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1"/>
  </p:notesMasterIdLst>
  <p:sldIdLst>
    <p:sldId id="256" r:id="rId5"/>
    <p:sldId id="282" r:id="rId6"/>
    <p:sldId id="258" r:id="rId7"/>
    <p:sldId id="269" r:id="rId8"/>
    <p:sldId id="270" r:id="rId9"/>
    <p:sldId id="268" r:id="rId10"/>
    <p:sldId id="271" r:id="rId11"/>
    <p:sldId id="272" r:id="rId12"/>
    <p:sldId id="273" r:id="rId13"/>
    <p:sldId id="274" r:id="rId14"/>
    <p:sldId id="264" r:id="rId15"/>
    <p:sldId id="265" r:id="rId16"/>
    <p:sldId id="266" r:id="rId17"/>
    <p:sldId id="275" r:id="rId18"/>
    <p:sldId id="286" r:id="rId19"/>
    <p:sldId id="267" r:id="rId20"/>
    <p:sldId id="276" r:id="rId21"/>
    <p:sldId id="285" r:id="rId22"/>
    <p:sldId id="277" r:id="rId23"/>
    <p:sldId id="278" r:id="rId24"/>
    <p:sldId id="279" r:id="rId25"/>
    <p:sldId id="287" r:id="rId26"/>
    <p:sldId id="280" r:id="rId27"/>
    <p:sldId id="281" r:id="rId28"/>
    <p:sldId id="283" r:id="rId29"/>
    <p:sldId id="284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185" d="100"/>
          <a:sy n="185" d="100"/>
        </p:scale>
        <p:origin x="-528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hyperlink" Target="http://iot.eclipse.org/" TargetMode="External"/><Relationship Id="rId2" Type="http://schemas.openxmlformats.org/officeDocument/2006/relationships/hyperlink" Target="https://app.thingfabric.com/" TargetMode="External"/><Relationship Id="rId3" Type="http://schemas.openxmlformats.org/officeDocument/2006/relationships/hyperlink" Target="http://www.kelloggsresearchlabs.com/PressReleaseGenerator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s://github.com/menudoproblema/libemqtt" TargetMode="External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hyperlink" Target="http://iot.eclipse.org/" TargetMode="External"/><Relationship Id="rId2" Type="http://schemas.openxmlformats.org/officeDocument/2006/relationships/hyperlink" Target="https://app.thingfabric.com/" TargetMode="External"/><Relationship Id="rId3" Type="http://schemas.openxmlformats.org/officeDocument/2006/relationships/hyperlink" Target="http://www.kelloggsresearchlabs.com/PressReleaseGenerator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s://github.com/menudoproblema/libemqt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E835C-85BE-214C-A735-3328F020B7DD}" type="doc">
      <dgm:prSet loTypeId="urn:microsoft.com/office/officeart/2005/8/layout/equation1" loCatId="" qsTypeId="urn:microsoft.com/office/officeart/2005/8/quickstyle/simple4" qsCatId="simple" csTypeId="urn:microsoft.com/office/officeart/2005/8/colors/colorful3" csCatId="colorful" phldr="1"/>
      <dgm:spPr/>
    </dgm:pt>
    <dgm:pt modelId="{C819CA2A-DD51-A848-B5BF-521B69201BBC}">
      <dgm:prSet phldrT="[Text]" custT="1"/>
      <dgm:spPr/>
      <dgm:t>
        <a:bodyPr/>
        <a:lstStyle/>
        <a:p>
          <a:r>
            <a:rPr lang="en-US" sz="2000" b="0" dirty="0" smtClean="0"/>
            <a:t>Embedded</a:t>
          </a:r>
          <a:endParaRPr lang="en-US" sz="2000" b="0" dirty="0"/>
        </a:p>
      </dgm:t>
    </dgm:pt>
    <dgm:pt modelId="{2EA2854B-2BE0-AF4C-A7AE-CA55C4F86489}" type="parTrans" cxnId="{F4BBC1F1-D712-5740-9F63-FE2013110278}">
      <dgm:prSet/>
      <dgm:spPr/>
      <dgm:t>
        <a:bodyPr/>
        <a:lstStyle/>
        <a:p>
          <a:endParaRPr lang="en-US"/>
        </a:p>
      </dgm:t>
    </dgm:pt>
    <dgm:pt modelId="{51079548-455C-6C45-8133-A4A8E15FEF18}" type="sibTrans" cxnId="{F4BBC1F1-D712-5740-9F63-FE2013110278}">
      <dgm:prSet/>
      <dgm:spPr/>
      <dgm:t>
        <a:bodyPr/>
        <a:lstStyle/>
        <a:p>
          <a:endParaRPr lang="en-US"/>
        </a:p>
      </dgm:t>
    </dgm:pt>
    <dgm:pt modelId="{469B3594-41E3-8F4F-B622-380A067CE549}">
      <dgm:prSet phldrT="[Text]" custT="1"/>
      <dgm:spPr/>
      <dgm:t>
        <a:bodyPr/>
        <a:lstStyle/>
        <a:p>
          <a:r>
            <a:rPr lang="en-US" sz="2400" b="0" dirty="0" smtClean="0"/>
            <a:t>Internet</a:t>
          </a:r>
          <a:endParaRPr lang="en-US" sz="2400" b="0" dirty="0"/>
        </a:p>
      </dgm:t>
    </dgm:pt>
    <dgm:pt modelId="{9285274B-6758-3849-AE40-4221733DD8DB}" type="parTrans" cxnId="{AEA245F8-2ED1-CC47-B531-C956869A34CC}">
      <dgm:prSet/>
      <dgm:spPr/>
      <dgm:t>
        <a:bodyPr/>
        <a:lstStyle/>
        <a:p>
          <a:endParaRPr lang="en-US"/>
        </a:p>
      </dgm:t>
    </dgm:pt>
    <dgm:pt modelId="{E82F2D6C-BD33-4F4A-B20C-6A0169E23D0E}" type="sibTrans" cxnId="{AEA245F8-2ED1-CC47-B531-C956869A34CC}">
      <dgm:prSet/>
      <dgm:spPr/>
      <dgm:t>
        <a:bodyPr/>
        <a:lstStyle/>
        <a:p>
          <a:endParaRPr lang="en-US"/>
        </a:p>
      </dgm:t>
    </dgm:pt>
    <dgm:pt modelId="{787936EE-A28B-3842-BBB8-859B12F171D0}">
      <dgm:prSet phldrT="[Text]"/>
      <dgm:spPr/>
      <dgm:t>
        <a:bodyPr/>
        <a:lstStyle/>
        <a:p>
          <a:r>
            <a:rPr lang="en-US" dirty="0" err="1" smtClean="0"/>
            <a:t>IoT</a:t>
          </a:r>
          <a:endParaRPr lang="en-US" dirty="0"/>
        </a:p>
      </dgm:t>
    </dgm:pt>
    <dgm:pt modelId="{83BED309-3F24-C946-8102-1BC81673B369}" type="parTrans" cxnId="{5E781B0B-1CCE-7941-99C5-25A7D6B78122}">
      <dgm:prSet/>
      <dgm:spPr/>
      <dgm:t>
        <a:bodyPr/>
        <a:lstStyle/>
        <a:p>
          <a:endParaRPr lang="en-US"/>
        </a:p>
      </dgm:t>
    </dgm:pt>
    <dgm:pt modelId="{A10521CB-E93A-7042-860E-9124E32F4E11}" type="sibTrans" cxnId="{5E781B0B-1CCE-7941-99C5-25A7D6B78122}">
      <dgm:prSet/>
      <dgm:spPr/>
      <dgm:t>
        <a:bodyPr/>
        <a:lstStyle/>
        <a:p>
          <a:endParaRPr lang="en-US"/>
        </a:p>
      </dgm:t>
    </dgm:pt>
    <dgm:pt modelId="{3AE8FF21-7A5C-BB4E-9D8F-6228992E56B9}" type="pres">
      <dgm:prSet presAssocID="{2EFE835C-85BE-214C-A735-3328F020B7DD}" presName="linearFlow" presStyleCnt="0">
        <dgm:presLayoutVars>
          <dgm:dir/>
          <dgm:resizeHandles val="exact"/>
        </dgm:presLayoutVars>
      </dgm:prSet>
      <dgm:spPr/>
    </dgm:pt>
    <dgm:pt modelId="{F0E976A7-ACD3-B74D-8FEE-501A41B3EBA7}" type="pres">
      <dgm:prSet presAssocID="{C819CA2A-DD51-A848-B5BF-521B69201BB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0ADBF-4E46-7944-A2E3-550D3BA01E77}" type="pres">
      <dgm:prSet presAssocID="{51079548-455C-6C45-8133-A4A8E15FEF18}" presName="spacerL" presStyleCnt="0"/>
      <dgm:spPr/>
    </dgm:pt>
    <dgm:pt modelId="{7B82296B-C149-C14D-9B2B-D5B7FB8073A1}" type="pres">
      <dgm:prSet presAssocID="{51079548-455C-6C45-8133-A4A8E15FEF1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A7DC649-003E-C847-AF26-C5B5A6B57462}" type="pres">
      <dgm:prSet presAssocID="{51079548-455C-6C45-8133-A4A8E15FEF18}" presName="spacerR" presStyleCnt="0"/>
      <dgm:spPr/>
    </dgm:pt>
    <dgm:pt modelId="{107A6E48-78CB-894B-855F-78D65997E87C}" type="pres">
      <dgm:prSet presAssocID="{469B3594-41E3-8F4F-B622-380A067CE54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0D819-80DC-1C44-B8C5-84FC37F1E13F}" type="pres">
      <dgm:prSet presAssocID="{E82F2D6C-BD33-4F4A-B20C-6A0169E23D0E}" presName="spacerL" presStyleCnt="0"/>
      <dgm:spPr/>
    </dgm:pt>
    <dgm:pt modelId="{61FAFF9C-FDDA-2144-B43E-8A7BCF1C95EC}" type="pres">
      <dgm:prSet presAssocID="{E82F2D6C-BD33-4F4A-B20C-6A0169E23D0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617300C-3A38-184F-B05A-E37AE1946229}" type="pres">
      <dgm:prSet presAssocID="{E82F2D6C-BD33-4F4A-B20C-6A0169E23D0E}" presName="spacerR" presStyleCnt="0"/>
      <dgm:spPr/>
    </dgm:pt>
    <dgm:pt modelId="{D430F6CD-5E41-E94F-BB04-05C4FFBBF3A5}" type="pres">
      <dgm:prSet presAssocID="{787936EE-A28B-3842-BBB8-859B12F171D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F6B30F-C8E6-C34E-B291-D33DAC30D814}" type="presOf" srcId="{E82F2D6C-BD33-4F4A-B20C-6A0169E23D0E}" destId="{61FAFF9C-FDDA-2144-B43E-8A7BCF1C95EC}" srcOrd="0" destOrd="0" presId="urn:microsoft.com/office/officeart/2005/8/layout/equation1"/>
    <dgm:cxn modelId="{AEA245F8-2ED1-CC47-B531-C956869A34CC}" srcId="{2EFE835C-85BE-214C-A735-3328F020B7DD}" destId="{469B3594-41E3-8F4F-B622-380A067CE549}" srcOrd="1" destOrd="0" parTransId="{9285274B-6758-3849-AE40-4221733DD8DB}" sibTransId="{E82F2D6C-BD33-4F4A-B20C-6A0169E23D0E}"/>
    <dgm:cxn modelId="{74A43AC0-62FE-C44E-A7CA-B5B5CFB03F55}" type="presOf" srcId="{51079548-455C-6C45-8133-A4A8E15FEF18}" destId="{7B82296B-C149-C14D-9B2B-D5B7FB8073A1}" srcOrd="0" destOrd="0" presId="urn:microsoft.com/office/officeart/2005/8/layout/equation1"/>
    <dgm:cxn modelId="{4531531B-EE08-C14D-897B-FB4E3480291D}" type="presOf" srcId="{2EFE835C-85BE-214C-A735-3328F020B7DD}" destId="{3AE8FF21-7A5C-BB4E-9D8F-6228992E56B9}" srcOrd="0" destOrd="0" presId="urn:microsoft.com/office/officeart/2005/8/layout/equation1"/>
    <dgm:cxn modelId="{F4BBC1F1-D712-5740-9F63-FE2013110278}" srcId="{2EFE835C-85BE-214C-A735-3328F020B7DD}" destId="{C819CA2A-DD51-A848-B5BF-521B69201BBC}" srcOrd="0" destOrd="0" parTransId="{2EA2854B-2BE0-AF4C-A7AE-CA55C4F86489}" sibTransId="{51079548-455C-6C45-8133-A4A8E15FEF18}"/>
    <dgm:cxn modelId="{5E781B0B-1CCE-7941-99C5-25A7D6B78122}" srcId="{2EFE835C-85BE-214C-A735-3328F020B7DD}" destId="{787936EE-A28B-3842-BBB8-859B12F171D0}" srcOrd="2" destOrd="0" parTransId="{83BED309-3F24-C946-8102-1BC81673B369}" sibTransId="{A10521CB-E93A-7042-860E-9124E32F4E11}"/>
    <dgm:cxn modelId="{87FA7831-186E-7D40-AC0E-CA19760AB025}" type="presOf" srcId="{469B3594-41E3-8F4F-B622-380A067CE549}" destId="{107A6E48-78CB-894B-855F-78D65997E87C}" srcOrd="0" destOrd="0" presId="urn:microsoft.com/office/officeart/2005/8/layout/equation1"/>
    <dgm:cxn modelId="{01D41612-9EBA-A548-B21A-8CB144B95D6E}" type="presOf" srcId="{787936EE-A28B-3842-BBB8-859B12F171D0}" destId="{D430F6CD-5E41-E94F-BB04-05C4FFBBF3A5}" srcOrd="0" destOrd="0" presId="urn:microsoft.com/office/officeart/2005/8/layout/equation1"/>
    <dgm:cxn modelId="{9CD33A82-BFD3-D242-8ADD-174E220C0C3E}" type="presOf" srcId="{C819CA2A-DD51-A848-B5BF-521B69201BBC}" destId="{F0E976A7-ACD3-B74D-8FEE-501A41B3EBA7}" srcOrd="0" destOrd="0" presId="urn:microsoft.com/office/officeart/2005/8/layout/equation1"/>
    <dgm:cxn modelId="{F9ABB551-31A0-3A4A-B901-2E41E0D8577A}" type="presParOf" srcId="{3AE8FF21-7A5C-BB4E-9D8F-6228992E56B9}" destId="{F0E976A7-ACD3-B74D-8FEE-501A41B3EBA7}" srcOrd="0" destOrd="0" presId="urn:microsoft.com/office/officeart/2005/8/layout/equation1"/>
    <dgm:cxn modelId="{082B1A26-C36B-D542-AF31-202C45A48471}" type="presParOf" srcId="{3AE8FF21-7A5C-BB4E-9D8F-6228992E56B9}" destId="{4930ADBF-4E46-7944-A2E3-550D3BA01E77}" srcOrd="1" destOrd="0" presId="urn:microsoft.com/office/officeart/2005/8/layout/equation1"/>
    <dgm:cxn modelId="{46B2E5EE-F801-9649-953C-E54A05D644E3}" type="presParOf" srcId="{3AE8FF21-7A5C-BB4E-9D8F-6228992E56B9}" destId="{7B82296B-C149-C14D-9B2B-D5B7FB8073A1}" srcOrd="2" destOrd="0" presId="urn:microsoft.com/office/officeart/2005/8/layout/equation1"/>
    <dgm:cxn modelId="{B180C39F-3734-7343-AF78-06949FD6DE43}" type="presParOf" srcId="{3AE8FF21-7A5C-BB4E-9D8F-6228992E56B9}" destId="{CA7DC649-003E-C847-AF26-C5B5A6B57462}" srcOrd="3" destOrd="0" presId="urn:microsoft.com/office/officeart/2005/8/layout/equation1"/>
    <dgm:cxn modelId="{11FCB80B-C12D-0D42-8088-EE90AEE035AC}" type="presParOf" srcId="{3AE8FF21-7A5C-BB4E-9D8F-6228992E56B9}" destId="{107A6E48-78CB-894B-855F-78D65997E87C}" srcOrd="4" destOrd="0" presId="urn:microsoft.com/office/officeart/2005/8/layout/equation1"/>
    <dgm:cxn modelId="{A42E093A-0B5C-204A-B79F-F97F93DCC2EA}" type="presParOf" srcId="{3AE8FF21-7A5C-BB4E-9D8F-6228992E56B9}" destId="{58D0D819-80DC-1C44-B8C5-84FC37F1E13F}" srcOrd="5" destOrd="0" presId="urn:microsoft.com/office/officeart/2005/8/layout/equation1"/>
    <dgm:cxn modelId="{837D48A0-8206-B64D-89C7-2E08FBCA0D30}" type="presParOf" srcId="{3AE8FF21-7A5C-BB4E-9D8F-6228992E56B9}" destId="{61FAFF9C-FDDA-2144-B43E-8A7BCF1C95EC}" srcOrd="6" destOrd="0" presId="urn:microsoft.com/office/officeart/2005/8/layout/equation1"/>
    <dgm:cxn modelId="{AB3F4B1A-0208-0E4F-8449-7796F0478158}" type="presParOf" srcId="{3AE8FF21-7A5C-BB4E-9D8F-6228992E56B9}" destId="{8617300C-3A38-184F-B05A-E37AE1946229}" srcOrd="7" destOrd="0" presId="urn:microsoft.com/office/officeart/2005/8/layout/equation1"/>
    <dgm:cxn modelId="{248A2BFB-F9CE-DE4B-B66F-B44D10F7CF74}" type="presParOf" srcId="{3AE8FF21-7A5C-BB4E-9D8F-6228992E56B9}" destId="{D430F6CD-5E41-E94F-BB04-05C4FFBBF3A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FDFF1B-9761-C84A-BE19-1E25EDD11F67}" type="doc">
      <dgm:prSet loTypeId="urn:microsoft.com/office/officeart/2005/8/layout/vList2" loCatId="" qsTypeId="urn:microsoft.com/office/officeart/2005/8/quickstyle/simple4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ACC81E82-2E24-BD47-845F-ABA408A75ED4}">
      <dgm:prSet/>
      <dgm:spPr/>
      <dgm:t>
        <a:bodyPr/>
        <a:lstStyle/>
        <a:p>
          <a:pPr rtl="0"/>
          <a:r>
            <a:rPr lang="en-US" smtClean="0"/>
            <a:t>Lightweight REST</a:t>
          </a:r>
          <a:endParaRPr lang="en-US"/>
        </a:p>
      </dgm:t>
    </dgm:pt>
    <dgm:pt modelId="{AAC1CC95-75A2-D34C-9856-987A75851B71}" type="parTrans" cxnId="{DBFC9E39-BCBC-8443-82BB-D690F6B186B9}">
      <dgm:prSet/>
      <dgm:spPr/>
      <dgm:t>
        <a:bodyPr/>
        <a:lstStyle/>
        <a:p>
          <a:endParaRPr lang="en-US"/>
        </a:p>
      </dgm:t>
    </dgm:pt>
    <dgm:pt modelId="{8E06CC3F-2059-EE4D-AD10-8125C42DAC3A}" type="sibTrans" cxnId="{DBFC9E39-BCBC-8443-82BB-D690F6B186B9}">
      <dgm:prSet/>
      <dgm:spPr/>
      <dgm:t>
        <a:bodyPr/>
        <a:lstStyle/>
        <a:p>
          <a:endParaRPr lang="en-US"/>
        </a:p>
      </dgm:t>
    </dgm:pt>
    <dgm:pt modelId="{71745ECA-08BE-6947-9E85-5303B6A937BF}">
      <dgm:prSet/>
      <dgm:spPr/>
      <dgm:t>
        <a:bodyPr/>
        <a:lstStyle/>
        <a:p>
          <a:pPr rtl="0"/>
          <a:r>
            <a:rPr lang="en-US" smtClean="0"/>
            <a:t>Device Management</a:t>
          </a:r>
          <a:endParaRPr lang="en-US"/>
        </a:p>
      </dgm:t>
    </dgm:pt>
    <dgm:pt modelId="{7F8E8691-E6F2-2340-B84A-E4989454E430}" type="parTrans" cxnId="{71BAB9AF-92C7-804C-8D29-6CC0EA4F41A9}">
      <dgm:prSet/>
      <dgm:spPr/>
      <dgm:t>
        <a:bodyPr/>
        <a:lstStyle/>
        <a:p>
          <a:endParaRPr lang="en-US"/>
        </a:p>
      </dgm:t>
    </dgm:pt>
    <dgm:pt modelId="{705BB22E-F4BB-0443-9B5A-F6A2158BA126}" type="sibTrans" cxnId="{71BAB9AF-92C7-804C-8D29-6CC0EA4F41A9}">
      <dgm:prSet/>
      <dgm:spPr/>
      <dgm:t>
        <a:bodyPr/>
        <a:lstStyle/>
        <a:p>
          <a:endParaRPr lang="en-US"/>
        </a:p>
      </dgm:t>
    </dgm:pt>
    <dgm:pt modelId="{CB77872E-1C82-2045-921E-79481FE19103}">
      <dgm:prSet/>
      <dgm:spPr/>
      <dgm:t>
        <a:bodyPr/>
        <a:lstStyle/>
        <a:p>
          <a:pPr rtl="0"/>
          <a:r>
            <a:rPr lang="en-US" smtClean="0"/>
            <a:t>Lightweight M2M</a:t>
          </a:r>
          <a:endParaRPr lang="en-US"/>
        </a:p>
      </dgm:t>
    </dgm:pt>
    <dgm:pt modelId="{2B185341-05AD-F34D-82BB-AB51E41FD5CD}" type="parTrans" cxnId="{F162B49B-2235-2441-B73E-5D1BC75A6E70}">
      <dgm:prSet/>
      <dgm:spPr/>
      <dgm:t>
        <a:bodyPr/>
        <a:lstStyle/>
        <a:p>
          <a:endParaRPr lang="en-US"/>
        </a:p>
      </dgm:t>
    </dgm:pt>
    <dgm:pt modelId="{5F503FF8-54EF-7749-98B2-9397833B7285}" type="sibTrans" cxnId="{F162B49B-2235-2441-B73E-5D1BC75A6E70}">
      <dgm:prSet/>
      <dgm:spPr/>
      <dgm:t>
        <a:bodyPr/>
        <a:lstStyle/>
        <a:p>
          <a:endParaRPr lang="en-US"/>
        </a:p>
      </dgm:t>
    </dgm:pt>
    <dgm:pt modelId="{AEDC9790-020E-A643-BBDA-F3E684BB0DF3}">
      <dgm:prSet/>
      <dgm:spPr/>
      <dgm:t>
        <a:bodyPr/>
        <a:lstStyle/>
        <a:p>
          <a:pPr rtl="0"/>
          <a:r>
            <a:rPr lang="en-US" smtClean="0"/>
            <a:t>Publish/subscribe</a:t>
          </a:r>
          <a:endParaRPr lang="en-US"/>
        </a:p>
      </dgm:t>
    </dgm:pt>
    <dgm:pt modelId="{000B2A24-7FE5-EC43-B284-532C869DE06F}" type="parTrans" cxnId="{26DDD316-636D-8C4E-A4A6-30DA04EF6992}">
      <dgm:prSet/>
      <dgm:spPr/>
      <dgm:t>
        <a:bodyPr/>
        <a:lstStyle/>
        <a:p>
          <a:endParaRPr lang="en-US"/>
        </a:p>
      </dgm:t>
    </dgm:pt>
    <dgm:pt modelId="{F81D8D67-917A-1543-A20C-7051D1CA77BE}" type="sibTrans" cxnId="{26DDD316-636D-8C4E-A4A6-30DA04EF6992}">
      <dgm:prSet/>
      <dgm:spPr/>
      <dgm:t>
        <a:bodyPr/>
        <a:lstStyle/>
        <a:p>
          <a:endParaRPr lang="en-US"/>
        </a:p>
      </dgm:t>
    </dgm:pt>
    <dgm:pt modelId="{85B2E965-BC3E-0745-8BB9-380741C497D3}">
      <dgm:prSet/>
      <dgm:spPr/>
      <dgm:t>
        <a:bodyPr/>
        <a:lstStyle/>
        <a:p>
          <a:pPr rtl="0"/>
          <a:r>
            <a:rPr lang="en-US" smtClean="0"/>
            <a:t>CoAP-MQ</a:t>
          </a:r>
          <a:endParaRPr lang="en-US"/>
        </a:p>
      </dgm:t>
    </dgm:pt>
    <dgm:pt modelId="{EDFAB5A3-B372-694C-965F-F9B2FB6AE0F1}" type="parTrans" cxnId="{670FD377-1199-2843-A3AA-82673B267F75}">
      <dgm:prSet/>
      <dgm:spPr/>
      <dgm:t>
        <a:bodyPr/>
        <a:lstStyle/>
        <a:p>
          <a:endParaRPr lang="en-US"/>
        </a:p>
      </dgm:t>
    </dgm:pt>
    <dgm:pt modelId="{DD43E1F5-8527-D049-828A-9550AD361058}" type="sibTrans" cxnId="{670FD377-1199-2843-A3AA-82673B267F75}">
      <dgm:prSet/>
      <dgm:spPr/>
      <dgm:t>
        <a:bodyPr/>
        <a:lstStyle/>
        <a:p>
          <a:endParaRPr lang="en-US"/>
        </a:p>
      </dgm:t>
    </dgm:pt>
    <dgm:pt modelId="{B4C1FF28-80FD-0C43-8C45-797E638D9568}" type="pres">
      <dgm:prSet presAssocID="{5CFDFF1B-9761-C84A-BE19-1E25EDD11F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D6C05C-5992-8545-ADDE-604C79F11034}" type="pres">
      <dgm:prSet presAssocID="{ACC81E82-2E24-BD47-845F-ABA408A75ED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C5C1B-8EDC-BD4F-BCBC-930EC950660C}" type="pres">
      <dgm:prSet presAssocID="{8E06CC3F-2059-EE4D-AD10-8125C42DAC3A}" presName="spacer" presStyleCnt="0"/>
      <dgm:spPr/>
    </dgm:pt>
    <dgm:pt modelId="{17A562FF-9DF8-1C4F-A3B2-BE47795CD8A6}" type="pres">
      <dgm:prSet presAssocID="{71745ECA-08BE-6947-9E85-5303B6A937B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BEF56-05FF-4B46-A10C-D3BF37D88AFC}" type="pres">
      <dgm:prSet presAssocID="{71745ECA-08BE-6947-9E85-5303B6A937B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C6367-F7EB-3C49-934B-2FA572203B3E}" type="pres">
      <dgm:prSet presAssocID="{AEDC9790-020E-A643-BBDA-F3E684BB0DF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85EEF-CC00-4641-8FF4-713AEF8A3740}" type="pres">
      <dgm:prSet presAssocID="{AEDC9790-020E-A643-BBDA-F3E684BB0DF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62B49B-2235-2441-B73E-5D1BC75A6E70}" srcId="{71745ECA-08BE-6947-9E85-5303B6A937BF}" destId="{CB77872E-1C82-2045-921E-79481FE19103}" srcOrd="0" destOrd="0" parTransId="{2B185341-05AD-F34D-82BB-AB51E41FD5CD}" sibTransId="{5F503FF8-54EF-7749-98B2-9397833B7285}"/>
    <dgm:cxn modelId="{DBFC9E39-BCBC-8443-82BB-D690F6B186B9}" srcId="{5CFDFF1B-9761-C84A-BE19-1E25EDD11F67}" destId="{ACC81E82-2E24-BD47-845F-ABA408A75ED4}" srcOrd="0" destOrd="0" parTransId="{AAC1CC95-75A2-D34C-9856-987A75851B71}" sibTransId="{8E06CC3F-2059-EE4D-AD10-8125C42DAC3A}"/>
    <dgm:cxn modelId="{26DDD316-636D-8C4E-A4A6-30DA04EF6992}" srcId="{5CFDFF1B-9761-C84A-BE19-1E25EDD11F67}" destId="{AEDC9790-020E-A643-BBDA-F3E684BB0DF3}" srcOrd="2" destOrd="0" parTransId="{000B2A24-7FE5-EC43-B284-532C869DE06F}" sibTransId="{F81D8D67-917A-1543-A20C-7051D1CA77BE}"/>
    <dgm:cxn modelId="{71BAB9AF-92C7-804C-8D29-6CC0EA4F41A9}" srcId="{5CFDFF1B-9761-C84A-BE19-1E25EDD11F67}" destId="{71745ECA-08BE-6947-9E85-5303B6A937BF}" srcOrd="1" destOrd="0" parTransId="{7F8E8691-E6F2-2340-B84A-E4989454E430}" sibTransId="{705BB22E-F4BB-0443-9B5A-F6A2158BA126}"/>
    <dgm:cxn modelId="{19E16327-61F4-884B-BD58-F44C5DEB6130}" type="presOf" srcId="{CB77872E-1C82-2045-921E-79481FE19103}" destId="{E86BEF56-05FF-4B46-A10C-D3BF37D88AFC}" srcOrd="0" destOrd="0" presId="urn:microsoft.com/office/officeart/2005/8/layout/vList2"/>
    <dgm:cxn modelId="{BFEEFA6D-7BAB-394A-9A42-17EC9E00F282}" type="presOf" srcId="{5CFDFF1B-9761-C84A-BE19-1E25EDD11F67}" destId="{B4C1FF28-80FD-0C43-8C45-797E638D9568}" srcOrd="0" destOrd="0" presId="urn:microsoft.com/office/officeart/2005/8/layout/vList2"/>
    <dgm:cxn modelId="{7BF8AEAE-47FB-E24F-9583-666C64553B50}" type="presOf" srcId="{ACC81E82-2E24-BD47-845F-ABA408A75ED4}" destId="{4FD6C05C-5992-8545-ADDE-604C79F11034}" srcOrd="0" destOrd="0" presId="urn:microsoft.com/office/officeart/2005/8/layout/vList2"/>
    <dgm:cxn modelId="{670FD377-1199-2843-A3AA-82673B267F75}" srcId="{AEDC9790-020E-A643-BBDA-F3E684BB0DF3}" destId="{85B2E965-BC3E-0745-8BB9-380741C497D3}" srcOrd="0" destOrd="0" parTransId="{EDFAB5A3-B372-694C-965F-F9B2FB6AE0F1}" sibTransId="{DD43E1F5-8527-D049-828A-9550AD361058}"/>
    <dgm:cxn modelId="{90782B63-FD0B-7741-9928-F9B9F211AC0A}" type="presOf" srcId="{AEDC9790-020E-A643-BBDA-F3E684BB0DF3}" destId="{50BC6367-F7EB-3C49-934B-2FA572203B3E}" srcOrd="0" destOrd="0" presId="urn:microsoft.com/office/officeart/2005/8/layout/vList2"/>
    <dgm:cxn modelId="{2EFFD8A0-999B-CC4C-AED1-74594F743A5A}" type="presOf" srcId="{85B2E965-BC3E-0745-8BB9-380741C497D3}" destId="{78B85EEF-CC00-4641-8FF4-713AEF8A3740}" srcOrd="0" destOrd="0" presId="urn:microsoft.com/office/officeart/2005/8/layout/vList2"/>
    <dgm:cxn modelId="{6B7724DF-A148-1845-855B-6D6452BC729B}" type="presOf" srcId="{71745ECA-08BE-6947-9E85-5303B6A937BF}" destId="{17A562FF-9DF8-1C4F-A3B2-BE47795CD8A6}" srcOrd="0" destOrd="0" presId="urn:microsoft.com/office/officeart/2005/8/layout/vList2"/>
    <dgm:cxn modelId="{EB5CC197-A216-4D4E-BAC2-2339E36CDB53}" type="presParOf" srcId="{B4C1FF28-80FD-0C43-8C45-797E638D9568}" destId="{4FD6C05C-5992-8545-ADDE-604C79F11034}" srcOrd="0" destOrd="0" presId="urn:microsoft.com/office/officeart/2005/8/layout/vList2"/>
    <dgm:cxn modelId="{8D3F8E18-D866-A847-AC92-D82726D52E09}" type="presParOf" srcId="{B4C1FF28-80FD-0C43-8C45-797E638D9568}" destId="{DEFC5C1B-8EDC-BD4F-BCBC-930EC950660C}" srcOrd="1" destOrd="0" presId="urn:microsoft.com/office/officeart/2005/8/layout/vList2"/>
    <dgm:cxn modelId="{14215E6B-FF94-824D-B1FA-FA01882D4931}" type="presParOf" srcId="{B4C1FF28-80FD-0C43-8C45-797E638D9568}" destId="{17A562FF-9DF8-1C4F-A3B2-BE47795CD8A6}" srcOrd="2" destOrd="0" presId="urn:microsoft.com/office/officeart/2005/8/layout/vList2"/>
    <dgm:cxn modelId="{59332CA3-05CD-0547-AF8C-29A0F2DA7850}" type="presParOf" srcId="{B4C1FF28-80FD-0C43-8C45-797E638D9568}" destId="{E86BEF56-05FF-4B46-A10C-D3BF37D88AFC}" srcOrd="3" destOrd="0" presId="urn:microsoft.com/office/officeart/2005/8/layout/vList2"/>
    <dgm:cxn modelId="{CFD048DF-6841-BE4D-A828-2B22D3751DD1}" type="presParOf" srcId="{B4C1FF28-80FD-0C43-8C45-797E638D9568}" destId="{50BC6367-F7EB-3C49-934B-2FA572203B3E}" srcOrd="4" destOrd="0" presId="urn:microsoft.com/office/officeart/2005/8/layout/vList2"/>
    <dgm:cxn modelId="{A829BDE8-A803-3148-B373-805C453323C5}" type="presParOf" srcId="{B4C1FF28-80FD-0C43-8C45-797E638D9568}" destId="{78B85EEF-CC00-4641-8FF4-713AEF8A374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4ECD919-D832-EB4B-84F7-AFA09EB85EC8}" type="doc">
      <dgm:prSet loTypeId="urn:microsoft.com/office/officeart/2005/8/layout/vList2" loCatId="" qsTypeId="urn:microsoft.com/office/officeart/2005/8/quickstyle/simple4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591A75D2-DDED-844E-852A-B6521DF3189B}">
      <dgm:prSet/>
      <dgm:spPr/>
      <dgm:t>
        <a:bodyPr/>
        <a:lstStyle/>
        <a:p>
          <a:pPr rtl="0"/>
          <a:r>
            <a:rPr lang="en-US" smtClean="0"/>
            <a:t>Data locality</a:t>
          </a:r>
          <a:endParaRPr lang="en-US"/>
        </a:p>
      </dgm:t>
    </dgm:pt>
    <dgm:pt modelId="{5D785DA8-B789-E44F-93FE-5C990AB60F32}" type="parTrans" cxnId="{FE7CB6FF-EA45-8542-BEFD-752C58A1D606}">
      <dgm:prSet/>
      <dgm:spPr/>
      <dgm:t>
        <a:bodyPr/>
        <a:lstStyle/>
        <a:p>
          <a:endParaRPr lang="en-US"/>
        </a:p>
      </dgm:t>
    </dgm:pt>
    <dgm:pt modelId="{F4996F53-BB50-0442-A54E-8BBF5A837BA6}" type="sibTrans" cxnId="{FE7CB6FF-EA45-8542-BEFD-752C58A1D606}">
      <dgm:prSet/>
      <dgm:spPr/>
      <dgm:t>
        <a:bodyPr/>
        <a:lstStyle/>
        <a:p>
          <a:endParaRPr lang="en-US"/>
        </a:p>
      </dgm:t>
    </dgm:pt>
    <dgm:pt modelId="{6B3F4A09-68AD-A243-93F0-1FDA0FCDB9BF}">
      <dgm:prSet/>
      <dgm:spPr/>
      <dgm:t>
        <a:bodyPr/>
        <a:lstStyle/>
        <a:p>
          <a:pPr rtl="0"/>
          <a:r>
            <a:rPr lang="en-US" smtClean="0"/>
            <a:t>Functional style</a:t>
          </a:r>
          <a:endParaRPr lang="en-US"/>
        </a:p>
      </dgm:t>
    </dgm:pt>
    <dgm:pt modelId="{08EFD287-1D3E-D047-8DB5-7C1C1716D212}" type="parTrans" cxnId="{859BCFF4-ECB2-DD41-B76A-88DC3BDBB76E}">
      <dgm:prSet/>
      <dgm:spPr/>
      <dgm:t>
        <a:bodyPr/>
        <a:lstStyle/>
        <a:p>
          <a:endParaRPr lang="en-US"/>
        </a:p>
      </dgm:t>
    </dgm:pt>
    <dgm:pt modelId="{B9355161-0F17-C442-96F8-C2BE73696E6A}" type="sibTrans" cxnId="{859BCFF4-ECB2-DD41-B76A-88DC3BDBB76E}">
      <dgm:prSet/>
      <dgm:spPr/>
      <dgm:t>
        <a:bodyPr/>
        <a:lstStyle/>
        <a:p>
          <a:endParaRPr lang="en-US"/>
        </a:p>
      </dgm:t>
    </dgm:pt>
    <dgm:pt modelId="{58B11B4B-442B-D146-B473-2735E7B424D2}">
      <dgm:prSet/>
      <dgm:spPr/>
      <dgm:t>
        <a:bodyPr/>
        <a:lstStyle/>
        <a:p>
          <a:pPr rtl="0"/>
          <a:r>
            <a:rPr lang="en-US" smtClean="0"/>
            <a:t>Multiple backends</a:t>
          </a:r>
          <a:endParaRPr lang="en-US"/>
        </a:p>
      </dgm:t>
    </dgm:pt>
    <dgm:pt modelId="{55F57343-CACE-4445-A531-EF3F43B68917}" type="parTrans" cxnId="{E7382725-4980-B64A-B5B9-0B7FD2B7C0B1}">
      <dgm:prSet/>
      <dgm:spPr/>
      <dgm:t>
        <a:bodyPr/>
        <a:lstStyle/>
        <a:p>
          <a:endParaRPr lang="en-US"/>
        </a:p>
      </dgm:t>
    </dgm:pt>
    <dgm:pt modelId="{CC8AFB7F-C50F-5D41-8F21-E9FB8C76F4B4}" type="sibTrans" cxnId="{E7382725-4980-B64A-B5B9-0B7FD2B7C0B1}">
      <dgm:prSet/>
      <dgm:spPr/>
      <dgm:t>
        <a:bodyPr/>
        <a:lstStyle/>
        <a:p>
          <a:endParaRPr lang="en-US"/>
        </a:p>
      </dgm:t>
    </dgm:pt>
    <dgm:pt modelId="{C9C5E768-107E-5543-AD6F-3B7A5A0D2499}">
      <dgm:prSet/>
      <dgm:spPr/>
      <dgm:t>
        <a:bodyPr/>
        <a:lstStyle/>
        <a:p>
          <a:pPr rtl="0"/>
          <a:r>
            <a:rPr lang="en-US" smtClean="0"/>
            <a:t>HDFS</a:t>
          </a:r>
          <a:endParaRPr lang="en-US"/>
        </a:p>
      </dgm:t>
    </dgm:pt>
    <dgm:pt modelId="{CCA80CBB-755E-574A-A077-30AD900CF181}" type="parTrans" cxnId="{FF7869BD-E4F7-D049-B547-EE9F9048619C}">
      <dgm:prSet/>
      <dgm:spPr/>
      <dgm:t>
        <a:bodyPr/>
        <a:lstStyle/>
        <a:p>
          <a:endParaRPr lang="en-US"/>
        </a:p>
      </dgm:t>
    </dgm:pt>
    <dgm:pt modelId="{4FAE540C-9E36-9B46-9897-D698AA191F62}" type="sibTrans" cxnId="{FF7869BD-E4F7-D049-B547-EE9F9048619C}">
      <dgm:prSet/>
      <dgm:spPr/>
      <dgm:t>
        <a:bodyPr/>
        <a:lstStyle/>
        <a:p>
          <a:endParaRPr lang="en-US"/>
        </a:p>
      </dgm:t>
    </dgm:pt>
    <dgm:pt modelId="{0CEC5905-FD94-9B45-867D-1754B737B380}">
      <dgm:prSet/>
      <dgm:spPr/>
      <dgm:t>
        <a:bodyPr/>
        <a:lstStyle/>
        <a:p>
          <a:pPr rtl="0"/>
          <a:r>
            <a:rPr lang="en-US" smtClean="0"/>
            <a:t>Cassandra</a:t>
          </a:r>
          <a:endParaRPr lang="en-US"/>
        </a:p>
      </dgm:t>
    </dgm:pt>
    <dgm:pt modelId="{0910F712-EFA3-F44B-B203-D6FC5CF860D4}" type="parTrans" cxnId="{FAFC0708-40C3-DF44-8779-90B88ADA8D25}">
      <dgm:prSet/>
      <dgm:spPr/>
      <dgm:t>
        <a:bodyPr/>
        <a:lstStyle/>
        <a:p>
          <a:endParaRPr lang="en-US"/>
        </a:p>
      </dgm:t>
    </dgm:pt>
    <dgm:pt modelId="{1BAC9282-3010-C442-B948-8FD448BE12F2}" type="sibTrans" cxnId="{FAFC0708-40C3-DF44-8779-90B88ADA8D25}">
      <dgm:prSet/>
      <dgm:spPr/>
      <dgm:t>
        <a:bodyPr/>
        <a:lstStyle/>
        <a:p>
          <a:endParaRPr lang="en-US"/>
        </a:p>
      </dgm:t>
    </dgm:pt>
    <dgm:pt modelId="{8F8ABC81-5EAF-E04D-97AC-266AF27BB578}" type="pres">
      <dgm:prSet presAssocID="{B4ECD919-D832-EB4B-84F7-AFA09EB85E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FCA851-F80B-B549-8361-9100F40613EB}" type="pres">
      <dgm:prSet presAssocID="{591A75D2-DDED-844E-852A-B6521DF3189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E6E25-A6D0-994D-9849-CAA812C5E604}" type="pres">
      <dgm:prSet presAssocID="{F4996F53-BB50-0442-A54E-8BBF5A837BA6}" presName="spacer" presStyleCnt="0"/>
      <dgm:spPr/>
    </dgm:pt>
    <dgm:pt modelId="{7D1FD26A-B86D-1241-AC06-4F62C807F834}" type="pres">
      <dgm:prSet presAssocID="{6B3F4A09-68AD-A243-93F0-1FDA0FCDB9B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08C2C-D6A4-F44C-B7C9-C427BB2B9DF2}" type="pres">
      <dgm:prSet presAssocID="{B9355161-0F17-C442-96F8-C2BE73696E6A}" presName="spacer" presStyleCnt="0"/>
      <dgm:spPr/>
    </dgm:pt>
    <dgm:pt modelId="{1806A25F-7795-E24D-8F7B-13CB6647E060}" type="pres">
      <dgm:prSet presAssocID="{58B11B4B-442B-D146-B473-2735E7B424D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D12CA-9C22-4A44-8E34-74657322169E}" type="pres">
      <dgm:prSet presAssocID="{58B11B4B-442B-D146-B473-2735E7B424D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9BCFF4-ECB2-DD41-B76A-88DC3BDBB76E}" srcId="{B4ECD919-D832-EB4B-84F7-AFA09EB85EC8}" destId="{6B3F4A09-68AD-A243-93F0-1FDA0FCDB9BF}" srcOrd="1" destOrd="0" parTransId="{08EFD287-1D3E-D047-8DB5-7C1C1716D212}" sibTransId="{B9355161-0F17-C442-96F8-C2BE73696E6A}"/>
    <dgm:cxn modelId="{695AFDA7-7724-3643-AB98-0C6FDA0A926F}" type="presOf" srcId="{6B3F4A09-68AD-A243-93F0-1FDA0FCDB9BF}" destId="{7D1FD26A-B86D-1241-AC06-4F62C807F834}" srcOrd="0" destOrd="0" presId="urn:microsoft.com/office/officeart/2005/8/layout/vList2"/>
    <dgm:cxn modelId="{E7382725-4980-B64A-B5B9-0B7FD2B7C0B1}" srcId="{B4ECD919-D832-EB4B-84F7-AFA09EB85EC8}" destId="{58B11B4B-442B-D146-B473-2735E7B424D2}" srcOrd="2" destOrd="0" parTransId="{55F57343-CACE-4445-A531-EF3F43B68917}" sibTransId="{CC8AFB7F-C50F-5D41-8F21-E9FB8C76F4B4}"/>
    <dgm:cxn modelId="{823A9213-4097-8C40-A3B9-EE7426321C10}" type="presOf" srcId="{591A75D2-DDED-844E-852A-B6521DF3189B}" destId="{5DFCA851-F80B-B549-8361-9100F40613EB}" srcOrd="0" destOrd="0" presId="urn:microsoft.com/office/officeart/2005/8/layout/vList2"/>
    <dgm:cxn modelId="{8BFDE5A9-544A-8F4C-B8BE-274513E0957B}" type="presOf" srcId="{0CEC5905-FD94-9B45-867D-1754B737B380}" destId="{DA7D12CA-9C22-4A44-8E34-74657322169E}" srcOrd="0" destOrd="1" presId="urn:microsoft.com/office/officeart/2005/8/layout/vList2"/>
    <dgm:cxn modelId="{FE7CB6FF-EA45-8542-BEFD-752C58A1D606}" srcId="{B4ECD919-D832-EB4B-84F7-AFA09EB85EC8}" destId="{591A75D2-DDED-844E-852A-B6521DF3189B}" srcOrd="0" destOrd="0" parTransId="{5D785DA8-B789-E44F-93FE-5C990AB60F32}" sibTransId="{F4996F53-BB50-0442-A54E-8BBF5A837BA6}"/>
    <dgm:cxn modelId="{6EAC0E34-F4BE-2F4F-8680-6D7CD38DC379}" type="presOf" srcId="{58B11B4B-442B-D146-B473-2735E7B424D2}" destId="{1806A25F-7795-E24D-8F7B-13CB6647E060}" srcOrd="0" destOrd="0" presId="urn:microsoft.com/office/officeart/2005/8/layout/vList2"/>
    <dgm:cxn modelId="{522E47C0-44B8-DF45-AC55-53578CF30C27}" type="presOf" srcId="{B4ECD919-D832-EB4B-84F7-AFA09EB85EC8}" destId="{8F8ABC81-5EAF-E04D-97AC-266AF27BB578}" srcOrd="0" destOrd="0" presId="urn:microsoft.com/office/officeart/2005/8/layout/vList2"/>
    <dgm:cxn modelId="{FF7869BD-E4F7-D049-B547-EE9F9048619C}" srcId="{58B11B4B-442B-D146-B473-2735E7B424D2}" destId="{C9C5E768-107E-5543-AD6F-3B7A5A0D2499}" srcOrd="0" destOrd="0" parTransId="{CCA80CBB-755E-574A-A077-30AD900CF181}" sibTransId="{4FAE540C-9E36-9B46-9897-D698AA191F62}"/>
    <dgm:cxn modelId="{FAFC0708-40C3-DF44-8779-90B88ADA8D25}" srcId="{58B11B4B-442B-D146-B473-2735E7B424D2}" destId="{0CEC5905-FD94-9B45-867D-1754B737B380}" srcOrd="1" destOrd="0" parTransId="{0910F712-EFA3-F44B-B203-D6FC5CF860D4}" sibTransId="{1BAC9282-3010-C442-B948-8FD448BE12F2}"/>
    <dgm:cxn modelId="{C12D73FD-9BF1-7745-95E1-D5C3654A4F93}" type="presOf" srcId="{C9C5E768-107E-5543-AD6F-3B7A5A0D2499}" destId="{DA7D12CA-9C22-4A44-8E34-74657322169E}" srcOrd="0" destOrd="0" presId="urn:microsoft.com/office/officeart/2005/8/layout/vList2"/>
    <dgm:cxn modelId="{7ED8CA5E-0D37-CB45-BBC9-ED6DCE53408C}" type="presParOf" srcId="{8F8ABC81-5EAF-E04D-97AC-266AF27BB578}" destId="{5DFCA851-F80B-B549-8361-9100F40613EB}" srcOrd="0" destOrd="0" presId="urn:microsoft.com/office/officeart/2005/8/layout/vList2"/>
    <dgm:cxn modelId="{35D1914E-E606-B245-8085-4FB6B9E7C8EA}" type="presParOf" srcId="{8F8ABC81-5EAF-E04D-97AC-266AF27BB578}" destId="{D8AE6E25-A6D0-994D-9849-CAA812C5E604}" srcOrd="1" destOrd="0" presId="urn:microsoft.com/office/officeart/2005/8/layout/vList2"/>
    <dgm:cxn modelId="{D9BC0852-BF30-474B-9616-68FD42164865}" type="presParOf" srcId="{8F8ABC81-5EAF-E04D-97AC-266AF27BB578}" destId="{7D1FD26A-B86D-1241-AC06-4F62C807F834}" srcOrd="2" destOrd="0" presId="urn:microsoft.com/office/officeart/2005/8/layout/vList2"/>
    <dgm:cxn modelId="{F3F17460-F17B-C04D-A723-603111858276}" type="presParOf" srcId="{8F8ABC81-5EAF-E04D-97AC-266AF27BB578}" destId="{65508C2C-D6A4-F44C-B7C9-C427BB2B9DF2}" srcOrd="3" destOrd="0" presId="urn:microsoft.com/office/officeart/2005/8/layout/vList2"/>
    <dgm:cxn modelId="{5CAD543E-35C3-C847-9730-E3F5477A4227}" type="presParOf" srcId="{8F8ABC81-5EAF-E04D-97AC-266AF27BB578}" destId="{1806A25F-7795-E24D-8F7B-13CB6647E060}" srcOrd="4" destOrd="0" presId="urn:microsoft.com/office/officeart/2005/8/layout/vList2"/>
    <dgm:cxn modelId="{63CABC78-70B4-F14B-AE00-95BDC5ECCF7F}" type="presParOf" srcId="{8F8ABC81-5EAF-E04D-97AC-266AF27BB578}" destId="{DA7D12CA-9C22-4A44-8E34-74657322169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84A38BD-C3ED-334B-8A21-CF87B41FD297}" type="doc">
      <dgm:prSet loTypeId="urn:microsoft.com/office/officeart/2005/8/layout/vList2" loCatId="" qsTypeId="urn:microsoft.com/office/officeart/2005/8/quickstyle/simple4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49E598CC-0024-694C-817A-102DCD08CF70}">
      <dgm:prSet/>
      <dgm:spPr/>
      <dgm:t>
        <a:bodyPr/>
        <a:lstStyle/>
        <a:p>
          <a:pPr rtl="0"/>
          <a:r>
            <a:rPr lang="en-US" dirty="0" err="1" smtClean="0"/>
            <a:t>Lucene</a:t>
          </a:r>
          <a:r>
            <a:rPr lang="en-US" dirty="0" smtClean="0"/>
            <a:t> full-text search</a:t>
          </a:r>
          <a:endParaRPr lang="en-US" dirty="0"/>
        </a:p>
      </dgm:t>
    </dgm:pt>
    <dgm:pt modelId="{C99B787C-F41C-314B-AE14-3F72B1B8927E}" type="parTrans" cxnId="{B870E367-AA6C-4B45-B9EC-CC09E86961F1}">
      <dgm:prSet/>
      <dgm:spPr/>
      <dgm:t>
        <a:bodyPr/>
        <a:lstStyle/>
        <a:p>
          <a:endParaRPr lang="en-US"/>
        </a:p>
      </dgm:t>
    </dgm:pt>
    <dgm:pt modelId="{9DC3257A-3A62-6240-BBE7-7365A9D356E0}" type="sibTrans" cxnId="{B870E367-AA6C-4B45-B9EC-CC09E86961F1}">
      <dgm:prSet/>
      <dgm:spPr/>
      <dgm:t>
        <a:bodyPr/>
        <a:lstStyle/>
        <a:p>
          <a:endParaRPr lang="en-US"/>
        </a:p>
      </dgm:t>
    </dgm:pt>
    <dgm:pt modelId="{377054A6-BE9B-CF46-B3C2-AED507BEB1F6}">
      <dgm:prSet/>
      <dgm:spPr/>
      <dgm:t>
        <a:bodyPr/>
        <a:lstStyle/>
        <a:p>
          <a:pPr rtl="0"/>
          <a:r>
            <a:rPr lang="en-US" smtClean="0"/>
            <a:t>Flexible schema database</a:t>
          </a:r>
          <a:endParaRPr lang="en-US"/>
        </a:p>
      </dgm:t>
    </dgm:pt>
    <dgm:pt modelId="{C0646538-CA63-C346-9B86-B202C80E2771}" type="parTrans" cxnId="{38D36C42-196C-2C40-AD30-5EF201A0EFD0}">
      <dgm:prSet/>
      <dgm:spPr/>
      <dgm:t>
        <a:bodyPr/>
        <a:lstStyle/>
        <a:p>
          <a:endParaRPr lang="en-US"/>
        </a:p>
      </dgm:t>
    </dgm:pt>
    <dgm:pt modelId="{E9D056B4-A75B-664C-B2AC-F03828DEF892}" type="sibTrans" cxnId="{38D36C42-196C-2C40-AD30-5EF201A0EFD0}">
      <dgm:prSet/>
      <dgm:spPr/>
      <dgm:t>
        <a:bodyPr/>
        <a:lstStyle/>
        <a:p>
          <a:endParaRPr lang="en-US"/>
        </a:p>
      </dgm:t>
    </dgm:pt>
    <dgm:pt modelId="{516F319B-B590-A948-BE66-956BC589E6D8}">
      <dgm:prSet/>
      <dgm:spPr/>
      <dgm:t>
        <a:bodyPr/>
        <a:lstStyle/>
        <a:p>
          <a:pPr rtl="0"/>
          <a:r>
            <a:rPr lang="en-US" smtClean="0"/>
            <a:t>Kibana</a:t>
          </a:r>
          <a:endParaRPr lang="en-US"/>
        </a:p>
      </dgm:t>
    </dgm:pt>
    <dgm:pt modelId="{4E01654E-E1FA-3142-9560-D95F2BE06754}" type="parTrans" cxnId="{B8642B5B-A1FE-3C45-B0A0-063970704C19}">
      <dgm:prSet/>
      <dgm:spPr/>
      <dgm:t>
        <a:bodyPr/>
        <a:lstStyle/>
        <a:p>
          <a:endParaRPr lang="en-US"/>
        </a:p>
      </dgm:t>
    </dgm:pt>
    <dgm:pt modelId="{15D02B6F-7ED5-9947-8BA9-2C4D5CAE1B99}" type="sibTrans" cxnId="{B8642B5B-A1FE-3C45-B0A0-063970704C19}">
      <dgm:prSet/>
      <dgm:spPr/>
      <dgm:t>
        <a:bodyPr/>
        <a:lstStyle/>
        <a:p>
          <a:endParaRPr lang="en-US"/>
        </a:p>
      </dgm:t>
    </dgm:pt>
    <dgm:pt modelId="{3D711BA8-6120-8741-AAD1-65FECCA6D8A0}" type="pres">
      <dgm:prSet presAssocID="{484A38BD-C3ED-334B-8A21-CF87B41FD2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1ABA10-1BF1-7E41-82F1-510AA239B994}" type="pres">
      <dgm:prSet presAssocID="{49E598CC-0024-694C-817A-102DCD08CF7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4C344-0D04-FE4C-9F60-C91180FDC903}" type="pres">
      <dgm:prSet presAssocID="{9DC3257A-3A62-6240-BBE7-7365A9D356E0}" presName="spacer" presStyleCnt="0"/>
      <dgm:spPr/>
      <dgm:t>
        <a:bodyPr/>
        <a:lstStyle/>
        <a:p>
          <a:endParaRPr lang="en-US"/>
        </a:p>
      </dgm:t>
    </dgm:pt>
    <dgm:pt modelId="{E2B2B6DF-DB98-FC45-AA11-5E2F1C194455}" type="pres">
      <dgm:prSet presAssocID="{377054A6-BE9B-CF46-B3C2-AED507BEB1F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9669D-EEC2-4240-9771-384DD05EE5B4}" type="pres">
      <dgm:prSet presAssocID="{E9D056B4-A75B-664C-B2AC-F03828DEF892}" presName="spacer" presStyleCnt="0"/>
      <dgm:spPr/>
      <dgm:t>
        <a:bodyPr/>
        <a:lstStyle/>
        <a:p>
          <a:endParaRPr lang="en-US"/>
        </a:p>
      </dgm:t>
    </dgm:pt>
    <dgm:pt modelId="{B86C1636-9DE9-FD4D-BA4A-4E3739A8FEF1}" type="pres">
      <dgm:prSet presAssocID="{516F319B-B590-A948-BE66-956BC589E6D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D36C42-196C-2C40-AD30-5EF201A0EFD0}" srcId="{484A38BD-C3ED-334B-8A21-CF87B41FD297}" destId="{377054A6-BE9B-CF46-B3C2-AED507BEB1F6}" srcOrd="1" destOrd="0" parTransId="{C0646538-CA63-C346-9B86-B202C80E2771}" sibTransId="{E9D056B4-A75B-664C-B2AC-F03828DEF892}"/>
    <dgm:cxn modelId="{EBB4A9ED-E586-C44C-89B1-D9FF5BBF11B4}" type="presOf" srcId="{49E598CC-0024-694C-817A-102DCD08CF70}" destId="{CB1ABA10-1BF1-7E41-82F1-510AA239B994}" srcOrd="0" destOrd="0" presId="urn:microsoft.com/office/officeart/2005/8/layout/vList2"/>
    <dgm:cxn modelId="{B8642B5B-A1FE-3C45-B0A0-063970704C19}" srcId="{484A38BD-C3ED-334B-8A21-CF87B41FD297}" destId="{516F319B-B590-A948-BE66-956BC589E6D8}" srcOrd="2" destOrd="0" parTransId="{4E01654E-E1FA-3142-9560-D95F2BE06754}" sibTransId="{15D02B6F-7ED5-9947-8BA9-2C4D5CAE1B99}"/>
    <dgm:cxn modelId="{6C298B91-D24D-0541-9130-3C1FD027746A}" type="presOf" srcId="{516F319B-B590-A948-BE66-956BC589E6D8}" destId="{B86C1636-9DE9-FD4D-BA4A-4E3739A8FEF1}" srcOrd="0" destOrd="0" presId="urn:microsoft.com/office/officeart/2005/8/layout/vList2"/>
    <dgm:cxn modelId="{B870E367-AA6C-4B45-B9EC-CC09E86961F1}" srcId="{484A38BD-C3ED-334B-8A21-CF87B41FD297}" destId="{49E598CC-0024-694C-817A-102DCD08CF70}" srcOrd="0" destOrd="0" parTransId="{C99B787C-F41C-314B-AE14-3F72B1B8927E}" sibTransId="{9DC3257A-3A62-6240-BBE7-7365A9D356E0}"/>
    <dgm:cxn modelId="{E6D39699-E4B4-F84D-8A90-2208CED76A9B}" type="presOf" srcId="{377054A6-BE9B-CF46-B3C2-AED507BEB1F6}" destId="{E2B2B6DF-DB98-FC45-AA11-5E2F1C194455}" srcOrd="0" destOrd="0" presId="urn:microsoft.com/office/officeart/2005/8/layout/vList2"/>
    <dgm:cxn modelId="{8941C359-DB2B-314D-8F38-D3DCB09CE01E}" type="presOf" srcId="{484A38BD-C3ED-334B-8A21-CF87B41FD297}" destId="{3D711BA8-6120-8741-AAD1-65FECCA6D8A0}" srcOrd="0" destOrd="0" presId="urn:microsoft.com/office/officeart/2005/8/layout/vList2"/>
    <dgm:cxn modelId="{C4147F95-8647-7B4E-808D-72A25E5A3853}" type="presParOf" srcId="{3D711BA8-6120-8741-AAD1-65FECCA6D8A0}" destId="{CB1ABA10-1BF1-7E41-82F1-510AA239B994}" srcOrd="0" destOrd="0" presId="urn:microsoft.com/office/officeart/2005/8/layout/vList2"/>
    <dgm:cxn modelId="{D853A4D4-365B-5F47-BC9F-40C80D6B8E63}" type="presParOf" srcId="{3D711BA8-6120-8741-AAD1-65FECCA6D8A0}" destId="{86D4C344-0D04-FE4C-9F60-C91180FDC903}" srcOrd="1" destOrd="0" presId="urn:microsoft.com/office/officeart/2005/8/layout/vList2"/>
    <dgm:cxn modelId="{B2848C27-A528-414A-9480-9C698D0129D9}" type="presParOf" srcId="{3D711BA8-6120-8741-AAD1-65FECCA6D8A0}" destId="{E2B2B6DF-DB98-FC45-AA11-5E2F1C194455}" srcOrd="2" destOrd="0" presId="urn:microsoft.com/office/officeart/2005/8/layout/vList2"/>
    <dgm:cxn modelId="{7ED5C715-F877-4E42-95DB-063E27B7FBA4}" type="presParOf" srcId="{3D711BA8-6120-8741-AAD1-65FECCA6D8A0}" destId="{CD69669D-EEC2-4240-9771-384DD05EE5B4}" srcOrd="3" destOrd="0" presId="urn:microsoft.com/office/officeart/2005/8/layout/vList2"/>
    <dgm:cxn modelId="{DF638D12-26DD-3B41-AFD1-71D0BA3BE6D7}" type="presParOf" srcId="{3D711BA8-6120-8741-AAD1-65FECCA6D8A0}" destId="{B86C1636-9DE9-FD4D-BA4A-4E3739A8FEF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130E1C0-EF4A-2D47-A1F3-B7DABE6175CB}" type="doc">
      <dgm:prSet loTypeId="urn:microsoft.com/office/officeart/2005/8/layout/vList2" loCatId="" qsTypeId="urn:microsoft.com/office/officeart/2005/8/quickstyle/simple4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2FD84BAD-76FD-4B46-A87B-B571208C2BF9}">
      <dgm:prSet/>
      <dgm:spPr/>
      <dgm:t>
        <a:bodyPr/>
        <a:lstStyle/>
        <a:p>
          <a:pPr rtl="0"/>
          <a:r>
            <a:rPr lang="en-US" smtClean="0"/>
            <a:t>Ad-hoc queries</a:t>
          </a:r>
          <a:endParaRPr lang="en-US"/>
        </a:p>
      </dgm:t>
    </dgm:pt>
    <dgm:pt modelId="{2FF8C2E4-6176-4F47-9C6F-C256D255103A}" type="parTrans" cxnId="{BB4E28CB-D0B4-7C46-8E17-B44191A7F540}">
      <dgm:prSet/>
      <dgm:spPr/>
      <dgm:t>
        <a:bodyPr/>
        <a:lstStyle/>
        <a:p>
          <a:endParaRPr lang="en-US"/>
        </a:p>
      </dgm:t>
    </dgm:pt>
    <dgm:pt modelId="{69758719-8EED-634D-B29A-53D92E223052}" type="sibTrans" cxnId="{BB4E28CB-D0B4-7C46-8E17-B44191A7F540}">
      <dgm:prSet/>
      <dgm:spPr/>
      <dgm:t>
        <a:bodyPr/>
        <a:lstStyle/>
        <a:p>
          <a:endParaRPr lang="en-US"/>
        </a:p>
      </dgm:t>
    </dgm:pt>
    <dgm:pt modelId="{92F7A8DB-30D0-4542-BC58-6DEA3B12ACE4}">
      <dgm:prSet/>
      <dgm:spPr/>
      <dgm:t>
        <a:bodyPr/>
        <a:lstStyle/>
        <a:p>
          <a:pPr rtl="0"/>
          <a:r>
            <a:rPr lang="en-US" smtClean="0"/>
            <a:t>Graphs &amp; charts</a:t>
          </a:r>
          <a:endParaRPr lang="en-US"/>
        </a:p>
      </dgm:t>
    </dgm:pt>
    <dgm:pt modelId="{25AF2981-5B5A-E74D-A0AE-0EEB96F0EFD5}" type="parTrans" cxnId="{540A285A-E11C-7046-B91B-752E3EA9F510}">
      <dgm:prSet/>
      <dgm:spPr/>
      <dgm:t>
        <a:bodyPr/>
        <a:lstStyle/>
        <a:p>
          <a:endParaRPr lang="en-US"/>
        </a:p>
      </dgm:t>
    </dgm:pt>
    <dgm:pt modelId="{67540287-0E78-724B-9B8C-9903267647B7}" type="sibTrans" cxnId="{540A285A-E11C-7046-B91B-752E3EA9F510}">
      <dgm:prSet/>
      <dgm:spPr/>
      <dgm:t>
        <a:bodyPr/>
        <a:lstStyle/>
        <a:p>
          <a:endParaRPr lang="en-US"/>
        </a:p>
      </dgm:t>
    </dgm:pt>
    <dgm:pt modelId="{81EFDCFD-3755-1742-A471-02B6834415AA}">
      <dgm:prSet/>
      <dgm:spPr/>
      <dgm:t>
        <a:bodyPr/>
        <a:lstStyle/>
        <a:p>
          <a:pPr rtl="0"/>
          <a:r>
            <a:rPr lang="en-US" smtClean="0"/>
            <a:t>Visualization</a:t>
          </a:r>
          <a:endParaRPr lang="en-US"/>
        </a:p>
      </dgm:t>
    </dgm:pt>
    <dgm:pt modelId="{2C4BDD5D-412F-4C4B-B5FD-FE431CE6F33F}" type="parTrans" cxnId="{FCCAE55A-C365-AD45-A5DB-0CE32977B4CA}">
      <dgm:prSet/>
      <dgm:spPr/>
      <dgm:t>
        <a:bodyPr/>
        <a:lstStyle/>
        <a:p>
          <a:endParaRPr lang="en-US"/>
        </a:p>
      </dgm:t>
    </dgm:pt>
    <dgm:pt modelId="{24C4186F-DE7B-384E-9BE1-D8CA74B6FEE3}" type="sibTrans" cxnId="{FCCAE55A-C365-AD45-A5DB-0CE32977B4CA}">
      <dgm:prSet/>
      <dgm:spPr/>
      <dgm:t>
        <a:bodyPr/>
        <a:lstStyle/>
        <a:p>
          <a:endParaRPr lang="en-US"/>
        </a:p>
      </dgm:t>
    </dgm:pt>
    <dgm:pt modelId="{831933FD-6474-8F42-81AE-DA776BEA8437}">
      <dgm:prSet/>
      <dgm:spPr/>
      <dgm:t>
        <a:bodyPr/>
        <a:lstStyle/>
        <a:p>
          <a:pPr rtl="0"/>
          <a:r>
            <a:rPr lang="en-US" smtClean="0"/>
            <a:t>Browsing</a:t>
          </a:r>
          <a:endParaRPr lang="en-US"/>
        </a:p>
      </dgm:t>
    </dgm:pt>
    <dgm:pt modelId="{B5823752-D015-FA41-A002-F3447F05B78D}" type="parTrans" cxnId="{59476430-6AE6-BD4D-9420-B65C9F38C0B0}">
      <dgm:prSet/>
      <dgm:spPr/>
      <dgm:t>
        <a:bodyPr/>
        <a:lstStyle/>
        <a:p>
          <a:endParaRPr lang="en-US"/>
        </a:p>
      </dgm:t>
    </dgm:pt>
    <dgm:pt modelId="{66A90D30-71CC-084C-BC2C-BB2D20CA3B7E}" type="sibTrans" cxnId="{59476430-6AE6-BD4D-9420-B65C9F38C0B0}">
      <dgm:prSet/>
      <dgm:spPr/>
      <dgm:t>
        <a:bodyPr/>
        <a:lstStyle/>
        <a:p>
          <a:endParaRPr lang="en-US"/>
        </a:p>
      </dgm:t>
    </dgm:pt>
    <dgm:pt modelId="{EBFE0DA4-0F0B-3646-9735-0DFAE36E3FB3}" type="pres">
      <dgm:prSet presAssocID="{7130E1C0-EF4A-2D47-A1F3-B7DABE6175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8464F2-3FDD-854A-9826-0244691DB211}" type="pres">
      <dgm:prSet presAssocID="{2FD84BAD-76FD-4B46-A87B-B571208C2BF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7A446-8826-BC4D-ACF4-646F2E9CEEF5}" type="pres">
      <dgm:prSet presAssocID="{69758719-8EED-634D-B29A-53D92E223052}" presName="spacer" presStyleCnt="0"/>
      <dgm:spPr/>
      <dgm:t>
        <a:bodyPr/>
        <a:lstStyle/>
        <a:p>
          <a:endParaRPr lang="en-US"/>
        </a:p>
      </dgm:t>
    </dgm:pt>
    <dgm:pt modelId="{E63FAACE-1B73-3947-8976-DAF276D06263}" type="pres">
      <dgm:prSet presAssocID="{92F7A8DB-30D0-4542-BC58-6DEA3B12ACE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87C75-39DD-9543-B27F-1162AC38A724}" type="pres">
      <dgm:prSet presAssocID="{67540287-0E78-724B-9B8C-9903267647B7}" presName="spacer" presStyleCnt="0"/>
      <dgm:spPr/>
      <dgm:t>
        <a:bodyPr/>
        <a:lstStyle/>
        <a:p>
          <a:endParaRPr lang="en-US"/>
        </a:p>
      </dgm:t>
    </dgm:pt>
    <dgm:pt modelId="{B5A5E382-BEC0-A84E-BCC9-55B7DBDA5339}" type="pres">
      <dgm:prSet presAssocID="{81EFDCFD-3755-1742-A471-02B6834415A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473A5-9936-9542-9E87-757D9A048CDF}" type="pres">
      <dgm:prSet presAssocID="{24C4186F-DE7B-384E-9BE1-D8CA74B6FEE3}" presName="spacer" presStyleCnt="0"/>
      <dgm:spPr/>
      <dgm:t>
        <a:bodyPr/>
        <a:lstStyle/>
        <a:p>
          <a:endParaRPr lang="en-US"/>
        </a:p>
      </dgm:t>
    </dgm:pt>
    <dgm:pt modelId="{FFB62106-F476-5F40-93CC-E57D32ECCF5D}" type="pres">
      <dgm:prSet presAssocID="{831933FD-6474-8F42-81AE-DA776BEA843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476430-6AE6-BD4D-9420-B65C9F38C0B0}" srcId="{7130E1C0-EF4A-2D47-A1F3-B7DABE6175CB}" destId="{831933FD-6474-8F42-81AE-DA776BEA8437}" srcOrd="3" destOrd="0" parTransId="{B5823752-D015-FA41-A002-F3447F05B78D}" sibTransId="{66A90D30-71CC-084C-BC2C-BB2D20CA3B7E}"/>
    <dgm:cxn modelId="{BB4E28CB-D0B4-7C46-8E17-B44191A7F540}" srcId="{7130E1C0-EF4A-2D47-A1F3-B7DABE6175CB}" destId="{2FD84BAD-76FD-4B46-A87B-B571208C2BF9}" srcOrd="0" destOrd="0" parTransId="{2FF8C2E4-6176-4F47-9C6F-C256D255103A}" sibTransId="{69758719-8EED-634D-B29A-53D92E223052}"/>
    <dgm:cxn modelId="{228509AC-B484-FB4A-A4D4-78E0FCC49F71}" type="presOf" srcId="{831933FD-6474-8F42-81AE-DA776BEA8437}" destId="{FFB62106-F476-5F40-93CC-E57D32ECCF5D}" srcOrd="0" destOrd="0" presId="urn:microsoft.com/office/officeart/2005/8/layout/vList2"/>
    <dgm:cxn modelId="{FCCAE55A-C365-AD45-A5DB-0CE32977B4CA}" srcId="{7130E1C0-EF4A-2D47-A1F3-B7DABE6175CB}" destId="{81EFDCFD-3755-1742-A471-02B6834415AA}" srcOrd="2" destOrd="0" parTransId="{2C4BDD5D-412F-4C4B-B5FD-FE431CE6F33F}" sibTransId="{24C4186F-DE7B-384E-9BE1-D8CA74B6FEE3}"/>
    <dgm:cxn modelId="{EE10016F-4781-374A-A362-596B4B990F2B}" type="presOf" srcId="{2FD84BAD-76FD-4B46-A87B-B571208C2BF9}" destId="{358464F2-3FDD-854A-9826-0244691DB211}" srcOrd="0" destOrd="0" presId="urn:microsoft.com/office/officeart/2005/8/layout/vList2"/>
    <dgm:cxn modelId="{F825EEC4-9809-524A-96D4-55FC793D5282}" type="presOf" srcId="{92F7A8DB-30D0-4542-BC58-6DEA3B12ACE4}" destId="{E63FAACE-1B73-3947-8976-DAF276D06263}" srcOrd="0" destOrd="0" presId="urn:microsoft.com/office/officeart/2005/8/layout/vList2"/>
    <dgm:cxn modelId="{540A285A-E11C-7046-B91B-752E3EA9F510}" srcId="{7130E1C0-EF4A-2D47-A1F3-B7DABE6175CB}" destId="{92F7A8DB-30D0-4542-BC58-6DEA3B12ACE4}" srcOrd="1" destOrd="0" parTransId="{25AF2981-5B5A-E74D-A0AE-0EEB96F0EFD5}" sibTransId="{67540287-0E78-724B-9B8C-9903267647B7}"/>
    <dgm:cxn modelId="{6BC1D43F-C45D-A246-8834-0B8A1ADB3A99}" type="presOf" srcId="{7130E1C0-EF4A-2D47-A1F3-B7DABE6175CB}" destId="{EBFE0DA4-0F0B-3646-9735-0DFAE36E3FB3}" srcOrd="0" destOrd="0" presId="urn:microsoft.com/office/officeart/2005/8/layout/vList2"/>
    <dgm:cxn modelId="{55296B9B-5A89-3D42-B6D0-BD9E95C31868}" type="presOf" srcId="{81EFDCFD-3755-1742-A471-02B6834415AA}" destId="{B5A5E382-BEC0-A84E-BCC9-55B7DBDA5339}" srcOrd="0" destOrd="0" presId="urn:microsoft.com/office/officeart/2005/8/layout/vList2"/>
    <dgm:cxn modelId="{672A37CE-D5F5-F344-9E91-EB22079F9200}" type="presParOf" srcId="{EBFE0DA4-0F0B-3646-9735-0DFAE36E3FB3}" destId="{358464F2-3FDD-854A-9826-0244691DB211}" srcOrd="0" destOrd="0" presId="urn:microsoft.com/office/officeart/2005/8/layout/vList2"/>
    <dgm:cxn modelId="{38CACB8F-805B-2648-B349-7B0BFB769265}" type="presParOf" srcId="{EBFE0DA4-0F0B-3646-9735-0DFAE36E3FB3}" destId="{BE47A446-8826-BC4D-ACF4-646F2E9CEEF5}" srcOrd="1" destOrd="0" presId="urn:microsoft.com/office/officeart/2005/8/layout/vList2"/>
    <dgm:cxn modelId="{C25BF1D7-EB1E-5A4A-A3C4-8F917DD71CCA}" type="presParOf" srcId="{EBFE0DA4-0F0B-3646-9735-0DFAE36E3FB3}" destId="{E63FAACE-1B73-3947-8976-DAF276D06263}" srcOrd="2" destOrd="0" presId="urn:microsoft.com/office/officeart/2005/8/layout/vList2"/>
    <dgm:cxn modelId="{696E8CF3-674E-264A-9C99-F1C72EA76CDC}" type="presParOf" srcId="{EBFE0DA4-0F0B-3646-9735-0DFAE36E3FB3}" destId="{39B87C75-39DD-9543-B27F-1162AC38A724}" srcOrd="3" destOrd="0" presId="urn:microsoft.com/office/officeart/2005/8/layout/vList2"/>
    <dgm:cxn modelId="{005975FE-D15E-3946-9716-0DB1A87D3937}" type="presParOf" srcId="{EBFE0DA4-0F0B-3646-9735-0DFAE36E3FB3}" destId="{B5A5E382-BEC0-A84E-BCC9-55B7DBDA5339}" srcOrd="4" destOrd="0" presId="urn:microsoft.com/office/officeart/2005/8/layout/vList2"/>
    <dgm:cxn modelId="{B4E715BE-54E9-5441-9409-F0E6AA459627}" type="presParOf" srcId="{EBFE0DA4-0F0B-3646-9735-0DFAE36E3FB3}" destId="{1B0473A5-9936-9542-9E87-757D9A048CDF}" srcOrd="5" destOrd="0" presId="urn:microsoft.com/office/officeart/2005/8/layout/vList2"/>
    <dgm:cxn modelId="{5EC08D24-5C10-A747-9CD2-97DFA26EC6C2}" type="presParOf" srcId="{EBFE0DA4-0F0B-3646-9735-0DFAE36E3FB3}" destId="{FFB62106-F476-5F40-93CC-E57D32ECCF5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23F428F-129D-3D42-901B-F82230847EED}" type="doc">
      <dgm:prSet loTypeId="urn:microsoft.com/office/officeart/2005/8/layout/vList2" loCatId="" qsTypeId="urn:microsoft.com/office/officeart/2005/8/quickstyle/simple4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012E7FD2-4F60-7E43-AD02-5EF176C341C8}">
      <dgm:prSet/>
      <dgm:spPr/>
      <dgm:t>
        <a:bodyPr/>
        <a:lstStyle/>
        <a:p>
          <a:pPr rtl="0"/>
          <a:r>
            <a:rPr lang="en-US" smtClean="0"/>
            <a:t>Service auto-discovery</a:t>
          </a:r>
          <a:endParaRPr lang="en-US"/>
        </a:p>
      </dgm:t>
    </dgm:pt>
    <dgm:pt modelId="{E5CDEFE7-C8C8-2643-9A21-81F1B74A5BE7}" type="parTrans" cxnId="{A257998F-6666-484F-8B0F-7C1A39C85E1C}">
      <dgm:prSet/>
      <dgm:spPr/>
      <dgm:t>
        <a:bodyPr/>
        <a:lstStyle/>
        <a:p>
          <a:endParaRPr lang="en-US"/>
        </a:p>
      </dgm:t>
    </dgm:pt>
    <dgm:pt modelId="{6EBFE987-7615-6D46-B2DD-093F9DA36109}" type="sibTrans" cxnId="{A257998F-6666-484F-8B0F-7C1A39C85E1C}">
      <dgm:prSet/>
      <dgm:spPr/>
      <dgm:t>
        <a:bodyPr/>
        <a:lstStyle/>
        <a:p>
          <a:endParaRPr lang="en-US"/>
        </a:p>
      </dgm:t>
    </dgm:pt>
    <dgm:pt modelId="{7C6F143A-1F1A-004D-BEA1-616830410D79}">
      <dgm:prSet/>
      <dgm:spPr/>
      <dgm:t>
        <a:bodyPr/>
        <a:lstStyle/>
        <a:p>
          <a:pPr rtl="0"/>
          <a:r>
            <a:rPr lang="en-US" smtClean="0"/>
            <a:t>Multiple transports</a:t>
          </a:r>
          <a:endParaRPr lang="en-US"/>
        </a:p>
      </dgm:t>
    </dgm:pt>
    <dgm:pt modelId="{1B2BD79A-031F-BA47-8D2C-9EE7332C689F}" type="parTrans" cxnId="{7FE51A4C-D93D-734D-8C80-838B35238E68}">
      <dgm:prSet/>
      <dgm:spPr/>
      <dgm:t>
        <a:bodyPr/>
        <a:lstStyle/>
        <a:p>
          <a:endParaRPr lang="en-US"/>
        </a:p>
      </dgm:t>
    </dgm:pt>
    <dgm:pt modelId="{AB034DEB-8689-2F4B-8C38-0A4D0B397FB9}" type="sibTrans" cxnId="{7FE51A4C-D93D-734D-8C80-838B35238E68}">
      <dgm:prSet/>
      <dgm:spPr/>
      <dgm:t>
        <a:bodyPr/>
        <a:lstStyle/>
        <a:p>
          <a:endParaRPr lang="en-US"/>
        </a:p>
      </dgm:t>
    </dgm:pt>
    <dgm:pt modelId="{A5A95628-9110-5649-B99D-78B9FC2A6E2F}">
      <dgm:prSet/>
      <dgm:spPr/>
      <dgm:t>
        <a:bodyPr/>
        <a:lstStyle/>
        <a:p>
          <a:pPr rtl="0"/>
          <a:r>
            <a:rPr lang="en-US" smtClean="0"/>
            <a:t>WiFi</a:t>
          </a:r>
          <a:endParaRPr lang="en-US"/>
        </a:p>
      </dgm:t>
    </dgm:pt>
    <dgm:pt modelId="{EE476723-D2CE-C645-8D80-7329F64D1DD5}" type="parTrans" cxnId="{80F0D4A3-1144-F64A-B450-0EF41278D6E7}">
      <dgm:prSet/>
      <dgm:spPr/>
      <dgm:t>
        <a:bodyPr/>
        <a:lstStyle/>
        <a:p>
          <a:endParaRPr lang="en-US"/>
        </a:p>
      </dgm:t>
    </dgm:pt>
    <dgm:pt modelId="{DE592B9B-3EF9-4F4D-BD5A-E3EC10F4ACBF}" type="sibTrans" cxnId="{80F0D4A3-1144-F64A-B450-0EF41278D6E7}">
      <dgm:prSet/>
      <dgm:spPr/>
      <dgm:t>
        <a:bodyPr/>
        <a:lstStyle/>
        <a:p>
          <a:endParaRPr lang="en-US"/>
        </a:p>
      </dgm:t>
    </dgm:pt>
    <dgm:pt modelId="{C6B8F6D2-7AC9-3B4F-9F2C-121BBFD443CC}">
      <dgm:prSet/>
      <dgm:spPr/>
      <dgm:t>
        <a:bodyPr/>
        <a:lstStyle/>
        <a:p>
          <a:pPr rtl="0"/>
          <a:r>
            <a:rPr lang="en-US" smtClean="0"/>
            <a:t>Bluetooth</a:t>
          </a:r>
          <a:endParaRPr lang="en-US"/>
        </a:p>
      </dgm:t>
    </dgm:pt>
    <dgm:pt modelId="{6E87E0C4-D177-974A-94CF-8F17E4EB9C25}" type="parTrans" cxnId="{4F601607-120F-8D45-884A-4CAB7785D9D6}">
      <dgm:prSet/>
      <dgm:spPr/>
      <dgm:t>
        <a:bodyPr/>
        <a:lstStyle/>
        <a:p>
          <a:endParaRPr lang="en-US"/>
        </a:p>
      </dgm:t>
    </dgm:pt>
    <dgm:pt modelId="{74693731-8CA0-3741-936B-B82DC868DFC3}" type="sibTrans" cxnId="{4F601607-120F-8D45-884A-4CAB7785D9D6}">
      <dgm:prSet/>
      <dgm:spPr/>
      <dgm:t>
        <a:bodyPr/>
        <a:lstStyle/>
        <a:p>
          <a:endParaRPr lang="en-US"/>
        </a:p>
      </dgm:t>
    </dgm:pt>
    <dgm:pt modelId="{D342AC63-81F8-3E4C-ACBE-DE49E7D4279A}">
      <dgm:prSet/>
      <dgm:spPr/>
      <dgm:t>
        <a:bodyPr/>
        <a:lstStyle/>
        <a:p>
          <a:pPr rtl="0"/>
          <a:r>
            <a:rPr lang="en-US" smtClean="0"/>
            <a:t>Security &amp; Identity</a:t>
          </a:r>
          <a:endParaRPr lang="en-US"/>
        </a:p>
      </dgm:t>
    </dgm:pt>
    <dgm:pt modelId="{2A714FEE-D072-FF4F-8C58-66E90B7A8CB6}" type="parTrans" cxnId="{5827D804-8EF8-B647-9007-F1FEC49C8016}">
      <dgm:prSet/>
      <dgm:spPr/>
      <dgm:t>
        <a:bodyPr/>
        <a:lstStyle/>
        <a:p>
          <a:endParaRPr lang="en-US"/>
        </a:p>
      </dgm:t>
    </dgm:pt>
    <dgm:pt modelId="{508949A3-6A6A-1F40-9AAE-AB41DD4F74FE}" type="sibTrans" cxnId="{5827D804-8EF8-B647-9007-F1FEC49C8016}">
      <dgm:prSet/>
      <dgm:spPr/>
      <dgm:t>
        <a:bodyPr/>
        <a:lstStyle/>
        <a:p>
          <a:endParaRPr lang="en-US"/>
        </a:p>
      </dgm:t>
    </dgm:pt>
    <dgm:pt modelId="{32CAB018-1935-494B-9423-6D0B4BD05288}" type="pres">
      <dgm:prSet presAssocID="{A23F428F-129D-3D42-901B-F82230847EED}" presName="linear" presStyleCnt="0">
        <dgm:presLayoutVars>
          <dgm:animLvl val="lvl"/>
          <dgm:resizeHandles val="exact"/>
        </dgm:presLayoutVars>
      </dgm:prSet>
      <dgm:spPr/>
    </dgm:pt>
    <dgm:pt modelId="{46A83240-7BA8-9745-9732-672EE1A41171}" type="pres">
      <dgm:prSet presAssocID="{012E7FD2-4F60-7E43-AD02-5EF176C341C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83700B-D8F7-F44F-818C-83696ADCACFA}" type="pres">
      <dgm:prSet presAssocID="{6EBFE987-7615-6D46-B2DD-093F9DA36109}" presName="spacer" presStyleCnt="0"/>
      <dgm:spPr/>
    </dgm:pt>
    <dgm:pt modelId="{67465F4E-E8B0-6E4D-8A85-E51C1D9925FB}" type="pres">
      <dgm:prSet presAssocID="{7C6F143A-1F1A-004D-BEA1-616830410D7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7C96A3E-775C-4946-A3E0-2CC62DB2A432}" type="pres">
      <dgm:prSet presAssocID="{7C6F143A-1F1A-004D-BEA1-616830410D79}" presName="childText" presStyleLbl="revTx" presStyleIdx="0" presStyleCnt="1">
        <dgm:presLayoutVars>
          <dgm:bulletEnabled val="1"/>
        </dgm:presLayoutVars>
      </dgm:prSet>
      <dgm:spPr/>
    </dgm:pt>
    <dgm:pt modelId="{31122A36-F3C0-884D-A11F-2C3604137F84}" type="pres">
      <dgm:prSet presAssocID="{D342AC63-81F8-3E4C-ACBE-DE49E7D4279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D7BA611-7428-0642-897C-2723071017CC}" type="presOf" srcId="{C6B8F6D2-7AC9-3B4F-9F2C-121BBFD443CC}" destId="{A7C96A3E-775C-4946-A3E0-2CC62DB2A432}" srcOrd="0" destOrd="1" presId="urn:microsoft.com/office/officeart/2005/8/layout/vList2"/>
    <dgm:cxn modelId="{209B831E-038E-1843-9184-ADEF0E8B2C25}" type="presOf" srcId="{7C6F143A-1F1A-004D-BEA1-616830410D79}" destId="{67465F4E-E8B0-6E4D-8A85-E51C1D9925FB}" srcOrd="0" destOrd="0" presId="urn:microsoft.com/office/officeart/2005/8/layout/vList2"/>
    <dgm:cxn modelId="{A257998F-6666-484F-8B0F-7C1A39C85E1C}" srcId="{A23F428F-129D-3D42-901B-F82230847EED}" destId="{012E7FD2-4F60-7E43-AD02-5EF176C341C8}" srcOrd="0" destOrd="0" parTransId="{E5CDEFE7-C8C8-2643-9A21-81F1B74A5BE7}" sibTransId="{6EBFE987-7615-6D46-B2DD-093F9DA36109}"/>
    <dgm:cxn modelId="{FFEFCB4E-46CC-2D46-B384-556218B78904}" type="presOf" srcId="{D342AC63-81F8-3E4C-ACBE-DE49E7D4279A}" destId="{31122A36-F3C0-884D-A11F-2C3604137F84}" srcOrd="0" destOrd="0" presId="urn:microsoft.com/office/officeart/2005/8/layout/vList2"/>
    <dgm:cxn modelId="{CA5DA954-8768-B44B-B16F-FDF0949065B3}" type="presOf" srcId="{A5A95628-9110-5649-B99D-78B9FC2A6E2F}" destId="{A7C96A3E-775C-4946-A3E0-2CC62DB2A432}" srcOrd="0" destOrd="0" presId="urn:microsoft.com/office/officeart/2005/8/layout/vList2"/>
    <dgm:cxn modelId="{7FE51A4C-D93D-734D-8C80-838B35238E68}" srcId="{A23F428F-129D-3D42-901B-F82230847EED}" destId="{7C6F143A-1F1A-004D-BEA1-616830410D79}" srcOrd="1" destOrd="0" parTransId="{1B2BD79A-031F-BA47-8D2C-9EE7332C689F}" sibTransId="{AB034DEB-8689-2F4B-8C38-0A4D0B397FB9}"/>
    <dgm:cxn modelId="{5827D804-8EF8-B647-9007-F1FEC49C8016}" srcId="{A23F428F-129D-3D42-901B-F82230847EED}" destId="{D342AC63-81F8-3E4C-ACBE-DE49E7D4279A}" srcOrd="2" destOrd="0" parTransId="{2A714FEE-D072-FF4F-8C58-66E90B7A8CB6}" sibTransId="{508949A3-6A6A-1F40-9AAE-AB41DD4F74FE}"/>
    <dgm:cxn modelId="{FAD1E252-7ABC-2D40-9293-607FA2BAFD05}" type="presOf" srcId="{012E7FD2-4F60-7E43-AD02-5EF176C341C8}" destId="{46A83240-7BA8-9745-9732-672EE1A41171}" srcOrd="0" destOrd="0" presId="urn:microsoft.com/office/officeart/2005/8/layout/vList2"/>
    <dgm:cxn modelId="{4F601607-120F-8D45-884A-4CAB7785D9D6}" srcId="{7C6F143A-1F1A-004D-BEA1-616830410D79}" destId="{C6B8F6D2-7AC9-3B4F-9F2C-121BBFD443CC}" srcOrd="1" destOrd="0" parTransId="{6E87E0C4-D177-974A-94CF-8F17E4EB9C25}" sibTransId="{74693731-8CA0-3741-936B-B82DC868DFC3}"/>
    <dgm:cxn modelId="{80F0D4A3-1144-F64A-B450-0EF41278D6E7}" srcId="{7C6F143A-1F1A-004D-BEA1-616830410D79}" destId="{A5A95628-9110-5649-B99D-78B9FC2A6E2F}" srcOrd="0" destOrd="0" parTransId="{EE476723-D2CE-C645-8D80-7329F64D1DD5}" sibTransId="{DE592B9B-3EF9-4F4D-BD5A-E3EC10F4ACBF}"/>
    <dgm:cxn modelId="{4CC864D0-7F6A-D646-916C-F7260B26EDE7}" type="presOf" srcId="{A23F428F-129D-3D42-901B-F82230847EED}" destId="{32CAB018-1935-494B-9423-6D0B4BD05288}" srcOrd="0" destOrd="0" presId="urn:microsoft.com/office/officeart/2005/8/layout/vList2"/>
    <dgm:cxn modelId="{563D09B8-96FB-C24D-B632-E0F4C047AA7B}" type="presParOf" srcId="{32CAB018-1935-494B-9423-6D0B4BD05288}" destId="{46A83240-7BA8-9745-9732-672EE1A41171}" srcOrd="0" destOrd="0" presId="urn:microsoft.com/office/officeart/2005/8/layout/vList2"/>
    <dgm:cxn modelId="{CC2046D0-F11B-3A4B-9E05-8C0D972B48CC}" type="presParOf" srcId="{32CAB018-1935-494B-9423-6D0B4BD05288}" destId="{8583700B-D8F7-F44F-818C-83696ADCACFA}" srcOrd="1" destOrd="0" presId="urn:microsoft.com/office/officeart/2005/8/layout/vList2"/>
    <dgm:cxn modelId="{0A550B7C-3B0F-5740-A8BE-9667FD09B20D}" type="presParOf" srcId="{32CAB018-1935-494B-9423-6D0B4BD05288}" destId="{67465F4E-E8B0-6E4D-8A85-E51C1D9925FB}" srcOrd="2" destOrd="0" presId="urn:microsoft.com/office/officeart/2005/8/layout/vList2"/>
    <dgm:cxn modelId="{DEF97347-C2DD-9349-8E99-F0A2652F4E6B}" type="presParOf" srcId="{32CAB018-1935-494B-9423-6D0B4BD05288}" destId="{A7C96A3E-775C-4946-A3E0-2CC62DB2A432}" srcOrd="3" destOrd="0" presId="urn:microsoft.com/office/officeart/2005/8/layout/vList2"/>
    <dgm:cxn modelId="{5C5BE451-ED2A-774E-B0CD-9F2226E29BFA}" type="presParOf" srcId="{32CAB018-1935-494B-9423-6D0B4BD05288}" destId="{31122A36-F3C0-884D-A11F-2C3604137F8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36E9CEE-E4C5-CE45-9DC1-265F2BE530CF}" type="doc">
      <dgm:prSet loTypeId="urn:microsoft.com/office/officeart/2005/8/layout/vList2" loCatId="" qsTypeId="urn:microsoft.com/office/officeart/2005/8/quickstyle/simple4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136EC3C8-D889-7047-B159-8EF9E3461DF4}">
      <dgm:prSet/>
      <dgm:spPr/>
      <dgm:t>
        <a:bodyPr/>
        <a:lstStyle/>
        <a:p>
          <a:pPr rtl="0"/>
          <a:r>
            <a:rPr lang="en-US" dirty="0" smtClean="0"/>
            <a:t>Filtering based on content</a:t>
          </a:r>
          <a:endParaRPr lang="en-US" dirty="0"/>
        </a:p>
      </dgm:t>
    </dgm:pt>
    <dgm:pt modelId="{DA58F522-2A74-EB45-ACE7-12A6191C09FF}" type="parTrans" cxnId="{364161A6-4B47-B549-95E1-6CF5A6AF8F59}">
      <dgm:prSet/>
      <dgm:spPr/>
      <dgm:t>
        <a:bodyPr/>
        <a:lstStyle/>
        <a:p>
          <a:endParaRPr lang="en-US"/>
        </a:p>
      </dgm:t>
    </dgm:pt>
    <dgm:pt modelId="{A2A3C6B9-34C9-6C4D-9D9D-FACD682463C4}" type="sibTrans" cxnId="{364161A6-4B47-B549-95E1-6CF5A6AF8F59}">
      <dgm:prSet/>
      <dgm:spPr/>
      <dgm:t>
        <a:bodyPr/>
        <a:lstStyle/>
        <a:p>
          <a:endParaRPr lang="en-US"/>
        </a:p>
      </dgm:t>
    </dgm:pt>
    <dgm:pt modelId="{1FCB4A0E-4CCB-2B47-8BFC-34A8F585B86F}">
      <dgm:prSet/>
      <dgm:spPr/>
      <dgm:t>
        <a:bodyPr/>
        <a:lstStyle/>
        <a:p>
          <a:pPr rtl="0"/>
          <a:r>
            <a:rPr lang="en-US" smtClean="0"/>
            <a:t>Joins, aggregation</a:t>
          </a:r>
          <a:endParaRPr lang="en-US"/>
        </a:p>
      </dgm:t>
    </dgm:pt>
    <dgm:pt modelId="{BBB56E6F-F18F-A244-873E-D394312FE884}" type="parTrans" cxnId="{FE4F8EE3-8CFB-9446-98E0-AF9F61BF19AD}">
      <dgm:prSet/>
      <dgm:spPr/>
      <dgm:t>
        <a:bodyPr/>
        <a:lstStyle/>
        <a:p>
          <a:endParaRPr lang="en-US"/>
        </a:p>
      </dgm:t>
    </dgm:pt>
    <dgm:pt modelId="{3DD8D7C6-F344-D747-8F10-B0B449B71A01}" type="sibTrans" cxnId="{FE4F8EE3-8CFB-9446-98E0-AF9F61BF19AD}">
      <dgm:prSet/>
      <dgm:spPr/>
      <dgm:t>
        <a:bodyPr/>
        <a:lstStyle/>
        <a:p>
          <a:endParaRPr lang="en-US"/>
        </a:p>
      </dgm:t>
    </dgm:pt>
    <dgm:pt modelId="{4C3905E3-0E7D-AF40-92D8-75D6A2D55535}">
      <dgm:prSet/>
      <dgm:spPr/>
      <dgm:t>
        <a:bodyPr/>
        <a:lstStyle/>
        <a:p>
          <a:pPr rtl="0"/>
          <a:r>
            <a:rPr lang="en-US" smtClean="0"/>
            <a:t>Enterprise scale</a:t>
          </a:r>
          <a:endParaRPr lang="en-US"/>
        </a:p>
      </dgm:t>
    </dgm:pt>
    <dgm:pt modelId="{10F62D95-3640-0248-9E32-5691DBEF65C2}" type="parTrans" cxnId="{97EB1B99-2D0E-8148-91EC-65AE793FA202}">
      <dgm:prSet/>
      <dgm:spPr/>
      <dgm:t>
        <a:bodyPr/>
        <a:lstStyle/>
        <a:p>
          <a:endParaRPr lang="en-US"/>
        </a:p>
      </dgm:t>
    </dgm:pt>
    <dgm:pt modelId="{2E9438E7-C92F-8145-94F1-E978C1297DB5}" type="sibTrans" cxnId="{97EB1B99-2D0E-8148-91EC-65AE793FA202}">
      <dgm:prSet/>
      <dgm:spPr/>
      <dgm:t>
        <a:bodyPr/>
        <a:lstStyle/>
        <a:p>
          <a:endParaRPr lang="en-US"/>
        </a:p>
      </dgm:t>
    </dgm:pt>
    <dgm:pt modelId="{D0031154-6661-BD45-8BB9-3A826136D7DC}" type="pres">
      <dgm:prSet presAssocID="{836E9CEE-E4C5-CE45-9DC1-265F2BE530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545CD9-0AD3-524B-A553-B7AB374ACDB1}" type="pres">
      <dgm:prSet presAssocID="{136EC3C8-D889-7047-B159-8EF9E3461DF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A64DA-DC65-564E-A292-C884C604C0B5}" type="pres">
      <dgm:prSet presAssocID="{A2A3C6B9-34C9-6C4D-9D9D-FACD682463C4}" presName="spacer" presStyleCnt="0"/>
      <dgm:spPr/>
      <dgm:t>
        <a:bodyPr/>
        <a:lstStyle/>
        <a:p>
          <a:endParaRPr lang="en-US"/>
        </a:p>
      </dgm:t>
    </dgm:pt>
    <dgm:pt modelId="{67FE1456-ACFA-9944-B290-6BD1FD33CA29}" type="pres">
      <dgm:prSet presAssocID="{1FCB4A0E-4CCB-2B47-8BFC-34A8F585B86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757BC-21B1-4E43-A119-492EA3B23522}" type="pres">
      <dgm:prSet presAssocID="{3DD8D7C6-F344-D747-8F10-B0B449B71A01}" presName="spacer" presStyleCnt="0"/>
      <dgm:spPr/>
      <dgm:t>
        <a:bodyPr/>
        <a:lstStyle/>
        <a:p>
          <a:endParaRPr lang="en-US"/>
        </a:p>
      </dgm:t>
    </dgm:pt>
    <dgm:pt modelId="{FA7A51D6-6197-314E-9D8A-C7C401A640A7}" type="pres">
      <dgm:prSet presAssocID="{4C3905E3-0E7D-AF40-92D8-75D6A2D5553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CBECDF-FA9B-9E41-B441-B0BD9C3F4C06}" type="presOf" srcId="{136EC3C8-D889-7047-B159-8EF9E3461DF4}" destId="{B0545CD9-0AD3-524B-A553-B7AB374ACDB1}" srcOrd="0" destOrd="0" presId="urn:microsoft.com/office/officeart/2005/8/layout/vList2"/>
    <dgm:cxn modelId="{583E4BC8-F473-7A49-B01C-9B39ACC2C05B}" type="presOf" srcId="{4C3905E3-0E7D-AF40-92D8-75D6A2D55535}" destId="{FA7A51D6-6197-314E-9D8A-C7C401A640A7}" srcOrd="0" destOrd="0" presId="urn:microsoft.com/office/officeart/2005/8/layout/vList2"/>
    <dgm:cxn modelId="{364161A6-4B47-B549-95E1-6CF5A6AF8F59}" srcId="{836E9CEE-E4C5-CE45-9DC1-265F2BE530CF}" destId="{136EC3C8-D889-7047-B159-8EF9E3461DF4}" srcOrd="0" destOrd="0" parTransId="{DA58F522-2A74-EB45-ACE7-12A6191C09FF}" sibTransId="{A2A3C6B9-34C9-6C4D-9D9D-FACD682463C4}"/>
    <dgm:cxn modelId="{97EB1B99-2D0E-8148-91EC-65AE793FA202}" srcId="{836E9CEE-E4C5-CE45-9DC1-265F2BE530CF}" destId="{4C3905E3-0E7D-AF40-92D8-75D6A2D55535}" srcOrd="2" destOrd="0" parTransId="{10F62D95-3640-0248-9E32-5691DBEF65C2}" sibTransId="{2E9438E7-C92F-8145-94F1-E978C1297DB5}"/>
    <dgm:cxn modelId="{ED040582-4A6F-DB43-8CF3-FD96BDC1FBF1}" type="presOf" srcId="{836E9CEE-E4C5-CE45-9DC1-265F2BE530CF}" destId="{D0031154-6661-BD45-8BB9-3A826136D7DC}" srcOrd="0" destOrd="0" presId="urn:microsoft.com/office/officeart/2005/8/layout/vList2"/>
    <dgm:cxn modelId="{FE4F8EE3-8CFB-9446-98E0-AF9F61BF19AD}" srcId="{836E9CEE-E4C5-CE45-9DC1-265F2BE530CF}" destId="{1FCB4A0E-4CCB-2B47-8BFC-34A8F585B86F}" srcOrd="1" destOrd="0" parTransId="{BBB56E6F-F18F-A244-873E-D394312FE884}" sibTransId="{3DD8D7C6-F344-D747-8F10-B0B449B71A01}"/>
    <dgm:cxn modelId="{1721D334-B3E3-2D47-92D8-16DE7C7EB013}" type="presOf" srcId="{1FCB4A0E-4CCB-2B47-8BFC-34A8F585B86F}" destId="{67FE1456-ACFA-9944-B290-6BD1FD33CA29}" srcOrd="0" destOrd="0" presId="urn:microsoft.com/office/officeart/2005/8/layout/vList2"/>
    <dgm:cxn modelId="{2B46CA88-19F3-504B-BD41-E6BCC1B0FA5C}" type="presParOf" srcId="{D0031154-6661-BD45-8BB9-3A826136D7DC}" destId="{B0545CD9-0AD3-524B-A553-B7AB374ACDB1}" srcOrd="0" destOrd="0" presId="urn:microsoft.com/office/officeart/2005/8/layout/vList2"/>
    <dgm:cxn modelId="{7117B06A-A719-C64D-A11F-5D0140CDDDB8}" type="presParOf" srcId="{D0031154-6661-BD45-8BB9-3A826136D7DC}" destId="{B03A64DA-DC65-564E-A292-C884C604C0B5}" srcOrd="1" destOrd="0" presId="urn:microsoft.com/office/officeart/2005/8/layout/vList2"/>
    <dgm:cxn modelId="{7F371DD8-2F93-EB4A-8DB7-8CB42E1BFA4B}" type="presParOf" srcId="{D0031154-6661-BD45-8BB9-3A826136D7DC}" destId="{67FE1456-ACFA-9944-B290-6BD1FD33CA29}" srcOrd="2" destOrd="0" presId="urn:microsoft.com/office/officeart/2005/8/layout/vList2"/>
    <dgm:cxn modelId="{68E9945A-33E5-1C43-9A5B-F57636EA6187}" type="presParOf" srcId="{D0031154-6661-BD45-8BB9-3A826136D7DC}" destId="{B2B757BC-21B1-4E43-A119-492EA3B23522}" srcOrd="3" destOrd="0" presId="urn:microsoft.com/office/officeart/2005/8/layout/vList2"/>
    <dgm:cxn modelId="{5F99361D-1440-2E4C-BC85-B600CB17CD52}" type="presParOf" srcId="{D0031154-6661-BD45-8BB9-3A826136D7DC}" destId="{FA7A51D6-6197-314E-9D8A-C7C401A640A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90F5771-41D7-1740-BC11-0A2302354549}" type="doc">
      <dgm:prSet loTypeId="urn:microsoft.com/office/officeart/2005/8/layout/vList2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05C715C-6F6E-AB41-AE26-803419436D8C}">
      <dgm:prSet/>
      <dgm:spPr/>
      <dgm:t>
        <a:bodyPr/>
        <a:lstStyle/>
        <a:p>
          <a:pPr rtl="0"/>
          <a:r>
            <a:rPr lang="en-US" dirty="0" smtClean="0"/>
            <a:t>Software</a:t>
          </a:r>
          <a:endParaRPr lang="en-US" dirty="0"/>
        </a:p>
      </dgm:t>
    </dgm:pt>
    <dgm:pt modelId="{14E8BD1B-81A6-564F-9697-077F111A32D0}" type="parTrans" cxnId="{6AB08748-BCD3-9248-A5FD-196F1F37278B}">
      <dgm:prSet/>
      <dgm:spPr/>
      <dgm:t>
        <a:bodyPr/>
        <a:lstStyle/>
        <a:p>
          <a:endParaRPr lang="en-US"/>
        </a:p>
      </dgm:t>
    </dgm:pt>
    <dgm:pt modelId="{043E6A52-11E5-0243-9B87-D05C01B2A4FF}" type="sibTrans" cxnId="{6AB08748-BCD3-9248-A5FD-196F1F37278B}">
      <dgm:prSet/>
      <dgm:spPr/>
      <dgm:t>
        <a:bodyPr/>
        <a:lstStyle/>
        <a:p>
          <a:endParaRPr lang="en-US"/>
        </a:p>
      </dgm:t>
    </dgm:pt>
    <dgm:pt modelId="{389778E0-B2B7-1046-9993-27222B7B1794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1"/>
            </a:rPr>
            <a:t>http://iot.eclipse.org/</a:t>
          </a:r>
          <a:r>
            <a:rPr lang="en-US" dirty="0" smtClean="0"/>
            <a:t> </a:t>
          </a:r>
          <a:endParaRPr lang="en-US" dirty="0"/>
        </a:p>
      </dgm:t>
    </dgm:pt>
    <dgm:pt modelId="{5C755409-ECAC-A74B-AB7C-4401C2EDA3CA}" type="parTrans" cxnId="{9834CF8A-ACA0-EC4A-96AE-2D759BAFB701}">
      <dgm:prSet/>
      <dgm:spPr/>
      <dgm:t>
        <a:bodyPr/>
        <a:lstStyle/>
        <a:p>
          <a:endParaRPr lang="en-US"/>
        </a:p>
      </dgm:t>
    </dgm:pt>
    <dgm:pt modelId="{CE8B388B-919C-FE4A-B283-A41F78F5DAE1}" type="sibTrans" cxnId="{9834CF8A-ACA0-EC4A-96AE-2D759BAFB701}">
      <dgm:prSet/>
      <dgm:spPr/>
      <dgm:t>
        <a:bodyPr/>
        <a:lstStyle/>
        <a:p>
          <a:endParaRPr lang="en-US"/>
        </a:p>
      </dgm:t>
    </dgm:pt>
    <dgm:pt modelId="{F512FE01-7B1A-EA41-8673-EA14E8033380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2"/>
            </a:rPr>
            <a:t>https://app.thingfabric.com/</a:t>
          </a:r>
          <a:r>
            <a:rPr lang="en-US" dirty="0" smtClean="0"/>
            <a:t> </a:t>
          </a:r>
          <a:endParaRPr lang="en-US" dirty="0"/>
        </a:p>
      </dgm:t>
    </dgm:pt>
    <dgm:pt modelId="{5FD6E833-D4D3-7A4A-B8A4-65A83AE3B3B5}" type="parTrans" cxnId="{1DB3B8B6-01CF-E940-B924-919BE3CBAD3F}">
      <dgm:prSet/>
      <dgm:spPr/>
      <dgm:t>
        <a:bodyPr/>
        <a:lstStyle/>
        <a:p>
          <a:endParaRPr lang="en-US"/>
        </a:p>
      </dgm:t>
    </dgm:pt>
    <dgm:pt modelId="{40DC7FFD-805B-C24F-AEBA-36163F9C76AD}" type="sibTrans" cxnId="{1DB3B8B6-01CF-E940-B924-919BE3CBAD3F}">
      <dgm:prSet/>
      <dgm:spPr/>
      <dgm:t>
        <a:bodyPr/>
        <a:lstStyle/>
        <a:p>
          <a:endParaRPr lang="en-US"/>
        </a:p>
      </dgm:t>
    </dgm:pt>
    <dgm:pt modelId="{05346952-67E2-3346-9F5F-084D3E66CFB8}">
      <dgm:prSet/>
      <dgm:spPr/>
      <dgm:t>
        <a:bodyPr/>
        <a:lstStyle/>
        <a:p>
          <a:pPr rtl="0"/>
          <a:r>
            <a:rPr lang="en-US" smtClean="0"/>
            <a:t>Nitinol Energy Harvester</a:t>
          </a:r>
          <a:endParaRPr lang="en-US"/>
        </a:p>
      </dgm:t>
    </dgm:pt>
    <dgm:pt modelId="{A1F0CEAE-808B-A540-8B1D-4A2A281105C0}" type="parTrans" cxnId="{DB445BE5-0996-AC44-B540-27B89B73DA44}">
      <dgm:prSet/>
      <dgm:spPr/>
      <dgm:t>
        <a:bodyPr/>
        <a:lstStyle/>
        <a:p>
          <a:endParaRPr lang="en-US"/>
        </a:p>
      </dgm:t>
    </dgm:pt>
    <dgm:pt modelId="{51AAC9E5-DDD4-C947-A453-445B7A4084E8}" type="sibTrans" cxnId="{DB445BE5-0996-AC44-B540-27B89B73DA44}">
      <dgm:prSet/>
      <dgm:spPr/>
      <dgm:t>
        <a:bodyPr/>
        <a:lstStyle/>
        <a:p>
          <a:endParaRPr lang="en-US"/>
        </a:p>
      </dgm:t>
    </dgm:pt>
    <dgm:pt modelId="{98F8500A-A832-A640-97F1-AA215FEDF38D}">
      <dgm:prSet/>
      <dgm:spPr/>
      <dgm:t>
        <a:bodyPr/>
        <a:lstStyle/>
        <a:p>
          <a:pPr rtl="0"/>
          <a:r>
            <a:rPr lang="en-US" smtClean="0">
              <a:hlinkClick xmlns:r="http://schemas.openxmlformats.org/officeDocument/2006/relationships" r:id="rId3"/>
            </a:rPr>
            <a:t>http://www.kelloggsresearchlabs.com/PressReleaseGenerator</a:t>
          </a:r>
          <a:r>
            <a:rPr lang="en-US" smtClean="0"/>
            <a:t> </a:t>
          </a:r>
          <a:endParaRPr lang="en-US"/>
        </a:p>
      </dgm:t>
    </dgm:pt>
    <dgm:pt modelId="{F7644F43-3E22-0C43-A7A1-FE3307A3D8E3}" type="parTrans" cxnId="{666A044D-4E7C-484A-BAED-63253D7A97DD}">
      <dgm:prSet/>
      <dgm:spPr/>
      <dgm:t>
        <a:bodyPr/>
        <a:lstStyle/>
        <a:p>
          <a:endParaRPr lang="en-US"/>
        </a:p>
      </dgm:t>
    </dgm:pt>
    <dgm:pt modelId="{9E2CEE7C-4A03-D248-A3EE-C65970276F78}" type="sibTrans" cxnId="{666A044D-4E7C-484A-BAED-63253D7A97DD}">
      <dgm:prSet/>
      <dgm:spPr/>
      <dgm:t>
        <a:bodyPr/>
        <a:lstStyle/>
        <a:p>
          <a:endParaRPr lang="en-US"/>
        </a:p>
      </dgm:t>
    </dgm:pt>
    <dgm:pt modelId="{8613A9B5-266C-F449-8403-9E5AC7C669A8}">
      <dgm:prSet/>
      <dgm:spPr/>
      <dgm:t>
        <a:bodyPr/>
        <a:lstStyle/>
        <a:p>
          <a:pPr rtl="0"/>
          <a:r>
            <a:rPr lang="en-US" smtClean="0"/>
            <a:t>Natural language converter</a:t>
          </a:r>
          <a:endParaRPr lang="en-US"/>
        </a:p>
      </dgm:t>
    </dgm:pt>
    <dgm:pt modelId="{53440704-1225-D940-B449-2F15130199D3}" type="parTrans" cxnId="{39FF6F26-D3B0-B44F-9B68-44B70F3154FF}">
      <dgm:prSet/>
      <dgm:spPr/>
      <dgm:t>
        <a:bodyPr/>
        <a:lstStyle/>
        <a:p>
          <a:endParaRPr lang="en-US"/>
        </a:p>
      </dgm:t>
    </dgm:pt>
    <dgm:pt modelId="{B3EDBE92-63AB-1F4E-9F66-F36D160D1DFF}" type="sibTrans" cxnId="{39FF6F26-D3B0-B44F-9B68-44B70F3154FF}">
      <dgm:prSet/>
      <dgm:spPr/>
      <dgm:t>
        <a:bodyPr/>
        <a:lstStyle/>
        <a:p>
          <a:endParaRPr lang="en-US"/>
        </a:p>
      </dgm:t>
    </dgm:pt>
    <dgm:pt modelId="{A994F7B0-2C1E-C940-865D-1EFB50430057}">
      <dgm:prSet/>
      <dgm:spPr/>
      <dgm:t>
        <a:bodyPr/>
        <a:lstStyle/>
        <a:p>
          <a:pPr rtl="0"/>
          <a:r>
            <a:rPr lang="en-US" dirty="0" smtClean="0"/>
            <a:t>Kura</a:t>
          </a:r>
          <a:endParaRPr lang="en-US" dirty="0"/>
        </a:p>
      </dgm:t>
    </dgm:pt>
    <dgm:pt modelId="{51A5EDB2-06A0-DC45-B8AD-7F10FEC571F9}" type="parTrans" cxnId="{6945BFD3-9DC7-CD49-9FE9-3CEB768095AC}">
      <dgm:prSet/>
      <dgm:spPr/>
      <dgm:t>
        <a:bodyPr/>
        <a:lstStyle/>
        <a:p>
          <a:endParaRPr lang="en-US"/>
        </a:p>
      </dgm:t>
    </dgm:pt>
    <dgm:pt modelId="{5CE89ED9-C581-2E48-B044-4CC0F1F7F462}" type="sibTrans" cxnId="{6945BFD3-9DC7-CD49-9FE9-3CEB768095AC}">
      <dgm:prSet/>
      <dgm:spPr/>
      <dgm:t>
        <a:bodyPr/>
        <a:lstStyle/>
        <a:p>
          <a:endParaRPr lang="en-US"/>
        </a:p>
      </dgm:t>
    </dgm:pt>
    <dgm:pt modelId="{0F2919D6-EF67-A54B-AC61-5034B01B6BC3}">
      <dgm:prSet/>
      <dgm:spPr/>
      <dgm:t>
        <a:bodyPr/>
        <a:lstStyle/>
        <a:p>
          <a:pPr rtl="0"/>
          <a:r>
            <a:rPr lang="en-US" dirty="0" err="1" smtClean="0"/>
            <a:t>Cooja</a:t>
          </a:r>
          <a:endParaRPr lang="en-US" dirty="0"/>
        </a:p>
      </dgm:t>
    </dgm:pt>
    <dgm:pt modelId="{ADC7A323-0A89-F14C-ACF8-E490D7105C70}" type="parTrans" cxnId="{FC98F8DE-3EBD-B44D-9833-A05AF8E11AAD}">
      <dgm:prSet/>
      <dgm:spPr/>
      <dgm:t>
        <a:bodyPr/>
        <a:lstStyle/>
        <a:p>
          <a:endParaRPr lang="en-US"/>
        </a:p>
      </dgm:t>
    </dgm:pt>
    <dgm:pt modelId="{D64234F8-07C1-6D4F-8485-06CCEF068A73}" type="sibTrans" cxnId="{FC98F8DE-3EBD-B44D-9833-A05AF8E11AAD}">
      <dgm:prSet/>
      <dgm:spPr/>
      <dgm:t>
        <a:bodyPr/>
        <a:lstStyle/>
        <a:p>
          <a:endParaRPr lang="en-US"/>
        </a:p>
      </dgm:t>
    </dgm:pt>
    <dgm:pt modelId="{D9F2B8EC-C96C-7442-A58C-218A40C9B4A2}" type="pres">
      <dgm:prSet presAssocID="{A90F5771-41D7-1740-BC11-0A23023545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414FB7-6BF7-6F42-8114-D3BF4D00EE4A}" type="pres">
      <dgm:prSet presAssocID="{305C715C-6F6E-AB41-AE26-803419436D8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84BFC-75EF-3A49-8332-6BCF88C43B90}" type="pres">
      <dgm:prSet presAssocID="{305C715C-6F6E-AB41-AE26-803419436D8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5A7CC-B230-B34E-BEFF-2ADA40813922}" type="pres">
      <dgm:prSet presAssocID="{05346952-67E2-3346-9F5F-084D3E66CFB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FD2E4B-71AE-DC44-86F7-99E861F92A77}" type="pres">
      <dgm:prSet presAssocID="{05346952-67E2-3346-9F5F-084D3E66CFB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CF2AE-8D4A-CF44-BB5C-D3507A8AC664}" type="pres">
      <dgm:prSet presAssocID="{8613A9B5-266C-F449-8403-9E5AC7C669A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A419E2-8752-B94D-9D7F-07991E61B912}" type="presOf" srcId="{05346952-67E2-3346-9F5F-084D3E66CFB8}" destId="{ACA5A7CC-B230-B34E-BEFF-2ADA40813922}" srcOrd="0" destOrd="0" presId="urn:microsoft.com/office/officeart/2005/8/layout/vList2"/>
    <dgm:cxn modelId="{6AB08748-BCD3-9248-A5FD-196F1F37278B}" srcId="{A90F5771-41D7-1740-BC11-0A2302354549}" destId="{305C715C-6F6E-AB41-AE26-803419436D8C}" srcOrd="0" destOrd="0" parTransId="{14E8BD1B-81A6-564F-9697-077F111A32D0}" sibTransId="{043E6A52-11E5-0243-9B87-D05C01B2A4FF}"/>
    <dgm:cxn modelId="{F5D448E5-EB44-9947-BAE8-96BB3A448FFE}" type="presOf" srcId="{A994F7B0-2C1E-C940-865D-1EFB50430057}" destId="{BD984BFC-75EF-3A49-8332-6BCF88C43B90}" srcOrd="0" destOrd="1" presId="urn:microsoft.com/office/officeart/2005/8/layout/vList2"/>
    <dgm:cxn modelId="{9834CF8A-ACA0-EC4A-96AE-2D759BAFB701}" srcId="{305C715C-6F6E-AB41-AE26-803419436D8C}" destId="{389778E0-B2B7-1046-9993-27222B7B1794}" srcOrd="0" destOrd="0" parTransId="{5C755409-ECAC-A74B-AB7C-4401C2EDA3CA}" sibTransId="{CE8B388B-919C-FE4A-B283-A41F78F5DAE1}"/>
    <dgm:cxn modelId="{AF333096-2E31-9A4C-958D-087C5833CEA0}" type="presOf" srcId="{389778E0-B2B7-1046-9993-27222B7B1794}" destId="{BD984BFC-75EF-3A49-8332-6BCF88C43B90}" srcOrd="0" destOrd="0" presId="urn:microsoft.com/office/officeart/2005/8/layout/vList2"/>
    <dgm:cxn modelId="{666A044D-4E7C-484A-BAED-63253D7A97DD}" srcId="{05346952-67E2-3346-9F5F-084D3E66CFB8}" destId="{98F8500A-A832-A640-97F1-AA215FEDF38D}" srcOrd="0" destOrd="0" parTransId="{F7644F43-3E22-0C43-A7A1-FE3307A3D8E3}" sibTransId="{9E2CEE7C-4A03-D248-A3EE-C65970276F78}"/>
    <dgm:cxn modelId="{930762A8-4F0D-034D-AFBB-BC1ACA686075}" type="presOf" srcId="{0F2919D6-EF67-A54B-AC61-5034B01B6BC3}" destId="{BD984BFC-75EF-3A49-8332-6BCF88C43B90}" srcOrd="0" destOrd="2" presId="urn:microsoft.com/office/officeart/2005/8/layout/vList2"/>
    <dgm:cxn modelId="{DB445BE5-0996-AC44-B540-27B89B73DA44}" srcId="{A90F5771-41D7-1740-BC11-0A2302354549}" destId="{05346952-67E2-3346-9F5F-084D3E66CFB8}" srcOrd="1" destOrd="0" parTransId="{A1F0CEAE-808B-A540-8B1D-4A2A281105C0}" sibTransId="{51AAC9E5-DDD4-C947-A453-445B7A4084E8}"/>
    <dgm:cxn modelId="{3EB0BD48-E6CC-BF4C-8199-65DF1C5EA7CA}" type="presOf" srcId="{A90F5771-41D7-1740-BC11-0A2302354549}" destId="{D9F2B8EC-C96C-7442-A58C-218A40C9B4A2}" srcOrd="0" destOrd="0" presId="urn:microsoft.com/office/officeart/2005/8/layout/vList2"/>
    <dgm:cxn modelId="{33546631-FD74-E542-8F60-878430511548}" type="presOf" srcId="{305C715C-6F6E-AB41-AE26-803419436D8C}" destId="{2C414FB7-6BF7-6F42-8114-D3BF4D00EE4A}" srcOrd="0" destOrd="0" presId="urn:microsoft.com/office/officeart/2005/8/layout/vList2"/>
    <dgm:cxn modelId="{21E3D572-5304-A34C-A215-7CA0429A38FA}" type="presOf" srcId="{8613A9B5-266C-F449-8403-9E5AC7C669A8}" destId="{F70CF2AE-8D4A-CF44-BB5C-D3507A8AC664}" srcOrd="0" destOrd="0" presId="urn:microsoft.com/office/officeart/2005/8/layout/vList2"/>
    <dgm:cxn modelId="{E3E83CB7-A290-F24C-8DF3-504ACDFAC2BF}" type="presOf" srcId="{F512FE01-7B1A-EA41-8673-EA14E8033380}" destId="{BD984BFC-75EF-3A49-8332-6BCF88C43B90}" srcOrd="0" destOrd="3" presId="urn:microsoft.com/office/officeart/2005/8/layout/vList2"/>
    <dgm:cxn modelId="{39FF6F26-D3B0-B44F-9B68-44B70F3154FF}" srcId="{A90F5771-41D7-1740-BC11-0A2302354549}" destId="{8613A9B5-266C-F449-8403-9E5AC7C669A8}" srcOrd="2" destOrd="0" parTransId="{53440704-1225-D940-B449-2F15130199D3}" sibTransId="{B3EDBE92-63AB-1F4E-9F66-F36D160D1DFF}"/>
    <dgm:cxn modelId="{BA2C7981-0DB6-E94B-8DAC-682D3BF7D6C2}" type="presOf" srcId="{98F8500A-A832-A640-97F1-AA215FEDF38D}" destId="{42FD2E4B-71AE-DC44-86F7-99E861F92A77}" srcOrd="0" destOrd="0" presId="urn:microsoft.com/office/officeart/2005/8/layout/vList2"/>
    <dgm:cxn modelId="{FC98F8DE-3EBD-B44D-9833-A05AF8E11AAD}" srcId="{305C715C-6F6E-AB41-AE26-803419436D8C}" destId="{0F2919D6-EF67-A54B-AC61-5034B01B6BC3}" srcOrd="2" destOrd="0" parTransId="{ADC7A323-0A89-F14C-ACF8-E490D7105C70}" sibTransId="{D64234F8-07C1-6D4F-8485-06CCEF068A73}"/>
    <dgm:cxn modelId="{6945BFD3-9DC7-CD49-9FE9-3CEB768095AC}" srcId="{305C715C-6F6E-AB41-AE26-803419436D8C}" destId="{A994F7B0-2C1E-C940-865D-1EFB50430057}" srcOrd="1" destOrd="0" parTransId="{51A5EDB2-06A0-DC45-B8AD-7F10FEC571F9}" sibTransId="{5CE89ED9-C581-2E48-B044-4CC0F1F7F462}"/>
    <dgm:cxn modelId="{1DB3B8B6-01CF-E940-B924-919BE3CBAD3F}" srcId="{305C715C-6F6E-AB41-AE26-803419436D8C}" destId="{F512FE01-7B1A-EA41-8673-EA14E8033380}" srcOrd="3" destOrd="0" parTransId="{5FD6E833-D4D3-7A4A-B8A4-65A83AE3B3B5}" sibTransId="{40DC7FFD-805B-C24F-AEBA-36163F9C76AD}"/>
    <dgm:cxn modelId="{FAB60EFC-7473-5348-9266-B94C2A97F084}" type="presParOf" srcId="{D9F2B8EC-C96C-7442-A58C-218A40C9B4A2}" destId="{2C414FB7-6BF7-6F42-8114-D3BF4D00EE4A}" srcOrd="0" destOrd="0" presId="urn:microsoft.com/office/officeart/2005/8/layout/vList2"/>
    <dgm:cxn modelId="{C35240B8-48ED-8B4C-B822-0F6EF70D9CD4}" type="presParOf" srcId="{D9F2B8EC-C96C-7442-A58C-218A40C9B4A2}" destId="{BD984BFC-75EF-3A49-8332-6BCF88C43B90}" srcOrd="1" destOrd="0" presId="urn:microsoft.com/office/officeart/2005/8/layout/vList2"/>
    <dgm:cxn modelId="{A4248B5B-0351-3245-8912-792008C6961E}" type="presParOf" srcId="{D9F2B8EC-C96C-7442-A58C-218A40C9B4A2}" destId="{ACA5A7CC-B230-B34E-BEFF-2ADA40813922}" srcOrd="2" destOrd="0" presId="urn:microsoft.com/office/officeart/2005/8/layout/vList2"/>
    <dgm:cxn modelId="{498E8052-E936-604A-8986-AD5E8444FECC}" type="presParOf" srcId="{D9F2B8EC-C96C-7442-A58C-218A40C9B4A2}" destId="{42FD2E4B-71AE-DC44-86F7-99E861F92A77}" srcOrd="3" destOrd="0" presId="urn:microsoft.com/office/officeart/2005/8/layout/vList2"/>
    <dgm:cxn modelId="{7FB6B681-0737-BE4A-81FA-BEF2A05D852A}" type="presParOf" srcId="{D9F2B8EC-C96C-7442-A58C-218A40C9B4A2}" destId="{F70CF2AE-8D4A-CF44-BB5C-D3507A8AC66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CC5D20-C36D-864E-8EB5-468FB07E47F1}" type="doc">
      <dgm:prSet loTypeId="urn:microsoft.com/office/officeart/2005/8/layout/vList2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5AFFD7C-70D0-D74B-8154-8A487CDD1EBE}">
      <dgm:prSet/>
      <dgm:spPr/>
      <dgm:t>
        <a:bodyPr/>
        <a:lstStyle/>
        <a:p>
          <a:r>
            <a:rPr lang="en-US" dirty="0" smtClean="0"/>
            <a:t>Moving</a:t>
          </a:r>
        </a:p>
      </dgm:t>
    </dgm:pt>
    <dgm:pt modelId="{BEF7E808-B07F-2146-9FAA-7D20C2EF6ED3}" type="parTrans" cxnId="{B8F85EAD-C4FF-1F47-A856-1BC03BDD8DAF}">
      <dgm:prSet/>
      <dgm:spPr/>
      <dgm:t>
        <a:bodyPr/>
        <a:lstStyle/>
        <a:p>
          <a:endParaRPr lang="en-US"/>
        </a:p>
      </dgm:t>
    </dgm:pt>
    <dgm:pt modelId="{D949F182-E4FE-6441-A07E-D859633A3268}" type="sibTrans" cxnId="{B8F85EAD-C4FF-1F47-A856-1BC03BDD8DAF}">
      <dgm:prSet/>
      <dgm:spPr/>
      <dgm:t>
        <a:bodyPr/>
        <a:lstStyle/>
        <a:p>
          <a:endParaRPr lang="en-US"/>
        </a:p>
      </dgm:t>
    </dgm:pt>
    <dgm:pt modelId="{38DEEC17-B3B0-484F-AB92-46F1E9F7D5A5}">
      <dgm:prSet/>
      <dgm:spPr/>
      <dgm:t>
        <a:bodyPr/>
        <a:lstStyle/>
        <a:p>
          <a:r>
            <a:rPr lang="en-US" smtClean="0"/>
            <a:t>Storing</a:t>
          </a:r>
          <a:endParaRPr lang="en-US" dirty="0" smtClean="0"/>
        </a:p>
      </dgm:t>
    </dgm:pt>
    <dgm:pt modelId="{5F54E9D8-F723-5C49-9E2F-62A5FB847BCC}" type="parTrans" cxnId="{8692428B-9C95-3248-812D-3B2EFE54B6BE}">
      <dgm:prSet/>
      <dgm:spPr/>
      <dgm:t>
        <a:bodyPr/>
        <a:lstStyle/>
        <a:p>
          <a:endParaRPr lang="en-US"/>
        </a:p>
      </dgm:t>
    </dgm:pt>
    <dgm:pt modelId="{DB876916-41D4-8E49-80B0-71352D18BCCA}" type="sibTrans" cxnId="{8692428B-9C95-3248-812D-3B2EFE54B6BE}">
      <dgm:prSet/>
      <dgm:spPr/>
      <dgm:t>
        <a:bodyPr/>
        <a:lstStyle/>
        <a:p>
          <a:endParaRPr lang="en-US"/>
        </a:p>
      </dgm:t>
    </dgm:pt>
    <dgm:pt modelId="{FD8E3177-1D8B-864C-9A0A-5DA5EC11EC2E}">
      <dgm:prSet/>
      <dgm:spPr/>
      <dgm:t>
        <a:bodyPr/>
        <a:lstStyle/>
        <a:p>
          <a:r>
            <a:rPr lang="en-US" dirty="0" smtClean="0"/>
            <a:t>Analyzing</a:t>
          </a:r>
        </a:p>
      </dgm:t>
    </dgm:pt>
    <dgm:pt modelId="{E9B07006-C36A-B744-B314-B4ED77BD18D1}" type="parTrans" cxnId="{802DA9D1-2815-C149-BF49-366E5E01F3D9}">
      <dgm:prSet/>
      <dgm:spPr/>
      <dgm:t>
        <a:bodyPr/>
        <a:lstStyle/>
        <a:p>
          <a:endParaRPr lang="en-US"/>
        </a:p>
      </dgm:t>
    </dgm:pt>
    <dgm:pt modelId="{4A180644-04DC-9C47-B8DF-CFA4E6D79E48}" type="sibTrans" cxnId="{802DA9D1-2815-C149-BF49-366E5E01F3D9}">
      <dgm:prSet/>
      <dgm:spPr/>
      <dgm:t>
        <a:bodyPr/>
        <a:lstStyle/>
        <a:p>
          <a:endParaRPr lang="en-US"/>
        </a:p>
      </dgm:t>
    </dgm:pt>
    <dgm:pt modelId="{F9F89A7B-3690-0A46-9AD2-AA9A8E65CB2B}">
      <dgm:prSet/>
      <dgm:spPr/>
      <dgm:t>
        <a:bodyPr/>
        <a:lstStyle/>
        <a:p>
          <a:r>
            <a:rPr lang="en-US" smtClean="0"/>
            <a:t>Reacting</a:t>
          </a:r>
          <a:endParaRPr lang="en-US" dirty="0"/>
        </a:p>
      </dgm:t>
    </dgm:pt>
    <dgm:pt modelId="{2B1FE38B-B0D5-824E-8C42-3FD91AF555C0}" type="parTrans" cxnId="{FB0FDC1A-19A3-1544-9EF1-50AA3C9685E6}">
      <dgm:prSet/>
      <dgm:spPr/>
      <dgm:t>
        <a:bodyPr/>
        <a:lstStyle/>
        <a:p>
          <a:endParaRPr lang="en-US"/>
        </a:p>
      </dgm:t>
    </dgm:pt>
    <dgm:pt modelId="{4440B5A0-0007-4C46-8776-D33E2A2710E5}" type="sibTrans" cxnId="{FB0FDC1A-19A3-1544-9EF1-50AA3C9685E6}">
      <dgm:prSet/>
      <dgm:spPr/>
      <dgm:t>
        <a:bodyPr/>
        <a:lstStyle/>
        <a:p>
          <a:endParaRPr lang="en-US"/>
        </a:p>
      </dgm:t>
    </dgm:pt>
    <dgm:pt modelId="{2500C655-683A-8F40-BFC4-E2AFC2B51E8F}" type="pres">
      <dgm:prSet presAssocID="{E0CC5D20-C36D-864E-8EB5-468FB07E47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04B74F-61E2-1246-AA08-BE0253D8940B}" type="pres">
      <dgm:prSet presAssocID="{F5AFFD7C-70D0-D74B-8154-8A487CDD1EB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052DD-784C-D348-8DDA-2E144AE6B2F2}" type="pres">
      <dgm:prSet presAssocID="{D949F182-E4FE-6441-A07E-D859633A3268}" presName="spacer" presStyleCnt="0"/>
      <dgm:spPr/>
      <dgm:t>
        <a:bodyPr/>
        <a:lstStyle/>
        <a:p>
          <a:endParaRPr lang="en-US"/>
        </a:p>
      </dgm:t>
    </dgm:pt>
    <dgm:pt modelId="{4B5E2A02-C633-CD46-A267-0BA7A71847FB}" type="pres">
      <dgm:prSet presAssocID="{38DEEC17-B3B0-484F-AB92-46F1E9F7D5A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5DEDB-D3E2-3644-AFB8-333ADCCC2972}" type="pres">
      <dgm:prSet presAssocID="{DB876916-41D4-8E49-80B0-71352D18BCCA}" presName="spacer" presStyleCnt="0"/>
      <dgm:spPr/>
      <dgm:t>
        <a:bodyPr/>
        <a:lstStyle/>
        <a:p>
          <a:endParaRPr lang="en-US"/>
        </a:p>
      </dgm:t>
    </dgm:pt>
    <dgm:pt modelId="{F4C0E9E7-79CC-9146-987C-C0C277DF44AA}" type="pres">
      <dgm:prSet presAssocID="{FD8E3177-1D8B-864C-9A0A-5DA5EC11EC2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770F6-5B2E-C944-8A1B-D17346C49F2D}" type="pres">
      <dgm:prSet presAssocID="{4A180644-04DC-9C47-B8DF-CFA4E6D79E48}" presName="spacer" presStyleCnt="0"/>
      <dgm:spPr/>
      <dgm:t>
        <a:bodyPr/>
        <a:lstStyle/>
        <a:p>
          <a:endParaRPr lang="en-US"/>
        </a:p>
      </dgm:t>
    </dgm:pt>
    <dgm:pt modelId="{4FDBF4BC-DABD-FC43-9406-8CBFD675726A}" type="pres">
      <dgm:prSet presAssocID="{F9F89A7B-3690-0A46-9AD2-AA9A8E65CB2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0FDC1A-19A3-1544-9EF1-50AA3C9685E6}" srcId="{E0CC5D20-C36D-864E-8EB5-468FB07E47F1}" destId="{F9F89A7B-3690-0A46-9AD2-AA9A8E65CB2B}" srcOrd="3" destOrd="0" parTransId="{2B1FE38B-B0D5-824E-8C42-3FD91AF555C0}" sibTransId="{4440B5A0-0007-4C46-8776-D33E2A2710E5}"/>
    <dgm:cxn modelId="{802DA9D1-2815-C149-BF49-366E5E01F3D9}" srcId="{E0CC5D20-C36D-864E-8EB5-468FB07E47F1}" destId="{FD8E3177-1D8B-864C-9A0A-5DA5EC11EC2E}" srcOrd="2" destOrd="0" parTransId="{E9B07006-C36A-B744-B314-B4ED77BD18D1}" sibTransId="{4A180644-04DC-9C47-B8DF-CFA4E6D79E48}"/>
    <dgm:cxn modelId="{EFCF0900-FEBE-9E49-82D5-4053878F17A7}" type="presOf" srcId="{F9F89A7B-3690-0A46-9AD2-AA9A8E65CB2B}" destId="{4FDBF4BC-DABD-FC43-9406-8CBFD675726A}" srcOrd="0" destOrd="0" presId="urn:microsoft.com/office/officeart/2005/8/layout/vList2"/>
    <dgm:cxn modelId="{FD00BD64-73C2-3E4A-8AA0-B86832BA7B0D}" type="presOf" srcId="{F5AFFD7C-70D0-D74B-8154-8A487CDD1EBE}" destId="{F304B74F-61E2-1246-AA08-BE0253D8940B}" srcOrd="0" destOrd="0" presId="urn:microsoft.com/office/officeart/2005/8/layout/vList2"/>
    <dgm:cxn modelId="{B8F85EAD-C4FF-1F47-A856-1BC03BDD8DAF}" srcId="{E0CC5D20-C36D-864E-8EB5-468FB07E47F1}" destId="{F5AFFD7C-70D0-D74B-8154-8A487CDD1EBE}" srcOrd="0" destOrd="0" parTransId="{BEF7E808-B07F-2146-9FAA-7D20C2EF6ED3}" sibTransId="{D949F182-E4FE-6441-A07E-D859633A3268}"/>
    <dgm:cxn modelId="{54F2A2B5-3FB2-D149-9A8C-63C5000CD6C9}" type="presOf" srcId="{E0CC5D20-C36D-864E-8EB5-468FB07E47F1}" destId="{2500C655-683A-8F40-BFC4-E2AFC2B51E8F}" srcOrd="0" destOrd="0" presId="urn:microsoft.com/office/officeart/2005/8/layout/vList2"/>
    <dgm:cxn modelId="{B57BA8F5-FF58-A644-BF95-A89628C9AF70}" type="presOf" srcId="{FD8E3177-1D8B-864C-9A0A-5DA5EC11EC2E}" destId="{F4C0E9E7-79CC-9146-987C-C0C277DF44AA}" srcOrd="0" destOrd="0" presId="urn:microsoft.com/office/officeart/2005/8/layout/vList2"/>
    <dgm:cxn modelId="{8692428B-9C95-3248-812D-3B2EFE54B6BE}" srcId="{E0CC5D20-C36D-864E-8EB5-468FB07E47F1}" destId="{38DEEC17-B3B0-484F-AB92-46F1E9F7D5A5}" srcOrd="1" destOrd="0" parTransId="{5F54E9D8-F723-5C49-9E2F-62A5FB847BCC}" sibTransId="{DB876916-41D4-8E49-80B0-71352D18BCCA}"/>
    <dgm:cxn modelId="{7C7C03EF-9153-AA40-AB51-658CEC540B00}" type="presOf" srcId="{38DEEC17-B3B0-484F-AB92-46F1E9F7D5A5}" destId="{4B5E2A02-C633-CD46-A267-0BA7A71847FB}" srcOrd="0" destOrd="0" presId="urn:microsoft.com/office/officeart/2005/8/layout/vList2"/>
    <dgm:cxn modelId="{AF3C8A6E-D8B1-7549-8360-F1052CDF8C0D}" type="presParOf" srcId="{2500C655-683A-8F40-BFC4-E2AFC2B51E8F}" destId="{F304B74F-61E2-1246-AA08-BE0253D8940B}" srcOrd="0" destOrd="0" presId="urn:microsoft.com/office/officeart/2005/8/layout/vList2"/>
    <dgm:cxn modelId="{1ED4A1FF-7853-5F40-9C88-3822111D6977}" type="presParOf" srcId="{2500C655-683A-8F40-BFC4-E2AFC2B51E8F}" destId="{B2D052DD-784C-D348-8DDA-2E144AE6B2F2}" srcOrd="1" destOrd="0" presId="urn:microsoft.com/office/officeart/2005/8/layout/vList2"/>
    <dgm:cxn modelId="{11BA2FBD-96F4-A248-9C02-3C04834EC7A6}" type="presParOf" srcId="{2500C655-683A-8F40-BFC4-E2AFC2B51E8F}" destId="{4B5E2A02-C633-CD46-A267-0BA7A71847FB}" srcOrd="2" destOrd="0" presId="urn:microsoft.com/office/officeart/2005/8/layout/vList2"/>
    <dgm:cxn modelId="{25586DC7-796A-3E44-8817-3600CD1C4874}" type="presParOf" srcId="{2500C655-683A-8F40-BFC4-E2AFC2B51E8F}" destId="{1185DEDB-D3E2-3644-AFB8-333ADCCC2972}" srcOrd="3" destOrd="0" presId="urn:microsoft.com/office/officeart/2005/8/layout/vList2"/>
    <dgm:cxn modelId="{A574EA6A-5C65-AD49-8654-92C957049DBC}" type="presParOf" srcId="{2500C655-683A-8F40-BFC4-E2AFC2B51E8F}" destId="{F4C0E9E7-79CC-9146-987C-C0C277DF44AA}" srcOrd="4" destOrd="0" presId="urn:microsoft.com/office/officeart/2005/8/layout/vList2"/>
    <dgm:cxn modelId="{09E0F8A4-F2D1-B246-9F36-0DFDEAF77C53}" type="presParOf" srcId="{2500C655-683A-8F40-BFC4-E2AFC2B51E8F}" destId="{B9A770F6-5B2E-C944-8A1B-D17346C49F2D}" srcOrd="5" destOrd="0" presId="urn:microsoft.com/office/officeart/2005/8/layout/vList2"/>
    <dgm:cxn modelId="{A5CD9634-35E7-BD46-BE26-5B1C04EB35C3}" type="presParOf" srcId="{2500C655-683A-8F40-BFC4-E2AFC2B51E8F}" destId="{4FDBF4BC-DABD-FC43-9406-8CBFD675726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8B0425-9E17-6342-89C0-595672CF0DF9}" type="doc">
      <dgm:prSet loTypeId="urn:microsoft.com/office/officeart/2005/8/layout/vList2" loCatId="" qsTypeId="urn:microsoft.com/office/officeart/2005/8/quickstyle/simple4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9326F7C3-D34E-FC4F-9802-27050A8EF980}">
      <dgm:prSet/>
      <dgm:spPr/>
      <dgm:t>
        <a:bodyPr/>
        <a:lstStyle/>
        <a:p>
          <a:pPr rtl="0"/>
          <a:r>
            <a:rPr lang="en-US" smtClean="0"/>
            <a:t>Geographically distributed</a:t>
          </a:r>
          <a:endParaRPr lang="en-US"/>
        </a:p>
      </dgm:t>
    </dgm:pt>
    <dgm:pt modelId="{DD8F61B5-4055-8649-A441-74B06DE9A948}" type="parTrans" cxnId="{8265FFA8-7243-0B43-AE27-3F1E4EC85EAB}">
      <dgm:prSet/>
      <dgm:spPr/>
      <dgm:t>
        <a:bodyPr/>
        <a:lstStyle/>
        <a:p>
          <a:endParaRPr lang="en-US"/>
        </a:p>
      </dgm:t>
    </dgm:pt>
    <dgm:pt modelId="{0987AEF9-C28D-284F-84BF-FE2C8C14B4A9}" type="sibTrans" cxnId="{8265FFA8-7243-0B43-AE27-3F1E4EC85EAB}">
      <dgm:prSet/>
      <dgm:spPr/>
      <dgm:t>
        <a:bodyPr/>
        <a:lstStyle/>
        <a:p>
          <a:endParaRPr lang="en-US"/>
        </a:p>
      </dgm:t>
    </dgm:pt>
    <dgm:pt modelId="{9BF59F5A-41D1-5E49-AFA1-DAE993C9F2DC}">
      <dgm:prSet/>
      <dgm:spPr/>
      <dgm:t>
        <a:bodyPr/>
        <a:lstStyle/>
        <a:p>
          <a:pPr rtl="0"/>
          <a:r>
            <a:rPr lang="en-US" dirty="0" smtClean="0"/>
            <a:t>Electricity</a:t>
          </a:r>
          <a:endParaRPr lang="en-US" dirty="0"/>
        </a:p>
      </dgm:t>
    </dgm:pt>
    <dgm:pt modelId="{18B97170-982B-6940-BD2F-7CC0955B9FA6}" type="parTrans" cxnId="{0953234F-E611-B644-B9AE-9849E2BD9907}">
      <dgm:prSet/>
      <dgm:spPr/>
      <dgm:t>
        <a:bodyPr/>
        <a:lstStyle/>
        <a:p>
          <a:endParaRPr lang="en-US"/>
        </a:p>
      </dgm:t>
    </dgm:pt>
    <dgm:pt modelId="{95F4CE0D-98EF-2644-A15D-3413589EB730}" type="sibTrans" cxnId="{0953234F-E611-B644-B9AE-9849E2BD9907}">
      <dgm:prSet/>
      <dgm:spPr/>
      <dgm:t>
        <a:bodyPr/>
        <a:lstStyle/>
        <a:p>
          <a:endParaRPr lang="en-US"/>
        </a:p>
      </dgm:t>
    </dgm:pt>
    <dgm:pt modelId="{0800EDA3-4B86-7C4C-88C7-720FC3BB24CB}">
      <dgm:prSet/>
      <dgm:spPr/>
      <dgm:t>
        <a:bodyPr/>
        <a:lstStyle/>
        <a:p>
          <a:pPr rtl="0"/>
          <a:r>
            <a:rPr lang="en-US" smtClean="0"/>
            <a:t>Wireless communication</a:t>
          </a:r>
          <a:endParaRPr lang="en-US"/>
        </a:p>
      </dgm:t>
    </dgm:pt>
    <dgm:pt modelId="{7DAA06E0-842D-E84F-AE1F-41B9EC4CBF25}" type="parTrans" cxnId="{1A679060-C0B9-A94D-8261-36C73E4CB4B8}">
      <dgm:prSet/>
      <dgm:spPr/>
      <dgm:t>
        <a:bodyPr/>
        <a:lstStyle/>
        <a:p>
          <a:endParaRPr lang="en-US"/>
        </a:p>
      </dgm:t>
    </dgm:pt>
    <dgm:pt modelId="{AB5C5736-352D-1042-B426-C960411CB982}" type="sibTrans" cxnId="{1A679060-C0B9-A94D-8261-36C73E4CB4B8}">
      <dgm:prSet/>
      <dgm:spPr/>
      <dgm:t>
        <a:bodyPr/>
        <a:lstStyle/>
        <a:p>
          <a:endParaRPr lang="en-US"/>
        </a:p>
      </dgm:t>
    </dgm:pt>
    <dgm:pt modelId="{C95DB413-58D6-0144-A399-8E9260DA74CF}">
      <dgm:prSet/>
      <dgm:spPr/>
      <dgm:t>
        <a:bodyPr/>
        <a:lstStyle/>
        <a:p>
          <a:pPr rtl="0"/>
          <a:r>
            <a:rPr lang="en-US" smtClean="0"/>
            <a:t>Hostile environment</a:t>
          </a:r>
          <a:endParaRPr lang="en-US"/>
        </a:p>
      </dgm:t>
    </dgm:pt>
    <dgm:pt modelId="{272E9C0D-41FD-3848-BBE1-60A312FC4D0D}" type="parTrans" cxnId="{FA671E7F-4E34-504A-93FB-7851FCC4C20E}">
      <dgm:prSet/>
      <dgm:spPr/>
      <dgm:t>
        <a:bodyPr/>
        <a:lstStyle/>
        <a:p>
          <a:endParaRPr lang="en-US"/>
        </a:p>
      </dgm:t>
    </dgm:pt>
    <dgm:pt modelId="{7827CCAD-A99A-CA4F-99CD-C19DC3D45BC2}" type="sibTrans" cxnId="{FA671E7F-4E34-504A-93FB-7851FCC4C20E}">
      <dgm:prSet/>
      <dgm:spPr/>
      <dgm:t>
        <a:bodyPr/>
        <a:lstStyle/>
        <a:p>
          <a:endParaRPr lang="en-US"/>
        </a:p>
      </dgm:t>
    </dgm:pt>
    <dgm:pt modelId="{979DB921-DBA9-584F-8CA6-B578A3500581}" type="pres">
      <dgm:prSet presAssocID="{3F8B0425-9E17-6342-89C0-595672CF0D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6F2A3D-6E76-9A48-BA1A-F18CEE92BE7E}" type="pres">
      <dgm:prSet presAssocID="{9326F7C3-D34E-FC4F-9802-27050A8EF98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42AB8-A0BD-D641-91B9-5E2D0835D727}" type="pres">
      <dgm:prSet presAssocID="{0987AEF9-C28D-284F-84BF-FE2C8C14B4A9}" presName="spacer" presStyleCnt="0"/>
      <dgm:spPr/>
      <dgm:t>
        <a:bodyPr/>
        <a:lstStyle/>
        <a:p>
          <a:endParaRPr lang="en-US"/>
        </a:p>
      </dgm:t>
    </dgm:pt>
    <dgm:pt modelId="{47AEEFF8-92AB-7F4E-9843-E491E1275966}" type="pres">
      <dgm:prSet presAssocID="{9BF59F5A-41D1-5E49-AFA1-DAE993C9F2D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5CA42-ACCD-A24A-8676-500C57C04EEF}" type="pres">
      <dgm:prSet presAssocID="{95F4CE0D-98EF-2644-A15D-3413589EB730}" presName="spacer" presStyleCnt="0"/>
      <dgm:spPr/>
      <dgm:t>
        <a:bodyPr/>
        <a:lstStyle/>
        <a:p>
          <a:endParaRPr lang="en-US"/>
        </a:p>
      </dgm:t>
    </dgm:pt>
    <dgm:pt modelId="{BE1DB2AD-8299-4D43-8C3F-11AB97B1F16D}" type="pres">
      <dgm:prSet presAssocID="{0800EDA3-4B86-7C4C-88C7-720FC3BB24C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0D2FC-DFEE-A94D-B72C-E9244CB10BF2}" type="pres">
      <dgm:prSet presAssocID="{AB5C5736-352D-1042-B426-C960411CB982}" presName="spacer" presStyleCnt="0"/>
      <dgm:spPr/>
      <dgm:t>
        <a:bodyPr/>
        <a:lstStyle/>
        <a:p>
          <a:endParaRPr lang="en-US"/>
        </a:p>
      </dgm:t>
    </dgm:pt>
    <dgm:pt modelId="{51468252-9D48-0942-BA70-347EB449F9FD}" type="pres">
      <dgm:prSet presAssocID="{C95DB413-58D6-0144-A399-8E9260DA74C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3BBAE2-57A2-1D40-B250-EFF001DE3CA9}" type="presOf" srcId="{3F8B0425-9E17-6342-89C0-595672CF0DF9}" destId="{979DB921-DBA9-584F-8CA6-B578A3500581}" srcOrd="0" destOrd="0" presId="urn:microsoft.com/office/officeart/2005/8/layout/vList2"/>
    <dgm:cxn modelId="{6DCC9483-E0E5-F14A-80DC-4FA44944CEED}" type="presOf" srcId="{0800EDA3-4B86-7C4C-88C7-720FC3BB24CB}" destId="{BE1DB2AD-8299-4D43-8C3F-11AB97B1F16D}" srcOrd="0" destOrd="0" presId="urn:microsoft.com/office/officeart/2005/8/layout/vList2"/>
    <dgm:cxn modelId="{1A679060-C0B9-A94D-8261-36C73E4CB4B8}" srcId="{3F8B0425-9E17-6342-89C0-595672CF0DF9}" destId="{0800EDA3-4B86-7C4C-88C7-720FC3BB24CB}" srcOrd="2" destOrd="0" parTransId="{7DAA06E0-842D-E84F-AE1F-41B9EC4CBF25}" sibTransId="{AB5C5736-352D-1042-B426-C960411CB982}"/>
    <dgm:cxn modelId="{E93E1516-948B-D747-AA34-0F76D4E07C95}" type="presOf" srcId="{9326F7C3-D34E-FC4F-9802-27050A8EF980}" destId="{5B6F2A3D-6E76-9A48-BA1A-F18CEE92BE7E}" srcOrd="0" destOrd="0" presId="urn:microsoft.com/office/officeart/2005/8/layout/vList2"/>
    <dgm:cxn modelId="{FA671E7F-4E34-504A-93FB-7851FCC4C20E}" srcId="{3F8B0425-9E17-6342-89C0-595672CF0DF9}" destId="{C95DB413-58D6-0144-A399-8E9260DA74CF}" srcOrd="3" destOrd="0" parTransId="{272E9C0D-41FD-3848-BBE1-60A312FC4D0D}" sibTransId="{7827CCAD-A99A-CA4F-99CD-C19DC3D45BC2}"/>
    <dgm:cxn modelId="{0953234F-E611-B644-B9AE-9849E2BD9907}" srcId="{3F8B0425-9E17-6342-89C0-595672CF0DF9}" destId="{9BF59F5A-41D1-5E49-AFA1-DAE993C9F2DC}" srcOrd="1" destOrd="0" parTransId="{18B97170-982B-6940-BD2F-7CC0955B9FA6}" sibTransId="{95F4CE0D-98EF-2644-A15D-3413589EB730}"/>
    <dgm:cxn modelId="{8265FFA8-7243-0B43-AE27-3F1E4EC85EAB}" srcId="{3F8B0425-9E17-6342-89C0-595672CF0DF9}" destId="{9326F7C3-D34E-FC4F-9802-27050A8EF980}" srcOrd="0" destOrd="0" parTransId="{DD8F61B5-4055-8649-A441-74B06DE9A948}" sibTransId="{0987AEF9-C28D-284F-84BF-FE2C8C14B4A9}"/>
    <dgm:cxn modelId="{BF8E1164-C344-DD40-8131-8C97C2143439}" type="presOf" srcId="{C95DB413-58D6-0144-A399-8E9260DA74CF}" destId="{51468252-9D48-0942-BA70-347EB449F9FD}" srcOrd="0" destOrd="0" presId="urn:microsoft.com/office/officeart/2005/8/layout/vList2"/>
    <dgm:cxn modelId="{CB030A37-2358-4941-BF15-DF74F17D4CE4}" type="presOf" srcId="{9BF59F5A-41D1-5E49-AFA1-DAE993C9F2DC}" destId="{47AEEFF8-92AB-7F4E-9843-E491E1275966}" srcOrd="0" destOrd="0" presId="urn:microsoft.com/office/officeart/2005/8/layout/vList2"/>
    <dgm:cxn modelId="{C1383D24-1E77-2947-87EA-333151E50C03}" type="presParOf" srcId="{979DB921-DBA9-584F-8CA6-B578A3500581}" destId="{5B6F2A3D-6E76-9A48-BA1A-F18CEE92BE7E}" srcOrd="0" destOrd="0" presId="urn:microsoft.com/office/officeart/2005/8/layout/vList2"/>
    <dgm:cxn modelId="{6DA7B997-776D-8746-8A0B-9ADF80757394}" type="presParOf" srcId="{979DB921-DBA9-584F-8CA6-B578A3500581}" destId="{64A42AB8-A0BD-D641-91B9-5E2D0835D727}" srcOrd="1" destOrd="0" presId="urn:microsoft.com/office/officeart/2005/8/layout/vList2"/>
    <dgm:cxn modelId="{D9A913D3-DB40-3F40-A811-BAD5CC650836}" type="presParOf" srcId="{979DB921-DBA9-584F-8CA6-B578A3500581}" destId="{47AEEFF8-92AB-7F4E-9843-E491E1275966}" srcOrd="2" destOrd="0" presId="urn:microsoft.com/office/officeart/2005/8/layout/vList2"/>
    <dgm:cxn modelId="{27E7290D-6453-D243-83F5-EF62D143A450}" type="presParOf" srcId="{979DB921-DBA9-584F-8CA6-B578A3500581}" destId="{8EA5CA42-ACCD-A24A-8676-500C57C04EEF}" srcOrd="3" destOrd="0" presId="urn:microsoft.com/office/officeart/2005/8/layout/vList2"/>
    <dgm:cxn modelId="{50FFD2DE-5786-BE48-BAA2-300E35C905DE}" type="presParOf" srcId="{979DB921-DBA9-584F-8CA6-B578A3500581}" destId="{BE1DB2AD-8299-4D43-8C3F-11AB97B1F16D}" srcOrd="4" destOrd="0" presId="urn:microsoft.com/office/officeart/2005/8/layout/vList2"/>
    <dgm:cxn modelId="{46B59D30-E41F-DF4A-916E-293D42C76C22}" type="presParOf" srcId="{979DB921-DBA9-584F-8CA6-B578A3500581}" destId="{6180D2FC-DFEE-A94D-B72C-E9244CB10BF2}" srcOrd="5" destOrd="0" presId="urn:microsoft.com/office/officeart/2005/8/layout/vList2"/>
    <dgm:cxn modelId="{3232C569-4B77-C349-91C2-13CA8C8D6B00}" type="presParOf" srcId="{979DB921-DBA9-584F-8CA6-B578A3500581}" destId="{51468252-9D48-0942-BA70-347EB449F9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59F5DC-96CF-E146-B532-E602564FCF7B}" type="doc">
      <dgm:prSet loTypeId="urn:microsoft.com/office/officeart/2005/8/layout/vList2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6C1B4EF-9275-F441-9325-CA458CC70325}">
      <dgm:prSet/>
      <dgm:spPr/>
      <dgm:t>
        <a:bodyPr/>
        <a:lstStyle/>
        <a:p>
          <a:pPr rtl="0"/>
          <a:r>
            <a:rPr lang="en-US" dirty="0" smtClean="0"/>
            <a:t>Larger bursts of data</a:t>
          </a:r>
        </a:p>
      </dgm:t>
    </dgm:pt>
    <dgm:pt modelId="{E429139D-9047-4B4C-BFDE-3FD63CBA6D2D}" type="parTrans" cxnId="{82535308-9FD4-784C-B58F-19EB60F7EA3F}">
      <dgm:prSet/>
      <dgm:spPr/>
      <dgm:t>
        <a:bodyPr/>
        <a:lstStyle/>
        <a:p>
          <a:endParaRPr lang="en-US"/>
        </a:p>
      </dgm:t>
    </dgm:pt>
    <dgm:pt modelId="{C6C76964-05F5-1548-B3F8-6CF9A494A811}" type="sibTrans" cxnId="{82535308-9FD4-784C-B58F-19EB60F7EA3F}">
      <dgm:prSet/>
      <dgm:spPr/>
      <dgm:t>
        <a:bodyPr/>
        <a:lstStyle/>
        <a:p>
          <a:endParaRPr lang="en-US"/>
        </a:p>
      </dgm:t>
    </dgm:pt>
    <dgm:pt modelId="{7135E30D-92AD-4A4D-BA21-94912A571E3C}">
      <dgm:prSet/>
      <dgm:spPr/>
      <dgm:t>
        <a:bodyPr/>
        <a:lstStyle/>
        <a:p>
          <a:pPr rtl="0"/>
          <a:r>
            <a:rPr lang="en-US" dirty="0" smtClean="0"/>
            <a:t>Reliable energy source</a:t>
          </a:r>
          <a:endParaRPr lang="en-US" dirty="0" smtClean="0"/>
        </a:p>
      </dgm:t>
    </dgm:pt>
    <dgm:pt modelId="{483A9124-3222-6545-8E37-25EEA0797C8A}" type="parTrans" cxnId="{A86A0D0F-C329-294B-94EA-97F8104EADCD}">
      <dgm:prSet/>
      <dgm:spPr/>
    </dgm:pt>
    <dgm:pt modelId="{AE4B04F8-1A05-204B-929B-DD9788BEF0FD}" type="sibTrans" cxnId="{A86A0D0F-C329-294B-94EA-97F8104EADCD}">
      <dgm:prSet/>
      <dgm:spPr/>
    </dgm:pt>
    <dgm:pt modelId="{C6913ECA-13C1-DA4D-8FDE-06031286FA33}">
      <dgm:prSet/>
      <dgm:spPr/>
      <dgm:t>
        <a:bodyPr/>
        <a:lstStyle/>
        <a:p>
          <a:pPr rtl="0"/>
          <a:r>
            <a:rPr lang="en-US" dirty="0" smtClean="0"/>
            <a:t>Less reliable network</a:t>
          </a:r>
          <a:endParaRPr lang="en-US" dirty="0" smtClean="0"/>
        </a:p>
      </dgm:t>
    </dgm:pt>
    <dgm:pt modelId="{69340839-4AC0-D64C-B5C5-3F61469525EE}" type="parTrans" cxnId="{E697BA9C-4A36-E348-8936-298E1F82334D}">
      <dgm:prSet/>
      <dgm:spPr/>
    </dgm:pt>
    <dgm:pt modelId="{2E842A1F-F35B-244A-BD7C-DAC300381779}" type="sibTrans" cxnId="{E697BA9C-4A36-E348-8936-298E1F82334D}">
      <dgm:prSet/>
      <dgm:spPr/>
    </dgm:pt>
    <dgm:pt modelId="{7E599CFB-68CE-C242-810C-9DBF5F502495}" type="pres">
      <dgm:prSet presAssocID="{5659F5DC-96CF-E146-B532-E602564FCF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5FF977-F1A6-A144-B674-81208F5DFFC8}" type="pres">
      <dgm:prSet presAssocID="{7135E30D-92AD-4A4D-BA21-94912A571E3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B0926-0896-C64C-86DD-9C2BDA366DB9}" type="pres">
      <dgm:prSet presAssocID="{AE4B04F8-1A05-204B-929B-DD9788BEF0FD}" presName="spacer" presStyleCnt="0"/>
      <dgm:spPr/>
    </dgm:pt>
    <dgm:pt modelId="{56640872-ADA9-034A-8F56-B4D42120559E}" type="pres">
      <dgm:prSet presAssocID="{C6913ECA-13C1-DA4D-8FDE-06031286FA3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03708-B9BA-A443-BD1C-DCCFE6054D78}" type="pres">
      <dgm:prSet presAssocID="{C6913ECA-13C1-DA4D-8FDE-06031286FA3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97BA9C-4A36-E348-8936-298E1F82334D}" srcId="{5659F5DC-96CF-E146-B532-E602564FCF7B}" destId="{C6913ECA-13C1-DA4D-8FDE-06031286FA33}" srcOrd="1" destOrd="0" parTransId="{69340839-4AC0-D64C-B5C5-3F61469525EE}" sibTransId="{2E842A1F-F35B-244A-BD7C-DAC300381779}"/>
    <dgm:cxn modelId="{82535308-9FD4-784C-B58F-19EB60F7EA3F}" srcId="{C6913ECA-13C1-DA4D-8FDE-06031286FA33}" destId="{96C1B4EF-9275-F441-9325-CA458CC70325}" srcOrd="0" destOrd="0" parTransId="{E429139D-9047-4B4C-BFDE-3FD63CBA6D2D}" sibTransId="{C6C76964-05F5-1548-B3F8-6CF9A494A811}"/>
    <dgm:cxn modelId="{A1EA0D1A-809C-3846-9866-59F06B4BF548}" type="presOf" srcId="{7135E30D-92AD-4A4D-BA21-94912A571E3C}" destId="{1D5FF977-F1A6-A144-B674-81208F5DFFC8}" srcOrd="0" destOrd="0" presId="urn:microsoft.com/office/officeart/2005/8/layout/vList2"/>
    <dgm:cxn modelId="{34AD2DD1-1C97-1B49-B7CD-81B9F3EDF203}" type="presOf" srcId="{5659F5DC-96CF-E146-B532-E602564FCF7B}" destId="{7E599CFB-68CE-C242-810C-9DBF5F502495}" srcOrd="0" destOrd="0" presId="urn:microsoft.com/office/officeart/2005/8/layout/vList2"/>
    <dgm:cxn modelId="{A86A0D0F-C329-294B-94EA-97F8104EADCD}" srcId="{5659F5DC-96CF-E146-B532-E602564FCF7B}" destId="{7135E30D-92AD-4A4D-BA21-94912A571E3C}" srcOrd="0" destOrd="0" parTransId="{483A9124-3222-6545-8E37-25EEA0797C8A}" sibTransId="{AE4B04F8-1A05-204B-929B-DD9788BEF0FD}"/>
    <dgm:cxn modelId="{5C0A4496-B31C-294F-8977-87CC8DE2065B}" type="presOf" srcId="{96C1B4EF-9275-F441-9325-CA458CC70325}" destId="{48403708-B9BA-A443-BD1C-DCCFE6054D78}" srcOrd="0" destOrd="0" presId="urn:microsoft.com/office/officeart/2005/8/layout/vList2"/>
    <dgm:cxn modelId="{279BF9B1-B9B7-FE40-88E0-B23FC6A70325}" type="presOf" srcId="{C6913ECA-13C1-DA4D-8FDE-06031286FA33}" destId="{56640872-ADA9-034A-8F56-B4D42120559E}" srcOrd="0" destOrd="0" presId="urn:microsoft.com/office/officeart/2005/8/layout/vList2"/>
    <dgm:cxn modelId="{C6A5898F-1E67-4B4D-9C39-3A9FE956B4AE}" type="presParOf" srcId="{7E599CFB-68CE-C242-810C-9DBF5F502495}" destId="{1D5FF977-F1A6-A144-B674-81208F5DFFC8}" srcOrd="0" destOrd="0" presId="urn:microsoft.com/office/officeart/2005/8/layout/vList2"/>
    <dgm:cxn modelId="{B13335AA-2FA1-4943-A206-1B7BAC6E1C7D}" type="presParOf" srcId="{7E599CFB-68CE-C242-810C-9DBF5F502495}" destId="{0BBB0926-0896-C64C-86DD-9C2BDA366DB9}" srcOrd="1" destOrd="0" presId="urn:microsoft.com/office/officeart/2005/8/layout/vList2"/>
    <dgm:cxn modelId="{B8FCECF4-D43C-FC45-BA7B-5A5BA9597826}" type="presParOf" srcId="{7E599CFB-68CE-C242-810C-9DBF5F502495}" destId="{56640872-ADA9-034A-8F56-B4D42120559E}" srcOrd="2" destOrd="0" presId="urn:microsoft.com/office/officeart/2005/8/layout/vList2"/>
    <dgm:cxn modelId="{684BE1AF-5ED7-ED49-9D7D-3FE20D2DDD51}" type="presParOf" srcId="{7E599CFB-68CE-C242-810C-9DBF5F502495}" destId="{48403708-B9BA-A443-BD1C-DCCFE6054D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6F9DF2-7970-5049-B88F-08DFC75BC8F1}" type="doc">
      <dgm:prSet loTypeId="urn:microsoft.com/office/officeart/2005/8/layout/vList2" loCatId="" qsTypeId="urn:microsoft.com/office/officeart/2005/8/quickstyle/simple4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46D894D9-D709-2247-A278-EBEE08C76C75}">
      <dgm:prSet/>
      <dgm:spPr/>
      <dgm:t>
        <a:bodyPr/>
        <a:lstStyle/>
        <a:p>
          <a:pPr rtl="0"/>
          <a:r>
            <a:rPr lang="en-US" smtClean="0"/>
            <a:t>Optimize driver routes</a:t>
          </a:r>
          <a:endParaRPr lang="en-US"/>
        </a:p>
      </dgm:t>
    </dgm:pt>
    <dgm:pt modelId="{4F4D1110-0AAF-854B-868D-D99DF0698EF8}" type="parTrans" cxnId="{4A79DF58-D234-A44F-A1E6-AD515ABB59A6}">
      <dgm:prSet/>
      <dgm:spPr/>
      <dgm:t>
        <a:bodyPr/>
        <a:lstStyle/>
        <a:p>
          <a:endParaRPr lang="en-US"/>
        </a:p>
      </dgm:t>
    </dgm:pt>
    <dgm:pt modelId="{36F224BC-161E-CC47-8EFD-323C2174CBF2}" type="sibTrans" cxnId="{4A79DF58-D234-A44F-A1E6-AD515ABB59A6}">
      <dgm:prSet/>
      <dgm:spPr/>
      <dgm:t>
        <a:bodyPr/>
        <a:lstStyle/>
        <a:p>
          <a:endParaRPr lang="en-US"/>
        </a:p>
      </dgm:t>
    </dgm:pt>
    <dgm:pt modelId="{BD9473F2-07C4-C644-BDC7-6502543AF4EF}">
      <dgm:prSet/>
      <dgm:spPr/>
      <dgm:t>
        <a:bodyPr/>
        <a:lstStyle/>
        <a:p>
          <a:pPr rtl="0"/>
          <a:r>
            <a:rPr lang="en-US" smtClean="0"/>
            <a:t>Analyze driver behavior</a:t>
          </a:r>
          <a:endParaRPr lang="en-US"/>
        </a:p>
      </dgm:t>
    </dgm:pt>
    <dgm:pt modelId="{FE5FFB10-FE17-084C-ABF6-F5B16705C931}" type="parTrans" cxnId="{416130F0-EED8-134B-AF75-08D9ECAE5E48}">
      <dgm:prSet/>
      <dgm:spPr/>
      <dgm:t>
        <a:bodyPr/>
        <a:lstStyle/>
        <a:p>
          <a:endParaRPr lang="en-US"/>
        </a:p>
      </dgm:t>
    </dgm:pt>
    <dgm:pt modelId="{7F90F132-BC4A-7247-A3B4-A92936F006C5}" type="sibTrans" cxnId="{416130F0-EED8-134B-AF75-08D9ECAE5E48}">
      <dgm:prSet/>
      <dgm:spPr/>
      <dgm:t>
        <a:bodyPr/>
        <a:lstStyle/>
        <a:p>
          <a:endParaRPr lang="en-US"/>
        </a:p>
      </dgm:t>
    </dgm:pt>
    <dgm:pt modelId="{B87C6007-E9E9-A64D-86B7-48084F28AE5B}">
      <dgm:prSet/>
      <dgm:spPr/>
      <dgm:t>
        <a:bodyPr/>
        <a:lstStyle/>
        <a:p>
          <a:pPr rtl="0"/>
          <a:r>
            <a:rPr lang="en-US" smtClean="0"/>
            <a:t>Diagnose problems</a:t>
          </a:r>
          <a:endParaRPr lang="en-US"/>
        </a:p>
      </dgm:t>
    </dgm:pt>
    <dgm:pt modelId="{685E1A42-37D1-FD40-BA15-32B5410DA037}" type="parTrans" cxnId="{9E50EA93-B80D-3A44-9809-A4B5779DC457}">
      <dgm:prSet/>
      <dgm:spPr/>
      <dgm:t>
        <a:bodyPr/>
        <a:lstStyle/>
        <a:p>
          <a:endParaRPr lang="en-US"/>
        </a:p>
      </dgm:t>
    </dgm:pt>
    <dgm:pt modelId="{6DCB6866-9B1B-0645-ADD5-DD17C9B9BBEC}" type="sibTrans" cxnId="{9E50EA93-B80D-3A44-9809-A4B5779DC457}">
      <dgm:prSet/>
      <dgm:spPr/>
      <dgm:t>
        <a:bodyPr/>
        <a:lstStyle/>
        <a:p>
          <a:endParaRPr lang="en-US"/>
        </a:p>
      </dgm:t>
    </dgm:pt>
    <dgm:pt modelId="{C72F3E12-B4AB-9846-8F0F-811686DACCD5}">
      <dgm:prSet/>
      <dgm:spPr/>
      <dgm:t>
        <a:bodyPr/>
        <a:lstStyle/>
        <a:p>
          <a:pPr rtl="0"/>
          <a:r>
            <a:rPr lang="en-US" smtClean="0"/>
            <a:t>Maintenance schedules</a:t>
          </a:r>
          <a:endParaRPr lang="en-US"/>
        </a:p>
      </dgm:t>
    </dgm:pt>
    <dgm:pt modelId="{AC34D00E-5327-4E40-970A-5879B2C96380}" type="parTrans" cxnId="{1640F0B9-CB84-804B-82D7-35151A58AFED}">
      <dgm:prSet/>
      <dgm:spPr/>
      <dgm:t>
        <a:bodyPr/>
        <a:lstStyle/>
        <a:p>
          <a:endParaRPr lang="en-US"/>
        </a:p>
      </dgm:t>
    </dgm:pt>
    <dgm:pt modelId="{EB40DAC5-BB07-B14C-A482-D7E0DCF150A4}" type="sibTrans" cxnId="{1640F0B9-CB84-804B-82D7-35151A58AFED}">
      <dgm:prSet/>
      <dgm:spPr/>
      <dgm:t>
        <a:bodyPr/>
        <a:lstStyle/>
        <a:p>
          <a:endParaRPr lang="en-US"/>
        </a:p>
      </dgm:t>
    </dgm:pt>
    <dgm:pt modelId="{EAFF4C4B-8DB4-4143-A368-33C6D6A61146}" type="pres">
      <dgm:prSet presAssocID="{536F9DF2-7970-5049-B88F-08DFC75BC8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5A962C-D8EB-C244-923D-3F7E954E5FBF}" type="pres">
      <dgm:prSet presAssocID="{46D894D9-D709-2247-A278-EBEE08C76C7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193F6-9601-004C-9F8C-9C37E3C8F569}" type="pres">
      <dgm:prSet presAssocID="{36F224BC-161E-CC47-8EFD-323C2174CBF2}" presName="spacer" presStyleCnt="0"/>
      <dgm:spPr/>
      <dgm:t>
        <a:bodyPr/>
        <a:lstStyle/>
        <a:p>
          <a:endParaRPr lang="en-US"/>
        </a:p>
      </dgm:t>
    </dgm:pt>
    <dgm:pt modelId="{350F10A4-ED2B-FA48-84E6-D7C772F814BD}" type="pres">
      <dgm:prSet presAssocID="{BD9473F2-07C4-C644-BDC7-6502543AF4E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C6B7C-5A85-DC4B-ADB2-9057206691B9}" type="pres">
      <dgm:prSet presAssocID="{7F90F132-BC4A-7247-A3B4-A92936F006C5}" presName="spacer" presStyleCnt="0"/>
      <dgm:spPr/>
      <dgm:t>
        <a:bodyPr/>
        <a:lstStyle/>
        <a:p>
          <a:endParaRPr lang="en-US"/>
        </a:p>
      </dgm:t>
    </dgm:pt>
    <dgm:pt modelId="{DD1863F1-3CD5-DE4F-81AE-387F4B747FA2}" type="pres">
      <dgm:prSet presAssocID="{B87C6007-E9E9-A64D-86B7-48084F28AE5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C218B-307D-E84E-B949-593B9364C2A9}" type="pres">
      <dgm:prSet presAssocID="{6DCB6866-9B1B-0645-ADD5-DD17C9B9BBEC}" presName="spacer" presStyleCnt="0"/>
      <dgm:spPr/>
      <dgm:t>
        <a:bodyPr/>
        <a:lstStyle/>
        <a:p>
          <a:endParaRPr lang="en-US"/>
        </a:p>
      </dgm:t>
    </dgm:pt>
    <dgm:pt modelId="{391A7D72-E80C-7B45-A05D-7DD6016E4855}" type="pres">
      <dgm:prSet presAssocID="{C72F3E12-B4AB-9846-8F0F-811686DACCD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40F0B9-CB84-804B-82D7-35151A58AFED}" srcId="{536F9DF2-7970-5049-B88F-08DFC75BC8F1}" destId="{C72F3E12-B4AB-9846-8F0F-811686DACCD5}" srcOrd="3" destOrd="0" parTransId="{AC34D00E-5327-4E40-970A-5879B2C96380}" sibTransId="{EB40DAC5-BB07-B14C-A482-D7E0DCF150A4}"/>
    <dgm:cxn modelId="{A6AE4D3E-EB6C-DC48-9619-FA13F72F8739}" type="presOf" srcId="{46D894D9-D709-2247-A278-EBEE08C76C75}" destId="{4D5A962C-D8EB-C244-923D-3F7E954E5FBF}" srcOrd="0" destOrd="0" presId="urn:microsoft.com/office/officeart/2005/8/layout/vList2"/>
    <dgm:cxn modelId="{4A79DF58-D234-A44F-A1E6-AD515ABB59A6}" srcId="{536F9DF2-7970-5049-B88F-08DFC75BC8F1}" destId="{46D894D9-D709-2247-A278-EBEE08C76C75}" srcOrd="0" destOrd="0" parTransId="{4F4D1110-0AAF-854B-868D-D99DF0698EF8}" sibTransId="{36F224BC-161E-CC47-8EFD-323C2174CBF2}"/>
    <dgm:cxn modelId="{416130F0-EED8-134B-AF75-08D9ECAE5E48}" srcId="{536F9DF2-7970-5049-B88F-08DFC75BC8F1}" destId="{BD9473F2-07C4-C644-BDC7-6502543AF4EF}" srcOrd="1" destOrd="0" parTransId="{FE5FFB10-FE17-084C-ABF6-F5B16705C931}" sibTransId="{7F90F132-BC4A-7247-A3B4-A92936F006C5}"/>
    <dgm:cxn modelId="{589E6B31-FD8B-6F46-9302-7484F7887CCD}" type="presOf" srcId="{BD9473F2-07C4-C644-BDC7-6502543AF4EF}" destId="{350F10A4-ED2B-FA48-84E6-D7C772F814BD}" srcOrd="0" destOrd="0" presId="urn:microsoft.com/office/officeart/2005/8/layout/vList2"/>
    <dgm:cxn modelId="{9E50EA93-B80D-3A44-9809-A4B5779DC457}" srcId="{536F9DF2-7970-5049-B88F-08DFC75BC8F1}" destId="{B87C6007-E9E9-A64D-86B7-48084F28AE5B}" srcOrd="2" destOrd="0" parTransId="{685E1A42-37D1-FD40-BA15-32B5410DA037}" sibTransId="{6DCB6866-9B1B-0645-ADD5-DD17C9B9BBEC}"/>
    <dgm:cxn modelId="{D0ED609F-C719-F540-866F-8C5BCB1DA2DA}" type="presOf" srcId="{B87C6007-E9E9-A64D-86B7-48084F28AE5B}" destId="{DD1863F1-3CD5-DE4F-81AE-387F4B747FA2}" srcOrd="0" destOrd="0" presId="urn:microsoft.com/office/officeart/2005/8/layout/vList2"/>
    <dgm:cxn modelId="{AAA951BB-5196-C942-847A-21D9FC8E39EA}" type="presOf" srcId="{C72F3E12-B4AB-9846-8F0F-811686DACCD5}" destId="{391A7D72-E80C-7B45-A05D-7DD6016E4855}" srcOrd="0" destOrd="0" presId="urn:microsoft.com/office/officeart/2005/8/layout/vList2"/>
    <dgm:cxn modelId="{FCD0E4D8-4BA8-B945-966A-0320A99A0F41}" type="presOf" srcId="{536F9DF2-7970-5049-B88F-08DFC75BC8F1}" destId="{EAFF4C4B-8DB4-4143-A368-33C6D6A61146}" srcOrd="0" destOrd="0" presId="urn:microsoft.com/office/officeart/2005/8/layout/vList2"/>
    <dgm:cxn modelId="{86D3D1F3-5124-8547-8D85-2D09604ED75D}" type="presParOf" srcId="{EAFF4C4B-8DB4-4143-A368-33C6D6A61146}" destId="{4D5A962C-D8EB-C244-923D-3F7E954E5FBF}" srcOrd="0" destOrd="0" presId="urn:microsoft.com/office/officeart/2005/8/layout/vList2"/>
    <dgm:cxn modelId="{2D98EE04-4905-CB49-B7A4-717D06DF16F9}" type="presParOf" srcId="{EAFF4C4B-8DB4-4143-A368-33C6D6A61146}" destId="{F3A193F6-9601-004C-9F8C-9C37E3C8F569}" srcOrd="1" destOrd="0" presId="urn:microsoft.com/office/officeart/2005/8/layout/vList2"/>
    <dgm:cxn modelId="{81C14324-23E2-4D41-B807-7C30D6761D63}" type="presParOf" srcId="{EAFF4C4B-8DB4-4143-A368-33C6D6A61146}" destId="{350F10A4-ED2B-FA48-84E6-D7C772F814BD}" srcOrd="2" destOrd="0" presId="urn:microsoft.com/office/officeart/2005/8/layout/vList2"/>
    <dgm:cxn modelId="{2566FB4F-8F47-F647-ABD7-24A6E17DD801}" type="presParOf" srcId="{EAFF4C4B-8DB4-4143-A368-33C6D6A61146}" destId="{3ACC6B7C-5A85-DC4B-ADB2-9057206691B9}" srcOrd="3" destOrd="0" presId="urn:microsoft.com/office/officeart/2005/8/layout/vList2"/>
    <dgm:cxn modelId="{E4C2F4E1-DD60-6A43-9584-03C8161BE174}" type="presParOf" srcId="{EAFF4C4B-8DB4-4143-A368-33C6D6A61146}" destId="{DD1863F1-3CD5-DE4F-81AE-387F4B747FA2}" srcOrd="4" destOrd="0" presId="urn:microsoft.com/office/officeart/2005/8/layout/vList2"/>
    <dgm:cxn modelId="{FF603ACD-D28A-DF49-98F7-B62CDC5A4EF2}" type="presParOf" srcId="{EAFF4C4B-8DB4-4143-A368-33C6D6A61146}" destId="{21BC218B-307D-E84E-B949-593B9364C2A9}" srcOrd="5" destOrd="0" presId="urn:microsoft.com/office/officeart/2005/8/layout/vList2"/>
    <dgm:cxn modelId="{CBE300AF-BE46-4F41-8008-A375A6984767}" type="presParOf" srcId="{EAFF4C4B-8DB4-4143-A368-33C6D6A61146}" destId="{391A7D72-E80C-7B45-A05D-7DD6016E485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F64D7E-25FE-3949-A6EB-8A022F015F75}" type="doc">
      <dgm:prSet loTypeId="urn:microsoft.com/office/officeart/2005/8/layout/vList2" loCatId="" qsTypeId="urn:microsoft.com/office/officeart/2005/8/quickstyle/simple4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A7D86A61-25B3-C74B-A7F0-85FC6E3BBF3E}">
      <dgm:prSet/>
      <dgm:spPr/>
      <dgm:t>
        <a:bodyPr/>
        <a:lstStyle/>
        <a:p>
          <a:pPr rtl="0"/>
          <a:r>
            <a:rPr lang="en-US" dirty="0" smtClean="0"/>
            <a:t>Open standard</a:t>
          </a:r>
          <a:endParaRPr lang="en-US" dirty="0"/>
        </a:p>
      </dgm:t>
    </dgm:pt>
    <dgm:pt modelId="{005E2C89-7AB3-3F42-B6D9-372ED4497C05}" type="parTrans" cxnId="{221CD5CC-3010-7340-A3D3-EE8EADE31386}">
      <dgm:prSet/>
      <dgm:spPr/>
      <dgm:t>
        <a:bodyPr/>
        <a:lstStyle/>
        <a:p>
          <a:endParaRPr lang="en-US"/>
        </a:p>
      </dgm:t>
    </dgm:pt>
    <dgm:pt modelId="{172053A2-BDA5-BA46-BAAE-D32B9E05F28E}" type="sibTrans" cxnId="{221CD5CC-3010-7340-A3D3-EE8EADE31386}">
      <dgm:prSet/>
      <dgm:spPr/>
      <dgm:t>
        <a:bodyPr/>
        <a:lstStyle/>
        <a:p>
          <a:endParaRPr lang="en-US"/>
        </a:p>
      </dgm:t>
    </dgm:pt>
    <dgm:pt modelId="{40BB4021-160D-F54B-A46E-370490B87170}">
      <dgm:prSet/>
      <dgm:spPr/>
      <dgm:t>
        <a:bodyPr/>
        <a:lstStyle/>
        <a:p>
          <a:pPr rtl="0"/>
          <a:r>
            <a:rPr lang="en-US" dirty="0" smtClean="0"/>
            <a:t>Compact &amp; efficient</a:t>
          </a:r>
          <a:endParaRPr lang="en-US" dirty="0"/>
        </a:p>
      </dgm:t>
    </dgm:pt>
    <dgm:pt modelId="{FAAFCC8B-D515-C24F-B0CD-18E5CC1E83E8}" type="parTrans" cxnId="{6B660D07-8327-7E44-B9F5-2283EB6276F2}">
      <dgm:prSet/>
      <dgm:spPr/>
      <dgm:t>
        <a:bodyPr/>
        <a:lstStyle/>
        <a:p>
          <a:endParaRPr lang="en-US"/>
        </a:p>
      </dgm:t>
    </dgm:pt>
    <dgm:pt modelId="{0C12F7FE-8A14-254C-B6E9-CC00A83B8790}" type="sibTrans" cxnId="{6B660D07-8327-7E44-B9F5-2283EB6276F2}">
      <dgm:prSet/>
      <dgm:spPr/>
      <dgm:t>
        <a:bodyPr/>
        <a:lstStyle/>
        <a:p>
          <a:endParaRPr lang="en-US"/>
        </a:p>
      </dgm:t>
    </dgm:pt>
    <dgm:pt modelId="{20837930-9602-B345-9C90-6C90B83CDCC0}">
      <dgm:prSet/>
      <dgm:spPr/>
      <dgm:t>
        <a:bodyPr/>
        <a:lstStyle/>
        <a:p>
          <a:pPr rtl="0"/>
          <a:r>
            <a:rPr lang="en-US" smtClean="0"/>
            <a:t>Publish / subscribe</a:t>
          </a:r>
          <a:endParaRPr lang="en-US"/>
        </a:p>
      </dgm:t>
    </dgm:pt>
    <dgm:pt modelId="{EF248325-7031-F841-B3C5-7CC9A13C6C93}" type="parTrans" cxnId="{F43AB8D4-797F-2A44-B719-6562EA8F6F50}">
      <dgm:prSet/>
      <dgm:spPr/>
      <dgm:t>
        <a:bodyPr/>
        <a:lstStyle/>
        <a:p>
          <a:endParaRPr lang="en-US"/>
        </a:p>
      </dgm:t>
    </dgm:pt>
    <dgm:pt modelId="{A0DD5566-4308-BF40-942D-1DB5917BFA5D}" type="sibTrans" cxnId="{F43AB8D4-797F-2A44-B719-6562EA8F6F50}">
      <dgm:prSet/>
      <dgm:spPr/>
      <dgm:t>
        <a:bodyPr/>
        <a:lstStyle/>
        <a:p>
          <a:endParaRPr lang="en-US"/>
        </a:p>
      </dgm:t>
    </dgm:pt>
    <dgm:pt modelId="{AF930B1C-532D-AE43-8321-308A2E08EA11}">
      <dgm:prSet/>
      <dgm:spPr/>
      <dgm:t>
        <a:bodyPr/>
        <a:lstStyle/>
        <a:p>
          <a:pPr rtl="0"/>
          <a:r>
            <a:rPr lang="en-US" smtClean="0"/>
            <a:t>Durable connections &amp; queuing</a:t>
          </a:r>
          <a:endParaRPr lang="en-US"/>
        </a:p>
      </dgm:t>
    </dgm:pt>
    <dgm:pt modelId="{37BD2E12-D619-9F44-BE56-DF06DB2F619A}" type="parTrans" cxnId="{1AECFB78-F529-B04B-9D37-58814F2CD55C}">
      <dgm:prSet/>
      <dgm:spPr/>
      <dgm:t>
        <a:bodyPr/>
        <a:lstStyle/>
        <a:p>
          <a:endParaRPr lang="en-US"/>
        </a:p>
      </dgm:t>
    </dgm:pt>
    <dgm:pt modelId="{A1B51DC2-497F-E94B-B988-DDAAFC518529}" type="sibTrans" cxnId="{1AECFB78-F529-B04B-9D37-58814F2CD55C}">
      <dgm:prSet/>
      <dgm:spPr/>
      <dgm:t>
        <a:bodyPr/>
        <a:lstStyle/>
        <a:p>
          <a:endParaRPr lang="en-US"/>
        </a:p>
      </dgm:t>
    </dgm:pt>
    <dgm:pt modelId="{865C6972-4302-F64D-9F7C-388709078A49}" type="pres">
      <dgm:prSet presAssocID="{E5F64D7E-25FE-3949-A6EB-8A022F015F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A27A70-9DC9-DB45-8AFE-0CD3C9A07B5B}" type="pres">
      <dgm:prSet presAssocID="{A7D86A61-25B3-C74B-A7F0-85FC6E3BBF3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7576E-67C6-9248-B747-FF370B766FD3}" type="pres">
      <dgm:prSet presAssocID="{172053A2-BDA5-BA46-BAAE-D32B9E05F28E}" presName="spacer" presStyleCnt="0"/>
      <dgm:spPr/>
      <dgm:t>
        <a:bodyPr/>
        <a:lstStyle/>
        <a:p>
          <a:endParaRPr lang="en-US"/>
        </a:p>
      </dgm:t>
    </dgm:pt>
    <dgm:pt modelId="{4D4B8EC5-AE8E-BB4C-94D3-C371AF746F6F}" type="pres">
      <dgm:prSet presAssocID="{40BB4021-160D-F54B-A46E-370490B8717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DB52E-FA4B-C34E-802E-83E5C8C1AFD2}" type="pres">
      <dgm:prSet presAssocID="{0C12F7FE-8A14-254C-B6E9-CC00A83B8790}" presName="spacer" presStyleCnt="0"/>
      <dgm:spPr/>
      <dgm:t>
        <a:bodyPr/>
        <a:lstStyle/>
        <a:p>
          <a:endParaRPr lang="en-US"/>
        </a:p>
      </dgm:t>
    </dgm:pt>
    <dgm:pt modelId="{FDB30CD3-3392-AF4C-8765-43053D83DE69}" type="pres">
      <dgm:prSet presAssocID="{20837930-9602-B345-9C90-6C90B83CDCC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F2DA1-A00D-5E48-BE04-EB1DE5FCC6BA}" type="pres">
      <dgm:prSet presAssocID="{A0DD5566-4308-BF40-942D-1DB5917BFA5D}" presName="spacer" presStyleCnt="0"/>
      <dgm:spPr/>
      <dgm:t>
        <a:bodyPr/>
        <a:lstStyle/>
        <a:p>
          <a:endParaRPr lang="en-US"/>
        </a:p>
      </dgm:t>
    </dgm:pt>
    <dgm:pt modelId="{CC902B6D-AC58-7344-B379-BB01DB026139}" type="pres">
      <dgm:prSet presAssocID="{AF930B1C-532D-AE43-8321-308A2E08EA1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1CD5CC-3010-7340-A3D3-EE8EADE31386}" srcId="{E5F64D7E-25FE-3949-A6EB-8A022F015F75}" destId="{A7D86A61-25B3-C74B-A7F0-85FC6E3BBF3E}" srcOrd="0" destOrd="0" parTransId="{005E2C89-7AB3-3F42-B6D9-372ED4497C05}" sibTransId="{172053A2-BDA5-BA46-BAAE-D32B9E05F28E}"/>
    <dgm:cxn modelId="{6B660D07-8327-7E44-B9F5-2283EB6276F2}" srcId="{E5F64D7E-25FE-3949-A6EB-8A022F015F75}" destId="{40BB4021-160D-F54B-A46E-370490B87170}" srcOrd="1" destOrd="0" parTransId="{FAAFCC8B-D515-C24F-B0CD-18E5CC1E83E8}" sibTransId="{0C12F7FE-8A14-254C-B6E9-CC00A83B8790}"/>
    <dgm:cxn modelId="{1AECFB78-F529-B04B-9D37-58814F2CD55C}" srcId="{E5F64D7E-25FE-3949-A6EB-8A022F015F75}" destId="{AF930B1C-532D-AE43-8321-308A2E08EA11}" srcOrd="3" destOrd="0" parTransId="{37BD2E12-D619-9F44-BE56-DF06DB2F619A}" sibTransId="{A1B51DC2-497F-E94B-B988-DDAAFC518529}"/>
    <dgm:cxn modelId="{F43AB8D4-797F-2A44-B719-6562EA8F6F50}" srcId="{E5F64D7E-25FE-3949-A6EB-8A022F015F75}" destId="{20837930-9602-B345-9C90-6C90B83CDCC0}" srcOrd="2" destOrd="0" parTransId="{EF248325-7031-F841-B3C5-7CC9A13C6C93}" sibTransId="{A0DD5566-4308-BF40-942D-1DB5917BFA5D}"/>
    <dgm:cxn modelId="{28937FDF-05FF-EB49-929F-F3BDCF501299}" type="presOf" srcId="{40BB4021-160D-F54B-A46E-370490B87170}" destId="{4D4B8EC5-AE8E-BB4C-94D3-C371AF746F6F}" srcOrd="0" destOrd="0" presId="urn:microsoft.com/office/officeart/2005/8/layout/vList2"/>
    <dgm:cxn modelId="{FBD7E856-7EEE-7543-A325-336747025657}" type="presOf" srcId="{20837930-9602-B345-9C90-6C90B83CDCC0}" destId="{FDB30CD3-3392-AF4C-8765-43053D83DE69}" srcOrd="0" destOrd="0" presId="urn:microsoft.com/office/officeart/2005/8/layout/vList2"/>
    <dgm:cxn modelId="{951993A5-15F2-9440-A238-F6F9C7518B07}" type="presOf" srcId="{E5F64D7E-25FE-3949-A6EB-8A022F015F75}" destId="{865C6972-4302-F64D-9F7C-388709078A49}" srcOrd="0" destOrd="0" presId="urn:microsoft.com/office/officeart/2005/8/layout/vList2"/>
    <dgm:cxn modelId="{1C8BEC28-B8E1-1740-AEE3-5BE12DE7247B}" type="presOf" srcId="{A7D86A61-25B3-C74B-A7F0-85FC6E3BBF3E}" destId="{91A27A70-9DC9-DB45-8AFE-0CD3C9A07B5B}" srcOrd="0" destOrd="0" presId="urn:microsoft.com/office/officeart/2005/8/layout/vList2"/>
    <dgm:cxn modelId="{24A92744-3B99-BC4E-A40A-F7EFFCA5752B}" type="presOf" srcId="{AF930B1C-532D-AE43-8321-308A2E08EA11}" destId="{CC902B6D-AC58-7344-B379-BB01DB026139}" srcOrd="0" destOrd="0" presId="urn:microsoft.com/office/officeart/2005/8/layout/vList2"/>
    <dgm:cxn modelId="{1E8352C2-4DBC-2F4D-BB9A-BE3E8C2A6FF3}" type="presParOf" srcId="{865C6972-4302-F64D-9F7C-388709078A49}" destId="{91A27A70-9DC9-DB45-8AFE-0CD3C9A07B5B}" srcOrd="0" destOrd="0" presId="urn:microsoft.com/office/officeart/2005/8/layout/vList2"/>
    <dgm:cxn modelId="{183BF01E-E0E6-154A-BB99-FCB1FBDB6E13}" type="presParOf" srcId="{865C6972-4302-F64D-9F7C-388709078A49}" destId="{D467576E-67C6-9248-B747-FF370B766FD3}" srcOrd="1" destOrd="0" presId="urn:microsoft.com/office/officeart/2005/8/layout/vList2"/>
    <dgm:cxn modelId="{A857B2A5-23AC-FD4D-BB2B-2FAD2D01E3D1}" type="presParOf" srcId="{865C6972-4302-F64D-9F7C-388709078A49}" destId="{4D4B8EC5-AE8E-BB4C-94D3-C371AF746F6F}" srcOrd="2" destOrd="0" presId="urn:microsoft.com/office/officeart/2005/8/layout/vList2"/>
    <dgm:cxn modelId="{EF1C5675-7B07-7446-81AE-2625CF0BB5B2}" type="presParOf" srcId="{865C6972-4302-F64D-9F7C-388709078A49}" destId="{F3FDB52E-FA4B-C34E-802E-83E5C8C1AFD2}" srcOrd="3" destOrd="0" presId="urn:microsoft.com/office/officeart/2005/8/layout/vList2"/>
    <dgm:cxn modelId="{4484D859-6F26-464C-A8C3-CFCCD70E62DA}" type="presParOf" srcId="{865C6972-4302-F64D-9F7C-388709078A49}" destId="{FDB30CD3-3392-AF4C-8765-43053D83DE69}" srcOrd="4" destOrd="0" presId="urn:microsoft.com/office/officeart/2005/8/layout/vList2"/>
    <dgm:cxn modelId="{3F26925D-98AA-4543-869B-2CEF0843D41C}" type="presParOf" srcId="{865C6972-4302-F64D-9F7C-388709078A49}" destId="{92CF2DA1-A00D-5E48-BE04-EB1DE5FCC6BA}" srcOrd="5" destOrd="0" presId="urn:microsoft.com/office/officeart/2005/8/layout/vList2"/>
    <dgm:cxn modelId="{601BFD00-3A51-C341-86A7-C4841F293F44}" type="presParOf" srcId="{865C6972-4302-F64D-9F7C-388709078A49}" destId="{CC902B6D-AC58-7344-B379-BB01DB0261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DD505E-1A0A-3744-A0F2-6A83A6380F9A}" type="doc">
      <dgm:prSet loTypeId="urn:microsoft.com/office/officeart/2005/8/layout/vList2" loCatId="" qsTypeId="urn:microsoft.com/office/officeart/2005/8/quickstyle/simple4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4FD6A275-80D8-1641-9E25-130BFA8D6809}">
      <dgm:prSet/>
      <dgm:spPr/>
      <dgm:t>
        <a:bodyPr/>
        <a:lstStyle/>
        <a:p>
          <a:pPr rtl="0"/>
          <a:r>
            <a:rPr lang="en-US" smtClean="0"/>
            <a:t>Paho</a:t>
          </a:r>
          <a:endParaRPr lang="en-US"/>
        </a:p>
      </dgm:t>
    </dgm:pt>
    <dgm:pt modelId="{7C07A798-72EF-3F45-854A-85969DAA6101}" type="parTrans" cxnId="{7CC9FAC3-09A8-2348-97D8-9379FF92D888}">
      <dgm:prSet/>
      <dgm:spPr/>
      <dgm:t>
        <a:bodyPr/>
        <a:lstStyle/>
        <a:p>
          <a:endParaRPr lang="en-US"/>
        </a:p>
      </dgm:t>
    </dgm:pt>
    <dgm:pt modelId="{A04D9039-97B3-724D-AB56-91DAA3443670}" type="sibTrans" cxnId="{7CC9FAC3-09A8-2348-97D8-9379FF92D888}">
      <dgm:prSet/>
      <dgm:spPr/>
      <dgm:t>
        <a:bodyPr/>
        <a:lstStyle/>
        <a:p>
          <a:endParaRPr lang="en-US"/>
        </a:p>
      </dgm:t>
    </dgm:pt>
    <dgm:pt modelId="{372853BB-A5EB-1040-9053-DEA0430F5DBB}">
      <dgm:prSet/>
      <dgm:spPr/>
      <dgm:t>
        <a:bodyPr/>
        <a:lstStyle/>
        <a:p>
          <a:pPr rtl="0"/>
          <a:r>
            <a:rPr lang="en-US" smtClean="0"/>
            <a:t>Fusesource</a:t>
          </a:r>
          <a:endParaRPr lang="en-US"/>
        </a:p>
      </dgm:t>
    </dgm:pt>
    <dgm:pt modelId="{9A289E26-A098-0C43-AFF9-CF3C20000E92}" type="parTrans" cxnId="{96D9F9AE-ECFF-7C4B-B021-BC0DFE8ED8CA}">
      <dgm:prSet/>
      <dgm:spPr/>
      <dgm:t>
        <a:bodyPr/>
        <a:lstStyle/>
        <a:p>
          <a:endParaRPr lang="en-US"/>
        </a:p>
      </dgm:t>
    </dgm:pt>
    <dgm:pt modelId="{0ECDE1BB-8BF6-2E4D-965D-AE9AF6D4F803}" type="sibTrans" cxnId="{96D9F9AE-ECFF-7C4B-B021-BC0DFE8ED8CA}">
      <dgm:prSet/>
      <dgm:spPr/>
      <dgm:t>
        <a:bodyPr/>
        <a:lstStyle/>
        <a:p>
          <a:endParaRPr lang="en-US"/>
        </a:p>
      </dgm:t>
    </dgm:pt>
    <dgm:pt modelId="{F2654087-D5BA-E447-BFE9-2323D6AD35B9}">
      <dgm:prSet/>
      <dgm:spPr/>
      <dgm:t>
        <a:bodyPr/>
        <a:lstStyle/>
        <a:p>
          <a:pPr rtl="0"/>
          <a:r>
            <a:rPr lang="en-US" smtClean="0"/>
            <a:t>XenQTT</a:t>
          </a:r>
          <a:endParaRPr lang="en-US"/>
        </a:p>
      </dgm:t>
    </dgm:pt>
    <dgm:pt modelId="{F090DB8C-8A1B-6143-BA16-3EEB56DC7AF6}" type="parTrans" cxnId="{ECB1B85D-CA5C-7D49-AEA4-189B49E7440C}">
      <dgm:prSet/>
      <dgm:spPr/>
      <dgm:t>
        <a:bodyPr/>
        <a:lstStyle/>
        <a:p>
          <a:endParaRPr lang="en-US"/>
        </a:p>
      </dgm:t>
    </dgm:pt>
    <dgm:pt modelId="{1D28847E-9947-F247-A1DF-126CE4A94270}" type="sibTrans" cxnId="{ECB1B85D-CA5C-7D49-AEA4-189B49E7440C}">
      <dgm:prSet/>
      <dgm:spPr/>
      <dgm:t>
        <a:bodyPr/>
        <a:lstStyle/>
        <a:p>
          <a:endParaRPr lang="en-US"/>
        </a:p>
      </dgm:t>
    </dgm:pt>
    <dgm:pt modelId="{260CD8DB-A95D-294C-9162-EAFAA52D6B16}" type="pres">
      <dgm:prSet presAssocID="{5EDD505E-1A0A-3744-A0F2-6A83A6380F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5C6FDB-1684-3344-B991-CCC12649E49A}" type="pres">
      <dgm:prSet presAssocID="{4FD6A275-80D8-1641-9E25-130BFA8D680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79095-7AC1-6C4F-B3AC-F5C39F8AD4E9}" type="pres">
      <dgm:prSet presAssocID="{A04D9039-97B3-724D-AB56-91DAA3443670}" presName="spacer" presStyleCnt="0"/>
      <dgm:spPr/>
      <dgm:t>
        <a:bodyPr/>
        <a:lstStyle/>
        <a:p>
          <a:endParaRPr lang="en-US"/>
        </a:p>
      </dgm:t>
    </dgm:pt>
    <dgm:pt modelId="{687E3C37-7793-E24C-AE01-5EED05291965}" type="pres">
      <dgm:prSet presAssocID="{372853BB-A5EB-1040-9053-DEA0430F5DB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63C21-B2CA-B84B-ABD1-4F81C3817953}" type="pres">
      <dgm:prSet presAssocID="{0ECDE1BB-8BF6-2E4D-965D-AE9AF6D4F803}" presName="spacer" presStyleCnt="0"/>
      <dgm:spPr/>
      <dgm:t>
        <a:bodyPr/>
        <a:lstStyle/>
        <a:p>
          <a:endParaRPr lang="en-US"/>
        </a:p>
      </dgm:t>
    </dgm:pt>
    <dgm:pt modelId="{A1FA9D84-2FB2-6540-A15A-7774245C0FAC}" type="pres">
      <dgm:prSet presAssocID="{F2654087-D5BA-E447-BFE9-2323D6AD35B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E38F84-0329-BF4B-83EA-BB16AC4A43A8}" type="presOf" srcId="{4FD6A275-80D8-1641-9E25-130BFA8D6809}" destId="{DD5C6FDB-1684-3344-B991-CCC12649E49A}" srcOrd="0" destOrd="0" presId="urn:microsoft.com/office/officeart/2005/8/layout/vList2"/>
    <dgm:cxn modelId="{7CC9FAC3-09A8-2348-97D8-9379FF92D888}" srcId="{5EDD505E-1A0A-3744-A0F2-6A83A6380F9A}" destId="{4FD6A275-80D8-1641-9E25-130BFA8D6809}" srcOrd="0" destOrd="0" parTransId="{7C07A798-72EF-3F45-854A-85969DAA6101}" sibTransId="{A04D9039-97B3-724D-AB56-91DAA3443670}"/>
    <dgm:cxn modelId="{AB53384E-AD43-EA47-BE00-DABF0D51EBAD}" type="presOf" srcId="{F2654087-D5BA-E447-BFE9-2323D6AD35B9}" destId="{A1FA9D84-2FB2-6540-A15A-7774245C0FAC}" srcOrd="0" destOrd="0" presId="urn:microsoft.com/office/officeart/2005/8/layout/vList2"/>
    <dgm:cxn modelId="{BBCD4B8A-08EA-D244-8C8C-17605A8C18B6}" type="presOf" srcId="{372853BB-A5EB-1040-9053-DEA0430F5DBB}" destId="{687E3C37-7793-E24C-AE01-5EED05291965}" srcOrd="0" destOrd="0" presId="urn:microsoft.com/office/officeart/2005/8/layout/vList2"/>
    <dgm:cxn modelId="{96D9F9AE-ECFF-7C4B-B021-BC0DFE8ED8CA}" srcId="{5EDD505E-1A0A-3744-A0F2-6A83A6380F9A}" destId="{372853BB-A5EB-1040-9053-DEA0430F5DBB}" srcOrd="1" destOrd="0" parTransId="{9A289E26-A098-0C43-AFF9-CF3C20000E92}" sibTransId="{0ECDE1BB-8BF6-2E4D-965D-AE9AF6D4F803}"/>
    <dgm:cxn modelId="{8B95A467-C71D-1643-A7F2-30C18AF2127A}" type="presOf" srcId="{5EDD505E-1A0A-3744-A0F2-6A83A6380F9A}" destId="{260CD8DB-A95D-294C-9162-EAFAA52D6B16}" srcOrd="0" destOrd="0" presId="urn:microsoft.com/office/officeart/2005/8/layout/vList2"/>
    <dgm:cxn modelId="{ECB1B85D-CA5C-7D49-AEA4-189B49E7440C}" srcId="{5EDD505E-1A0A-3744-A0F2-6A83A6380F9A}" destId="{F2654087-D5BA-E447-BFE9-2323D6AD35B9}" srcOrd="2" destOrd="0" parTransId="{F090DB8C-8A1B-6143-BA16-3EEB56DC7AF6}" sibTransId="{1D28847E-9947-F247-A1DF-126CE4A94270}"/>
    <dgm:cxn modelId="{8B22FCB5-ABD7-E54B-905A-5B1B9540F4F5}" type="presParOf" srcId="{260CD8DB-A95D-294C-9162-EAFAA52D6B16}" destId="{DD5C6FDB-1684-3344-B991-CCC12649E49A}" srcOrd="0" destOrd="0" presId="urn:microsoft.com/office/officeart/2005/8/layout/vList2"/>
    <dgm:cxn modelId="{8DEA4B1F-DFF5-7446-91A3-38799FC2D92C}" type="presParOf" srcId="{260CD8DB-A95D-294C-9162-EAFAA52D6B16}" destId="{FF479095-7AC1-6C4F-B3AC-F5C39F8AD4E9}" srcOrd="1" destOrd="0" presId="urn:microsoft.com/office/officeart/2005/8/layout/vList2"/>
    <dgm:cxn modelId="{E31F3E5D-3DDA-1A48-8953-636FE993B876}" type="presParOf" srcId="{260CD8DB-A95D-294C-9162-EAFAA52D6B16}" destId="{687E3C37-7793-E24C-AE01-5EED05291965}" srcOrd="2" destOrd="0" presId="urn:microsoft.com/office/officeart/2005/8/layout/vList2"/>
    <dgm:cxn modelId="{544858C5-F792-7F43-927D-3A9E7B899DC2}" type="presParOf" srcId="{260CD8DB-A95D-294C-9162-EAFAA52D6B16}" destId="{CD963C21-B2CA-B84B-ABD1-4F81C3817953}" srcOrd="3" destOrd="0" presId="urn:microsoft.com/office/officeart/2005/8/layout/vList2"/>
    <dgm:cxn modelId="{D1694A04-E844-1A40-8BC6-50AA6E6F8110}" type="presParOf" srcId="{260CD8DB-A95D-294C-9162-EAFAA52D6B16}" destId="{A1FA9D84-2FB2-6540-A15A-7774245C0FA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57705B-4397-2640-A7DE-A5080730CC2F}" type="doc">
      <dgm:prSet loTypeId="urn:microsoft.com/office/officeart/2005/8/layout/vList2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48ED086-7740-694B-BE4D-7E7376A690B0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1"/>
            </a:rPr>
            <a:t>https://github.com/menudoproblema/libemqtt</a:t>
          </a:r>
          <a:endParaRPr lang="en-US" dirty="0"/>
        </a:p>
      </dgm:t>
    </dgm:pt>
    <dgm:pt modelId="{CE1544B6-1093-2A47-A9A5-7765F0B781DC}" type="parTrans" cxnId="{BBA79064-06D1-D442-B286-E3590CA30955}">
      <dgm:prSet/>
      <dgm:spPr/>
      <dgm:t>
        <a:bodyPr/>
        <a:lstStyle/>
        <a:p>
          <a:endParaRPr lang="en-US"/>
        </a:p>
      </dgm:t>
    </dgm:pt>
    <dgm:pt modelId="{9D2C8633-C36C-BB42-8F94-6CDAB599C44C}" type="sibTrans" cxnId="{BBA79064-06D1-D442-B286-E3590CA30955}">
      <dgm:prSet/>
      <dgm:spPr/>
      <dgm:t>
        <a:bodyPr/>
        <a:lstStyle/>
        <a:p>
          <a:endParaRPr lang="en-US"/>
        </a:p>
      </dgm:t>
    </dgm:pt>
    <dgm:pt modelId="{11EF17E7-5DF0-E74E-B56A-87BDEBB80D6A}">
      <dgm:prSet/>
      <dgm:spPr/>
      <dgm:t>
        <a:bodyPr/>
        <a:lstStyle/>
        <a:p>
          <a:pPr rtl="0"/>
          <a:r>
            <a:rPr lang="en-US" smtClean="0"/>
            <a:t>Paho embedded</a:t>
          </a:r>
          <a:endParaRPr lang="en-US"/>
        </a:p>
      </dgm:t>
    </dgm:pt>
    <dgm:pt modelId="{22222223-30F6-CE41-86A2-6E20F839C38E}" type="parTrans" cxnId="{3FED22E4-96FC-8F49-B834-EEEA5CE9F345}">
      <dgm:prSet/>
      <dgm:spPr/>
      <dgm:t>
        <a:bodyPr/>
        <a:lstStyle/>
        <a:p>
          <a:endParaRPr lang="en-US"/>
        </a:p>
      </dgm:t>
    </dgm:pt>
    <dgm:pt modelId="{B9BDC9A0-6E93-1F4A-949B-B274071D821B}" type="sibTrans" cxnId="{3FED22E4-96FC-8F49-B834-EEEA5CE9F345}">
      <dgm:prSet/>
      <dgm:spPr/>
      <dgm:t>
        <a:bodyPr/>
        <a:lstStyle/>
        <a:p>
          <a:endParaRPr lang="en-US"/>
        </a:p>
      </dgm:t>
    </dgm:pt>
    <dgm:pt modelId="{B43ED5CF-85A9-374F-80C8-678DA7A8CBAC}">
      <dgm:prSet/>
      <dgm:spPr/>
      <dgm:t>
        <a:bodyPr/>
        <a:lstStyle/>
        <a:p>
          <a:pPr rtl="0"/>
          <a:r>
            <a:rPr lang="en-US" dirty="0" err="1" smtClean="0"/>
            <a:t>libemqtt</a:t>
          </a:r>
          <a:endParaRPr lang="en-US" dirty="0"/>
        </a:p>
      </dgm:t>
    </dgm:pt>
    <dgm:pt modelId="{A8544F3D-6ED1-2447-BDBE-51968F631A5F}" type="parTrans" cxnId="{6CF9A3A3-9AA5-E545-A94A-45C43A353BFD}">
      <dgm:prSet/>
      <dgm:spPr/>
      <dgm:t>
        <a:bodyPr/>
        <a:lstStyle/>
        <a:p>
          <a:endParaRPr lang="en-US"/>
        </a:p>
      </dgm:t>
    </dgm:pt>
    <dgm:pt modelId="{10CD5D71-F0A8-6546-891A-A8A5C0433877}" type="sibTrans" cxnId="{6CF9A3A3-9AA5-E545-A94A-45C43A353BFD}">
      <dgm:prSet/>
      <dgm:spPr/>
      <dgm:t>
        <a:bodyPr/>
        <a:lstStyle/>
        <a:p>
          <a:endParaRPr lang="en-US"/>
        </a:p>
      </dgm:t>
    </dgm:pt>
    <dgm:pt modelId="{494274ED-0AEB-B649-829A-32D89602A498}" type="pres">
      <dgm:prSet presAssocID="{0C57705B-4397-2640-A7DE-A5080730CC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07D05A-FB50-BE4C-A319-C5DC2719CCAF}" type="pres">
      <dgm:prSet presAssocID="{B43ED5CF-85A9-374F-80C8-678DA7A8CBA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43A38-7C56-4F46-8629-907CC4B61767}" type="pres">
      <dgm:prSet presAssocID="{B43ED5CF-85A9-374F-80C8-678DA7A8CBA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8E621-9836-9B4E-A6B4-A4882EE98980}" type="pres">
      <dgm:prSet presAssocID="{11EF17E7-5DF0-E74E-B56A-87BDEBB80D6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F9A3A3-9AA5-E545-A94A-45C43A353BFD}" srcId="{0C57705B-4397-2640-A7DE-A5080730CC2F}" destId="{B43ED5CF-85A9-374F-80C8-678DA7A8CBAC}" srcOrd="0" destOrd="0" parTransId="{A8544F3D-6ED1-2447-BDBE-51968F631A5F}" sibTransId="{10CD5D71-F0A8-6546-891A-A8A5C0433877}"/>
    <dgm:cxn modelId="{51FBC364-3773-8148-8146-9E2A7CA41483}" type="presOf" srcId="{11EF17E7-5DF0-E74E-B56A-87BDEBB80D6A}" destId="{2AA8E621-9836-9B4E-A6B4-A4882EE98980}" srcOrd="0" destOrd="0" presId="urn:microsoft.com/office/officeart/2005/8/layout/vList2"/>
    <dgm:cxn modelId="{BBA79064-06D1-D442-B286-E3590CA30955}" srcId="{B43ED5CF-85A9-374F-80C8-678DA7A8CBAC}" destId="{448ED086-7740-694B-BE4D-7E7376A690B0}" srcOrd="0" destOrd="0" parTransId="{CE1544B6-1093-2A47-A9A5-7765F0B781DC}" sibTransId="{9D2C8633-C36C-BB42-8F94-6CDAB599C44C}"/>
    <dgm:cxn modelId="{FC581E7E-4047-B54D-8C90-0B322F16B466}" type="presOf" srcId="{448ED086-7740-694B-BE4D-7E7376A690B0}" destId="{5EB43A38-7C56-4F46-8629-907CC4B61767}" srcOrd="0" destOrd="0" presId="urn:microsoft.com/office/officeart/2005/8/layout/vList2"/>
    <dgm:cxn modelId="{79F6A7C6-996A-4040-83CC-EFDCD2085FEA}" type="presOf" srcId="{B43ED5CF-85A9-374F-80C8-678DA7A8CBAC}" destId="{FC07D05A-FB50-BE4C-A319-C5DC2719CCAF}" srcOrd="0" destOrd="0" presId="urn:microsoft.com/office/officeart/2005/8/layout/vList2"/>
    <dgm:cxn modelId="{3FED22E4-96FC-8F49-B834-EEEA5CE9F345}" srcId="{0C57705B-4397-2640-A7DE-A5080730CC2F}" destId="{11EF17E7-5DF0-E74E-B56A-87BDEBB80D6A}" srcOrd="1" destOrd="0" parTransId="{22222223-30F6-CE41-86A2-6E20F839C38E}" sibTransId="{B9BDC9A0-6E93-1F4A-949B-B274071D821B}"/>
    <dgm:cxn modelId="{A30CB05F-A35B-DA46-A551-9F7813F51F70}" type="presOf" srcId="{0C57705B-4397-2640-A7DE-A5080730CC2F}" destId="{494274ED-0AEB-B649-829A-32D89602A498}" srcOrd="0" destOrd="0" presId="urn:microsoft.com/office/officeart/2005/8/layout/vList2"/>
    <dgm:cxn modelId="{D20FA010-D231-1248-BECF-B8840C2CD608}" type="presParOf" srcId="{494274ED-0AEB-B649-829A-32D89602A498}" destId="{FC07D05A-FB50-BE4C-A319-C5DC2719CCAF}" srcOrd="0" destOrd="0" presId="urn:microsoft.com/office/officeart/2005/8/layout/vList2"/>
    <dgm:cxn modelId="{4EBE5E9D-C5A7-F042-A354-2F93658651BD}" type="presParOf" srcId="{494274ED-0AEB-B649-829A-32D89602A498}" destId="{5EB43A38-7C56-4F46-8629-907CC4B61767}" srcOrd="1" destOrd="0" presId="urn:microsoft.com/office/officeart/2005/8/layout/vList2"/>
    <dgm:cxn modelId="{BC02AFCC-ABA3-184A-8559-D98D30C05C4B}" type="presParOf" srcId="{494274ED-0AEB-B649-829A-32D89602A498}" destId="{2AA8E621-9836-9B4E-A6B4-A4882EE9898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2942B7-6BD5-264F-A90B-F3789F6517EB}" type="doc">
      <dgm:prSet loTypeId="urn:microsoft.com/office/officeart/2005/8/layout/vList2" loCatId="" qsTypeId="urn:microsoft.com/office/officeart/2005/8/quickstyle/simple4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891A5022-08B7-9A43-9E98-0E0BAD3214B6}">
      <dgm:prSet/>
      <dgm:spPr/>
      <dgm:t>
        <a:bodyPr/>
        <a:lstStyle/>
        <a:p>
          <a:pPr rtl="0"/>
          <a:r>
            <a:rPr lang="en-US" dirty="0" smtClean="0"/>
            <a:t>Lighter</a:t>
          </a:r>
          <a:endParaRPr lang="en-US" dirty="0"/>
        </a:p>
      </dgm:t>
    </dgm:pt>
    <dgm:pt modelId="{4E5E6707-DADB-5C46-9679-81CBF867BF09}" type="parTrans" cxnId="{04BE5DBD-0E78-FA48-9D83-D5CF60810B8D}">
      <dgm:prSet/>
      <dgm:spPr/>
      <dgm:t>
        <a:bodyPr/>
        <a:lstStyle/>
        <a:p>
          <a:endParaRPr lang="en-US"/>
        </a:p>
      </dgm:t>
    </dgm:pt>
    <dgm:pt modelId="{AFEA332B-FB60-2741-A8F9-E60D8FA4F2BC}" type="sibTrans" cxnId="{04BE5DBD-0E78-FA48-9D83-D5CF60810B8D}">
      <dgm:prSet/>
      <dgm:spPr/>
      <dgm:t>
        <a:bodyPr/>
        <a:lstStyle/>
        <a:p>
          <a:endParaRPr lang="en-US"/>
        </a:p>
      </dgm:t>
    </dgm:pt>
    <dgm:pt modelId="{F3B039C0-153E-AD4F-BDD6-6CA85FC48619}">
      <dgm:prSet/>
      <dgm:spPr/>
      <dgm:t>
        <a:bodyPr/>
        <a:lstStyle/>
        <a:p>
          <a:pPr rtl="0"/>
          <a:r>
            <a:rPr lang="en-US" smtClean="0"/>
            <a:t>UDP, 6LoPAN, ZigBee, etc.</a:t>
          </a:r>
          <a:endParaRPr lang="en-US"/>
        </a:p>
      </dgm:t>
    </dgm:pt>
    <dgm:pt modelId="{CAB454CF-FC70-0844-A0CA-16DBAB7D289A}" type="parTrans" cxnId="{DAFE59CD-7440-8742-999B-7642B8FBFB0A}">
      <dgm:prSet/>
      <dgm:spPr/>
      <dgm:t>
        <a:bodyPr/>
        <a:lstStyle/>
        <a:p>
          <a:endParaRPr lang="en-US"/>
        </a:p>
      </dgm:t>
    </dgm:pt>
    <dgm:pt modelId="{7992FD12-FDF7-0B47-ABCF-B91B3B79F4D8}" type="sibTrans" cxnId="{DAFE59CD-7440-8742-999B-7642B8FBFB0A}">
      <dgm:prSet/>
      <dgm:spPr/>
      <dgm:t>
        <a:bodyPr/>
        <a:lstStyle/>
        <a:p>
          <a:endParaRPr lang="en-US"/>
        </a:p>
      </dgm:t>
    </dgm:pt>
    <dgm:pt modelId="{16D147E7-F8D1-574F-97C5-E9DF85E1F8EF}">
      <dgm:prSet/>
      <dgm:spPr/>
      <dgm:t>
        <a:bodyPr/>
        <a:lstStyle/>
        <a:p>
          <a:pPr rtl="0"/>
          <a:r>
            <a:rPr lang="en-US" smtClean="0"/>
            <a:t>Configuration-free discovery</a:t>
          </a:r>
          <a:endParaRPr lang="en-US"/>
        </a:p>
      </dgm:t>
    </dgm:pt>
    <dgm:pt modelId="{5F61B4AC-1F6B-9441-A17C-8B68FEAD0102}" type="parTrans" cxnId="{F3DCA961-A11D-7E46-A118-F075674A59E0}">
      <dgm:prSet/>
      <dgm:spPr/>
      <dgm:t>
        <a:bodyPr/>
        <a:lstStyle/>
        <a:p>
          <a:endParaRPr lang="en-US"/>
        </a:p>
      </dgm:t>
    </dgm:pt>
    <dgm:pt modelId="{CCC13E89-1BAF-4045-B7B9-7C227858BA1E}" type="sibTrans" cxnId="{F3DCA961-A11D-7E46-A118-F075674A59E0}">
      <dgm:prSet/>
      <dgm:spPr/>
      <dgm:t>
        <a:bodyPr/>
        <a:lstStyle/>
        <a:p>
          <a:endParaRPr lang="en-US"/>
        </a:p>
      </dgm:t>
    </dgm:pt>
    <dgm:pt modelId="{00D7A2A1-8E60-C749-8FCA-F5CF3C089F15}">
      <dgm:prSet/>
      <dgm:spPr/>
      <dgm:t>
        <a:bodyPr/>
        <a:lstStyle/>
        <a:p>
          <a:pPr rtl="0"/>
          <a:r>
            <a:rPr lang="en-US" smtClean="0"/>
            <a:t>Functionally compatible with MQTT</a:t>
          </a:r>
          <a:endParaRPr lang="en-US"/>
        </a:p>
      </dgm:t>
    </dgm:pt>
    <dgm:pt modelId="{F06B6717-C8FD-FF4E-AEAA-6D6A7E35C681}" type="parTrans" cxnId="{92F24D70-1E56-074F-B899-B6422370341C}">
      <dgm:prSet/>
      <dgm:spPr/>
      <dgm:t>
        <a:bodyPr/>
        <a:lstStyle/>
        <a:p>
          <a:endParaRPr lang="en-US"/>
        </a:p>
      </dgm:t>
    </dgm:pt>
    <dgm:pt modelId="{486EE767-47BA-4244-82DC-2B40B5D6B6EB}" type="sibTrans" cxnId="{92F24D70-1E56-074F-B899-B6422370341C}">
      <dgm:prSet/>
      <dgm:spPr/>
      <dgm:t>
        <a:bodyPr/>
        <a:lstStyle/>
        <a:p>
          <a:endParaRPr lang="en-US"/>
        </a:p>
      </dgm:t>
    </dgm:pt>
    <dgm:pt modelId="{E7E0E439-59A8-F94F-A877-3080BD9B6264}" type="pres">
      <dgm:prSet presAssocID="{EB2942B7-6BD5-264F-A90B-F3789F6517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02E671-FB48-424A-8CF5-D42F8060B43E}" type="pres">
      <dgm:prSet presAssocID="{891A5022-08B7-9A43-9E98-0E0BAD3214B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6C614-1D05-4B48-9467-5176E85A37B7}" type="pres">
      <dgm:prSet presAssocID="{AFEA332B-FB60-2741-A8F9-E60D8FA4F2BC}" presName="spacer" presStyleCnt="0"/>
      <dgm:spPr/>
      <dgm:t>
        <a:bodyPr/>
        <a:lstStyle/>
        <a:p>
          <a:endParaRPr lang="en-US"/>
        </a:p>
      </dgm:t>
    </dgm:pt>
    <dgm:pt modelId="{767B05E4-1444-2F41-A8DD-D9C0DAD93760}" type="pres">
      <dgm:prSet presAssocID="{F3B039C0-153E-AD4F-BDD6-6CA85FC4861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E1B8D-CD53-5B40-B308-0F95A7DABEFA}" type="pres">
      <dgm:prSet presAssocID="{7992FD12-FDF7-0B47-ABCF-B91B3B79F4D8}" presName="spacer" presStyleCnt="0"/>
      <dgm:spPr/>
      <dgm:t>
        <a:bodyPr/>
        <a:lstStyle/>
        <a:p>
          <a:endParaRPr lang="en-US"/>
        </a:p>
      </dgm:t>
    </dgm:pt>
    <dgm:pt modelId="{8779A0CD-2760-1C44-8535-36480EC3FAB8}" type="pres">
      <dgm:prSet presAssocID="{16D147E7-F8D1-574F-97C5-E9DF85E1F8E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3F8C8-47F9-CA47-8EA2-6E67083D1C86}" type="pres">
      <dgm:prSet presAssocID="{CCC13E89-1BAF-4045-B7B9-7C227858BA1E}" presName="spacer" presStyleCnt="0"/>
      <dgm:spPr/>
      <dgm:t>
        <a:bodyPr/>
        <a:lstStyle/>
        <a:p>
          <a:endParaRPr lang="en-US"/>
        </a:p>
      </dgm:t>
    </dgm:pt>
    <dgm:pt modelId="{F19D46F9-9B41-A243-A94B-99C14FD1BCCB}" type="pres">
      <dgm:prSet presAssocID="{00D7A2A1-8E60-C749-8FCA-F5CF3C089F1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BE5DBD-0E78-FA48-9D83-D5CF60810B8D}" srcId="{EB2942B7-6BD5-264F-A90B-F3789F6517EB}" destId="{891A5022-08B7-9A43-9E98-0E0BAD3214B6}" srcOrd="0" destOrd="0" parTransId="{4E5E6707-DADB-5C46-9679-81CBF867BF09}" sibTransId="{AFEA332B-FB60-2741-A8F9-E60D8FA4F2BC}"/>
    <dgm:cxn modelId="{DAFE59CD-7440-8742-999B-7642B8FBFB0A}" srcId="{EB2942B7-6BD5-264F-A90B-F3789F6517EB}" destId="{F3B039C0-153E-AD4F-BDD6-6CA85FC48619}" srcOrd="1" destOrd="0" parTransId="{CAB454CF-FC70-0844-A0CA-16DBAB7D289A}" sibTransId="{7992FD12-FDF7-0B47-ABCF-B91B3B79F4D8}"/>
    <dgm:cxn modelId="{9AF10934-C146-7C44-88E2-46300E9890E5}" type="presOf" srcId="{00D7A2A1-8E60-C749-8FCA-F5CF3C089F15}" destId="{F19D46F9-9B41-A243-A94B-99C14FD1BCCB}" srcOrd="0" destOrd="0" presId="urn:microsoft.com/office/officeart/2005/8/layout/vList2"/>
    <dgm:cxn modelId="{ED365B91-4605-664B-A0ED-C144BE80C86D}" type="presOf" srcId="{891A5022-08B7-9A43-9E98-0E0BAD3214B6}" destId="{D702E671-FB48-424A-8CF5-D42F8060B43E}" srcOrd="0" destOrd="0" presId="urn:microsoft.com/office/officeart/2005/8/layout/vList2"/>
    <dgm:cxn modelId="{BE0F8A05-3EBA-934A-B120-BBD750108671}" type="presOf" srcId="{EB2942B7-6BD5-264F-A90B-F3789F6517EB}" destId="{E7E0E439-59A8-F94F-A877-3080BD9B6264}" srcOrd="0" destOrd="0" presId="urn:microsoft.com/office/officeart/2005/8/layout/vList2"/>
    <dgm:cxn modelId="{F3DCA961-A11D-7E46-A118-F075674A59E0}" srcId="{EB2942B7-6BD5-264F-A90B-F3789F6517EB}" destId="{16D147E7-F8D1-574F-97C5-E9DF85E1F8EF}" srcOrd="2" destOrd="0" parTransId="{5F61B4AC-1F6B-9441-A17C-8B68FEAD0102}" sibTransId="{CCC13E89-1BAF-4045-B7B9-7C227858BA1E}"/>
    <dgm:cxn modelId="{2D36FC83-A841-644A-833F-25262C42BDCD}" type="presOf" srcId="{16D147E7-F8D1-574F-97C5-E9DF85E1F8EF}" destId="{8779A0CD-2760-1C44-8535-36480EC3FAB8}" srcOrd="0" destOrd="0" presId="urn:microsoft.com/office/officeart/2005/8/layout/vList2"/>
    <dgm:cxn modelId="{92F24D70-1E56-074F-B899-B6422370341C}" srcId="{EB2942B7-6BD5-264F-A90B-F3789F6517EB}" destId="{00D7A2A1-8E60-C749-8FCA-F5CF3C089F15}" srcOrd="3" destOrd="0" parTransId="{F06B6717-C8FD-FF4E-AEAA-6D6A7E35C681}" sibTransId="{486EE767-47BA-4244-82DC-2B40B5D6B6EB}"/>
    <dgm:cxn modelId="{C39BC4A3-E4F0-3B45-A83E-B0199B5C2B72}" type="presOf" srcId="{F3B039C0-153E-AD4F-BDD6-6CA85FC48619}" destId="{767B05E4-1444-2F41-A8DD-D9C0DAD93760}" srcOrd="0" destOrd="0" presId="urn:microsoft.com/office/officeart/2005/8/layout/vList2"/>
    <dgm:cxn modelId="{5CC07319-75EC-9B4B-B766-9F6053C0689A}" type="presParOf" srcId="{E7E0E439-59A8-F94F-A877-3080BD9B6264}" destId="{D702E671-FB48-424A-8CF5-D42F8060B43E}" srcOrd="0" destOrd="0" presId="urn:microsoft.com/office/officeart/2005/8/layout/vList2"/>
    <dgm:cxn modelId="{63AA1446-9224-1345-BCDC-20F8024ABAAF}" type="presParOf" srcId="{E7E0E439-59A8-F94F-A877-3080BD9B6264}" destId="{F946C614-1D05-4B48-9467-5176E85A37B7}" srcOrd="1" destOrd="0" presId="urn:microsoft.com/office/officeart/2005/8/layout/vList2"/>
    <dgm:cxn modelId="{B57560BD-D60E-C44E-A8E6-323E85AE1D89}" type="presParOf" srcId="{E7E0E439-59A8-F94F-A877-3080BD9B6264}" destId="{767B05E4-1444-2F41-A8DD-D9C0DAD93760}" srcOrd="2" destOrd="0" presId="urn:microsoft.com/office/officeart/2005/8/layout/vList2"/>
    <dgm:cxn modelId="{9846F827-685A-0B43-8621-0EB581BE1FDC}" type="presParOf" srcId="{E7E0E439-59A8-F94F-A877-3080BD9B6264}" destId="{813E1B8D-CD53-5B40-B308-0F95A7DABEFA}" srcOrd="3" destOrd="0" presId="urn:microsoft.com/office/officeart/2005/8/layout/vList2"/>
    <dgm:cxn modelId="{155C26CD-CF73-BB40-AD29-5028915C7886}" type="presParOf" srcId="{E7E0E439-59A8-F94F-A877-3080BD9B6264}" destId="{8779A0CD-2760-1C44-8535-36480EC3FAB8}" srcOrd="4" destOrd="0" presId="urn:microsoft.com/office/officeart/2005/8/layout/vList2"/>
    <dgm:cxn modelId="{1DCC1F91-8F23-894B-B71F-0D6B50861473}" type="presParOf" srcId="{E7E0E439-59A8-F94F-A877-3080BD9B6264}" destId="{7BC3F8C8-47F9-CA47-8EA2-6E67083D1C86}" srcOrd="5" destOrd="0" presId="urn:microsoft.com/office/officeart/2005/8/layout/vList2"/>
    <dgm:cxn modelId="{CAD9CBC8-2850-3D48-B7D0-DD68498FA0D6}" type="presParOf" srcId="{E7E0E439-59A8-F94F-A877-3080BD9B6264}" destId="{F19D46F9-9B41-A243-A94B-99C14FD1BCC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976A7-ACD3-B74D-8FEE-501A41B3EBA7}">
      <dsp:nvSpPr>
        <dsp:cNvPr id="0" name=""/>
        <dsp:cNvSpPr/>
      </dsp:nvSpPr>
      <dsp:spPr>
        <a:xfrm>
          <a:off x="1249" y="886480"/>
          <a:ext cx="1656038" cy="165603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Embedded</a:t>
          </a:r>
          <a:endParaRPr lang="en-US" sz="2000" b="0" kern="1200" dirty="0"/>
        </a:p>
      </dsp:txBody>
      <dsp:txXfrm>
        <a:off x="243770" y="1129001"/>
        <a:ext cx="1170996" cy="1170996"/>
      </dsp:txXfrm>
    </dsp:sp>
    <dsp:sp modelId="{7B82296B-C149-C14D-9B2B-D5B7FB8073A1}">
      <dsp:nvSpPr>
        <dsp:cNvPr id="0" name=""/>
        <dsp:cNvSpPr/>
      </dsp:nvSpPr>
      <dsp:spPr>
        <a:xfrm>
          <a:off x="1791758" y="1234248"/>
          <a:ext cx="960502" cy="960502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919073" y="1601544"/>
        <a:ext cx="705872" cy="225910"/>
      </dsp:txXfrm>
    </dsp:sp>
    <dsp:sp modelId="{107A6E48-78CB-894B-855F-78D65997E87C}">
      <dsp:nvSpPr>
        <dsp:cNvPr id="0" name=""/>
        <dsp:cNvSpPr/>
      </dsp:nvSpPr>
      <dsp:spPr>
        <a:xfrm>
          <a:off x="2886730" y="886480"/>
          <a:ext cx="1656038" cy="1656038"/>
        </a:xfrm>
        <a:prstGeom prst="ellipse">
          <a:avLst/>
        </a:prstGeom>
        <a:gradFill rotWithShape="0">
          <a:gsLst>
            <a:gs pos="0">
              <a:schemeClr val="accent3">
                <a:hueOff val="-6299961"/>
                <a:satOff val="-25001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6299961"/>
                <a:satOff val="-25001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Internet</a:t>
          </a:r>
          <a:endParaRPr lang="en-US" sz="2400" b="0" kern="1200" dirty="0"/>
        </a:p>
      </dsp:txBody>
      <dsp:txXfrm>
        <a:off x="3129251" y="1129001"/>
        <a:ext cx="1170996" cy="1170996"/>
      </dsp:txXfrm>
    </dsp:sp>
    <dsp:sp modelId="{61FAFF9C-FDDA-2144-B43E-8A7BCF1C95EC}">
      <dsp:nvSpPr>
        <dsp:cNvPr id="0" name=""/>
        <dsp:cNvSpPr/>
      </dsp:nvSpPr>
      <dsp:spPr>
        <a:xfrm>
          <a:off x="4677239" y="1234248"/>
          <a:ext cx="960502" cy="960502"/>
        </a:xfrm>
        <a:prstGeom prst="mathEqual">
          <a:avLst/>
        </a:prstGeom>
        <a:gradFill rotWithShape="0">
          <a:gsLst>
            <a:gs pos="0">
              <a:schemeClr val="accent3">
                <a:hueOff val="-12599922"/>
                <a:satOff val="-50003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2599922"/>
                <a:satOff val="-50003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4804554" y="1432111"/>
        <a:ext cx="705872" cy="564776"/>
      </dsp:txXfrm>
    </dsp:sp>
    <dsp:sp modelId="{D430F6CD-5E41-E94F-BB04-05C4FFBBF3A5}">
      <dsp:nvSpPr>
        <dsp:cNvPr id="0" name=""/>
        <dsp:cNvSpPr/>
      </dsp:nvSpPr>
      <dsp:spPr>
        <a:xfrm>
          <a:off x="5772212" y="886480"/>
          <a:ext cx="1656038" cy="1656038"/>
        </a:xfrm>
        <a:prstGeom prst="ellipse">
          <a:avLst/>
        </a:prstGeom>
        <a:gradFill rotWithShape="0">
          <a:gsLst>
            <a:gs pos="0">
              <a:schemeClr val="accent3">
                <a:hueOff val="-12599922"/>
                <a:satOff val="-50003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2599922"/>
                <a:satOff val="-50003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err="1" smtClean="0"/>
            <a:t>IoT</a:t>
          </a:r>
          <a:endParaRPr lang="en-US" sz="6300" kern="1200" dirty="0"/>
        </a:p>
      </dsp:txBody>
      <dsp:txXfrm>
        <a:off x="6014733" y="1129001"/>
        <a:ext cx="1170996" cy="11709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6C05C-5992-8545-ADDE-604C79F11034}">
      <dsp:nvSpPr>
        <dsp:cNvPr id="0" name=""/>
        <dsp:cNvSpPr/>
      </dsp:nvSpPr>
      <dsp:spPr>
        <a:xfrm>
          <a:off x="0" y="23933"/>
          <a:ext cx="8229600" cy="7435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Lightweight REST</a:t>
          </a:r>
          <a:endParaRPr lang="en-US" sz="3100" kern="1200"/>
        </a:p>
      </dsp:txBody>
      <dsp:txXfrm>
        <a:off x="36296" y="60229"/>
        <a:ext cx="8157008" cy="670943"/>
      </dsp:txXfrm>
    </dsp:sp>
    <dsp:sp modelId="{17A562FF-9DF8-1C4F-A3B2-BE47795CD8A6}">
      <dsp:nvSpPr>
        <dsp:cNvPr id="0" name=""/>
        <dsp:cNvSpPr/>
      </dsp:nvSpPr>
      <dsp:spPr>
        <a:xfrm>
          <a:off x="0" y="856748"/>
          <a:ext cx="8229600" cy="743535"/>
        </a:xfrm>
        <a:prstGeom prst="roundRect">
          <a:avLst/>
        </a:prstGeom>
        <a:gradFill rotWithShape="0">
          <a:gsLst>
            <a:gs pos="0">
              <a:schemeClr val="accent3">
                <a:hueOff val="-6299961"/>
                <a:satOff val="-25001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6299961"/>
                <a:satOff val="-25001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Device Management</a:t>
          </a:r>
          <a:endParaRPr lang="en-US" sz="3100" kern="1200"/>
        </a:p>
      </dsp:txBody>
      <dsp:txXfrm>
        <a:off x="36296" y="893044"/>
        <a:ext cx="8157008" cy="670943"/>
      </dsp:txXfrm>
    </dsp:sp>
    <dsp:sp modelId="{E86BEF56-05FF-4B46-A10C-D3BF37D88AFC}">
      <dsp:nvSpPr>
        <dsp:cNvPr id="0" name=""/>
        <dsp:cNvSpPr/>
      </dsp:nvSpPr>
      <dsp:spPr>
        <a:xfrm>
          <a:off x="0" y="1600283"/>
          <a:ext cx="82296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smtClean="0"/>
            <a:t>Lightweight M2M</a:t>
          </a:r>
          <a:endParaRPr lang="en-US" sz="2400" kern="1200"/>
        </a:p>
      </dsp:txBody>
      <dsp:txXfrm>
        <a:off x="0" y="1600283"/>
        <a:ext cx="8229600" cy="513360"/>
      </dsp:txXfrm>
    </dsp:sp>
    <dsp:sp modelId="{50BC6367-F7EB-3C49-934B-2FA572203B3E}">
      <dsp:nvSpPr>
        <dsp:cNvPr id="0" name=""/>
        <dsp:cNvSpPr/>
      </dsp:nvSpPr>
      <dsp:spPr>
        <a:xfrm>
          <a:off x="0" y="2113643"/>
          <a:ext cx="8229600" cy="743535"/>
        </a:xfrm>
        <a:prstGeom prst="roundRect">
          <a:avLst/>
        </a:prstGeom>
        <a:gradFill rotWithShape="0">
          <a:gsLst>
            <a:gs pos="0">
              <a:schemeClr val="accent3">
                <a:hueOff val="-12599922"/>
                <a:satOff val="-50003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2599922"/>
                <a:satOff val="-50003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Publish/subscribe</a:t>
          </a:r>
          <a:endParaRPr lang="en-US" sz="3100" kern="1200"/>
        </a:p>
      </dsp:txBody>
      <dsp:txXfrm>
        <a:off x="36296" y="2149939"/>
        <a:ext cx="8157008" cy="670943"/>
      </dsp:txXfrm>
    </dsp:sp>
    <dsp:sp modelId="{78B85EEF-CC00-4641-8FF4-713AEF8A3740}">
      <dsp:nvSpPr>
        <dsp:cNvPr id="0" name=""/>
        <dsp:cNvSpPr/>
      </dsp:nvSpPr>
      <dsp:spPr>
        <a:xfrm>
          <a:off x="0" y="2857178"/>
          <a:ext cx="82296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smtClean="0"/>
            <a:t>CoAP-MQ</a:t>
          </a:r>
          <a:endParaRPr lang="en-US" sz="2400" kern="1200"/>
        </a:p>
      </dsp:txBody>
      <dsp:txXfrm>
        <a:off x="0" y="2857178"/>
        <a:ext cx="8229600" cy="5133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CA851-F80B-B549-8361-9100F40613EB}">
      <dsp:nvSpPr>
        <dsp:cNvPr id="0" name=""/>
        <dsp:cNvSpPr/>
      </dsp:nvSpPr>
      <dsp:spPr>
        <a:xfrm>
          <a:off x="0" y="23235"/>
          <a:ext cx="8229600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Data locality</a:t>
          </a:r>
          <a:endParaRPr lang="en-US" sz="3200" kern="1200"/>
        </a:p>
      </dsp:txBody>
      <dsp:txXfrm>
        <a:off x="37467" y="60702"/>
        <a:ext cx="8154666" cy="692586"/>
      </dsp:txXfrm>
    </dsp:sp>
    <dsp:sp modelId="{7D1FD26A-B86D-1241-AC06-4F62C807F834}">
      <dsp:nvSpPr>
        <dsp:cNvPr id="0" name=""/>
        <dsp:cNvSpPr/>
      </dsp:nvSpPr>
      <dsp:spPr>
        <a:xfrm>
          <a:off x="0" y="882915"/>
          <a:ext cx="8229600" cy="767520"/>
        </a:xfrm>
        <a:prstGeom prst="roundRect">
          <a:avLst/>
        </a:prstGeom>
        <a:gradFill rotWithShape="0">
          <a:gsLst>
            <a:gs pos="0">
              <a:schemeClr val="accent3">
                <a:hueOff val="-6299961"/>
                <a:satOff val="-25001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6299961"/>
                <a:satOff val="-25001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Functional style</a:t>
          </a:r>
          <a:endParaRPr lang="en-US" sz="3200" kern="1200"/>
        </a:p>
      </dsp:txBody>
      <dsp:txXfrm>
        <a:off x="37467" y="920382"/>
        <a:ext cx="8154666" cy="692586"/>
      </dsp:txXfrm>
    </dsp:sp>
    <dsp:sp modelId="{1806A25F-7795-E24D-8F7B-13CB6647E060}">
      <dsp:nvSpPr>
        <dsp:cNvPr id="0" name=""/>
        <dsp:cNvSpPr/>
      </dsp:nvSpPr>
      <dsp:spPr>
        <a:xfrm>
          <a:off x="0" y="1742596"/>
          <a:ext cx="8229600" cy="767520"/>
        </a:xfrm>
        <a:prstGeom prst="roundRect">
          <a:avLst/>
        </a:prstGeom>
        <a:gradFill rotWithShape="0">
          <a:gsLst>
            <a:gs pos="0">
              <a:schemeClr val="accent3">
                <a:hueOff val="-12599922"/>
                <a:satOff val="-50003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2599922"/>
                <a:satOff val="-50003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Multiple backends</a:t>
          </a:r>
          <a:endParaRPr lang="en-US" sz="3200" kern="1200"/>
        </a:p>
      </dsp:txBody>
      <dsp:txXfrm>
        <a:off x="37467" y="1780063"/>
        <a:ext cx="8154666" cy="692586"/>
      </dsp:txXfrm>
    </dsp:sp>
    <dsp:sp modelId="{DA7D12CA-9C22-4A44-8E34-74657322169E}">
      <dsp:nvSpPr>
        <dsp:cNvPr id="0" name=""/>
        <dsp:cNvSpPr/>
      </dsp:nvSpPr>
      <dsp:spPr>
        <a:xfrm>
          <a:off x="0" y="2510116"/>
          <a:ext cx="8229600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smtClean="0"/>
            <a:t>HDFS</a:t>
          </a:r>
          <a:endParaRPr lang="en-US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smtClean="0"/>
            <a:t>Cassandra</a:t>
          </a:r>
          <a:endParaRPr lang="en-US" sz="2500" kern="1200"/>
        </a:p>
      </dsp:txBody>
      <dsp:txXfrm>
        <a:off x="0" y="2510116"/>
        <a:ext cx="8229600" cy="8611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ABA10-1BF1-7E41-82F1-510AA239B994}">
      <dsp:nvSpPr>
        <dsp:cNvPr id="0" name=""/>
        <dsp:cNvSpPr/>
      </dsp:nvSpPr>
      <dsp:spPr>
        <a:xfrm>
          <a:off x="0" y="298365"/>
          <a:ext cx="5229996" cy="8634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Lucene</a:t>
          </a:r>
          <a:r>
            <a:rPr lang="en-US" sz="3600" kern="1200" dirty="0" smtClean="0"/>
            <a:t> full-text search</a:t>
          </a:r>
          <a:endParaRPr lang="en-US" sz="3600" kern="1200" dirty="0"/>
        </a:p>
      </dsp:txBody>
      <dsp:txXfrm>
        <a:off x="42151" y="340516"/>
        <a:ext cx="5145694" cy="779158"/>
      </dsp:txXfrm>
    </dsp:sp>
    <dsp:sp modelId="{E2B2B6DF-DB98-FC45-AA11-5E2F1C194455}">
      <dsp:nvSpPr>
        <dsp:cNvPr id="0" name=""/>
        <dsp:cNvSpPr/>
      </dsp:nvSpPr>
      <dsp:spPr>
        <a:xfrm>
          <a:off x="0" y="1265506"/>
          <a:ext cx="5229996" cy="863460"/>
        </a:xfrm>
        <a:prstGeom prst="roundRect">
          <a:avLst/>
        </a:prstGeom>
        <a:gradFill rotWithShape="0">
          <a:gsLst>
            <a:gs pos="0">
              <a:schemeClr val="accent3">
                <a:hueOff val="-6299961"/>
                <a:satOff val="-25001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6299961"/>
                <a:satOff val="-25001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Flexible schema database</a:t>
          </a:r>
          <a:endParaRPr lang="en-US" sz="3600" kern="1200"/>
        </a:p>
      </dsp:txBody>
      <dsp:txXfrm>
        <a:off x="42151" y="1307657"/>
        <a:ext cx="5145694" cy="779158"/>
      </dsp:txXfrm>
    </dsp:sp>
    <dsp:sp modelId="{B86C1636-9DE9-FD4D-BA4A-4E3739A8FEF1}">
      <dsp:nvSpPr>
        <dsp:cNvPr id="0" name=""/>
        <dsp:cNvSpPr/>
      </dsp:nvSpPr>
      <dsp:spPr>
        <a:xfrm>
          <a:off x="0" y="2232646"/>
          <a:ext cx="5229996" cy="863460"/>
        </a:xfrm>
        <a:prstGeom prst="roundRect">
          <a:avLst/>
        </a:prstGeom>
        <a:gradFill rotWithShape="0">
          <a:gsLst>
            <a:gs pos="0">
              <a:schemeClr val="accent3">
                <a:hueOff val="-12599922"/>
                <a:satOff val="-50003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2599922"/>
                <a:satOff val="-50003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Kibana</a:t>
          </a:r>
          <a:endParaRPr lang="en-US" sz="3600" kern="1200"/>
        </a:p>
      </dsp:txBody>
      <dsp:txXfrm>
        <a:off x="42151" y="2274797"/>
        <a:ext cx="5145694" cy="7791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464F2-3FDD-854A-9826-0244691DB211}">
      <dsp:nvSpPr>
        <dsp:cNvPr id="0" name=""/>
        <dsp:cNvSpPr/>
      </dsp:nvSpPr>
      <dsp:spPr>
        <a:xfrm>
          <a:off x="0" y="23955"/>
          <a:ext cx="8229600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Ad-hoc queries</a:t>
          </a:r>
          <a:endParaRPr lang="en-US" sz="3200" kern="1200"/>
        </a:p>
      </dsp:txBody>
      <dsp:txXfrm>
        <a:off x="37467" y="61422"/>
        <a:ext cx="8154666" cy="692586"/>
      </dsp:txXfrm>
    </dsp:sp>
    <dsp:sp modelId="{E63FAACE-1B73-3947-8976-DAF276D06263}">
      <dsp:nvSpPr>
        <dsp:cNvPr id="0" name=""/>
        <dsp:cNvSpPr/>
      </dsp:nvSpPr>
      <dsp:spPr>
        <a:xfrm>
          <a:off x="0" y="883635"/>
          <a:ext cx="8229600" cy="767520"/>
        </a:xfrm>
        <a:prstGeom prst="roundRect">
          <a:avLst/>
        </a:prstGeom>
        <a:gradFill rotWithShape="0">
          <a:gsLst>
            <a:gs pos="0">
              <a:schemeClr val="accent3">
                <a:hueOff val="-4199974"/>
                <a:satOff val="-16668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4199974"/>
                <a:satOff val="-16668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Graphs &amp; charts</a:t>
          </a:r>
          <a:endParaRPr lang="en-US" sz="3200" kern="1200"/>
        </a:p>
      </dsp:txBody>
      <dsp:txXfrm>
        <a:off x="37467" y="921102"/>
        <a:ext cx="8154666" cy="692586"/>
      </dsp:txXfrm>
    </dsp:sp>
    <dsp:sp modelId="{B5A5E382-BEC0-A84E-BCC9-55B7DBDA5339}">
      <dsp:nvSpPr>
        <dsp:cNvPr id="0" name=""/>
        <dsp:cNvSpPr/>
      </dsp:nvSpPr>
      <dsp:spPr>
        <a:xfrm>
          <a:off x="0" y="1743315"/>
          <a:ext cx="8229600" cy="767520"/>
        </a:xfrm>
        <a:prstGeom prst="roundRect">
          <a:avLst/>
        </a:prstGeom>
        <a:gradFill rotWithShape="0">
          <a:gsLst>
            <a:gs pos="0">
              <a:schemeClr val="accent3">
                <a:hueOff val="-8399949"/>
                <a:satOff val="-33335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8399949"/>
                <a:satOff val="-33335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Visualization</a:t>
          </a:r>
          <a:endParaRPr lang="en-US" sz="3200" kern="1200"/>
        </a:p>
      </dsp:txBody>
      <dsp:txXfrm>
        <a:off x="37467" y="1780782"/>
        <a:ext cx="8154666" cy="692586"/>
      </dsp:txXfrm>
    </dsp:sp>
    <dsp:sp modelId="{FFB62106-F476-5F40-93CC-E57D32ECCF5D}">
      <dsp:nvSpPr>
        <dsp:cNvPr id="0" name=""/>
        <dsp:cNvSpPr/>
      </dsp:nvSpPr>
      <dsp:spPr>
        <a:xfrm>
          <a:off x="0" y="2602996"/>
          <a:ext cx="8229600" cy="767520"/>
        </a:xfrm>
        <a:prstGeom prst="roundRect">
          <a:avLst/>
        </a:prstGeom>
        <a:gradFill rotWithShape="0">
          <a:gsLst>
            <a:gs pos="0">
              <a:schemeClr val="accent3">
                <a:hueOff val="-12599922"/>
                <a:satOff val="-50003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2599922"/>
                <a:satOff val="-50003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Browsing</a:t>
          </a:r>
          <a:endParaRPr lang="en-US" sz="3200" kern="1200"/>
        </a:p>
      </dsp:txBody>
      <dsp:txXfrm>
        <a:off x="37467" y="2640463"/>
        <a:ext cx="8154666" cy="69258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83240-7BA8-9745-9732-672EE1A41171}">
      <dsp:nvSpPr>
        <dsp:cNvPr id="0" name=""/>
        <dsp:cNvSpPr/>
      </dsp:nvSpPr>
      <dsp:spPr>
        <a:xfrm>
          <a:off x="0" y="18443"/>
          <a:ext cx="8229600" cy="79150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Service auto-discovery</a:t>
          </a:r>
          <a:endParaRPr lang="en-US" sz="3300" kern="1200"/>
        </a:p>
      </dsp:txBody>
      <dsp:txXfrm>
        <a:off x="38638" y="57081"/>
        <a:ext cx="8152324" cy="714229"/>
      </dsp:txXfrm>
    </dsp:sp>
    <dsp:sp modelId="{67465F4E-E8B0-6E4D-8A85-E51C1D9925FB}">
      <dsp:nvSpPr>
        <dsp:cNvPr id="0" name=""/>
        <dsp:cNvSpPr/>
      </dsp:nvSpPr>
      <dsp:spPr>
        <a:xfrm>
          <a:off x="0" y="904988"/>
          <a:ext cx="8229600" cy="791505"/>
        </a:xfrm>
        <a:prstGeom prst="roundRect">
          <a:avLst/>
        </a:prstGeom>
        <a:gradFill rotWithShape="0">
          <a:gsLst>
            <a:gs pos="0">
              <a:schemeClr val="accent3">
                <a:hueOff val="-6299961"/>
                <a:satOff val="-25001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6299961"/>
                <a:satOff val="-25001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Multiple transports</a:t>
          </a:r>
          <a:endParaRPr lang="en-US" sz="3300" kern="1200"/>
        </a:p>
      </dsp:txBody>
      <dsp:txXfrm>
        <a:off x="38638" y="943626"/>
        <a:ext cx="8152324" cy="714229"/>
      </dsp:txXfrm>
    </dsp:sp>
    <dsp:sp modelId="{A7C96A3E-775C-4946-A3E0-2CC62DB2A432}">
      <dsp:nvSpPr>
        <dsp:cNvPr id="0" name=""/>
        <dsp:cNvSpPr/>
      </dsp:nvSpPr>
      <dsp:spPr>
        <a:xfrm>
          <a:off x="0" y="1696493"/>
          <a:ext cx="8229600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smtClean="0"/>
            <a:t>WiFi</a:t>
          </a:r>
          <a:endParaRPr lang="en-US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smtClean="0"/>
            <a:t>Bluetooth</a:t>
          </a:r>
          <a:endParaRPr lang="en-US" sz="2600" kern="1200"/>
        </a:p>
      </dsp:txBody>
      <dsp:txXfrm>
        <a:off x="0" y="1696493"/>
        <a:ext cx="8229600" cy="888030"/>
      </dsp:txXfrm>
    </dsp:sp>
    <dsp:sp modelId="{31122A36-F3C0-884D-A11F-2C3604137F84}">
      <dsp:nvSpPr>
        <dsp:cNvPr id="0" name=""/>
        <dsp:cNvSpPr/>
      </dsp:nvSpPr>
      <dsp:spPr>
        <a:xfrm>
          <a:off x="0" y="2584523"/>
          <a:ext cx="8229600" cy="791505"/>
        </a:xfrm>
        <a:prstGeom prst="roundRect">
          <a:avLst/>
        </a:prstGeom>
        <a:gradFill rotWithShape="0">
          <a:gsLst>
            <a:gs pos="0">
              <a:schemeClr val="accent3">
                <a:hueOff val="-12599922"/>
                <a:satOff val="-50003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2599922"/>
                <a:satOff val="-50003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Security &amp; Identity</a:t>
          </a:r>
          <a:endParaRPr lang="en-US" sz="3300" kern="1200"/>
        </a:p>
      </dsp:txBody>
      <dsp:txXfrm>
        <a:off x="38638" y="2623161"/>
        <a:ext cx="8152324" cy="71422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45CD9-0AD3-524B-A553-B7AB374ACDB1}">
      <dsp:nvSpPr>
        <dsp:cNvPr id="0" name=""/>
        <dsp:cNvSpPr/>
      </dsp:nvSpPr>
      <dsp:spPr>
        <a:xfrm>
          <a:off x="0" y="26363"/>
          <a:ext cx="8229600" cy="10313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Filtering based on content</a:t>
          </a:r>
          <a:endParaRPr lang="en-US" sz="4300" kern="1200" dirty="0"/>
        </a:p>
      </dsp:txBody>
      <dsp:txXfrm>
        <a:off x="50347" y="76710"/>
        <a:ext cx="8128906" cy="930660"/>
      </dsp:txXfrm>
    </dsp:sp>
    <dsp:sp modelId="{67FE1456-ACFA-9944-B290-6BD1FD33CA29}">
      <dsp:nvSpPr>
        <dsp:cNvPr id="0" name=""/>
        <dsp:cNvSpPr/>
      </dsp:nvSpPr>
      <dsp:spPr>
        <a:xfrm>
          <a:off x="0" y="1181558"/>
          <a:ext cx="8229600" cy="1031354"/>
        </a:xfrm>
        <a:prstGeom prst="roundRect">
          <a:avLst/>
        </a:prstGeom>
        <a:gradFill rotWithShape="0">
          <a:gsLst>
            <a:gs pos="0">
              <a:schemeClr val="accent3">
                <a:hueOff val="-6299961"/>
                <a:satOff val="-25001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6299961"/>
                <a:satOff val="-25001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smtClean="0"/>
            <a:t>Joins, aggregation</a:t>
          </a:r>
          <a:endParaRPr lang="en-US" sz="4300" kern="1200"/>
        </a:p>
      </dsp:txBody>
      <dsp:txXfrm>
        <a:off x="50347" y="1231905"/>
        <a:ext cx="8128906" cy="930660"/>
      </dsp:txXfrm>
    </dsp:sp>
    <dsp:sp modelId="{FA7A51D6-6197-314E-9D8A-C7C401A640A7}">
      <dsp:nvSpPr>
        <dsp:cNvPr id="0" name=""/>
        <dsp:cNvSpPr/>
      </dsp:nvSpPr>
      <dsp:spPr>
        <a:xfrm>
          <a:off x="0" y="2336753"/>
          <a:ext cx="8229600" cy="1031354"/>
        </a:xfrm>
        <a:prstGeom prst="roundRect">
          <a:avLst/>
        </a:prstGeom>
        <a:gradFill rotWithShape="0">
          <a:gsLst>
            <a:gs pos="0">
              <a:schemeClr val="accent3">
                <a:hueOff val="-12599922"/>
                <a:satOff val="-50003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2599922"/>
                <a:satOff val="-50003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smtClean="0"/>
            <a:t>Enterprise scale</a:t>
          </a:r>
          <a:endParaRPr lang="en-US" sz="4300" kern="1200"/>
        </a:p>
      </dsp:txBody>
      <dsp:txXfrm>
        <a:off x="50347" y="2387100"/>
        <a:ext cx="8128906" cy="93066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14FB7-6BF7-6F42-8114-D3BF4D00EE4A}">
      <dsp:nvSpPr>
        <dsp:cNvPr id="0" name=""/>
        <dsp:cNvSpPr/>
      </dsp:nvSpPr>
      <dsp:spPr>
        <a:xfrm>
          <a:off x="0" y="60383"/>
          <a:ext cx="8229600" cy="5516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Software</a:t>
          </a:r>
          <a:endParaRPr lang="en-US" sz="2300" kern="1200" dirty="0"/>
        </a:p>
      </dsp:txBody>
      <dsp:txXfrm>
        <a:off x="26930" y="87313"/>
        <a:ext cx="8175740" cy="497795"/>
      </dsp:txXfrm>
    </dsp:sp>
    <dsp:sp modelId="{BD984BFC-75EF-3A49-8332-6BCF88C43B90}">
      <dsp:nvSpPr>
        <dsp:cNvPr id="0" name=""/>
        <dsp:cNvSpPr/>
      </dsp:nvSpPr>
      <dsp:spPr>
        <a:xfrm>
          <a:off x="0" y="612038"/>
          <a:ext cx="8229600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hlinkClick xmlns:r="http://schemas.openxmlformats.org/officeDocument/2006/relationships" r:id="rId1"/>
            </a:rPr>
            <a:t>http://iot.eclipse.org/</a:t>
          </a:r>
          <a:r>
            <a:rPr lang="en-US" sz="1800" kern="1200" dirty="0" smtClean="0"/>
            <a:t> 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Kura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/>
            <a:t>Cooja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hlinkClick xmlns:r="http://schemas.openxmlformats.org/officeDocument/2006/relationships" r:id="rId2"/>
            </a:rPr>
            <a:t>https://app.thingfabric.com/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0" y="612038"/>
        <a:ext cx="8229600" cy="1237860"/>
      </dsp:txXfrm>
    </dsp:sp>
    <dsp:sp modelId="{ACA5A7CC-B230-B34E-BEFF-2ADA40813922}">
      <dsp:nvSpPr>
        <dsp:cNvPr id="0" name=""/>
        <dsp:cNvSpPr/>
      </dsp:nvSpPr>
      <dsp:spPr>
        <a:xfrm>
          <a:off x="0" y="1849898"/>
          <a:ext cx="8229600" cy="551655"/>
        </a:xfrm>
        <a:prstGeom prst="roundRect">
          <a:avLst/>
        </a:prstGeom>
        <a:gradFill rotWithShape="0">
          <a:gsLst>
            <a:gs pos="0">
              <a:schemeClr val="accent3">
                <a:hueOff val="-6299961"/>
                <a:satOff val="-25001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6299961"/>
                <a:satOff val="-25001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Nitinol Energy Harvester</a:t>
          </a:r>
          <a:endParaRPr lang="en-US" sz="2300" kern="1200"/>
        </a:p>
      </dsp:txBody>
      <dsp:txXfrm>
        <a:off x="26930" y="1876828"/>
        <a:ext cx="8175740" cy="497795"/>
      </dsp:txXfrm>
    </dsp:sp>
    <dsp:sp modelId="{42FD2E4B-71AE-DC44-86F7-99E861F92A77}">
      <dsp:nvSpPr>
        <dsp:cNvPr id="0" name=""/>
        <dsp:cNvSpPr/>
      </dsp:nvSpPr>
      <dsp:spPr>
        <a:xfrm>
          <a:off x="0" y="2401553"/>
          <a:ext cx="8229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>
              <a:hlinkClick xmlns:r="http://schemas.openxmlformats.org/officeDocument/2006/relationships" r:id="rId3"/>
            </a:rPr>
            <a:t>http://www.kelloggsresearchlabs.com/PressReleaseGenerator</a:t>
          </a:r>
          <a:r>
            <a:rPr lang="en-US" sz="1800" kern="1200" smtClean="0"/>
            <a:t> </a:t>
          </a:r>
          <a:endParaRPr lang="en-US" sz="1800" kern="1200"/>
        </a:p>
      </dsp:txBody>
      <dsp:txXfrm>
        <a:off x="0" y="2401553"/>
        <a:ext cx="8229600" cy="380880"/>
      </dsp:txXfrm>
    </dsp:sp>
    <dsp:sp modelId="{F70CF2AE-8D4A-CF44-BB5C-D3507A8AC664}">
      <dsp:nvSpPr>
        <dsp:cNvPr id="0" name=""/>
        <dsp:cNvSpPr/>
      </dsp:nvSpPr>
      <dsp:spPr>
        <a:xfrm>
          <a:off x="0" y="2782433"/>
          <a:ext cx="8229600" cy="551655"/>
        </a:xfrm>
        <a:prstGeom prst="roundRect">
          <a:avLst/>
        </a:prstGeom>
        <a:gradFill rotWithShape="0">
          <a:gsLst>
            <a:gs pos="0">
              <a:schemeClr val="accent3">
                <a:hueOff val="-12599922"/>
                <a:satOff val="-50003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2599922"/>
                <a:satOff val="-50003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Natural language converter</a:t>
          </a:r>
          <a:endParaRPr lang="en-US" sz="2300" kern="1200"/>
        </a:p>
      </dsp:txBody>
      <dsp:txXfrm>
        <a:off x="26930" y="2809363"/>
        <a:ext cx="8175740" cy="49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4B74F-61E2-1246-AA08-BE0253D8940B}">
      <dsp:nvSpPr>
        <dsp:cNvPr id="0" name=""/>
        <dsp:cNvSpPr/>
      </dsp:nvSpPr>
      <dsp:spPr>
        <a:xfrm>
          <a:off x="0" y="42374"/>
          <a:ext cx="8229600" cy="7195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Moving</a:t>
          </a:r>
        </a:p>
      </dsp:txBody>
      <dsp:txXfrm>
        <a:off x="35125" y="77499"/>
        <a:ext cx="8159350" cy="649299"/>
      </dsp:txXfrm>
    </dsp:sp>
    <dsp:sp modelId="{4B5E2A02-C633-CD46-A267-0BA7A71847FB}">
      <dsp:nvSpPr>
        <dsp:cNvPr id="0" name=""/>
        <dsp:cNvSpPr/>
      </dsp:nvSpPr>
      <dsp:spPr>
        <a:xfrm>
          <a:off x="0" y="848324"/>
          <a:ext cx="8229600" cy="719549"/>
        </a:xfrm>
        <a:prstGeom prst="roundRect">
          <a:avLst/>
        </a:prstGeom>
        <a:gradFill rotWithShape="0">
          <a:gsLst>
            <a:gs pos="0">
              <a:schemeClr val="accent3">
                <a:hueOff val="-4199974"/>
                <a:satOff val="-16668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4199974"/>
                <a:satOff val="-16668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Storing</a:t>
          </a:r>
          <a:endParaRPr lang="en-US" sz="3000" kern="1200" dirty="0" smtClean="0"/>
        </a:p>
      </dsp:txBody>
      <dsp:txXfrm>
        <a:off x="35125" y="883449"/>
        <a:ext cx="8159350" cy="649299"/>
      </dsp:txXfrm>
    </dsp:sp>
    <dsp:sp modelId="{F4C0E9E7-79CC-9146-987C-C0C277DF44AA}">
      <dsp:nvSpPr>
        <dsp:cNvPr id="0" name=""/>
        <dsp:cNvSpPr/>
      </dsp:nvSpPr>
      <dsp:spPr>
        <a:xfrm>
          <a:off x="0" y="1654274"/>
          <a:ext cx="8229600" cy="719549"/>
        </a:xfrm>
        <a:prstGeom prst="roundRect">
          <a:avLst/>
        </a:prstGeom>
        <a:gradFill rotWithShape="0">
          <a:gsLst>
            <a:gs pos="0">
              <a:schemeClr val="accent3">
                <a:hueOff val="-8399949"/>
                <a:satOff val="-33335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8399949"/>
                <a:satOff val="-33335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Analyzing</a:t>
          </a:r>
        </a:p>
      </dsp:txBody>
      <dsp:txXfrm>
        <a:off x="35125" y="1689399"/>
        <a:ext cx="8159350" cy="649299"/>
      </dsp:txXfrm>
    </dsp:sp>
    <dsp:sp modelId="{4FDBF4BC-DABD-FC43-9406-8CBFD675726A}">
      <dsp:nvSpPr>
        <dsp:cNvPr id="0" name=""/>
        <dsp:cNvSpPr/>
      </dsp:nvSpPr>
      <dsp:spPr>
        <a:xfrm>
          <a:off x="0" y="2460224"/>
          <a:ext cx="8229600" cy="719549"/>
        </a:xfrm>
        <a:prstGeom prst="roundRect">
          <a:avLst/>
        </a:prstGeom>
        <a:gradFill rotWithShape="0">
          <a:gsLst>
            <a:gs pos="0">
              <a:schemeClr val="accent3">
                <a:hueOff val="-12599922"/>
                <a:satOff val="-50003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2599922"/>
                <a:satOff val="-50003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Reacting</a:t>
          </a:r>
          <a:endParaRPr lang="en-US" sz="3000" kern="1200" dirty="0"/>
        </a:p>
      </dsp:txBody>
      <dsp:txXfrm>
        <a:off x="35125" y="2495349"/>
        <a:ext cx="8159350" cy="649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F2A3D-6E76-9A48-BA1A-F18CEE92BE7E}">
      <dsp:nvSpPr>
        <dsp:cNvPr id="0" name=""/>
        <dsp:cNvSpPr/>
      </dsp:nvSpPr>
      <dsp:spPr>
        <a:xfrm>
          <a:off x="0" y="23955"/>
          <a:ext cx="8229600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Geographically distributed</a:t>
          </a:r>
          <a:endParaRPr lang="en-US" sz="3200" kern="1200"/>
        </a:p>
      </dsp:txBody>
      <dsp:txXfrm>
        <a:off x="37467" y="61422"/>
        <a:ext cx="8154666" cy="692586"/>
      </dsp:txXfrm>
    </dsp:sp>
    <dsp:sp modelId="{47AEEFF8-92AB-7F4E-9843-E491E1275966}">
      <dsp:nvSpPr>
        <dsp:cNvPr id="0" name=""/>
        <dsp:cNvSpPr/>
      </dsp:nvSpPr>
      <dsp:spPr>
        <a:xfrm>
          <a:off x="0" y="883635"/>
          <a:ext cx="8229600" cy="767520"/>
        </a:xfrm>
        <a:prstGeom prst="roundRect">
          <a:avLst/>
        </a:prstGeom>
        <a:gradFill rotWithShape="0">
          <a:gsLst>
            <a:gs pos="0">
              <a:schemeClr val="accent3">
                <a:hueOff val="-4199974"/>
                <a:satOff val="-16668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4199974"/>
                <a:satOff val="-16668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Electricity</a:t>
          </a:r>
          <a:endParaRPr lang="en-US" sz="3200" kern="1200" dirty="0"/>
        </a:p>
      </dsp:txBody>
      <dsp:txXfrm>
        <a:off x="37467" y="921102"/>
        <a:ext cx="8154666" cy="692586"/>
      </dsp:txXfrm>
    </dsp:sp>
    <dsp:sp modelId="{BE1DB2AD-8299-4D43-8C3F-11AB97B1F16D}">
      <dsp:nvSpPr>
        <dsp:cNvPr id="0" name=""/>
        <dsp:cNvSpPr/>
      </dsp:nvSpPr>
      <dsp:spPr>
        <a:xfrm>
          <a:off x="0" y="1743315"/>
          <a:ext cx="8229600" cy="767520"/>
        </a:xfrm>
        <a:prstGeom prst="roundRect">
          <a:avLst/>
        </a:prstGeom>
        <a:gradFill rotWithShape="0">
          <a:gsLst>
            <a:gs pos="0">
              <a:schemeClr val="accent3">
                <a:hueOff val="-8399949"/>
                <a:satOff val="-33335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8399949"/>
                <a:satOff val="-33335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Wireless communication</a:t>
          </a:r>
          <a:endParaRPr lang="en-US" sz="3200" kern="1200"/>
        </a:p>
      </dsp:txBody>
      <dsp:txXfrm>
        <a:off x="37467" y="1780782"/>
        <a:ext cx="8154666" cy="692586"/>
      </dsp:txXfrm>
    </dsp:sp>
    <dsp:sp modelId="{51468252-9D48-0942-BA70-347EB449F9FD}">
      <dsp:nvSpPr>
        <dsp:cNvPr id="0" name=""/>
        <dsp:cNvSpPr/>
      </dsp:nvSpPr>
      <dsp:spPr>
        <a:xfrm>
          <a:off x="0" y="2602996"/>
          <a:ext cx="8229600" cy="767520"/>
        </a:xfrm>
        <a:prstGeom prst="roundRect">
          <a:avLst/>
        </a:prstGeom>
        <a:gradFill rotWithShape="0">
          <a:gsLst>
            <a:gs pos="0">
              <a:schemeClr val="accent3">
                <a:hueOff val="-12599922"/>
                <a:satOff val="-50003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2599922"/>
                <a:satOff val="-50003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Hostile environment</a:t>
          </a:r>
          <a:endParaRPr lang="en-US" sz="3200" kern="1200"/>
        </a:p>
      </dsp:txBody>
      <dsp:txXfrm>
        <a:off x="37467" y="2640463"/>
        <a:ext cx="8154666" cy="692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FF977-F1A6-A144-B674-81208F5DFFC8}">
      <dsp:nvSpPr>
        <dsp:cNvPr id="0" name=""/>
        <dsp:cNvSpPr/>
      </dsp:nvSpPr>
      <dsp:spPr>
        <a:xfrm>
          <a:off x="0" y="11985"/>
          <a:ext cx="8229600" cy="11992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Reliable energy source</a:t>
          </a:r>
          <a:endParaRPr lang="en-US" sz="5000" kern="1200" dirty="0" smtClean="0"/>
        </a:p>
      </dsp:txBody>
      <dsp:txXfrm>
        <a:off x="58543" y="70528"/>
        <a:ext cx="8112514" cy="1082164"/>
      </dsp:txXfrm>
    </dsp:sp>
    <dsp:sp modelId="{56640872-ADA9-034A-8F56-B4D42120559E}">
      <dsp:nvSpPr>
        <dsp:cNvPr id="0" name=""/>
        <dsp:cNvSpPr/>
      </dsp:nvSpPr>
      <dsp:spPr>
        <a:xfrm>
          <a:off x="0" y="1355236"/>
          <a:ext cx="8229600" cy="1199250"/>
        </a:xfrm>
        <a:prstGeom prst="roundRect">
          <a:avLst/>
        </a:prstGeom>
        <a:gradFill rotWithShape="0">
          <a:gsLst>
            <a:gs pos="0">
              <a:schemeClr val="accent3">
                <a:hueOff val="-12599922"/>
                <a:satOff val="-50003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2599922"/>
                <a:satOff val="-50003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Less reliable network</a:t>
          </a:r>
          <a:endParaRPr lang="en-US" sz="5000" kern="1200" dirty="0" smtClean="0"/>
        </a:p>
      </dsp:txBody>
      <dsp:txXfrm>
        <a:off x="58543" y="1413779"/>
        <a:ext cx="8112514" cy="1082164"/>
      </dsp:txXfrm>
    </dsp:sp>
    <dsp:sp modelId="{48403708-B9BA-A443-BD1C-DCCFE6054D78}">
      <dsp:nvSpPr>
        <dsp:cNvPr id="0" name=""/>
        <dsp:cNvSpPr/>
      </dsp:nvSpPr>
      <dsp:spPr>
        <a:xfrm>
          <a:off x="0" y="2554486"/>
          <a:ext cx="822960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3500" rIns="355600" bIns="63500" numCol="1" spcCol="1270" anchor="t" anchorCtr="0">
          <a:noAutofit/>
        </a:bodyPr>
        <a:lstStyle/>
        <a:p>
          <a:pPr marL="285750" lvl="1" indent="-285750" algn="l" defTabSz="1733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kern="1200" dirty="0" smtClean="0"/>
            <a:t>Larger bursts of data</a:t>
          </a:r>
        </a:p>
      </dsp:txBody>
      <dsp:txXfrm>
        <a:off x="0" y="2554486"/>
        <a:ext cx="8229600" cy="828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A962C-D8EB-C244-923D-3F7E954E5FBF}">
      <dsp:nvSpPr>
        <dsp:cNvPr id="0" name=""/>
        <dsp:cNvSpPr/>
      </dsp:nvSpPr>
      <dsp:spPr>
        <a:xfrm>
          <a:off x="0" y="23955"/>
          <a:ext cx="8229600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Optimize driver routes</a:t>
          </a:r>
          <a:endParaRPr lang="en-US" sz="3200" kern="1200"/>
        </a:p>
      </dsp:txBody>
      <dsp:txXfrm>
        <a:off x="37467" y="61422"/>
        <a:ext cx="8154666" cy="692586"/>
      </dsp:txXfrm>
    </dsp:sp>
    <dsp:sp modelId="{350F10A4-ED2B-FA48-84E6-D7C772F814BD}">
      <dsp:nvSpPr>
        <dsp:cNvPr id="0" name=""/>
        <dsp:cNvSpPr/>
      </dsp:nvSpPr>
      <dsp:spPr>
        <a:xfrm>
          <a:off x="0" y="883635"/>
          <a:ext cx="8229600" cy="767520"/>
        </a:xfrm>
        <a:prstGeom prst="roundRect">
          <a:avLst/>
        </a:prstGeom>
        <a:gradFill rotWithShape="0">
          <a:gsLst>
            <a:gs pos="0">
              <a:schemeClr val="accent3">
                <a:hueOff val="-4199974"/>
                <a:satOff val="-16668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4199974"/>
                <a:satOff val="-16668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Analyze driver behavior</a:t>
          </a:r>
          <a:endParaRPr lang="en-US" sz="3200" kern="1200"/>
        </a:p>
      </dsp:txBody>
      <dsp:txXfrm>
        <a:off x="37467" y="921102"/>
        <a:ext cx="8154666" cy="692586"/>
      </dsp:txXfrm>
    </dsp:sp>
    <dsp:sp modelId="{DD1863F1-3CD5-DE4F-81AE-387F4B747FA2}">
      <dsp:nvSpPr>
        <dsp:cNvPr id="0" name=""/>
        <dsp:cNvSpPr/>
      </dsp:nvSpPr>
      <dsp:spPr>
        <a:xfrm>
          <a:off x="0" y="1743315"/>
          <a:ext cx="8229600" cy="767520"/>
        </a:xfrm>
        <a:prstGeom prst="roundRect">
          <a:avLst/>
        </a:prstGeom>
        <a:gradFill rotWithShape="0">
          <a:gsLst>
            <a:gs pos="0">
              <a:schemeClr val="accent3">
                <a:hueOff val="-8399949"/>
                <a:satOff val="-33335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8399949"/>
                <a:satOff val="-33335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Diagnose problems</a:t>
          </a:r>
          <a:endParaRPr lang="en-US" sz="3200" kern="1200"/>
        </a:p>
      </dsp:txBody>
      <dsp:txXfrm>
        <a:off x="37467" y="1780782"/>
        <a:ext cx="8154666" cy="692586"/>
      </dsp:txXfrm>
    </dsp:sp>
    <dsp:sp modelId="{391A7D72-E80C-7B45-A05D-7DD6016E4855}">
      <dsp:nvSpPr>
        <dsp:cNvPr id="0" name=""/>
        <dsp:cNvSpPr/>
      </dsp:nvSpPr>
      <dsp:spPr>
        <a:xfrm>
          <a:off x="0" y="2602996"/>
          <a:ext cx="8229600" cy="767520"/>
        </a:xfrm>
        <a:prstGeom prst="roundRect">
          <a:avLst/>
        </a:prstGeom>
        <a:gradFill rotWithShape="0">
          <a:gsLst>
            <a:gs pos="0">
              <a:schemeClr val="accent3">
                <a:hueOff val="-12599922"/>
                <a:satOff val="-50003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2599922"/>
                <a:satOff val="-50003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Maintenance schedules</a:t>
          </a:r>
          <a:endParaRPr lang="en-US" sz="3200" kern="1200"/>
        </a:p>
      </dsp:txBody>
      <dsp:txXfrm>
        <a:off x="37467" y="2640463"/>
        <a:ext cx="8154666" cy="692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27A70-9DC9-DB45-8AFE-0CD3C9A07B5B}">
      <dsp:nvSpPr>
        <dsp:cNvPr id="0" name=""/>
        <dsp:cNvSpPr/>
      </dsp:nvSpPr>
      <dsp:spPr>
        <a:xfrm>
          <a:off x="0" y="23955"/>
          <a:ext cx="8229600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Open standard</a:t>
          </a:r>
          <a:endParaRPr lang="en-US" sz="3200" kern="1200" dirty="0"/>
        </a:p>
      </dsp:txBody>
      <dsp:txXfrm>
        <a:off x="37467" y="61422"/>
        <a:ext cx="8154666" cy="692586"/>
      </dsp:txXfrm>
    </dsp:sp>
    <dsp:sp modelId="{4D4B8EC5-AE8E-BB4C-94D3-C371AF746F6F}">
      <dsp:nvSpPr>
        <dsp:cNvPr id="0" name=""/>
        <dsp:cNvSpPr/>
      </dsp:nvSpPr>
      <dsp:spPr>
        <a:xfrm>
          <a:off x="0" y="883635"/>
          <a:ext cx="8229600" cy="767520"/>
        </a:xfrm>
        <a:prstGeom prst="roundRect">
          <a:avLst/>
        </a:prstGeom>
        <a:gradFill rotWithShape="0">
          <a:gsLst>
            <a:gs pos="0">
              <a:schemeClr val="accent3">
                <a:hueOff val="-4199974"/>
                <a:satOff val="-16668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4199974"/>
                <a:satOff val="-16668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Compact &amp; efficient</a:t>
          </a:r>
          <a:endParaRPr lang="en-US" sz="3200" kern="1200" dirty="0"/>
        </a:p>
      </dsp:txBody>
      <dsp:txXfrm>
        <a:off x="37467" y="921102"/>
        <a:ext cx="8154666" cy="692586"/>
      </dsp:txXfrm>
    </dsp:sp>
    <dsp:sp modelId="{FDB30CD3-3392-AF4C-8765-43053D83DE69}">
      <dsp:nvSpPr>
        <dsp:cNvPr id="0" name=""/>
        <dsp:cNvSpPr/>
      </dsp:nvSpPr>
      <dsp:spPr>
        <a:xfrm>
          <a:off x="0" y="1743315"/>
          <a:ext cx="8229600" cy="767520"/>
        </a:xfrm>
        <a:prstGeom prst="roundRect">
          <a:avLst/>
        </a:prstGeom>
        <a:gradFill rotWithShape="0">
          <a:gsLst>
            <a:gs pos="0">
              <a:schemeClr val="accent3">
                <a:hueOff val="-8399949"/>
                <a:satOff val="-33335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8399949"/>
                <a:satOff val="-33335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Publish / subscribe</a:t>
          </a:r>
          <a:endParaRPr lang="en-US" sz="3200" kern="1200"/>
        </a:p>
      </dsp:txBody>
      <dsp:txXfrm>
        <a:off x="37467" y="1780782"/>
        <a:ext cx="8154666" cy="692586"/>
      </dsp:txXfrm>
    </dsp:sp>
    <dsp:sp modelId="{CC902B6D-AC58-7344-B379-BB01DB026139}">
      <dsp:nvSpPr>
        <dsp:cNvPr id="0" name=""/>
        <dsp:cNvSpPr/>
      </dsp:nvSpPr>
      <dsp:spPr>
        <a:xfrm>
          <a:off x="0" y="2602996"/>
          <a:ext cx="8229600" cy="767520"/>
        </a:xfrm>
        <a:prstGeom prst="roundRect">
          <a:avLst/>
        </a:prstGeom>
        <a:gradFill rotWithShape="0">
          <a:gsLst>
            <a:gs pos="0">
              <a:schemeClr val="accent3">
                <a:hueOff val="-12599922"/>
                <a:satOff val="-50003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2599922"/>
                <a:satOff val="-50003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Durable connections &amp; queuing</a:t>
          </a:r>
          <a:endParaRPr lang="en-US" sz="3200" kern="1200"/>
        </a:p>
      </dsp:txBody>
      <dsp:txXfrm>
        <a:off x="37467" y="2640463"/>
        <a:ext cx="8154666" cy="6925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C6FDB-1684-3344-B991-CCC12649E49A}">
      <dsp:nvSpPr>
        <dsp:cNvPr id="0" name=""/>
        <dsp:cNvSpPr/>
      </dsp:nvSpPr>
      <dsp:spPr>
        <a:xfrm>
          <a:off x="0" y="26363"/>
          <a:ext cx="8229600" cy="10313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smtClean="0"/>
            <a:t>Paho</a:t>
          </a:r>
          <a:endParaRPr lang="en-US" sz="4300" kern="1200"/>
        </a:p>
      </dsp:txBody>
      <dsp:txXfrm>
        <a:off x="50347" y="76710"/>
        <a:ext cx="8128906" cy="930660"/>
      </dsp:txXfrm>
    </dsp:sp>
    <dsp:sp modelId="{687E3C37-7793-E24C-AE01-5EED05291965}">
      <dsp:nvSpPr>
        <dsp:cNvPr id="0" name=""/>
        <dsp:cNvSpPr/>
      </dsp:nvSpPr>
      <dsp:spPr>
        <a:xfrm>
          <a:off x="0" y="1181558"/>
          <a:ext cx="8229600" cy="1031354"/>
        </a:xfrm>
        <a:prstGeom prst="roundRect">
          <a:avLst/>
        </a:prstGeom>
        <a:gradFill rotWithShape="0">
          <a:gsLst>
            <a:gs pos="0">
              <a:schemeClr val="accent3">
                <a:hueOff val="-6299961"/>
                <a:satOff val="-25001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6299961"/>
                <a:satOff val="-25001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smtClean="0"/>
            <a:t>Fusesource</a:t>
          </a:r>
          <a:endParaRPr lang="en-US" sz="4300" kern="1200"/>
        </a:p>
      </dsp:txBody>
      <dsp:txXfrm>
        <a:off x="50347" y="1231905"/>
        <a:ext cx="8128906" cy="930660"/>
      </dsp:txXfrm>
    </dsp:sp>
    <dsp:sp modelId="{A1FA9D84-2FB2-6540-A15A-7774245C0FAC}">
      <dsp:nvSpPr>
        <dsp:cNvPr id="0" name=""/>
        <dsp:cNvSpPr/>
      </dsp:nvSpPr>
      <dsp:spPr>
        <a:xfrm>
          <a:off x="0" y="2336753"/>
          <a:ext cx="8229600" cy="1031354"/>
        </a:xfrm>
        <a:prstGeom prst="roundRect">
          <a:avLst/>
        </a:prstGeom>
        <a:gradFill rotWithShape="0">
          <a:gsLst>
            <a:gs pos="0">
              <a:schemeClr val="accent3">
                <a:hueOff val="-12599922"/>
                <a:satOff val="-50003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2599922"/>
                <a:satOff val="-50003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smtClean="0"/>
            <a:t>XenQTT</a:t>
          </a:r>
          <a:endParaRPr lang="en-US" sz="4300" kern="1200"/>
        </a:p>
      </dsp:txBody>
      <dsp:txXfrm>
        <a:off x="50347" y="2387100"/>
        <a:ext cx="8128906" cy="9306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7D05A-FB50-BE4C-A319-C5DC2719CCAF}">
      <dsp:nvSpPr>
        <dsp:cNvPr id="0" name=""/>
        <dsp:cNvSpPr/>
      </dsp:nvSpPr>
      <dsp:spPr>
        <a:xfrm>
          <a:off x="0" y="34508"/>
          <a:ext cx="8229600" cy="11033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err="1" smtClean="0"/>
            <a:t>libemqtt</a:t>
          </a:r>
          <a:endParaRPr lang="en-US" sz="4600" kern="1200" dirty="0"/>
        </a:p>
      </dsp:txBody>
      <dsp:txXfrm>
        <a:off x="53859" y="88367"/>
        <a:ext cx="8121882" cy="995592"/>
      </dsp:txXfrm>
    </dsp:sp>
    <dsp:sp modelId="{5EB43A38-7C56-4F46-8629-907CC4B61767}">
      <dsp:nvSpPr>
        <dsp:cNvPr id="0" name=""/>
        <dsp:cNvSpPr/>
      </dsp:nvSpPr>
      <dsp:spPr>
        <a:xfrm>
          <a:off x="0" y="1137818"/>
          <a:ext cx="8229600" cy="1118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8420" rIns="327152" bIns="58420" numCol="1" spcCol="1270" anchor="t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600" kern="1200" dirty="0" smtClean="0">
              <a:hlinkClick xmlns:r="http://schemas.openxmlformats.org/officeDocument/2006/relationships" r:id="rId1"/>
            </a:rPr>
            <a:t>https://github.com/menudoproblema/libemqtt</a:t>
          </a:r>
          <a:endParaRPr lang="en-US" sz="3600" kern="1200" dirty="0"/>
        </a:p>
      </dsp:txBody>
      <dsp:txXfrm>
        <a:off x="0" y="1137818"/>
        <a:ext cx="8229600" cy="1118835"/>
      </dsp:txXfrm>
    </dsp:sp>
    <dsp:sp modelId="{2AA8E621-9836-9B4E-A6B4-A4882EE98980}">
      <dsp:nvSpPr>
        <dsp:cNvPr id="0" name=""/>
        <dsp:cNvSpPr/>
      </dsp:nvSpPr>
      <dsp:spPr>
        <a:xfrm>
          <a:off x="0" y="2256653"/>
          <a:ext cx="8229600" cy="1103310"/>
        </a:xfrm>
        <a:prstGeom prst="roundRect">
          <a:avLst/>
        </a:prstGeom>
        <a:gradFill rotWithShape="0">
          <a:gsLst>
            <a:gs pos="0">
              <a:schemeClr val="accent3">
                <a:hueOff val="-12599922"/>
                <a:satOff val="-50003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2599922"/>
                <a:satOff val="-50003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smtClean="0"/>
            <a:t>Paho embedded</a:t>
          </a:r>
          <a:endParaRPr lang="en-US" sz="4600" kern="1200"/>
        </a:p>
      </dsp:txBody>
      <dsp:txXfrm>
        <a:off x="53859" y="2310512"/>
        <a:ext cx="8121882" cy="9955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2E671-FB48-424A-8CF5-D42F8060B43E}">
      <dsp:nvSpPr>
        <dsp:cNvPr id="0" name=""/>
        <dsp:cNvSpPr/>
      </dsp:nvSpPr>
      <dsp:spPr>
        <a:xfrm>
          <a:off x="0" y="23955"/>
          <a:ext cx="8229600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Lighter</a:t>
          </a:r>
          <a:endParaRPr lang="en-US" sz="3200" kern="1200" dirty="0"/>
        </a:p>
      </dsp:txBody>
      <dsp:txXfrm>
        <a:off x="37467" y="61422"/>
        <a:ext cx="8154666" cy="692586"/>
      </dsp:txXfrm>
    </dsp:sp>
    <dsp:sp modelId="{767B05E4-1444-2F41-A8DD-D9C0DAD93760}">
      <dsp:nvSpPr>
        <dsp:cNvPr id="0" name=""/>
        <dsp:cNvSpPr/>
      </dsp:nvSpPr>
      <dsp:spPr>
        <a:xfrm>
          <a:off x="0" y="883635"/>
          <a:ext cx="8229600" cy="767520"/>
        </a:xfrm>
        <a:prstGeom prst="roundRect">
          <a:avLst/>
        </a:prstGeom>
        <a:gradFill rotWithShape="0">
          <a:gsLst>
            <a:gs pos="0">
              <a:schemeClr val="accent3">
                <a:hueOff val="-4199974"/>
                <a:satOff val="-16668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4199974"/>
                <a:satOff val="-16668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UDP, 6LoPAN, ZigBee, etc.</a:t>
          </a:r>
          <a:endParaRPr lang="en-US" sz="3200" kern="1200"/>
        </a:p>
      </dsp:txBody>
      <dsp:txXfrm>
        <a:off x="37467" y="921102"/>
        <a:ext cx="8154666" cy="692586"/>
      </dsp:txXfrm>
    </dsp:sp>
    <dsp:sp modelId="{8779A0CD-2760-1C44-8535-36480EC3FAB8}">
      <dsp:nvSpPr>
        <dsp:cNvPr id="0" name=""/>
        <dsp:cNvSpPr/>
      </dsp:nvSpPr>
      <dsp:spPr>
        <a:xfrm>
          <a:off x="0" y="1743315"/>
          <a:ext cx="8229600" cy="767520"/>
        </a:xfrm>
        <a:prstGeom prst="roundRect">
          <a:avLst/>
        </a:prstGeom>
        <a:gradFill rotWithShape="0">
          <a:gsLst>
            <a:gs pos="0">
              <a:schemeClr val="accent3">
                <a:hueOff val="-8399949"/>
                <a:satOff val="-33335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8399949"/>
                <a:satOff val="-33335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Configuration-free discovery</a:t>
          </a:r>
          <a:endParaRPr lang="en-US" sz="3200" kern="1200"/>
        </a:p>
      </dsp:txBody>
      <dsp:txXfrm>
        <a:off x="37467" y="1780782"/>
        <a:ext cx="8154666" cy="692586"/>
      </dsp:txXfrm>
    </dsp:sp>
    <dsp:sp modelId="{F19D46F9-9B41-A243-A94B-99C14FD1BCCB}">
      <dsp:nvSpPr>
        <dsp:cNvPr id="0" name=""/>
        <dsp:cNvSpPr/>
      </dsp:nvSpPr>
      <dsp:spPr>
        <a:xfrm>
          <a:off x="0" y="2602996"/>
          <a:ext cx="8229600" cy="767520"/>
        </a:xfrm>
        <a:prstGeom prst="roundRect">
          <a:avLst/>
        </a:prstGeom>
        <a:gradFill rotWithShape="0">
          <a:gsLst>
            <a:gs pos="0">
              <a:schemeClr val="accent3">
                <a:hueOff val="-12599922"/>
                <a:satOff val="-50003"/>
                <a:lumOff val="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2599922"/>
                <a:satOff val="-50003"/>
                <a:lumOff val="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Functionally compatible with MQTT</a:t>
          </a:r>
          <a:endParaRPr lang="en-US" sz="3200" kern="1200"/>
        </a:p>
      </dsp:txBody>
      <dsp:txXfrm>
        <a:off x="37467" y="2640463"/>
        <a:ext cx="8154666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86E1B-E857-3740-B856-FDE5458901DC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6733D-ADF5-054B-98D9-A75746CE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0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Want to show this with application layer on top</a:t>
            </a:r>
          </a:p>
          <a:p>
            <a:pPr eaLnBrk="1" hangingPunct="1">
              <a:defRPr/>
            </a:pPr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Need to point out advantages here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6733D-ADF5-054B-98D9-A75746CEC2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19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 smtClean="0"/>
              <a:t>Carbon</a:t>
            </a:r>
            <a:r>
              <a:rPr lang="en-US" baseline="0" dirty="0" smtClean="0"/>
              <a:t> dioxide, carbon monoxide, ammonia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Wireless networks</a:t>
            </a:r>
          </a:p>
          <a:p>
            <a:pPr marL="628650" lvl="1" indent="-171450">
              <a:buFontTx/>
              <a:buChar char="•"/>
            </a:pPr>
            <a:r>
              <a:rPr lang="en-US" baseline="0" dirty="0" smtClean="0"/>
              <a:t>Distance =&gt; electricity</a:t>
            </a:r>
          </a:p>
          <a:p>
            <a:pPr marL="171450" lvl="0" indent="-171450">
              <a:buFontTx/>
              <a:buChar char="•"/>
            </a:pPr>
            <a:r>
              <a:rPr lang="en-US" baseline="0" dirty="0" smtClean="0"/>
              <a:t>Power source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6733D-ADF5-054B-98D9-A75746CEC2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09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Fusesource</a:t>
            </a:r>
            <a:r>
              <a:rPr lang="en-US" baseline="0" dirty="0" smtClean="0"/>
              <a:t> – throttling</a:t>
            </a:r>
          </a:p>
          <a:p>
            <a:r>
              <a:rPr lang="en-US" baseline="0" dirty="0" err="1" smtClean="0"/>
              <a:t>XenQTT</a:t>
            </a:r>
            <a:r>
              <a:rPr lang="en-US" baseline="0" dirty="0" smtClean="0"/>
              <a:t> – clean Java code, mock brokers,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6733D-ADF5-054B-98D9-A75746CEC2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31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Natural language converter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6733D-ADF5-054B-98D9-A75746CEC2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1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9/30/14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652123"/>
            <a:ext cx="9144000" cy="49137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762666" y="4652123"/>
            <a:ext cx="1587555" cy="4595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Actionable Intelligence From The Internet of Things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 Kellogg (@</a:t>
            </a:r>
            <a:r>
              <a:rPr lang="en-US" dirty="0" err="1" smtClean="0"/>
              <a:t>kellogh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JavaOne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5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MQTT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Message Queuing Telemetry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3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MQTT 3.1.1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27354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949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MQTT Clients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138371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728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C Clients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883044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05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MQTT-SN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554047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127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2432908" cy="857250"/>
          </a:xfrm>
        </p:spPr>
        <p:txBody>
          <a:bodyPr/>
          <a:lstStyle/>
          <a:p>
            <a:r>
              <a:rPr lang="en-US" dirty="0" err="1" smtClean="0"/>
              <a:t>CoAP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897189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5"/>
          <p:cNvSpPr txBox="1">
            <a:spLocks/>
          </p:cNvSpPr>
          <p:nvPr/>
        </p:nvSpPr>
        <p:spPr>
          <a:xfrm>
            <a:off x="2890108" y="582751"/>
            <a:ext cx="4967295" cy="61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Constrained Application Protocol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2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MQTT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XMPP</a:t>
            </a:r>
          </a:p>
          <a:p>
            <a:r>
              <a:rPr lang="en-US" dirty="0" smtClean="0"/>
              <a:t>AMQP</a:t>
            </a:r>
          </a:p>
          <a:p>
            <a:r>
              <a:rPr lang="en-US" dirty="0" smtClean="0"/>
              <a:t>DDS</a:t>
            </a:r>
          </a:p>
          <a:p>
            <a:r>
              <a:rPr lang="en-US" dirty="0" smtClean="0"/>
              <a:t>STOMP</a:t>
            </a:r>
          </a:p>
          <a:p>
            <a:r>
              <a:rPr lang="en-US" dirty="0" smtClean="0"/>
              <a:t>REST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DataBus</a:t>
            </a:r>
            <a:endParaRPr lang="en-US" dirty="0" smtClean="0"/>
          </a:p>
          <a:p>
            <a:r>
              <a:rPr lang="en-US" dirty="0" smtClean="0"/>
              <a:t>LWM2M</a:t>
            </a:r>
          </a:p>
          <a:p>
            <a:r>
              <a:rPr lang="en-US" dirty="0" smtClean="0"/>
              <a:t>DNP3</a:t>
            </a:r>
          </a:p>
          <a:p>
            <a:r>
              <a:rPr lang="en-US" dirty="0" smtClean="0"/>
              <a:t>Modbus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0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Making sense of it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7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Spark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058259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17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ElasticSearch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539406"/>
              </p:ext>
            </p:extLst>
          </p:nvPr>
        </p:nvGraphicFramePr>
        <p:xfrm>
          <a:off x="457200" y="1200151"/>
          <a:ext cx="5229996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5929" y="2037513"/>
            <a:ext cx="2406227" cy="240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5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2600" dirty="0">
                <a:latin typeface="Helvetica" charset="0"/>
                <a:cs typeface="Helvetica" charset="0"/>
                <a:sym typeface="Helvetica" charset="0"/>
              </a:rPr>
              <a:t>Internet of Things</a:t>
            </a:r>
            <a:endParaRPr lang="en-US" sz="2600" dirty="0">
              <a:latin typeface="Helvetica" charset="0"/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  <p:graphicFrame>
        <p:nvGraphicFramePr>
          <p:cNvPr id="2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164067"/>
              </p:ext>
            </p:extLst>
          </p:nvPr>
        </p:nvGraphicFramePr>
        <p:xfrm>
          <a:off x="857250" y="885825"/>
          <a:ext cx="74295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590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Kibana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988550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61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Removing the human component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1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AllSeen</a:t>
            </a:r>
            <a:r>
              <a:rPr lang="en-US" dirty="0" smtClean="0"/>
              <a:t> Alliance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631612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7179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mqttwarn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615" y="1419096"/>
            <a:ext cx="4248328" cy="243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7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ThingFabric</a:t>
            </a:r>
            <a:r>
              <a:rPr lang="en-US" dirty="0" smtClean="0"/>
              <a:t>™ SQL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424518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111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065877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459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kellogh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5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Telemetry Data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18349437"/>
              </p:ext>
            </p:extLst>
          </p:nvPr>
        </p:nvGraphicFramePr>
        <p:xfrm>
          <a:off x="457200" y="1137377"/>
          <a:ext cx="8229600" cy="3222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237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88577"/>
            <a:ext cx="9144000" cy="605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73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Monitoring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665407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323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55" y="-1760920"/>
            <a:ext cx="9151455" cy="64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4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Trucks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068244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786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579"/>
          <a:stretch/>
        </p:blipFill>
        <p:spPr>
          <a:xfrm>
            <a:off x="0" y="-1470552"/>
            <a:ext cx="9143999" cy="612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9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Warehouses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570625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427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FF0000"/>
      </a:accent1>
      <a:accent2>
        <a:srgbClr val="FF8000"/>
      </a:accent2>
      <a:accent3>
        <a:srgbClr val="336699"/>
      </a:accent3>
      <a:accent4>
        <a:srgbClr val="666666"/>
      </a:accent4>
      <a:accent5>
        <a:srgbClr val="00FFFF"/>
      </a:accent5>
      <a:accent6>
        <a:srgbClr val="008040"/>
      </a:accent6>
      <a:hlink>
        <a:srgbClr val="CC66FF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23993</TotalTime>
  <Words>301</Words>
  <Application>Microsoft Macintosh PowerPoint</Application>
  <PresentationFormat>On-screen Show (16:9)</PresentationFormat>
  <Paragraphs>117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Getting Actionable Intelligence From The Internet of Things</vt:lpstr>
      <vt:lpstr>Internet of Things</vt:lpstr>
      <vt:lpstr>Telemetry Data</vt:lpstr>
      <vt:lpstr>PowerPoint Presentation</vt:lpstr>
      <vt:lpstr>Environmental Monitoring</vt:lpstr>
      <vt:lpstr>PowerPoint Presentation</vt:lpstr>
      <vt:lpstr>Monitoring Trucks</vt:lpstr>
      <vt:lpstr>PowerPoint Presentation</vt:lpstr>
      <vt:lpstr>Monitoring Warehouses</vt:lpstr>
      <vt:lpstr>MQTT</vt:lpstr>
      <vt:lpstr>MQTT 3.1.1</vt:lpstr>
      <vt:lpstr>Java MQTT Clients</vt:lpstr>
      <vt:lpstr>Embedded C Clients</vt:lpstr>
      <vt:lpstr>MQTT-SN</vt:lpstr>
      <vt:lpstr>CoAP</vt:lpstr>
      <vt:lpstr>MQTT Alternatives</vt:lpstr>
      <vt:lpstr>Analyzing</vt:lpstr>
      <vt:lpstr>Apache Spark</vt:lpstr>
      <vt:lpstr>ElasticSearch</vt:lpstr>
      <vt:lpstr>Kibana</vt:lpstr>
      <vt:lpstr>Reacting</vt:lpstr>
      <vt:lpstr>AllSeen Alliance</vt:lpstr>
      <vt:lpstr>mqttwarn</vt:lpstr>
      <vt:lpstr>ThingFabric™ SQL</vt:lpstr>
      <vt:lpstr>Resources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Tim Kellogg</cp:lastModifiedBy>
  <cp:revision>89</cp:revision>
  <dcterms:created xsi:type="dcterms:W3CDTF">2010-04-12T23:12:02Z</dcterms:created>
  <dcterms:modified xsi:type="dcterms:W3CDTF">2014-10-01T19:23:34Z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