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1" r:id="rId4"/>
    <p:sldId id="262" r:id="rId5"/>
    <p:sldId id="263" r:id="rId6"/>
    <p:sldId id="272" r:id="rId7"/>
    <p:sldId id="289" r:id="rId8"/>
    <p:sldId id="264" r:id="rId9"/>
    <p:sldId id="265" r:id="rId10"/>
    <p:sldId id="273" r:id="rId11"/>
    <p:sldId id="275" r:id="rId12"/>
    <p:sldId id="276" r:id="rId13"/>
    <p:sldId id="285" r:id="rId14"/>
    <p:sldId id="297" r:id="rId15"/>
    <p:sldId id="298" r:id="rId16"/>
    <p:sldId id="268" r:id="rId17"/>
    <p:sldId id="300" r:id="rId18"/>
    <p:sldId id="301" r:id="rId19"/>
    <p:sldId id="299" r:id="rId20"/>
    <p:sldId id="303" r:id="rId21"/>
    <p:sldId id="304" r:id="rId22"/>
    <p:sldId id="302" r:id="rId23"/>
    <p:sldId id="305" r:id="rId24"/>
    <p:sldId id="295" r:id="rId25"/>
    <p:sldId id="284" r:id="rId26"/>
    <p:sldId id="314" r:id="rId27"/>
    <p:sldId id="277" r:id="rId28"/>
    <p:sldId id="307" r:id="rId29"/>
    <p:sldId id="306" r:id="rId30"/>
    <p:sldId id="308" r:id="rId31"/>
    <p:sldId id="286" r:id="rId32"/>
    <p:sldId id="267" r:id="rId33"/>
    <p:sldId id="309" r:id="rId34"/>
    <p:sldId id="311" r:id="rId35"/>
    <p:sldId id="312" r:id="rId36"/>
    <p:sldId id="315" r:id="rId37"/>
    <p:sldId id="316" r:id="rId38"/>
    <p:sldId id="313" r:id="rId39"/>
    <p:sldId id="290" r:id="rId40"/>
    <p:sldId id="296" r:id="rId41"/>
    <p:sldId id="283" r:id="rId42"/>
    <p:sldId id="278" r:id="rId43"/>
    <p:sldId id="279" r:id="rId44"/>
    <p:sldId id="287" r:id="rId45"/>
    <p:sldId id="288" r:id="rId46"/>
    <p:sldId id="291" r:id="rId47"/>
    <p:sldId id="293" r:id="rId48"/>
    <p:sldId id="26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clrMru>
    <a:srgbClr val="BBBBBB"/>
    <a:srgbClr val="FFFFEE"/>
    <a:srgbClr val="D33833"/>
    <a:srgbClr val="FBAD3E"/>
    <a:srgbClr val="3465A4"/>
    <a:srgbClr val="729FC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9453" autoAdjust="0"/>
    <p:restoredTop sz="75942" autoAdjust="0"/>
  </p:normalViewPr>
  <p:slideViewPr>
    <p:cSldViewPr snapToGrid="0" snapToObjects="1">
      <p:cViewPr varScale="1">
        <p:scale>
          <a:sx n="124" d="100"/>
          <a:sy n="124" d="100"/>
        </p:scale>
        <p:origin x="-1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1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ADEAC-8B51-1648-91C9-5C00B408E80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EAA4-507D-0648-BC42-B40C79DE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86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usual </a:t>
            </a:r>
            <a:r>
              <a:rPr lang="en-US" baseline="0" dirty="0" err="1" smtClean="0"/>
              <a:t>Elbonia</a:t>
            </a:r>
            <a:r>
              <a:rPr lang="en-US" baseline="0" dirty="0" smtClean="0"/>
              <a:t>/Estonia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EAA4-507D-0648-BC42-B40C79DE73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836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EAA4-507D-0648-BC42-B40C79DE73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96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startup scripts –</a:t>
            </a:r>
            <a:r>
              <a:rPr lang="en-US" baseline="0" dirty="0" smtClean="0"/>
              <a:t> why not show a demo?</a:t>
            </a:r>
          </a:p>
          <a:p>
            <a:r>
              <a:rPr lang="en-US" baseline="0" dirty="0" smtClean="0"/>
              <a:t>Deploy applications – get stats from Rein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EAA4-507D-0648-BC42-B40C79DE730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550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EAA4-507D-0648-BC42-B40C79DE730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3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 cstate="print">
            <a:alphaModFix amt="2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750" y="87725"/>
            <a:ext cx="430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Oct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2</a:t>
            </a:r>
            <a:r>
              <a:rPr lang="en-US" sz="1400" b="0" i="1" baseline="3000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nd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2011                #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157517" y="0"/>
            <a:ext cx="391583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http://dow.ngra.d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6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Jenkins Evolutions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422979"/>
          </a:xfrm>
        </p:spPr>
        <p:txBody>
          <a:bodyPr>
            <a:normAutofit fontScale="55000" lnSpcReduction="20000"/>
          </a:bodyPr>
          <a:lstStyle/>
          <a:p>
            <a:r>
              <a:rPr lang="en-US" sz="3459" b="1" dirty="0"/>
              <a:t>Toomas Römer</a:t>
            </a:r>
          </a:p>
          <a:p>
            <a:r>
              <a:rPr lang="en-US" sz="3459" b="1" dirty="0"/>
              <a:t>ZeroTurnaround</a:t>
            </a:r>
          </a:p>
          <a:p>
            <a:r>
              <a:rPr lang="en-US" sz="2300" b="1" dirty="0"/>
              <a:t>Tartu, Estonia, 5500miles</a:t>
            </a:r>
          </a:p>
          <a:p>
            <a:pPr algn="r"/>
            <a:r>
              <a:rPr lang="en-US" sz="3600" dirty="0"/>
              <a:t>@</a:t>
            </a:r>
            <a:r>
              <a:rPr lang="en-US" sz="3600" dirty="0" err="1" smtClean="0"/>
              <a:t>toomasr</a:t>
            </a:r>
            <a:endParaRPr lang="en-US" sz="3600" dirty="0" smtClean="0"/>
          </a:p>
          <a:p>
            <a:pPr algn="r"/>
            <a:r>
              <a:rPr lang="en-US" sz="3600" dirty="0" smtClean="0">
                <a:hlinkClick r:id="rId3"/>
              </a:rPr>
              <a:t>http://dow.ngra.de/</a:t>
            </a:r>
            <a:endParaRPr lang="en-US" sz="3600" dirty="0" smtClean="0"/>
          </a:p>
          <a:p>
            <a:pPr algn="r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First installation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Clicked “Run” when wanted to test stuff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3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200 jobs</a:t>
            </a:r>
          </a:p>
          <a:p>
            <a:endParaRPr lang="en-US" dirty="0"/>
          </a:p>
          <a:p>
            <a:r>
              <a:rPr lang="en-US" dirty="0" smtClean="0"/>
              <a:t>5 dedicated  machines</a:t>
            </a:r>
          </a:p>
          <a:p>
            <a:endParaRPr lang="en-US" dirty="0"/>
          </a:p>
          <a:p>
            <a:r>
              <a:rPr lang="en-US" dirty="0" smtClean="0"/>
              <a:t>Amazon ~7000 instance-hour per month</a:t>
            </a:r>
          </a:p>
          <a:p>
            <a:endParaRPr lang="en-US" dirty="0"/>
          </a:p>
          <a:p>
            <a:r>
              <a:rPr lang="en-US" dirty="0" smtClean="0"/>
              <a:t>3 in house plugins developed, 2 abandoned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Custom dashboard (35 x 215 grid)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_aw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20949" y="4215780"/>
            <a:ext cx="1637748" cy="59917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02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411303" y="1971261"/>
            <a:ext cx="1932610" cy="144945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74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Dashboard</a:t>
            </a:r>
            <a:endParaRPr lang="en-US" dirty="0"/>
          </a:p>
        </p:txBody>
      </p:sp>
      <p:pic>
        <p:nvPicPr>
          <p:cNvPr id="4" name="Content Placeholder 3" descr="194190-919201143456pm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3328" b="3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5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Story of Functional Tests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9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JDK Tests</a:t>
            </a:r>
            <a:endParaRPr lang="en-US" dirty="0"/>
          </a:p>
        </p:txBody>
      </p:sp>
      <p:pic>
        <p:nvPicPr>
          <p:cNvPr id="7" name="Content Placeholder 6" descr="foobar0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3080" b="-13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17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pic>
        <p:nvPicPr>
          <p:cNvPr id="4" name="Content Placeholder 3" descr="foobar1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1763" b="-11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23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 JDK</a:t>
            </a:r>
          </a:p>
          <a:p>
            <a:pPr lvl="1"/>
            <a:r>
              <a:rPr lang="en-US" dirty="0" smtClean="0"/>
              <a:t>Per functional test</a:t>
            </a:r>
          </a:p>
          <a:p>
            <a:pPr lvl="2"/>
            <a:r>
              <a:rPr lang="en-US" dirty="0" smtClean="0"/>
              <a:t>Compile couple of classes</a:t>
            </a:r>
          </a:p>
          <a:p>
            <a:pPr lvl="2"/>
            <a:r>
              <a:rPr lang="en-US" dirty="0" smtClean="0"/>
              <a:t>Run some methods and assert</a:t>
            </a:r>
          </a:p>
          <a:p>
            <a:pPr lvl="2"/>
            <a:r>
              <a:rPr lang="en-US" dirty="0" smtClean="0"/>
              <a:t>Recompile couple of classes</a:t>
            </a:r>
          </a:p>
          <a:p>
            <a:pPr lvl="2"/>
            <a:r>
              <a:rPr lang="en-US" dirty="0" smtClean="0"/>
              <a:t>Run some methods and assert</a:t>
            </a:r>
          </a:p>
          <a:p>
            <a:pPr lvl="2"/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JDK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Jenkins feature is the best fit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0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JDK Tests</a:t>
            </a:r>
            <a:endParaRPr lang="en-US" dirty="0"/>
          </a:p>
        </p:txBody>
      </p:sp>
      <p:pic>
        <p:nvPicPr>
          <p:cNvPr id="4" name="Content Placeholder 3" descr="Screen Shot 2011-09-29 at 9.52.47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79108" b="-791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3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Creates </a:t>
            </a:r>
            <a:r>
              <a:rPr lang="en-US" dirty="0"/>
              <a:t>about 10 000 </a:t>
            </a:r>
            <a:r>
              <a:rPr lang="en-US" dirty="0" smtClean="0"/>
              <a:t>new files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Compile </a:t>
            </a:r>
            <a:r>
              <a:rPr lang="en-US" dirty="0"/>
              <a:t>about </a:t>
            </a:r>
            <a:r>
              <a:rPr lang="en-US" dirty="0" smtClean="0"/>
              <a:t>1700 Java </a:t>
            </a:r>
            <a:r>
              <a:rPr lang="en-US" dirty="0"/>
              <a:t>class </a:t>
            </a:r>
            <a:r>
              <a:rPr lang="en-US" dirty="0" smtClean="0"/>
              <a:t>files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Invoke the JVM </a:t>
            </a:r>
            <a:r>
              <a:rPr lang="en-US" dirty="0" smtClean="0"/>
              <a:t>550 times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Evolutions?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Testing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Groovy Script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98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pic>
        <p:nvPicPr>
          <p:cNvPr id="4" name="Content Placeholder 3" descr="Screen Shot 2011-09-29 at 11.08.57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8591" b="18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9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get test results? Jenkins feature…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0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pic>
        <p:nvPicPr>
          <p:cNvPr id="4" name="Content Placeholder 3" descr="Screen Shot 2011-09-29 at 11.09.56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623" r="126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43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6600" dirty="0" err="1" smtClean="0"/>
              <a:t>Sloooow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63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CPU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88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JDK Tests</a:t>
            </a:r>
            <a:endParaRPr lang="en-US" dirty="0"/>
          </a:p>
        </p:txBody>
      </p:sp>
      <p:pic>
        <p:nvPicPr>
          <p:cNvPr id="4" name="Content Placeholder 3" descr="Screen Shot 2011-09-29 at 2.21.27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8634" b="-18634"/>
          <a:stretch>
            <a:fillRect/>
          </a:stretch>
        </p:blipFill>
        <p:spPr>
          <a:xfrm>
            <a:off x="950518" y="1773743"/>
            <a:ext cx="7861300" cy="4814887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09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1 small instance per JDK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Manual update of AMIs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Slow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Scales!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69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Jenkins plugin to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9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Jenkins plugin to use for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8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Evolutions?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Continuous </a:t>
            </a:r>
            <a:r>
              <a:rPr lang="en-US" sz="4800" dirty="0"/>
              <a:t>Integration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35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JDK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SSD</a:t>
            </a:r>
          </a:p>
          <a:p>
            <a:pPr lvl="1"/>
            <a:r>
              <a:rPr lang="en-US" dirty="0" smtClean="0"/>
              <a:t>30% gain in time, that</a:t>
            </a:r>
            <a:r>
              <a:rPr lang="fr-FR" dirty="0" smtClean="0"/>
              <a:t>’</a:t>
            </a:r>
            <a:r>
              <a:rPr lang="en-US" dirty="0" smtClean="0"/>
              <a:t>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94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Story of Servlet Tests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30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Servlet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a container version</a:t>
            </a:r>
          </a:p>
          <a:p>
            <a:pPr lvl="1"/>
            <a:r>
              <a:rPr lang="en-US" dirty="0" err="1"/>
              <a:t>Websphere</a:t>
            </a:r>
            <a:r>
              <a:rPr lang="en-US" dirty="0"/>
              <a:t>, </a:t>
            </a:r>
            <a:r>
              <a:rPr lang="en-US" dirty="0" err="1"/>
              <a:t>Weblogic</a:t>
            </a:r>
            <a:r>
              <a:rPr lang="en-US" dirty="0"/>
              <a:t>, Glassfish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Deploy </a:t>
            </a:r>
            <a:r>
              <a:rPr lang="en-US" dirty="0" smtClean="0"/>
              <a:t>applications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Test results, reload </a:t>
            </a:r>
            <a:r>
              <a:rPr lang="en-US" dirty="0" smtClean="0"/>
              <a:t>changes, test results…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69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 Tests</a:t>
            </a:r>
            <a:endParaRPr lang="en-US" dirty="0"/>
          </a:p>
        </p:txBody>
      </p:sp>
      <p:pic>
        <p:nvPicPr>
          <p:cNvPr id="4" name="Content Placeholder 3" descr="Screen Shot 2011-09-29 at 11.45.11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5454" b="-5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99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Interface aliases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17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 Tests – 1 server, 2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Which Jenkins feature to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02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 Tests – 1 server, 2 jobs</a:t>
            </a:r>
            <a:endParaRPr lang="en-US" dirty="0"/>
          </a:p>
        </p:txBody>
      </p:sp>
      <p:pic>
        <p:nvPicPr>
          <p:cNvPr id="13" name="Content Placeholder 12" descr="Screen Shot 2011-09-29 at 2.33.35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15574" b="-115574"/>
          <a:stretch>
            <a:fillRect/>
          </a:stretch>
        </p:blipFill>
        <p:spPr>
          <a:xfrm>
            <a:off x="825500" y="724234"/>
            <a:ext cx="7861300" cy="48148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ServletTests</a:t>
            </a:r>
            <a:r>
              <a:rPr lang="en-US" dirty="0" smtClean="0"/>
              <a:t> – 1 server, 2 jobs</a:t>
            </a:r>
            <a:endParaRPr lang="en-US" dirty="0"/>
          </a:p>
        </p:txBody>
      </p:sp>
      <p:pic>
        <p:nvPicPr>
          <p:cNvPr id="4" name="Content Placeholder 3" descr="Screen Shot 2011-09-29 at 2.33.00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5727" b="-572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58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ServletTests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8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Servlet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 Tomcat</a:t>
            </a:r>
            <a:endParaRPr lang="en-US" dirty="0"/>
          </a:p>
          <a:p>
            <a:r>
              <a:rPr lang="en-US" dirty="0" smtClean="0"/>
              <a:t>Copy WAR files to </a:t>
            </a:r>
            <a:r>
              <a:rPr lang="en-US" dirty="0" err="1" smtClean="0"/>
              <a:t>webapps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GET /some-</a:t>
            </a:r>
            <a:r>
              <a:rPr lang="en-US" dirty="0" err="1" smtClean="0"/>
              <a:t>url</a:t>
            </a:r>
            <a:endParaRPr lang="en-US" dirty="0" smtClean="0"/>
          </a:p>
          <a:p>
            <a:r>
              <a:rPr lang="en-US" dirty="0" smtClean="0"/>
              <a:t>Assert</a:t>
            </a:r>
            <a:endParaRPr lang="en-US" dirty="0"/>
          </a:p>
          <a:p>
            <a:r>
              <a:rPr lang="en-US" dirty="0" smtClean="0"/>
              <a:t>Update application</a:t>
            </a:r>
          </a:p>
          <a:p>
            <a:r>
              <a:rPr lang="en-US" dirty="0" smtClean="0"/>
              <a:t>GET /some-</a:t>
            </a:r>
            <a:r>
              <a:rPr lang="en-US" dirty="0" err="1" smtClean="0"/>
              <a:t>url</a:t>
            </a:r>
            <a:endParaRPr lang="en-US" dirty="0" smtClean="0"/>
          </a:p>
          <a:p>
            <a:r>
              <a:rPr lang="en-US" dirty="0" smtClean="0"/>
              <a:t>Assert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95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Evolutions?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Continuous </a:t>
            </a:r>
            <a:r>
              <a:rPr lang="en-US" sz="4800" dirty="0"/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9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6600" dirty="0" err="1" smtClean="0"/>
              <a:t>Sloooow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1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Servlet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1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Multiple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1 Small instance per Container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Need to update AMIs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Slow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Isolation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14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Port Hell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Memory Limits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95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 smtClean="0"/>
          </a:p>
          <a:p>
            <a:pPr marL="0" indent="0" algn="ctr">
              <a:buNone/>
            </a:pPr>
            <a:r>
              <a:rPr lang="en-US" sz="8800" dirty="0" smtClean="0"/>
              <a:t>Story </a:t>
            </a:r>
            <a:r>
              <a:rPr lang="en-US" sz="8800" dirty="0"/>
              <a:t>of DVCS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7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</a:t>
            </a:r>
            <a:r>
              <a:rPr lang="en-US" dirty="0" smtClean="0"/>
              <a:t> and 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Continuous integration</a:t>
            </a:r>
          </a:p>
          <a:p>
            <a:pPr lvl="1"/>
            <a:r>
              <a:rPr lang="en-US" dirty="0" smtClean="0"/>
              <a:t>Slow feedback cycle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 results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Envs</a:t>
            </a:r>
            <a:r>
              <a:rPr lang="en-US" dirty="0" smtClean="0"/>
              <a:t> impossible to duplicate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3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</a:t>
            </a:r>
            <a:r>
              <a:rPr lang="en-US" dirty="0" smtClean="0"/>
              <a:t> and 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2 phase </a:t>
            </a:r>
            <a:r>
              <a:rPr lang="en-US" dirty="0" smtClean="0"/>
              <a:t>continuous </a:t>
            </a:r>
            <a:r>
              <a:rPr lang="en-US" dirty="0"/>
              <a:t>integration</a:t>
            </a:r>
          </a:p>
          <a:p>
            <a:pPr lvl="1"/>
            <a:r>
              <a:rPr lang="en-US" dirty="0" smtClean="0"/>
              <a:t>Subset of the full test suite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On success propagate to </a:t>
            </a:r>
            <a:r>
              <a:rPr lang="en-US" dirty="0" smtClean="0"/>
              <a:t>stable</a:t>
            </a:r>
          </a:p>
          <a:p>
            <a:pPr lvl="2"/>
            <a:r>
              <a:rPr lang="en-US" dirty="0" smtClean="0"/>
              <a:t>hg push …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Run full test suite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29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Fight for executors</a:t>
            </a:r>
          </a:p>
          <a:p>
            <a:pPr lvl="1"/>
            <a:r>
              <a:rPr lang="en-US" dirty="0" smtClean="0"/>
              <a:t>Don’t do multiple releases on the same day</a:t>
            </a:r>
          </a:p>
          <a:p>
            <a:endParaRPr lang="en-US" dirty="0"/>
          </a:p>
          <a:p>
            <a:r>
              <a:rPr lang="en-US" dirty="0" smtClean="0"/>
              <a:t>Optimum utilization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Feedback should be quick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7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21765" b="-21765"/>
          <a:stretch>
            <a:fillRect/>
          </a:stretch>
        </p:blipFill>
        <p:spPr>
          <a:xfrm>
            <a:off x="3760259" y="1301545"/>
            <a:ext cx="1329266" cy="814149"/>
          </a:xfrm>
        </p:spPr>
      </p:pic>
      <p:pic>
        <p:nvPicPr>
          <p:cNvPr id="6" name="Picture 5" descr="NewRelic-logo_smal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18" y="3682132"/>
            <a:ext cx="1799167" cy="324849"/>
          </a:xfrm>
          <a:prstGeom prst="rect">
            <a:avLst/>
          </a:prstGeom>
        </p:spPr>
      </p:pic>
      <p:pic>
        <p:nvPicPr>
          <p:cNvPr id="7" name="Picture 6" descr="redhat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08918" y="2956230"/>
            <a:ext cx="1610782" cy="462541"/>
          </a:xfrm>
          <a:prstGeom prst="rect">
            <a:avLst/>
          </a:prstGeom>
        </p:spPr>
      </p:pic>
      <p:pic>
        <p:nvPicPr>
          <p:cNvPr id="8" name="Picture 7" descr="SauceLabs Logo Ar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649539" y="4355438"/>
            <a:ext cx="1918757" cy="348457"/>
          </a:xfrm>
          <a:prstGeom prst="rect">
            <a:avLst/>
          </a:prstGeom>
        </p:spPr>
      </p:pic>
      <p:pic>
        <p:nvPicPr>
          <p:cNvPr id="9" name="Picture 8" descr="lifreray_logo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60259" y="1829056"/>
            <a:ext cx="1329266" cy="1329266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05416" y="1395694"/>
          <a:ext cx="5683251" cy="389157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55269"/>
                <a:gridCol w="4227982"/>
              </a:tblGrid>
              <a:tr h="65410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Platinum</a:t>
                      </a:r>
                    </a:p>
                    <a:p>
                      <a:r>
                        <a:rPr lang="en-US" sz="1500" dirty="0" smtClean="0"/>
                        <a:t>Sponsor</a:t>
                      </a:r>
                      <a:endParaRPr lang="en-US" sz="1500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  <a:tr h="761891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Gold</a:t>
                      </a:r>
                    </a:p>
                    <a:p>
                      <a:r>
                        <a:rPr lang="en-US" sz="1500" b="1" dirty="0" smtClean="0"/>
                        <a:t>Sponsor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  <a:tr h="761891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Silver</a:t>
                      </a:r>
                    </a:p>
                    <a:p>
                      <a:r>
                        <a:rPr lang="en-US" sz="1500" b="1" dirty="0" smtClean="0"/>
                        <a:t>Sponsor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900" marR="87900" marT="43950" marB="43950"/>
                </a:tc>
              </a:tr>
              <a:tr h="171369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Bronze</a:t>
                      </a:r>
                    </a:p>
                    <a:p>
                      <a:r>
                        <a:rPr lang="en-US" sz="1500" b="1" dirty="0" smtClean="0"/>
                        <a:t>Sponsors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801" y="3732349"/>
            <a:ext cx="1526115" cy="623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219700" y="4484269"/>
            <a:ext cx="1056216" cy="439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9467" y="5429250"/>
            <a:ext cx="8720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Coming Soon:  </a:t>
            </a:r>
            <a:r>
              <a:rPr lang="en-US" b="1" dirty="0" smtClean="0"/>
              <a:t>The </a:t>
            </a:r>
            <a:r>
              <a:rPr lang="en-US" b="1" dirty="0" err="1" smtClean="0"/>
              <a:t>CloudBees</a:t>
            </a:r>
            <a:r>
              <a:rPr lang="en-US" b="1" dirty="0" smtClean="0"/>
              <a:t> Newsletter for Jenkins</a:t>
            </a:r>
          </a:p>
          <a:p>
            <a:endParaRPr lang="en-US" b="1" dirty="0" smtClean="0"/>
          </a:p>
          <a:p>
            <a:pPr>
              <a:buFont typeface="Wingdings" charset="2"/>
              <a:buChar char="ü"/>
            </a:pPr>
            <a:r>
              <a:rPr lang="en-US" i="1" dirty="0" smtClean="0"/>
              <a:t> Please complete the Jenkins survey to help us better serve the community</a:t>
            </a:r>
          </a:p>
          <a:p>
            <a:r>
              <a:rPr lang="en-US" i="1" dirty="0" smtClean="0"/>
              <a:t>	(bonus: a chance to win an Apple TV!)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Evolutions?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Workflow management</a:t>
            </a:r>
          </a:p>
          <a:p>
            <a:pPr lvl="1"/>
            <a:r>
              <a:rPr lang="en-US" dirty="0"/>
              <a:t>Trigger jobs</a:t>
            </a:r>
          </a:p>
          <a:p>
            <a:pPr lvl="1"/>
            <a:r>
              <a:rPr lang="en-US" dirty="0"/>
              <a:t>Join jobs</a:t>
            </a:r>
          </a:p>
          <a:p>
            <a:r>
              <a:rPr lang="en-US" dirty="0"/>
              <a:t>Building software</a:t>
            </a:r>
          </a:p>
          <a:p>
            <a:r>
              <a:rPr lang="en-US" dirty="0"/>
              <a:t>Testing builds</a:t>
            </a:r>
          </a:p>
          <a:p>
            <a:r>
              <a:rPr lang="en-US" dirty="0"/>
              <a:t>Propagating DVCS repositories</a:t>
            </a:r>
          </a:p>
          <a:p>
            <a:r>
              <a:rPr lang="en-US" dirty="0"/>
              <a:t>Updating website</a:t>
            </a:r>
          </a:p>
          <a:p>
            <a:pPr lvl="1"/>
            <a:r>
              <a:rPr lang="en-US" dirty="0" err="1"/>
              <a:t>Changelog</a:t>
            </a:r>
            <a:endParaRPr lang="en-US" dirty="0"/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Nightly builds</a:t>
            </a:r>
          </a:p>
          <a:p>
            <a:r>
              <a:rPr lang="en-US" dirty="0"/>
              <a:t>Release management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76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Evolutions?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Authentication</a:t>
            </a:r>
          </a:p>
          <a:p>
            <a:r>
              <a:rPr lang="en-US" sz="4000" dirty="0"/>
              <a:t>Authorization</a:t>
            </a:r>
          </a:p>
          <a:p>
            <a:r>
              <a:rPr lang="en-US" sz="4000" dirty="0"/>
              <a:t>Logging</a:t>
            </a:r>
          </a:p>
          <a:p>
            <a:r>
              <a:rPr lang="en-US" sz="4000" dirty="0"/>
              <a:t>Notifications</a:t>
            </a:r>
          </a:p>
          <a:p>
            <a:r>
              <a:rPr lang="en-US" sz="4000" dirty="0" smtClean="0"/>
              <a:t>Remote machines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69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Evolutions?</a:t>
            </a:r>
          </a:p>
        </p:txBody>
      </p:sp>
      <p:pic>
        <p:nvPicPr>
          <p:cNvPr id="10" name="Picture 9" descr="lr-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68400" y="3111500"/>
            <a:ext cx="6807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Evolutions?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err="1" smtClean="0"/>
              <a:t>Cron</a:t>
            </a:r>
            <a:r>
              <a:rPr lang="en-US" sz="4400" dirty="0" smtClean="0"/>
              <a:t> on Steroids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1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Background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Stories</a:t>
            </a:r>
          </a:p>
          <a:p>
            <a:pPr lvl="1"/>
            <a:r>
              <a:rPr lang="en-US" sz="3200" dirty="0" smtClean="0"/>
              <a:t>Functional Tests</a:t>
            </a:r>
          </a:p>
          <a:p>
            <a:pPr lvl="1"/>
            <a:r>
              <a:rPr lang="en-US" sz="3200" dirty="0" smtClean="0"/>
              <a:t>Servlet Tests</a:t>
            </a:r>
          </a:p>
          <a:p>
            <a:pPr lvl="1"/>
            <a:r>
              <a:rPr lang="en-US" sz="3200" dirty="0" smtClean="0"/>
              <a:t>Random Thoughts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3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5371</TotalTime>
  <Words>543</Words>
  <Application>Microsoft Macintosh PowerPoint</Application>
  <PresentationFormat>On-screen Show (4:3)</PresentationFormat>
  <Paragraphs>271</Paragraphs>
  <Slides>48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JenkinsUserConference-2</vt:lpstr>
      <vt:lpstr>Jenkins Evolutions</vt:lpstr>
      <vt:lpstr>Why Evolutions?</vt:lpstr>
      <vt:lpstr>Why Evolutions?</vt:lpstr>
      <vt:lpstr>Why Evolutions?</vt:lpstr>
      <vt:lpstr>Why Evolutions?</vt:lpstr>
      <vt:lpstr>Why Evolutions?</vt:lpstr>
      <vt:lpstr>Why Evolutions?</vt:lpstr>
      <vt:lpstr>Why Evolutions?</vt:lpstr>
      <vt:lpstr>Agenda</vt:lpstr>
      <vt:lpstr>Background - 2008</vt:lpstr>
      <vt:lpstr>Background - 2011</vt:lpstr>
      <vt:lpstr>Custom Dashboard</vt:lpstr>
      <vt:lpstr>Slide 13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Functional JDK Tests</vt:lpstr>
      <vt:lpstr>Slide 31</vt:lpstr>
      <vt:lpstr>Servlet tests</vt:lpstr>
      <vt:lpstr>Servlet Tests</vt:lpstr>
      <vt:lpstr>Servlet Tests</vt:lpstr>
      <vt:lpstr>Servlet Tests – 1 server, 2 jobs</vt:lpstr>
      <vt:lpstr>Servlet Tests – 1 server, 2 jobs</vt:lpstr>
      <vt:lpstr>ServletTests – 1 server, 2 jobs</vt:lpstr>
      <vt:lpstr>ServletTests</vt:lpstr>
      <vt:lpstr>Servlet test</vt:lpstr>
      <vt:lpstr>Slide 40</vt:lpstr>
      <vt:lpstr>Servlet tests</vt:lpstr>
      <vt:lpstr>Testing Multiple Containers</vt:lpstr>
      <vt:lpstr>Single Machine</vt:lpstr>
      <vt:lpstr>Slide 44</vt:lpstr>
      <vt:lpstr>Dev and stable</vt:lpstr>
      <vt:lpstr>Dev and stable</vt:lpstr>
      <vt:lpstr>General observations</vt:lpstr>
      <vt:lpstr>Thank You To Our Sponsors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Bac Dai</dc:creator>
  <cp:lastModifiedBy>Bac Dai</cp:lastModifiedBy>
  <cp:revision>230</cp:revision>
  <cp:lastPrinted>2011-09-26T12:15:25Z</cp:lastPrinted>
  <dcterms:created xsi:type="dcterms:W3CDTF">2011-10-20T18:09:58Z</dcterms:created>
  <dcterms:modified xsi:type="dcterms:W3CDTF">2011-10-20T18:10:24Z</dcterms:modified>
</cp:coreProperties>
</file>