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0.xml" ContentType="application/vnd.openxmlformats-officedocument.drawingml.chart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wdp" ContentType="image/vnd.ms-photo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charts/chart9.xml" ContentType="application/vnd.openxmlformats-officedocument.drawingml.chart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charts/chart14.xml" ContentType="application/vnd.openxmlformats-officedocument.drawingml.char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61" r:id="rId3"/>
    <p:sldId id="262" r:id="rId4"/>
    <p:sldId id="263" r:id="rId5"/>
    <p:sldId id="265" r:id="rId6"/>
    <p:sldId id="267" r:id="rId7"/>
    <p:sldId id="272" r:id="rId8"/>
    <p:sldId id="271" r:id="rId9"/>
    <p:sldId id="274" r:id="rId10"/>
    <p:sldId id="325" r:id="rId11"/>
    <p:sldId id="311" r:id="rId12"/>
    <p:sldId id="273" r:id="rId13"/>
    <p:sldId id="275" r:id="rId14"/>
    <p:sldId id="277" r:id="rId15"/>
    <p:sldId id="287" r:id="rId16"/>
    <p:sldId id="284" r:id="rId17"/>
    <p:sldId id="286" r:id="rId18"/>
    <p:sldId id="326" r:id="rId19"/>
    <p:sldId id="285" r:id="rId20"/>
    <p:sldId id="288" r:id="rId21"/>
    <p:sldId id="290" r:id="rId22"/>
    <p:sldId id="283" r:id="rId23"/>
    <p:sldId id="291" r:id="rId24"/>
    <p:sldId id="292" r:id="rId25"/>
    <p:sldId id="322" r:id="rId26"/>
    <p:sldId id="294" r:id="rId27"/>
    <p:sldId id="293" r:id="rId28"/>
    <p:sldId id="297" r:id="rId29"/>
    <p:sldId id="298" r:id="rId30"/>
    <p:sldId id="328" r:id="rId31"/>
    <p:sldId id="319" r:id="rId32"/>
    <p:sldId id="323" r:id="rId33"/>
    <p:sldId id="299" r:id="rId34"/>
    <p:sldId id="296" r:id="rId35"/>
    <p:sldId id="300" r:id="rId36"/>
    <p:sldId id="301" r:id="rId37"/>
    <p:sldId id="320" r:id="rId38"/>
    <p:sldId id="303" r:id="rId39"/>
    <p:sldId id="302" r:id="rId40"/>
    <p:sldId id="305" r:id="rId41"/>
    <p:sldId id="304" r:id="rId42"/>
    <p:sldId id="324" r:id="rId43"/>
    <p:sldId id="307" r:id="rId44"/>
    <p:sldId id="276" r:id="rId45"/>
    <p:sldId id="278" r:id="rId46"/>
    <p:sldId id="279" r:id="rId47"/>
    <p:sldId id="281" r:id="rId48"/>
    <p:sldId id="282" r:id="rId49"/>
    <p:sldId id="308" r:id="rId50"/>
    <p:sldId id="309" r:id="rId51"/>
    <p:sldId id="327" r:id="rId52"/>
    <p:sldId id="329" r:id="rId53"/>
    <p:sldId id="330" r:id="rId54"/>
    <p:sldId id="310" r:id="rId55"/>
    <p:sldId id="331" r:id="rId56"/>
    <p:sldId id="313" r:id="rId57"/>
    <p:sldId id="314" r:id="rId58"/>
    <p:sldId id="316" r:id="rId59"/>
    <p:sldId id="317" r:id="rId60"/>
    <p:sldId id="315" r:id="rId61"/>
    <p:sldId id="312" r:id="rId62"/>
    <p:sldId id="321" r:id="rId63"/>
    <p:sldId id="270" r:id="rId64"/>
    <p:sldId id="280" r:id="rId65"/>
    <p:sldId id="26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/>
    <p:restoredTop sz="88686" autoAdjust="0"/>
  </p:normalViewPr>
  <p:slideViewPr>
    <p:cSldViewPr snapToGrid="0" snapToObjects="1">
      <p:cViewPr>
        <p:scale>
          <a:sx n="80" d="100"/>
          <a:sy n="80" d="100"/>
        </p:scale>
        <p:origin x="-113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presProps" Target="pres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home\kohsuke\ws\hudson\internal\stat-analysis\report20090427\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20998833479148"/>
          <c:y val="0.0462597068445489"/>
          <c:w val="0.846519514921746"/>
          <c:h val="0.8468429728664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releases</c:v>
                </c:pt>
              </c:strCache>
            </c:strRef>
          </c:tx>
          <c:marker>
            <c:symbol val="none"/>
          </c:marker>
          <c:cat>
            <c:numRef>
              <c:f>Sheet1!$A$2:$A$250</c:f>
              <c:numCache>
                <c:formatCode>m/d/yyyy</c:formatCode>
                <c:ptCount val="249"/>
                <c:pt idx="0">
                  <c:v>39036.0</c:v>
                </c:pt>
                <c:pt idx="1">
                  <c:v>39043.0</c:v>
                </c:pt>
                <c:pt idx="2">
                  <c:v>39050.0</c:v>
                </c:pt>
                <c:pt idx="3">
                  <c:v>39057.0</c:v>
                </c:pt>
                <c:pt idx="4">
                  <c:v>39064.0</c:v>
                </c:pt>
                <c:pt idx="5">
                  <c:v>39071.0</c:v>
                </c:pt>
                <c:pt idx="6">
                  <c:v>39078.0</c:v>
                </c:pt>
                <c:pt idx="7">
                  <c:v>39085.0</c:v>
                </c:pt>
                <c:pt idx="8">
                  <c:v>39092.0</c:v>
                </c:pt>
                <c:pt idx="9">
                  <c:v>39099.0</c:v>
                </c:pt>
                <c:pt idx="10">
                  <c:v>39106.0</c:v>
                </c:pt>
                <c:pt idx="11">
                  <c:v>39113.0</c:v>
                </c:pt>
                <c:pt idx="12">
                  <c:v>39120.0</c:v>
                </c:pt>
                <c:pt idx="13">
                  <c:v>39127.0</c:v>
                </c:pt>
                <c:pt idx="14">
                  <c:v>39134.0</c:v>
                </c:pt>
                <c:pt idx="15">
                  <c:v>39141.0</c:v>
                </c:pt>
                <c:pt idx="16">
                  <c:v>39148.0</c:v>
                </c:pt>
                <c:pt idx="17">
                  <c:v>39155.0</c:v>
                </c:pt>
                <c:pt idx="18">
                  <c:v>39162.0</c:v>
                </c:pt>
                <c:pt idx="19">
                  <c:v>39169.0</c:v>
                </c:pt>
                <c:pt idx="20">
                  <c:v>39176.0</c:v>
                </c:pt>
                <c:pt idx="21">
                  <c:v>39183.0</c:v>
                </c:pt>
                <c:pt idx="22">
                  <c:v>39190.0</c:v>
                </c:pt>
                <c:pt idx="23">
                  <c:v>39197.0</c:v>
                </c:pt>
                <c:pt idx="24">
                  <c:v>39204.0</c:v>
                </c:pt>
                <c:pt idx="25">
                  <c:v>39211.0</c:v>
                </c:pt>
                <c:pt idx="26">
                  <c:v>39218.0</c:v>
                </c:pt>
                <c:pt idx="27">
                  <c:v>39225.0</c:v>
                </c:pt>
                <c:pt idx="28">
                  <c:v>39232.0</c:v>
                </c:pt>
                <c:pt idx="29">
                  <c:v>39239.0</c:v>
                </c:pt>
                <c:pt idx="30">
                  <c:v>39246.0</c:v>
                </c:pt>
                <c:pt idx="31">
                  <c:v>39253.0</c:v>
                </c:pt>
                <c:pt idx="32">
                  <c:v>39260.0</c:v>
                </c:pt>
                <c:pt idx="33">
                  <c:v>39267.0</c:v>
                </c:pt>
                <c:pt idx="34">
                  <c:v>39274.0</c:v>
                </c:pt>
                <c:pt idx="35">
                  <c:v>39281.0</c:v>
                </c:pt>
                <c:pt idx="36">
                  <c:v>39288.0</c:v>
                </c:pt>
                <c:pt idx="37">
                  <c:v>39295.0</c:v>
                </c:pt>
                <c:pt idx="38">
                  <c:v>39302.0</c:v>
                </c:pt>
                <c:pt idx="39">
                  <c:v>39309.0</c:v>
                </c:pt>
                <c:pt idx="40">
                  <c:v>39316.0</c:v>
                </c:pt>
                <c:pt idx="41">
                  <c:v>39323.0</c:v>
                </c:pt>
                <c:pt idx="42">
                  <c:v>39330.0</c:v>
                </c:pt>
                <c:pt idx="43">
                  <c:v>39337.0</c:v>
                </c:pt>
                <c:pt idx="44">
                  <c:v>39344.0</c:v>
                </c:pt>
                <c:pt idx="45">
                  <c:v>39351.0</c:v>
                </c:pt>
                <c:pt idx="46">
                  <c:v>39358.0</c:v>
                </c:pt>
                <c:pt idx="47">
                  <c:v>39365.0</c:v>
                </c:pt>
                <c:pt idx="48">
                  <c:v>39372.0</c:v>
                </c:pt>
                <c:pt idx="49">
                  <c:v>39379.0</c:v>
                </c:pt>
                <c:pt idx="50">
                  <c:v>39386.0</c:v>
                </c:pt>
                <c:pt idx="51">
                  <c:v>39393.0</c:v>
                </c:pt>
                <c:pt idx="52">
                  <c:v>39400.0</c:v>
                </c:pt>
                <c:pt idx="53">
                  <c:v>39407.0</c:v>
                </c:pt>
                <c:pt idx="54">
                  <c:v>39414.0</c:v>
                </c:pt>
                <c:pt idx="55">
                  <c:v>39421.0</c:v>
                </c:pt>
                <c:pt idx="56">
                  <c:v>39428.0</c:v>
                </c:pt>
                <c:pt idx="57">
                  <c:v>39435.0</c:v>
                </c:pt>
                <c:pt idx="58">
                  <c:v>39442.0</c:v>
                </c:pt>
                <c:pt idx="59">
                  <c:v>39449.0</c:v>
                </c:pt>
                <c:pt idx="60">
                  <c:v>39456.0</c:v>
                </c:pt>
                <c:pt idx="61">
                  <c:v>39463.0</c:v>
                </c:pt>
                <c:pt idx="62">
                  <c:v>39470.0</c:v>
                </c:pt>
                <c:pt idx="63">
                  <c:v>39477.0</c:v>
                </c:pt>
                <c:pt idx="64">
                  <c:v>39484.0</c:v>
                </c:pt>
                <c:pt idx="65">
                  <c:v>39491.0</c:v>
                </c:pt>
                <c:pt idx="66">
                  <c:v>39498.0</c:v>
                </c:pt>
                <c:pt idx="67">
                  <c:v>39505.0</c:v>
                </c:pt>
                <c:pt idx="68">
                  <c:v>39512.0</c:v>
                </c:pt>
                <c:pt idx="69">
                  <c:v>39519.0</c:v>
                </c:pt>
                <c:pt idx="70">
                  <c:v>39526.0</c:v>
                </c:pt>
                <c:pt idx="71">
                  <c:v>39533.0</c:v>
                </c:pt>
                <c:pt idx="72">
                  <c:v>39540.0</c:v>
                </c:pt>
                <c:pt idx="73">
                  <c:v>39547.0</c:v>
                </c:pt>
                <c:pt idx="74">
                  <c:v>39554.0</c:v>
                </c:pt>
                <c:pt idx="75">
                  <c:v>39561.0</c:v>
                </c:pt>
                <c:pt idx="76">
                  <c:v>39568.0</c:v>
                </c:pt>
                <c:pt idx="77">
                  <c:v>39575.0</c:v>
                </c:pt>
                <c:pt idx="78">
                  <c:v>39582.0</c:v>
                </c:pt>
                <c:pt idx="79">
                  <c:v>39589.0</c:v>
                </c:pt>
                <c:pt idx="80">
                  <c:v>39596.0</c:v>
                </c:pt>
                <c:pt idx="81">
                  <c:v>39603.0</c:v>
                </c:pt>
                <c:pt idx="82">
                  <c:v>39610.0</c:v>
                </c:pt>
                <c:pt idx="83">
                  <c:v>39617.0</c:v>
                </c:pt>
                <c:pt idx="84">
                  <c:v>39624.0</c:v>
                </c:pt>
                <c:pt idx="85">
                  <c:v>39631.0</c:v>
                </c:pt>
                <c:pt idx="86">
                  <c:v>39638.0</c:v>
                </c:pt>
                <c:pt idx="87">
                  <c:v>39645.0</c:v>
                </c:pt>
                <c:pt idx="88">
                  <c:v>39652.0</c:v>
                </c:pt>
                <c:pt idx="89">
                  <c:v>39659.0</c:v>
                </c:pt>
                <c:pt idx="90">
                  <c:v>39666.0</c:v>
                </c:pt>
                <c:pt idx="91">
                  <c:v>39673.0</c:v>
                </c:pt>
                <c:pt idx="92">
                  <c:v>39680.0</c:v>
                </c:pt>
                <c:pt idx="93">
                  <c:v>39687.0</c:v>
                </c:pt>
                <c:pt idx="94">
                  <c:v>39694.0</c:v>
                </c:pt>
                <c:pt idx="95">
                  <c:v>39701.0</c:v>
                </c:pt>
                <c:pt idx="96">
                  <c:v>39708.0</c:v>
                </c:pt>
                <c:pt idx="97">
                  <c:v>39715.0</c:v>
                </c:pt>
                <c:pt idx="98">
                  <c:v>39722.0</c:v>
                </c:pt>
                <c:pt idx="99">
                  <c:v>39729.0</c:v>
                </c:pt>
                <c:pt idx="100">
                  <c:v>39736.0</c:v>
                </c:pt>
                <c:pt idx="101">
                  <c:v>39743.0</c:v>
                </c:pt>
                <c:pt idx="102">
                  <c:v>39750.0</c:v>
                </c:pt>
                <c:pt idx="103">
                  <c:v>39757.0</c:v>
                </c:pt>
                <c:pt idx="104">
                  <c:v>39764.0</c:v>
                </c:pt>
                <c:pt idx="105">
                  <c:v>39771.0</c:v>
                </c:pt>
                <c:pt idx="106">
                  <c:v>39778.0</c:v>
                </c:pt>
                <c:pt idx="107">
                  <c:v>39785.0</c:v>
                </c:pt>
                <c:pt idx="108">
                  <c:v>39792.0</c:v>
                </c:pt>
                <c:pt idx="109">
                  <c:v>39799.0</c:v>
                </c:pt>
                <c:pt idx="110">
                  <c:v>39806.0</c:v>
                </c:pt>
                <c:pt idx="111">
                  <c:v>39813.0</c:v>
                </c:pt>
                <c:pt idx="112">
                  <c:v>39820.0</c:v>
                </c:pt>
                <c:pt idx="113">
                  <c:v>39827.0</c:v>
                </c:pt>
                <c:pt idx="114">
                  <c:v>39834.0</c:v>
                </c:pt>
                <c:pt idx="115">
                  <c:v>39841.0</c:v>
                </c:pt>
                <c:pt idx="116">
                  <c:v>39848.0</c:v>
                </c:pt>
                <c:pt idx="117">
                  <c:v>39855.0</c:v>
                </c:pt>
                <c:pt idx="118">
                  <c:v>39862.0</c:v>
                </c:pt>
                <c:pt idx="119">
                  <c:v>39869.0</c:v>
                </c:pt>
                <c:pt idx="120">
                  <c:v>39876.0</c:v>
                </c:pt>
                <c:pt idx="121">
                  <c:v>39883.0</c:v>
                </c:pt>
                <c:pt idx="122">
                  <c:v>39890.0</c:v>
                </c:pt>
                <c:pt idx="123">
                  <c:v>39897.0</c:v>
                </c:pt>
                <c:pt idx="124">
                  <c:v>39904.0</c:v>
                </c:pt>
                <c:pt idx="125">
                  <c:v>39911.0</c:v>
                </c:pt>
                <c:pt idx="126">
                  <c:v>39918.0</c:v>
                </c:pt>
                <c:pt idx="127">
                  <c:v>39925.0</c:v>
                </c:pt>
                <c:pt idx="128">
                  <c:v>39932.0</c:v>
                </c:pt>
                <c:pt idx="129">
                  <c:v>39939.0</c:v>
                </c:pt>
                <c:pt idx="130">
                  <c:v>39946.0</c:v>
                </c:pt>
                <c:pt idx="131">
                  <c:v>39953.0</c:v>
                </c:pt>
                <c:pt idx="132">
                  <c:v>39960.0</c:v>
                </c:pt>
                <c:pt idx="133">
                  <c:v>39967.0</c:v>
                </c:pt>
                <c:pt idx="134">
                  <c:v>39974.0</c:v>
                </c:pt>
                <c:pt idx="135">
                  <c:v>39981.0</c:v>
                </c:pt>
                <c:pt idx="136">
                  <c:v>39988.0</c:v>
                </c:pt>
                <c:pt idx="137">
                  <c:v>39995.0</c:v>
                </c:pt>
                <c:pt idx="138">
                  <c:v>40002.0</c:v>
                </c:pt>
                <c:pt idx="139">
                  <c:v>40009.0</c:v>
                </c:pt>
                <c:pt idx="140">
                  <c:v>40016.0</c:v>
                </c:pt>
                <c:pt idx="141">
                  <c:v>40023.0</c:v>
                </c:pt>
                <c:pt idx="142">
                  <c:v>40030.0</c:v>
                </c:pt>
                <c:pt idx="143">
                  <c:v>40037.0</c:v>
                </c:pt>
                <c:pt idx="144">
                  <c:v>40044.0</c:v>
                </c:pt>
                <c:pt idx="145">
                  <c:v>40051.0</c:v>
                </c:pt>
                <c:pt idx="146">
                  <c:v>40058.0</c:v>
                </c:pt>
                <c:pt idx="147">
                  <c:v>40065.0</c:v>
                </c:pt>
                <c:pt idx="148">
                  <c:v>40072.0</c:v>
                </c:pt>
                <c:pt idx="149">
                  <c:v>40079.0</c:v>
                </c:pt>
                <c:pt idx="150">
                  <c:v>40086.0</c:v>
                </c:pt>
                <c:pt idx="151">
                  <c:v>40093.0</c:v>
                </c:pt>
                <c:pt idx="152">
                  <c:v>40100.0</c:v>
                </c:pt>
                <c:pt idx="153">
                  <c:v>40107.0</c:v>
                </c:pt>
                <c:pt idx="154">
                  <c:v>40114.0</c:v>
                </c:pt>
                <c:pt idx="155">
                  <c:v>40121.0</c:v>
                </c:pt>
                <c:pt idx="156">
                  <c:v>40128.0</c:v>
                </c:pt>
                <c:pt idx="157">
                  <c:v>40135.0</c:v>
                </c:pt>
                <c:pt idx="158">
                  <c:v>40142.0</c:v>
                </c:pt>
                <c:pt idx="159">
                  <c:v>40149.0</c:v>
                </c:pt>
                <c:pt idx="160">
                  <c:v>40156.0</c:v>
                </c:pt>
                <c:pt idx="161">
                  <c:v>40163.0</c:v>
                </c:pt>
                <c:pt idx="162">
                  <c:v>40170.0</c:v>
                </c:pt>
                <c:pt idx="163">
                  <c:v>40177.0</c:v>
                </c:pt>
                <c:pt idx="164">
                  <c:v>40184.0</c:v>
                </c:pt>
                <c:pt idx="165">
                  <c:v>40191.0</c:v>
                </c:pt>
                <c:pt idx="166">
                  <c:v>40198.0</c:v>
                </c:pt>
                <c:pt idx="167">
                  <c:v>40205.0</c:v>
                </c:pt>
                <c:pt idx="168">
                  <c:v>40212.0</c:v>
                </c:pt>
                <c:pt idx="169">
                  <c:v>40219.0</c:v>
                </c:pt>
                <c:pt idx="170">
                  <c:v>40226.0</c:v>
                </c:pt>
                <c:pt idx="171">
                  <c:v>40233.0</c:v>
                </c:pt>
                <c:pt idx="172">
                  <c:v>40240.0</c:v>
                </c:pt>
                <c:pt idx="173">
                  <c:v>40247.0</c:v>
                </c:pt>
                <c:pt idx="174">
                  <c:v>40254.0</c:v>
                </c:pt>
                <c:pt idx="175">
                  <c:v>40261.0</c:v>
                </c:pt>
                <c:pt idx="176">
                  <c:v>40268.0</c:v>
                </c:pt>
                <c:pt idx="177">
                  <c:v>40275.0</c:v>
                </c:pt>
                <c:pt idx="178">
                  <c:v>40282.0</c:v>
                </c:pt>
                <c:pt idx="179">
                  <c:v>40289.0</c:v>
                </c:pt>
                <c:pt idx="180">
                  <c:v>40296.0</c:v>
                </c:pt>
                <c:pt idx="181">
                  <c:v>40303.0</c:v>
                </c:pt>
                <c:pt idx="182">
                  <c:v>40310.0</c:v>
                </c:pt>
                <c:pt idx="183">
                  <c:v>40317.0</c:v>
                </c:pt>
                <c:pt idx="184">
                  <c:v>40324.0</c:v>
                </c:pt>
                <c:pt idx="185">
                  <c:v>40331.0</c:v>
                </c:pt>
                <c:pt idx="186">
                  <c:v>40338.0</c:v>
                </c:pt>
                <c:pt idx="187">
                  <c:v>40345.0</c:v>
                </c:pt>
                <c:pt idx="188">
                  <c:v>40352.0</c:v>
                </c:pt>
                <c:pt idx="189">
                  <c:v>40359.0</c:v>
                </c:pt>
                <c:pt idx="190">
                  <c:v>40366.0</c:v>
                </c:pt>
                <c:pt idx="191">
                  <c:v>40373.0</c:v>
                </c:pt>
                <c:pt idx="192">
                  <c:v>40380.0</c:v>
                </c:pt>
                <c:pt idx="193">
                  <c:v>40387.0</c:v>
                </c:pt>
                <c:pt idx="194">
                  <c:v>40394.0</c:v>
                </c:pt>
                <c:pt idx="195">
                  <c:v>40401.0</c:v>
                </c:pt>
                <c:pt idx="196">
                  <c:v>40408.0</c:v>
                </c:pt>
                <c:pt idx="197">
                  <c:v>40415.0</c:v>
                </c:pt>
                <c:pt idx="198">
                  <c:v>40422.0</c:v>
                </c:pt>
                <c:pt idx="199">
                  <c:v>40429.0</c:v>
                </c:pt>
                <c:pt idx="200">
                  <c:v>40436.0</c:v>
                </c:pt>
                <c:pt idx="201">
                  <c:v>40443.0</c:v>
                </c:pt>
                <c:pt idx="202">
                  <c:v>40450.0</c:v>
                </c:pt>
                <c:pt idx="203">
                  <c:v>40457.0</c:v>
                </c:pt>
                <c:pt idx="204">
                  <c:v>40464.0</c:v>
                </c:pt>
                <c:pt idx="205">
                  <c:v>40471.0</c:v>
                </c:pt>
                <c:pt idx="206">
                  <c:v>40478.0</c:v>
                </c:pt>
                <c:pt idx="207">
                  <c:v>40485.0</c:v>
                </c:pt>
                <c:pt idx="208">
                  <c:v>40492.0</c:v>
                </c:pt>
                <c:pt idx="209">
                  <c:v>40499.0</c:v>
                </c:pt>
                <c:pt idx="210">
                  <c:v>40506.0</c:v>
                </c:pt>
                <c:pt idx="211">
                  <c:v>40513.0</c:v>
                </c:pt>
                <c:pt idx="212">
                  <c:v>40520.0</c:v>
                </c:pt>
                <c:pt idx="213">
                  <c:v>40527.0</c:v>
                </c:pt>
                <c:pt idx="214">
                  <c:v>40534.0</c:v>
                </c:pt>
                <c:pt idx="215">
                  <c:v>40541.0</c:v>
                </c:pt>
                <c:pt idx="216">
                  <c:v>40548.0</c:v>
                </c:pt>
                <c:pt idx="217">
                  <c:v>40555.0</c:v>
                </c:pt>
                <c:pt idx="218">
                  <c:v>40562.0</c:v>
                </c:pt>
                <c:pt idx="219">
                  <c:v>40569.0</c:v>
                </c:pt>
                <c:pt idx="220">
                  <c:v>40576.0</c:v>
                </c:pt>
                <c:pt idx="221">
                  <c:v>40583.0</c:v>
                </c:pt>
                <c:pt idx="222">
                  <c:v>40590.0</c:v>
                </c:pt>
                <c:pt idx="223">
                  <c:v>40597.0</c:v>
                </c:pt>
                <c:pt idx="224">
                  <c:v>40604.0</c:v>
                </c:pt>
                <c:pt idx="225">
                  <c:v>40611.0</c:v>
                </c:pt>
                <c:pt idx="226">
                  <c:v>40618.0</c:v>
                </c:pt>
                <c:pt idx="227">
                  <c:v>40625.0</c:v>
                </c:pt>
                <c:pt idx="228">
                  <c:v>40632.0</c:v>
                </c:pt>
                <c:pt idx="229">
                  <c:v>40639.0</c:v>
                </c:pt>
                <c:pt idx="230">
                  <c:v>40646.0</c:v>
                </c:pt>
                <c:pt idx="231">
                  <c:v>40653.0</c:v>
                </c:pt>
                <c:pt idx="232">
                  <c:v>40660.0</c:v>
                </c:pt>
                <c:pt idx="233">
                  <c:v>40667.0</c:v>
                </c:pt>
                <c:pt idx="234">
                  <c:v>40674.0</c:v>
                </c:pt>
                <c:pt idx="235">
                  <c:v>40681.0</c:v>
                </c:pt>
                <c:pt idx="236">
                  <c:v>40688.0</c:v>
                </c:pt>
                <c:pt idx="237">
                  <c:v>40695.0</c:v>
                </c:pt>
                <c:pt idx="238">
                  <c:v>40702.0</c:v>
                </c:pt>
                <c:pt idx="239">
                  <c:v>40709.0</c:v>
                </c:pt>
                <c:pt idx="240">
                  <c:v>40716.0</c:v>
                </c:pt>
                <c:pt idx="241">
                  <c:v>40723.0</c:v>
                </c:pt>
                <c:pt idx="242">
                  <c:v>40730.0</c:v>
                </c:pt>
                <c:pt idx="243">
                  <c:v>40737.0</c:v>
                </c:pt>
                <c:pt idx="244">
                  <c:v>40744.0</c:v>
                </c:pt>
                <c:pt idx="245">
                  <c:v>40751.0</c:v>
                </c:pt>
                <c:pt idx="246">
                  <c:v>40758.0</c:v>
                </c:pt>
                <c:pt idx="247">
                  <c:v>40765.0</c:v>
                </c:pt>
                <c:pt idx="248">
                  <c:v>40772.0</c:v>
                </c:pt>
              </c:numCache>
            </c:numRef>
          </c:cat>
          <c:val>
            <c:numRef>
              <c:f>Sheet1!$B$2:$B$250</c:f>
              <c:numCache>
                <c:formatCode>General</c:formatCode>
                <c:ptCount val="249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2.0</c:v>
                </c:pt>
                <c:pt idx="8">
                  <c:v>0.0</c:v>
                </c:pt>
                <c:pt idx="9">
                  <c:v>7.0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5.0</c:v>
                </c:pt>
                <c:pt idx="16">
                  <c:v>5.0</c:v>
                </c:pt>
                <c:pt idx="17">
                  <c:v>0.0</c:v>
                </c:pt>
                <c:pt idx="18">
                  <c:v>1.0</c:v>
                </c:pt>
                <c:pt idx="19">
                  <c:v>0.0</c:v>
                </c:pt>
                <c:pt idx="20">
                  <c:v>2.0</c:v>
                </c:pt>
                <c:pt idx="21">
                  <c:v>2.0</c:v>
                </c:pt>
                <c:pt idx="22">
                  <c:v>1.0</c:v>
                </c:pt>
                <c:pt idx="23">
                  <c:v>0.0</c:v>
                </c:pt>
                <c:pt idx="24">
                  <c:v>0.0</c:v>
                </c:pt>
                <c:pt idx="25">
                  <c:v>1.0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2.0</c:v>
                </c:pt>
                <c:pt idx="35">
                  <c:v>1.0</c:v>
                </c:pt>
                <c:pt idx="36">
                  <c:v>3.0</c:v>
                </c:pt>
                <c:pt idx="37">
                  <c:v>1.0</c:v>
                </c:pt>
                <c:pt idx="38">
                  <c:v>3.0</c:v>
                </c:pt>
                <c:pt idx="39">
                  <c:v>1.0</c:v>
                </c:pt>
                <c:pt idx="40">
                  <c:v>2.0</c:v>
                </c:pt>
                <c:pt idx="41">
                  <c:v>3.0</c:v>
                </c:pt>
                <c:pt idx="42">
                  <c:v>0.0</c:v>
                </c:pt>
                <c:pt idx="43">
                  <c:v>1.0</c:v>
                </c:pt>
                <c:pt idx="44">
                  <c:v>1.0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1.0</c:v>
                </c:pt>
                <c:pt idx="49">
                  <c:v>0.0</c:v>
                </c:pt>
                <c:pt idx="50">
                  <c:v>3.0</c:v>
                </c:pt>
                <c:pt idx="51">
                  <c:v>1.0</c:v>
                </c:pt>
                <c:pt idx="52">
                  <c:v>4.0</c:v>
                </c:pt>
                <c:pt idx="53">
                  <c:v>1.0</c:v>
                </c:pt>
                <c:pt idx="54">
                  <c:v>8.0</c:v>
                </c:pt>
                <c:pt idx="55">
                  <c:v>4.0</c:v>
                </c:pt>
                <c:pt idx="56">
                  <c:v>2.0</c:v>
                </c:pt>
                <c:pt idx="57">
                  <c:v>0.0</c:v>
                </c:pt>
                <c:pt idx="58">
                  <c:v>0.0</c:v>
                </c:pt>
                <c:pt idx="59">
                  <c:v>1.0</c:v>
                </c:pt>
                <c:pt idx="60">
                  <c:v>3.0</c:v>
                </c:pt>
                <c:pt idx="61">
                  <c:v>5.0</c:v>
                </c:pt>
                <c:pt idx="62">
                  <c:v>6.0</c:v>
                </c:pt>
                <c:pt idx="63">
                  <c:v>0.0</c:v>
                </c:pt>
                <c:pt idx="64">
                  <c:v>1.0</c:v>
                </c:pt>
                <c:pt idx="65">
                  <c:v>0.0</c:v>
                </c:pt>
                <c:pt idx="66">
                  <c:v>3.0</c:v>
                </c:pt>
                <c:pt idx="67">
                  <c:v>3.0</c:v>
                </c:pt>
                <c:pt idx="68">
                  <c:v>6.0</c:v>
                </c:pt>
                <c:pt idx="69">
                  <c:v>4.0</c:v>
                </c:pt>
                <c:pt idx="70">
                  <c:v>1.0</c:v>
                </c:pt>
                <c:pt idx="71">
                  <c:v>7.0</c:v>
                </c:pt>
                <c:pt idx="72">
                  <c:v>9.0</c:v>
                </c:pt>
                <c:pt idx="73">
                  <c:v>6.0</c:v>
                </c:pt>
                <c:pt idx="74">
                  <c:v>4.0</c:v>
                </c:pt>
                <c:pt idx="75">
                  <c:v>6.0</c:v>
                </c:pt>
                <c:pt idx="76">
                  <c:v>3.0</c:v>
                </c:pt>
                <c:pt idx="77">
                  <c:v>8.0</c:v>
                </c:pt>
                <c:pt idx="78">
                  <c:v>11.0</c:v>
                </c:pt>
                <c:pt idx="79">
                  <c:v>6.0</c:v>
                </c:pt>
                <c:pt idx="80">
                  <c:v>12.0</c:v>
                </c:pt>
                <c:pt idx="81">
                  <c:v>8.0</c:v>
                </c:pt>
                <c:pt idx="82">
                  <c:v>7.0</c:v>
                </c:pt>
                <c:pt idx="83">
                  <c:v>10.0</c:v>
                </c:pt>
                <c:pt idx="84">
                  <c:v>4.0</c:v>
                </c:pt>
                <c:pt idx="85">
                  <c:v>12.0</c:v>
                </c:pt>
                <c:pt idx="86">
                  <c:v>9.0</c:v>
                </c:pt>
                <c:pt idx="87">
                  <c:v>7.0</c:v>
                </c:pt>
                <c:pt idx="88">
                  <c:v>9.0</c:v>
                </c:pt>
                <c:pt idx="89">
                  <c:v>11.0</c:v>
                </c:pt>
                <c:pt idx="90">
                  <c:v>8.0</c:v>
                </c:pt>
                <c:pt idx="91">
                  <c:v>13.0</c:v>
                </c:pt>
                <c:pt idx="92">
                  <c:v>4.0</c:v>
                </c:pt>
                <c:pt idx="93">
                  <c:v>14.0</c:v>
                </c:pt>
                <c:pt idx="94">
                  <c:v>9.0</c:v>
                </c:pt>
                <c:pt idx="95">
                  <c:v>12.0</c:v>
                </c:pt>
                <c:pt idx="96">
                  <c:v>8.0</c:v>
                </c:pt>
                <c:pt idx="97">
                  <c:v>4.0</c:v>
                </c:pt>
                <c:pt idx="98">
                  <c:v>11.0</c:v>
                </c:pt>
                <c:pt idx="99">
                  <c:v>8.0</c:v>
                </c:pt>
                <c:pt idx="100">
                  <c:v>6.0</c:v>
                </c:pt>
                <c:pt idx="101">
                  <c:v>6.0</c:v>
                </c:pt>
                <c:pt idx="102">
                  <c:v>2.0</c:v>
                </c:pt>
                <c:pt idx="103">
                  <c:v>5.0</c:v>
                </c:pt>
                <c:pt idx="104">
                  <c:v>4.0</c:v>
                </c:pt>
                <c:pt idx="105">
                  <c:v>2.0</c:v>
                </c:pt>
                <c:pt idx="106">
                  <c:v>0.0</c:v>
                </c:pt>
                <c:pt idx="107">
                  <c:v>5.0</c:v>
                </c:pt>
                <c:pt idx="108">
                  <c:v>15.0</c:v>
                </c:pt>
                <c:pt idx="109">
                  <c:v>6.0</c:v>
                </c:pt>
                <c:pt idx="110">
                  <c:v>8.0</c:v>
                </c:pt>
                <c:pt idx="111">
                  <c:v>1.0</c:v>
                </c:pt>
                <c:pt idx="112">
                  <c:v>16.0</c:v>
                </c:pt>
                <c:pt idx="113">
                  <c:v>16.0</c:v>
                </c:pt>
                <c:pt idx="114">
                  <c:v>5.0</c:v>
                </c:pt>
                <c:pt idx="115">
                  <c:v>7.0</c:v>
                </c:pt>
                <c:pt idx="116">
                  <c:v>9.0</c:v>
                </c:pt>
                <c:pt idx="117">
                  <c:v>6.0</c:v>
                </c:pt>
                <c:pt idx="118">
                  <c:v>15.0</c:v>
                </c:pt>
                <c:pt idx="119">
                  <c:v>18.0</c:v>
                </c:pt>
                <c:pt idx="120">
                  <c:v>2.0</c:v>
                </c:pt>
                <c:pt idx="121">
                  <c:v>6.0</c:v>
                </c:pt>
                <c:pt idx="122">
                  <c:v>6.0</c:v>
                </c:pt>
                <c:pt idx="123">
                  <c:v>17.0</c:v>
                </c:pt>
                <c:pt idx="124">
                  <c:v>12.0</c:v>
                </c:pt>
                <c:pt idx="125">
                  <c:v>15.0</c:v>
                </c:pt>
                <c:pt idx="126">
                  <c:v>8.0</c:v>
                </c:pt>
                <c:pt idx="127">
                  <c:v>10.0</c:v>
                </c:pt>
                <c:pt idx="128">
                  <c:v>8.0</c:v>
                </c:pt>
                <c:pt idx="129">
                  <c:v>11.0</c:v>
                </c:pt>
                <c:pt idx="130">
                  <c:v>16.0</c:v>
                </c:pt>
                <c:pt idx="131">
                  <c:v>12.0</c:v>
                </c:pt>
                <c:pt idx="132">
                  <c:v>16.0</c:v>
                </c:pt>
                <c:pt idx="133">
                  <c:v>5.0</c:v>
                </c:pt>
                <c:pt idx="134">
                  <c:v>12.0</c:v>
                </c:pt>
                <c:pt idx="135">
                  <c:v>6.0</c:v>
                </c:pt>
                <c:pt idx="136">
                  <c:v>9.0</c:v>
                </c:pt>
                <c:pt idx="137">
                  <c:v>16.0</c:v>
                </c:pt>
                <c:pt idx="138">
                  <c:v>11.0</c:v>
                </c:pt>
                <c:pt idx="139">
                  <c:v>18.0</c:v>
                </c:pt>
                <c:pt idx="140">
                  <c:v>18.0</c:v>
                </c:pt>
                <c:pt idx="141">
                  <c:v>12.0</c:v>
                </c:pt>
                <c:pt idx="142">
                  <c:v>6.0</c:v>
                </c:pt>
                <c:pt idx="143">
                  <c:v>18.0</c:v>
                </c:pt>
                <c:pt idx="144">
                  <c:v>12.0</c:v>
                </c:pt>
                <c:pt idx="145">
                  <c:v>27.0</c:v>
                </c:pt>
                <c:pt idx="146">
                  <c:v>20.0</c:v>
                </c:pt>
                <c:pt idx="147">
                  <c:v>16.0</c:v>
                </c:pt>
                <c:pt idx="148">
                  <c:v>14.0</c:v>
                </c:pt>
                <c:pt idx="149">
                  <c:v>16.0</c:v>
                </c:pt>
                <c:pt idx="150">
                  <c:v>13.0</c:v>
                </c:pt>
                <c:pt idx="151">
                  <c:v>17.0</c:v>
                </c:pt>
                <c:pt idx="152">
                  <c:v>12.0</c:v>
                </c:pt>
                <c:pt idx="153">
                  <c:v>13.0</c:v>
                </c:pt>
                <c:pt idx="154">
                  <c:v>11.0</c:v>
                </c:pt>
                <c:pt idx="155">
                  <c:v>6.0</c:v>
                </c:pt>
                <c:pt idx="156">
                  <c:v>6.0</c:v>
                </c:pt>
                <c:pt idx="157">
                  <c:v>17.0</c:v>
                </c:pt>
                <c:pt idx="158">
                  <c:v>21.0</c:v>
                </c:pt>
                <c:pt idx="159">
                  <c:v>10.0</c:v>
                </c:pt>
                <c:pt idx="160">
                  <c:v>6.0</c:v>
                </c:pt>
                <c:pt idx="161">
                  <c:v>16.0</c:v>
                </c:pt>
                <c:pt idx="162">
                  <c:v>48.0</c:v>
                </c:pt>
                <c:pt idx="163">
                  <c:v>17.0</c:v>
                </c:pt>
                <c:pt idx="164">
                  <c:v>25.0</c:v>
                </c:pt>
                <c:pt idx="165">
                  <c:v>20.0</c:v>
                </c:pt>
                <c:pt idx="166">
                  <c:v>33.0</c:v>
                </c:pt>
                <c:pt idx="167">
                  <c:v>35.0</c:v>
                </c:pt>
                <c:pt idx="168">
                  <c:v>23.0</c:v>
                </c:pt>
                <c:pt idx="169">
                  <c:v>28.0</c:v>
                </c:pt>
                <c:pt idx="170">
                  <c:v>22.0</c:v>
                </c:pt>
                <c:pt idx="171">
                  <c:v>28.0</c:v>
                </c:pt>
                <c:pt idx="172">
                  <c:v>21.0</c:v>
                </c:pt>
                <c:pt idx="173">
                  <c:v>26.0</c:v>
                </c:pt>
                <c:pt idx="174">
                  <c:v>35.0</c:v>
                </c:pt>
                <c:pt idx="175">
                  <c:v>42.0</c:v>
                </c:pt>
                <c:pt idx="176">
                  <c:v>22.0</c:v>
                </c:pt>
                <c:pt idx="177">
                  <c:v>16.0</c:v>
                </c:pt>
                <c:pt idx="178">
                  <c:v>23.0</c:v>
                </c:pt>
                <c:pt idx="179">
                  <c:v>13.0</c:v>
                </c:pt>
                <c:pt idx="180">
                  <c:v>29.0</c:v>
                </c:pt>
                <c:pt idx="181">
                  <c:v>14.0</c:v>
                </c:pt>
                <c:pt idx="182">
                  <c:v>14.0</c:v>
                </c:pt>
                <c:pt idx="183">
                  <c:v>12.0</c:v>
                </c:pt>
                <c:pt idx="184">
                  <c:v>20.0</c:v>
                </c:pt>
                <c:pt idx="185">
                  <c:v>16.0</c:v>
                </c:pt>
                <c:pt idx="186">
                  <c:v>13.0</c:v>
                </c:pt>
                <c:pt idx="187">
                  <c:v>22.0</c:v>
                </c:pt>
                <c:pt idx="188">
                  <c:v>5.0</c:v>
                </c:pt>
                <c:pt idx="189">
                  <c:v>14.0</c:v>
                </c:pt>
                <c:pt idx="190">
                  <c:v>27.0</c:v>
                </c:pt>
                <c:pt idx="191">
                  <c:v>19.0</c:v>
                </c:pt>
                <c:pt idx="192">
                  <c:v>9.0</c:v>
                </c:pt>
                <c:pt idx="193">
                  <c:v>22.0</c:v>
                </c:pt>
                <c:pt idx="194">
                  <c:v>12.0</c:v>
                </c:pt>
                <c:pt idx="195">
                  <c:v>19.0</c:v>
                </c:pt>
                <c:pt idx="196">
                  <c:v>9.0</c:v>
                </c:pt>
                <c:pt idx="197">
                  <c:v>12.0</c:v>
                </c:pt>
                <c:pt idx="198">
                  <c:v>23.0</c:v>
                </c:pt>
                <c:pt idx="199">
                  <c:v>16.0</c:v>
                </c:pt>
                <c:pt idx="200">
                  <c:v>26.0</c:v>
                </c:pt>
                <c:pt idx="201">
                  <c:v>27.0</c:v>
                </c:pt>
                <c:pt idx="202">
                  <c:v>13.0</c:v>
                </c:pt>
                <c:pt idx="203">
                  <c:v>21.0</c:v>
                </c:pt>
                <c:pt idx="204">
                  <c:v>21.0</c:v>
                </c:pt>
                <c:pt idx="205">
                  <c:v>17.0</c:v>
                </c:pt>
                <c:pt idx="206">
                  <c:v>31.0</c:v>
                </c:pt>
                <c:pt idx="207">
                  <c:v>20.0</c:v>
                </c:pt>
                <c:pt idx="208">
                  <c:v>18.0</c:v>
                </c:pt>
                <c:pt idx="209">
                  <c:v>12.0</c:v>
                </c:pt>
                <c:pt idx="210">
                  <c:v>4.0</c:v>
                </c:pt>
                <c:pt idx="211">
                  <c:v>11.0</c:v>
                </c:pt>
                <c:pt idx="212">
                  <c:v>17.0</c:v>
                </c:pt>
                <c:pt idx="213">
                  <c:v>8.0</c:v>
                </c:pt>
                <c:pt idx="214">
                  <c:v>4.0</c:v>
                </c:pt>
                <c:pt idx="215">
                  <c:v>14.0</c:v>
                </c:pt>
                <c:pt idx="216">
                  <c:v>18.0</c:v>
                </c:pt>
                <c:pt idx="217">
                  <c:v>22.0</c:v>
                </c:pt>
                <c:pt idx="218">
                  <c:v>18.0</c:v>
                </c:pt>
                <c:pt idx="219">
                  <c:v>24.0</c:v>
                </c:pt>
                <c:pt idx="220">
                  <c:v>25.0</c:v>
                </c:pt>
                <c:pt idx="221">
                  <c:v>49.0</c:v>
                </c:pt>
                <c:pt idx="222">
                  <c:v>47.0</c:v>
                </c:pt>
                <c:pt idx="223">
                  <c:v>57.0</c:v>
                </c:pt>
                <c:pt idx="224">
                  <c:v>29.0</c:v>
                </c:pt>
                <c:pt idx="225">
                  <c:v>24.0</c:v>
                </c:pt>
                <c:pt idx="226">
                  <c:v>22.0</c:v>
                </c:pt>
                <c:pt idx="227">
                  <c:v>36.0</c:v>
                </c:pt>
                <c:pt idx="228">
                  <c:v>24.0</c:v>
                </c:pt>
                <c:pt idx="229">
                  <c:v>18.0</c:v>
                </c:pt>
                <c:pt idx="230">
                  <c:v>32.0</c:v>
                </c:pt>
                <c:pt idx="231">
                  <c:v>11.0</c:v>
                </c:pt>
                <c:pt idx="232">
                  <c:v>21.0</c:v>
                </c:pt>
                <c:pt idx="233">
                  <c:v>23.0</c:v>
                </c:pt>
                <c:pt idx="234">
                  <c:v>25.0</c:v>
                </c:pt>
                <c:pt idx="235">
                  <c:v>24.0</c:v>
                </c:pt>
                <c:pt idx="236">
                  <c:v>24.0</c:v>
                </c:pt>
                <c:pt idx="237">
                  <c:v>30.0</c:v>
                </c:pt>
                <c:pt idx="238">
                  <c:v>35.0</c:v>
                </c:pt>
                <c:pt idx="239">
                  <c:v>35.0</c:v>
                </c:pt>
                <c:pt idx="240">
                  <c:v>17.0</c:v>
                </c:pt>
                <c:pt idx="241">
                  <c:v>19.0</c:v>
                </c:pt>
                <c:pt idx="242">
                  <c:v>29.0</c:v>
                </c:pt>
                <c:pt idx="243">
                  <c:v>27.0</c:v>
                </c:pt>
                <c:pt idx="244">
                  <c:v>29.0</c:v>
                </c:pt>
                <c:pt idx="245">
                  <c:v>28.0</c:v>
                </c:pt>
                <c:pt idx="246">
                  <c:v>42.0</c:v>
                </c:pt>
                <c:pt idx="247">
                  <c:v>36.0</c:v>
                </c:pt>
                <c:pt idx="248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plugins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Sheet1!$A$2:$A$250</c:f>
              <c:numCache>
                <c:formatCode>m/d/yyyy</c:formatCode>
                <c:ptCount val="249"/>
                <c:pt idx="0">
                  <c:v>39036.0</c:v>
                </c:pt>
                <c:pt idx="1">
                  <c:v>39043.0</c:v>
                </c:pt>
                <c:pt idx="2">
                  <c:v>39050.0</c:v>
                </c:pt>
                <c:pt idx="3">
                  <c:v>39057.0</c:v>
                </c:pt>
                <c:pt idx="4">
                  <c:v>39064.0</c:v>
                </c:pt>
                <c:pt idx="5">
                  <c:v>39071.0</c:v>
                </c:pt>
                <c:pt idx="6">
                  <c:v>39078.0</c:v>
                </c:pt>
                <c:pt idx="7">
                  <c:v>39085.0</c:v>
                </c:pt>
                <c:pt idx="8">
                  <c:v>39092.0</c:v>
                </c:pt>
                <c:pt idx="9">
                  <c:v>39099.0</c:v>
                </c:pt>
                <c:pt idx="10">
                  <c:v>39106.0</c:v>
                </c:pt>
                <c:pt idx="11">
                  <c:v>39113.0</c:v>
                </c:pt>
                <c:pt idx="12">
                  <c:v>39120.0</c:v>
                </c:pt>
                <c:pt idx="13">
                  <c:v>39127.0</c:v>
                </c:pt>
                <c:pt idx="14">
                  <c:v>39134.0</c:v>
                </c:pt>
                <c:pt idx="15">
                  <c:v>39141.0</c:v>
                </c:pt>
                <c:pt idx="16">
                  <c:v>39148.0</c:v>
                </c:pt>
                <c:pt idx="17">
                  <c:v>39155.0</c:v>
                </c:pt>
                <c:pt idx="18">
                  <c:v>39162.0</c:v>
                </c:pt>
                <c:pt idx="19">
                  <c:v>39169.0</c:v>
                </c:pt>
                <c:pt idx="20">
                  <c:v>39176.0</c:v>
                </c:pt>
                <c:pt idx="21">
                  <c:v>39183.0</c:v>
                </c:pt>
                <c:pt idx="22">
                  <c:v>39190.0</c:v>
                </c:pt>
                <c:pt idx="23">
                  <c:v>39197.0</c:v>
                </c:pt>
                <c:pt idx="24">
                  <c:v>39204.0</c:v>
                </c:pt>
                <c:pt idx="25">
                  <c:v>39211.0</c:v>
                </c:pt>
                <c:pt idx="26">
                  <c:v>39218.0</c:v>
                </c:pt>
                <c:pt idx="27">
                  <c:v>39225.0</c:v>
                </c:pt>
                <c:pt idx="28">
                  <c:v>39232.0</c:v>
                </c:pt>
                <c:pt idx="29">
                  <c:v>39239.0</c:v>
                </c:pt>
                <c:pt idx="30">
                  <c:v>39246.0</c:v>
                </c:pt>
                <c:pt idx="31">
                  <c:v>39253.0</c:v>
                </c:pt>
                <c:pt idx="32">
                  <c:v>39260.0</c:v>
                </c:pt>
                <c:pt idx="33">
                  <c:v>39267.0</c:v>
                </c:pt>
                <c:pt idx="34">
                  <c:v>39274.0</c:v>
                </c:pt>
                <c:pt idx="35">
                  <c:v>39281.0</c:v>
                </c:pt>
                <c:pt idx="36">
                  <c:v>39288.0</c:v>
                </c:pt>
                <c:pt idx="37">
                  <c:v>39295.0</c:v>
                </c:pt>
                <c:pt idx="38">
                  <c:v>39302.0</c:v>
                </c:pt>
                <c:pt idx="39">
                  <c:v>39309.0</c:v>
                </c:pt>
                <c:pt idx="40">
                  <c:v>39316.0</c:v>
                </c:pt>
                <c:pt idx="41">
                  <c:v>39323.0</c:v>
                </c:pt>
                <c:pt idx="42">
                  <c:v>39330.0</c:v>
                </c:pt>
                <c:pt idx="43">
                  <c:v>39337.0</c:v>
                </c:pt>
                <c:pt idx="44">
                  <c:v>39344.0</c:v>
                </c:pt>
                <c:pt idx="45">
                  <c:v>39351.0</c:v>
                </c:pt>
                <c:pt idx="46">
                  <c:v>39358.0</c:v>
                </c:pt>
                <c:pt idx="47">
                  <c:v>39365.0</c:v>
                </c:pt>
                <c:pt idx="48">
                  <c:v>39372.0</c:v>
                </c:pt>
                <c:pt idx="49">
                  <c:v>39379.0</c:v>
                </c:pt>
                <c:pt idx="50">
                  <c:v>39386.0</c:v>
                </c:pt>
                <c:pt idx="51">
                  <c:v>39393.0</c:v>
                </c:pt>
                <c:pt idx="52">
                  <c:v>39400.0</c:v>
                </c:pt>
                <c:pt idx="53">
                  <c:v>39407.0</c:v>
                </c:pt>
                <c:pt idx="54">
                  <c:v>39414.0</c:v>
                </c:pt>
                <c:pt idx="55">
                  <c:v>39421.0</c:v>
                </c:pt>
                <c:pt idx="56">
                  <c:v>39428.0</c:v>
                </c:pt>
                <c:pt idx="57">
                  <c:v>39435.0</c:v>
                </c:pt>
                <c:pt idx="58">
                  <c:v>39442.0</c:v>
                </c:pt>
                <c:pt idx="59">
                  <c:v>39449.0</c:v>
                </c:pt>
                <c:pt idx="60">
                  <c:v>39456.0</c:v>
                </c:pt>
                <c:pt idx="61">
                  <c:v>39463.0</c:v>
                </c:pt>
                <c:pt idx="62">
                  <c:v>39470.0</c:v>
                </c:pt>
                <c:pt idx="63">
                  <c:v>39477.0</c:v>
                </c:pt>
                <c:pt idx="64">
                  <c:v>39484.0</c:v>
                </c:pt>
                <c:pt idx="65">
                  <c:v>39491.0</c:v>
                </c:pt>
                <c:pt idx="66">
                  <c:v>39498.0</c:v>
                </c:pt>
                <c:pt idx="67">
                  <c:v>39505.0</c:v>
                </c:pt>
                <c:pt idx="68">
                  <c:v>39512.0</c:v>
                </c:pt>
                <c:pt idx="69">
                  <c:v>39519.0</c:v>
                </c:pt>
                <c:pt idx="70">
                  <c:v>39526.0</c:v>
                </c:pt>
                <c:pt idx="71">
                  <c:v>39533.0</c:v>
                </c:pt>
                <c:pt idx="72">
                  <c:v>39540.0</c:v>
                </c:pt>
                <c:pt idx="73">
                  <c:v>39547.0</c:v>
                </c:pt>
                <c:pt idx="74">
                  <c:v>39554.0</c:v>
                </c:pt>
                <c:pt idx="75">
                  <c:v>39561.0</c:v>
                </c:pt>
                <c:pt idx="76">
                  <c:v>39568.0</c:v>
                </c:pt>
                <c:pt idx="77">
                  <c:v>39575.0</c:v>
                </c:pt>
                <c:pt idx="78">
                  <c:v>39582.0</c:v>
                </c:pt>
                <c:pt idx="79">
                  <c:v>39589.0</c:v>
                </c:pt>
                <c:pt idx="80">
                  <c:v>39596.0</c:v>
                </c:pt>
                <c:pt idx="81">
                  <c:v>39603.0</c:v>
                </c:pt>
                <c:pt idx="82">
                  <c:v>39610.0</c:v>
                </c:pt>
                <c:pt idx="83">
                  <c:v>39617.0</c:v>
                </c:pt>
                <c:pt idx="84">
                  <c:v>39624.0</c:v>
                </c:pt>
                <c:pt idx="85">
                  <c:v>39631.0</c:v>
                </c:pt>
                <c:pt idx="86">
                  <c:v>39638.0</c:v>
                </c:pt>
                <c:pt idx="87">
                  <c:v>39645.0</c:v>
                </c:pt>
                <c:pt idx="88">
                  <c:v>39652.0</c:v>
                </c:pt>
                <c:pt idx="89">
                  <c:v>39659.0</c:v>
                </c:pt>
                <c:pt idx="90">
                  <c:v>39666.0</c:v>
                </c:pt>
                <c:pt idx="91">
                  <c:v>39673.0</c:v>
                </c:pt>
                <c:pt idx="92">
                  <c:v>39680.0</c:v>
                </c:pt>
                <c:pt idx="93">
                  <c:v>39687.0</c:v>
                </c:pt>
                <c:pt idx="94">
                  <c:v>39694.0</c:v>
                </c:pt>
                <c:pt idx="95">
                  <c:v>39701.0</c:v>
                </c:pt>
                <c:pt idx="96">
                  <c:v>39708.0</c:v>
                </c:pt>
                <c:pt idx="97">
                  <c:v>39715.0</c:v>
                </c:pt>
                <c:pt idx="98">
                  <c:v>39722.0</c:v>
                </c:pt>
                <c:pt idx="99">
                  <c:v>39729.0</c:v>
                </c:pt>
                <c:pt idx="100">
                  <c:v>39736.0</c:v>
                </c:pt>
                <c:pt idx="101">
                  <c:v>39743.0</c:v>
                </c:pt>
                <c:pt idx="102">
                  <c:v>39750.0</c:v>
                </c:pt>
                <c:pt idx="103">
                  <c:v>39757.0</c:v>
                </c:pt>
                <c:pt idx="104">
                  <c:v>39764.0</c:v>
                </c:pt>
                <c:pt idx="105">
                  <c:v>39771.0</c:v>
                </c:pt>
                <c:pt idx="106">
                  <c:v>39778.0</c:v>
                </c:pt>
                <c:pt idx="107">
                  <c:v>39785.0</c:v>
                </c:pt>
                <c:pt idx="108">
                  <c:v>39792.0</c:v>
                </c:pt>
                <c:pt idx="109">
                  <c:v>39799.0</c:v>
                </c:pt>
                <c:pt idx="110">
                  <c:v>39806.0</c:v>
                </c:pt>
                <c:pt idx="111">
                  <c:v>39813.0</c:v>
                </c:pt>
                <c:pt idx="112">
                  <c:v>39820.0</c:v>
                </c:pt>
                <c:pt idx="113">
                  <c:v>39827.0</c:v>
                </c:pt>
                <c:pt idx="114">
                  <c:v>39834.0</c:v>
                </c:pt>
                <c:pt idx="115">
                  <c:v>39841.0</c:v>
                </c:pt>
                <c:pt idx="116">
                  <c:v>39848.0</c:v>
                </c:pt>
                <c:pt idx="117">
                  <c:v>39855.0</c:v>
                </c:pt>
                <c:pt idx="118">
                  <c:v>39862.0</c:v>
                </c:pt>
                <c:pt idx="119">
                  <c:v>39869.0</c:v>
                </c:pt>
                <c:pt idx="120">
                  <c:v>39876.0</c:v>
                </c:pt>
                <c:pt idx="121">
                  <c:v>39883.0</c:v>
                </c:pt>
                <c:pt idx="122">
                  <c:v>39890.0</c:v>
                </c:pt>
                <c:pt idx="123">
                  <c:v>39897.0</c:v>
                </c:pt>
                <c:pt idx="124">
                  <c:v>39904.0</c:v>
                </c:pt>
                <c:pt idx="125">
                  <c:v>39911.0</c:v>
                </c:pt>
                <c:pt idx="126">
                  <c:v>39918.0</c:v>
                </c:pt>
                <c:pt idx="127">
                  <c:v>39925.0</c:v>
                </c:pt>
                <c:pt idx="128">
                  <c:v>39932.0</c:v>
                </c:pt>
                <c:pt idx="129">
                  <c:v>39939.0</c:v>
                </c:pt>
                <c:pt idx="130">
                  <c:v>39946.0</c:v>
                </c:pt>
                <c:pt idx="131">
                  <c:v>39953.0</c:v>
                </c:pt>
                <c:pt idx="132">
                  <c:v>39960.0</c:v>
                </c:pt>
                <c:pt idx="133">
                  <c:v>39967.0</c:v>
                </c:pt>
                <c:pt idx="134">
                  <c:v>39974.0</c:v>
                </c:pt>
                <c:pt idx="135">
                  <c:v>39981.0</c:v>
                </c:pt>
                <c:pt idx="136">
                  <c:v>39988.0</c:v>
                </c:pt>
                <c:pt idx="137">
                  <c:v>39995.0</c:v>
                </c:pt>
                <c:pt idx="138">
                  <c:v>40002.0</c:v>
                </c:pt>
                <c:pt idx="139">
                  <c:v>40009.0</c:v>
                </c:pt>
                <c:pt idx="140">
                  <c:v>40016.0</c:v>
                </c:pt>
                <c:pt idx="141">
                  <c:v>40023.0</c:v>
                </c:pt>
                <c:pt idx="142">
                  <c:v>40030.0</c:v>
                </c:pt>
                <c:pt idx="143">
                  <c:v>40037.0</c:v>
                </c:pt>
                <c:pt idx="144">
                  <c:v>40044.0</c:v>
                </c:pt>
                <c:pt idx="145">
                  <c:v>40051.0</c:v>
                </c:pt>
                <c:pt idx="146">
                  <c:v>40058.0</c:v>
                </c:pt>
                <c:pt idx="147">
                  <c:v>40065.0</c:v>
                </c:pt>
                <c:pt idx="148">
                  <c:v>40072.0</c:v>
                </c:pt>
                <c:pt idx="149">
                  <c:v>40079.0</c:v>
                </c:pt>
                <c:pt idx="150">
                  <c:v>40086.0</c:v>
                </c:pt>
                <c:pt idx="151">
                  <c:v>40093.0</c:v>
                </c:pt>
                <c:pt idx="152">
                  <c:v>40100.0</c:v>
                </c:pt>
                <c:pt idx="153">
                  <c:v>40107.0</c:v>
                </c:pt>
                <c:pt idx="154">
                  <c:v>40114.0</c:v>
                </c:pt>
                <c:pt idx="155">
                  <c:v>40121.0</c:v>
                </c:pt>
                <c:pt idx="156">
                  <c:v>40128.0</c:v>
                </c:pt>
                <c:pt idx="157">
                  <c:v>40135.0</c:v>
                </c:pt>
                <c:pt idx="158">
                  <c:v>40142.0</c:v>
                </c:pt>
                <c:pt idx="159">
                  <c:v>40149.0</c:v>
                </c:pt>
                <c:pt idx="160">
                  <c:v>40156.0</c:v>
                </c:pt>
                <c:pt idx="161">
                  <c:v>40163.0</c:v>
                </c:pt>
                <c:pt idx="162">
                  <c:v>40170.0</c:v>
                </c:pt>
                <c:pt idx="163">
                  <c:v>40177.0</c:v>
                </c:pt>
                <c:pt idx="164">
                  <c:v>40184.0</c:v>
                </c:pt>
                <c:pt idx="165">
                  <c:v>40191.0</c:v>
                </c:pt>
                <c:pt idx="166">
                  <c:v>40198.0</c:v>
                </c:pt>
                <c:pt idx="167">
                  <c:v>40205.0</c:v>
                </c:pt>
                <c:pt idx="168">
                  <c:v>40212.0</c:v>
                </c:pt>
                <c:pt idx="169">
                  <c:v>40219.0</c:v>
                </c:pt>
                <c:pt idx="170">
                  <c:v>40226.0</c:v>
                </c:pt>
                <c:pt idx="171">
                  <c:v>40233.0</c:v>
                </c:pt>
                <c:pt idx="172">
                  <c:v>40240.0</c:v>
                </c:pt>
                <c:pt idx="173">
                  <c:v>40247.0</c:v>
                </c:pt>
                <c:pt idx="174">
                  <c:v>40254.0</c:v>
                </c:pt>
                <c:pt idx="175">
                  <c:v>40261.0</c:v>
                </c:pt>
                <c:pt idx="176">
                  <c:v>40268.0</c:v>
                </c:pt>
                <c:pt idx="177">
                  <c:v>40275.0</c:v>
                </c:pt>
                <c:pt idx="178">
                  <c:v>40282.0</c:v>
                </c:pt>
                <c:pt idx="179">
                  <c:v>40289.0</c:v>
                </c:pt>
                <c:pt idx="180">
                  <c:v>40296.0</c:v>
                </c:pt>
                <c:pt idx="181">
                  <c:v>40303.0</c:v>
                </c:pt>
                <c:pt idx="182">
                  <c:v>40310.0</c:v>
                </c:pt>
                <c:pt idx="183">
                  <c:v>40317.0</c:v>
                </c:pt>
                <c:pt idx="184">
                  <c:v>40324.0</c:v>
                </c:pt>
                <c:pt idx="185">
                  <c:v>40331.0</c:v>
                </c:pt>
                <c:pt idx="186">
                  <c:v>40338.0</c:v>
                </c:pt>
                <c:pt idx="187">
                  <c:v>40345.0</c:v>
                </c:pt>
                <c:pt idx="188">
                  <c:v>40352.0</c:v>
                </c:pt>
                <c:pt idx="189">
                  <c:v>40359.0</c:v>
                </c:pt>
                <c:pt idx="190">
                  <c:v>40366.0</c:v>
                </c:pt>
                <c:pt idx="191">
                  <c:v>40373.0</c:v>
                </c:pt>
                <c:pt idx="192">
                  <c:v>40380.0</c:v>
                </c:pt>
                <c:pt idx="193">
                  <c:v>40387.0</c:v>
                </c:pt>
                <c:pt idx="194">
                  <c:v>40394.0</c:v>
                </c:pt>
                <c:pt idx="195">
                  <c:v>40401.0</c:v>
                </c:pt>
                <c:pt idx="196">
                  <c:v>40408.0</c:v>
                </c:pt>
                <c:pt idx="197">
                  <c:v>40415.0</c:v>
                </c:pt>
                <c:pt idx="198">
                  <c:v>40422.0</c:v>
                </c:pt>
                <c:pt idx="199">
                  <c:v>40429.0</c:v>
                </c:pt>
                <c:pt idx="200">
                  <c:v>40436.0</c:v>
                </c:pt>
                <c:pt idx="201">
                  <c:v>40443.0</c:v>
                </c:pt>
                <c:pt idx="202">
                  <c:v>40450.0</c:v>
                </c:pt>
                <c:pt idx="203">
                  <c:v>40457.0</c:v>
                </c:pt>
                <c:pt idx="204">
                  <c:v>40464.0</c:v>
                </c:pt>
                <c:pt idx="205">
                  <c:v>40471.0</c:v>
                </c:pt>
                <c:pt idx="206">
                  <c:v>40478.0</c:v>
                </c:pt>
                <c:pt idx="207">
                  <c:v>40485.0</c:v>
                </c:pt>
                <c:pt idx="208">
                  <c:v>40492.0</c:v>
                </c:pt>
                <c:pt idx="209">
                  <c:v>40499.0</c:v>
                </c:pt>
                <c:pt idx="210">
                  <c:v>40506.0</c:v>
                </c:pt>
                <c:pt idx="211">
                  <c:v>40513.0</c:v>
                </c:pt>
                <c:pt idx="212">
                  <c:v>40520.0</c:v>
                </c:pt>
                <c:pt idx="213">
                  <c:v>40527.0</c:v>
                </c:pt>
                <c:pt idx="214">
                  <c:v>40534.0</c:v>
                </c:pt>
                <c:pt idx="215">
                  <c:v>40541.0</c:v>
                </c:pt>
                <c:pt idx="216">
                  <c:v>40548.0</c:v>
                </c:pt>
                <c:pt idx="217">
                  <c:v>40555.0</c:v>
                </c:pt>
                <c:pt idx="218">
                  <c:v>40562.0</c:v>
                </c:pt>
                <c:pt idx="219">
                  <c:v>40569.0</c:v>
                </c:pt>
                <c:pt idx="220">
                  <c:v>40576.0</c:v>
                </c:pt>
                <c:pt idx="221">
                  <c:v>40583.0</c:v>
                </c:pt>
                <c:pt idx="222">
                  <c:v>40590.0</c:v>
                </c:pt>
                <c:pt idx="223">
                  <c:v>40597.0</c:v>
                </c:pt>
                <c:pt idx="224">
                  <c:v>40604.0</c:v>
                </c:pt>
                <c:pt idx="225">
                  <c:v>40611.0</c:v>
                </c:pt>
                <c:pt idx="226">
                  <c:v>40618.0</c:v>
                </c:pt>
                <c:pt idx="227">
                  <c:v>40625.0</c:v>
                </c:pt>
                <c:pt idx="228">
                  <c:v>40632.0</c:v>
                </c:pt>
                <c:pt idx="229">
                  <c:v>40639.0</c:v>
                </c:pt>
                <c:pt idx="230">
                  <c:v>40646.0</c:v>
                </c:pt>
                <c:pt idx="231">
                  <c:v>40653.0</c:v>
                </c:pt>
                <c:pt idx="232">
                  <c:v>40660.0</c:v>
                </c:pt>
                <c:pt idx="233">
                  <c:v>40667.0</c:v>
                </c:pt>
                <c:pt idx="234">
                  <c:v>40674.0</c:v>
                </c:pt>
                <c:pt idx="235">
                  <c:v>40681.0</c:v>
                </c:pt>
                <c:pt idx="236">
                  <c:v>40688.0</c:v>
                </c:pt>
                <c:pt idx="237">
                  <c:v>40695.0</c:v>
                </c:pt>
                <c:pt idx="238">
                  <c:v>40702.0</c:v>
                </c:pt>
                <c:pt idx="239">
                  <c:v>40709.0</c:v>
                </c:pt>
                <c:pt idx="240">
                  <c:v>40716.0</c:v>
                </c:pt>
                <c:pt idx="241">
                  <c:v>40723.0</c:v>
                </c:pt>
                <c:pt idx="242">
                  <c:v>40730.0</c:v>
                </c:pt>
                <c:pt idx="243">
                  <c:v>40737.0</c:v>
                </c:pt>
                <c:pt idx="244">
                  <c:v>40744.0</c:v>
                </c:pt>
                <c:pt idx="245">
                  <c:v>40751.0</c:v>
                </c:pt>
                <c:pt idx="246">
                  <c:v>40758.0</c:v>
                </c:pt>
                <c:pt idx="247">
                  <c:v>40765.0</c:v>
                </c:pt>
                <c:pt idx="248">
                  <c:v>40772.0</c:v>
                </c:pt>
              </c:numCache>
            </c:numRef>
          </c:cat>
          <c:val>
            <c:numRef>
              <c:f>Sheet1!$C$2:$C$250</c:f>
              <c:numCache>
                <c:formatCode>General</c:formatCode>
                <c:ptCount val="249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5.0</c:v>
                </c:pt>
                <c:pt idx="7">
                  <c:v>6.0</c:v>
                </c:pt>
                <c:pt idx="8">
                  <c:v>6.0</c:v>
                </c:pt>
                <c:pt idx="9">
                  <c:v>8.0</c:v>
                </c:pt>
                <c:pt idx="10">
                  <c:v>8.0</c:v>
                </c:pt>
                <c:pt idx="11">
                  <c:v>8.0</c:v>
                </c:pt>
                <c:pt idx="12">
                  <c:v>8.0</c:v>
                </c:pt>
                <c:pt idx="13">
                  <c:v>8.0</c:v>
                </c:pt>
                <c:pt idx="14">
                  <c:v>8.0</c:v>
                </c:pt>
                <c:pt idx="15">
                  <c:v>8.0</c:v>
                </c:pt>
                <c:pt idx="16">
                  <c:v>9.0</c:v>
                </c:pt>
                <c:pt idx="17">
                  <c:v>9.0</c:v>
                </c:pt>
                <c:pt idx="18">
                  <c:v>9.0</c:v>
                </c:pt>
                <c:pt idx="19">
                  <c:v>9.0</c:v>
                </c:pt>
                <c:pt idx="20">
                  <c:v>10.0</c:v>
                </c:pt>
                <c:pt idx="21">
                  <c:v>10.0</c:v>
                </c:pt>
                <c:pt idx="22">
                  <c:v>11.0</c:v>
                </c:pt>
                <c:pt idx="23">
                  <c:v>11.0</c:v>
                </c:pt>
                <c:pt idx="24">
                  <c:v>11.0</c:v>
                </c:pt>
                <c:pt idx="25">
                  <c:v>11.0</c:v>
                </c:pt>
                <c:pt idx="26">
                  <c:v>11.0</c:v>
                </c:pt>
                <c:pt idx="27">
                  <c:v>11.0</c:v>
                </c:pt>
                <c:pt idx="28">
                  <c:v>11.0</c:v>
                </c:pt>
                <c:pt idx="29">
                  <c:v>11.0</c:v>
                </c:pt>
                <c:pt idx="30">
                  <c:v>11.0</c:v>
                </c:pt>
                <c:pt idx="31">
                  <c:v>11.0</c:v>
                </c:pt>
                <c:pt idx="32">
                  <c:v>11.0</c:v>
                </c:pt>
                <c:pt idx="33">
                  <c:v>11.0</c:v>
                </c:pt>
                <c:pt idx="34">
                  <c:v>12.0</c:v>
                </c:pt>
                <c:pt idx="35">
                  <c:v>13.0</c:v>
                </c:pt>
                <c:pt idx="36">
                  <c:v>16.0</c:v>
                </c:pt>
                <c:pt idx="37">
                  <c:v>16.0</c:v>
                </c:pt>
                <c:pt idx="38">
                  <c:v>17.0</c:v>
                </c:pt>
                <c:pt idx="39">
                  <c:v>17.0</c:v>
                </c:pt>
                <c:pt idx="40">
                  <c:v>18.0</c:v>
                </c:pt>
                <c:pt idx="41">
                  <c:v>18.0</c:v>
                </c:pt>
                <c:pt idx="42">
                  <c:v>18.0</c:v>
                </c:pt>
                <c:pt idx="43">
                  <c:v>18.0</c:v>
                </c:pt>
                <c:pt idx="44">
                  <c:v>18.0</c:v>
                </c:pt>
                <c:pt idx="45">
                  <c:v>18.0</c:v>
                </c:pt>
                <c:pt idx="46">
                  <c:v>18.0</c:v>
                </c:pt>
                <c:pt idx="47">
                  <c:v>18.0</c:v>
                </c:pt>
                <c:pt idx="48">
                  <c:v>19.0</c:v>
                </c:pt>
                <c:pt idx="49">
                  <c:v>19.0</c:v>
                </c:pt>
                <c:pt idx="50">
                  <c:v>20.0</c:v>
                </c:pt>
                <c:pt idx="51">
                  <c:v>21.0</c:v>
                </c:pt>
                <c:pt idx="52">
                  <c:v>23.0</c:v>
                </c:pt>
                <c:pt idx="53">
                  <c:v>23.0</c:v>
                </c:pt>
                <c:pt idx="54">
                  <c:v>26.0</c:v>
                </c:pt>
                <c:pt idx="55">
                  <c:v>27.0</c:v>
                </c:pt>
                <c:pt idx="56">
                  <c:v>27.0</c:v>
                </c:pt>
                <c:pt idx="57">
                  <c:v>27.0</c:v>
                </c:pt>
                <c:pt idx="58">
                  <c:v>27.0</c:v>
                </c:pt>
                <c:pt idx="59">
                  <c:v>27.0</c:v>
                </c:pt>
                <c:pt idx="60">
                  <c:v>28.0</c:v>
                </c:pt>
                <c:pt idx="61">
                  <c:v>30.0</c:v>
                </c:pt>
                <c:pt idx="62">
                  <c:v>33.0</c:v>
                </c:pt>
                <c:pt idx="63">
                  <c:v>33.0</c:v>
                </c:pt>
                <c:pt idx="64">
                  <c:v>33.0</c:v>
                </c:pt>
                <c:pt idx="65">
                  <c:v>33.0</c:v>
                </c:pt>
                <c:pt idx="66">
                  <c:v>34.0</c:v>
                </c:pt>
                <c:pt idx="67">
                  <c:v>36.0</c:v>
                </c:pt>
                <c:pt idx="68">
                  <c:v>39.0</c:v>
                </c:pt>
                <c:pt idx="69">
                  <c:v>40.0</c:v>
                </c:pt>
                <c:pt idx="70">
                  <c:v>41.0</c:v>
                </c:pt>
                <c:pt idx="71">
                  <c:v>43.0</c:v>
                </c:pt>
                <c:pt idx="72">
                  <c:v>47.0</c:v>
                </c:pt>
                <c:pt idx="73">
                  <c:v>49.0</c:v>
                </c:pt>
                <c:pt idx="74">
                  <c:v>50.0</c:v>
                </c:pt>
                <c:pt idx="75">
                  <c:v>52.0</c:v>
                </c:pt>
                <c:pt idx="76">
                  <c:v>53.0</c:v>
                </c:pt>
                <c:pt idx="77">
                  <c:v>56.0</c:v>
                </c:pt>
                <c:pt idx="78">
                  <c:v>58.0</c:v>
                </c:pt>
                <c:pt idx="79">
                  <c:v>59.0</c:v>
                </c:pt>
                <c:pt idx="80">
                  <c:v>62.0</c:v>
                </c:pt>
                <c:pt idx="81">
                  <c:v>63.0</c:v>
                </c:pt>
                <c:pt idx="82">
                  <c:v>64.0</c:v>
                </c:pt>
                <c:pt idx="83">
                  <c:v>66.0</c:v>
                </c:pt>
                <c:pt idx="84">
                  <c:v>67.0</c:v>
                </c:pt>
                <c:pt idx="85">
                  <c:v>67.0</c:v>
                </c:pt>
                <c:pt idx="86">
                  <c:v>70.0</c:v>
                </c:pt>
                <c:pt idx="87">
                  <c:v>72.0</c:v>
                </c:pt>
                <c:pt idx="88">
                  <c:v>74.0</c:v>
                </c:pt>
                <c:pt idx="89">
                  <c:v>75.0</c:v>
                </c:pt>
                <c:pt idx="90">
                  <c:v>76.0</c:v>
                </c:pt>
                <c:pt idx="91">
                  <c:v>76.0</c:v>
                </c:pt>
                <c:pt idx="92">
                  <c:v>76.0</c:v>
                </c:pt>
                <c:pt idx="93">
                  <c:v>76.0</c:v>
                </c:pt>
                <c:pt idx="94">
                  <c:v>76.0</c:v>
                </c:pt>
                <c:pt idx="95">
                  <c:v>78.0</c:v>
                </c:pt>
                <c:pt idx="96">
                  <c:v>80.0</c:v>
                </c:pt>
                <c:pt idx="97">
                  <c:v>80.0</c:v>
                </c:pt>
                <c:pt idx="98">
                  <c:v>82.0</c:v>
                </c:pt>
                <c:pt idx="99">
                  <c:v>82.0</c:v>
                </c:pt>
                <c:pt idx="100">
                  <c:v>82.0</c:v>
                </c:pt>
                <c:pt idx="101">
                  <c:v>82.0</c:v>
                </c:pt>
                <c:pt idx="102">
                  <c:v>84.0</c:v>
                </c:pt>
                <c:pt idx="103">
                  <c:v>84.0</c:v>
                </c:pt>
                <c:pt idx="104">
                  <c:v>84.0</c:v>
                </c:pt>
                <c:pt idx="105">
                  <c:v>85.0</c:v>
                </c:pt>
                <c:pt idx="106">
                  <c:v>85.0</c:v>
                </c:pt>
                <c:pt idx="107">
                  <c:v>86.0</c:v>
                </c:pt>
                <c:pt idx="108">
                  <c:v>88.0</c:v>
                </c:pt>
                <c:pt idx="109">
                  <c:v>90.0</c:v>
                </c:pt>
                <c:pt idx="110">
                  <c:v>92.0</c:v>
                </c:pt>
                <c:pt idx="111">
                  <c:v>93.0</c:v>
                </c:pt>
                <c:pt idx="112">
                  <c:v>94.0</c:v>
                </c:pt>
                <c:pt idx="113">
                  <c:v>96.0</c:v>
                </c:pt>
                <c:pt idx="114">
                  <c:v>98.0</c:v>
                </c:pt>
                <c:pt idx="115">
                  <c:v>99.0</c:v>
                </c:pt>
                <c:pt idx="116">
                  <c:v>102.0</c:v>
                </c:pt>
                <c:pt idx="117">
                  <c:v>103.0</c:v>
                </c:pt>
                <c:pt idx="118">
                  <c:v>105.0</c:v>
                </c:pt>
                <c:pt idx="119">
                  <c:v>108.0</c:v>
                </c:pt>
                <c:pt idx="120">
                  <c:v>109.0</c:v>
                </c:pt>
                <c:pt idx="121">
                  <c:v>113.0</c:v>
                </c:pt>
                <c:pt idx="122">
                  <c:v>114.0</c:v>
                </c:pt>
                <c:pt idx="123">
                  <c:v>119.0</c:v>
                </c:pt>
                <c:pt idx="124">
                  <c:v>121.0</c:v>
                </c:pt>
                <c:pt idx="125">
                  <c:v>127.0</c:v>
                </c:pt>
                <c:pt idx="126">
                  <c:v>129.0</c:v>
                </c:pt>
                <c:pt idx="127">
                  <c:v>131.0</c:v>
                </c:pt>
                <c:pt idx="128">
                  <c:v>132.0</c:v>
                </c:pt>
                <c:pt idx="129">
                  <c:v>134.0</c:v>
                </c:pt>
                <c:pt idx="130">
                  <c:v>136.0</c:v>
                </c:pt>
                <c:pt idx="131">
                  <c:v>140.0</c:v>
                </c:pt>
                <c:pt idx="132">
                  <c:v>142.0</c:v>
                </c:pt>
                <c:pt idx="133">
                  <c:v>142.0</c:v>
                </c:pt>
                <c:pt idx="134">
                  <c:v>146.0</c:v>
                </c:pt>
                <c:pt idx="135">
                  <c:v>147.0</c:v>
                </c:pt>
                <c:pt idx="136">
                  <c:v>148.0</c:v>
                </c:pt>
                <c:pt idx="137">
                  <c:v>149.0</c:v>
                </c:pt>
                <c:pt idx="138">
                  <c:v>152.0</c:v>
                </c:pt>
                <c:pt idx="139">
                  <c:v>155.0</c:v>
                </c:pt>
                <c:pt idx="140">
                  <c:v>156.0</c:v>
                </c:pt>
                <c:pt idx="141">
                  <c:v>157.0</c:v>
                </c:pt>
                <c:pt idx="142">
                  <c:v>157.0</c:v>
                </c:pt>
                <c:pt idx="143">
                  <c:v>159.0</c:v>
                </c:pt>
                <c:pt idx="144">
                  <c:v>161.0</c:v>
                </c:pt>
                <c:pt idx="145">
                  <c:v>164.0</c:v>
                </c:pt>
                <c:pt idx="146">
                  <c:v>166.0</c:v>
                </c:pt>
                <c:pt idx="147">
                  <c:v>167.0</c:v>
                </c:pt>
                <c:pt idx="148">
                  <c:v>170.0</c:v>
                </c:pt>
                <c:pt idx="149">
                  <c:v>171.0</c:v>
                </c:pt>
                <c:pt idx="150">
                  <c:v>177.0</c:v>
                </c:pt>
                <c:pt idx="151">
                  <c:v>183.0</c:v>
                </c:pt>
                <c:pt idx="152">
                  <c:v>188.0</c:v>
                </c:pt>
                <c:pt idx="153">
                  <c:v>190.0</c:v>
                </c:pt>
                <c:pt idx="154">
                  <c:v>191.0</c:v>
                </c:pt>
                <c:pt idx="155">
                  <c:v>193.0</c:v>
                </c:pt>
                <c:pt idx="156">
                  <c:v>193.0</c:v>
                </c:pt>
                <c:pt idx="157">
                  <c:v>197.0</c:v>
                </c:pt>
                <c:pt idx="158">
                  <c:v>203.0</c:v>
                </c:pt>
                <c:pt idx="159">
                  <c:v>206.0</c:v>
                </c:pt>
                <c:pt idx="160">
                  <c:v>207.0</c:v>
                </c:pt>
                <c:pt idx="161">
                  <c:v>209.0</c:v>
                </c:pt>
                <c:pt idx="162">
                  <c:v>213.0</c:v>
                </c:pt>
                <c:pt idx="163">
                  <c:v>217.0</c:v>
                </c:pt>
                <c:pt idx="164">
                  <c:v>223.0</c:v>
                </c:pt>
                <c:pt idx="165">
                  <c:v>224.0</c:v>
                </c:pt>
                <c:pt idx="166">
                  <c:v>227.0</c:v>
                </c:pt>
                <c:pt idx="167">
                  <c:v>231.0</c:v>
                </c:pt>
                <c:pt idx="168">
                  <c:v>231.0</c:v>
                </c:pt>
                <c:pt idx="169">
                  <c:v>234.0</c:v>
                </c:pt>
                <c:pt idx="170">
                  <c:v>236.0</c:v>
                </c:pt>
                <c:pt idx="171">
                  <c:v>236.0</c:v>
                </c:pt>
                <c:pt idx="172">
                  <c:v>239.0</c:v>
                </c:pt>
                <c:pt idx="173">
                  <c:v>242.0</c:v>
                </c:pt>
                <c:pt idx="174">
                  <c:v>245.0</c:v>
                </c:pt>
                <c:pt idx="175">
                  <c:v>247.0</c:v>
                </c:pt>
                <c:pt idx="176">
                  <c:v>250.0</c:v>
                </c:pt>
                <c:pt idx="177">
                  <c:v>254.0</c:v>
                </c:pt>
                <c:pt idx="178">
                  <c:v>256.0</c:v>
                </c:pt>
                <c:pt idx="179">
                  <c:v>257.0</c:v>
                </c:pt>
                <c:pt idx="180">
                  <c:v>258.0</c:v>
                </c:pt>
                <c:pt idx="181">
                  <c:v>258.0</c:v>
                </c:pt>
                <c:pt idx="182">
                  <c:v>259.0</c:v>
                </c:pt>
                <c:pt idx="183">
                  <c:v>260.0</c:v>
                </c:pt>
                <c:pt idx="184">
                  <c:v>261.0</c:v>
                </c:pt>
                <c:pt idx="185">
                  <c:v>265.0</c:v>
                </c:pt>
                <c:pt idx="186">
                  <c:v>266.0</c:v>
                </c:pt>
                <c:pt idx="187">
                  <c:v>267.0</c:v>
                </c:pt>
                <c:pt idx="188">
                  <c:v>267.0</c:v>
                </c:pt>
                <c:pt idx="189">
                  <c:v>270.0</c:v>
                </c:pt>
                <c:pt idx="190">
                  <c:v>273.0</c:v>
                </c:pt>
                <c:pt idx="191">
                  <c:v>275.0</c:v>
                </c:pt>
                <c:pt idx="192">
                  <c:v>275.0</c:v>
                </c:pt>
                <c:pt idx="193">
                  <c:v>278.0</c:v>
                </c:pt>
                <c:pt idx="194">
                  <c:v>278.0</c:v>
                </c:pt>
                <c:pt idx="195">
                  <c:v>280.0</c:v>
                </c:pt>
                <c:pt idx="196">
                  <c:v>281.0</c:v>
                </c:pt>
                <c:pt idx="197">
                  <c:v>283.0</c:v>
                </c:pt>
                <c:pt idx="198">
                  <c:v>285.0</c:v>
                </c:pt>
                <c:pt idx="199">
                  <c:v>286.0</c:v>
                </c:pt>
                <c:pt idx="200">
                  <c:v>288.0</c:v>
                </c:pt>
                <c:pt idx="201">
                  <c:v>292.0</c:v>
                </c:pt>
                <c:pt idx="202">
                  <c:v>295.0</c:v>
                </c:pt>
                <c:pt idx="203">
                  <c:v>298.0</c:v>
                </c:pt>
                <c:pt idx="204">
                  <c:v>300.0</c:v>
                </c:pt>
                <c:pt idx="205">
                  <c:v>304.0</c:v>
                </c:pt>
                <c:pt idx="206">
                  <c:v>306.0</c:v>
                </c:pt>
                <c:pt idx="207">
                  <c:v>307.0</c:v>
                </c:pt>
                <c:pt idx="208">
                  <c:v>308.0</c:v>
                </c:pt>
                <c:pt idx="209">
                  <c:v>308.0</c:v>
                </c:pt>
                <c:pt idx="210">
                  <c:v>309.0</c:v>
                </c:pt>
                <c:pt idx="211">
                  <c:v>310.0</c:v>
                </c:pt>
                <c:pt idx="212">
                  <c:v>311.0</c:v>
                </c:pt>
                <c:pt idx="213">
                  <c:v>312.0</c:v>
                </c:pt>
                <c:pt idx="214">
                  <c:v>312.0</c:v>
                </c:pt>
                <c:pt idx="215">
                  <c:v>312.0</c:v>
                </c:pt>
                <c:pt idx="216">
                  <c:v>313.0</c:v>
                </c:pt>
                <c:pt idx="217">
                  <c:v>315.0</c:v>
                </c:pt>
                <c:pt idx="218">
                  <c:v>319.0</c:v>
                </c:pt>
                <c:pt idx="219">
                  <c:v>322.0</c:v>
                </c:pt>
                <c:pt idx="220">
                  <c:v>326.0</c:v>
                </c:pt>
                <c:pt idx="221">
                  <c:v>334.0</c:v>
                </c:pt>
                <c:pt idx="222">
                  <c:v>336.0</c:v>
                </c:pt>
                <c:pt idx="223">
                  <c:v>346.0</c:v>
                </c:pt>
                <c:pt idx="224">
                  <c:v>349.0</c:v>
                </c:pt>
                <c:pt idx="225">
                  <c:v>350.0</c:v>
                </c:pt>
                <c:pt idx="226">
                  <c:v>351.0</c:v>
                </c:pt>
                <c:pt idx="227">
                  <c:v>360.0</c:v>
                </c:pt>
                <c:pt idx="228">
                  <c:v>362.0</c:v>
                </c:pt>
                <c:pt idx="229">
                  <c:v>362.0</c:v>
                </c:pt>
                <c:pt idx="230">
                  <c:v>362.0</c:v>
                </c:pt>
                <c:pt idx="231">
                  <c:v>364.0</c:v>
                </c:pt>
                <c:pt idx="232">
                  <c:v>368.0</c:v>
                </c:pt>
                <c:pt idx="233">
                  <c:v>369.0</c:v>
                </c:pt>
                <c:pt idx="234">
                  <c:v>370.0</c:v>
                </c:pt>
                <c:pt idx="235">
                  <c:v>374.0</c:v>
                </c:pt>
                <c:pt idx="236">
                  <c:v>374.0</c:v>
                </c:pt>
                <c:pt idx="237">
                  <c:v>380.0</c:v>
                </c:pt>
                <c:pt idx="238">
                  <c:v>384.0</c:v>
                </c:pt>
                <c:pt idx="239">
                  <c:v>388.0</c:v>
                </c:pt>
                <c:pt idx="240">
                  <c:v>392.0</c:v>
                </c:pt>
                <c:pt idx="241">
                  <c:v>393.0</c:v>
                </c:pt>
                <c:pt idx="242">
                  <c:v>393.0</c:v>
                </c:pt>
                <c:pt idx="243">
                  <c:v>396.0</c:v>
                </c:pt>
                <c:pt idx="244">
                  <c:v>400.0</c:v>
                </c:pt>
                <c:pt idx="245">
                  <c:v>406.0</c:v>
                </c:pt>
                <c:pt idx="246">
                  <c:v>412.0</c:v>
                </c:pt>
                <c:pt idx="247">
                  <c:v>415.0</c:v>
                </c:pt>
                <c:pt idx="248">
                  <c:v>417.0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plugins</c:v>
                </c:pt>
              </c:strCache>
            </c:strRef>
          </c:tx>
          <c:marker>
            <c:symbol val="none"/>
          </c:marker>
          <c:cat>
            <c:numRef>
              <c:f>Sheet1!$A$2:$A$250</c:f>
              <c:numCache>
                <c:formatCode>m/d/yyyy</c:formatCode>
                <c:ptCount val="249"/>
                <c:pt idx="0">
                  <c:v>39036.0</c:v>
                </c:pt>
                <c:pt idx="1">
                  <c:v>39043.0</c:v>
                </c:pt>
                <c:pt idx="2">
                  <c:v>39050.0</c:v>
                </c:pt>
                <c:pt idx="3">
                  <c:v>39057.0</c:v>
                </c:pt>
                <c:pt idx="4">
                  <c:v>39064.0</c:v>
                </c:pt>
                <c:pt idx="5">
                  <c:v>39071.0</c:v>
                </c:pt>
                <c:pt idx="6">
                  <c:v>39078.0</c:v>
                </c:pt>
                <c:pt idx="7">
                  <c:v>39085.0</c:v>
                </c:pt>
                <c:pt idx="8">
                  <c:v>39092.0</c:v>
                </c:pt>
                <c:pt idx="9">
                  <c:v>39099.0</c:v>
                </c:pt>
                <c:pt idx="10">
                  <c:v>39106.0</c:v>
                </c:pt>
                <c:pt idx="11">
                  <c:v>39113.0</c:v>
                </c:pt>
                <c:pt idx="12">
                  <c:v>39120.0</c:v>
                </c:pt>
                <c:pt idx="13">
                  <c:v>39127.0</c:v>
                </c:pt>
                <c:pt idx="14">
                  <c:v>39134.0</c:v>
                </c:pt>
                <c:pt idx="15">
                  <c:v>39141.0</c:v>
                </c:pt>
                <c:pt idx="16">
                  <c:v>39148.0</c:v>
                </c:pt>
                <c:pt idx="17">
                  <c:v>39155.0</c:v>
                </c:pt>
                <c:pt idx="18">
                  <c:v>39162.0</c:v>
                </c:pt>
                <c:pt idx="19">
                  <c:v>39169.0</c:v>
                </c:pt>
                <c:pt idx="20">
                  <c:v>39176.0</c:v>
                </c:pt>
                <c:pt idx="21">
                  <c:v>39183.0</c:v>
                </c:pt>
                <c:pt idx="22">
                  <c:v>39190.0</c:v>
                </c:pt>
                <c:pt idx="23">
                  <c:v>39197.0</c:v>
                </c:pt>
                <c:pt idx="24">
                  <c:v>39204.0</c:v>
                </c:pt>
                <c:pt idx="25">
                  <c:v>39211.0</c:v>
                </c:pt>
                <c:pt idx="26">
                  <c:v>39218.0</c:v>
                </c:pt>
                <c:pt idx="27">
                  <c:v>39225.0</c:v>
                </c:pt>
                <c:pt idx="28">
                  <c:v>39232.0</c:v>
                </c:pt>
                <c:pt idx="29">
                  <c:v>39239.0</c:v>
                </c:pt>
                <c:pt idx="30">
                  <c:v>39246.0</c:v>
                </c:pt>
                <c:pt idx="31">
                  <c:v>39253.0</c:v>
                </c:pt>
                <c:pt idx="32">
                  <c:v>39260.0</c:v>
                </c:pt>
                <c:pt idx="33">
                  <c:v>39267.0</c:v>
                </c:pt>
                <c:pt idx="34">
                  <c:v>39274.0</c:v>
                </c:pt>
                <c:pt idx="35">
                  <c:v>39281.0</c:v>
                </c:pt>
                <c:pt idx="36">
                  <c:v>39288.0</c:v>
                </c:pt>
                <c:pt idx="37">
                  <c:v>39295.0</c:v>
                </c:pt>
                <c:pt idx="38">
                  <c:v>39302.0</c:v>
                </c:pt>
                <c:pt idx="39">
                  <c:v>39309.0</c:v>
                </c:pt>
                <c:pt idx="40">
                  <c:v>39316.0</c:v>
                </c:pt>
                <c:pt idx="41">
                  <c:v>39323.0</c:v>
                </c:pt>
                <c:pt idx="42">
                  <c:v>39330.0</c:v>
                </c:pt>
                <c:pt idx="43">
                  <c:v>39337.0</c:v>
                </c:pt>
                <c:pt idx="44">
                  <c:v>39344.0</c:v>
                </c:pt>
                <c:pt idx="45">
                  <c:v>39351.0</c:v>
                </c:pt>
                <c:pt idx="46">
                  <c:v>39358.0</c:v>
                </c:pt>
                <c:pt idx="47">
                  <c:v>39365.0</c:v>
                </c:pt>
                <c:pt idx="48">
                  <c:v>39372.0</c:v>
                </c:pt>
                <c:pt idx="49">
                  <c:v>39379.0</c:v>
                </c:pt>
                <c:pt idx="50">
                  <c:v>39386.0</c:v>
                </c:pt>
                <c:pt idx="51">
                  <c:v>39393.0</c:v>
                </c:pt>
                <c:pt idx="52">
                  <c:v>39400.0</c:v>
                </c:pt>
                <c:pt idx="53">
                  <c:v>39407.0</c:v>
                </c:pt>
                <c:pt idx="54">
                  <c:v>39414.0</c:v>
                </c:pt>
                <c:pt idx="55">
                  <c:v>39421.0</c:v>
                </c:pt>
                <c:pt idx="56">
                  <c:v>39428.0</c:v>
                </c:pt>
                <c:pt idx="57">
                  <c:v>39435.0</c:v>
                </c:pt>
                <c:pt idx="58">
                  <c:v>39442.0</c:v>
                </c:pt>
                <c:pt idx="59">
                  <c:v>39449.0</c:v>
                </c:pt>
                <c:pt idx="60">
                  <c:v>39456.0</c:v>
                </c:pt>
                <c:pt idx="61">
                  <c:v>39463.0</c:v>
                </c:pt>
                <c:pt idx="62">
                  <c:v>39470.0</c:v>
                </c:pt>
                <c:pt idx="63">
                  <c:v>39477.0</c:v>
                </c:pt>
                <c:pt idx="64">
                  <c:v>39484.0</c:v>
                </c:pt>
                <c:pt idx="65">
                  <c:v>39491.0</c:v>
                </c:pt>
                <c:pt idx="66">
                  <c:v>39498.0</c:v>
                </c:pt>
                <c:pt idx="67">
                  <c:v>39505.0</c:v>
                </c:pt>
                <c:pt idx="68">
                  <c:v>39512.0</c:v>
                </c:pt>
                <c:pt idx="69">
                  <c:v>39519.0</c:v>
                </c:pt>
                <c:pt idx="70">
                  <c:v>39526.0</c:v>
                </c:pt>
                <c:pt idx="71">
                  <c:v>39533.0</c:v>
                </c:pt>
                <c:pt idx="72">
                  <c:v>39540.0</c:v>
                </c:pt>
                <c:pt idx="73">
                  <c:v>39547.0</c:v>
                </c:pt>
                <c:pt idx="74">
                  <c:v>39554.0</c:v>
                </c:pt>
                <c:pt idx="75">
                  <c:v>39561.0</c:v>
                </c:pt>
                <c:pt idx="76">
                  <c:v>39568.0</c:v>
                </c:pt>
                <c:pt idx="77">
                  <c:v>39575.0</c:v>
                </c:pt>
                <c:pt idx="78">
                  <c:v>39582.0</c:v>
                </c:pt>
                <c:pt idx="79">
                  <c:v>39589.0</c:v>
                </c:pt>
                <c:pt idx="80">
                  <c:v>39596.0</c:v>
                </c:pt>
                <c:pt idx="81">
                  <c:v>39603.0</c:v>
                </c:pt>
                <c:pt idx="82">
                  <c:v>39610.0</c:v>
                </c:pt>
                <c:pt idx="83">
                  <c:v>39617.0</c:v>
                </c:pt>
                <c:pt idx="84">
                  <c:v>39624.0</c:v>
                </c:pt>
                <c:pt idx="85">
                  <c:v>39631.0</c:v>
                </c:pt>
                <c:pt idx="86">
                  <c:v>39638.0</c:v>
                </c:pt>
                <c:pt idx="87">
                  <c:v>39645.0</c:v>
                </c:pt>
                <c:pt idx="88">
                  <c:v>39652.0</c:v>
                </c:pt>
                <c:pt idx="89">
                  <c:v>39659.0</c:v>
                </c:pt>
                <c:pt idx="90">
                  <c:v>39666.0</c:v>
                </c:pt>
                <c:pt idx="91">
                  <c:v>39673.0</c:v>
                </c:pt>
                <c:pt idx="92">
                  <c:v>39680.0</c:v>
                </c:pt>
                <c:pt idx="93">
                  <c:v>39687.0</c:v>
                </c:pt>
                <c:pt idx="94">
                  <c:v>39694.0</c:v>
                </c:pt>
                <c:pt idx="95">
                  <c:v>39701.0</c:v>
                </c:pt>
                <c:pt idx="96">
                  <c:v>39708.0</c:v>
                </c:pt>
                <c:pt idx="97">
                  <c:v>39715.0</c:v>
                </c:pt>
                <c:pt idx="98">
                  <c:v>39722.0</c:v>
                </c:pt>
                <c:pt idx="99">
                  <c:v>39729.0</c:v>
                </c:pt>
                <c:pt idx="100">
                  <c:v>39736.0</c:v>
                </c:pt>
                <c:pt idx="101">
                  <c:v>39743.0</c:v>
                </c:pt>
                <c:pt idx="102">
                  <c:v>39750.0</c:v>
                </c:pt>
                <c:pt idx="103">
                  <c:v>39757.0</c:v>
                </c:pt>
                <c:pt idx="104">
                  <c:v>39764.0</c:v>
                </c:pt>
                <c:pt idx="105">
                  <c:v>39771.0</c:v>
                </c:pt>
                <c:pt idx="106">
                  <c:v>39778.0</c:v>
                </c:pt>
                <c:pt idx="107">
                  <c:v>39785.0</c:v>
                </c:pt>
                <c:pt idx="108">
                  <c:v>39792.0</c:v>
                </c:pt>
                <c:pt idx="109">
                  <c:v>39799.0</c:v>
                </c:pt>
                <c:pt idx="110">
                  <c:v>39806.0</c:v>
                </c:pt>
                <c:pt idx="111">
                  <c:v>39813.0</c:v>
                </c:pt>
                <c:pt idx="112">
                  <c:v>39820.0</c:v>
                </c:pt>
                <c:pt idx="113">
                  <c:v>39827.0</c:v>
                </c:pt>
                <c:pt idx="114">
                  <c:v>39834.0</c:v>
                </c:pt>
                <c:pt idx="115">
                  <c:v>39841.0</c:v>
                </c:pt>
                <c:pt idx="116">
                  <c:v>39848.0</c:v>
                </c:pt>
                <c:pt idx="117">
                  <c:v>39855.0</c:v>
                </c:pt>
                <c:pt idx="118">
                  <c:v>39862.0</c:v>
                </c:pt>
                <c:pt idx="119">
                  <c:v>39869.0</c:v>
                </c:pt>
                <c:pt idx="120">
                  <c:v>39876.0</c:v>
                </c:pt>
                <c:pt idx="121">
                  <c:v>39883.0</c:v>
                </c:pt>
                <c:pt idx="122">
                  <c:v>39890.0</c:v>
                </c:pt>
                <c:pt idx="123">
                  <c:v>39897.0</c:v>
                </c:pt>
                <c:pt idx="124">
                  <c:v>39904.0</c:v>
                </c:pt>
                <c:pt idx="125">
                  <c:v>39911.0</c:v>
                </c:pt>
                <c:pt idx="126">
                  <c:v>39918.0</c:v>
                </c:pt>
                <c:pt idx="127">
                  <c:v>39925.0</c:v>
                </c:pt>
                <c:pt idx="128">
                  <c:v>39932.0</c:v>
                </c:pt>
                <c:pt idx="129">
                  <c:v>39939.0</c:v>
                </c:pt>
                <c:pt idx="130">
                  <c:v>39946.0</c:v>
                </c:pt>
                <c:pt idx="131">
                  <c:v>39953.0</c:v>
                </c:pt>
                <c:pt idx="132">
                  <c:v>39960.0</c:v>
                </c:pt>
                <c:pt idx="133">
                  <c:v>39967.0</c:v>
                </c:pt>
                <c:pt idx="134">
                  <c:v>39974.0</c:v>
                </c:pt>
                <c:pt idx="135">
                  <c:v>39981.0</c:v>
                </c:pt>
                <c:pt idx="136">
                  <c:v>39988.0</c:v>
                </c:pt>
                <c:pt idx="137">
                  <c:v>39995.0</c:v>
                </c:pt>
                <c:pt idx="138">
                  <c:v>40002.0</c:v>
                </c:pt>
                <c:pt idx="139">
                  <c:v>40009.0</c:v>
                </c:pt>
                <c:pt idx="140">
                  <c:v>40016.0</c:v>
                </c:pt>
                <c:pt idx="141">
                  <c:v>40023.0</c:v>
                </c:pt>
                <c:pt idx="142">
                  <c:v>40030.0</c:v>
                </c:pt>
                <c:pt idx="143">
                  <c:v>40037.0</c:v>
                </c:pt>
                <c:pt idx="144">
                  <c:v>40044.0</c:v>
                </c:pt>
                <c:pt idx="145">
                  <c:v>40051.0</c:v>
                </c:pt>
                <c:pt idx="146">
                  <c:v>40058.0</c:v>
                </c:pt>
                <c:pt idx="147">
                  <c:v>40065.0</c:v>
                </c:pt>
                <c:pt idx="148">
                  <c:v>40072.0</c:v>
                </c:pt>
                <c:pt idx="149">
                  <c:v>40079.0</c:v>
                </c:pt>
                <c:pt idx="150">
                  <c:v>40086.0</c:v>
                </c:pt>
                <c:pt idx="151">
                  <c:v>40093.0</c:v>
                </c:pt>
                <c:pt idx="152">
                  <c:v>40100.0</c:v>
                </c:pt>
                <c:pt idx="153">
                  <c:v>40107.0</c:v>
                </c:pt>
                <c:pt idx="154">
                  <c:v>40114.0</c:v>
                </c:pt>
                <c:pt idx="155">
                  <c:v>40121.0</c:v>
                </c:pt>
                <c:pt idx="156">
                  <c:v>40128.0</c:v>
                </c:pt>
                <c:pt idx="157">
                  <c:v>40135.0</c:v>
                </c:pt>
                <c:pt idx="158">
                  <c:v>40142.0</c:v>
                </c:pt>
                <c:pt idx="159">
                  <c:v>40149.0</c:v>
                </c:pt>
                <c:pt idx="160">
                  <c:v>40156.0</c:v>
                </c:pt>
                <c:pt idx="161">
                  <c:v>40163.0</c:v>
                </c:pt>
                <c:pt idx="162">
                  <c:v>40170.0</c:v>
                </c:pt>
                <c:pt idx="163">
                  <c:v>40177.0</c:v>
                </c:pt>
                <c:pt idx="164">
                  <c:v>40184.0</c:v>
                </c:pt>
                <c:pt idx="165">
                  <c:v>40191.0</c:v>
                </c:pt>
                <c:pt idx="166">
                  <c:v>40198.0</c:v>
                </c:pt>
                <c:pt idx="167">
                  <c:v>40205.0</c:v>
                </c:pt>
                <c:pt idx="168">
                  <c:v>40212.0</c:v>
                </c:pt>
                <c:pt idx="169">
                  <c:v>40219.0</c:v>
                </c:pt>
                <c:pt idx="170">
                  <c:v>40226.0</c:v>
                </c:pt>
                <c:pt idx="171">
                  <c:v>40233.0</c:v>
                </c:pt>
                <c:pt idx="172">
                  <c:v>40240.0</c:v>
                </c:pt>
                <c:pt idx="173">
                  <c:v>40247.0</c:v>
                </c:pt>
                <c:pt idx="174">
                  <c:v>40254.0</c:v>
                </c:pt>
                <c:pt idx="175">
                  <c:v>40261.0</c:v>
                </c:pt>
                <c:pt idx="176">
                  <c:v>40268.0</c:v>
                </c:pt>
                <c:pt idx="177">
                  <c:v>40275.0</c:v>
                </c:pt>
                <c:pt idx="178">
                  <c:v>40282.0</c:v>
                </c:pt>
                <c:pt idx="179">
                  <c:v>40289.0</c:v>
                </c:pt>
                <c:pt idx="180">
                  <c:v>40296.0</c:v>
                </c:pt>
                <c:pt idx="181">
                  <c:v>40303.0</c:v>
                </c:pt>
                <c:pt idx="182">
                  <c:v>40310.0</c:v>
                </c:pt>
                <c:pt idx="183">
                  <c:v>40317.0</c:v>
                </c:pt>
                <c:pt idx="184">
                  <c:v>40324.0</c:v>
                </c:pt>
                <c:pt idx="185">
                  <c:v>40331.0</c:v>
                </c:pt>
                <c:pt idx="186">
                  <c:v>40338.0</c:v>
                </c:pt>
                <c:pt idx="187">
                  <c:v>40345.0</c:v>
                </c:pt>
                <c:pt idx="188">
                  <c:v>40352.0</c:v>
                </c:pt>
                <c:pt idx="189">
                  <c:v>40359.0</c:v>
                </c:pt>
                <c:pt idx="190">
                  <c:v>40366.0</c:v>
                </c:pt>
                <c:pt idx="191">
                  <c:v>40373.0</c:v>
                </c:pt>
                <c:pt idx="192">
                  <c:v>40380.0</c:v>
                </c:pt>
                <c:pt idx="193">
                  <c:v>40387.0</c:v>
                </c:pt>
                <c:pt idx="194">
                  <c:v>40394.0</c:v>
                </c:pt>
                <c:pt idx="195">
                  <c:v>40401.0</c:v>
                </c:pt>
                <c:pt idx="196">
                  <c:v>40408.0</c:v>
                </c:pt>
                <c:pt idx="197">
                  <c:v>40415.0</c:v>
                </c:pt>
                <c:pt idx="198">
                  <c:v>40422.0</c:v>
                </c:pt>
                <c:pt idx="199">
                  <c:v>40429.0</c:v>
                </c:pt>
                <c:pt idx="200">
                  <c:v>40436.0</c:v>
                </c:pt>
                <c:pt idx="201">
                  <c:v>40443.0</c:v>
                </c:pt>
                <c:pt idx="202">
                  <c:v>40450.0</c:v>
                </c:pt>
                <c:pt idx="203">
                  <c:v>40457.0</c:v>
                </c:pt>
                <c:pt idx="204">
                  <c:v>40464.0</c:v>
                </c:pt>
                <c:pt idx="205">
                  <c:v>40471.0</c:v>
                </c:pt>
                <c:pt idx="206">
                  <c:v>40478.0</c:v>
                </c:pt>
                <c:pt idx="207">
                  <c:v>40485.0</c:v>
                </c:pt>
                <c:pt idx="208">
                  <c:v>40492.0</c:v>
                </c:pt>
                <c:pt idx="209">
                  <c:v>40499.0</c:v>
                </c:pt>
                <c:pt idx="210">
                  <c:v>40506.0</c:v>
                </c:pt>
                <c:pt idx="211">
                  <c:v>40513.0</c:v>
                </c:pt>
                <c:pt idx="212">
                  <c:v>40520.0</c:v>
                </c:pt>
                <c:pt idx="213">
                  <c:v>40527.0</c:v>
                </c:pt>
                <c:pt idx="214">
                  <c:v>40534.0</c:v>
                </c:pt>
                <c:pt idx="215">
                  <c:v>40541.0</c:v>
                </c:pt>
                <c:pt idx="216">
                  <c:v>40548.0</c:v>
                </c:pt>
                <c:pt idx="217">
                  <c:v>40555.0</c:v>
                </c:pt>
                <c:pt idx="218">
                  <c:v>40562.0</c:v>
                </c:pt>
                <c:pt idx="219">
                  <c:v>40569.0</c:v>
                </c:pt>
                <c:pt idx="220">
                  <c:v>40576.0</c:v>
                </c:pt>
                <c:pt idx="221">
                  <c:v>40583.0</c:v>
                </c:pt>
                <c:pt idx="222">
                  <c:v>40590.0</c:v>
                </c:pt>
                <c:pt idx="223">
                  <c:v>40597.0</c:v>
                </c:pt>
                <c:pt idx="224">
                  <c:v>40604.0</c:v>
                </c:pt>
                <c:pt idx="225">
                  <c:v>40611.0</c:v>
                </c:pt>
                <c:pt idx="226">
                  <c:v>40618.0</c:v>
                </c:pt>
                <c:pt idx="227">
                  <c:v>40625.0</c:v>
                </c:pt>
                <c:pt idx="228">
                  <c:v>40632.0</c:v>
                </c:pt>
                <c:pt idx="229">
                  <c:v>40639.0</c:v>
                </c:pt>
                <c:pt idx="230">
                  <c:v>40646.0</c:v>
                </c:pt>
                <c:pt idx="231">
                  <c:v>40653.0</c:v>
                </c:pt>
                <c:pt idx="232">
                  <c:v>40660.0</c:v>
                </c:pt>
                <c:pt idx="233">
                  <c:v>40667.0</c:v>
                </c:pt>
                <c:pt idx="234">
                  <c:v>40674.0</c:v>
                </c:pt>
                <c:pt idx="235">
                  <c:v>40681.0</c:v>
                </c:pt>
                <c:pt idx="236">
                  <c:v>40688.0</c:v>
                </c:pt>
                <c:pt idx="237">
                  <c:v>40695.0</c:v>
                </c:pt>
                <c:pt idx="238">
                  <c:v>40702.0</c:v>
                </c:pt>
                <c:pt idx="239">
                  <c:v>40709.0</c:v>
                </c:pt>
                <c:pt idx="240">
                  <c:v>40716.0</c:v>
                </c:pt>
                <c:pt idx="241">
                  <c:v>40723.0</c:v>
                </c:pt>
                <c:pt idx="242">
                  <c:v>40730.0</c:v>
                </c:pt>
                <c:pt idx="243">
                  <c:v>40737.0</c:v>
                </c:pt>
                <c:pt idx="244">
                  <c:v>40744.0</c:v>
                </c:pt>
                <c:pt idx="245">
                  <c:v>40751.0</c:v>
                </c:pt>
                <c:pt idx="246">
                  <c:v>40758.0</c:v>
                </c:pt>
                <c:pt idx="247">
                  <c:v>40765.0</c:v>
                </c:pt>
                <c:pt idx="248">
                  <c:v>40772.0</c:v>
                </c:pt>
              </c:numCache>
            </c:numRef>
          </c:cat>
          <c:val>
            <c:numRef>
              <c:f>Sheet1!$D$2:$D$250</c:f>
              <c:numCache>
                <c:formatCode>General</c:formatCode>
                <c:ptCount val="249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2.0</c:v>
                </c:pt>
                <c:pt idx="7">
                  <c:v>1.0</c:v>
                </c:pt>
                <c:pt idx="8">
                  <c:v>0.0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1.0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1.0</c:v>
                </c:pt>
                <c:pt idx="36">
                  <c:v>3.0</c:v>
                </c:pt>
                <c:pt idx="37">
                  <c:v>0.0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1.0</c:v>
                </c:pt>
                <c:pt idx="49">
                  <c:v>0.0</c:v>
                </c:pt>
                <c:pt idx="50">
                  <c:v>1.0</c:v>
                </c:pt>
                <c:pt idx="51">
                  <c:v>1.0</c:v>
                </c:pt>
                <c:pt idx="52">
                  <c:v>2.0</c:v>
                </c:pt>
                <c:pt idx="53">
                  <c:v>0.0</c:v>
                </c:pt>
                <c:pt idx="54">
                  <c:v>3.0</c:v>
                </c:pt>
                <c:pt idx="55">
                  <c:v>1.0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1.0</c:v>
                </c:pt>
                <c:pt idx="61">
                  <c:v>2.0</c:v>
                </c:pt>
                <c:pt idx="62">
                  <c:v>3.0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1.0</c:v>
                </c:pt>
                <c:pt idx="67">
                  <c:v>2.0</c:v>
                </c:pt>
                <c:pt idx="68">
                  <c:v>3.0</c:v>
                </c:pt>
                <c:pt idx="69">
                  <c:v>1.0</c:v>
                </c:pt>
                <c:pt idx="70">
                  <c:v>1.0</c:v>
                </c:pt>
                <c:pt idx="71">
                  <c:v>2.0</c:v>
                </c:pt>
                <c:pt idx="72">
                  <c:v>4.0</c:v>
                </c:pt>
                <c:pt idx="73">
                  <c:v>2.0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3.0</c:v>
                </c:pt>
                <c:pt idx="78">
                  <c:v>2.0</c:v>
                </c:pt>
                <c:pt idx="79">
                  <c:v>1.0</c:v>
                </c:pt>
                <c:pt idx="80">
                  <c:v>3.0</c:v>
                </c:pt>
                <c:pt idx="81">
                  <c:v>1.0</c:v>
                </c:pt>
                <c:pt idx="82">
                  <c:v>1.0</c:v>
                </c:pt>
                <c:pt idx="83">
                  <c:v>2.0</c:v>
                </c:pt>
                <c:pt idx="84">
                  <c:v>1.0</c:v>
                </c:pt>
                <c:pt idx="85">
                  <c:v>0.0</c:v>
                </c:pt>
                <c:pt idx="86">
                  <c:v>3.0</c:v>
                </c:pt>
                <c:pt idx="87">
                  <c:v>2.0</c:v>
                </c:pt>
                <c:pt idx="88">
                  <c:v>2.0</c:v>
                </c:pt>
                <c:pt idx="89">
                  <c:v>1.0</c:v>
                </c:pt>
                <c:pt idx="90">
                  <c:v>1.0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2.0</c:v>
                </c:pt>
                <c:pt idx="96">
                  <c:v>2.0</c:v>
                </c:pt>
                <c:pt idx="97">
                  <c:v>0.0</c:v>
                </c:pt>
                <c:pt idx="98">
                  <c:v>2.0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2.0</c:v>
                </c:pt>
                <c:pt idx="103">
                  <c:v>0.0</c:v>
                </c:pt>
                <c:pt idx="104">
                  <c:v>0.0</c:v>
                </c:pt>
                <c:pt idx="105">
                  <c:v>1.0</c:v>
                </c:pt>
                <c:pt idx="106">
                  <c:v>0.0</c:v>
                </c:pt>
                <c:pt idx="107">
                  <c:v>1.0</c:v>
                </c:pt>
                <c:pt idx="108">
                  <c:v>2.0</c:v>
                </c:pt>
                <c:pt idx="109">
                  <c:v>2.0</c:v>
                </c:pt>
                <c:pt idx="110">
                  <c:v>2.0</c:v>
                </c:pt>
                <c:pt idx="111">
                  <c:v>1.0</c:v>
                </c:pt>
                <c:pt idx="112">
                  <c:v>1.0</c:v>
                </c:pt>
                <c:pt idx="113">
                  <c:v>2.0</c:v>
                </c:pt>
                <c:pt idx="114">
                  <c:v>2.0</c:v>
                </c:pt>
                <c:pt idx="115">
                  <c:v>1.0</c:v>
                </c:pt>
                <c:pt idx="116">
                  <c:v>3.0</c:v>
                </c:pt>
                <c:pt idx="117">
                  <c:v>1.0</c:v>
                </c:pt>
                <c:pt idx="118">
                  <c:v>2.0</c:v>
                </c:pt>
                <c:pt idx="119">
                  <c:v>3.0</c:v>
                </c:pt>
                <c:pt idx="120">
                  <c:v>1.0</c:v>
                </c:pt>
                <c:pt idx="121">
                  <c:v>4.0</c:v>
                </c:pt>
                <c:pt idx="122">
                  <c:v>1.0</c:v>
                </c:pt>
                <c:pt idx="123">
                  <c:v>5.0</c:v>
                </c:pt>
                <c:pt idx="124">
                  <c:v>2.0</c:v>
                </c:pt>
                <c:pt idx="125">
                  <c:v>6.0</c:v>
                </c:pt>
                <c:pt idx="126">
                  <c:v>2.0</c:v>
                </c:pt>
                <c:pt idx="127">
                  <c:v>2.0</c:v>
                </c:pt>
                <c:pt idx="128">
                  <c:v>1.0</c:v>
                </c:pt>
                <c:pt idx="129">
                  <c:v>2.0</c:v>
                </c:pt>
                <c:pt idx="130">
                  <c:v>2.0</c:v>
                </c:pt>
                <c:pt idx="131">
                  <c:v>4.0</c:v>
                </c:pt>
                <c:pt idx="132">
                  <c:v>2.0</c:v>
                </c:pt>
                <c:pt idx="133">
                  <c:v>0.0</c:v>
                </c:pt>
                <c:pt idx="134">
                  <c:v>4.0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3.0</c:v>
                </c:pt>
                <c:pt idx="139">
                  <c:v>3.0</c:v>
                </c:pt>
                <c:pt idx="140">
                  <c:v>1.0</c:v>
                </c:pt>
                <c:pt idx="141">
                  <c:v>1.0</c:v>
                </c:pt>
                <c:pt idx="142">
                  <c:v>0.0</c:v>
                </c:pt>
                <c:pt idx="143">
                  <c:v>2.0</c:v>
                </c:pt>
                <c:pt idx="144">
                  <c:v>2.0</c:v>
                </c:pt>
                <c:pt idx="145">
                  <c:v>3.0</c:v>
                </c:pt>
                <c:pt idx="146">
                  <c:v>2.0</c:v>
                </c:pt>
                <c:pt idx="147">
                  <c:v>1.0</c:v>
                </c:pt>
                <c:pt idx="148">
                  <c:v>3.0</c:v>
                </c:pt>
                <c:pt idx="149">
                  <c:v>1.0</c:v>
                </c:pt>
                <c:pt idx="150">
                  <c:v>6.0</c:v>
                </c:pt>
                <c:pt idx="151">
                  <c:v>6.0</c:v>
                </c:pt>
                <c:pt idx="152">
                  <c:v>5.0</c:v>
                </c:pt>
                <c:pt idx="153">
                  <c:v>2.0</c:v>
                </c:pt>
                <c:pt idx="154">
                  <c:v>1.0</c:v>
                </c:pt>
                <c:pt idx="155">
                  <c:v>2.0</c:v>
                </c:pt>
                <c:pt idx="156">
                  <c:v>0.0</c:v>
                </c:pt>
                <c:pt idx="157">
                  <c:v>4.0</c:v>
                </c:pt>
                <c:pt idx="158">
                  <c:v>6.0</c:v>
                </c:pt>
                <c:pt idx="159">
                  <c:v>3.0</c:v>
                </c:pt>
                <c:pt idx="160">
                  <c:v>1.0</c:v>
                </c:pt>
                <c:pt idx="161">
                  <c:v>2.0</c:v>
                </c:pt>
                <c:pt idx="162">
                  <c:v>4.0</c:v>
                </c:pt>
                <c:pt idx="163">
                  <c:v>4.0</c:v>
                </c:pt>
                <c:pt idx="164">
                  <c:v>6.0</c:v>
                </c:pt>
                <c:pt idx="165">
                  <c:v>1.0</c:v>
                </c:pt>
                <c:pt idx="166">
                  <c:v>3.0</c:v>
                </c:pt>
                <c:pt idx="167">
                  <c:v>4.0</c:v>
                </c:pt>
                <c:pt idx="168">
                  <c:v>0.0</c:v>
                </c:pt>
                <c:pt idx="169">
                  <c:v>3.0</c:v>
                </c:pt>
                <c:pt idx="170">
                  <c:v>2.0</c:v>
                </c:pt>
                <c:pt idx="171">
                  <c:v>0.0</c:v>
                </c:pt>
                <c:pt idx="172">
                  <c:v>3.0</c:v>
                </c:pt>
                <c:pt idx="173">
                  <c:v>3.0</c:v>
                </c:pt>
                <c:pt idx="174">
                  <c:v>3.0</c:v>
                </c:pt>
                <c:pt idx="175">
                  <c:v>2.0</c:v>
                </c:pt>
                <c:pt idx="176">
                  <c:v>3.0</c:v>
                </c:pt>
                <c:pt idx="177">
                  <c:v>4.0</c:v>
                </c:pt>
                <c:pt idx="178">
                  <c:v>2.0</c:v>
                </c:pt>
                <c:pt idx="179">
                  <c:v>1.0</c:v>
                </c:pt>
                <c:pt idx="180">
                  <c:v>1.0</c:v>
                </c:pt>
                <c:pt idx="181">
                  <c:v>0.0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4.0</c:v>
                </c:pt>
                <c:pt idx="186">
                  <c:v>1.0</c:v>
                </c:pt>
                <c:pt idx="187">
                  <c:v>1.0</c:v>
                </c:pt>
                <c:pt idx="188">
                  <c:v>0.0</c:v>
                </c:pt>
                <c:pt idx="189">
                  <c:v>3.0</c:v>
                </c:pt>
                <c:pt idx="190">
                  <c:v>3.0</c:v>
                </c:pt>
                <c:pt idx="191">
                  <c:v>2.0</c:v>
                </c:pt>
                <c:pt idx="192">
                  <c:v>0.0</c:v>
                </c:pt>
                <c:pt idx="193">
                  <c:v>3.0</c:v>
                </c:pt>
                <c:pt idx="194">
                  <c:v>0.0</c:v>
                </c:pt>
                <c:pt idx="195">
                  <c:v>2.0</c:v>
                </c:pt>
                <c:pt idx="196">
                  <c:v>1.0</c:v>
                </c:pt>
                <c:pt idx="197">
                  <c:v>2.0</c:v>
                </c:pt>
                <c:pt idx="198">
                  <c:v>2.0</c:v>
                </c:pt>
                <c:pt idx="199">
                  <c:v>1.0</c:v>
                </c:pt>
                <c:pt idx="200">
                  <c:v>2.0</c:v>
                </c:pt>
                <c:pt idx="201">
                  <c:v>4.0</c:v>
                </c:pt>
                <c:pt idx="202">
                  <c:v>3.0</c:v>
                </c:pt>
                <c:pt idx="203">
                  <c:v>3.0</c:v>
                </c:pt>
                <c:pt idx="204">
                  <c:v>2.0</c:v>
                </c:pt>
                <c:pt idx="205">
                  <c:v>4.0</c:v>
                </c:pt>
                <c:pt idx="206">
                  <c:v>2.0</c:v>
                </c:pt>
                <c:pt idx="207">
                  <c:v>1.0</c:v>
                </c:pt>
                <c:pt idx="208">
                  <c:v>1.0</c:v>
                </c:pt>
                <c:pt idx="209">
                  <c:v>0.0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0.0</c:v>
                </c:pt>
                <c:pt idx="215">
                  <c:v>0.0</c:v>
                </c:pt>
                <c:pt idx="216">
                  <c:v>1.0</c:v>
                </c:pt>
                <c:pt idx="217">
                  <c:v>2.0</c:v>
                </c:pt>
                <c:pt idx="218">
                  <c:v>4.0</c:v>
                </c:pt>
                <c:pt idx="219">
                  <c:v>3.0</c:v>
                </c:pt>
                <c:pt idx="220">
                  <c:v>4.0</c:v>
                </c:pt>
                <c:pt idx="221">
                  <c:v>8.0</c:v>
                </c:pt>
                <c:pt idx="222">
                  <c:v>2.0</c:v>
                </c:pt>
                <c:pt idx="223">
                  <c:v>10.0</c:v>
                </c:pt>
                <c:pt idx="224">
                  <c:v>3.0</c:v>
                </c:pt>
                <c:pt idx="225">
                  <c:v>1.0</c:v>
                </c:pt>
                <c:pt idx="226">
                  <c:v>1.0</c:v>
                </c:pt>
                <c:pt idx="227">
                  <c:v>9.0</c:v>
                </c:pt>
                <c:pt idx="228">
                  <c:v>2.0</c:v>
                </c:pt>
                <c:pt idx="229">
                  <c:v>0.0</c:v>
                </c:pt>
                <c:pt idx="230">
                  <c:v>0.0</c:v>
                </c:pt>
                <c:pt idx="231">
                  <c:v>2.0</c:v>
                </c:pt>
                <c:pt idx="232">
                  <c:v>4.0</c:v>
                </c:pt>
                <c:pt idx="233">
                  <c:v>1.0</c:v>
                </c:pt>
                <c:pt idx="234">
                  <c:v>1.0</c:v>
                </c:pt>
                <c:pt idx="235">
                  <c:v>4.0</c:v>
                </c:pt>
                <c:pt idx="236">
                  <c:v>0.0</c:v>
                </c:pt>
                <c:pt idx="237">
                  <c:v>6.0</c:v>
                </c:pt>
                <c:pt idx="238">
                  <c:v>4.0</c:v>
                </c:pt>
                <c:pt idx="239">
                  <c:v>4.0</c:v>
                </c:pt>
                <c:pt idx="240">
                  <c:v>4.0</c:v>
                </c:pt>
                <c:pt idx="241">
                  <c:v>1.0</c:v>
                </c:pt>
                <c:pt idx="242">
                  <c:v>0.0</c:v>
                </c:pt>
                <c:pt idx="243">
                  <c:v>3.0</c:v>
                </c:pt>
                <c:pt idx="244">
                  <c:v>4.0</c:v>
                </c:pt>
                <c:pt idx="245">
                  <c:v>6.0</c:v>
                </c:pt>
                <c:pt idx="246">
                  <c:v>6.0</c:v>
                </c:pt>
                <c:pt idx="247">
                  <c:v>3.0</c:v>
                </c:pt>
                <c:pt idx="248">
                  <c:v>2.0</c:v>
                </c:pt>
              </c:numCache>
            </c:numRef>
          </c:val>
        </c:ser>
        <c:dLbls/>
        <c:marker val="1"/>
        <c:axId val="493700248"/>
        <c:axId val="493703480"/>
      </c:lineChart>
      <c:dateAx>
        <c:axId val="493700248"/>
        <c:scaling>
          <c:orientation val="minMax"/>
          <c:min val="39083.0"/>
        </c:scaling>
        <c:axPos val="b"/>
        <c:majorGridlines/>
        <c:numFmt formatCode="[$-409]mmm\-yy;@" sourceLinked="0"/>
        <c:tickLblPos val="nextTo"/>
        <c:crossAx val="493703480"/>
        <c:crosses val="autoZero"/>
        <c:auto val="1"/>
        <c:lblOffset val="100"/>
        <c:baseTimeUnit val="days"/>
        <c:majorUnit val="1.0"/>
        <c:majorTimeUnit val="years"/>
      </c:dateAx>
      <c:valAx>
        <c:axId val="493703480"/>
        <c:scaling>
          <c:orientation val="minMax"/>
        </c:scaling>
        <c:axPos val="l"/>
        <c:majorGridlines/>
        <c:numFmt formatCode="General" sourceLinked="1"/>
        <c:tickLblPos val="nextTo"/>
        <c:crossAx val="4937002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1234567901235"/>
          <c:y val="0.0708843199202672"/>
          <c:w val="0.208912462331098"/>
          <c:h val="0.21043825304045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2011/1</c:v>
                </c:pt>
                <c:pt idx="1">
                  <c:v>2011/2</c:v>
                </c:pt>
                <c:pt idx="2">
                  <c:v>2011/3</c:v>
                </c:pt>
                <c:pt idx="3">
                  <c:v>2011/4</c:v>
                </c:pt>
                <c:pt idx="4">
                  <c:v>2011/5</c:v>
                </c:pt>
                <c:pt idx="5">
                  <c:v>2011/6</c:v>
                </c:pt>
                <c:pt idx="6">
                  <c:v>2011/7</c:v>
                </c:pt>
                <c:pt idx="7">
                  <c:v>2011/8</c:v>
                </c:pt>
                <c:pt idx="8">
                  <c:v>2011/9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1576.0</c:v>
                </c:pt>
                <c:pt idx="1">
                  <c:v>1799.0</c:v>
                </c:pt>
                <c:pt idx="2">
                  <c:v>1479.0</c:v>
                </c:pt>
                <c:pt idx="3">
                  <c:v>1093.0</c:v>
                </c:pt>
                <c:pt idx="4">
                  <c:v>1234.0</c:v>
                </c:pt>
                <c:pt idx="5">
                  <c:v>1172.0</c:v>
                </c:pt>
                <c:pt idx="6">
                  <c:v>1102.0</c:v>
                </c:pt>
                <c:pt idx="7">
                  <c:v>1206.0</c:v>
                </c:pt>
                <c:pt idx="8" formatCode="General">
                  <c:v>992.0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2011/1</c:v>
                </c:pt>
                <c:pt idx="1">
                  <c:v>2011/2</c:v>
                </c:pt>
                <c:pt idx="2">
                  <c:v>2011/3</c:v>
                </c:pt>
                <c:pt idx="3">
                  <c:v>2011/4</c:v>
                </c:pt>
                <c:pt idx="4">
                  <c:v>2011/5</c:v>
                </c:pt>
                <c:pt idx="5">
                  <c:v>2011/6</c:v>
                </c:pt>
                <c:pt idx="6">
                  <c:v>2011/7</c:v>
                </c:pt>
                <c:pt idx="7">
                  <c:v>2011/8</c:v>
                </c:pt>
                <c:pt idx="8">
                  <c:v>2011/9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19.0</c:v>
                </c:pt>
                <c:pt idx="1">
                  <c:v>508.0</c:v>
                </c:pt>
                <c:pt idx="2">
                  <c:v>272.0</c:v>
                </c:pt>
                <c:pt idx="3">
                  <c:v>222.0</c:v>
                </c:pt>
                <c:pt idx="4">
                  <c:v>433.0</c:v>
                </c:pt>
                <c:pt idx="5">
                  <c:v>324.0</c:v>
                </c:pt>
                <c:pt idx="6">
                  <c:v>325.0</c:v>
                </c:pt>
                <c:pt idx="7">
                  <c:v>381.0</c:v>
                </c:pt>
                <c:pt idx="8">
                  <c:v>204.0</c:v>
                </c:pt>
              </c:numCache>
            </c:numRef>
          </c:val>
        </c:ser>
        <c:dLbls/>
        <c:marker val="1"/>
        <c:axId val="512325768"/>
        <c:axId val="512328920"/>
      </c:lineChart>
      <c:catAx>
        <c:axId val="512325768"/>
        <c:scaling>
          <c:orientation val="minMax"/>
        </c:scaling>
        <c:axPos val="b"/>
        <c:numFmt formatCode="[$-409]mmm\-yyyy;@" sourceLinked="0"/>
        <c:tickLblPos val="nextTo"/>
        <c:crossAx val="512328920"/>
        <c:crosses val="autoZero"/>
        <c:auto val="1"/>
        <c:lblAlgn val="ctr"/>
        <c:lblOffset val="100"/>
      </c:catAx>
      <c:valAx>
        <c:axId val="512328920"/>
        <c:scaling>
          <c:orientation val="minMax"/>
        </c:scaling>
        <c:axPos val="l"/>
        <c:majorGridlines/>
        <c:numFmt formatCode="#,##0" sourceLinked="1"/>
        <c:tickLblPos val="nextTo"/>
        <c:crossAx val="512325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1210508408671"/>
          <c:y val="0.040329551412249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Sheet1!$A$2:$A$16</c:f>
              <c:numCache>
                <c:formatCode>m/d/yyyy</c:formatCode>
                <c:ptCount val="15"/>
                <c:pt idx="0">
                  <c:v>40575.0</c:v>
                </c:pt>
                <c:pt idx="1">
                  <c:v>40585.0</c:v>
                </c:pt>
                <c:pt idx="2">
                  <c:v>40591.0</c:v>
                </c:pt>
                <c:pt idx="3">
                  <c:v>40592.0</c:v>
                </c:pt>
                <c:pt idx="4">
                  <c:v>40595.0</c:v>
                </c:pt>
                <c:pt idx="5">
                  <c:v>40600.0</c:v>
                </c:pt>
                <c:pt idx="6">
                  <c:v>40604.0</c:v>
                </c:pt>
                <c:pt idx="7">
                  <c:v>40634.0</c:v>
                </c:pt>
                <c:pt idx="8">
                  <c:v>40664.0</c:v>
                </c:pt>
                <c:pt idx="9">
                  <c:v>40695.0</c:v>
                </c:pt>
                <c:pt idx="10">
                  <c:v>40725.0</c:v>
                </c:pt>
                <c:pt idx="11">
                  <c:v>40754.0</c:v>
                </c:pt>
                <c:pt idx="12">
                  <c:v>40763.0</c:v>
                </c:pt>
                <c:pt idx="13">
                  <c:v>40784.0</c:v>
                </c:pt>
                <c:pt idx="14">
                  <c:v>40815.0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769.0</c:v>
                </c:pt>
                <c:pt idx="2">
                  <c:v>790.0</c:v>
                </c:pt>
                <c:pt idx="3">
                  <c:v>788.0</c:v>
                </c:pt>
                <c:pt idx="4">
                  <c:v>788.0</c:v>
                </c:pt>
                <c:pt idx="5">
                  <c:v>802.0</c:v>
                </c:pt>
                <c:pt idx="6">
                  <c:v>814.0</c:v>
                </c:pt>
                <c:pt idx="7">
                  <c:v>848.0</c:v>
                </c:pt>
                <c:pt idx="8">
                  <c:v>906.0</c:v>
                </c:pt>
                <c:pt idx="9">
                  <c:v>971.0</c:v>
                </c:pt>
                <c:pt idx="10">
                  <c:v>1026.0</c:v>
                </c:pt>
                <c:pt idx="11">
                  <c:v>1066.0</c:v>
                </c:pt>
                <c:pt idx="12">
                  <c:v>1078.0</c:v>
                </c:pt>
                <c:pt idx="13">
                  <c:v>1098.0</c:v>
                </c:pt>
                <c:pt idx="14">
                  <c:v>1150.0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Sheet1!$A$2:$A$16</c:f>
              <c:numCache>
                <c:formatCode>m/d/yyyy</c:formatCode>
                <c:ptCount val="15"/>
                <c:pt idx="0">
                  <c:v>40575.0</c:v>
                </c:pt>
                <c:pt idx="1">
                  <c:v>40585.0</c:v>
                </c:pt>
                <c:pt idx="2">
                  <c:v>40591.0</c:v>
                </c:pt>
                <c:pt idx="3">
                  <c:v>40592.0</c:v>
                </c:pt>
                <c:pt idx="4">
                  <c:v>40595.0</c:v>
                </c:pt>
                <c:pt idx="5">
                  <c:v>40600.0</c:v>
                </c:pt>
                <c:pt idx="6">
                  <c:v>40604.0</c:v>
                </c:pt>
                <c:pt idx="7">
                  <c:v>40634.0</c:v>
                </c:pt>
                <c:pt idx="8">
                  <c:v>40664.0</c:v>
                </c:pt>
                <c:pt idx="9">
                  <c:v>40695.0</c:v>
                </c:pt>
                <c:pt idx="10">
                  <c:v>40725.0</c:v>
                </c:pt>
                <c:pt idx="11">
                  <c:v>40754.0</c:v>
                </c:pt>
                <c:pt idx="12">
                  <c:v>40763.0</c:v>
                </c:pt>
                <c:pt idx="13">
                  <c:v>40784.0</c:v>
                </c:pt>
                <c:pt idx="14">
                  <c:v>40815.0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554.0</c:v>
                </c:pt>
                <c:pt idx="1">
                  <c:v>491.0</c:v>
                </c:pt>
                <c:pt idx="2">
                  <c:v>489.0</c:v>
                </c:pt>
                <c:pt idx="3">
                  <c:v>565.0</c:v>
                </c:pt>
                <c:pt idx="4">
                  <c:v>559.0</c:v>
                </c:pt>
                <c:pt idx="5">
                  <c:v>553.0</c:v>
                </c:pt>
                <c:pt idx="6">
                  <c:v>548.0</c:v>
                </c:pt>
                <c:pt idx="7">
                  <c:v>541.0</c:v>
                </c:pt>
                <c:pt idx="8">
                  <c:v>540.0</c:v>
                </c:pt>
                <c:pt idx="9">
                  <c:v>530.0</c:v>
                </c:pt>
                <c:pt idx="10">
                  <c:v>520.0</c:v>
                </c:pt>
                <c:pt idx="11">
                  <c:v>515.0</c:v>
                </c:pt>
                <c:pt idx="12">
                  <c:v>513.0</c:v>
                </c:pt>
                <c:pt idx="13">
                  <c:v>509.0</c:v>
                </c:pt>
                <c:pt idx="14">
                  <c:v>508.0</c:v>
                </c:pt>
              </c:numCache>
            </c:numRef>
          </c:val>
        </c:ser>
        <c:dLbls/>
        <c:marker val="1"/>
        <c:axId val="512389608"/>
        <c:axId val="512392968"/>
      </c:lineChart>
      <c:dateAx>
        <c:axId val="512389608"/>
        <c:scaling>
          <c:orientation val="minMax"/>
        </c:scaling>
        <c:axPos val="b"/>
        <c:numFmt formatCode="m/d/yyyy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392968"/>
        <c:crosses val="autoZero"/>
        <c:auto val="1"/>
        <c:lblOffset val="100"/>
        <c:baseTimeUnit val="days"/>
      </c:dateAx>
      <c:valAx>
        <c:axId val="512392968"/>
        <c:scaling>
          <c:orientation val="minMax"/>
          <c:max val="1200.0"/>
          <c:min val="0.0"/>
        </c:scaling>
        <c:axPos val="l"/>
        <c:majorGridlines/>
        <c:numFmt formatCode="General" sourceLinked="1"/>
        <c:tickLblPos val="nextTo"/>
        <c:crossAx val="512389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753718285214"/>
          <c:y val="0.561109189505267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Sheet1!$A$2:$A$16</c:f>
              <c:numCache>
                <c:formatCode>m/d/yyyy</c:formatCode>
                <c:ptCount val="15"/>
                <c:pt idx="0">
                  <c:v>40575.0</c:v>
                </c:pt>
                <c:pt idx="1">
                  <c:v>40585.0</c:v>
                </c:pt>
                <c:pt idx="2">
                  <c:v>40591.0</c:v>
                </c:pt>
                <c:pt idx="3">
                  <c:v>40592.0</c:v>
                </c:pt>
                <c:pt idx="4">
                  <c:v>40595.0</c:v>
                </c:pt>
                <c:pt idx="5">
                  <c:v>40600.0</c:v>
                </c:pt>
                <c:pt idx="6">
                  <c:v>40604.0</c:v>
                </c:pt>
                <c:pt idx="7">
                  <c:v>40634.0</c:v>
                </c:pt>
                <c:pt idx="8">
                  <c:v>40664.0</c:v>
                </c:pt>
                <c:pt idx="9">
                  <c:v>40695.0</c:v>
                </c:pt>
                <c:pt idx="10">
                  <c:v>40725.0</c:v>
                </c:pt>
                <c:pt idx="11">
                  <c:v>40754.0</c:v>
                </c:pt>
                <c:pt idx="12">
                  <c:v>40762.0</c:v>
                </c:pt>
                <c:pt idx="13">
                  <c:v>40784.0</c:v>
                </c:pt>
                <c:pt idx="14">
                  <c:v>40815.0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1201.0</c:v>
                </c:pt>
                <c:pt idx="2">
                  <c:v>1221.0</c:v>
                </c:pt>
                <c:pt idx="3">
                  <c:v>1231.0</c:v>
                </c:pt>
                <c:pt idx="4">
                  <c:v>1238.0</c:v>
                </c:pt>
                <c:pt idx="5">
                  <c:v>1268.0</c:v>
                </c:pt>
                <c:pt idx="6">
                  <c:v>1290.0</c:v>
                </c:pt>
                <c:pt idx="7">
                  <c:v>1395.0</c:v>
                </c:pt>
                <c:pt idx="8">
                  <c:v>1523.0</c:v>
                </c:pt>
                <c:pt idx="9">
                  <c:v>1661.0</c:v>
                </c:pt>
                <c:pt idx="10">
                  <c:v>1772.0</c:v>
                </c:pt>
                <c:pt idx="11">
                  <c:v>1882.0</c:v>
                </c:pt>
                <c:pt idx="12">
                  <c:v>1914.0</c:v>
                </c:pt>
                <c:pt idx="13">
                  <c:v>1972.0</c:v>
                </c:pt>
                <c:pt idx="14">
                  <c:v>2084.0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Sheet1!$A$2:$A$16</c:f>
              <c:numCache>
                <c:formatCode>m/d/yyyy</c:formatCode>
                <c:ptCount val="15"/>
                <c:pt idx="0">
                  <c:v>40575.0</c:v>
                </c:pt>
                <c:pt idx="1">
                  <c:v>40585.0</c:v>
                </c:pt>
                <c:pt idx="2">
                  <c:v>40591.0</c:v>
                </c:pt>
                <c:pt idx="3">
                  <c:v>40592.0</c:v>
                </c:pt>
                <c:pt idx="4">
                  <c:v>40595.0</c:v>
                </c:pt>
                <c:pt idx="5">
                  <c:v>40600.0</c:v>
                </c:pt>
                <c:pt idx="6">
                  <c:v>40604.0</c:v>
                </c:pt>
                <c:pt idx="7">
                  <c:v>40634.0</c:v>
                </c:pt>
                <c:pt idx="8">
                  <c:v>40664.0</c:v>
                </c:pt>
                <c:pt idx="9">
                  <c:v>40695.0</c:v>
                </c:pt>
                <c:pt idx="10">
                  <c:v>40725.0</c:v>
                </c:pt>
                <c:pt idx="11">
                  <c:v>40754.0</c:v>
                </c:pt>
                <c:pt idx="12">
                  <c:v>40762.0</c:v>
                </c:pt>
                <c:pt idx="13">
                  <c:v>40784.0</c:v>
                </c:pt>
                <c:pt idx="14">
                  <c:v>40815.0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881.0</c:v>
                </c:pt>
                <c:pt idx="1">
                  <c:v>796.0</c:v>
                </c:pt>
                <c:pt idx="2">
                  <c:v>796.0</c:v>
                </c:pt>
                <c:pt idx="3">
                  <c:v>915.0</c:v>
                </c:pt>
                <c:pt idx="4">
                  <c:v>885.0</c:v>
                </c:pt>
                <c:pt idx="5">
                  <c:v>874.0</c:v>
                </c:pt>
                <c:pt idx="6">
                  <c:v>867.0</c:v>
                </c:pt>
                <c:pt idx="7">
                  <c:v>856.0</c:v>
                </c:pt>
                <c:pt idx="8">
                  <c:v>843.0</c:v>
                </c:pt>
                <c:pt idx="9">
                  <c:v>843.0</c:v>
                </c:pt>
                <c:pt idx="10">
                  <c:v>839.0</c:v>
                </c:pt>
                <c:pt idx="11">
                  <c:v>824.0</c:v>
                </c:pt>
                <c:pt idx="12">
                  <c:v>825.0</c:v>
                </c:pt>
                <c:pt idx="13">
                  <c:v>809.0</c:v>
                </c:pt>
                <c:pt idx="14">
                  <c:v>800.0</c:v>
                </c:pt>
              </c:numCache>
            </c:numRef>
          </c:val>
        </c:ser>
        <c:dLbls/>
        <c:marker val="1"/>
        <c:axId val="512442376"/>
        <c:axId val="512445736"/>
      </c:lineChart>
      <c:dateAx>
        <c:axId val="512442376"/>
        <c:scaling>
          <c:orientation val="minMax"/>
        </c:scaling>
        <c:axPos val="b"/>
        <c:numFmt formatCode="m/d/yyyy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445736"/>
        <c:crosses val="autoZero"/>
        <c:auto val="1"/>
        <c:lblOffset val="100"/>
        <c:baseTimeUnit val="days"/>
      </c:dateAx>
      <c:valAx>
        <c:axId val="512445736"/>
        <c:scaling>
          <c:orientation val="minMax"/>
          <c:max val="2200.0"/>
          <c:min val="0.0"/>
        </c:scaling>
        <c:axPos val="l"/>
        <c:majorGridlines/>
        <c:numFmt formatCode="General" sourceLinked="1"/>
        <c:tickLblPos val="nextTo"/>
        <c:crossAx val="512442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753718285214"/>
          <c:y val="0.561109189505267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Sheet1!$A$2:$A$10</c:f>
              <c:numCache>
                <c:formatCode>m/d/yyyy</c:formatCode>
                <c:ptCount val="9"/>
                <c:pt idx="0">
                  <c:v>40586.0</c:v>
                </c:pt>
                <c:pt idx="1">
                  <c:v>40604.0</c:v>
                </c:pt>
                <c:pt idx="2">
                  <c:v>40634.0</c:v>
                </c:pt>
                <c:pt idx="3">
                  <c:v>40664.0</c:v>
                </c:pt>
                <c:pt idx="4">
                  <c:v>40695.0</c:v>
                </c:pt>
                <c:pt idx="5">
                  <c:v>40726.0</c:v>
                </c:pt>
                <c:pt idx="6">
                  <c:v>40754.0</c:v>
                </c:pt>
                <c:pt idx="7">
                  <c:v>40784.0</c:v>
                </c:pt>
                <c:pt idx="8">
                  <c:v>40815.0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3236.0</c:v>
                </c:pt>
                <c:pt idx="1">
                  <c:v>3432.0</c:v>
                </c:pt>
                <c:pt idx="2">
                  <c:v>3710.0</c:v>
                </c:pt>
                <c:pt idx="3">
                  <c:v>3971.0</c:v>
                </c:pt>
                <c:pt idx="4">
                  <c:v>4207.0</c:v>
                </c:pt>
                <c:pt idx="5">
                  <c:v>4378.0</c:v>
                </c:pt>
                <c:pt idx="6">
                  <c:v>4529.0</c:v>
                </c:pt>
                <c:pt idx="7">
                  <c:v>4674.0</c:v>
                </c:pt>
                <c:pt idx="8">
                  <c:v>4865.0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Sheet1!$A$2:$A$10</c:f>
              <c:numCache>
                <c:formatCode>m/d/yyyy</c:formatCode>
                <c:ptCount val="9"/>
                <c:pt idx="0">
                  <c:v>40586.0</c:v>
                </c:pt>
                <c:pt idx="1">
                  <c:v>40604.0</c:v>
                </c:pt>
                <c:pt idx="2">
                  <c:v>40634.0</c:v>
                </c:pt>
                <c:pt idx="3">
                  <c:v>40664.0</c:v>
                </c:pt>
                <c:pt idx="4">
                  <c:v>40695.0</c:v>
                </c:pt>
                <c:pt idx="5">
                  <c:v>40726.0</c:v>
                </c:pt>
                <c:pt idx="6">
                  <c:v>40754.0</c:v>
                </c:pt>
                <c:pt idx="7">
                  <c:v>40784.0</c:v>
                </c:pt>
                <c:pt idx="8">
                  <c:v>40815.0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152.0</c:v>
                </c:pt>
                <c:pt idx="1">
                  <c:v>233.0</c:v>
                </c:pt>
                <c:pt idx="2">
                  <c:v>287.0</c:v>
                </c:pt>
                <c:pt idx="3">
                  <c:v>352.0</c:v>
                </c:pt>
                <c:pt idx="4">
                  <c:v>422.0</c:v>
                </c:pt>
                <c:pt idx="5">
                  <c:v>467.0</c:v>
                </c:pt>
                <c:pt idx="6">
                  <c:v>511.0</c:v>
                </c:pt>
                <c:pt idx="7">
                  <c:v>552.0</c:v>
                </c:pt>
                <c:pt idx="8">
                  <c:v>605.0</c:v>
                </c:pt>
              </c:numCache>
            </c:numRef>
          </c:val>
        </c:ser>
        <c:dLbls/>
        <c:marker val="1"/>
        <c:axId val="512529336"/>
        <c:axId val="512532696"/>
      </c:lineChart>
      <c:dateAx>
        <c:axId val="512529336"/>
        <c:scaling>
          <c:orientation val="minMax"/>
          <c:min val="40575.0"/>
        </c:scaling>
        <c:axPos val="b"/>
        <c:numFmt formatCode="m/d/yyyy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532696"/>
        <c:crosses val="autoZero"/>
        <c:auto val="1"/>
        <c:lblOffset val="100"/>
        <c:baseTimeUnit val="days"/>
      </c:dateAx>
      <c:valAx>
        <c:axId val="512532696"/>
        <c:scaling>
          <c:orientation val="minMax"/>
          <c:max val="5000.0"/>
          <c:min val="0.0"/>
        </c:scaling>
        <c:axPos val="l"/>
        <c:majorGridlines/>
        <c:numFmt formatCode="General" sourceLinked="1"/>
        <c:tickLblPos val="nextTo"/>
        <c:crossAx val="512529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877175075338"/>
          <c:y val="0.00208019946191431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29607013094885"/>
          <c:y val="0.044117903747777"/>
          <c:w val="0.83729889268543"/>
          <c:h val="0.773734199029461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cat>
            <c:numRef>
              <c:f>Sheet1!$A$2:$A$62</c:f>
              <c:numCache>
                <c:formatCode>m/d/yyyy</c:formatCode>
                <c:ptCount val="61"/>
                <c:pt idx="0">
                  <c:v>40373.0</c:v>
                </c:pt>
                <c:pt idx="1">
                  <c:v>40380.0</c:v>
                </c:pt>
                <c:pt idx="2">
                  <c:v>40387.0</c:v>
                </c:pt>
                <c:pt idx="3">
                  <c:v>40394.0</c:v>
                </c:pt>
                <c:pt idx="4">
                  <c:v>40401.0</c:v>
                </c:pt>
                <c:pt idx="5">
                  <c:v>40408.0</c:v>
                </c:pt>
                <c:pt idx="6">
                  <c:v>40415.0</c:v>
                </c:pt>
                <c:pt idx="7">
                  <c:v>40422.0</c:v>
                </c:pt>
                <c:pt idx="8">
                  <c:v>40429.0</c:v>
                </c:pt>
                <c:pt idx="9">
                  <c:v>40436.0</c:v>
                </c:pt>
                <c:pt idx="10">
                  <c:v>40443.0</c:v>
                </c:pt>
                <c:pt idx="11">
                  <c:v>40450.0</c:v>
                </c:pt>
                <c:pt idx="12">
                  <c:v>40457.0</c:v>
                </c:pt>
                <c:pt idx="13">
                  <c:v>40464.0</c:v>
                </c:pt>
                <c:pt idx="14">
                  <c:v>40471.0</c:v>
                </c:pt>
                <c:pt idx="15">
                  <c:v>40478.0</c:v>
                </c:pt>
                <c:pt idx="16">
                  <c:v>40485.0</c:v>
                </c:pt>
                <c:pt idx="17">
                  <c:v>40492.0</c:v>
                </c:pt>
                <c:pt idx="18">
                  <c:v>40499.0</c:v>
                </c:pt>
                <c:pt idx="19">
                  <c:v>40506.0</c:v>
                </c:pt>
                <c:pt idx="20">
                  <c:v>40513.0</c:v>
                </c:pt>
                <c:pt idx="21">
                  <c:v>40520.0</c:v>
                </c:pt>
                <c:pt idx="22">
                  <c:v>40527.0</c:v>
                </c:pt>
                <c:pt idx="23">
                  <c:v>40534.0</c:v>
                </c:pt>
                <c:pt idx="24">
                  <c:v>40541.0</c:v>
                </c:pt>
                <c:pt idx="25">
                  <c:v>40548.0</c:v>
                </c:pt>
                <c:pt idx="26">
                  <c:v>40555.0</c:v>
                </c:pt>
                <c:pt idx="27">
                  <c:v>40562.0</c:v>
                </c:pt>
                <c:pt idx="28">
                  <c:v>40569.0</c:v>
                </c:pt>
                <c:pt idx="29">
                  <c:v>40576.0</c:v>
                </c:pt>
                <c:pt idx="30">
                  <c:v>40583.0</c:v>
                </c:pt>
                <c:pt idx="31">
                  <c:v>40590.0</c:v>
                </c:pt>
                <c:pt idx="32">
                  <c:v>40597.0</c:v>
                </c:pt>
                <c:pt idx="33">
                  <c:v>40604.0</c:v>
                </c:pt>
                <c:pt idx="34">
                  <c:v>40611.0</c:v>
                </c:pt>
                <c:pt idx="35">
                  <c:v>40618.0</c:v>
                </c:pt>
                <c:pt idx="36">
                  <c:v>40625.0</c:v>
                </c:pt>
                <c:pt idx="37">
                  <c:v>40632.0</c:v>
                </c:pt>
                <c:pt idx="38">
                  <c:v>40639.0</c:v>
                </c:pt>
                <c:pt idx="39">
                  <c:v>40646.0</c:v>
                </c:pt>
                <c:pt idx="40">
                  <c:v>40653.0</c:v>
                </c:pt>
                <c:pt idx="41">
                  <c:v>40660.0</c:v>
                </c:pt>
                <c:pt idx="42">
                  <c:v>40667.0</c:v>
                </c:pt>
                <c:pt idx="43">
                  <c:v>40674.0</c:v>
                </c:pt>
                <c:pt idx="44">
                  <c:v>40681.0</c:v>
                </c:pt>
                <c:pt idx="45">
                  <c:v>40688.0</c:v>
                </c:pt>
                <c:pt idx="46">
                  <c:v>40695.0</c:v>
                </c:pt>
                <c:pt idx="47">
                  <c:v>40702.0</c:v>
                </c:pt>
                <c:pt idx="48">
                  <c:v>40709.0</c:v>
                </c:pt>
                <c:pt idx="49">
                  <c:v>40716.0</c:v>
                </c:pt>
                <c:pt idx="50">
                  <c:v>40723.0</c:v>
                </c:pt>
                <c:pt idx="51">
                  <c:v>40730.0</c:v>
                </c:pt>
                <c:pt idx="52">
                  <c:v>40737.0</c:v>
                </c:pt>
                <c:pt idx="53">
                  <c:v>40744.0</c:v>
                </c:pt>
                <c:pt idx="54">
                  <c:v>40751.0</c:v>
                </c:pt>
                <c:pt idx="55">
                  <c:v>40758.0</c:v>
                </c:pt>
                <c:pt idx="56">
                  <c:v>40765.0</c:v>
                </c:pt>
                <c:pt idx="57">
                  <c:v>40772.0</c:v>
                </c:pt>
                <c:pt idx="58">
                  <c:v>40779.0</c:v>
                </c:pt>
                <c:pt idx="59">
                  <c:v>40786.0</c:v>
                </c:pt>
                <c:pt idx="60">
                  <c:v>40793.0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28">
                  <c:v>269.0</c:v>
                </c:pt>
                <c:pt idx="29">
                  <c:v>26608.0</c:v>
                </c:pt>
                <c:pt idx="30">
                  <c:v>63111.0</c:v>
                </c:pt>
                <c:pt idx="31">
                  <c:v>69798.0</c:v>
                </c:pt>
                <c:pt idx="32">
                  <c:v>88660.0</c:v>
                </c:pt>
                <c:pt idx="33">
                  <c:v>87161.0</c:v>
                </c:pt>
                <c:pt idx="34">
                  <c:v>85671.0</c:v>
                </c:pt>
                <c:pt idx="35">
                  <c:v>94174.0</c:v>
                </c:pt>
                <c:pt idx="36">
                  <c:v>156148.0</c:v>
                </c:pt>
                <c:pt idx="37">
                  <c:v>144626.0</c:v>
                </c:pt>
                <c:pt idx="38">
                  <c:v>163798.0</c:v>
                </c:pt>
                <c:pt idx="39">
                  <c:v>160601.0</c:v>
                </c:pt>
                <c:pt idx="40">
                  <c:v>165352.0</c:v>
                </c:pt>
                <c:pt idx="41">
                  <c:v>251504.0</c:v>
                </c:pt>
                <c:pt idx="42">
                  <c:v>304013.0</c:v>
                </c:pt>
                <c:pt idx="43">
                  <c:v>202021.0</c:v>
                </c:pt>
                <c:pt idx="44">
                  <c:v>229694.0</c:v>
                </c:pt>
                <c:pt idx="45">
                  <c:v>290872.0</c:v>
                </c:pt>
                <c:pt idx="46">
                  <c:v>307719.0</c:v>
                </c:pt>
                <c:pt idx="47">
                  <c:v>248405.0</c:v>
                </c:pt>
                <c:pt idx="48">
                  <c:v>215783.0</c:v>
                </c:pt>
                <c:pt idx="49">
                  <c:v>258579.0</c:v>
                </c:pt>
                <c:pt idx="50">
                  <c:v>268427.0</c:v>
                </c:pt>
                <c:pt idx="51">
                  <c:v>279148.0</c:v>
                </c:pt>
                <c:pt idx="52">
                  <c:v>357372.0</c:v>
                </c:pt>
                <c:pt idx="53">
                  <c:v>385976.0</c:v>
                </c:pt>
                <c:pt idx="54">
                  <c:v>414902.0</c:v>
                </c:pt>
                <c:pt idx="55">
                  <c:v>395016.0</c:v>
                </c:pt>
                <c:pt idx="56">
                  <c:v>365185.0</c:v>
                </c:pt>
                <c:pt idx="57">
                  <c:v>402986.0</c:v>
                </c:pt>
                <c:pt idx="58">
                  <c:v>368085.0</c:v>
                </c:pt>
                <c:pt idx="59">
                  <c:v>302783.0</c:v>
                </c:pt>
                <c:pt idx="60">
                  <c:v>398037.0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Hudson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40373.0</c:v>
                </c:pt>
                <c:pt idx="1">
                  <c:v>40380.0</c:v>
                </c:pt>
                <c:pt idx="2">
                  <c:v>40387.0</c:v>
                </c:pt>
                <c:pt idx="3">
                  <c:v>40394.0</c:v>
                </c:pt>
                <c:pt idx="4">
                  <c:v>40401.0</c:v>
                </c:pt>
                <c:pt idx="5">
                  <c:v>40408.0</c:v>
                </c:pt>
                <c:pt idx="6">
                  <c:v>40415.0</c:v>
                </c:pt>
                <c:pt idx="7">
                  <c:v>40422.0</c:v>
                </c:pt>
                <c:pt idx="8">
                  <c:v>40429.0</c:v>
                </c:pt>
                <c:pt idx="9">
                  <c:v>40436.0</c:v>
                </c:pt>
                <c:pt idx="10">
                  <c:v>40443.0</c:v>
                </c:pt>
                <c:pt idx="11">
                  <c:v>40450.0</c:v>
                </c:pt>
                <c:pt idx="12">
                  <c:v>40457.0</c:v>
                </c:pt>
                <c:pt idx="13">
                  <c:v>40464.0</c:v>
                </c:pt>
                <c:pt idx="14">
                  <c:v>40471.0</c:v>
                </c:pt>
                <c:pt idx="15">
                  <c:v>40478.0</c:v>
                </c:pt>
                <c:pt idx="16">
                  <c:v>40485.0</c:v>
                </c:pt>
                <c:pt idx="17">
                  <c:v>40492.0</c:v>
                </c:pt>
                <c:pt idx="18">
                  <c:v>40499.0</c:v>
                </c:pt>
                <c:pt idx="19">
                  <c:v>40506.0</c:v>
                </c:pt>
                <c:pt idx="20">
                  <c:v>40513.0</c:v>
                </c:pt>
                <c:pt idx="21">
                  <c:v>40520.0</c:v>
                </c:pt>
                <c:pt idx="22">
                  <c:v>40527.0</c:v>
                </c:pt>
                <c:pt idx="23">
                  <c:v>40534.0</c:v>
                </c:pt>
                <c:pt idx="24">
                  <c:v>40541.0</c:v>
                </c:pt>
                <c:pt idx="25">
                  <c:v>40548.0</c:v>
                </c:pt>
                <c:pt idx="26">
                  <c:v>40555.0</c:v>
                </c:pt>
                <c:pt idx="27">
                  <c:v>40562.0</c:v>
                </c:pt>
                <c:pt idx="28">
                  <c:v>40569.0</c:v>
                </c:pt>
                <c:pt idx="29">
                  <c:v>40576.0</c:v>
                </c:pt>
                <c:pt idx="30">
                  <c:v>40583.0</c:v>
                </c:pt>
                <c:pt idx="31">
                  <c:v>40590.0</c:v>
                </c:pt>
                <c:pt idx="32">
                  <c:v>40597.0</c:v>
                </c:pt>
                <c:pt idx="33">
                  <c:v>40604.0</c:v>
                </c:pt>
                <c:pt idx="34">
                  <c:v>40611.0</c:v>
                </c:pt>
                <c:pt idx="35">
                  <c:v>40618.0</c:v>
                </c:pt>
                <c:pt idx="36">
                  <c:v>40625.0</c:v>
                </c:pt>
                <c:pt idx="37">
                  <c:v>40632.0</c:v>
                </c:pt>
                <c:pt idx="38">
                  <c:v>40639.0</c:v>
                </c:pt>
                <c:pt idx="39">
                  <c:v>40646.0</c:v>
                </c:pt>
                <c:pt idx="40">
                  <c:v>40653.0</c:v>
                </c:pt>
                <c:pt idx="41">
                  <c:v>40660.0</c:v>
                </c:pt>
                <c:pt idx="42">
                  <c:v>40667.0</c:v>
                </c:pt>
                <c:pt idx="43">
                  <c:v>40674.0</c:v>
                </c:pt>
                <c:pt idx="44">
                  <c:v>40681.0</c:v>
                </c:pt>
                <c:pt idx="45">
                  <c:v>40688.0</c:v>
                </c:pt>
                <c:pt idx="46">
                  <c:v>40695.0</c:v>
                </c:pt>
                <c:pt idx="47">
                  <c:v>40702.0</c:v>
                </c:pt>
                <c:pt idx="48">
                  <c:v>40709.0</c:v>
                </c:pt>
                <c:pt idx="49">
                  <c:v>40716.0</c:v>
                </c:pt>
                <c:pt idx="50">
                  <c:v>40723.0</c:v>
                </c:pt>
                <c:pt idx="51">
                  <c:v>40730.0</c:v>
                </c:pt>
                <c:pt idx="52">
                  <c:v>40737.0</c:v>
                </c:pt>
                <c:pt idx="53">
                  <c:v>40744.0</c:v>
                </c:pt>
                <c:pt idx="54">
                  <c:v>40751.0</c:v>
                </c:pt>
                <c:pt idx="55">
                  <c:v>40758.0</c:v>
                </c:pt>
                <c:pt idx="56">
                  <c:v>40765.0</c:v>
                </c:pt>
                <c:pt idx="57">
                  <c:v>40772.0</c:v>
                </c:pt>
                <c:pt idx="58">
                  <c:v>40779.0</c:v>
                </c:pt>
                <c:pt idx="59">
                  <c:v>40786.0</c:v>
                </c:pt>
                <c:pt idx="60">
                  <c:v>40793.0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101151.0</c:v>
                </c:pt>
                <c:pt idx="1">
                  <c:v>156588.0</c:v>
                </c:pt>
                <c:pt idx="2">
                  <c:v>124414.0</c:v>
                </c:pt>
                <c:pt idx="3">
                  <c:v>123504.0</c:v>
                </c:pt>
                <c:pt idx="4">
                  <c:v>161120.0</c:v>
                </c:pt>
                <c:pt idx="5">
                  <c:v>199364.0</c:v>
                </c:pt>
                <c:pt idx="6">
                  <c:v>239108.0</c:v>
                </c:pt>
                <c:pt idx="7">
                  <c:v>243444.0</c:v>
                </c:pt>
                <c:pt idx="8">
                  <c:v>238785.0</c:v>
                </c:pt>
                <c:pt idx="9">
                  <c:v>219933.0</c:v>
                </c:pt>
                <c:pt idx="10">
                  <c:v>205610.0</c:v>
                </c:pt>
                <c:pt idx="11">
                  <c:v>191549.0</c:v>
                </c:pt>
                <c:pt idx="12">
                  <c:v>217818.0</c:v>
                </c:pt>
                <c:pt idx="13">
                  <c:v>231705.0</c:v>
                </c:pt>
                <c:pt idx="14">
                  <c:v>239554.0</c:v>
                </c:pt>
                <c:pt idx="15">
                  <c:v>240163.0</c:v>
                </c:pt>
                <c:pt idx="16">
                  <c:v>234396.0</c:v>
                </c:pt>
                <c:pt idx="17">
                  <c:v>222184.0</c:v>
                </c:pt>
                <c:pt idx="18">
                  <c:v>265878.0</c:v>
                </c:pt>
                <c:pt idx="19">
                  <c:v>254491.0</c:v>
                </c:pt>
                <c:pt idx="20">
                  <c:v>318678.0</c:v>
                </c:pt>
                <c:pt idx="21">
                  <c:v>296516.0</c:v>
                </c:pt>
                <c:pt idx="22">
                  <c:v>296618.0</c:v>
                </c:pt>
                <c:pt idx="23">
                  <c:v>238828.0</c:v>
                </c:pt>
                <c:pt idx="24">
                  <c:v>239733.0</c:v>
                </c:pt>
                <c:pt idx="25">
                  <c:v>293339.0</c:v>
                </c:pt>
                <c:pt idx="26">
                  <c:v>308970.0</c:v>
                </c:pt>
                <c:pt idx="27">
                  <c:v>404402.0</c:v>
                </c:pt>
                <c:pt idx="28">
                  <c:v>370263.0</c:v>
                </c:pt>
                <c:pt idx="29">
                  <c:v>306401.0</c:v>
                </c:pt>
                <c:pt idx="30">
                  <c:v>284899.0</c:v>
                </c:pt>
                <c:pt idx="31">
                  <c:v>238436.0</c:v>
                </c:pt>
                <c:pt idx="32">
                  <c:v>225103.0</c:v>
                </c:pt>
                <c:pt idx="33">
                  <c:v>218904.0</c:v>
                </c:pt>
                <c:pt idx="34">
                  <c:v>236005.0</c:v>
                </c:pt>
                <c:pt idx="35">
                  <c:v>179912.0</c:v>
                </c:pt>
                <c:pt idx="36">
                  <c:v>155469.0</c:v>
                </c:pt>
                <c:pt idx="37">
                  <c:v>117320.0</c:v>
                </c:pt>
                <c:pt idx="38">
                  <c:v>128739.0</c:v>
                </c:pt>
                <c:pt idx="39">
                  <c:v>108640.0</c:v>
                </c:pt>
                <c:pt idx="40">
                  <c:v>85121.0</c:v>
                </c:pt>
                <c:pt idx="41">
                  <c:v>114485.0</c:v>
                </c:pt>
                <c:pt idx="42">
                  <c:v>116802.0</c:v>
                </c:pt>
                <c:pt idx="43">
                  <c:v>87574.0</c:v>
                </c:pt>
                <c:pt idx="44">
                  <c:v>115619.0</c:v>
                </c:pt>
                <c:pt idx="45">
                  <c:v>125643.0</c:v>
                </c:pt>
                <c:pt idx="46">
                  <c:v>76029.0</c:v>
                </c:pt>
                <c:pt idx="47">
                  <c:v>92453.0</c:v>
                </c:pt>
                <c:pt idx="48">
                  <c:v>79919.0</c:v>
                </c:pt>
                <c:pt idx="49">
                  <c:v>68900.0</c:v>
                </c:pt>
                <c:pt idx="50">
                  <c:v>66347.0</c:v>
                </c:pt>
                <c:pt idx="51">
                  <c:v>63209.0</c:v>
                </c:pt>
                <c:pt idx="52">
                  <c:v>99767.0</c:v>
                </c:pt>
                <c:pt idx="53">
                  <c:v>93132.0</c:v>
                </c:pt>
                <c:pt idx="54">
                  <c:v>68478.0</c:v>
                </c:pt>
                <c:pt idx="55">
                  <c:v>44472.0</c:v>
                </c:pt>
                <c:pt idx="56">
                  <c:v>41905.0</c:v>
                </c:pt>
                <c:pt idx="57">
                  <c:v>86305.0</c:v>
                </c:pt>
                <c:pt idx="58">
                  <c:v>43033.0</c:v>
                </c:pt>
                <c:pt idx="59">
                  <c:v>50395.0</c:v>
                </c:pt>
                <c:pt idx="60">
                  <c:v>47258.0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oracle (estimated)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40373.0</c:v>
                </c:pt>
                <c:pt idx="1">
                  <c:v>40380.0</c:v>
                </c:pt>
                <c:pt idx="2">
                  <c:v>40387.0</c:v>
                </c:pt>
                <c:pt idx="3">
                  <c:v>40394.0</c:v>
                </c:pt>
                <c:pt idx="4">
                  <c:v>40401.0</c:v>
                </c:pt>
                <c:pt idx="5">
                  <c:v>40408.0</c:v>
                </c:pt>
                <c:pt idx="6">
                  <c:v>40415.0</c:v>
                </c:pt>
                <c:pt idx="7">
                  <c:v>40422.0</c:v>
                </c:pt>
                <c:pt idx="8">
                  <c:v>40429.0</c:v>
                </c:pt>
                <c:pt idx="9">
                  <c:v>40436.0</c:v>
                </c:pt>
                <c:pt idx="10">
                  <c:v>40443.0</c:v>
                </c:pt>
                <c:pt idx="11">
                  <c:v>40450.0</c:v>
                </c:pt>
                <c:pt idx="12">
                  <c:v>40457.0</c:v>
                </c:pt>
                <c:pt idx="13">
                  <c:v>40464.0</c:v>
                </c:pt>
                <c:pt idx="14">
                  <c:v>40471.0</c:v>
                </c:pt>
                <c:pt idx="15">
                  <c:v>40478.0</c:v>
                </c:pt>
                <c:pt idx="16">
                  <c:v>40485.0</c:v>
                </c:pt>
                <c:pt idx="17">
                  <c:v>40492.0</c:v>
                </c:pt>
                <c:pt idx="18">
                  <c:v>40499.0</c:v>
                </c:pt>
                <c:pt idx="19">
                  <c:v>40506.0</c:v>
                </c:pt>
                <c:pt idx="20">
                  <c:v>40513.0</c:v>
                </c:pt>
                <c:pt idx="21">
                  <c:v>40520.0</c:v>
                </c:pt>
                <c:pt idx="22">
                  <c:v>40527.0</c:v>
                </c:pt>
                <c:pt idx="23">
                  <c:v>40534.0</c:v>
                </c:pt>
                <c:pt idx="24">
                  <c:v>40541.0</c:v>
                </c:pt>
                <c:pt idx="25">
                  <c:v>40548.0</c:v>
                </c:pt>
                <c:pt idx="26">
                  <c:v>40555.0</c:v>
                </c:pt>
                <c:pt idx="27">
                  <c:v>40562.0</c:v>
                </c:pt>
                <c:pt idx="28">
                  <c:v>40569.0</c:v>
                </c:pt>
                <c:pt idx="29">
                  <c:v>40576.0</c:v>
                </c:pt>
                <c:pt idx="30">
                  <c:v>40583.0</c:v>
                </c:pt>
                <c:pt idx="31">
                  <c:v>40590.0</c:v>
                </c:pt>
                <c:pt idx="32">
                  <c:v>40597.0</c:v>
                </c:pt>
                <c:pt idx="33">
                  <c:v>40604.0</c:v>
                </c:pt>
                <c:pt idx="34">
                  <c:v>40611.0</c:v>
                </c:pt>
                <c:pt idx="35">
                  <c:v>40618.0</c:v>
                </c:pt>
                <c:pt idx="36">
                  <c:v>40625.0</c:v>
                </c:pt>
                <c:pt idx="37">
                  <c:v>40632.0</c:v>
                </c:pt>
                <c:pt idx="38">
                  <c:v>40639.0</c:v>
                </c:pt>
                <c:pt idx="39">
                  <c:v>40646.0</c:v>
                </c:pt>
                <c:pt idx="40">
                  <c:v>40653.0</c:v>
                </c:pt>
                <c:pt idx="41">
                  <c:v>40660.0</c:v>
                </c:pt>
                <c:pt idx="42">
                  <c:v>40667.0</c:v>
                </c:pt>
                <c:pt idx="43">
                  <c:v>40674.0</c:v>
                </c:pt>
                <c:pt idx="44">
                  <c:v>40681.0</c:v>
                </c:pt>
                <c:pt idx="45">
                  <c:v>40688.0</c:v>
                </c:pt>
                <c:pt idx="46">
                  <c:v>40695.0</c:v>
                </c:pt>
                <c:pt idx="47">
                  <c:v>40702.0</c:v>
                </c:pt>
                <c:pt idx="48">
                  <c:v>40709.0</c:v>
                </c:pt>
                <c:pt idx="49">
                  <c:v>40716.0</c:v>
                </c:pt>
                <c:pt idx="50">
                  <c:v>40723.0</c:v>
                </c:pt>
                <c:pt idx="51">
                  <c:v>40730.0</c:v>
                </c:pt>
                <c:pt idx="52">
                  <c:v>40737.0</c:v>
                </c:pt>
                <c:pt idx="53">
                  <c:v>40744.0</c:v>
                </c:pt>
                <c:pt idx="54">
                  <c:v>40751.0</c:v>
                </c:pt>
                <c:pt idx="55">
                  <c:v>40758.0</c:v>
                </c:pt>
                <c:pt idx="56">
                  <c:v>40765.0</c:v>
                </c:pt>
                <c:pt idx="57">
                  <c:v>40772.0</c:v>
                </c:pt>
                <c:pt idx="58">
                  <c:v>40779.0</c:v>
                </c:pt>
                <c:pt idx="59">
                  <c:v>40786.0</c:v>
                </c:pt>
                <c:pt idx="60">
                  <c:v>40793.0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28">
                  <c:v>40.35</c:v>
                </c:pt>
                <c:pt idx="29">
                  <c:v>3991.2</c:v>
                </c:pt>
                <c:pt idx="30">
                  <c:v>9466.65</c:v>
                </c:pt>
                <c:pt idx="31">
                  <c:v>10469.7</c:v>
                </c:pt>
                <c:pt idx="32">
                  <c:v>13299.0</c:v>
                </c:pt>
                <c:pt idx="33">
                  <c:v>13074.15</c:v>
                </c:pt>
                <c:pt idx="34">
                  <c:v>12850.65</c:v>
                </c:pt>
                <c:pt idx="35">
                  <c:v>14126.1</c:v>
                </c:pt>
                <c:pt idx="36">
                  <c:v>23422.2</c:v>
                </c:pt>
                <c:pt idx="37">
                  <c:v>21693.9</c:v>
                </c:pt>
                <c:pt idx="38">
                  <c:v>24569.7</c:v>
                </c:pt>
                <c:pt idx="39">
                  <c:v>24090.15</c:v>
                </c:pt>
                <c:pt idx="40">
                  <c:v>24802.8</c:v>
                </c:pt>
                <c:pt idx="41">
                  <c:v>37725.6</c:v>
                </c:pt>
                <c:pt idx="42">
                  <c:v>45601.95</c:v>
                </c:pt>
                <c:pt idx="43">
                  <c:v>30303.15</c:v>
                </c:pt>
                <c:pt idx="44">
                  <c:v>34454.1</c:v>
                </c:pt>
                <c:pt idx="45">
                  <c:v>43630.8</c:v>
                </c:pt>
                <c:pt idx="46">
                  <c:v>46157.85</c:v>
                </c:pt>
                <c:pt idx="47">
                  <c:v>37260.75</c:v>
                </c:pt>
                <c:pt idx="48">
                  <c:v>32367.45</c:v>
                </c:pt>
                <c:pt idx="49">
                  <c:v>38786.85</c:v>
                </c:pt>
                <c:pt idx="50">
                  <c:v>40264.05</c:v>
                </c:pt>
                <c:pt idx="51">
                  <c:v>41872.2</c:v>
                </c:pt>
                <c:pt idx="52">
                  <c:v>53605.8</c:v>
                </c:pt>
                <c:pt idx="53">
                  <c:v>57896.4</c:v>
                </c:pt>
                <c:pt idx="54">
                  <c:v>62235.3</c:v>
                </c:pt>
                <c:pt idx="55">
                  <c:v>59252.4</c:v>
                </c:pt>
                <c:pt idx="56">
                  <c:v>54777.75</c:v>
                </c:pt>
                <c:pt idx="57">
                  <c:v>60447.9</c:v>
                </c:pt>
                <c:pt idx="58">
                  <c:v>55212.75</c:v>
                </c:pt>
                <c:pt idx="59">
                  <c:v>45417.45</c:v>
                </c:pt>
                <c:pt idx="60">
                  <c:v>59705.55</c:v>
                </c:pt>
              </c:numCache>
            </c:numRef>
          </c:val>
        </c:ser>
        <c:dLbls/>
        <c:axId val="512859576"/>
        <c:axId val="512862808"/>
      </c:areaChart>
      <c:dateAx>
        <c:axId val="512859576"/>
        <c:scaling>
          <c:orientation val="minMax"/>
        </c:scaling>
        <c:axPos val="b"/>
        <c:numFmt formatCode="[$-409]mmm\-yy;@" sourceLinked="0"/>
        <c:tickLblPos val="nextTo"/>
        <c:crossAx val="512862808"/>
        <c:crosses val="autoZero"/>
        <c:auto val="1"/>
        <c:lblOffset val="100"/>
        <c:baseTimeUnit val="days"/>
      </c:dateAx>
      <c:valAx>
        <c:axId val="512862808"/>
        <c:scaling>
          <c:orientation val="minMax"/>
        </c:scaling>
        <c:axPos val="l"/>
        <c:majorGridlines/>
        <c:numFmt formatCode="#,##0" sourceLinked="0"/>
        <c:tickLblPos val="nextTo"/>
        <c:crossAx val="512859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6380924082603"/>
          <c:y val="1.57283966103543E-5"/>
          <c:w val="0.293540740934095"/>
          <c:h val="0.20145571165072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0899917687803818"/>
          <c:y val="0.0302109314455126"/>
          <c:w val="0.882582118063643"/>
          <c:h val="0.842402074059692"/>
        </c:manualLayout>
      </c:layout>
      <c:lineChart>
        <c:grouping val="standard"/>
        <c:ser>
          <c:idx val="0"/>
          <c:order val="0"/>
          <c:tx>
            <c:strRef>
              <c:f>Sheet1!$D$1</c:f>
              <c:strCache>
                <c:ptCount val="1"/>
                <c:pt idx="0">
                  <c:v>unique installation IDs</c:v>
                </c:pt>
              </c:strCache>
            </c:strRef>
          </c:tx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2.0090106E7</c:v>
                </c:pt>
                <c:pt idx="1">
                  <c:v>2.0090107E7</c:v>
                </c:pt>
                <c:pt idx="2">
                  <c:v>2.0090108E7</c:v>
                </c:pt>
                <c:pt idx="3">
                  <c:v>2.0090109E7</c:v>
                </c:pt>
                <c:pt idx="4">
                  <c:v>2.009011E7</c:v>
                </c:pt>
                <c:pt idx="5">
                  <c:v>2.0090111E7</c:v>
                </c:pt>
                <c:pt idx="6">
                  <c:v>2.0090112E7</c:v>
                </c:pt>
                <c:pt idx="7">
                  <c:v>2.0090113E7</c:v>
                </c:pt>
                <c:pt idx="8">
                  <c:v>2.0090114E7</c:v>
                </c:pt>
                <c:pt idx="9">
                  <c:v>2.0090115E7</c:v>
                </c:pt>
                <c:pt idx="10">
                  <c:v>2.0090116E7</c:v>
                </c:pt>
                <c:pt idx="11">
                  <c:v>2.0090117E7</c:v>
                </c:pt>
                <c:pt idx="12">
                  <c:v>2.0090118E7</c:v>
                </c:pt>
                <c:pt idx="13">
                  <c:v>2.0090119E7</c:v>
                </c:pt>
                <c:pt idx="14">
                  <c:v>2.009012E7</c:v>
                </c:pt>
                <c:pt idx="15">
                  <c:v>2.0090121E7</c:v>
                </c:pt>
                <c:pt idx="16">
                  <c:v>2.0090122E7</c:v>
                </c:pt>
                <c:pt idx="17">
                  <c:v>2.0090123E7</c:v>
                </c:pt>
                <c:pt idx="18">
                  <c:v>2.0090124E7</c:v>
                </c:pt>
                <c:pt idx="19">
                  <c:v>2.0090125E7</c:v>
                </c:pt>
                <c:pt idx="20">
                  <c:v>2.0090126E7</c:v>
                </c:pt>
                <c:pt idx="21">
                  <c:v>2.0090127E7</c:v>
                </c:pt>
                <c:pt idx="22">
                  <c:v>2.0090128E7</c:v>
                </c:pt>
                <c:pt idx="23">
                  <c:v>2.0090129E7</c:v>
                </c:pt>
                <c:pt idx="24">
                  <c:v>2.009013E7</c:v>
                </c:pt>
                <c:pt idx="25">
                  <c:v>2.0090131E7</c:v>
                </c:pt>
                <c:pt idx="26">
                  <c:v>2.0090201E7</c:v>
                </c:pt>
                <c:pt idx="27">
                  <c:v>2.0090202E7</c:v>
                </c:pt>
                <c:pt idx="28">
                  <c:v>2.0090203E7</c:v>
                </c:pt>
                <c:pt idx="29">
                  <c:v>2.0090204E7</c:v>
                </c:pt>
                <c:pt idx="30">
                  <c:v>2.0090205E7</c:v>
                </c:pt>
                <c:pt idx="31">
                  <c:v>2.0090206E7</c:v>
                </c:pt>
                <c:pt idx="32">
                  <c:v>2.0090207E7</c:v>
                </c:pt>
                <c:pt idx="33">
                  <c:v>2.0090208E7</c:v>
                </c:pt>
                <c:pt idx="34">
                  <c:v>2.0090209E7</c:v>
                </c:pt>
                <c:pt idx="35">
                  <c:v>2.009021E7</c:v>
                </c:pt>
                <c:pt idx="36">
                  <c:v>2.0090211E7</c:v>
                </c:pt>
                <c:pt idx="37">
                  <c:v>2.0090212E7</c:v>
                </c:pt>
                <c:pt idx="38">
                  <c:v>2.0090213E7</c:v>
                </c:pt>
                <c:pt idx="39">
                  <c:v>2.0090214E7</c:v>
                </c:pt>
                <c:pt idx="40">
                  <c:v>2.0090215E7</c:v>
                </c:pt>
                <c:pt idx="41">
                  <c:v>2.0090216E7</c:v>
                </c:pt>
                <c:pt idx="42">
                  <c:v>2.0090217E7</c:v>
                </c:pt>
                <c:pt idx="43">
                  <c:v>2.0090218E7</c:v>
                </c:pt>
                <c:pt idx="44">
                  <c:v>2.0090219E7</c:v>
                </c:pt>
                <c:pt idx="45">
                  <c:v>2.009022E7</c:v>
                </c:pt>
                <c:pt idx="46">
                  <c:v>2.0090221E7</c:v>
                </c:pt>
                <c:pt idx="47">
                  <c:v>2.0090222E7</c:v>
                </c:pt>
                <c:pt idx="48">
                  <c:v>2.0090223E7</c:v>
                </c:pt>
                <c:pt idx="49">
                  <c:v>2.0090224E7</c:v>
                </c:pt>
                <c:pt idx="50">
                  <c:v>2.0090225E7</c:v>
                </c:pt>
                <c:pt idx="51">
                  <c:v>2.0090226E7</c:v>
                </c:pt>
                <c:pt idx="52">
                  <c:v>2.0090227E7</c:v>
                </c:pt>
                <c:pt idx="53">
                  <c:v>2.0090228E7</c:v>
                </c:pt>
                <c:pt idx="54">
                  <c:v>2.0090301E7</c:v>
                </c:pt>
                <c:pt idx="55">
                  <c:v>2.0090302E7</c:v>
                </c:pt>
                <c:pt idx="56">
                  <c:v>2.0090303E7</c:v>
                </c:pt>
                <c:pt idx="57">
                  <c:v>2.0090304E7</c:v>
                </c:pt>
                <c:pt idx="58">
                  <c:v>2.0090305E7</c:v>
                </c:pt>
                <c:pt idx="59">
                  <c:v>2.0090306E7</c:v>
                </c:pt>
                <c:pt idx="60">
                  <c:v>2.0090307E7</c:v>
                </c:pt>
                <c:pt idx="61">
                  <c:v>2.0090308E7</c:v>
                </c:pt>
                <c:pt idx="62">
                  <c:v>2.0090309E7</c:v>
                </c:pt>
                <c:pt idx="63">
                  <c:v>2.009031E7</c:v>
                </c:pt>
                <c:pt idx="64">
                  <c:v>2.0090311E7</c:v>
                </c:pt>
                <c:pt idx="65">
                  <c:v>2.0090312E7</c:v>
                </c:pt>
                <c:pt idx="66">
                  <c:v>2.0090313E7</c:v>
                </c:pt>
                <c:pt idx="67">
                  <c:v>2.0090314E7</c:v>
                </c:pt>
                <c:pt idx="68">
                  <c:v>2.0090315E7</c:v>
                </c:pt>
                <c:pt idx="69">
                  <c:v>2.0090316E7</c:v>
                </c:pt>
                <c:pt idx="70">
                  <c:v>2.0090317E7</c:v>
                </c:pt>
                <c:pt idx="71">
                  <c:v>2.0090318E7</c:v>
                </c:pt>
                <c:pt idx="72">
                  <c:v>2.0090319E7</c:v>
                </c:pt>
                <c:pt idx="73">
                  <c:v>2.009032E7</c:v>
                </c:pt>
                <c:pt idx="74">
                  <c:v>2.0090321E7</c:v>
                </c:pt>
                <c:pt idx="75">
                  <c:v>2.0090322E7</c:v>
                </c:pt>
                <c:pt idx="76">
                  <c:v>2.0090323E7</c:v>
                </c:pt>
                <c:pt idx="77">
                  <c:v>2.0090324E7</c:v>
                </c:pt>
                <c:pt idx="78">
                  <c:v>2.0090325E7</c:v>
                </c:pt>
                <c:pt idx="79">
                  <c:v>2.0090326E7</c:v>
                </c:pt>
                <c:pt idx="80">
                  <c:v>2.0090327E7</c:v>
                </c:pt>
                <c:pt idx="81">
                  <c:v>2.0090328E7</c:v>
                </c:pt>
                <c:pt idx="82">
                  <c:v>2.0090329E7</c:v>
                </c:pt>
                <c:pt idx="83">
                  <c:v>2.009033E7</c:v>
                </c:pt>
                <c:pt idx="84">
                  <c:v>2.0090331E7</c:v>
                </c:pt>
                <c:pt idx="85">
                  <c:v>2.0090401E7</c:v>
                </c:pt>
                <c:pt idx="86">
                  <c:v>2.0090402E7</c:v>
                </c:pt>
                <c:pt idx="87">
                  <c:v>2.0090403E7</c:v>
                </c:pt>
                <c:pt idx="88">
                  <c:v>2.0090404E7</c:v>
                </c:pt>
                <c:pt idx="89">
                  <c:v>2.0090405E7</c:v>
                </c:pt>
                <c:pt idx="90">
                  <c:v>2.0090406E7</c:v>
                </c:pt>
                <c:pt idx="91">
                  <c:v>2.0090407E7</c:v>
                </c:pt>
                <c:pt idx="92">
                  <c:v>2.0090408E7</c:v>
                </c:pt>
                <c:pt idx="93">
                  <c:v>2.0090409E7</c:v>
                </c:pt>
                <c:pt idx="94">
                  <c:v>2.009041E7</c:v>
                </c:pt>
                <c:pt idx="95">
                  <c:v>2.0090411E7</c:v>
                </c:pt>
                <c:pt idx="96">
                  <c:v>2.0090412E7</c:v>
                </c:pt>
                <c:pt idx="97">
                  <c:v>2.0090413E7</c:v>
                </c:pt>
                <c:pt idx="98">
                  <c:v>2.0090414E7</c:v>
                </c:pt>
                <c:pt idx="99">
                  <c:v>2.0090415E7</c:v>
                </c:pt>
                <c:pt idx="100">
                  <c:v>2.0090416E7</c:v>
                </c:pt>
                <c:pt idx="101">
                  <c:v>2.0090417E7</c:v>
                </c:pt>
                <c:pt idx="102">
                  <c:v>2.0090418E7</c:v>
                </c:pt>
                <c:pt idx="103">
                  <c:v>2.0090419E7</c:v>
                </c:pt>
                <c:pt idx="104">
                  <c:v>2.009042E7</c:v>
                </c:pt>
                <c:pt idx="105">
                  <c:v>2.0090421E7</c:v>
                </c:pt>
                <c:pt idx="106">
                  <c:v>2.0090422E7</c:v>
                </c:pt>
                <c:pt idx="107">
                  <c:v>2.0090423E7</c:v>
                </c:pt>
                <c:pt idx="108">
                  <c:v>2.0090424E7</c:v>
                </c:pt>
                <c:pt idx="109">
                  <c:v>2.0090425E7</c:v>
                </c:pt>
                <c:pt idx="110">
                  <c:v>2.0090426E7</c:v>
                </c:pt>
              </c:numCache>
            </c:numRef>
          </c:cat>
          <c:val>
            <c:numRef>
              <c:f>Sheet1!$D$6:$D$112</c:f>
              <c:numCache>
                <c:formatCode>General</c:formatCode>
                <c:ptCount val="107"/>
                <c:pt idx="0">
                  <c:v>3339.0</c:v>
                </c:pt>
                <c:pt idx="1">
                  <c:v>3366.0</c:v>
                </c:pt>
                <c:pt idx="2">
                  <c:v>3487.0</c:v>
                </c:pt>
                <c:pt idx="3">
                  <c:v>3649.0</c:v>
                </c:pt>
                <c:pt idx="4">
                  <c:v>3746.0</c:v>
                </c:pt>
                <c:pt idx="5">
                  <c:v>3826.0</c:v>
                </c:pt>
                <c:pt idx="6">
                  <c:v>3889.0</c:v>
                </c:pt>
                <c:pt idx="7">
                  <c:v>3902.0</c:v>
                </c:pt>
                <c:pt idx="8">
                  <c:v>3922.0</c:v>
                </c:pt>
                <c:pt idx="9">
                  <c:v>4005.0</c:v>
                </c:pt>
                <c:pt idx="10">
                  <c:v>4081.0</c:v>
                </c:pt>
                <c:pt idx="11">
                  <c:v>4154.0</c:v>
                </c:pt>
                <c:pt idx="12">
                  <c:v>4227.0</c:v>
                </c:pt>
                <c:pt idx="13">
                  <c:v>4328.0</c:v>
                </c:pt>
                <c:pt idx="14">
                  <c:v>4348.0</c:v>
                </c:pt>
                <c:pt idx="15">
                  <c:v>4332.0</c:v>
                </c:pt>
                <c:pt idx="16">
                  <c:v>4432.0</c:v>
                </c:pt>
                <c:pt idx="17">
                  <c:v>4532.0</c:v>
                </c:pt>
                <c:pt idx="18">
                  <c:v>4577.0</c:v>
                </c:pt>
                <c:pt idx="19">
                  <c:v>4588.0</c:v>
                </c:pt>
                <c:pt idx="20">
                  <c:v>4638.0</c:v>
                </c:pt>
                <c:pt idx="21">
                  <c:v>4658.0</c:v>
                </c:pt>
                <c:pt idx="22">
                  <c:v>4691.0</c:v>
                </c:pt>
                <c:pt idx="23">
                  <c:v>4737.0</c:v>
                </c:pt>
                <c:pt idx="24">
                  <c:v>4817.0</c:v>
                </c:pt>
                <c:pt idx="25">
                  <c:v>4921.0</c:v>
                </c:pt>
                <c:pt idx="26">
                  <c:v>5025.0</c:v>
                </c:pt>
                <c:pt idx="27">
                  <c:v>5077.0</c:v>
                </c:pt>
                <c:pt idx="28">
                  <c:v>5122.0</c:v>
                </c:pt>
                <c:pt idx="29">
                  <c:v>5220.0</c:v>
                </c:pt>
                <c:pt idx="30">
                  <c:v>5420.0</c:v>
                </c:pt>
                <c:pt idx="31">
                  <c:v>5518.0</c:v>
                </c:pt>
                <c:pt idx="32">
                  <c:v>5617.0</c:v>
                </c:pt>
                <c:pt idx="33">
                  <c:v>5736.0</c:v>
                </c:pt>
                <c:pt idx="34">
                  <c:v>5788.0</c:v>
                </c:pt>
                <c:pt idx="35">
                  <c:v>5794.0</c:v>
                </c:pt>
                <c:pt idx="36">
                  <c:v>5759.0</c:v>
                </c:pt>
                <c:pt idx="37">
                  <c:v>5662.0</c:v>
                </c:pt>
                <c:pt idx="38">
                  <c:v>5803.0</c:v>
                </c:pt>
                <c:pt idx="39">
                  <c:v>5884.0</c:v>
                </c:pt>
                <c:pt idx="40">
                  <c:v>5956.0</c:v>
                </c:pt>
                <c:pt idx="41">
                  <c:v>5992.0</c:v>
                </c:pt>
                <c:pt idx="42">
                  <c:v>6034.0</c:v>
                </c:pt>
                <c:pt idx="43">
                  <c:v>6031.0</c:v>
                </c:pt>
                <c:pt idx="44">
                  <c:v>6178.0</c:v>
                </c:pt>
                <c:pt idx="45">
                  <c:v>6211.0</c:v>
                </c:pt>
                <c:pt idx="46">
                  <c:v>6276.0</c:v>
                </c:pt>
                <c:pt idx="47">
                  <c:v>6296.0</c:v>
                </c:pt>
                <c:pt idx="48">
                  <c:v>6363.0</c:v>
                </c:pt>
                <c:pt idx="49">
                  <c:v>6371.0</c:v>
                </c:pt>
                <c:pt idx="50">
                  <c:v>6377.0</c:v>
                </c:pt>
                <c:pt idx="51">
                  <c:v>6465.0</c:v>
                </c:pt>
                <c:pt idx="52">
                  <c:v>6560.0</c:v>
                </c:pt>
                <c:pt idx="53">
                  <c:v>6652.0</c:v>
                </c:pt>
                <c:pt idx="54">
                  <c:v>6732.0</c:v>
                </c:pt>
                <c:pt idx="55">
                  <c:v>6744.0</c:v>
                </c:pt>
                <c:pt idx="56">
                  <c:v>6791.0</c:v>
                </c:pt>
                <c:pt idx="57">
                  <c:v>6726.0</c:v>
                </c:pt>
                <c:pt idx="58">
                  <c:v>6717.0</c:v>
                </c:pt>
                <c:pt idx="59">
                  <c:v>6737.0</c:v>
                </c:pt>
                <c:pt idx="60">
                  <c:v>6838.0</c:v>
                </c:pt>
                <c:pt idx="61">
                  <c:v>6905.0</c:v>
                </c:pt>
                <c:pt idx="62">
                  <c:v>7014.0</c:v>
                </c:pt>
                <c:pt idx="63">
                  <c:v>7032.0</c:v>
                </c:pt>
                <c:pt idx="64">
                  <c:v>7026.0</c:v>
                </c:pt>
                <c:pt idx="65">
                  <c:v>7147.0</c:v>
                </c:pt>
                <c:pt idx="66">
                  <c:v>7280.0</c:v>
                </c:pt>
                <c:pt idx="67">
                  <c:v>7370.0</c:v>
                </c:pt>
                <c:pt idx="68">
                  <c:v>7325.0</c:v>
                </c:pt>
                <c:pt idx="69">
                  <c:v>7326.0</c:v>
                </c:pt>
                <c:pt idx="70">
                  <c:v>7334.0</c:v>
                </c:pt>
                <c:pt idx="71">
                  <c:v>7332.0</c:v>
                </c:pt>
                <c:pt idx="72">
                  <c:v>7407.0</c:v>
                </c:pt>
                <c:pt idx="73">
                  <c:v>7433.0</c:v>
                </c:pt>
                <c:pt idx="74">
                  <c:v>7464.0</c:v>
                </c:pt>
                <c:pt idx="75">
                  <c:v>7519.0</c:v>
                </c:pt>
                <c:pt idx="76">
                  <c:v>7584.0</c:v>
                </c:pt>
                <c:pt idx="77">
                  <c:v>7609.0</c:v>
                </c:pt>
                <c:pt idx="78">
                  <c:v>7578.0</c:v>
                </c:pt>
                <c:pt idx="79">
                  <c:v>7625.0</c:v>
                </c:pt>
                <c:pt idx="80">
                  <c:v>7731.0</c:v>
                </c:pt>
                <c:pt idx="81">
                  <c:v>7743.0</c:v>
                </c:pt>
                <c:pt idx="82">
                  <c:v>7861.0</c:v>
                </c:pt>
                <c:pt idx="83">
                  <c:v>7919.0</c:v>
                </c:pt>
                <c:pt idx="84">
                  <c:v>7914.0</c:v>
                </c:pt>
                <c:pt idx="85">
                  <c:v>7941.0</c:v>
                </c:pt>
                <c:pt idx="86">
                  <c:v>7972.0</c:v>
                </c:pt>
                <c:pt idx="87">
                  <c:v>8004.0</c:v>
                </c:pt>
                <c:pt idx="88">
                  <c:v>8043.0</c:v>
                </c:pt>
                <c:pt idx="89">
                  <c:v>7936.0</c:v>
                </c:pt>
                <c:pt idx="90">
                  <c:v>7736.0</c:v>
                </c:pt>
                <c:pt idx="91">
                  <c:v>7707.0</c:v>
                </c:pt>
                <c:pt idx="92">
                  <c:v>7620.0</c:v>
                </c:pt>
                <c:pt idx="93">
                  <c:v>7450.0</c:v>
                </c:pt>
                <c:pt idx="94">
                  <c:v>7532.0</c:v>
                </c:pt>
                <c:pt idx="95">
                  <c:v>7597.0</c:v>
                </c:pt>
                <c:pt idx="96">
                  <c:v>7718.0</c:v>
                </c:pt>
                <c:pt idx="97">
                  <c:v>7973.0</c:v>
                </c:pt>
                <c:pt idx="98">
                  <c:v>8020.0</c:v>
                </c:pt>
                <c:pt idx="99">
                  <c:v>8050.0</c:v>
                </c:pt>
                <c:pt idx="100">
                  <c:v>8265.0</c:v>
                </c:pt>
                <c:pt idx="101">
                  <c:v>8348.0</c:v>
                </c:pt>
                <c:pt idx="102">
                  <c:v>8375.0</c:v>
                </c:pt>
                <c:pt idx="103">
                  <c:v>8345.0</c:v>
                </c:pt>
                <c:pt idx="104">
                  <c:v>8358.0</c:v>
                </c:pt>
                <c:pt idx="105">
                  <c:v>8377.0</c:v>
                </c:pt>
                <c:pt idx="106">
                  <c:v>8420.0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Estimated total install base</c:v>
                </c:pt>
              </c:strCache>
            </c:strRef>
          </c:tx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2.0090106E7</c:v>
                </c:pt>
                <c:pt idx="1">
                  <c:v>2.0090107E7</c:v>
                </c:pt>
                <c:pt idx="2">
                  <c:v>2.0090108E7</c:v>
                </c:pt>
                <c:pt idx="3">
                  <c:v>2.0090109E7</c:v>
                </c:pt>
                <c:pt idx="4">
                  <c:v>2.009011E7</c:v>
                </c:pt>
                <c:pt idx="5">
                  <c:v>2.0090111E7</c:v>
                </c:pt>
                <c:pt idx="6">
                  <c:v>2.0090112E7</c:v>
                </c:pt>
                <c:pt idx="7">
                  <c:v>2.0090113E7</c:v>
                </c:pt>
                <c:pt idx="8">
                  <c:v>2.0090114E7</c:v>
                </c:pt>
                <c:pt idx="9">
                  <c:v>2.0090115E7</c:v>
                </c:pt>
                <c:pt idx="10">
                  <c:v>2.0090116E7</c:v>
                </c:pt>
                <c:pt idx="11">
                  <c:v>2.0090117E7</c:v>
                </c:pt>
                <c:pt idx="12">
                  <c:v>2.0090118E7</c:v>
                </c:pt>
                <c:pt idx="13">
                  <c:v>2.0090119E7</c:v>
                </c:pt>
                <c:pt idx="14">
                  <c:v>2.009012E7</c:v>
                </c:pt>
                <c:pt idx="15">
                  <c:v>2.0090121E7</c:v>
                </c:pt>
                <c:pt idx="16">
                  <c:v>2.0090122E7</c:v>
                </c:pt>
                <c:pt idx="17">
                  <c:v>2.0090123E7</c:v>
                </c:pt>
                <c:pt idx="18">
                  <c:v>2.0090124E7</c:v>
                </c:pt>
                <c:pt idx="19">
                  <c:v>2.0090125E7</c:v>
                </c:pt>
                <c:pt idx="20">
                  <c:v>2.0090126E7</c:v>
                </c:pt>
                <c:pt idx="21">
                  <c:v>2.0090127E7</c:v>
                </c:pt>
                <c:pt idx="22">
                  <c:v>2.0090128E7</c:v>
                </c:pt>
                <c:pt idx="23">
                  <c:v>2.0090129E7</c:v>
                </c:pt>
                <c:pt idx="24">
                  <c:v>2.009013E7</c:v>
                </c:pt>
                <c:pt idx="25">
                  <c:v>2.0090131E7</c:v>
                </c:pt>
                <c:pt idx="26">
                  <c:v>2.0090201E7</c:v>
                </c:pt>
                <c:pt idx="27">
                  <c:v>2.0090202E7</c:v>
                </c:pt>
                <c:pt idx="28">
                  <c:v>2.0090203E7</c:v>
                </c:pt>
                <c:pt idx="29">
                  <c:v>2.0090204E7</c:v>
                </c:pt>
                <c:pt idx="30">
                  <c:v>2.0090205E7</c:v>
                </c:pt>
                <c:pt idx="31">
                  <c:v>2.0090206E7</c:v>
                </c:pt>
                <c:pt idx="32">
                  <c:v>2.0090207E7</c:v>
                </c:pt>
                <c:pt idx="33">
                  <c:v>2.0090208E7</c:v>
                </c:pt>
                <c:pt idx="34">
                  <c:v>2.0090209E7</c:v>
                </c:pt>
                <c:pt idx="35">
                  <c:v>2.009021E7</c:v>
                </c:pt>
                <c:pt idx="36">
                  <c:v>2.0090211E7</c:v>
                </c:pt>
                <c:pt idx="37">
                  <c:v>2.0090212E7</c:v>
                </c:pt>
                <c:pt idx="38">
                  <c:v>2.0090213E7</c:v>
                </c:pt>
                <c:pt idx="39">
                  <c:v>2.0090214E7</c:v>
                </c:pt>
                <c:pt idx="40">
                  <c:v>2.0090215E7</c:v>
                </c:pt>
                <c:pt idx="41">
                  <c:v>2.0090216E7</c:v>
                </c:pt>
                <c:pt idx="42">
                  <c:v>2.0090217E7</c:v>
                </c:pt>
                <c:pt idx="43">
                  <c:v>2.0090218E7</c:v>
                </c:pt>
                <c:pt idx="44">
                  <c:v>2.0090219E7</c:v>
                </c:pt>
                <c:pt idx="45">
                  <c:v>2.009022E7</c:v>
                </c:pt>
                <c:pt idx="46">
                  <c:v>2.0090221E7</c:v>
                </c:pt>
                <c:pt idx="47">
                  <c:v>2.0090222E7</c:v>
                </c:pt>
                <c:pt idx="48">
                  <c:v>2.0090223E7</c:v>
                </c:pt>
                <c:pt idx="49">
                  <c:v>2.0090224E7</c:v>
                </c:pt>
                <c:pt idx="50">
                  <c:v>2.0090225E7</c:v>
                </c:pt>
                <c:pt idx="51">
                  <c:v>2.0090226E7</c:v>
                </c:pt>
                <c:pt idx="52">
                  <c:v>2.0090227E7</c:v>
                </c:pt>
                <c:pt idx="53">
                  <c:v>2.0090228E7</c:v>
                </c:pt>
                <c:pt idx="54">
                  <c:v>2.0090301E7</c:v>
                </c:pt>
                <c:pt idx="55">
                  <c:v>2.0090302E7</c:v>
                </c:pt>
                <c:pt idx="56">
                  <c:v>2.0090303E7</c:v>
                </c:pt>
                <c:pt idx="57">
                  <c:v>2.0090304E7</c:v>
                </c:pt>
                <c:pt idx="58">
                  <c:v>2.0090305E7</c:v>
                </c:pt>
                <c:pt idx="59">
                  <c:v>2.0090306E7</c:v>
                </c:pt>
                <c:pt idx="60">
                  <c:v>2.0090307E7</c:v>
                </c:pt>
                <c:pt idx="61">
                  <c:v>2.0090308E7</c:v>
                </c:pt>
                <c:pt idx="62">
                  <c:v>2.0090309E7</c:v>
                </c:pt>
                <c:pt idx="63">
                  <c:v>2.009031E7</c:v>
                </c:pt>
                <c:pt idx="64">
                  <c:v>2.0090311E7</c:v>
                </c:pt>
                <c:pt idx="65">
                  <c:v>2.0090312E7</c:v>
                </c:pt>
                <c:pt idx="66">
                  <c:v>2.0090313E7</c:v>
                </c:pt>
                <c:pt idx="67">
                  <c:v>2.0090314E7</c:v>
                </c:pt>
                <c:pt idx="68">
                  <c:v>2.0090315E7</c:v>
                </c:pt>
                <c:pt idx="69">
                  <c:v>2.0090316E7</c:v>
                </c:pt>
                <c:pt idx="70">
                  <c:v>2.0090317E7</c:v>
                </c:pt>
                <c:pt idx="71">
                  <c:v>2.0090318E7</c:v>
                </c:pt>
                <c:pt idx="72">
                  <c:v>2.0090319E7</c:v>
                </c:pt>
                <c:pt idx="73">
                  <c:v>2.009032E7</c:v>
                </c:pt>
                <c:pt idx="74">
                  <c:v>2.0090321E7</c:v>
                </c:pt>
                <c:pt idx="75">
                  <c:v>2.0090322E7</c:v>
                </c:pt>
                <c:pt idx="76">
                  <c:v>2.0090323E7</c:v>
                </c:pt>
                <c:pt idx="77">
                  <c:v>2.0090324E7</c:v>
                </c:pt>
                <c:pt idx="78">
                  <c:v>2.0090325E7</c:v>
                </c:pt>
                <c:pt idx="79">
                  <c:v>2.0090326E7</c:v>
                </c:pt>
                <c:pt idx="80">
                  <c:v>2.0090327E7</c:v>
                </c:pt>
                <c:pt idx="81">
                  <c:v>2.0090328E7</c:v>
                </c:pt>
                <c:pt idx="82">
                  <c:v>2.0090329E7</c:v>
                </c:pt>
                <c:pt idx="83">
                  <c:v>2.009033E7</c:v>
                </c:pt>
                <c:pt idx="84">
                  <c:v>2.0090331E7</c:v>
                </c:pt>
                <c:pt idx="85">
                  <c:v>2.0090401E7</c:v>
                </c:pt>
                <c:pt idx="86">
                  <c:v>2.0090402E7</c:v>
                </c:pt>
                <c:pt idx="87">
                  <c:v>2.0090403E7</c:v>
                </c:pt>
                <c:pt idx="88">
                  <c:v>2.0090404E7</c:v>
                </c:pt>
                <c:pt idx="89">
                  <c:v>2.0090405E7</c:v>
                </c:pt>
                <c:pt idx="90">
                  <c:v>2.0090406E7</c:v>
                </c:pt>
                <c:pt idx="91">
                  <c:v>2.0090407E7</c:v>
                </c:pt>
                <c:pt idx="92">
                  <c:v>2.0090408E7</c:v>
                </c:pt>
                <c:pt idx="93">
                  <c:v>2.0090409E7</c:v>
                </c:pt>
                <c:pt idx="94">
                  <c:v>2.009041E7</c:v>
                </c:pt>
                <c:pt idx="95">
                  <c:v>2.0090411E7</c:v>
                </c:pt>
                <c:pt idx="96">
                  <c:v>2.0090412E7</c:v>
                </c:pt>
                <c:pt idx="97">
                  <c:v>2.0090413E7</c:v>
                </c:pt>
                <c:pt idx="98">
                  <c:v>2.0090414E7</c:v>
                </c:pt>
                <c:pt idx="99">
                  <c:v>2.0090415E7</c:v>
                </c:pt>
                <c:pt idx="100">
                  <c:v>2.0090416E7</c:v>
                </c:pt>
                <c:pt idx="101">
                  <c:v>2.0090417E7</c:v>
                </c:pt>
                <c:pt idx="102">
                  <c:v>2.0090418E7</c:v>
                </c:pt>
                <c:pt idx="103">
                  <c:v>2.0090419E7</c:v>
                </c:pt>
                <c:pt idx="104">
                  <c:v>2.009042E7</c:v>
                </c:pt>
                <c:pt idx="105">
                  <c:v>2.0090421E7</c:v>
                </c:pt>
                <c:pt idx="106">
                  <c:v>2.0090422E7</c:v>
                </c:pt>
                <c:pt idx="107">
                  <c:v>2.0090423E7</c:v>
                </c:pt>
                <c:pt idx="108">
                  <c:v>2.0090424E7</c:v>
                </c:pt>
                <c:pt idx="109">
                  <c:v>2.0090425E7</c:v>
                </c:pt>
                <c:pt idx="110">
                  <c:v>2.0090426E7</c:v>
                </c:pt>
              </c:numCache>
            </c:numRef>
          </c:cat>
          <c:val>
            <c:numRef>
              <c:f>Sheet1!$E$6:$E$112</c:f>
              <c:numCache>
                <c:formatCode>0</c:formatCode>
                <c:ptCount val="107"/>
                <c:pt idx="0">
                  <c:v>8601.589234219802</c:v>
                </c:pt>
                <c:pt idx="1">
                  <c:v>8568.385998107848</c:v>
                </c:pt>
                <c:pt idx="2">
                  <c:v>8537.752329425904</c:v>
                </c:pt>
                <c:pt idx="3">
                  <c:v>8680.657569663879</c:v>
                </c:pt>
                <c:pt idx="4">
                  <c:v>8629.604876697145</c:v>
                </c:pt>
                <c:pt idx="5">
                  <c:v>8627.578436657675</c:v>
                </c:pt>
                <c:pt idx="6">
                  <c:v>8700.989333333328</c:v>
                </c:pt>
                <c:pt idx="7">
                  <c:v>8643.657908565423</c:v>
                </c:pt>
                <c:pt idx="8">
                  <c:v>8618.025414937754</c:v>
                </c:pt>
                <c:pt idx="9">
                  <c:v>8595.751518218628</c:v>
                </c:pt>
                <c:pt idx="10">
                  <c:v>8687.598707110895</c:v>
                </c:pt>
                <c:pt idx="11">
                  <c:v>8723.096271021202</c:v>
                </c:pt>
                <c:pt idx="12">
                  <c:v>8805.744619799137</c:v>
                </c:pt>
                <c:pt idx="13">
                  <c:v>8880.384866884633</c:v>
                </c:pt>
                <c:pt idx="14">
                  <c:v>8927.676559943908</c:v>
                </c:pt>
                <c:pt idx="15">
                  <c:v>8852.259813084103</c:v>
                </c:pt>
                <c:pt idx="16">
                  <c:v>8934.734154126774</c:v>
                </c:pt>
                <c:pt idx="17">
                  <c:v>8987.669436335054</c:v>
                </c:pt>
                <c:pt idx="18">
                  <c:v>8953.10308135669</c:v>
                </c:pt>
                <c:pt idx="19">
                  <c:v>8905.043132050432</c:v>
                </c:pt>
                <c:pt idx="20">
                  <c:v>8944.421888790822</c:v>
                </c:pt>
                <c:pt idx="21">
                  <c:v>8999.804481546572</c:v>
                </c:pt>
                <c:pt idx="22">
                  <c:v>9027.88546637744</c:v>
                </c:pt>
                <c:pt idx="23">
                  <c:v>8990.427052318167</c:v>
                </c:pt>
                <c:pt idx="24">
                  <c:v>9018.51109728272</c:v>
                </c:pt>
                <c:pt idx="25">
                  <c:v>9114.942418032796</c:v>
                </c:pt>
                <c:pt idx="26">
                  <c:v>9172.780020181633</c:v>
                </c:pt>
                <c:pt idx="27">
                  <c:v>9201.42914171657</c:v>
                </c:pt>
                <c:pt idx="28">
                  <c:v>9226.263749260791</c:v>
                </c:pt>
                <c:pt idx="29">
                  <c:v>9359.439688715952</c:v>
                </c:pt>
                <c:pt idx="30">
                  <c:v>9642.81124497992</c:v>
                </c:pt>
                <c:pt idx="31">
                  <c:v>9701.840574234982</c:v>
                </c:pt>
                <c:pt idx="32">
                  <c:v>9796.315476190477</c:v>
                </c:pt>
                <c:pt idx="33">
                  <c:v>9850.20493150685</c:v>
                </c:pt>
                <c:pt idx="34">
                  <c:v>9885.30025353133</c:v>
                </c:pt>
                <c:pt idx="35">
                  <c:v>9907.089460340455</c:v>
                </c:pt>
                <c:pt idx="36">
                  <c:v>9761.665230658764</c:v>
                </c:pt>
                <c:pt idx="37">
                  <c:v>9543.790152193374</c:v>
                </c:pt>
                <c:pt idx="38">
                  <c:v>9656.753285438935</c:v>
                </c:pt>
                <c:pt idx="39">
                  <c:v>9699.826236855715</c:v>
                </c:pt>
                <c:pt idx="40">
                  <c:v>9808.508185538881</c:v>
                </c:pt>
                <c:pt idx="41">
                  <c:v>9900.004801920767</c:v>
                </c:pt>
                <c:pt idx="42">
                  <c:v>9965.335714285708</c:v>
                </c:pt>
                <c:pt idx="43">
                  <c:v>9994.931655899354</c:v>
                </c:pt>
                <c:pt idx="44">
                  <c:v>10183.17635270541</c:v>
                </c:pt>
                <c:pt idx="45">
                  <c:v>10115.67546042807</c:v>
                </c:pt>
                <c:pt idx="46">
                  <c:v>10129.93887328597</c:v>
                </c:pt>
                <c:pt idx="47">
                  <c:v>10071.95156275569</c:v>
                </c:pt>
                <c:pt idx="48">
                  <c:v>10115.48546369985</c:v>
                </c:pt>
                <c:pt idx="49">
                  <c:v>10083.63422927461</c:v>
                </c:pt>
                <c:pt idx="50">
                  <c:v>10113.36283043197</c:v>
                </c:pt>
                <c:pt idx="51">
                  <c:v>10148.4871227682</c:v>
                </c:pt>
                <c:pt idx="52">
                  <c:v>10226.87179487179</c:v>
                </c:pt>
                <c:pt idx="53">
                  <c:v>10450.35265028589</c:v>
                </c:pt>
                <c:pt idx="54">
                  <c:v>10551.30381492263</c:v>
                </c:pt>
                <c:pt idx="55">
                  <c:v>10559.84643510055</c:v>
                </c:pt>
                <c:pt idx="56">
                  <c:v>10627.16862390845</c:v>
                </c:pt>
                <c:pt idx="57">
                  <c:v>10514.81944232821</c:v>
                </c:pt>
                <c:pt idx="58">
                  <c:v>10549.88173515982</c:v>
                </c:pt>
                <c:pt idx="59">
                  <c:v>10581.30574119077</c:v>
                </c:pt>
                <c:pt idx="60">
                  <c:v>10687.15058148315</c:v>
                </c:pt>
                <c:pt idx="61">
                  <c:v>10737.0942408377</c:v>
                </c:pt>
                <c:pt idx="62">
                  <c:v>10921.33769906235</c:v>
                </c:pt>
                <c:pt idx="63">
                  <c:v>10929.70722263589</c:v>
                </c:pt>
                <c:pt idx="64">
                  <c:v>10896.448531593</c:v>
                </c:pt>
                <c:pt idx="65">
                  <c:v>10975.41487964989</c:v>
                </c:pt>
                <c:pt idx="66">
                  <c:v>11174.44251877528</c:v>
                </c:pt>
                <c:pt idx="67">
                  <c:v>11300.38400690349</c:v>
                </c:pt>
                <c:pt idx="68">
                  <c:v>11165.83964015422</c:v>
                </c:pt>
                <c:pt idx="69">
                  <c:v>11139.14859094791</c:v>
                </c:pt>
                <c:pt idx="70">
                  <c:v>11139.7401161967</c:v>
                </c:pt>
                <c:pt idx="71">
                  <c:v>11111.34942820839</c:v>
                </c:pt>
                <c:pt idx="72">
                  <c:v>11189.96087505259</c:v>
                </c:pt>
                <c:pt idx="73">
                  <c:v>11175.90957224467</c:v>
                </c:pt>
                <c:pt idx="74">
                  <c:v>11171.71590751765</c:v>
                </c:pt>
                <c:pt idx="75">
                  <c:v>11271.71295653382</c:v>
                </c:pt>
                <c:pt idx="76">
                  <c:v>11397.54844074845</c:v>
                </c:pt>
                <c:pt idx="77">
                  <c:v>11457.79969503743</c:v>
                </c:pt>
                <c:pt idx="78">
                  <c:v>11409.89039204859</c:v>
                </c:pt>
                <c:pt idx="79">
                  <c:v>11403.19997273719</c:v>
                </c:pt>
                <c:pt idx="80">
                  <c:v>11472.40940228341</c:v>
                </c:pt>
                <c:pt idx="81">
                  <c:v>11521.31064455737</c:v>
                </c:pt>
                <c:pt idx="82">
                  <c:v>11538.21948974225</c:v>
                </c:pt>
                <c:pt idx="83">
                  <c:v>11601.16880902413</c:v>
                </c:pt>
                <c:pt idx="84">
                  <c:v>11554.00703399764</c:v>
                </c:pt>
                <c:pt idx="85">
                  <c:v>11580.36467348544</c:v>
                </c:pt>
                <c:pt idx="86">
                  <c:v>11636.02570154733</c:v>
                </c:pt>
                <c:pt idx="87">
                  <c:v>11685.48328745577</c:v>
                </c:pt>
                <c:pt idx="88">
                  <c:v>11714.32355637031</c:v>
                </c:pt>
                <c:pt idx="89">
                  <c:v>11525.29374337222</c:v>
                </c:pt>
                <c:pt idx="90">
                  <c:v>11232.24833943337</c:v>
                </c:pt>
                <c:pt idx="91">
                  <c:v>11191.01489707476</c:v>
                </c:pt>
                <c:pt idx="92">
                  <c:v>11114.46229913474</c:v>
                </c:pt>
                <c:pt idx="93">
                  <c:v>10876.93801137152</c:v>
                </c:pt>
                <c:pt idx="94">
                  <c:v>10916.54131210541</c:v>
                </c:pt>
                <c:pt idx="95">
                  <c:v>10969.63590374624</c:v>
                </c:pt>
                <c:pt idx="96">
                  <c:v>11139.90653198653</c:v>
                </c:pt>
                <c:pt idx="97">
                  <c:v>11457.58933963502</c:v>
                </c:pt>
                <c:pt idx="98">
                  <c:v>11534.82853044724</c:v>
                </c:pt>
                <c:pt idx="99">
                  <c:v>11588.74789589538</c:v>
                </c:pt>
                <c:pt idx="100">
                  <c:v>11867.9347826087</c:v>
                </c:pt>
                <c:pt idx="101">
                  <c:v>11959.59843414573</c:v>
                </c:pt>
                <c:pt idx="102">
                  <c:v>11981.20853673802</c:v>
                </c:pt>
                <c:pt idx="103">
                  <c:v>11936.91481388958</c:v>
                </c:pt>
                <c:pt idx="104">
                  <c:v>11967.51494768311</c:v>
                </c:pt>
                <c:pt idx="105">
                  <c:v>12010.2717296421</c:v>
                </c:pt>
                <c:pt idx="106">
                  <c:v>12009.05758513932</c:v>
                </c:pt>
              </c:numCache>
            </c:numRef>
          </c:val>
        </c:ser>
        <c:dLbls/>
        <c:marker val="1"/>
        <c:axId val="492413048"/>
        <c:axId val="492416408"/>
      </c:lineChart>
      <c:catAx>
        <c:axId val="4924130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2416408"/>
        <c:crosses val="autoZero"/>
        <c:auto val="1"/>
        <c:lblAlgn val="ctr"/>
        <c:lblOffset val="100"/>
        <c:tickLblSkip val="8"/>
        <c:tickMarkSkip val="8"/>
      </c:catAx>
      <c:valAx>
        <c:axId val="492416408"/>
        <c:scaling>
          <c:orientation val="minMax"/>
        </c:scaling>
        <c:axPos val="l"/>
        <c:majorGridlines/>
        <c:numFmt formatCode="General" sourceLinked="1"/>
        <c:tickLblPos val="nextTo"/>
        <c:crossAx val="492413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212940098464"/>
          <c:y val="0.557705955360231"/>
          <c:w val="0.325256487909426"/>
          <c:h val="0.196098801603288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971439681150967"/>
          <c:y val="0.0462597068445489"/>
          <c:w val="0.892160979877515"/>
          <c:h val="0.86498469088680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 created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Sheet1!$A$2:$A$252</c:f>
              <c:numCache>
                <c:formatCode>m/d/yyyy</c:formatCode>
                <c:ptCount val="251"/>
                <c:pt idx="0">
                  <c:v>39052.0</c:v>
                </c:pt>
                <c:pt idx="1">
                  <c:v>39059.0</c:v>
                </c:pt>
                <c:pt idx="2">
                  <c:v>39066.0</c:v>
                </c:pt>
                <c:pt idx="3">
                  <c:v>39073.0</c:v>
                </c:pt>
                <c:pt idx="4">
                  <c:v>39080.0</c:v>
                </c:pt>
                <c:pt idx="5">
                  <c:v>39087.0</c:v>
                </c:pt>
                <c:pt idx="6">
                  <c:v>39094.0</c:v>
                </c:pt>
                <c:pt idx="7">
                  <c:v>39101.0</c:v>
                </c:pt>
                <c:pt idx="8">
                  <c:v>39108.0</c:v>
                </c:pt>
                <c:pt idx="9">
                  <c:v>39115.0</c:v>
                </c:pt>
                <c:pt idx="10">
                  <c:v>39122.0</c:v>
                </c:pt>
                <c:pt idx="11">
                  <c:v>39129.0</c:v>
                </c:pt>
                <c:pt idx="12">
                  <c:v>39136.0</c:v>
                </c:pt>
                <c:pt idx="13">
                  <c:v>39143.0</c:v>
                </c:pt>
                <c:pt idx="14">
                  <c:v>39150.0</c:v>
                </c:pt>
                <c:pt idx="15">
                  <c:v>39157.0</c:v>
                </c:pt>
                <c:pt idx="16">
                  <c:v>39164.0</c:v>
                </c:pt>
                <c:pt idx="17">
                  <c:v>39171.0</c:v>
                </c:pt>
                <c:pt idx="18">
                  <c:v>39178.0</c:v>
                </c:pt>
                <c:pt idx="19">
                  <c:v>39185.0</c:v>
                </c:pt>
                <c:pt idx="20">
                  <c:v>39192.0</c:v>
                </c:pt>
                <c:pt idx="21">
                  <c:v>39199.0</c:v>
                </c:pt>
                <c:pt idx="22">
                  <c:v>39206.0</c:v>
                </c:pt>
                <c:pt idx="23">
                  <c:v>39213.0</c:v>
                </c:pt>
                <c:pt idx="24">
                  <c:v>39220.0</c:v>
                </c:pt>
                <c:pt idx="25">
                  <c:v>39227.0</c:v>
                </c:pt>
                <c:pt idx="26">
                  <c:v>39234.0</c:v>
                </c:pt>
                <c:pt idx="27">
                  <c:v>39241.0</c:v>
                </c:pt>
                <c:pt idx="28">
                  <c:v>39248.0</c:v>
                </c:pt>
                <c:pt idx="29">
                  <c:v>39255.0</c:v>
                </c:pt>
                <c:pt idx="30">
                  <c:v>39262.0</c:v>
                </c:pt>
                <c:pt idx="31">
                  <c:v>39269.0</c:v>
                </c:pt>
                <c:pt idx="32">
                  <c:v>39276.0</c:v>
                </c:pt>
                <c:pt idx="33">
                  <c:v>39283.0</c:v>
                </c:pt>
                <c:pt idx="34">
                  <c:v>39290.0</c:v>
                </c:pt>
                <c:pt idx="35">
                  <c:v>39297.0</c:v>
                </c:pt>
                <c:pt idx="36">
                  <c:v>39304.0</c:v>
                </c:pt>
                <c:pt idx="37">
                  <c:v>39311.0</c:v>
                </c:pt>
                <c:pt idx="38">
                  <c:v>39318.0</c:v>
                </c:pt>
                <c:pt idx="39">
                  <c:v>39325.0</c:v>
                </c:pt>
                <c:pt idx="40">
                  <c:v>39332.0</c:v>
                </c:pt>
                <c:pt idx="41">
                  <c:v>39339.0</c:v>
                </c:pt>
                <c:pt idx="42">
                  <c:v>39346.0</c:v>
                </c:pt>
                <c:pt idx="43">
                  <c:v>39353.0</c:v>
                </c:pt>
                <c:pt idx="44">
                  <c:v>39360.0</c:v>
                </c:pt>
                <c:pt idx="45">
                  <c:v>39367.0</c:v>
                </c:pt>
                <c:pt idx="46">
                  <c:v>39374.0</c:v>
                </c:pt>
                <c:pt idx="47">
                  <c:v>39381.0</c:v>
                </c:pt>
                <c:pt idx="48">
                  <c:v>39388.0</c:v>
                </c:pt>
                <c:pt idx="49">
                  <c:v>39395.0</c:v>
                </c:pt>
                <c:pt idx="50">
                  <c:v>39402.0</c:v>
                </c:pt>
                <c:pt idx="51">
                  <c:v>39409.0</c:v>
                </c:pt>
                <c:pt idx="52">
                  <c:v>39416.0</c:v>
                </c:pt>
                <c:pt idx="53">
                  <c:v>39423.0</c:v>
                </c:pt>
                <c:pt idx="54">
                  <c:v>39430.0</c:v>
                </c:pt>
                <c:pt idx="55">
                  <c:v>39437.0</c:v>
                </c:pt>
                <c:pt idx="56">
                  <c:v>39444.0</c:v>
                </c:pt>
                <c:pt idx="57">
                  <c:v>39451.0</c:v>
                </c:pt>
                <c:pt idx="58">
                  <c:v>39458.0</c:v>
                </c:pt>
                <c:pt idx="59">
                  <c:v>39465.0</c:v>
                </c:pt>
                <c:pt idx="60">
                  <c:v>39472.0</c:v>
                </c:pt>
                <c:pt idx="61">
                  <c:v>39479.0</c:v>
                </c:pt>
                <c:pt idx="62">
                  <c:v>39486.0</c:v>
                </c:pt>
                <c:pt idx="63">
                  <c:v>39493.0</c:v>
                </c:pt>
                <c:pt idx="64">
                  <c:v>39500.0</c:v>
                </c:pt>
                <c:pt idx="65">
                  <c:v>39507.0</c:v>
                </c:pt>
                <c:pt idx="66">
                  <c:v>39514.0</c:v>
                </c:pt>
                <c:pt idx="67">
                  <c:v>39521.0</c:v>
                </c:pt>
                <c:pt idx="68">
                  <c:v>39528.0</c:v>
                </c:pt>
                <c:pt idx="69">
                  <c:v>39535.0</c:v>
                </c:pt>
                <c:pt idx="70">
                  <c:v>39542.0</c:v>
                </c:pt>
                <c:pt idx="71">
                  <c:v>39549.0</c:v>
                </c:pt>
                <c:pt idx="72">
                  <c:v>39556.0</c:v>
                </c:pt>
                <c:pt idx="73">
                  <c:v>39563.0</c:v>
                </c:pt>
                <c:pt idx="74">
                  <c:v>39570.0</c:v>
                </c:pt>
                <c:pt idx="75">
                  <c:v>39577.0</c:v>
                </c:pt>
                <c:pt idx="76">
                  <c:v>39584.0</c:v>
                </c:pt>
                <c:pt idx="77">
                  <c:v>39591.0</c:v>
                </c:pt>
                <c:pt idx="78">
                  <c:v>39598.0</c:v>
                </c:pt>
                <c:pt idx="79">
                  <c:v>39605.0</c:v>
                </c:pt>
                <c:pt idx="80">
                  <c:v>39612.0</c:v>
                </c:pt>
                <c:pt idx="81">
                  <c:v>39619.0</c:v>
                </c:pt>
                <c:pt idx="82">
                  <c:v>39626.0</c:v>
                </c:pt>
                <c:pt idx="83">
                  <c:v>39633.0</c:v>
                </c:pt>
                <c:pt idx="84">
                  <c:v>39640.0</c:v>
                </c:pt>
                <c:pt idx="85">
                  <c:v>39647.0</c:v>
                </c:pt>
                <c:pt idx="86">
                  <c:v>39654.0</c:v>
                </c:pt>
                <c:pt idx="87">
                  <c:v>39661.0</c:v>
                </c:pt>
                <c:pt idx="88">
                  <c:v>39668.0</c:v>
                </c:pt>
                <c:pt idx="89">
                  <c:v>39675.0</c:v>
                </c:pt>
                <c:pt idx="90">
                  <c:v>39682.0</c:v>
                </c:pt>
                <c:pt idx="91">
                  <c:v>39689.0</c:v>
                </c:pt>
                <c:pt idx="92">
                  <c:v>39696.0</c:v>
                </c:pt>
                <c:pt idx="93">
                  <c:v>39703.0</c:v>
                </c:pt>
                <c:pt idx="94">
                  <c:v>39710.0</c:v>
                </c:pt>
                <c:pt idx="95">
                  <c:v>39717.0</c:v>
                </c:pt>
                <c:pt idx="96">
                  <c:v>39724.0</c:v>
                </c:pt>
                <c:pt idx="97">
                  <c:v>39731.0</c:v>
                </c:pt>
                <c:pt idx="98">
                  <c:v>39738.0</c:v>
                </c:pt>
                <c:pt idx="99">
                  <c:v>39745.0</c:v>
                </c:pt>
                <c:pt idx="100">
                  <c:v>39752.0</c:v>
                </c:pt>
                <c:pt idx="101">
                  <c:v>39759.0</c:v>
                </c:pt>
                <c:pt idx="102">
                  <c:v>39766.0</c:v>
                </c:pt>
                <c:pt idx="103">
                  <c:v>39773.0</c:v>
                </c:pt>
                <c:pt idx="104">
                  <c:v>39780.0</c:v>
                </c:pt>
                <c:pt idx="105">
                  <c:v>39787.0</c:v>
                </c:pt>
                <c:pt idx="106">
                  <c:v>39794.0</c:v>
                </c:pt>
                <c:pt idx="107">
                  <c:v>39801.0</c:v>
                </c:pt>
                <c:pt idx="108">
                  <c:v>39808.0</c:v>
                </c:pt>
                <c:pt idx="109">
                  <c:v>39815.0</c:v>
                </c:pt>
                <c:pt idx="110">
                  <c:v>39822.0</c:v>
                </c:pt>
                <c:pt idx="111">
                  <c:v>39829.0</c:v>
                </c:pt>
                <c:pt idx="112">
                  <c:v>39836.0</c:v>
                </c:pt>
                <c:pt idx="113">
                  <c:v>39843.0</c:v>
                </c:pt>
                <c:pt idx="114">
                  <c:v>39850.0</c:v>
                </c:pt>
                <c:pt idx="115">
                  <c:v>39857.0</c:v>
                </c:pt>
                <c:pt idx="116">
                  <c:v>39864.0</c:v>
                </c:pt>
                <c:pt idx="117">
                  <c:v>39871.0</c:v>
                </c:pt>
                <c:pt idx="118">
                  <c:v>39878.0</c:v>
                </c:pt>
                <c:pt idx="119">
                  <c:v>39885.0</c:v>
                </c:pt>
                <c:pt idx="120">
                  <c:v>39892.0</c:v>
                </c:pt>
                <c:pt idx="121">
                  <c:v>39899.0</c:v>
                </c:pt>
                <c:pt idx="122">
                  <c:v>39906.0</c:v>
                </c:pt>
                <c:pt idx="123">
                  <c:v>39913.0</c:v>
                </c:pt>
                <c:pt idx="124">
                  <c:v>39920.0</c:v>
                </c:pt>
                <c:pt idx="125">
                  <c:v>39927.0</c:v>
                </c:pt>
                <c:pt idx="126">
                  <c:v>39934.0</c:v>
                </c:pt>
                <c:pt idx="127">
                  <c:v>39941.0</c:v>
                </c:pt>
                <c:pt idx="128">
                  <c:v>39948.0</c:v>
                </c:pt>
                <c:pt idx="129">
                  <c:v>39955.0</c:v>
                </c:pt>
                <c:pt idx="130">
                  <c:v>39962.0</c:v>
                </c:pt>
                <c:pt idx="131">
                  <c:v>39969.0</c:v>
                </c:pt>
                <c:pt idx="132">
                  <c:v>39976.0</c:v>
                </c:pt>
                <c:pt idx="133">
                  <c:v>39983.0</c:v>
                </c:pt>
                <c:pt idx="134">
                  <c:v>39990.0</c:v>
                </c:pt>
                <c:pt idx="135">
                  <c:v>39997.0</c:v>
                </c:pt>
                <c:pt idx="136">
                  <c:v>40004.0</c:v>
                </c:pt>
                <c:pt idx="137">
                  <c:v>40011.0</c:v>
                </c:pt>
                <c:pt idx="138">
                  <c:v>40018.0</c:v>
                </c:pt>
                <c:pt idx="139">
                  <c:v>40025.0</c:v>
                </c:pt>
                <c:pt idx="140">
                  <c:v>40032.0</c:v>
                </c:pt>
                <c:pt idx="141">
                  <c:v>40039.0</c:v>
                </c:pt>
                <c:pt idx="142">
                  <c:v>40046.0</c:v>
                </c:pt>
                <c:pt idx="143">
                  <c:v>40053.0</c:v>
                </c:pt>
                <c:pt idx="144">
                  <c:v>40060.0</c:v>
                </c:pt>
                <c:pt idx="145">
                  <c:v>40067.0</c:v>
                </c:pt>
                <c:pt idx="146">
                  <c:v>40074.0</c:v>
                </c:pt>
                <c:pt idx="147">
                  <c:v>40081.0</c:v>
                </c:pt>
                <c:pt idx="148">
                  <c:v>40088.0</c:v>
                </c:pt>
                <c:pt idx="149">
                  <c:v>40095.0</c:v>
                </c:pt>
                <c:pt idx="150">
                  <c:v>40102.0</c:v>
                </c:pt>
                <c:pt idx="151">
                  <c:v>40109.0</c:v>
                </c:pt>
                <c:pt idx="152">
                  <c:v>40116.0</c:v>
                </c:pt>
                <c:pt idx="153">
                  <c:v>40123.0</c:v>
                </c:pt>
                <c:pt idx="154">
                  <c:v>40130.0</c:v>
                </c:pt>
                <c:pt idx="155">
                  <c:v>40137.0</c:v>
                </c:pt>
                <c:pt idx="156">
                  <c:v>40144.0</c:v>
                </c:pt>
                <c:pt idx="157">
                  <c:v>40151.0</c:v>
                </c:pt>
                <c:pt idx="158">
                  <c:v>40158.0</c:v>
                </c:pt>
                <c:pt idx="159">
                  <c:v>40165.0</c:v>
                </c:pt>
                <c:pt idx="160">
                  <c:v>40172.0</c:v>
                </c:pt>
                <c:pt idx="161">
                  <c:v>40179.0</c:v>
                </c:pt>
                <c:pt idx="162">
                  <c:v>40186.0</c:v>
                </c:pt>
                <c:pt idx="163">
                  <c:v>40193.0</c:v>
                </c:pt>
                <c:pt idx="164">
                  <c:v>40200.0</c:v>
                </c:pt>
                <c:pt idx="165">
                  <c:v>40207.0</c:v>
                </c:pt>
                <c:pt idx="166">
                  <c:v>40214.0</c:v>
                </c:pt>
                <c:pt idx="167">
                  <c:v>40221.0</c:v>
                </c:pt>
                <c:pt idx="168">
                  <c:v>40228.0</c:v>
                </c:pt>
                <c:pt idx="169">
                  <c:v>40235.0</c:v>
                </c:pt>
                <c:pt idx="170">
                  <c:v>40242.0</c:v>
                </c:pt>
                <c:pt idx="171">
                  <c:v>40249.0</c:v>
                </c:pt>
                <c:pt idx="172">
                  <c:v>40256.0</c:v>
                </c:pt>
                <c:pt idx="173">
                  <c:v>40263.0</c:v>
                </c:pt>
                <c:pt idx="174">
                  <c:v>40270.0</c:v>
                </c:pt>
                <c:pt idx="175">
                  <c:v>40277.0</c:v>
                </c:pt>
                <c:pt idx="176">
                  <c:v>40284.0</c:v>
                </c:pt>
                <c:pt idx="177">
                  <c:v>40291.0</c:v>
                </c:pt>
                <c:pt idx="178">
                  <c:v>40298.0</c:v>
                </c:pt>
                <c:pt idx="179">
                  <c:v>40305.0</c:v>
                </c:pt>
                <c:pt idx="180">
                  <c:v>40312.0</c:v>
                </c:pt>
                <c:pt idx="181">
                  <c:v>40319.0</c:v>
                </c:pt>
                <c:pt idx="182">
                  <c:v>40326.0</c:v>
                </c:pt>
                <c:pt idx="183">
                  <c:v>40333.0</c:v>
                </c:pt>
                <c:pt idx="184">
                  <c:v>40340.0</c:v>
                </c:pt>
                <c:pt idx="185">
                  <c:v>40347.0</c:v>
                </c:pt>
                <c:pt idx="186">
                  <c:v>40354.0</c:v>
                </c:pt>
                <c:pt idx="187">
                  <c:v>40361.0</c:v>
                </c:pt>
                <c:pt idx="188">
                  <c:v>40368.0</c:v>
                </c:pt>
                <c:pt idx="189">
                  <c:v>40375.0</c:v>
                </c:pt>
                <c:pt idx="190">
                  <c:v>40382.0</c:v>
                </c:pt>
                <c:pt idx="191">
                  <c:v>40389.0</c:v>
                </c:pt>
                <c:pt idx="192">
                  <c:v>40396.0</c:v>
                </c:pt>
                <c:pt idx="193">
                  <c:v>40403.0</c:v>
                </c:pt>
                <c:pt idx="194">
                  <c:v>40410.0</c:v>
                </c:pt>
                <c:pt idx="195">
                  <c:v>40417.0</c:v>
                </c:pt>
                <c:pt idx="196">
                  <c:v>40424.0</c:v>
                </c:pt>
                <c:pt idx="197">
                  <c:v>40431.0</c:v>
                </c:pt>
                <c:pt idx="198">
                  <c:v>40438.0</c:v>
                </c:pt>
                <c:pt idx="199">
                  <c:v>40445.0</c:v>
                </c:pt>
                <c:pt idx="200">
                  <c:v>40452.0</c:v>
                </c:pt>
                <c:pt idx="201">
                  <c:v>40459.0</c:v>
                </c:pt>
                <c:pt idx="202">
                  <c:v>40466.0</c:v>
                </c:pt>
                <c:pt idx="203">
                  <c:v>40473.0</c:v>
                </c:pt>
                <c:pt idx="204">
                  <c:v>40480.0</c:v>
                </c:pt>
                <c:pt idx="205">
                  <c:v>40487.0</c:v>
                </c:pt>
                <c:pt idx="206">
                  <c:v>40494.0</c:v>
                </c:pt>
                <c:pt idx="207">
                  <c:v>40501.0</c:v>
                </c:pt>
                <c:pt idx="208">
                  <c:v>40508.0</c:v>
                </c:pt>
                <c:pt idx="209">
                  <c:v>40515.0</c:v>
                </c:pt>
                <c:pt idx="210">
                  <c:v>40522.0</c:v>
                </c:pt>
                <c:pt idx="211">
                  <c:v>40529.0</c:v>
                </c:pt>
                <c:pt idx="212">
                  <c:v>40536.0</c:v>
                </c:pt>
                <c:pt idx="213">
                  <c:v>40543.0</c:v>
                </c:pt>
                <c:pt idx="214">
                  <c:v>40550.0</c:v>
                </c:pt>
                <c:pt idx="215">
                  <c:v>40557.0</c:v>
                </c:pt>
                <c:pt idx="216">
                  <c:v>40564.0</c:v>
                </c:pt>
                <c:pt idx="217">
                  <c:v>40571.0</c:v>
                </c:pt>
                <c:pt idx="218">
                  <c:v>40578.0</c:v>
                </c:pt>
                <c:pt idx="219">
                  <c:v>40585.0</c:v>
                </c:pt>
                <c:pt idx="220">
                  <c:v>40592.0</c:v>
                </c:pt>
                <c:pt idx="221">
                  <c:v>40599.0</c:v>
                </c:pt>
                <c:pt idx="222">
                  <c:v>40606.0</c:v>
                </c:pt>
                <c:pt idx="223">
                  <c:v>40613.0</c:v>
                </c:pt>
                <c:pt idx="224">
                  <c:v>40620.0</c:v>
                </c:pt>
                <c:pt idx="225">
                  <c:v>40627.0</c:v>
                </c:pt>
                <c:pt idx="226">
                  <c:v>40634.0</c:v>
                </c:pt>
                <c:pt idx="227">
                  <c:v>40641.0</c:v>
                </c:pt>
                <c:pt idx="228">
                  <c:v>40648.0</c:v>
                </c:pt>
                <c:pt idx="229">
                  <c:v>40655.0</c:v>
                </c:pt>
                <c:pt idx="230">
                  <c:v>40662.0</c:v>
                </c:pt>
                <c:pt idx="231">
                  <c:v>40669.0</c:v>
                </c:pt>
                <c:pt idx="232">
                  <c:v>40676.0</c:v>
                </c:pt>
                <c:pt idx="233">
                  <c:v>40683.0</c:v>
                </c:pt>
                <c:pt idx="234">
                  <c:v>40690.0</c:v>
                </c:pt>
                <c:pt idx="235">
                  <c:v>40697.0</c:v>
                </c:pt>
                <c:pt idx="236">
                  <c:v>40704.0</c:v>
                </c:pt>
                <c:pt idx="237">
                  <c:v>40711.0</c:v>
                </c:pt>
                <c:pt idx="238">
                  <c:v>40718.0</c:v>
                </c:pt>
                <c:pt idx="239">
                  <c:v>40725.0</c:v>
                </c:pt>
                <c:pt idx="240">
                  <c:v>40732.0</c:v>
                </c:pt>
                <c:pt idx="241">
                  <c:v>40739.0</c:v>
                </c:pt>
                <c:pt idx="242">
                  <c:v>40746.0</c:v>
                </c:pt>
                <c:pt idx="243">
                  <c:v>40753.0</c:v>
                </c:pt>
                <c:pt idx="244">
                  <c:v>40760.0</c:v>
                </c:pt>
                <c:pt idx="245">
                  <c:v>40767.0</c:v>
                </c:pt>
                <c:pt idx="246">
                  <c:v>40774.0</c:v>
                </c:pt>
                <c:pt idx="247">
                  <c:v>40781.0</c:v>
                </c:pt>
                <c:pt idx="248">
                  <c:v>40788.0</c:v>
                </c:pt>
                <c:pt idx="249">
                  <c:v>40795.0</c:v>
                </c:pt>
                <c:pt idx="250">
                  <c:v>40802.0</c:v>
                </c:pt>
              </c:numCache>
            </c:numRef>
          </c:cat>
          <c:val>
            <c:numRef>
              <c:f>Sheet1!$B$2:$B$252</c:f>
              <c:numCache>
                <c:formatCode>General</c:formatCode>
                <c:ptCount val="251"/>
                <c:pt idx="0">
                  <c:v>4.0</c:v>
                </c:pt>
                <c:pt idx="1">
                  <c:v>14.0</c:v>
                </c:pt>
                <c:pt idx="2">
                  <c:v>26.0</c:v>
                </c:pt>
                <c:pt idx="3">
                  <c:v>36.0</c:v>
                </c:pt>
                <c:pt idx="4">
                  <c:v>38.0</c:v>
                </c:pt>
                <c:pt idx="5">
                  <c:v>41.0</c:v>
                </c:pt>
                <c:pt idx="6">
                  <c:v>55.0</c:v>
                </c:pt>
                <c:pt idx="7">
                  <c:v>64.0</c:v>
                </c:pt>
                <c:pt idx="8">
                  <c:v>75.0</c:v>
                </c:pt>
                <c:pt idx="9">
                  <c:v>91.0</c:v>
                </c:pt>
                <c:pt idx="10">
                  <c:v>110.0</c:v>
                </c:pt>
                <c:pt idx="11">
                  <c:v>135.0</c:v>
                </c:pt>
                <c:pt idx="12">
                  <c:v>147.0</c:v>
                </c:pt>
                <c:pt idx="13">
                  <c:v>159.0</c:v>
                </c:pt>
                <c:pt idx="14">
                  <c:v>177.0</c:v>
                </c:pt>
                <c:pt idx="15">
                  <c:v>195.0</c:v>
                </c:pt>
                <c:pt idx="16">
                  <c:v>208.0</c:v>
                </c:pt>
                <c:pt idx="17">
                  <c:v>235.0</c:v>
                </c:pt>
                <c:pt idx="18">
                  <c:v>260.0</c:v>
                </c:pt>
                <c:pt idx="19">
                  <c:v>295.0</c:v>
                </c:pt>
                <c:pt idx="20">
                  <c:v>323.0</c:v>
                </c:pt>
                <c:pt idx="21">
                  <c:v>340.0</c:v>
                </c:pt>
                <c:pt idx="22">
                  <c:v>360.0</c:v>
                </c:pt>
                <c:pt idx="23">
                  <c:v>369.0</c:v>
                </c:pt>
                <c:pt idx="24">
                  <c:v>376.0</c:v>
                </c:pt>
                <c:pt idx="25">
                  <c:v>382.0</c:v>
                </c:pt>
                <c:pt idx="26">
                  <c:v>390.0</c:v>
                </c:pt>
                <c:pt idx="27">
                  <c:v>404.0</c:v>
                </c:pt>
                <c:pt idx="28">
                  <c:v>424.0</c:v>
                </c:pt>
                <c:pt idx="29">
                  <c:v>439.0</c:v>
                </c:pt>
                <c:pt idx="30">
                  <c:v>448.0</c:v>
                </c:pt>
                <c:pt idx="31">
                  <c:v>449.0</c:v>
                </c:pt>
                <c:pt idx="32">
                  <c:v>461.0</c:v>
                </c:pt>
                <c:pt idx="33">
                  <c:v>476.0</c:v>
                </c:pt>
                <c:pt idx="34">
                  <c:v>505.0</c:v>
                </c:pt>
                <c:pt idx="35">
                  <c:v>532.0</c:v>
                </c:pt>
                <c:pt idx="36">
                  <c:v>542.0</c:v>
                </c:pt>
                <c:pt idx="37">
                  <c:v>563.0</c:v>
                </c:pt>
                <c:pt idx="38">
                  <c:v>588.0</c:v>
                </c:pt>
                <c:pt idx="39">
                  <c:v>601.0</c:v>
                </c:pt>
                <c:pt idx="40">
                  <c:v>624.0</c:v>
                </c:pt>
                <c:pt idx="41">
                  <c:v>638.0</c:v>
                </c:pt>
                <c:pt idx="42">
                  <c:v>665.0</c:v>
                </c:pt>
                <c:pt idx="43">
                  <c:v>700.0</c:v>
                </c:pt>
                <c:pt idx="44">
                  <c:v>719.0</c:v>
                </c:pt>
                <c:pt idx="45">
                  <c:v>740.0</c:v>
                </c:pt>
                <c:pt idx="46">
                  <c:v>753.0</c:v>
                </c:pt>
                <c:pt idx="47">
                  <c:v>774.0</c:v>
                </c:pt>
                <c:pt idx="48">
                  <c:v>793.0</c:v>
                </c:pt>
                <c:pt idx="49">
                  <c:v>818.0</c:v>
                </c:pt>
                <c:pt idx="50">
                  <c:v>838.0</c:v>
                </c:pt>
                <c:pt idx="51">
                  <c:v>860.0</c:v>
                </c:pt>
                <c:pt idx="52">
                  <c:v>882.0</c:v>
                </c:pt>
                <c:pt idx="53">
                  <c:v>899.0</c:v>
                </c:pt>
                <c:pt idx="54">
                  <c:v>920.0</c:v>
                </c:pt>
                <c:pt idx="55">
                  <c:v>930.0</c:v>
                </c:pt>
                <c:pt idx="56">
                  <c:v>936.0</c:v>
                </c:pt>
                <c:pt idx="57">
                  <c:v>954.0</c:v>
                </c:pt>
                <c:pt idx="58">
                  <c:v>992.0</c:v>
                </c:pt>
                <c:pt idx="59">
                  <c:v>1016.0</c:v>
                </c:pt>
                <c:pt idx="60">
                  <c:v>1048.0</c:v>
                </c:pt>
                <c:pt idx="61">
                  <c:v>1073.0</c:v>
                </c:pt>
                <c:pt idx="62">
                  <c:v>1095.0</c:v>
                </c:pt>
                <c:pt idx="63">
                  <c:v>1127.0</c:v>
                </c:pt>
                <c:pt idx="64">
                  <c:v>1150.0</c:v>
                </c:pt>
                <c:pt idx="65">
                  <c:v>1170.0</c:v>
                </c:pt>
                <c:pt idx="66">
                  <c:v>1208.0</c:v>
                </c:pt>
                <c:pt idx="67">
                  <c:v>1245.0</c:v>
                </c:pt>
                <c:pt idx="68">
                  <c:v>1280.0</c:v>
                </c:pt>
                <c:pt idx="69">
                  <c:v>1304.0</c:v>
                </c:pt>
                <c:pt idx="70">
                  <c:v>1337.0</c:v>
                </c:pt>
                <c:pt idx="71">
                  <c:v>1369.0</c:v>
                </c:pt>
                <c:pt idx="72">
                  <c:v>1389.0</c:v>
                </c:pt>
                <c:pt idx="73">
                  <c:v>1422.0</c:v>
                </c:pt>
                <c:pt idx="74">
                  <c:v>1460.0</c:v>
                </c:pt>
                <c:pt idx="75">
                  <c:v>1488.0</c:v>
                </c:pt>
                <c:pt idx="76">
                  <c:v>1533.0</c:v>
                </c:pt>
                <c:pt idx="77">
                  <c:v>1569.0</c:v>
                </c:pt>
                <c:pt idx="78">
                  <c:v>1590.0</c:v>
                </c:pt>
                <c:pt idx="79">
                  <c:v>1639.0</c:v>
                </c:pt>
                <c:pt idx="80">
                  <c:v>1679.0</c:v>
                </c:pt>
                <c:pt idx="81">
                  <c:v>1727.0</c:v>
                </c:pt>
                <c:pt idx="82">
                  <c:v>1803.0</c:v>
                </c:pt>
                <c:pt idx="83">
                  <c:v>1845.0</c:v>
                </c:pt>
                <c:pt idx="84">
                  <c:v>1886.0</c:v>
                </c:pt>
                <c:pt idx="85">
                  <c:v>1919.0</c:v>
                </c:pt>
                <c:pt idx="86">
                  <c:v>1947.0</c:v>
                </c:pt>
                <c:pt idx="87">
                  <c:v>1983.0</c:v>
                </c:pt>
                <c:pt idx="88">
                  <c:v>2018.0</c:v>
                </c:pt>
                <c:pt idx="89">
                  <c:v>2047.0</c:v>
                </c:pt>
                <c:pt idx="90">
                  <c:v>2083.0</c:v>
                </c:pt>
                <c:pt idx="91">
                  <c:v>2121.0</c:v>
                </c:pt>
                <c:pt idx="92">
                  <c:v>2157.0</c:v>
                </c:pt>
                <c:pt idx="93">
                  <c:v>2189.0</c:v>
                </c:pt>
                <c:pt idx="94">
                  <c:v>2214.0</c:v>
                </c:pt>
                <c:pt idx="95">
                  <c:v>2236.0</c:v>
                </c:pt>
                <c:pt idx="96">
                  <c:v>2256.0</c:v>
                </c:pt>
                <c:pt idx="97">
                  <c:v>2284.0</c:v>
                </c:pt>
                <c:pt idx="98">
                  <c:v>2311.0</c:v>
                </c:pt>
                <c:pt idx="99">
                  <c:v>2346.0</c:v>
                </c:pt>
                <c:pt idx="100">
                  <c:v>2384.0</c:v>
                </c:pt>
                <c:pt idx="101">
                  <c:v>2422.0</c:v>
                </c:pt>
                <c:pt idx="102">
                  <c:v>2446.0</c:v>
                </c:pt>
                <c:pt idx="103">
                  <c:v>2483.0</c:v>
                </c:pt>
                <c:pt idx="104">
                  <c:v>2503.0</c:v>
                </c:pt>
                <c:pt idx="105">
                  <c:v>2523.0</c:v>
                </c:pt>
                <c:pt idx="106">
                  <c:v>2545.0</c:v>
                </c:pt>
                <c:pt idx="107">
                  <c:v>2581.0</c:v>
                </c:pt>
                <c:pt idx="108">
                  <c:v>2593.0</c:v>
                </c:pt>
                <c:pt idx="109">
                  <c:v>2604.0</c:v>
                </c:pt>
                <c:pt idx="110">
                  <c:v>2643.0</c:v>
                </c:pt>
                <c:pt idx="111">
                  <c:v>2697.0</c:v>
                </c:pt>
                <c:pt idx="112">
                  <c:v>2737.0</c:v>
                </c:pt>
                <c:pt idx="113">
                  <c:v>2772.0</c:v>
                </c:pt>
                <c:pt idx="114">
                  <c:v>2814.0</c:v>
                </c:pt>
                <c:pt idx="115">
                  <c:v>2868.0</c:v>
                </c:pt>
                <c:pt idx="116">
                  <c:v>2924.0</c:v>
                </c:pt>
                <c:pt idx="117">
                  <c:v>2999.0</c:v>
                </c:pt>
                <c:pt idx="118">
                  <c:v>3071.0</c:v>
                </c:pt>
                <c:pt idx="119">
                  <c:v>3110.0</c:v>
                </c:pt>
                <c:pt idx="120">
                  <c:v>3155.0</c:v>
                </c:pt>
                <c:pt idx="121">
                  <c:v>3197.0</c:v>
                </c:pt>
                <c:pt idx="122">
                  <c:v>3245.0</c:v>
                </c:pt>
                <c:pt idx="123">
                  <c:v>3298.0</c:v>
                </c:pt>
                <c:pt idx="124">
                  <c:v>3335.0</c:v>
                </c:pt>
                <c:pt idx="125">
                  <c:v>3393.0</c:v>
                </c:pt>
                <c:pt idx="126">
                  <c:v>3436.0</c:v>
                </c:pt>
                <c:pt idx="127">
                  <c:v>3479.0</c:v>
                </c:pt>
                <c:pt idx="128">
                  <c:v>3523.0</c:v>
                </c:pt>
                <c:pt idx="129">
                  <c:v>3571.0</c:v>
                </c:pt>
                <c:pt idx="130">
                  <c:v>3618.0</c:v>
                </c:pt>
                <c:pt idx="131">
                  <c:v>3663.0</c:v>
                </c:pt>
                <c:pt idx="132">
                  <c:v>3695.0</c:v>
                </c:pt>
                <c:pt idx="133">
                  <c:v>3717.0</c:v>
                </c:pt>
                <c:pt idx="134">
                  <c:v>3768.0</c:v>
                </c:pt>
                <c:pt idx="135">
                  <c:v>3797.0</c:v>
                </c:pt>
                <c:pt idx="136">
                  <c:v>3841.0</c:v>
                </c:pt>
                <c:pt idx="137">
                  <c:v>3880.0</c:v>
                </c:pt>
                <c:pt idx="138">
                  <c:v>3926.0</c:v>
                </c:pt>
                <c:pt idx="139">
                  <c:v>3965.0</c:v>
                </c:pt>
                <c:pt idx="140">
                  <c:v>4002.0</c:v>
                </c:pt>
                <c:pt idx="141">
                  <c:v>4053.0</c:v>
                </c:pt>
                <c:pt idx="142">
                  <c:v>4117.0</c:v>
                </c:pt>
                <c:pt idx="143">
                  <c:v>4166.0</c:v>
                </c:pt>
                <c:pt idx="144">
                  <c:v>4222.0</c:v>
                </c:pt>
                <c:pt idx="145">
                  <c:v>4273.0</c:v>
                </c:pt>
                <c:pt idx="146">
                  <c:v>4331.0</c:v>
                </c:pt>
                <c:pt idx="147">
                  <c:v>4380.0</c:v>
                </c:pt>
                <c:pt idx="148">
                  <c:v>4416.0</c:v>
                </c:pt>
                <c:pt idx="149">
                  <c:v>4451.0</c:v>
                </c:pt>
                <c:pt idx="150">
                  <c:v>4493.0</c:v>
                </c:pt>
                <c:pt idx="151">
                  <c:v>4529.0</c:v>
                </c:pt>
                <c:pt idx="152">
                  <c:v>4570.0</c:v>
                </c:pt>
                <c:pt idx="153">
                  <c:v>4616.0</c:v>
                </c:pt>
                <c:pt idx="154">
                  <c:v>4676.0</c:v>
                </c:pt>
                <c:pt idx="155">
                  <c:v>4742.0</c:v>
                </c:pt>
                <c:pt idx="156">
                  <c:v>4783.0</c:v>
                </c:pt>
                <c:pt idx="157">
                  <c:v>4843.0</c:v>
                </c:pt>
                <c:pt idx="158">
                  <c:v>4892.0</c:v>
                </c:pt>
                <c:pt idx="159">
                  <c:v>4947.0</c:v>
                </c:pt>
                <c:pt idx="160">
                  <c:v>4976.0</c:v>
                </c:pt>
                <c:pt idx="161">
                  <c:v>4996.0</c:v>
                </c:pt>
                <c:pt idx="162">
                  <c:v>5044.0</c:v>
                </c:pt>
                <c:pt idx="163">
                  <c:v>5121.0</c:v>
                </c:pt>
                <c:pt idx="164">
                  <c:v>5182.0</c:v>
                </c:pt>
                <c:pt idx="165">
                  <c:v>5254.0</c:v>
                </c:pt>
                <c:pt idx="166">
                  <c:v>5350.0</c:v>
                </c:pt>
                <c:pt idx="167">
                  <c:v>5453.0</c:v>
                </c:pt>
                <c:pt idx="168">
                  <c:v>5541.0</c:v>
                </c:pt>
                <c:pt idx="169">
                  <c:v>5602.0</c:v>
                </c:pt>
                <c:pt idx="170">
                  <c:v>5675.0</c:v>
                </c:pt>
                <c:pt idx="171">
                  <c:v>5747.0</c:v>
                </c:pt>
                <c:pt idx="172">
                  <c:v>5824.0</c:v>
                </c:pt>
                <c:pt idx="173">
                  <c:v>5907.0</c:v>
                </c:pt>
                <c:pt idx="174">
                  <c:v>5981.0</c:v>
                </c:pt>
                <c:pt idx="175">
                  <c:v>6043.0</c:v>
                </c:pt>
                <c:pt idx="176">
                  <c:v>6109.0</c:v>
                </c:pt>
                <c:pt idx="177">
                  <c:v>6174.0</c:v>
                </c:pt>
                <c:pt idx="178">
                  <c:v>6232.0</c:v>
                </c:pt>
                <c:pt idx="179">
                  <c:v>6292.0</c:v>
                </c:pt>
                <c:pt idx="180">
                  <c:v>6351.0</c:v>
                </c:pt>
                <c:pt idx="181">
                  <c:v>6418.0</c:v>
                </c:pt>
                <c:pt idx="182">
                  <c:v>6479.0</c:v>
                </c:pt>
                <c:pt idx="183">
                  <c:v>6523.0</c:v>
                </c:pt>
                <c:pt idx="184">
                  <c:v>6576.0</c:v>
                </c:pt>
                <c:pt idx="185">
                  <c:v>6616.0</c:v>
                </c:pt>
                <c:pt idx="186">
                  <c:v>6680.0</c:v>
                </c:pt>
                <c:pt idx="187">
                  <c:v>6731.0</c:v>
                </c:pt>
                <c:pt idx="188">
                  <c:v>6765.0</c:v>
                </c:pt>
                <c:pt idx="189">
                  <c:v>6822.0</c:v>
                </c:pt>
                <c:pt idx="190">
                  <c:v>6878.0</c:v>
                </c:pt>
                <c:pt idx="191">
                  <c:v>6929.0</c:v>
                </c:pt>
                <c:pt idx="192">
                  <c:v>6973.0</c:v>
                </c:pt>
                <c:pt idx="193">
                  <c:v>7028.0</c:v>
                </c:pt>
                <c:pt idx="194">
                  <c:v>7080.0</c:v>
                </c:pt>
                <c:pt idx="195">
                  <c:v>7135.0</c:v>
                </c:pt>
                <c:pt idx="196">
                  <c:v>7195.0</c:v>
                </c:pt>
                <c:pt idx="197">
                  <c:v>7252.0</c:v>
                </c:pt>
                <c:pt idx="198">
                  <c:v>7326.0</c:v>
                </c:pt>
                <c:pt idx="199">
                  <c:v>7384.0</c:v>
                </c:pt>
                <c:pt idx="200">
                  <c:v>7461.0</c:v>
                </c:pt>
                <c:pt idx="201">
                  <c:v>7545.0</c:v>
                </c:pt>
                <c:pt idx="202">
                  <c:v>7630.0</c:v>
                </c:pt>
                <c:pt idx="203">
                  <c:v>7698.0</c:v>
                </c:pt>
                <c:pt idx="204">
                  <c:v>7779.0</c:v>
                </c:pt>
                <c:pt idx="205">
                  <c:v>7839.0</c:v>
                </c:pt>
                <c:pt idx="206">
                  <c:v>7910.0</c:v>
                </c:pt>
                <c:pt idx="207">
                  <c:v>7961.0</c:v>
                </c:pt>
                <c:pt idx="208">
                  <c:v>7997.0</c:v>
                </c:pt>
                <c:pt idx="209">
                  <c:v>8044.0</c:v>
                </c:pt>
                <c:pt idx="210">
                  <c:v>8105.0</c:v>
                </c:pt>
                <c:pt idx="211">
                  <c:v>8146.0</c:v>
                </c:pt>
                <c:pt idx="212">
                  <c:v>8174.0</c:v>
                </c:pt>
                <c:pt idx="213">
                  <c:v>8204.0</c:v>
                </c:pt>
                <c:pt idx="214">
                  <c:v>8269.0</c:v>
                </c:pt>
                <c:pt idx="215">
                  <c:v>8334.0</c:v>
                </c:pt>
                <c:pt idx="216">
                  <c:v>8398.0</c:v>
                </c:pt>
                <c:pt idx="217">
                  <c:v>8468.0</c:v>
                </c:pt>
                <c:pt idx="218">
                  <c:v>8518.0</c:v>
                </c:pt>
                <c:pt idx="219">
                  <c:v>8595.0</c:v>
                </c:pt>
                <c:pt idx="220">
                  <c:v>8648.0</c:v>
                </c:pt>
                <c:pt idx="221">
                  <c:v>8708.0</c:v>
                </c:pt>
                <c:pt idx="222">
                  <c:v>8782.0</c:v>
                </c:pt>
                <c:pt idx="223">
                  <c:v>8842.0</c:v>
                </c:pt>
                <c:pt idx="224">
                  <c:v>8915.0</c:v>
                </c:pt>
                <c:pt idx="225">
                  <c:v>8977.0</c:v>
                </c:pt>
                <c:pt idx="226">
                  <c:v>9037.0</c:v>
                </c:pt>
                <c:pt idx="227">
                  <c:v>9111.0</c:v>
                </c:pt>
                <c:pt idx="228">
                  <c:v>9203.0</c:v>
                </c:pt>
                <c:pt idx="229">
                  <c:v>9295.0</c:v>
                </c:pt>
                <c:pt idx="230">
                  <c:v>9363.0</c:v>
                </c:pt>
                <c:pt idx="231">
                  <c:v>9425.0</c:v>
                </c:pt>
                <c:pt idx="232">
                  <c:v>9495.0</c:v>
                </c:pt>
                <c:pt idx="233">
                  <c:v>9555.0</c:v>
                </c:pt>
                <c:pt idx="234">
                  <c:v>9596.0</c:v>
                </c:pt>
                <c:pt idx="235">
                  <c:v>9679.0</c:v>
                </c:pt>
                <c:pt idx="236">
                  <c:v>9764.0</c:v>
                </c:pt>
                <c:pt idx="237">
                  <c:v>9823.0</c:v>
                </c:pt>
                <c:pt idx="238">
                  <c:v>9906.0</c:v>
                </c:pt>
                <c:pt idx="239">
                  <c:v>10003.0</c:v>
                </c:pt>
                <c:pt idx="240">
                  <c:v>10073.0</c:v>
                </c:pt>
                <c:pt idx="241">
                  <c:v>10152.0</c:v>
                </c:pt>
                <c:pt idx="242">
                  <c:v>10242.0</c:v>
                </c:pt>
                <c:pt idx="243">
                  <c:v>10335.0</c:v>
                </c:pt>
                <c:pt idx="244">
                  <c:v>10415.0</c:v>
                </c:pt>
                <c:pt idx="245">
                  <c:v>10504.0</c:v>
                </c:pt>
                <c:pt idx="246">
                  <c:v>10585.0</c:v>
                </c:pt>
                <c:pt idx="247">
                  <c:v>10632.0</c:v>
                </c:pt>
                <c:pt idx="248">
                  <c:v>10685.0</c:v>
                </c:pt>
                <c:pt idx="249">
                  <c:v>10744.0</c:v>
                </c:pt>
                <c:pt idx="250">
                  <c:v>10790.0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resolved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Sheet1!$A$2:$A$252</c:f>
              <c:numCache>
                <c:formatCode>m/d/yyyy</c:formatCode>
                <c:ptCount val="251"/>
                <c:pt idx="0">
                  <c:v>39052.0</c:v>
                </c:pt>
                <c:pt idx="1">
                  <c:v>39059.0</c:v>
                </c:pt>
                <c:pt idx="2">
                  <c:v>39066.0</c:v>
                </c:pt>
                <c:pt idx="3">
                  <c:v>39073.0</c:v>
                </c:pt>
                <c:pt idx="4">
                  <c:v>39080.0</c:v>
                </c:pt>
                <c:pt idx="5">
                  <c:v>39087.0</c:v>
                </c:pt>
                <c:pt idx="6">
                  <c:v>39094.0</c:v>
                </c:pt>
                <c:pt idx="7">
                  <c:v>39101.0</c:v>
                </c:pt>
                <c:pt idx="8">
                  <c:v>39108.0</c:v>
                </c:pt>
                <c:pt idx="9">
                  <c:v>39115.0</c:v>
                </c:pt>
                <c:pt idx="10">
                  <c:v>39122.0</c:v>
                </c:pt>
                <c:pt idx="11">
                  <c:v>39129.0</c:v>
                </c:pt>
                <c:pt idx="12">
                  <c:v>39136.0</c:v>
                </c:pt>
                <c:pt idx="13">
                  <c:v>39143.0</c:v>
                </c:pt>
                <c:pt idx="14">
                  <c:v>39150.0</c:v>
                </c:pt>
                <c:pt idx="15">
                  <c:v>39157.0</c:v>
                </c:pt>
                <c:pt idx="16">
                  <c:v>39164.0</c:v>
                </c:pt>
                <c:pt idx="17">
                  <c:v>39171.0</c:v>
                </c:pt>
                <c:pt idx="18">
                  <c:v>39178.0</c:v>
                </c:pt>
                <c:pt idx="19">
                  <c:v>39185.0</c:v>
                </c:pt>
                <c:pt idx="20">
                  <c:v>39192.0</c:v>
                </c:pt>
                <c:pt idx="21">
                  <c:v>39199.0</c:v>
                </c:pt>
                <c:pt idx="22">
                  <c:v>39206.0</c:v>
                </c:pt>
                <c:pt idx="23">
                  <c:v>39213.0</c:v>
                </c:pt>
                <c:pt idx="24">
                  <c:v>39220.0</c:v>
                </c:pt>
                <c:pt idx="25">
                  <c:v>39227.0</c:v>
                </c:pt>
                <c:pt idx="26">
                  <c:v>39234.0</c:v>
                </c:pt>
                <c:pt idx="27">
                  <c:v>39241.0</c:v>
                </c:pt>
                <c:pt idx="28">
                  <c:v>39248.0</c:v>
                </c:pt>
                <c:pt idx="29">
                  <c:v>39255.0</c:v>
                </c:pt>
                <c:pt idx="30">
                  <c:v>39262.0</c:v>
                </c:pt>
                <c:pt idx="31">
                  <c:v>39269.0</c:v>
                </c:pt>
                <c:pt idx="32">
                  <c:v>39276.0</c:v>
                </c:pt>
                <c:pt idx="33">
                  <c:v>39283.0</c:v>
                </c:pt>
                <c:pt idx="34">
                  <c:v>39290.0</c:v>
                </c:pt>
                <c:pt idx="35">
                  <c:v>39297.0</c:v>
                </c:pt>
                <c:pt idx="36">
                  <c:v>39304.0</c:v>
                </c:pt>
                <c:pt idx="37">
                  <c:v>39311.0</c:v>
                </c:pt>
                <c:pt idx="38">
                  <c:v>39318.0</c:v>
                </c:pt>
                <c:pt idx="39">
                  <c:v>39325.0</c:v>
                </c:pt>
                <c:pt idx="40">
                  <c:v>39332.0</c:v>
                </c:pt>
                <c:pt idx="41">
                  <c:v>39339.0</c:v>
                </c:pt>
                <c:pt idx="42">
                  <c:v>39346.0</c:v>
                </c:pt>
                <c:pt idx="43">
                  <c:v>39353.0</c:v>
                </c:pt>
                <c:pt idx="44">
                  <c:v>39360.0</c:v>
                </c:pt>
                <c:pt idx="45">
                  <c:v>39367.0</c:v>
                </c:pt>
                <c:pt idx="46">
                  <c:v>39374.0</c:v>
                </c:pt>
                <c:pt idx="47">
                  <c:v>39381.0</c:v>
                </c:pt>
                <c:pt idx="48">
                  <c:v>39388.0</c:v>
                </c:pt>
                <c:pt idx="49">
                  <c:v>39395.0</c:v>
                </c:pt>
                <c:pt idx="50">
                  <c:v>39402.0</c:v>
                </c:pt>
                <c:pt idx="51">
                  <c:v>39409.0</c:v>
                </c:pt>
                <c:pt idx="52">
                  <c:v>39416.0</c:v>
                </c:pt>
                <c:pt idx="53">
                  <c:v>39423.0</c:v>
                </c:pt>
                <c:pt idx="54">
                  <c:v>39430.0</c:v>
                </c:pt>
                <c:pt idx="55">
                  <c:v>39437.0</c:v>
                </c:pt>
                <c:pt idx="56">
                  <c:v>39444.0</c:v>
                </c:pt>
                <c:pt idx="57">
                  <c:v>39451.0</c:v>
                </c:pt>
                <c:pt idx="58">
                  <c:v>39458.0</c:v>
                </c:pt>
                <c:pt idx="59">
                  <c:v>39465.0</c:v>
                </c:pt>
                <c:pt idx="60">
                  <c:v>39472.0</c:v>
                </c:pt>
                <c:pt idx="61">
                  <c:v>39479.0</c:v>
                </c:pt>
                <c:pt idx="62">
                  <c:v>39486.0</c:v>
                </c:pt>
                <c:pt idx="63">
                  <c:v>39493.0</c:v>
                </c:pt>
                <c:pt idx="64">
                  <c:v>39500.0</c:v>
                </c:pt>
                <c:pt idx="65">
                  <c:v>39507.0</c:v>
                </c:pt>
                <c:pt idx="66">
                  <c:v>39514.0</c:v>
                </c:pt>
                <c:pt idx="67">
                  <c:v>39521.0</c:v>
                </c:pt>
                <c:pt idx="68">
                  <c:v>39528.0</c:v>
                </c:pt>
                <c:pt idx="69">
                  <c:v>39535.0</c:v>
                </c:pt>
                <c:pt idx="70">
                  <c:v>39542.0</c:v>
                </c:pt>
                <c:pt idx="71">
                  <c:v>39549.0</c:v>
                </c:pt>
                <c:pt idx="72">
                  <c:v>39556.0</c:v>
                </c:pt>
                <c:pt idx="73">
                  <c:v>39563.0</c:v>
                </c:pt>
                <c:pt idx="74">
                  <c:v>39570.0</c:v>
                </c:pt>
                <c:pt idx="75">
                  <c:v>39577.0</c:v>
                </c:pt>
                <c:pt idx="76">
                  <c:v>39584.0</c:v>
                </c:pt>
                <c:pt idx="77">
                  <c:v>39591.0</c:v>
                </c:pt>
                <c:pt idx="78">
                  <c:v>39598.0</c:v>
                </c:pt>
                <c:pt idx="79">
                  <c:v>39605.0</c:v>
                </c:pt>
                <c:pt idx="80">
                  <c:v>39612.0</c:v>
                </c:pt>
                <c:pt idx="81">
                  <c:v>39619.0</c:v>
                </c:pt>
                <c:pt idx="82">
                  <c:v>39626.0</c:v>
                </c:pt>
                <c:pt idx="83">
                  <c:v>39633.0</c:v>
                </c:pt>
                <c:pt idx="84">
                  <c:v>39640.0</c:v>
                </c:pt>
                <c:pt idx="85">
                  <c:v>39647.0</c:v>
                </c:pt>
                <c:pt idx="86">
                  <c:v>39654.0</c:v>
                </c:pt>
                <c:pt idx="87">
                  <c:v>39661.0</c:v>
                </c:pt>
                <c:pt idx="88">
                  <c:v>39668.0</c:v>
                </c:pt>
                <c:pt idx="89">
                  <c:v>39675.0</c:v>
                </c:pt>
                <c:pt idx="90">
                  <c:v>39682.0</c:v>
                </c:pt>
                <c:pt idx="91">
                  <c:v>39689.0</c:v>
                </c:pt>
                <c:pt idx="92">
                  <c:v>39696.0</c:v>
                </c:pt>
                <c:pt idx="93">
                  <c:v>39703.0</c:v>
                </c:pt>
                <c:pt idx="94">
                  <c:v>39710.0</c:v>
                </c:pt>
                <c:pt idx="95">
                  <c:v>39717.0</c:v>
                </c:pt>
                <c:pt idx="96">
                  <c:v>39724.0</c:v>
                </c:pt>
                <c:pt idx="97">
                  <c:v>39731.0</c:v>
                </c:pt>
                <c:pt idx="98">
                  <c:v>39738.0</c:v>
                </c:pt>
                <c:pt idx="99">
                  <c:v>39745.0</c:v>
                </c:pt>
                <c:pt idx="100">
                  <c:v>39752.0</c:v>
                </c:pt>
                <c:pt idx="101">
                  <c:v>39759.0</c:v>
                </c:pt>
                <c:pt idx="102">
                  <c:v>39766.0</c:v>
                </c:pt>
                <c:pt idx="103">
                  <c:v>39773.0</c:v>
                </c:pt>
                <c:pt idx="104">
                  <c:v>39780.0</c:v>
                </c:pt>
                <c:pt idx="105">
                  <c:v>39787.0</c:v>
                </c:pt>
                <c:pt idx="106">
                  <c:v>39794.0</c:v>
                </c:pt>
                <c:pt idx="107">
                  <c:v>39801.0</c:v>
                </c:pt>
                <c:pt idx="108">
                  <c:v>39808.0</c:v>
                </c:pt>
                <c:pt idx="109">
                  <c:v>39815.0</c:v>
                </c:pt>
                <c:pt idx="110">
                  <c:v>39822.0</c:v>
                </c:pt>
                <c:pt idx="111">
                  <c:v>39829.0</c:v>
                </c:pt>
                <c:pt idx="112">
                  <c:v>39836.0</c:v>
                </c:pt>
                <c:pt idx="113">
                  <c:v>39843.0</c:v>
                </c:pt>
                <c:pt idx="114">
                  <c:v>39850.0</c:v>
                </c:pt>
                <c:pt idx="115">
                  <c:v>39857.0</c:v>
                </c:pt>
                <c:pt idx="116">
                  <c:v>39864.0</c:v>
                </c:pt>
                <c:pt idx="117">
                  <c:v>39871.0</c:v>
                </c:pt>
                <c:pt idx="118">
                  <c:v>39878.0</c:v>
                </c:pt>
                <c:pt idx="119">
                  <c:v>39885.0</c:v>
                </c:pt>
                <c:pt idx="120">
                  <c:v>39892.0</c:v>
                </c:pt>
                <c:pt idx="121">
                  <c:v>39899.0</c:v>
                </c:pt>
                <c:pt idx="122">
                  <c:v>39906.0</c:v>
                </c:pt>
                <c:pt idx="123">
                  <c:v>39913.0</c:v>
                </c:pt>
                <c:pt idx="124">
                  <c:v>39920.0</c:v>
                </c:pt>
                <c:pt idx="125">
                  <c:v>39927.0</c:v>
                </c:pt>
                <c:pt idx="126">
                  <c:v>39934.0</c:v>
                </c:pt>
                <c:pt idx="127">
                  <c:v>39941.0</c:v>
                </c:pt>
                <c:pt idx="128">
                  <c:v>39948.0</c:v>
                </c:pt>
                <c:pt idx="129">
                  <c:v>39955.0</c:v>
                </c:pt>
                <c:pt idx="130">
                  <c:v>39962.0</c:v>
                </c:pt>
                <c:pt idx="131">
                  <c:v>39969.0</c:v>
                </c:pt>
                <c:pt idx="132">
                  <c:v>39976.0</c:v>
                </c:pt>
                <c:pt idx="133">
                  <c:v>39983.0</c:v>
                </c:pt>
                <c:pt idx="134">
                  <c:v>39990.0</c:v>
                </c:pt>
                <c:pt idx="135">
                  <c:v>39997.0</c:v>
                </c:pt>
                <c:pt idx="136">
                  <c:v>40004.0</c:v>
                </c:pt>
                <c:pt idx="137">
                  <c:v>40011.0</c:v>
                </c:pt>
                <c:pt idx="138">
                  <c:v>40018.0</c:v>
                </c:pt>
                <c:pt idx="139">
                  <c:v>40025.0</c:v>
                </c:pt>
                <c:pt idx="140">
                  <c:v>40032.0</c:v>
                </c:pt>
                <c:pt idx="141">
                  <c:v>40039.0</c:v>
                </c:pt>
                <c:pt idx="142">
                  <c:v>40046.0</c:v>
                </c:pt>
                <c:pt idx="143">
                  <c:v>40053.0</c:v>
                </c:pt>
                <c:pt idx="144">
                  <c:v>40060.0</c:v>
                </c:pt>
                <c:pt idx="145">
                  <c:v>40067.0</c:v>
                </c:pt>
                <c:pt idx="146">
                  <c:v>40074.0</c:v>
                </c:pt>
                <c:pt idx="147">
                  <c:v>40081.0</c:v>
                </c:pt>
                <c:pt idx="148">
                  <c:v>40088.0</c:v>
                </c:pt>
                <c:pt idx="149">
                  <c:v>40095.0</c:v>
                </c:pt>
                <c:pt idx="150">
                  <c:v>40102.0</c:v>
                </c:pt>
                <c:pt idx="151">
                  <c:v>40109.0</c:v>
                </c:pt>
                <c:pt idx="152">
                  <c:v>40116.0</c:v>
                </c:pt>
                <c:pt idx="153">
                  <c:v>40123.0</c:v>
                </c:pt>
                <c:pt idx="154">
                  <c:v>40130.0</c:v>
                </c:pt>
                <c:pt idx="155">
                  <c:v>40137.0</c:v>
                </c:pt>
                <c:pt idx="156">
                  <c:v>40144.0</c:v>
                </c:pt>
                <c:pt idx="157">
                  <c:v>40151.0</c:v>
                </c:pt>
                <c:pt idx="158">
                  <c:v>40158.0</c:v>
                </c:pt>
                <c:pt idx="159">
                  <c:v>40165.0</c:v>
                </c:pt>
                <c:pt idx="160">
                  <c:v>40172.0</c:v>
                </c:pt>
                <c:pt idx="161">
                  <c:v>40179.0</c:v>
                </c:pt>
                <c:pt idx="162">
                  <c:v>40186.0</c:v>
                </c:pt>
                <c:pt idx="163">
                  <c:v>40193.0</c:v>
                </c:pt>
                <c:pt idx="164">
                  <c:v>40200.0</c:v>
                </c:pt>
                <c:pt idx="165">
                  <c:v>40207.0</c:v>
                </c:pt>
                <c:pt idx="166">
                  <c:v>40214.0</c:v>
                </c:pt>
                <c:pt idx="167">
                  <c:v>40221.0</c:v>
                </c:pt>
                <c:pt idx="168">
                  <c:v>40228.0</c:v>
                </c:pt>
                <c:pt idx="169">
                  <c:v>40235.0</c:v>
                </c:pt>
                <c:pt idx="170">
                  <c:v>40242.0</c:v>
                </c:pt>
                <c:pt idx="171">
                  <c:v>40249.0</c:v>
                </c:pt>
                <c:pt idx="172">
                  <c:v>40256.0</c:v>
                </c:pt>
                <c:pt idx="173">
                  <c:v>40263.0</c:v>
                </c:pt>
                <c:pt idx="174">
                  <c:v>40270.0</c:v>
                </c:pt>
                <c:pt idx="175">
                  <c:v>40277.0</c:v>
                </c:pt>
                <c:pt idx="176">
                  <c:v>40284.0</c:v>
                </c:pt>
                <c:pt idx="177">
                  <c:v>40291.0</c:v>
                </c:pt>
                <c:pt idx="178">
                  <c:v>40298.0</c:v>
                </c:pt>
                <c:pt idx="179">
                  <c:v>40305.0</c:v>
                </c:pt>
                <c:pt idx="180">
                  <c:v>40312.0</c:v>
                </c:pt>
                <c:pt idx="181">
                  <c:v>40319.0</c:v>
                </c:pt>
                <c:pt idx="182">
                  <c:v>40326.0</c:v>
                </c:pt>
                <c:pt idx="183">
                  <c:v>40333.0</c:v>
                </c:pt>
                <c:pt idx="184">
                  <c:v>40340.0</c:v>
                </c:pt>
                <c:pt idx="185">
                  <c:v>40347.0</c:v>
                </c:pt>
                <c:pt idx="186">
                  <c:v>40354.0</c:v>
                </c:pt>
                <c:pt idx="187">
                  <c:v>40361.0</c:v>
                </c:pt>
                <c:pt idx="188">
                  <c:v>40368.0</c:v>
                </c:pt>
                <c:pt idx="189">
                  <c:v>40375.0</c:v>
                </c:pt>
                <c:pt idx="190">
                  <c:v>40382.0</c:v>
                </c:pt>
                <c:pt idx="191">
                  <c:v>40389.0</c:v>
                </c:pt>
                <c:pt idx="192">
                  <c:v>40396.0</c:v>
                </c:pt>
                <c:pt idx="193">
                  <c:v>40403.0</c:v>
                </c:pt>
                <c:pt idx="194">
                  <c:v>40410.0</c:v>
                </c:pt>
                <c:pt idx="195">
                  <c:v>40417.0</c:v>
                </c:pt>
                <c:pt idx="196">
                  <c:v>40424.0</c:v>
                </c:pt>
                <c:pt idx="197">
                  <c:v>40431.0</c:v>
                </c:pt>
                <c:pt idx="198">
                  <c:v>40438.0</c:v>
                </c:pt>
                <c:pt idx="199">
                  <c:v>40445.0</c:v>
                </c:pt>
                <c:pt idx="200">
                  <c:v>40452.0</c:v>
                </c:pt>
                <c:pt idx="201">
                  <c:v>40459.0</c:v>
                </c:pt>
                <c:pt idx="202">
                  <c:v>40466.0</c:v>
                </c:pt>
                <c:pt idx="203">
                  <c:v>40473.0</c:v>
                </c:pt>
                <c:pt idx="204">
                  <c:v>40480.0</c:v>
                </c:pt>
                <c:pt idx="205">
                  <c:v>40487.0</c:v>
                </c:pt>
                <c:pt idx="206">
                  <c:v>40494.0</c:v>
                </c:pt>
                <c:pt idx="207">
                  <c:v>40501.0</c:v>
                </c:pt>
                <c:pt idx="208">
                  <c:v>40508.0</c:v>
                </c:pt>
                <c:pt idx="209">
                  <c:v>40515.0</c:v>
                </c:pt>
                <c:pt idx="210">
                  <c:v>40522.0</c:v>
                </c:pt>
                <c:pt idx="211">
                  <c:v>40529.0</c:v>
                </c:pt>
                <c:pt idx="212">
                  <c:v>40536.0</c:v>
                </c:pt>
                <c:pt idx="213">
                  <c:v>40543.0</c:v>
                </c:pt>
                <c:pt idx="214">
                  <c:v>40550.0</c:v>
                </c:pt>
                <c:pt idx="215">
                  <c:v>40557.0</c:v>
                </c:pt>
                <c:pt idx="216">
                  <c:v>40564.0</c:v>
                </c:pt>
                <c:pt idx="217">
                  <c:v>40571.0</c:v>
                </c:pt>
                <c:pt idx="218">
                  <c:v>40578.0</c:v>
                </c:pt>
                <c:pt idx="219">
                  <c:v>40585.0</c:v>
                </c:pt>
                <c:pt idx="220">
                  <c:v>40592.0</c:v>
                </c:pt>
                <c:pt idx="221">
                  <c:v>40599.0</c:v>
                </c:pt>
                <c:pt idx="222">
                  <c:v>40606.0</c:v>
                </c:pt>
                <c:pt idx="223">
                  <c:v>40613.0</c:v>
                </c:pt>
                <c:pt idx="224">
                  <c:v>40620.0</c:v>
                </c:pt>
                <c:pt idx="225">
                  <c:v>40627.0</c:v>
                </c:pt>
                <c:pt idx="226">
                  <c:v>40634.0</c:v>
                </c:pt>
                <c:pt idx="227">
                  <c:v>40641.0</c:v>
                </c:pt>
                <c:pt idx="228">
                  <c:v>40648.0</c:v>
                </c:pt>
                <c:pt idx="229">
                  <c:v>40655.0</c:v>
                </c:pt>
                <c:pt idx="230">
                  <c:v>40662.0</c:v>
                </c:pt>
                <c:pt idx="231">
                  <c:v>40669.0</c:v>
                </c:pt>
                <c:pt idx="232">
                  <c:v>40676.0</c:v>
                </c:pt>
                <c:pt idx="233">
                  <c:v>40683.0</c:v>
                </c:pt>
                <c:pt idx="234">
                  <c:v>40690.0</c:v>
                </c:pt>
                <c:pt idx="235">
                  <c:v>40697.0</c:v>
                </c:pt>
                <c:pt idx="236">
                  <c:v>40704.0</c:v>
                </c:pt>
                <c:pt idx="237">
                  <c:v>40711.0</c:v>
                </c:pt>
                <c:pt idx="238">
                  <c:v>40718.0</c:v>
                </c:pt>
                <c:pt idx="239">
                  <c:v>40725.0</c:v>
                </c:pt>
                <c:pt idx="240">
                  <c:v>40732.0</c:v>
                </c:pt>
                <c:pt idx="241">
                  <c:v>40739.0</c:v>
                </c:pt>
                <c:pt idx="242">
                  <c:v>40746.0</c:v>
                </c:pt>
                <c:pt idx="243">
                  <c:v>40753.0</c:v>
                </c:pt>
                <c:pt idx="244">
                  <c:v>40760.0</c:v>
                </c:pt>
                <c:pt idx="245">
                  <c:v>40767.0</c:v>
                </c:pt>
                <c:pt idx="246">
                  <c:v>40774.0</c:v>
                </c:pt>
                <c:pt idx="247">
                  <c:v>40781.0</c:v>
                </c:pt>
                <c:pt idx="248">
                  <c:v>40788.0</c:v>
                </c:pt>
                <c:pt idx="249">
                  <c:v>40795.0</c:v>
                </c:pt>
                <c:pt idx="250">
                  <c:v>40802.0</c:v>
                </c:pt>
              </c:numCache>
            </c:numRef>
          </c:cat>
          <c:val>
            <c:numRef>
              <c:f>Sheet1!$C$2:$C$252</c:f>
              <c:numCache>
                <c:formatCode>General</c:formatCode>
                <c:ptCount val="251"/>
                <c:pt idx="0">
                  <c:v>1.0</c:v>
                </c:pt>
                <c:pt idx="1">
                  <c:v>12.0</c:v>
                </c:pt>
                <c:pt idx="2">
                  <c:v>26.0</c:v>
                </c:pt>
                <c:pt idx="3">
                  <c:v>32.0</c:v>
                </c:pt>
                <c:pt idx="4">
                  <c:v>39.0</c:v>
                </c:pt>
                <c:pt idx="5">
                  <c:v>42.0</c:v>
                </c:pt>
                <c:pt idx="6">
                  <c:v>50.0</c:v>
                </c:pt>
                <c:pt idx="7">
                  <c:v>57.0</c:v>
                </c:pt>
                <c:pt idx="8">
                  <c:v>67.0</c:v>
                </c:pt>
                <c:pt idx="9">
                  <c:v>77.0</c:v>
                </c:pt>
                <c:pt idx="10">
                  <c:v>88.0</c:v>
                </c:pt>
                <c:pt idx="11">
                  <c:v>104.0</c:v>
                </c:pt>
                <c:pt idx="12">
                  <c:v>108.0</c:v>
                </c:pt>
                <c:pt idx="13">
                  <c:v>128.0</c:v>
                </c:pt>
                <c:pt idx="14">
                  <c:v>140.0</c:v>
                </c:pt>
                <c:pt idx="15">
                  <c:v>151.0</c:v>
                </c:pt>
                <c:pt idx="16">
                  <c:v>160.0</c:v>
                </c:pt>
                <c:pt idx="17">
                  <c:v>186.0</c:v>
                </c:pt>
                <c:pt idx="18">
                  <c:v>200.0</c:v>
                </c:pt>
                <c:pt idx="19">
                  <c:v>226.0</c:v>
                </c:pt>
                <c:pt idx="20">
                  <c:v>247.0</c:v>
                </c:pt>
                <c:pt idx="21">
                  <c:v>260.0</c:v>
                </c:pt>
                <c:pt idx="22">
                  <c:v>266.0</c:v>
                </c:pt>
                <c:pt idx="23">
                  <c:v>280.0</c:v>
                </c:pt>
                <c:pt idx="24">
                  <c:v>286.0</c:v>
                </c:pt>
                <c:pt idx="25">
                  <c:v>289.0</c:v>
                </c:pt>
                <c:pt idx="26">
                  <c:v>293.0</c:v>
                </c:pt>
                <c:pt idx="27">
                  <c:v>301.0</c:v>
                </c:pt>
                <c:pt idx="28">
                  <c:v>309.0</c:v>
                </c:pt>
                <c:pt idx="29">
                  <c:v>320.0</c:v>
                </c:pt>
                <c:pt idx="30">
                  <c:v>323.0</c:v>
                </c:pt>
                <c:pt idx="31">
                  <c:v>326.0</c:v>
                </c:pt>
                <c:pt idx="32">
                  <c:v>342.0</c:v>
                </c:pt>
                <c:pt idx="33">
                  <c:v>343.0</c:v>
                </c:pt>
                <c:pt idx="34">
                  <c:v>361.0</c:v>
                </c:pt>
                <c:pt idx="35">
                  <c:v>371.0</c:v>
                </c:pt>
                <c:pt idx="36">
                  <c:v>383.0</c:v>
                </c:pt>
                <c:pt idx="37">
                  <c:v>391.0</c:v>
                </c:pt>
                <c:pt idx="38">
                  <c:v>400.0</c:v>
                </c:pt>
                <c:pt idx="39">
                  <c:v>407.0</c:v>
                </c:pt>
                <c:pt idx="40">
                  <c:v>428.0</c:v>
                </c:pt>
                <c:pt idx="41">
                  <c:v>446.0</c:v>
                </c:pt>
                <c:pt idx="42">
                  <c:v>457.0</c:v>
                </c:pt>
                <c:pt idx="43">
                  <c:v>464.0</c:v>
                </c:pt>
                <c:pt idx="44">
                  <c:v>476.0</c:v>
                </c:pt>
                <c:pt idx="45">
                  <c:v>488.0</c:v>
                </c:pt>
                <c:pt idx="46">
                  <c:v>498.0</c:v>
                </c:pt>
                <c:pt idx="47">
                  <c:v>520.0</c:v>
                </c:pt>
                <c:pt idx="48">
                  <c:v>532.0</c:v>
                </c:pt>
                <c:pt idx="49">
                  <c:v>548.0</c:v>
                </c:pt>
                <c:pt idx="50">
                  <c:v>561.0</c:v>
                </c:pt>
                <c:pt idx="51">
                  <c:v>573.0</c:v>
                </c:pt>
                <c:pt idx="52">
                  <c:v>587.0</c:v>
                </c:pt>
                <c:pt idx="53">
                  <c:v>592.0</c:v>
                </c:pt>
                <c:pt idx="54">
                  <c:v>597.0</c:v>
                </c:pt>
                <c:pt idx="55">
                  <c:v>607.0</c:v>
                </c:pt>
                <c:pt idx="56">
                  <c:v>609.0</c:v>
                </c:pt>
                <c:pt idx="57">
                  <c:v>614.0</c:v>
                </c:pt>
                <c:pt idx="58">
                  <c:v>638.0</c:v>
                </c:pt>
                <c:pt idx="59">
                  <c:v>665.0</c:v>
                </c:pt>
                <c:pt idx="60">
                  <c:v>680.0</c:v>
                </c:pt>
                <c:pt idx="61">
                  <c:v>695.0</c:v>
                </c:pt>
                <c:pt idx="62">
                  <c:v>716.0</c:v>
                </c:pt>
                <c:pt idx="63">
                  <c:v>725.0</c:v>
                </c:pt>
                <c:pt idx="64">
                  <c:v>727.0</c:v>
                </c:pt>
                <c:pt idx="65">
                  <c:v>749.0</c:v>
                </c:pt>
                <c:pt idx="66">
                  <c:v>769.0</c:v>
                </c:pt>
                <c:pt idx="67">
                  <c:v>817.0</c:v>
                </c:pt>
                <c:pt idx="68">
                  <c:v>855.0</c:v>
                </c:pt>
                <c:pt idx="69">
                  <c:v>862.0</c:v>
                </c:pt>
                <c:pt idx="70">
                  <c:v>882.0</c:v>
                </c:pt>
                <c:pt idx="71">
                  <c:v>900.0</c:v>
                </c:pt>
                <c:pt idx="72">
                  <c:v>914.0</c:v>
                </c:pt>
                <c:pt idx="73">
                  <c:v>928.0</c:v>
                </c:pt>
                <c:pt idx="74">
                  <c:v>942.0</c:v>
                </c:pt>
                <c:pt idx="75">
                  <c:v>952.0</c:v>
                </c:pt>
                <c:pt idx="76">
                  <c:v>970.0</c:v>
                </c:pt>
                <c:pt idx="77">
                  <c:v>991.0</c:v>
                </c:pt>
                <c:pt idx="78">
                  <c:v>1003.0</c:v>
                </c:pt>
                <c:pt idx="79">
                  <c:v>1025.0</c:v>
                </c:pt>
                <c:pt idx="80">
                  <c:v>1042.0</c:v>
                </c:pt>
                <c:pt idx="81">
                  <c:v>1071.0</c:v>
                </c:pt>
                <c:pt idx="82">
                  <c:v>1112.0</c:v>
                </c:pt>
                <c:pt idx="83">
                  <c:v>1129.0</c:v>
                </c:pt>
                <c:pt idx="84">
                  <c:v>1149.0</c:v>
                </c:pt>
                <c:pt idx="85">
                  <c:v>1158.0</c:v>
                </c:pt>
                <c:pt idx="86">
                  <c:v>1177.0</c:v>
                </c:pt>
                <c:pt idx="87">
                  <c:v>1185.0</c:v>
                </c:pt>
                <c:pt idx="88">
                  <c:v>1208.0</c:v>
                </c:pt>
                <c:pt idx="89">
                  <c:v>1224.0</c:v>
                </c:pt>
                <c:pt idx="90">
                  <c:v>1242.0</c:v>
                </c:pt>
                <c:pt idx="91">
                  <c:v>1263.0</c:v>
                </c:pt>
                <c:pt idx="92">
                  <c:v>1274.0</c:v>
                </c:pt>
                <c:pt idx="93">
                  <c:v>1285.0</c:v>
                </c:pt>
                <c:pt idx="94">
                  <c:v>1292.0</c:v>
                </c:pt>
                <c:pt idx="95">
                  <c:v>1303.0</c:v>
                </c:pt>
                <c:pt idx="96">
                  <c:v>1315.0</c:v>
                </c:pt>
                <c:pt idx="97">
                  <c:v>1321.0</c:v>
                </c:pt>
                <c:pt idx="98">
                  <c:v>1329.0</c:v>
                </c:pt>
                <c:pt idx="99">
                  <c:v>1342.0</c:v>
                </c:pt>
                <c:pt idx="100">
                  <c:v>1352.0</c:v>
                </c:pt>
                <c:pt idx="101">
                  <c:v>1367.0</c:v>
                </c:pt>
                <c:pt idx="102">
                  <c:v>1383.0</c:v>
                </c:pt>
                <c:pt idx="103">
                  <c:v>1392.0</c:v>
                </c:pt>
                <c:pt idx="104">
                  <c:v>1402.0</c:v>
                </c:pt>
                <c:pt idx="105">
                  <c:v>1404.0</c:v>
                </c:pt>
                <c:pt idx="106">
                  <c:v>1418.0</c:v>
                </c:pt>
                <c:pt idx="107">
                  <c:v>1445.0</c:v>
                </c:pt>
                <c:pt idx="108">
                  <c:v>1459.0</c:v>
                </c:pt>
                <c:pt idx="109">
                  <c:v>1506.0</c:v>
                </c:pt>
                <c:pt idx="110">
                  <c:v>1540.0</c:v>
                </c:pt>
                <c:pt idx="111">
                  <c:v>1570.0</c:v>
                </c:pt>
                <c:pt idx="112">
                  <c:v>1607.0</c:v>
                </c:pt>
                <c:pt idx="113">
                  <c:v>1643.0</c:v>
                </c:pt>
                <c:pt idx="114">
                  <c:v>1662.0</c:v>
                </c:pt>
                <c:pt idx="115">
                  <c:v>1716.0</c:v>
                </c:pt>
                <c:pt idx="116">
                  <c:v>1747.0</c:v>
                </c:pt>
                <c:pt idx="117">
                  <c:v>1825.0</c:v>
                </c:pt>
                <c:pt idx="118">
                  <c:v>1894.0</c:v>
                </c:pt>
                <c:pt idx="119">
                  <c:v>1919.0</c:v>
                </c:pt>
                <c:pt idx="120">
                  <c:v>1935.0</c:v>
                </c:pt>
                <c:pt idx="121">
                  <c:v>1960.0</c:v>
                </c:pt>
                <c:pt idx="122">
                  <c:v>2011.0</c:v>
                </c:pt>
                <c:pt idx="123">
                  <c:v>2034.0</c:v>
                </c:pt>
                <c:pt idx="124">
                  <c:v>2051.0</c:v>
                </c:pt>
                <c:pt idx="125">
                  <c:v>2075.0</c:v>
                </c:pt>
                <c:pt idx="126">
                  <c:v>2094.0</c:v>
                </c:pt>
                <c:pt idx="127">
                  <c:v>2123.0</c:v>
                </c:pt>
                <c:pt idx="128">
                  <c:v>2157.0</c:v>
                </c:pt>
                <c:pt idx="129">
                  <c:v>2175.0</c:v>
                </c:pt>
                <c:pt idx="130">
                  <c:v>2200.0</c:v>
                </c:pt>
                <c:pt idx="131">
                  <c:v>2222.0</c:v>
                </c:pt>
                <c:pt idx="132">
                  <c:v>2240.0</c:v>
                </c:pt>
                <c:pt idx="133">
                  <c:v>2254.0</c:v>
                </c:pt>
                <c:pt idx="134">
                  <c:v>2277.0</c:v>
                </c:pt>
                <c:pt idx="135">
                  <c:v>2291.0</c:v>
                </c:pt>
                <c:pt idx="136">
                  <c:v>2353.0</c:v>
                </c:pt>
                <c:pt idx="137">
                  <c:v>2385.0</c:v>
                </c:pt>
                <c:pt idx="138">
                  <c:v>2406.0</c:v>
                </c:pt>
                <c:pt idx="139">
                  <c:v>2434.0</c:v>
                </c:pt>
                <c:pt idx="140">
                  <c:v>2469.0</c:v>
                </c:pt>
                <c:pt idx="141">
                  <c:v>2510.0</c:v>
                </c:pt>
                <c:pt idx="142">
                  <c:v>2548.0</c:v>
                </c:pt>
                <c:pt idx="143">
                  <c:v>2587.0</c:v>
                </c:pt>
                <c:pt idx="144">
                  <c:v>2621.0</c:v>
                </c:pt>
                <c:pt idx="145">
                  <c:v>2656.0</c:v>
                </c:pt>
                <c:pt idx="146">
                  <c:v>2694.0</c:v>
                </c:pt>
                <c:pt idx="147">
                  <c:v>2720.0</c:v>
                </c:pt>
                <c:pt idx="148">
                  <c:v>2733.0</c:v>
                </c:pt>
                <c:pt idx="149">
                  <c:v>2749.0</c:v>
                </c:pt>
                <c:pt idx="150">
                  <c:v>2765.0</c:v>
                </c:pt>
                <c:pt idx="151">
                  <c:v>2789.0</c:v>
                </c:pt>
                <c:pt idx="152">
                  <c:v>2813.0</c:v>
                </c:pt>
                <c:pt idx="153">
                  <c:v>2830.0</c:v>
                </c:pt>
                <c:pt idx="154">
                  <c:v>2860.0</c:v>
                </c:pt>
                <c:pt idx="155">
                  <c:v>2908.0</c:v>
                </c:pt>
                <c:pt idx="156">
                  <c:v>2966.0</c:v>
                </c:pt>
                <c:pt idx="157">
                  <c:v>3024.0</c:v>
                </c:pt>
                <c:pt idx="158">
                  <c:v>3084.0</c:v>
                </c:pt>
                <c:pt idx="159">
                  <c:v>3126.0</c:v>
                </c:pt>
                <c:pt idx="160">
                  <c:v>3179.0</c:v>
                </c:pt>
                <c:pt idx="161">
                  <c:v>3197.0</c:v>
                </c:pt>
                <c:pt idx="162">
                  <c:v>3247.0</c:v>
                </c:pt>
                <c:pt idx="163">
                  <c:v>3318.0</c:v>
                </c:pt>
                <c:pt idx="164">
                  <c:v>3396.0</c:v>
                </c:pt>
                <c:pt idx="165">
                  <c:v>3442.0</c:v>
                </c:pt>
                <c:pt idx="166">
                  <c:v>3482.0</c:v>
                </c:pt>
                <c:pt idx="167">
                  <c:v>3550.0</c:v>
                </c:pt>
                <c:pt idx="168">
                  <c:v>3589.0</c:v>
                </c:pt>
                <c:pt idx="169">
                  <c:v>3614.0</c:v>
                </c:pt>
                <c:pt idx="170">
                  <c:v>3666.0</c:v>
                </c:pt>
                <c:pt idx="171">
                  <c:v>3714.0</c:v>
                </c:pt>
                <c:pt idx="172">
                  <c:v>3770.0</c:v>
                </c:pt>
                <c:pt idx="173">
                  <c:v>3812.0</c:v>
                </c:pt>
                <c:pt idx="174">
                  <c:v>3868.0</c:v>
                </c:pt>
                <c:pt idx="175">
                  <c:v>3900.0</c:v>
                </c:pt>
                <c:pt idx="176">
                  <c:v>3937.0</c:v>
                </c:pt>
                <c:pt idx="177">
                  <c:v>3987.0</c:v>
                </c:pt>
                <c:pt idx="178">
                  <c:v>4033.0</c:v>
                </c:pt>
                <c:pt idx="179">
                  <c:v>4081.0</c:v>
                </c:pt>
                <c:pt idx="180">
                  <c:v>4107.0</c:v>
                </c:pt>
                <c:pt idx="181">
                  <c:v>4134.0</c:v>
                </c:pt>
                <c:pt idx="182">
                  <c:v>4176.0</c:v>
                </c:pt>
                <c:pt idx="183">
                  <c:v>4242.0</c:v>
                </c:pt>
                <c:pt idx="184">
                  <c:v>4271.0</c:v>
                </c:pt>
                <c:pt idx="185">
                  <c:v>4289.0</c:v>
                </c:pt>
                <c:pt idx="186">
                  <c:v>4317.0</c:v>
                </c:pt>
                <c:pt idx="187">
                  <c:v>4345.0</c:v>
                </c:pt>
                <c:pt idx="188">
                  <c:v>4410.0</c:v>
                </c:pt>
                <c:pt idx="189">
                  <c:v>4435.0</c:v>
                </c:pt>
                <c:pt idx="190">
                  <c:v>4493.0</c:v>
                </c:pt>
                <c:pt idx="191">
                  <c:v>4528.0</c:v>
                </c:pt>
                <c:pt idx="192">
                  <c:v>4565.0</c:v>
                </c:pt>
                <c:pt idx="193">
                  <c:v>4587.0</c:v>
                </c:pt>
                <c:pt idx="194">
                  <c:v>4605.0</c:v>
                </c:pt>
                <c:pt idx="195">
                  <c:v>4622.0</c:v>
                </c:pt>
                <c:pt idx="196">
                  <c:v>4647.0</c:v>
                </c:pt>
                <c:pt idx="197">
                  <c:v>4670.0</c:v>
                </c:pt>
                <c:pt idx="198">
                  <c:v>4729.0</c:v>
                </c:pt>
                <c:pt idx="199">
                  <c:v>4770.0</c:v>
                </c:pt>
                <c:pt idx="200">
                  <c:v>4803.0</c:v>
                </c:pt>
                <c:pt idx="201">
                  <c:v>4838.0</c:v>
                </c:pt>
                <c:pt idx="202">
                  <c:v>4870.0</c:v>
                </c:pt>
                <c:pt idx="203">
                  <c:v>4894.0</c:v>
                </c:pt>
                <c:pt idx="204">
                  <c:v>4937.0</c:v>
                </c:pt>
                <c:pt idx="205">
                  <c:v>4966.0</c:v>
                </c:pt>
                <c:pt idx="206">
                  <c:v>4994.0</c:v>
                </c:pt>
                <c:pt idx="207">
                  <c:v>5027.0</c:v>
                </c:pt>
                <c:pt idx="208">
                  <c:v>5036.0</c:v>
                </c:pt>
                <c:pt idx="209">
                  <c:v>5070.0</c:v>
                </c:pt>
                <c:pt idx="210">
                  <c:v>5098.0</c:v>
                </c:pt>
                <c:pt idx="211">
                  <c:v>5111.0</c:v>
                </c:pt>
                <c:pt idx="212">
                  <c:v>5125.0</c:v>
                </c:pt>
                <c:pt idx="213">
                  <c:v>5142.0</c:v>
                </c:pt>
                <c:pt idx="214">
                  <c:v>5183.0</c:v>
                </c:pt>
                <c:pt idx="215">
                  <c:v>5227.0</c:v>
                </c:pt>
                <c:pt idx="216">
                  <c:v>5247.0</c:v>
                </c:pt>
                <c:pt idx="217">
                  <c:v>5281.0</c:v>
                </c:pt>
                <c:pt idx="218">
                  <c:v>5317.0</c:v>
                </c:pt>
                <c:pt idx="219">
                  <c:v>5369.0</c:v>
                </c:pt>
                <c:pt idx="220">
                  <c:v>5426.0</c:v>
                </c:pt>
                <c:pt idx="221">
                  <c:v>5477.0</c:v>
                </c:pt>
                <c:pt idx="222">
                  <c:v>5539.0</c:v>
                </c:pt>
                <c:pt idx="223">
                  <c:v>5573.0</c:v>
                </c:pt>
                <c:pt idx="224">
                  <c:v>5615.0</c:v>
                </c:pt>
                <c:pt idx="225">
                  <c:v>5677.0</c:v>
                </c:pt>
                <c:pt idx="226">
                  <c:v>5718.0</c:v>
                </c:pt>
                <c:pt idx="227">
                  <c:v>5756.0</c:v>
                </c:pt>
                <c:pt idx="228">
                  <c:v>5811.0</c:v>
                </c:pt>
                <c:pt idx="229">
                  <c:v>5870.0</c:v>
                </c:pt>
                <c:pt idx="230">
                  <c:v>5896.0</c:v>
                </c:pt>
                <c:pt idx="231">
                  <c:v>5934.0</c:v>
                </c:pt>
                <c:pt idx="232">
                  <c:v>5970.0</c:v>
                </c:pt>
                <c:pt idx="233">
                  <c:v>6013.0</c:v>
                </c:pt>
                <c:pt idx="234">
                  <c:v>6038.0</c:v>
                </c:pt>
                <c:pt idx="235">
                  <c:v>6067.0</c:v>
                </c:pt>
                <c:pt idx="236">
                  <c:v>6119.0</c:v>
                </c:pt>
                <c:pt idx="237">
                  <c:v>6165.0</c:v>
                </c:pt>
                <c:pt idx="238">
                  <c:v>6211.0</c:v>
                </c:pt>
                <c:pt idx="239">
                  <c:v>6252.0</c:v>
                </c:pt>
                <c:pt idx="240">
                  <c:v>6280.0</c:v>
                </c:pt>
                <c:pt idx="241">
                  <c:v>6344.0</c:v>
                </c:pt>
                <c:pt idx="242">
                  <c:v>6389.0</c:v>
                </c:pt>
                <c:pt idx="243">
                  <c:v>6453.0</c:v>
                </c:pt>
                <c:pt idx="244">
                  <c:v>6490.0</c:v>
                </c:pt>
                <c:pt idx="245">
                  <c:v>6551.0</c:v>
                </c:pt>
                <c:pt idx="246">
                  <c:v>6598.0</c:v>
                </c:pt>
                <c:pt idx="247">
                  <c:v>6647.0</c:v>
                </c:pt>
                <c:pt idx="248">
                  <c:v>6681.0</c:v>
                </c:pt>
                <c:pt idx="249">
                  <c:v>6716.0</c:v>
                </c:pt>
                <c:pt idx="250">
                  <c:v>6750.0</c:v>
                </c:pt>
              </c:numCache>
            </c:numRef>
          </c:val>
        </c:ser>
        <c:dLbls/>
        <c:marker val="1"/>
        <c:axId val="493786648"/>
        <c:axId val="493789800"/>
      </c:lineChart>
      <c:dateAx>
        <c:axId val="493786648"/>
        <c:scaling>
          <c:orientation val="minMax"/>
          <c:min val="39083.0"/>
        </c:scaling>
        <c:axPos val="b"/>
        <c:majorGridlines/>
        <c:numFmt formatCode="[$-409]mmm\-yy;@" sourceLinked="0"/>
        <c:tickLblPos val="nextTo"/>
        <c:crossAx val="493789800"/>
        <c:crosses val="autoZero"/>
        <c:auto val="1"/>
        <c:lblOffset val="100"/>
        <c:baseTimeUnit val="days"/>
        <c:majorUnit val="1.0"/>
        <c:majorTimeUnit val="years"/>
      </c:dateAx>
      <c:valAx>
        <c:axId val="493789800"/>
        <c:scaling>
          <c:orientation val="minMax"/>
        </c:scaling>
        <c:axPos val="l"/>
        <c:majorGridlines/>
        <c:numFmt formatCode="General" sourceLinked="1"/>
        <c:tickLblPos val="nextTo"/>
        <c:crossAx val="493786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8996306017303"/>
          <c:y val="0.0962324504165843"/>
          <c:w val="0.231374064353067"/>
          <c:h val="0.139709847967316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160302162117008"/>
          <c:y val="0.0637870416875942"/>
          <c:w val="0.967939567576599"/>
          <c:h val="0.936212958312406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1260.0</c:v>
                </c:pt>
              </c:numCache>
            </c:numRef>
          </c:val>
        </c:ser>
        <c:dLbls/>
        <c:overlap val="100"/>
        <c:axId val="510938936"/>
        <c:axId val="510941992"/>
      </c:barChart>
      <c:catAx>
        <c:axId val="510938936"/>
        <c:scaling>
          <c:orientation val="minMax"/>
        </c:scaling>
        <c:delete val="1"/>
        <c:axPos val="l"/>
        <c:tickLblPos val="nextTo"/>
        <c:crossAx val="510941992"/>
        <c:crosses val="autoZero"/>
        <c:auto val="1"/>
        <c:lblAlgn val="ctr"/>
        <c:lblOffset val="100"/>
      </c:catAx>
      <c:valAx>
        <c:axId val="510941992"/>
        <c:scaling>
          <c:orientation val="minMax"/>
        </c:scaling>
        <c:delete val="1"/>
        <c:axPos val="b"/>
        <c:numFmt formatCode="General" sourceLinked="1"/>
        <c:tickLblPos val="nextTo"/>
        <c:crossAx val="510938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953683872483579"/>
          <c:y val="0.0410142690119981"/>
          <c:w val="0.874475032272008"/>
          <c:h val="0.842222127279883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hudson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Sheet1!$A$2:$A$29</c:f>
              <c:numCache>
                <c:formatCode>m/d/yyyy</c:formatCode>
                <c:ptCount val="28"/>
                <c:pt idx="0">
                  <c:v>40609.0</c:v>
                </c:pt>
                <c:pt idx="1">
                  <c:v>40616.0</c:v>
                </c:pt>
                <c:pt idx="2">
                  <c:v>40623.0</c:v>
                </c:pt>
                <c:pt idx="3">
                  <c:v>40630.0</c:v>
                </c:pt>
                <c:pt idx="4">
                  <c:v>40637.0</c:v>
                </c:pt>
                <c:pt idx="5">
                  <c:v>40644.0</c:v>
                </c:pt>
                <c:pt idx="6">
                  <c:v>40651.0</c:v>
                </c:pt>
                <c:pt idx="7">
                  <c:v>40658.0</c:v>
                </c:pt>
                <c:pt idx="8">
                  <c:v>40665.0</c:v>
                </c:pt>
                <c:pt idx="9">
                  <c:v>40672.0</c:v>
                </c:pt>
                <c:pt idx="10">
                  <c:v>40679.0</c:v>
                </c:pt>
                <c:pt idx="11">
                  <c:v>40686.0</c:v>
                </c:pt>
                <c:pt idx="12">
                  <c:v>40693.0</c:v>
                </c:pt>
                <c:pt idx="13">
                  <c:v>40700.0</c:v>
                </c:pt>
                <c:pt idx="14">
                  <c:v>40707.0</c:v>
                </c:pt>
                <c:pt idx="15">
                  <c:v>40714.0</c:v>
                </c:pt>
                <c:pt idx="16">
                  <c:v>40721.0</c:v>
                </c:pt>
                <c:pt idx="17">
                  <c:v>40728.0</c:v>
                </c:pt>
                <c:pt idx="18">
                  <c:v>40735.0</c:v>
                </c:pt>
                <c:pt idx="19">
                  <c:v>40742.0</c:v>
                </c:pt>
                <c:pt idx="20">
                  <c:v>40749.0</c:v>
                </c:pt>
                <c:pt idx="21">
                  <c:v>40756.0</c:v>
                </c:pt>
                <c:pt idx="22">
                  <c:v>40763.0</c:v>
                </c:pt>
                <c:pt idx="23">
                  <c:v>40770.0</c:v>
                </c:pt>
                <c:pt idx="24">
                  <c:v>40777.0</c:v>
                </c:pt>
                <c:pt idx="25">
                  <c:v>40784.0</c:v>
                </c:pt>
                <c:pt idx="26">
                  <c:v>40791.0</c:v>
                </c:pt>
                <c:pt idx="27">
                  <c:v>40798.0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2.0</c:v>
                </c:pt>
                <c:pt idx="1">
                  <c:v>29.0</c:v>
                </c:pt>
                <c:pt idx="2">
                  <c:v>68.0</c:v>
                </c:pt>
                <c:pt idx="3">
                  <c:v>100.0</c:v>
                </c:pt>
                <c:pt idx="4">
                  <c:v>127.0</c:v>
                </c:pt>
                <c:pt idx="5">
                  <c:v>157.0</c:v>
                </c:pt>
                <c:pt idx="6">
                  <c:v>182.0</c:v>
                </c:pt>
                <c:pt idx="7">
                  <c:v>198.0</c:v>
                </c:pt>
                <c:pt idx="8">
                  <c:v>215.0</c:v>
                </c:pt>
                <c:pt idx="9">
                  <c:v>240.0</c:v>
                </c:pt>
                <c:pt idx="10">
                  <c:v>252.0</c:v>
                </c:pt>
                <c:pt idx="11">
                  <c:v>275.0</c:v>
                </c:pt>
                <c:pt idx="12">
                  <c:v>289.0</c:v>
                </c:pt>
                <c:pt idx="13">
                  <c:v>314.0</c:v>
                </c:pt>
                <c:pt idx="14">
                  <c:v>327.0</c:v>
                </c:pt>
                <c:pt idx="15">
                  <c:v>339.0</c:v>
                </c:pt>
                <c:pt idx="16">
                  <c:v>348.0</c:v>
                </c:pt>
                <c:pt idx="17">
                  <c:v>363.0</c:v>
                </c:pt>
                <c:pt idx="18">
                  <c:v>372.0</c:v>
                </c:pt>
                <c:pt idx="19">
                  <c:v>383.0</c:v>
                </c:pt>
                <c:pt idx="20">
                  <c:v>393.0</c:v>
                </c:pt>
                <c:pt idx="21">
                  <c:v>409.0</c:v>
                </c:pt>
                <c:pt idx="22">
                  <c:v>422.0</c:v>
                </c:pt>
                <c:pt idx="23">
                  <c:v>429.0</c:v>
                </c:pt>
                <c:pt idx="24">
                  <c:v>441.0</c:v>
                </c:pt>
                <c:pt idx="25">
                  <c:v>453.0</c:v>
                </c:pt>
                <c:pt idx="26">
                  <c:v>462.0</c:v>
                </c:pt>
                <c:pt idx="27">
                  <c:v>463.0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jenkins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Sheet1!$A$2:$A$29</c:f>
              <c:numCache>
                <c:formatCode>m/d/yyyy</c:formatCode>
                <c:ptCount val="28"/>
                <c:pt idx="0">
                  <c:v>40609.0</c:v>
                </c:pt>
                <c:pt idx="1">
                  <c:v>40616.0</c:v>
                </c:pt>
                <c:pt idx="2">
                  <c:v>40623.0</c:v>
                </c:pt>
                <c:pt idx="3">
                  <c:v>40630.0</c:v>
                </c:pt>
                <c:pt idx="4">
                  <c:v>40637.0</c:v>
                </c:pt>
                <c:pt idx="5">
                  <c:v>40644.0</c:v>
                </c:pt>
                <c:pt idx="6">
                  <c:v>40651.0</c:v>
                </c:pt>
                <c:pt idx="7">
                  <c:v>40658.0</c:v>
                </c:pt>
                <c:pt idx="8">
                  <c:v>40665.0</c:v>
                </c:pt>
                <c:pt idx="9">
                  <c:v>40672.0</c:v>
                </c:pt>
                <c:pt idx="10">
                  <c:v>40679.0</c:v>
                </c:pt>
                <c:pt idx="11">
                  <c:v>40686.0</c:v>
                </c:pt>
                <c:pt idx="12">
                  <c:v>40693.0</c:v>
                </c:pt>
                <c:pt idx="13">
                  <c:v>40700.0</c:v>
                </c:pt>
                <c:pt idx="14">
                  <c:v>40707.0</c:v>
                </c:pt>
                <c:pt idx="15">
                  <c:v>40714.0</c:v>
                </c:pt>
                <c:pt idx="16">
                  <c:v>40721.0</c:v>
                </c:pt>
                <c:pt idx="17">
                  <c:v>40728.0</c:v>
                </c:pt>
                <c:pt idx="18">
                  <c:v>40735.0</c:v>
                </c:pt>
                <c:pt idx="19">
                  <c:v>40742.0</c:v>
                </c:pt>
                <c:pt idx="20">
                  <c:v>40749.0</c:v>
                </c:pt>
                <c:pt idx="21">
                  <c:v>40756.0</c:v>
                </c:pt>
                <c:pt idx="22">
                  <c:v>40763.0</c:v>
                </c:pt>
                <c:pt idx="23">
                  <c:v>40770.0</c:v>
                </c:pt>
                <c:pt idx="24">
                  <c:v>40777.0</c:v>
                </c:pt>
                <c:pt idx="25">
                  <c:v>40784.0</c:v>
                </c:pt>
                <c:pt idx="26">
                  <c:v>40791.0</c:v>
                </c:pt>
                <c:pt idx="27">
                  <c:v>40798.0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4.0</c:v>
                </c:pt>
                <c:pt idx="1">
                  <c:v>191.0</c:v>
                </c:pt>
                <c:pt idx="2">
                  <c:v>511.0</c:v>
                </c:pt>
                <c:pt idx="3">
                  <c:v>744.0</c:v>
                </c:pt>
                <c:pt idx="4">
                  <c:v>958.0</c:v>
                </c:pt>
                <c:pt idx="5">
                  <c:v>1141.0</c:v>
                </c:pt>
                <c:pt idx="6">
                  <c:v>1278.0</c:v>
                </c:pt>
                <c:pt idx="7">
                  <c:v>1390.0</c:v>
                </c:pt>
                <c:pt idx="8">
                  <c:v>1504.0</c:v>
                </c:pt>
                <c:pt idx="9">
                  <c:v>1599.0</c:v>
                </c:pt>
                <c:pt idx="10">
                  <c:v>1686.0</c:v>
                </c:pt>
                <c:pt idx="11">
                  <c:v>1773.0</c:v>
                </c:pt>
                <c:pt idx="12">
                  <c:v>1838.0</c:v>
                </c:pt>
                <c:pt idx="13">
                  <c:v>1922.0</c:v>
                </c:pt>
                <c:pt idx="14">
                  <c:v>1990.0</c:v>
                </c:pt>
                <c:pt idx="15">
                  <c:v>2065.0</c:v>
                </c:pt>
                <c:pt idx="16">
                  <c:v>2127.0</c:v>
                </c:pt>
                <c:pt idx="17">
                  <c:v>2177.0</c:v>
                </c:pt>
                <c:pt idx="18">
                  <c:v>2230.0</c:v>
                </c:pt>
                <c:pt idx="19">
                  <c:v>2291.0</c:v>
                </c:pt>
                <c:pt idx="20">
                  <c:v>2341.0</c:v>
                </c:pt>
                <c:pt idx="21">
                  <c:v>2384.0</c:v>
                </c:pt>
                <c:pt idx="22">
                  <c:v>2417.0</c:v>
                </c:pt>
                <c:pt idx="23">
                  <c:v>2461.0</c:v>
                </c:pt>
                <c:pt idx="24">
                  <c:v>2498.0</c:v>
                </c:pt>
                <c:pt idx="25">
                  <c:v>2541.0</c:v>
                </c:pt>
                <c:pt idx="26">
                  <c:v>2580.0</c:v>
                </c:pt>
                <c:pt idx="27">
                  <c:v>2611.0</c:v>
                </c:pt>
              </c:numCache>
            </c:numRef>
          </c:val>
        </c:ser>
        <c:dLbls/>
        <c:axId val="511930472"/>
        <c:axId val="511933624"/>
      </c:areaChart>
      <c:dateAx>
        <c:axId val="511930472"/>
        <c:scaling>
          <c:orientation val="minMax"/>
        </c:scaling>
        <c:axPos val="b"/>
        <c:numFmt formatCode="[$-409]mmm\-yy;@" sourceLinked="0"/>
        <c:tickLblPos val="nextTo"/>
        <c:crossAx val="511933624"/>
        <c:crosses val="autoZero"/>
        <c:auto val="1"/>
        <c:lblOffset val="100"/>
        <c:baseTimeUnit val="days"/>
      </c:dateAx>
      <c:valAx>
        <c:axId val="511933624"/>
        <c:scaling>
          <c:orientation val="minMax"/>
        </c:scaling>
        <c:axPos val="l"/>
        <c:majorGridlines/>
        <c:numFmt formatCode="General" sourceLinked="1"/>
        <c:tickLblPos val="nextTo"/>
        <c:crossAx val="511930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2352320946433"/>
          <c:y val="0.0936165395619429"/>
          <c:w val="0.233372917582794"/>
          <c:h val="0.13225889972093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276366067449116"/>
          <c:y val="0.044117903747777"/>
          <c:w val="0.657080919130392"/>
          <c:h val="0.764880976711476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cat>
            <c:numRef>
              <c:f>Sheet1!$A$2:$A$62</c:f>
              <c:numCache>
                <c:formatCode>m/d/yyyy</c:formatCode>
                <c:ptCount val="61"/>
                <c:pt idx="0">
                  <c:v>40373.0</c:v>
                </c:pt>
                <c:pt idx="1">
                  <c:v>40380.0</c:v>
                </c:pt>
                <c:pt idx="2">
                  <c:v>40387.0</c:v>
                </c:pt>
                <c:pt idx="3">
                  <c:v>40394.0</c:v>
                </c:pt>
                <c:pt idx="4">
                  <c:v>40401.0</c:v>
                </c:pt>
                <c:pt idx="5">
                  <c:v>40408.0</c:v>
                </c:pt>
                <c:pt idx="6">
                  <c:v>40415.0</c:v>
                </c:pt>
                <c:pt idx="7">
                  <c:v>40422.0</c:v>
                </c:pt>
                <c:pt idx="8">
                  <c:v>40429.0</c:v>
                </c:pt>
                <c:pt idx="9">
                  <c:v>40436.0</c:v>
                </c:pt>
                <c:pt idx="10">
                  <c:v>40443.0</c:v>
                </c:pt>
                <c:pt idx="11">
                  <c:v>40450.0</c:v>
                </c:pt>
                <c:pt idx="12">
                  <c:v>40457.0</c:v>
                </c:pt>
                <c:pt idx="13">
                  <c:v>40464.0</c:v>
                </c:pt>
                <c:pt idx="14">
                  <c:v>40471.0</c:v>
                </c:pt>
                <c:pt idx="15">
                  <c:v>40478.0</c:v>
                </c:pt>
                <c:pt idx="16">
                  <c:v>40485.0</c:v>
                </c:pt>
                <c:pt idx="17">
                  <c:v>40492.0</c:v>
                </c:pt>
                <c:pt idx="18">
                  <c:v>40499.0</c:v>
                </c:pt>
                <c:pt idx="19">
                  <c:v>40506.0</c:v>
                </c:pt>
                <c:pt idx="20">
                  <c:v>40513.0</c:v>
                </c:pt>
                <c:pt idx="21">
                  <c:v>40520.0</c:v>
                </c:pt>
                <c:pt idx="22">
                  <c:v>40527.0</c:v>
                </c:pt>
                <c:pt idx="23">
                  <c:v>40534.0</c:v>
                </c:pt>
                <c:pt idx="24">
                  <c:v>40541.0</c:v>
                </c:pt>
                <c:pt idx="25">
                  <c:v>40548.0</c:v>
                </c:pt>
                <c:pt idx="26">
                  <c:v>40555.0</c:v>
                </c:pt>
                <c:pt idx="27">
                  <c:v>40562.0</c:v>
                </c:pt>
                <c:pt idx="28">
                  <c:v>40569.0</c:v>
                </c:pt>
                <c:pt idx="29">
                  <c:v>40576.0</c:v>
                </c:pt>
                <c:pt idx="30">
                  <c:v>40583.0</c:v>
                </c:pt>
                <c:pt idx="31">
                  <c:v>40590.0</c:v>
                </c:pt>
                <c:pt idx="32">
                  <c:v>40597.0</c:v>
                </c:pt>
                <c:pt idx="33">
                  <c:v>40604.0</c:v>
                </c:pt>
                <c:pt idx="34">
                  <c:v>40611.0</c:v>
                </c:pt>
                <c:pt idx="35">
                  <c:v>40618.0</c:v>
                </c:pt>
                <c:pt idx="36">
                  <c:v>40625.0</c:v>
                </c:pt>
                <c:pt idx="37">
                  <c:v>40632.0</c:v>
                </c:pt>
                <c:pt idx="38">
                  <c:v>40639.0</c:v>
                </c:pt>
                <c:pt idx="39">
                  <c:v>40646.0</c:v>
                </c:pt>
                <c:pt idx="40">
                  <c:v>40653.0</c:v>
                </c:pt>
                <c:pt idx="41">
                  <c:v>40660.0</c:v>
                </c:pt>
                <c:pt idx="42">
                  <c:v>40667.0</c:v>
                </c:pt>
                <c:pt idx="43">
                  <c:v>40674.0</c:v>
                </c:pt>
                <c:pt idx="44">
                  <c:v>40681.0</c:v>
                </c:pt>
                <c:pt idx="45">
                  <c:v>40688.0</c:v>
                </c:pt>
                <c:pt idx="46">
                  <c:v>40695.0</c:v>
                </c:pt>
                <c:pt idx="47">
                  <c:v>40702.0</c:v>
                </c:pt>
                <c:pt idx="48">
                  <c:v>40709.0</c:v>
                </c:pt>
                <c:pt idx="49">
                  <c:v>40716.0</c:v>
                </c:pt>
                <c:pt idx="50">
                  <c:v>40723.0</c:v>
                </c:pt>
                <c:pt idx="51">
                  <c:v>40730.0</c:v>
                </c:pt>
                <c:pt idx="52">
                  <c:v>40737.0</c:v>
                </c:pt>
                <c:pt idx="53">
                  <c:v>40744.0</c:v>
                </c:pt>
                <c:pt idx="54">
                  <c:v>40751.0</c:v>
                </c:pt>
                <c:pt idx="55">
                  <c:v>40758.0</c:v>
                </c:pt>
                <c:pt idx="56">
                  <c:v>40765.0</c:v>
                </c:pt>
                <c:pt idx="57">
                  <c:v>40772.0</c:v>
                </c:pt>
                <c:pt idx="58">
                  <c:v>40779.0</c:v>
                </c:pt>
                <c:pt idx="59">
                  <c:v>40786.0</c:v>
                </c:pt>
                <c:pt idx="60">
                  <c:v>40793.0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28">
                  <c:v>269.0</c:v>
                </c:pt>
                <c:pt idx="29">
                  <c:v>26608.0</c:v>
                </c:pt>
                <c:pt idx="30">
                  <c:v>63111.0</c:v>
                </c:pt>
                <c:pt idx="31">
                  <c:v>69798.0</c:v>
                </c:pt>
                <c:pt idx="32">
                  <c:v>88660.0</c:v>
                </c:pt>
                <c:pt idx="33">
                  <c:v>87161.0</c:v>
                </c:pt>
                <c:pt idx="34">
                  <c:v>85671.0</c:v>
                </c:pt>
                <c:pt idx="35">
                  <c:v>94174.0</c:v>
                </c:pt>
                <c:pt idx="36">
                  <c:v>156148.0</c:v>
                </c:pt>
                <c:pt idx="37">
                  <c:v>144626.0</c:v>
                </c:pt>
                <c:pt idx="38">
                  <c:v>163798.0</c:v>
                </c:pt>
                <c:pt idx="39">
                  <c:v>160601.0</c:v>
                </c:pt>
                <c:pt idx="40">
                  <c:v>165352.0</c:v>
                </c:pt>
                <c:pt idx="41">
                  <c:v>251504.0</c:v>
                </c:pt>
                <c:pt idx="42">
                  <c:v>304013.0</c:v>
                </c:pt>
                <c:pt idx="43">
                  <c:v>202021.0</c:v>
                </c:pt>
                <c:pt idx="44">
                  <c:v>229694.0</c:v>
                </c:pt>
                <c:pt idx="45">
                  <c:v>290872.0</c:v>
                </c:pt>
                <c:pt idx="46">
                  <c:v>307719.0</c:v>
                </c:pt>
                <c:pt idx="47">
                  <c:v>248405.0</c:v>
                </c:pt>
                <c:pt idx="48">
                  <c:v>215783.0</c:v>
                </c:pt>
                <c:pt idx="49">
                  <c:v>258579.0</c:v>
                </c:pt>
                <c:pt idx="50">
                  <c:v>268427.0</c:v>
                </c:pt>
                <c:pt idx="51">
                  <c:v>279148.0</c:v>
                </c:pt>
                <c:pt idx="52">
                  <c:v>357372.0</c:v>
                </c:pt>
                <c:pt idx="53">
                  <c:v>385976.0</c:v>
                </c:pt>
                <c:pt idx="54">
                  <c:v>414902.0</c:v>
                </c:pt>
                <c:pt idx="55">
                  <c:v>395016.0</c:v>
                </c:pt>
                <c:pt idx="56">
                  <c:v>365185.0</c:v>
                </c:pt>
                <c:pt idx="57">
                  <c:v>402986.0</c:v>
                </c:pt>
                <c:pt idx="58">
                  <c:v>368085.0</c:v>
                </c:pt>
                <c:pt idx="59">
                  <c:v>302783.0</c:v>
                </c:pt>
                <c:pt idx="60">
                  <c:v>398037.0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hudson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Sheet1!$A$2:$A$62</c:f>
              <c:numCache>
                <c:formatCode>m/d/yyyy</c:formatCode>
                <c:ptCount val="61"/>
                <c:pt idx="0">
                  <c:v>40373.0</c:v>
                </c:pt>
                <c:pt idx="1">
                  <c:v>40380.0</c:v>
                </c:pt>
                <c:pt idx="2">
                  <c:v>40387.0</c:v>
                </c:pt>
                <c:pt idx="3">
                  <c:v>40394.0</c:v>
                </c:pt>
                <c:pt idx="4">
                  <c:v>40401.0</c:v>
                </c:pt>
                <c:pt idx="5">
                  <c:v>40408.0</c:v>
                </c:pt>
                <c:pt idx="6">
                  <c:v>40415.0</c:v>
                </c:pt>
                <c:pt idx="7">
                  <c:v>40422.0</c:v>
                </c:pt>
                <c:pt idx="8">
                  <c:v>40429.0</c:v>
                </c:pt>
                <c:pt idx="9">
                  <c:v>40436.0</c:v>
                </c:pt>
                <c:pt idx="10">
                  <c:v>40443.0</c:v>
                </c:pt>
                <c:pt idx="11">
                  <c:v>40450.0</c:v>
                </c:pt>
                <c:pt idx="12">
                  <c:v>40457.0</c:v>
                </c:pt>
                <c:pt idx="13">
                  <c:v>40464.0</c:v>
                </c:pt>
                <c:pt idx="14">
                  <c:v>40471.0</c:v>
                </c:pt>
                <c:pt idx="15">
                  <c:v>40478.0</c:v>
                </c:pt>
                <c:pt idx="16">
                  <c:v>40485.0</c:v>
                </c:pt>
                <c:pt idx="17">
                  <c:v>40492.0</c:v>
                </c:pt>
                <c:pt idx="18">
                  <c:v>40499.0</c:v>
                </c:pt>
                <c:pt idx="19">
                  <c:v>40506.0</c:v>
                </c:pt>
                <c:pt idx="20">
                  <c:v>40513.0</c:v>
                </c:pt>
                <c:pt idx="21">
                  <c:v>40520.0</c:v>
                </c:pt>
                <c:pt idx="22">
                  <c:v>40527.0</c:v>
                </c:pt>
                <c:pt idx="23">
                  <c:v>40534.0</c:v>
                </c:pt>
                <c:pt idx="24">
                  <c:v>40541.0</c:v>
                </c:pt>
                <c:pt idx="25">
                  <c:v>40548.0</c:v>
                </c:pt>
                <c:pt idx="26">
                  <c:v>40555.0</c:v>
                </c:pt>
                <c:pt idx="27">
                  <c:v>40562.0</c:v>
                </c:pt>
                <c:pt idx="28">
                  <c:v>40569.0</c:v>
                </c:pt>
                <c:pt idx="29">
                  <c:v>40576.0</c:v>
                </c:pt>
                <c:pt idx="30">
                  <c:v>40583.0</c:v>
                </c:pt>
                <c:pt idx="31">
                  <c:v>40590.0</c:v>
                </c:pt>
                <c:pt idx="32">
                  <c:v>40597.0</c:v>
                </c:pt>
                <c:pt idx="33">
                  <c:v>40604.0</c:v>
                </c:pt>
                <c:pt idx="34">
                  <c:v>40611.0</c:v>
                </c:pt>
                <c:pt idx="35">
                  <c:v>40618.0</c:v>
                </c:pt>
                <c:pt idx="36">
                  <c:v>40625.0</c:v>
                </c:pt>
                <c:pt idx="37">
                  <c:v>40632.0</c:v>
                </c:pt>
                <c:pt idx="38">
                  <c:v>40639.0</c:v>
                </c:pt>
                <c:pt idx="39">
                  <c:v>40646.0</c:v>
                </c:pt>
                <c:pt idx="40">
                  <c:v>40653.0</c:v>
                </c:pt>
                <c:pt idx="41">
                  <c:v>40660.0</c:v>
                </c:pt>
                <c:pt idx="42">
                  <c:v>40667.0</c:v>
                </c:pt>
                <c:pt idx="43">
                  <c:v>40674.0</c:v>
                </c:pt>
                <c:pt idx="44">
                  <c:v>40681.0</c:v>
                </c:pt>
                <c:pt idx="45">
                  <c:v>40688.0</c:v>
                </c:pt>
                <c:pt idx="46">
                  <c:v>40695.0</c:v>
                </c:pt>
                <c:pt idx="47">
                  <c:v>40702.0</c:v>
                </c:pt>
                <c:pt idx="48">
                  <c:v>40709.0</c:v>
                </c:pt>
                <c:pt idx="49">
                  <c:v>40716.0</c:v>
                </c:pt>
                <c:pt idx="50">
                  <c:v>40723.0</c:v>
                </c:pt>
                <c:pt idx="51">
                  <c:v>40730.0</c:v>
                </c:pt>
                <c:pt idx="52">
                  <c:v>40737.0</c:v>
                </c:pt>
                <c:pt idx="53">
                  <c:v>40744.0</c:v>
                </c:pt>
                <c:pt idx="54">
                  <c:v>40751.0</c:v>
                </c:pt>
                <c:pt idx="55">
                  <c:v>40758.0</c:v>
                </c:pt>
                <c:pt idx="56">
                  <c:v>40765.0</c:v>
                </c:pt>
                <c:pt idx="57">
                  <c:v>40772.0</c:v>
                </c:pt>
                <c:pt idx="58">
                  <c:v>40779.0</c:v>
                </c:pt>
                <c:pt idx="59">
                  <c:v>40786.0</c:v>
                </c:pt>
                <c:pt idx="60">
                  <c:v>40793.0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101151.0</c:v>
                </c:pt>
                <c:pt idx="1">
                  <c:v>156588.0</c:v>
                </c:pt>
                <c:pt idx="2">
                  <c:v>124414.0</c:v>
                </c:pt>
                <c:pt idx="3">
                  <c:v>123504.0</c:v>
                </c:pt>
                <c:pt idx="4">
                  <c:v>161120.0</c:v>
                </c:pt>
                <c:pt idx="5">
                  <c:v>199364.0</c:v>
                </c:pt>
                <c:pt idx="6">
                  <c:v>239108.0</c:v>
                </c:pt>
                <c:pt idx="7">
                  <c:v>243444.0</c:v>
                </c:pt>
                <c:pt idx="8">
                  <c:v>238785.0</c:v>
                </c:pt>
                <c:pt idx="9">
                  <c:v>219933.0</c:v>
                </c:pt>
                <c:pt idx="10">
                  <c:v>205610.0</c:v>
                </c:pt>
                <c:pt idx="11">
                  <c:v>191549.0</c:v>
                </c:pt>
                <c:pt idx="12">
                  <c:v>217818.0</c:v>
                </c:pt>
                <c:pt idx="13">
                  <c:v>231705.0</c:v>
                </c:pt>
                <c:pt idx="14">
                  <c:v>239554.0</c:v>
                </c:pt>
                <c:pt idx="15">
                  <c:v>240163.0</c:v>
                </c:pt>
                <c:pt idx="16">
                  <c:v>234396.0</c:v>
                </c:pt>
                <c:pt idx="17">
                  <c:v>222184.0</c:v>
                </c:pt>
                <c:pt idx="18">
                  <c:v>265878.0</c:v>
                </c:pt>
                <c:pt idx="19">
                  <c:v>254491.0</c:v>
                </c:pt>
                <c:pt idx="20">
                  <c:v>318678.0</c:v>
                </c:pt>
                <c:pt idx="21">
                  <c:v>296516.0</c:v>
                </c:pt>
                <c:pt idx="22">
                  <c:v>296618.0</c:v>
                </c:pt>
                <c:pt idx="23">
                  <c:v>238828.0</c:v>
                </c:pt>
                <c:pt idx="24">
                  <c:v>239733.0</c:v>
                </c:pt>
                <c:pt idx="25">
                  <c:v>293339.0</c:v>
                </c:pt>
                <c:pt idx="26">
                  <c:v>308970.0</c:v>
                </c:pt>
                <c:pt idx="27">
                  <c:v>404402.0</c:v>
                </c:pt>
                <c:pt idx="28">
                  <c:v>370263.0</c:v>
                </c:pt>
                <c:pt idx="29">
                  <c:v>306401.0</c:v>
                </c:pt>
                <c:pt idx="30">
                  <c:v>284899.0</c:v>
                </c:pt>
                <c:pt idx="31">
                  <c:v>238436.0</c:v>
                </c:pt>
                <c:pt idx="32">
                  <c:v>225103.0</c:v>
                </c:pt>
                <c:pt idx="33">
                  <c:v>218904.0</c:v>
                </c:pt>
                <c:pt idx="34">
                  <c:v>236005.0</c:v>
                </c:pt>
                <c:pt idx="35">
                  <c:v>179912.0</c:v>
                </c:pt>
                <c:pt idx="36">
                  <c:v>155469.0</c:v>
                </c:pt>
                <c:pt idx="37">
                  <c:v>117320.0</c:v>
                </c:pt>
                <c:pt idx="38">
                  <c:v>128739.0</c:v>
                </c:pt>
                <c:pt idx="39">
                  <c:v>108640.0</c:v>
                </c:pt>
                <c:pt idx="40">
                  <c:v>85121.0</c:v>
                </c:pt>
                <c:pt idx="41">
                  <c:v>114485.0</c:v>
                </c:pt>
                <c:pt idx="42">
                  <c:v>116802.0</c:v>
                </c:pt>
                <c:pt idx="43">
                  <c:v>87574.0</c:v>
                </c:pt>
                <c:pt idx="44">
                  <c:v>115619.0</c:v>
                </c:pt>
                <c:pt idx="45">
                  <c:v>125643.0</c:v>
                </c:pt>
                <c:pt idx="46">
                  <c:v>76029.0</c:v>
                </c:pt>
                <c:pt idx="47">
                  <c:v>92453.0</c:v>
                </c:pt>
                <c:pt idx="48">
                  <c:v>79919.0</c:v>
                </c:pt>
                <c:pt idx="49">
                  <c:v>68900.0</c:v>
                </c:pt>
                <c:pt idx="50">
                  <c:v>66347.0</c:v>
                </c:pt>
                <c:pt idx="51">
                  <c:v>63209.0</c:v>
                </c:pt>
                <c:pt idx="52">
                  <c:v>99767.0</c:v>
                </c:pt>
                <c:pt idx="53">
                  <c:v>93132.0</c:v>
                </c:pt>
                <c:pt idx="54">
                  <c:v>68478.0</c:v>
                </c:pt>
                <c:pt idx="55">
                  <c:v>44472.0</c:v>
                </c:pt>
                <c:pt idx="56">
                  <c:v>41905.0</c:v>
                </c:pt>
                <c:pt idx="57">
                  <c:v>86305.0</c:v>
                </c:pt>
                <c:pt idx="58">
                  <c:v>43033.0</c:v>
                </c:pt>
                <c:pt idx="59">
                  <c:v>50395.0</c:v>
                </c:pt>
                <c:pt idx="60">
                  <c:v>47258.0</c:v>
                </c:pt>
              </c:numCache>
            </c:numRef>
          </c:val>
        </c:ser>
        <c:dLbls/>
        <c:axId val="512000456"/>
        <c:axId val="512003608"/>
      </c:areaChart>
      <c:dateAx>
        <c:axId val="512000456"/>
        <c:scaling>
          <c:orientation val="minMax"/>
        </c:scaling>
        <c:axPos val="b"/>
        <c:numFmt formatCode="[$-409]mmm\-yy;@" sourceLinked="0"/>
        <c:tickLblPos val="nextTo"/>
        <c:crossAx val="512003608"/>
        <c:crosses val="autoZero"/>
        <c:auto val="1"/>
        <c:lblOffset val="100"/>
        <c:baseTimeUnit val="days"/>
      </c:dateAx>
      <c:valAx>
        <c:axId val="512003608"/>
        <c:scaling>
          <c:orientation val="minMax"/>
          <c:max val="500000.0"/>
        </c:scaling>
        <c:axPos val="l"/>
        <c:majorGridlines/>
        <c:numFmt formatCode="#,##0" sourceLinked="0"/>
        <c:tickLblPos val="nextTo"/>
        <c:crossAx val="512000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6380924082603"/>
          <c:y val="1.57283966103543E-5"/>
          <c:w val="0.441118209280444"/>
          <c:h val="0.13727642050984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93439015388626"/>
          <c:y val="0.038618539513816"/>
          <c:w val="0.750421752816611"/>
          <c:h val="0.725906735751295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Old Hudson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Sheet1!$A$2:$A$61</c:f>
              <c:numCache>
                <c:formatCode>m/d/yyyy</c:formatCode>
                <c:ptCount val="60"/>
                <c:pt idx="0">
                  <c:v>40380.0</c:v>
                </c:pt>
                <c:pt idx="1">
                  <c:v>40387.0</c:v>
                </c:pt>
                <c:pt idx="2">
                  <c:v>40394.0</c:v>
                </c:pt>
                <c:pt idx="3">
                  <c:v>40401.0</c:v>
                </c:pt>
                <c:pt idx="4">
                  <c:v>40408.0</c:v>
                </c:pt>
                <c:pt idx="5">
                  <c:v>40415.0</c:v>
                </c:pt>
                <c:pt idx="6">
                  <c:v>40422.0</c:v>
                </c:pt>
                <c:pt idx="7">
                  <c:v>40429.0</c:v>
                </c:pt>
                <c:pt idx="8">
                  <c:v>40436.0</c:v>
                </c:pt>
                <c:pt idx="9">
                  <c:v>40443.0</c:v>
                </c:pt>
                <c:pt idx="10">
                  <c:v>40450.0</c:v>
                </c:pt>
                <c:pt idx="11">
                  <c:v>40457.0</c:v>
                </c:pt>
                <c:pt idx="12">
                  <c:v>40464.0</c:v>
                </c:pt>
                <c:pt idx="13">
                  <c:v>40471.0</c:v>
                </c:pt>
                <c:pt idx="14">
                  <c:v>40478.0</c:v>
                </c:pt>
                <c:pt idx="15">
                  <c:v>40485.0</c:v>
                </c:pt>
                <c:pt idx="16">
                  <c:v>40492.0</c:v>
                </c:pt>
                <c:pt idx="17">
                  <c:v>40499.0</c:v>
                </c:pt>
                <c:pt idx="18">
                  <c:v>40506.0</c:v>
                </c:pt>
                <c:pt idx="19">
                  <c:v>40513.0</c:v>
                </c:pt>
                <c:pt idx="20">
                  <c:v>40520.0</c:v>
                </c:pt>
                <c:pt idx="21">
                  <c:v>40527.0</c:v>
                </c:pt>
                <c:pt idx="22">
                  <c:v>40534.0</c:v>
                </c:pt>
                <c:pt idx="23">
                  <c:v>40541.0</c:v>
                </c:pt>
                <c:pt idx="24">
                  <c:v>40548.0</c:v>
                </c:pt>
                <c:pt idx="25">
                  <c:v>40555.0</c:v>
                </c:pt>
                <c:pt idx="26">
                  <c:v>40562.0</c:v>
                </c:pt>
                <c:pt idx="27">
                  <c:v>40569.0</c:v>
                </c:pt>
                <c:pt idx="28">
                  <c:v>40576.0</c:v>
                </c:pt>
                <c:pt idx="29">
                  <c:v>40583.0</c:v>
                </c:pt>
                <c:pt idx="30">
                  <c:v>40590.0</c:v>
                </c:pt>
                <c:pt idx="31">
                  <c:v>40597.0</c:v>
                </c:pt>
                <c:pt idx="32">
                  <c:v>40604.0</c:v>
                </c:pt>
                <c:pt idx="33">
                  <c:v>40611.0</c:v>
                </c:pt>
                <c:pt idx="34">
                  <c:v>40618.0</c:v>
                </c:pt>
                <c:pt idx="35">
                  <c:v>40625.0</c:v>
                </c:pt>
                <c:pt idx="36">
                  <c:v>40632.0</c:v>
                </c:pt>
                <c:pt idx="37">
                  <c:v>40639.0</c:v>
                </c:pt>
                <c:pt idx="38">
                  <c:v>40646.0</c:v>
                </c:pt>
                <c:pt idx="39">
                  <c:v>40653.0</c:v>
                </c:pt>
                <c:pt idx="40">
                  <c:v>40660.0</c:v>
                </c:pt>
                <c:pt idx="41">
                  <c:v>40667.0</c:v>
                </c:pt>
                <c:pt idx="42">
                  <c:v>40674.0</c:v>
                </c:pt>
                <c:pt idx="43">
                  <c:v>40681.0</c:v>
                </c:pt>
                <c:pt idx="44">
                  <c:v>40688.0</c:v>
                </c:pt>
                <c:pt idx="45">
                  <c:v>40695.0</c:v>
                </c:pt>
                <c:pt idx="46">
                  <c:v>40702.0</c:v>
                </c:pt>
                <c:pt idx="47">
                  <c:v>40709.0</c:v>
                </c:pt>
                <c:pt idx="48">
                  <c:v>40716.0</c:v>
                </c:pt>
                <c:pt idx="49">
                  <c:v>40723.0</c:v>
                </c:pt>
                <c:pt idx="50">
                  <c:v>40730.0</c:v>
                </c:pt>
                <c:pt idx="51">
                  <c:v>40737.0</c:v>
                </c:pt>
                <c:pt idx="52">
                  <c:v>40744.0</c:v>
                </c:pt>
                <c:pt idx="53">
                  <c:v>40751.0</c:v>
                </c:pt>
                <c:pt idx="54">
                  <c:v>40758.0</c:v>
                </c:pt>
                <c:pt idx="55">
                  <c:v>40765.0</c:v>
                </c:pt>
                <c:pt idx="56">
                  <c:v>40772.0</c:v>
                </c:pt>
                <c:pt idx="57">
                  <c:v>40779.0</c:v>
                </c:pt>
                <c:pt idx="58">
                  <c:v>40786.0</c:v>
                </c:pt>
                <c:pt idx="59">
                  <c:v>40793.0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1491.0</c:v>
                </c:pt>
                <c:pt idx="1">
                  <c:v>4743.0</c:v>
                </c:pt>
                <c:pt idx="2">
                  <c:v>6321.0</c:v>
                </c:pt>
                <c:pt idx="3">
                  <c:v>7467.0</c:v>
                </c:pt>
                <c:pt idx="4">
                  <c:v>8343.0</c:v>
                </c:pt>
                <c:pt idx="5">
                  <c:v>9423.0</c:v>
                </c:pt>
                <c:pt idx="6">
                  <c:v>10010.0</c:v>
                </c:pt>
                <c:pt idx="7">
                  <c:v>11051.0</c:v>
                </c:pt>
                <c:pt idx="8">
                  <c:v>11764.0</c:v>
                </c:pt>
                <c:pt idx="9">
                  <c:v>12491.0</c:v>
                </c:pt>
                <c:pt idx="10">
                  <c:v>13222.0</c:v>
                </c:pt>
                <c:pt idx="11">
                  <c:v>13911.0</c:v>
                </c:pt>
                <c:pt idx="12">
                  <c:v>14743.0</c:v>
                </c:pt>
                <c:pt idx="13">
                  <c:v>15254.0</c:v>
                </c:pt>
                <c:pt idx="14">
                  <c:v>15460.0</c:v>
                </c:pt>
                <c:pt idx="15">
                  <c:v>16474.0</c:v>
                </c:pt>
                <c:pt idx="16">
                  <c:v>16637.0</c:v>
                </c:pt>
                <c:pt idx="17">
                  <c:v>17256.0</c:v>
                </c:pt>
                <c:pt idx="18">
                  <c:v>17022.0</c:v>
                </c:pt>
                <c:pt idx="19">
                  <c:v>18070.0</c:v>
                </c:pt>
                <c:pt idx="20">
                  <c:v>18446.0</c:v>
                </c:pt>
                <c:pt idx="21">
                  <c:v>18404.0</c:v>
                </c:pt>
                <c:pt idx="22">
                  <c:v>14422.0</c:v>
                </c:pt>
                <c:pt idx="23">
                  <c:v>16732.0</c:v>
                </c:pt>
                <c:pt idx="24">
                  <c:v>19699.0</c:v>
                </c:pt>
                <c:pt idx="25">
                  <c:v>20756.0</c:v>
                </c:pt>
                <c:pt idx="26">
                  <c:v>21383.0</c:v>
                </c:pt>
                <c:pt idx="27">
                  <c:v>21387.0</c:v>
                </c:pt>
                <c:pt idx="28">
                  <c:v>20203.0</c:v>
                </c:pt>
                <c:pt idx="29">
                  <c:v>18417.0</c:v>
                </c:pt>
                <c:pt idx="30">
                  <c:v>16746.0</c:v>
                </c:pt>
                <c:pt idx="31">
                  <c:v>15870.0</c:v>
                </c:pt>
                <c:pt idx="32">
                  <c:v>15074.0</c:v>
                </c:pt>
                <c:pt idx="33">
                  <c:v>14131.0</c:v>
                </c:pt>
                <c:pt idx="34">
                  <c:v>13521.0</c:v>
                </c:pt>
                <c:pt idx="35">
                  <c:v>12985.0</c:v>
                </c:pt>
                <c:pt idx="36">
                  <c:v>12448.0</c:v>
                </c:pt>
                <c:pt idx="37">
                  <c:v>11873.0</c:v>
                </c:pt>
                <c:pt idx="38">
                  <c:v>11355.0</c:v>
                </c:pt>
                <c:pt idx="39">
                  <c:v>10183.0</c:v>
                </c:pt>
                <c:pt idx="40">
                  <c:v>10268.0</c:v>
                </c:pt>
                <c:pt idx="41">
                  <c:v>10223.0</c:v>
                </c:pt>
                <c:pt idx="42">
                  <c:v>10065.0</c:v>
                </c:pt>
                <c:pt idx="43">
                  <c:v>9704.0</c:v>
                </c:pt>
                <c:pt idx="44">
                  <c:v>9266.0</c:v>
                </c:pt>
                <c:pt idx="45">
                  <c:v>8873.0</c:v>
                </c:pt>
                <c:pt idx="46">
                  <c:v>8831.0</c:v>
                </c:pt>
                <c:pt idx="47">
                  <c:v>8768.0</c:v>
                </c:pt>
                <c:pt idx="48">
                  <c:v>8444.0</c:v>
                </c:pt>
                <c:pt idx="49">
                  <c:v>8010.0</c:v>
                </c:pt>
                <c:pt idx="50">
                  <c:v>7904.0</c:v>
                </c:pt>
                <c:pt idx="51">
                  <c:v>7652.0</c:v>
                </c:pt>
                <c:pt idx="52">
                  <c:v>7503.0</c:v>
                </c:pt>
                <c:pt idx="53">
                  <c:v>7329.0</c:v>
                </c:pt>
                <c:pt idx="54">
                  <c:v>7165.0</c:v>
                </c:pt>
                <c:pt idx="55">
                  <c:v>6874.0</c:v>
                </c:pt>
                <c:pt idx="56">
                  <c:v>6891.0</c:v>
                </c:pt>
                <c:pt idx="57">
                  <c:v>6667.0</c:v>
                </c:pt>
                <c:pt idx="58">
                  <c:v>6665.0</c:v>
                </c:pt>
                <c:pt idx="59">
                  <c:v>6603.0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Jenkins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Sheet1!$A$2:$A$61</c:f>
              <c:numCache>
                <c:formatCode>m/d/yyyy</c:formatCode>
                <c:ptCount val="60"/>
                <c:pt idx="0">
                  <c:v>40380.0</c:v>
                </c:pt>
                <c:pt idx="1">
                  <c:v>40387.0</c:v>
                </c:pt>
                <c:pt idx="2">
                  <c:v>40394.0</c:v>
                </c:pt>
                <c:pt idx="3">
                  <c:v>40401.0</c:v>
                </c:pt>
                <c:pt idx="4">
                  <c:v>40408.0</c:v>
                </c:pt>
                <c:pt idx="5">
                  <c:v>40415.0</c:v>
                </c:pt>
                <c:pt idx="6">
                  <c:v>40422.0</c:v>
                </c:pt>
                <c:pt idx="7">
                  <c:v>40429.0</c:v>
                </c:pt>
                <c:pt idx="8">
                  <c:v>40436.0</c:v>
                </c:pt>
                <c:pt idx="9">
                  <c:v>40443.0</c:v>
                </c:pt>
                <c:pt idx="10">
                  <c:v>40450.0</c:v>
                </c:pt>
                <c:pt idx="11">
                  <c:v>40457.0</c:v>
                </c:pt>
                <c:pt idx="12">
                  <c:v>40464.0</c:v>
                </c:pt>
                <c:pt idx="13">
                  <c:v>40471.0</c:v>
                </c:pt>
                <c:pt idx="14">
                  <c:v>40478.0</c:v>
                </c:pt>
                <c:pt idx="15">
                  <c:v>40485.0</c:v>
                </c:pt>
                <c:pt idx="16">
                  <c:v>40492.0</c:v>
                </c:pt>
                <c:pt idx="17">
                  <c:v>40499.0</c:v>
                </c:pt>
                <c:pt idx="18">
                  <c:v>40506.0</c:v>
                </c:pt>
                <c:pt idx="19">
                  <c:v>40513.0</c:v>
                </c:pt>
                <c:pt idx="20">
                  <c:v>40520.0</c:v>
                </c:pt>
                <c:pt idx="21">
                  <c:v>40527.0</c:v>
                </c:pt>
                <c:pt idx="22">
                  <c:v>40534.0</c:v>
                </c:pt>
                <c:pt idx="23">
                  <c:v>40541.0</c:v>
                </c:pt>
                <c:pt idx="24">
                  <c:v>40548.0</c:v>
                </c:pt>
                <c:pt idx="25">
                  <c:v>40555.0</c:v>
                </c:pt>
                <c:pt idx="26">
                  <c:v>40562.0</c:v>
                </c:pt>
                <c:pt idx="27">
                  <c:v>40569.0</c:v>
                </c:pt>
                <c:pt idx="28">
                  <c:v>40576.0</c:v>
                </c:pt>
                <c:pt idx="29">
                  <c:v>40583.0</c:v>
                </c:pt>
                <c:pt idx="30">
                  <c:v>40590.0</c:v>
                </c:pt>
                <c:pt idx="31">
                  <c:v>40597.0</c:v>
                </c:pt>
                <c:pt idx="32">
                  <c:v>40604.0</c:v>
                </c:pt>
                <c:pt idx="33">
                  <c:v>40611.0</c:v>
                </c:pt>
                <c:pt idx="34">
                  <c:v>40618.0</c:v>
                </c:pt>
                <c:pt idx="35">
                  <c:v>40625.0</c:v>
                </c:pt>
                <c:pt idx="36">
                  <c:v>40632.0</c:v>
                </c:pt>
                <c:pt idx="37">
                  <c:v>40639.0</c:v>
                </c:pt>
                <c:pt idx="38">
                  <c:v>40646.0</c:v>
                </c:pt>
                <c:pt idx="39">
                  <c:v>40653.0</c:v>
                </c:pt>
                <c:pt idx="40">
                  <c:v>40660.0</c:v>
                </c:pt>
                <c:pt idx="41">
                  <c:v>40667.0</c:v>
                </c:pt>
                <c:pt idx="42">
                  <c:v>40674.0</c:v>
                </c:pt>
                <c:pt idx="43">
                  <c:v>40681.0</c:v>
                </c:pt>
                <c:pt idx="44">
                  <c:v>40688.0</c:v>
                </c:pt>
                <c:pt idx="45">
                  <c:v>40695.0</c:v>
                </c:pt>
                <c:pt idx="46">
                  <c:v>40702.0</c:v>
                </c:pt>
                <c:pt idx="47">
                  <c:v>40709.0</c:v>
                </c:pt>
                <c:pt idx="48">
                  <c:v>40716.0</c:v>
                </c:pt>
                <c:pt idx="49">
                  <c:v>40723.0</c:v>
                </c:pt>
                <c:pt idx="50">
                  <c:v>40730.0</c:v>
                </c:pt>
                <c:pt idx="51">
                  <c:v>40737.0</c:v>
                </c:pt>
                <c:pt idx="52">
                  <c:v>40744.0</c:v>
                </c:pt>
                <c:pt idx="53">
                  <c:v>40751.0</c:v>
                </c:pt>
                <c:pt idx="54">
                  <c:v>40758.0</c:v>
                </c:pt>
                <c:pt idx="55">
                  <c:v>40765.0</c:v>
                </c:pt>
                <c:pt idx="56">
                  <c:v>40772.0</c:v>
                </c:pt>
                <c:pt idx="57">
                  <c:v>40779.0</c:v>
                </c:pt>
                <c:pt idx="58">
                  <c:v>40786.0</c:v>
                </c:pt>
                <c:pt idx="59">
                  <c:v>40793.0</c:v>
                </c:pt>
              </c:numCache>
            </c:num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21.0</c:v>
                </c:pt>
                <c:pt idx="28">
                  <c:v>2525.0</c:v>
                </c:pt>
                <c:pt idx="29">
                  <c:v>3267.0</c:v>
                </c:pt>
                <c:pt idx="30">
                  <c:v>4115.0</c:v>
                </c:pt>
                <c:pt idx="31">
                  <c:v>4997.0</c:v>
                </c:pt>
                <c:pt idx="32">
                  <c:v>5820.0</c:v>
                </c:pt>
                <c:pt idx="33">
                  <c:v>6598.0</c:v>
                </c:pt>
                <c:pt idx="34">
                  <c:v>7416.0</c:v>
                </c:pt>
                <c:pt idx="35">
                  <c:v>8239.0</c:v>
                </c:pt>
                <c:pt idx="36">
                  <c:v>9031.0</c:v>
                </c:pt>
                <c:pt idx="37">
                  <c:v>9789.0</c:v>
                </c:pt>
                <c:pt idx="38">
                  <c:v>10339.0</c:v>
                </c:pt>
                <c:pt idx="39">
                  <c:v>9913.0</c:v>
                </c:pt>
                <c:pt idx="40">
                  <c:v>10969.0</c:v>
                </c:pt>
                <c:pt idx="41">
                  <c:v>11809.0</c:v>
                </c:pt>
                <c:pt idx="42">
                  <c:v>12412.0</c:v>
                </c:pt>
                <c:pt idx="43">
                  <c:v>12881.0</c:v>
                </c:pt>
                <c:pt idx="44">
                  <c:v>13128.0</c:v>
                </c:pt>
                <c:pt idx="45">
                  <c:v>13404.0</c:v>
                </c:pt>
                <c:pt idx="46">
                  <c:v>14120.0</c:v>
                </c:pt>
                <c:pt idx="47">
                  <c:v>14773.0</c:v>
                </c:pt>
                <c:pt idx="48">
                  <c:v>15120.0</c:v>
                </c:pt>
                <c:pt idx="49">
                  <c:v>14839.0</c:v>
                </c:pt>
                <c:pt idx="50">
                  <c:v>15603.0</c:v>
                </c:pt>
                <c:pt idx="51">
                  <c:v>15852.0</c:v>
                </c:pt>
                <c:pt idx="52">
                  <c:v>16102.0</c:v>
                </c:pt>
                <c:pt idx="53">
                  <c:v>16415.0</c:v>
                </c:pt>
                <c:pt idx="54">
                  <c:v>16963.0</c:v>
                </c:pt>
                <c:pt idx="55">
                  <c:v>17071.0</c:v>
                </c:pt>
                <c:pt idx="56">
                  <c:v>17716.0</c:v>
                </c:pt>
                <c:pt idx="57">
                  <c:v>18180.0</c:v>
                </c:pt>
                <c:pt idx="58">
                  <c:v>18607.0</c:v>
                </c:pt>
                <c:pt idx="59">
                  <c:v>19607.0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Estimated Oracle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Sheet1!$A$2:$A$61</c:f>
              <c:numCache>
                <c:formatCode>m/d/yyyy</c:formatCode>
                <c:ptCount val="60"/>
                <c:pt idx="0">
                  <c:v>40380.0</c:v>
                </c:pt>
                <c:pt idx="1">
                  <c:v>40387.0</c:v>
                </c:pt>
                <c:pt idx="2">
                  <c:v>40394.0</c:v>
                </c:pt>
                <c:pt idx="3">
                  <c:v>40401.0</c:v>
                </c:pt>
                <c:pt idx="4">
                  <c:v>40408.0</c:v>
                </c:pt>
                <c:pt idx="5">
                  <c:v>40415.0</c:v>
                </c:pt>
                <c:pt idx="6">
                  <c:v>40422.0</c:v>
                </c:pt>
                <c:pt idx="7">
                  <c:v>40429.0</c:v>
                </c:pt>
                <c:pt idx="8">
                  <c:v>40436.0</c:v>
                </c:pt>
                <c:pt idx="9">
                  <c:v>40443.0</c:v>
                </c:pt>
                <c:pt idx="10">
                  <c:v>40450.0</c:v>
                </c:pt>
                <c:pt idx="11">
                  <c:v>40457.0</c:v>
                </c:pt>
                <c:pt idx="12">
                  <c:v>40464.0</c:v>
                </c:pt>
                <c:pt idx="13">
                  <c:v>40471.0</c:v>
                </c:pt>
                <c:pt idx="14">
                  <c:v>40478.0</c:v>
                </c:pt>
                <c:pt idx="15">
                  <c:v>40485.0</c:v>
                </c:pt>
                <c:pt idx="16">
                  <c:v>40492.0</c:v>
                </c:pt>
                <c:pt idx="17">
                  <c:v>40499.0</c:v>
                </c:pt>
                <c:pt idx="18">
                  <c:v>40506.0</c:v>
                </c:pt>
                <c:pt idx="19">
                  <c:v>40513.0</c:v>
                </c:pt>
                <c:pt idx="20">
                  <c:v>40520.0</c:v>
                </c:pt>
                <c:pt idx="21">
                  <c:v>40527.0</c:v>
                </c:pt>
                <c:pt idx="22">
                  <c:v>40534.0</c:v>
                </c:pt>
                <c:pt idx="23">
                  <c:v>40541.0</c:v>
                </c:pt>
                <c:pt idx="24">
                  <c:v>40548.0</c:v>
                </c:pt>
                <c:pt idx="25">
                  <c:v>40555.0</c:v>
                </c:pt>
                <c:pt idx="26">
                  <c:v>40562.0</c:v>
                </c:pt>
                <c:pt idx="27">
                  <c:v>40569.0</c:v>
                </c:pt>
                <c:pt idx="28">
                  <c:v>40576.0</c:v>
                </c:pt>
                <c:pt idx="29">
                  <c:v>40583.0</c:v>
                </c:pt>
                <c:pt idx="30">
                  <c:v>40590.0</c:v>
                </c:pt>
                <c:pt idx="31">
                  <c:v>40597.0</c:v>
                </c:pt>
                <c:pt idx="32">
                  <c:v>40604.0</c:v>
                </c:pt>
                <c:pt idx="33">
                  <c:v>40611.0</c:v>
                </c:pt>
                <c:pt idx="34">
                  <c:v>40618.0</c:v>
                </c:pt>
                <c:pt idx="35">
                  <c:v>40625.0</c:v>
                </c:pt>
                <c:pt idx="36">
                  <c:v>40632.0</c:v>
                </c:pt>
                <c:pt idx="37">
                  <c:v>40639.0</c:v>
                </c:pt>
                <c:pt idx="38">
                  <c:v>40646.0</c:v>
                </c:pt>
                <c:pt idx="39">
                  <c:v>40653.0</c:v>
                </c:pt>
                <c:pt idx="40">
                  <c:v>40660.0</c:v>
                </c:pt>
                <c:pt idx="41">
                  <c:v>40667.0</c:v>
                </c:pt>
                <c:pt idx="42">
                  <c:v>40674.0</c:v>
                </c:pt>
                <c:pt idx="43">
                  <c:v>40681.0</c:v>
                </c:pt>
                <c:pt idx="44">
                  <c:v>40688.0</c:v>
                </c:pt>
                <c:pt idx="45">
                  <c:v>40695.0</c:v>
                </c:pt>
                <c:pt idx="46">
                  <c:v>40702.0</c:v>
                </c:pt>
                <c:pt idx="47">
                  <c:v>40709.0</c:v>
                </c:pt>
                <c:pt idx="48">
                  <c:v>40716.0</c:v>
                </c:pt>
                <c:pt idx="49">
                  <c:v>40723.0</c:v>
                </c:pt>
                <c:pt idx="50">
                  <c:v>40730.0</c:v>
                </c:pt>
                <c:pt idx="51">
                  <c:v>40737.0</c:v>
                </c:pt>
                <c:pt idx="52">
                  <c:v>40744.0</c:v>
                </c:pt>
                <c:pt idx="53">
                  <c:v>40751.0</c:v>
                </c:pt>
                <c:pt idx="54">
                  <c:v>40758.0</c:v>
                </c:pt>
                <c:pt idx="55">
                  <c:v>40765.0</c:v>
                </c:pt>
                <c:pt idx="56">
                  <c:v>40772.0</c:v>
                </c:pt>
                <c:pt idx="57">
                  <c:v>40779.0</c:v>
                </c:pt>
                <c:pt idx="58">
                  <c:v>40786.0</c:v>
                </c:pt>
                <c:pt idx="59">
                  <c:v>40793.0</c:v>
                </c:pt>
              </c:numCache>
            </c:numRef>
          </c:cat>
          <c:val>
            <c:numRef>
              <c:f>Sheet1!$D$2:$D$61</c:f>
              <c:numCache>
                <c:formatCode>General</c:formatCode>
                <c:ptCount val="6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3.15</c:v>
                </c:pt>
                <c:pt idx="28">
                  <c:v>378.75</c:v>
                </c:pt>
                <c:pt idx="29">
                  <c:v>490.05</c:v>
                </c:pt>
                <c:pt idx="30">
                  <c:v>617.25</c:v>
                </c:pt>
                <c:pt idx="31">
                  <c:v>749.55</c:v>
                </c:pt>
                <c:pt idx="32">
                  <c:v>873.0</c:v>
                </c:pt>
                <c:pt idx="33">
                  <c:v>989.7</c:v>
                </c:pt>
                <c:pt idx="34">
                  <c:v>1112.4</c:v>
                </c:pt>
                <c:pt idx="35">
                  <c:v>1235.85</c:v>
                </c:pt>
                <c:pt idx="36">
                  <c:v>1354.65</c:v>
                </c:pt>
                <c:pt idx="37">
                  <c:v>1468.35</c:v>
                </c:pt>
                <c:pt idx="38">
                  <c:v>1550.85</c:v>
                </c:pt>
                <c:pt idx="39">
                  <c:v>1486.95</c:v>
                </c:pt>
                <c:pt idx="40">
                  <c:v>1645.35</c:v>
                </c:pt>
                <c:pt idx="41">
                  <c:v>1771.35</c:v>
                </c:pt>
                <c:pt idx="42">
                  <c:v>1861.8</c:v>
                </c:pt>
                <c:pt idx="43">
                  <c:v>1932.15</c:v>
                </c:pt>
                <c:pt idx="44">
                  <c:v>1969.2</c:v>
                </c:pt>
                <c:pt idx="45">
                  <c:v>2010.6</c:v>
                </c:pt>
                <c:pt idx="46">
                  <c:v>2118.0</c:v>
                </c:pt>
                <c:pt idx="47">
                  <c:v>2215.95</c:v>
                </c:pt>
                <c:pt idx="48">
                  <c:v>2268.0</c:v>
                </c:pt>
                <c:pt idx="49">
                  <c:v>2225.85</c:v>
                </c:pt>
                <c:pt idx="50">
                  <c:v>2340.45</c:v>
                </c:pt>
                <c:pt idx="51">
                  <c:v>2377.8</c:v>
                </c:pt>
                <c:pt idx="52">
                  <c:v>2415.3</c:v>
                </c:pt>
                <c:pt idx="53">
                  <c:v>2462.25</c:v>
                </c:pt>
                <c:pt idx="54">
                  <c:v>2544.45</c:v>
                </c:pt>
                <c:pt idx="55">
                  <c:v>2560.65</c:v>
                </c:pt>
                <c:pt idx="56">
                  <c:v>2657.4</c:v>
                </c:pt>
                <c:pt idx="57">
                  <c:v>2727.0</c:v>
                </c:pt>
                <c:pt idx="58">
                  <c:v>2791.05</c:v>
                </c:pt>
                <c:pt idx="59">
                  <c:v>2941.05</c:v>
                </c:pt>
              </c:numCache>
            </c:numRef>
          </c:val>
        </c:ser>
        <c:dLbls/>
        <c:axId val="512068328"/>
        <c:axId val="512071560"/>
      </c:areaChart>
      <c:dateAx>
        <c:axId val="512068328"/>
        <c:scaling>
          <c:orientation val="minMax"/>
        </c:scaling>
        <c:axPos val="b"/>
        <c:numFmt formatCode="[$-409]mmm\-yy;@" sourceLinked="0"/>
        <c:tickLblPos val="nextTo"/>
        <c:crossAx val="512071560"/>
        <c:crosses val="autoZero"/>
        <c:auto val="1"/>
        <c:lblOffset val="100"/>
        <c:baseTimeUnit val="days"/>
      </c:dateAx>
      <c:valAx>
        <c:axId val="512071560"/>
        <c:scaling>
          <c:orientation val="minMax"/>
        </c:scaling>
        <c:axPos val="l"/>
        <c:majorGridlines/>
        <c:numFmt formatCode="General" sourceLinked="1"/>
        <c:tickLblPos val="nextTo"/>
        <c:crossAx val="512068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9445408361368"/>
          <c:y val="0.0242442176436572"/>
          <c:w val="0.408369305292645"/>
          <c:h val="0.20235336439433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229321794681325"/>
          <c:y val="0.044117903747777"/>
          <c:w val="0.728122377545037"/>
          <c:h val="0.83793088143389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Sheet1!$A$2:$A$39</c:f>
              <c:numCache>
                <c:formatCode>m/d/yyyy</c:formatCode>
                <c:ptCount val="38"/>
                <c:pt idx="0">
                  <c:v>40543.0</c:v>
                </c:pt>
                <c:pt idx="1">
                  <c:v>40550.0</c:v>
                </c:pt>
                <c:pt idx="2">
                  <c:v>40557.0</c:v>
                </c:pt>
                <c:pt idx="3">
                  <c:v>40564.0</c:v>
                </c:pt>
                <c:pt idx="4">
                  <c:v>40571.0</c:v>
                </c:pt>
                <c:pt idx="5">
                  <c:v>40578.0</c:v>
                </c:pt>
                <c:pt idx="6">
                  <c:v>40585.0</c:v>
                </c:pt>
                <c:pt idx="7">
                  <c:v>40592.0</c:v>
                </c:pt>
                <c:pt idx="8">
                  <c:v>40599.0</c:v>
                </c:pt>
                <c:pt idx="9">
                  <c:v>40606.0</c:v>
                </c:pt>
                <c:pt idx="10">
                  <c:v>40613.0</c:v>
                </c:pt>
                <c:pt idx="11">
                  <c:v>40620.0</c:v>
                </c:pt>
                <c:pt idx="12">
                  <c:v>40627.0</c:v>
                </c:pt>
                <c:pt idx="13">
                  <c:v>40634.0</c:v>
                </c:pt>
                <c:pt idx="14">
                  <c:v>40641.0</c:v>
                </c:pt>
                <c:pt idx="15">
                  <c:v>40648.0</c:v>
                </c:pt>
                <c:pt idx="16">
                  <c:v>40655.0</c:v>
                </c:pt>
                <c:pt idx="17">
                  <c:v>40662.0</c:v>
                </c:pt>
                <c:pt idx="18">
                  <c:v>40669.0</c:v>
                </c:pt>
                <c:pt idx="19">
                  <c:v>40676.0</c:v>
                </c:pt>
                <c:pt idx="20">
                  <c:v>40683.0</c:v>
                </c:pt>
                <c:pt idx="21">
                  <c:v>40690.0</c:v>
                </c:pt>
                <c:pt idx="22">
                  <c:v>40697.0</c:v>
                </c:pt>
                <c:pt idx="23">
                  <c:v>40704.0</c:v>
                </c:pt>
                <c:pt idx="24">
                  <c:v>40711.0</c:v>
                </c:pt>
                <c:pt idx="25">
                  <c:v>40718.0</c:v>
                </c:pt>
                <c:pt idx="26">
                  <c:v>40725.0</c:v>
                </c:pt>
                <c:pt idx="27">
                  <c:v>40732.0</c:v>
                </c:pt>
                <c:pt idx="28">
                  <c:v>40739.0</c:v>
                </c:pt>
                <c:pt idx="29">
                  <c:v>40746.0</c:v>
                </c:pt>
                <c:pt idx="30">
                  <c:v>40753.0</c:v>
                </c:pt>
                <c:pt idx="31">
                  <c:v>40760.0</c:v>
                </c:pt>
                <c:pt idx="32">
                  <c:v>40767.0</c:v>
                </c:pt>
                <c:pt idx="33">
                  <c:v>40774.0</c:v>
                </c:pt>
                <c:pt idx="34">
                  <c:v>40781.0</c:v>
                </c:pt>
                <c:pt idx="35">
                  <c:v>40788.0</c:v>
                </c:pt>
                <c:pt idx="36">
                  <c:v>40795.0</c:v>
                </c:pt>
                <c:pt idx="37">
                  <c:v>40802.0</c:v>
                </c:pt>
              </c:numCache>
            </c:num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8204.0</c:v>
                </c:pt>
                <c:pt idx="1">
                  <c:v>8269.0</c:v>
                </c:pt>
                <c:pt idx="2">
                  <c:v>8334.0</c:v>
                </c:pt>
                <c:pt idx="3">
                  <c:v>8398.0</c:v>
                </c:pt>
                <c:pt idx="4">
                  <c:v>8468.0</c:v>
                </c:pt>
                <c:pt idx="5">
                  <c:v>8518.0</c:v>
                </c:pt>
                <c:pt idx="6">
                  <c:v>8595.0</c:v>
                </c:pt>
                <c:pt idx="7">
                  <c:v>8648.0</c:v>
                </c:pt>
                <c:pt idx="8">
                  <c:v>8708.0</c:v>
                </c:pt>
                <c:pt idx="9">
                  <c:v>8782.0</c:v>
                </c:pt>
                <c:pt idx="10">
                  <c:v>8842.0</c:v>
                </c:pt>
                <c:pt idx="11">
                  <c:v>8915.0</c:v>
                </c:pt>
                <c:pt idx="12">
                  <c:v>8977.0</c:v>
                </c:pt>
                <c:pt idx="13">
                  <c:v>9037.0</c:v>
                </c:pt>
                <c:pt idx="14">
                  <c:v>9111.0</c:v>
                </c:pt>
                <c:pt idx="15">
                  <c:v>9203.0</c:v>
                </c:pt>
                <c:pt idx="16">
                  <c:v>9295.0</c:v>
                </c:pt>
                <c:pt idx="17">
                  <c:v>9363.0</c:v>
                </c:pt>
                <c:pt idx="18">
                  <c:v>9425.0</c:v>
                </c:pt>
                <c:pt idx="19">
                  <c:v>9495.0</c:v>
                </c:pt>
                <c:pt idx="20">
                  <c:v>9555.0</c:v>
                </c:pt>
                <c:pt idx="21">
                  <c:v>9596.0</c:v>
                </c:pt>
                <c:pt idx="22">
                  <c:v>9679.0</c:v>
                </c:pt>
                <c:pt idx="23">
                  <c:v>9764.0</c:v>
                </c:pt>
                <c:pt idx="24">
                  <c:v>9823.0</c:v>
                </c:pt>
                <c:pt idx="25">
                  <c:v>9906.0</c:v>
                </c:pt>
                <c:pt idx="26">
                  <c:v>10003.0</c:v>
                </c:pt>
                <c:pt idx="27">
                  <c:v>10073.0</c:v>
                </c:pt>
                <c:pt idx="28">
                  <c:v>10152.0</c:v>
                </c:pt>
                <c:pt idx="29">
                  <c:v>10242.0</c:v>
                </c:pt>
                <c:pt idx="30">
                  <c:v>10335.0</c:v>
                </c:pt>
                <c:pt idx="31">
                  <c:v>10415.0</c:v>
                </c:pt>
                <c:pt idx="32">
                  <c:v>10504.0</c:v>
                </c:pt>
                <c:pt idx="33">
                  <c:v>10585.0</c:v>
                </c:pt>
                <c:pt idx="34">
                  <c:v>10632.0</c:v>
                </c:pt>
                <c:pt idx="35">
                  <c:v>10685.0</c:v>
                </c:pt>
                <c:pt idx="36">
                  <c:v>10744.0</c:v>
                </c:pt>
                <c:pt idx="37">
                  <c:v>10790.0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Sheet1!$A$2:$A$39</c:f>
              <c:numCache>
                <c:formatCode>m/d/yyyy</c:formatCode>
                <c:ptCount val="38"/>
                <c:pt idx="0">
                  <c:v>40543.0</c:v>
                </c:pt>
                <c:pt idx="1">
                  <c:v>40550.0</c:v>
                </c:pt>
                <c:pt idx="2">
                  <c:v>40557.0</c:v>
                </c:pt>
                <c:pt idx="3">
                  <c:v>40564.0</c:v>
                </c:pt>
                <c:pt idx="4">
                  <c:v>40571.0</c:v>
                </c:pt>
                <c:pt idx="5">
                  <c:v>40578.0</c:v>
                </c:pt>
                <c:pt idx="6">
                  <c:v>40585.0</c:v>
                </c:pt>
                <c:pt idx="7">
                  <c:v>40592.0</c:v>
                </c:pt>
                <c:pt idx="8">
                  <c:v>40599.0</c:v>
                </c:pt>
                <c:pt idx="9">
                  <c:v>40606.0</c:v>
                </c:pt>
                <c:pt idx="10">
                  <c:v>40613.0</c:v>
                </c:pt>
                <c:pt idx="11">
                  <c:v>40620.0</c:v>
                </c:pt>
                <c:pt idx="12">
                  <c:v>40627.0</c:v>
                </c:pt>
                <c:pt idx="13">
                  <c:v>40634.0</c:v>
                </c:pt>
                <c:pt idx="14">
                  <c:v>40641.0</c:v>
                </c:pt>
                <c:pt idx="15">
                  <c:v>40648.0</c:v>
                </c:pt>
                <c:pt idx="16">
                  <c:v>40655.0</c:v>
                </c:pt>
                <c:pt idx="17">
                  <c:v>40662.0</c:v>
                </c:pt>
                <c:pt idx="18">
                  <c:v>40669.0</c:v>
                </c:pt>
                <c:pt idx="19">
                  <c:v>40676.0</c:v>
                </c:pt>
                <c:pt idx="20">
                  <c:v>40683.0</c:v>
                </c:pt>
                <c:pt idx="21">
                  <c:v>40690.0</c:v>
                </c:pt>
                <c:pt idx="22">
                  <c:v>40697.0</c:v>
                </c:pt>
                <c:pt idx="23">
                  <c:v>40704.0</c:v>
                </c:pt>
                <c:pt idx="24">
                  <c:v>40711.0</c:v>
                </c:pt>
                <c:pt idx="25">
                  <c:v>40718.0</c:v>
                </c:pt>
                <c:pt idx="26">
                  <c:v>40725.0</c:v>
                </c:pt>
                <c:pt idx="27">
                  <c:v>40732.0</c:v>
                </c:pt>
                <c:pt idx="28">
                  <c:v>40739.0</c:v>
                </c:pt>
                <c:pt idx="29">
                  <c:v>40746.0</c:v>
                </c:pt>
                <c:pt idx="30">
                  <c:v>40753.0</c:v>
                </c:pt>
                <c:pt idx="31">
                  <c:v>40760.0</c:v>
                </c:pt>
                <c:pt idx="32">
                  <c:v>40767.0</c:v>
                </c:pt>
                <c:pt idx="33">
                  <c:v>40774.0</c:v>
                </c:pt>
                <c:pt idx="34">
                  <c:v>40781.0</c:v>
                </c:pt>
                <c:pt idx="35">
                  <c:v>40788.0</c:v>
                </c:pt>
                <c:pt idx="36">
                  <c:v>40795.0</c:v>
                </c:pt>
                <c:pt idx="37">
                  <c:v>40802.0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8204.0</c:v>
                </c:pt>
                <c:pt idx="1">
                  <c:v>8269.0</c:v>
                </c:pt>
                <c:pt idx="2">
                  <c:v>8334.0</c:v>
                </c:pt>
                <c:pt idx="3">
                  <c:v>8398.0</c:v>
                </c:pt>
                <c:pt idx="4">
                  <c:v>8468.0</c:v>
                </c:pt>
                <c:pt idx="5">
                  <c:v>8506.0</c:v>
                </c:pt>
                <c:pt idx="6">
                  <c:v>8550.0</c:v>
                </c:pt>
                <c:pt idx="7">
                  <c:v>8571.0</c:v>
                </c:pt>
                <c:pt idx="8">
                  <c:v>8578.0</c:v>
                </c:pt>
                <c:pt idx="9">
                  <c:v>8587.0</c:v>
                </c:pt>
                <c:pt idx="10">
                  <c:v>8590.0</c:v>
                </c:pt>
                <c:pt idx="11">
                  <c:v>8593.0</c:v>
                </c:pt>
                <c:pt idx="12">
                  <c:v>8603.0</c:v>
                </c:pt>
                <c:pt idx="13">
                  <c:v>8615.0</c:v>
                </c:pt>
                <c:pt idx="14">
                  <c:v>8625.0</c:v>
                </c:pt>
                <c:pt idx="15">
                  <c:v>8632.0</c:v>
                </c:pt>
                <c:pt idx="16">
                  <c:v>8642.0</c:v>
                </c:pt>
                <c:pt idx="17">
                  <c:v>8647.0</c:v>
                </c:pt>
                <c:pt idx="18">
                  <c:v>8654.0</c:v>
                </c:pt>
                <c:pt idx="19">
                  <c:v>8664.0</c:v>
                </c:pt>
                <c:pt idx="20">
                  <c:v>8671.0</c:v>
                </c:pt>
                <c:pt idx="21">
                  <c:v>8675.0</c:v>
                </c:pt>
                <c:pt idx="22">
                  <c:v>8697.0</c:v>
                </c:pt>
                <c:pt idx="23">
                  <c:v>8710.0</c:v>
                </c:pt>
                <c:pt idx="24">
                  <c:v>8724.0</c:v>
                </c:pt>
                <c:pt idx="25">
                  <c:v>8737.0</c:v>
                </c:pt>
                <c:pt idx="26">
                  <c:v>8737.0</c:v>
                </c:pt>
                <c:pt idx="27">
                  <c:v>8742.0</c:v>
                </c:pt>
                <c:pt idx="28">
                  <c:v>8743.0</c:v>
                </c:pt>
                <c:pt idx="29">
                  <c:v>8762.0</c:v>
                </c:pt>
                <c:pt idx="30">
                  <c:v>8781.0</c:v>
                </c:pt>
                <c:pt idx="31">
                  <c:v>8785.0</c:v>
                </c:pt>
                <c:pt idx="32">
                  <c:v>8796.0</c:v>
                </c:pt>
                <c:pt idx="33">
                  <c:v>8806.0</c:v>
                </c:pt>
                <c:pt idx="34">
                  <c:v>8815.0</c:v>
                </c:pt>
                <c:pt idx="35">
                  <c:v>8824.0</c:v>
                </c:pt>
                <c:pt idx="36">
                  <c:v>8827.0</c:v>
                </c:pt>
                <c:pt idx="37">
                  <c:v>8830.0</c:v>
                </c:pt>
              </c:numCache>
            </c:numRef>
          </c:val>
          <c:smooth val="1"/>
        </c:ser>
        <c:dLbls/>
        <c:marker val="1"/>
        <c:axId val="512125640"/>
        <c:axId val="512129000"/>
      </c:lineChart>
      <c:dateAx>
        <c:axId val="512125640"/>
        <c:scaling>
          <c:orientation val="minMax"/>
        </c:scaling>
        <c:axPos val="b"/>
        <c:numFmt formatCode="[$-409]mmm\-yy;@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2129000"/>
        <c:crosses val="autoZero"/>
        <c:auto val="1"/>
        <c:lblOffset val="100"/>
        <c:baseTimeUnit val="days"/>
      </c:dateAx>
      <c:valAx>
        <c:axId val="512129000"/>
        <c:scaling>
          <c:orientation val="minMax"/>
          <c:min val="8000.0"/>
        </c:scaling>
        <c:axPos val="l"/>
        <c:majorGridlines/>
        <c:numFmt formatCode="General" sourceLinked="1"/>
        <c:tickLblPos val="nextTo"/>
        <c:crossAx val="512125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4541759075641"/>
          <c:y val="0.104007470003347"/>
          <c:w val="0.273221041664504"/>
          <c:h val="0.14549047349497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Sheet1!$A$2:$A$37</c:f>
              <c:numCache>
                <c:formatCode>m/d/yyyy</c:formatCode>
                <c:ptCount val="36"/>
                <c:pt idx="0">
                  <c:v>40548.0</c:v>
                </c:pt>
                <c:pt idx="1">
                  <c:v>40555.0</c:v>
                </c:pt>
                <c:pt idx="2">
                  <c:v>40562.0</c:v>
                </c:pt>
                <c:pt idx="3">
                  <c:v>40569.0</c:v>
                </c:pt>
                <c:pt idx="4">
                  <c:v>40576.0</c:v>
                </c:pt>
                <c:pt idx="5">
                  <c:v>40583.0</c:v>
                </c:pt>
                <c:pt idx="6">
                  <c:v>40590.0</c:v>
                </c:pt>
                <c:pt idx="7">
                  <c:v>40597.0</c:v>
                </c:pt>
                <c:pt idx="8">
                  <c:v>40604.0</c:v>
                </c:pt>
                <c:pt idx="9">
                  <c:v>40611.0</c:v>
                </c:pt>
                <c:pt idx="10">
                  <c:v>40618.0</c:v>
                </c:pt>
                <c:pt idx="11">
                  <c:v>40625.0</c:v>
                </c:pt>
                <c:pt idx="12">
                  <c:v>40632.0</c:v>
                </c:pt>
                <c:pt idx="13">
                  <c:v>40639.0</c:v>
                </c:pt>
                <c:pt idx="14">
                  <c:v>40646.0</c:v>
                </c:pt>
                <c:pt idx="15">
                  <c:v>40653.0</c:v>
                </c:pt>
                <c:pt idx="16">
                  <c:v>40660.0</c:v>
                </c:pt>
                <c:pt idx="17">
                  <c:v>40667.0</c:v>
                </c:pt>
                <c:pt idx="18">
                  <c:v>40674.0</c:v>
                </c:pt>
                <c:pt idx="19">
                  <c:v>40681.0</c:v>
                </c:pt>
                <c:pt idx="20">
                  <c:v>40688.0</c:v>
                </c:pt>
                <c:pt idx="21">
                  <c:v>40695.0</c:v>
                </c:pt>
                <c:pt idx="22">
                  <c:v>40702.0</c:v>
                </c:pt>
                <c:pt idx="23">
                  <c:v>40709.0</c:v>
                </c:pt>
                <c:pt idx="24">
                  <c:v>40716.0</c:v>
                </c:pt>
                <c:pt idx="25">
                  <c:v>40723.0</c:v>
                </c:pt>
                <c:pt idx="26">
                  <c:v>40730.0</c:v>
                </c:pt>
                <c:pt idx="27">
                  <c:v>40737.0</c:v>
                </c:pt>
                <c:pt idx="28">
                  <c:v>40744.0</c:v>
                </c:pt>
                <c:pt idx="29">
                  <c:v>40751.0</c:v>
                </c:pt>
                <c:pt idx="30">
                  <c:v>40758.0</c:v>
                </c:pt>
                <c:pt idx="31">
                  <c:v>40765.0</c:v>
                </c:pt>
                <c:pt idx="32">
                  <c:v>40772.0</c:v>
                </c:pt>
                <c:pt idx="33">
                  <c:v>40779.0</c:v>
                </c:pt>
                <c:pt idx="34">
                  <c:v>40786.0</c:v>
                </c:pt>
                <c:pt idx="35">
                  <c:v>40793.0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327.0</c:v>
                </c:pt>
                <c:pt idx="1">
                  <c:v>260.0</c:v>
                </c:pt>
                <c:pt idx="2">
                  <c:v>257.0</c:v>
                </c:pt>
                <c:pt idx="3">
                  <c:v>278.0</c:v>
                </c:pt>
                <c:pt idx="4">
                  <c:v>436.0</c:v>
                </c:pt>
                <c:pt idx="5">
                  <c:v>403.0</c:v>
                </c:pt>
                <c:pt idx="6">
                  <c:v>591.0</c:v>
                </c:pt>
                <c:pt idx="7">
                  <c:v>517.0</c:v>
                </c:pt>
                <c:pt idx="8">
                  <c:v>345.0</c:v>
                </c:pt>
                <c:pt idx="9">
                  <c:v>214.0</c:v>
                </c:pt>
                <c:pt idx="10">
                  <c:v>311.0</c:v>
                </c:pt>
                <c:pt idx="11">
                  <c:v>427.0</c:v>
                </c:pt>
                <c:pt idx="12">
                  <c:v>286.0</c:v>
                </c:pt>
                <c:pt idx="13">
                  <c:v>180.0</c:v>
                </c:pt>
                <c:pt idx="14">
                  <c:v>221.0</c:v>
                </c:pt>
                <c:pt idx="15">
                  <c:v>119.0</c:v>
                </c:pt>
                <c:pt idx="16">
                  <c:v>201.0</c:v>
                </c:pt>
                <c:pt idx="17">
                  <c:v>255.0</c:v>
                </c:pt>
                <c:pt idx="18">
                  <c:v>314.0</c:v>
                </c:pt>
                <c:pt idx="19">
                  <c:v>203.0</c:v>
                </c:pt>
                <c:pt idx="20">
                  <c:v>188.0</c:v>
                </c:pt>
                <c:pt idx="21">
                  <c:v>302.0</c:v>
                </c:pt>
                <c:pt idx="22">
                  <c:v>287.0</c:v>
                </c:pt>
                <c:pt idx="23">
                  <c:v>389.0</c:v>
                </c:pt>
                <c:pt idx="24">
                  <c:v>169.0</c:v>
                </c:pt>
                <c:pt idx="25">
                  <c:v>167.0</c:v>
                </c:pt>
                <c:pt idx="26">
                  <c:v>252.0</c:v>
                </c:pt>
                <c:pt idx="27">
                  <c:v>211.0</c:v>
                </c:pt>
                <c:pt idx="28">
                  <c:v>212.0</c:v>
                </c:pt>
                <c:pt idx="29">
                  <c:v>201.0</c:v>
                </c:pt>
                <c:pt idx="30">
                  <c:v>293.0</c:v>
                </c:pt>
                <c:pt idx="31">
                  <c:v>205.0</c:v>
                </c:pt>
                <c:pt idx="32">
                  <c:v>226.0</c:v>
                </c:pt>
                <c:pt idx="33">
                  <c:v>318.0</c:v>
                </c:pt>
                <c:pt idx="34">
                  <c:v>171.0</c:v>
                </c:pt>
                <c:pt idx="35">
                  <c:v>244.0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Sheet1!$A$2:$A$37</c:f>
              <c:numCache>
                <c:formatCode>m/d/yyyy</c:formatCode>
                <c:ptCount val="36"/>
                <c:pt idx="0">
                  <c:v>40548.0</c:v>
                </c:pt>
                <c:pt idx="1">
                  <c:v>40555.0</c:v>
                </c:pt>
                <c:pt idx="2">
                  <c:v>40562.0</c:v>
                </c:pt>
                <c:pt idx="3">
                  <c:v>40569.0</c:v>
                </c:pt>
                <c:pt idx="4">
                  <c:v>40576.0</c:v>
                </c:pt>
                <c:pt idx="5">
                  <c:v>40583.0</c:v>
                </c:pt>
                <c:pt idx="6">
                  <c:v>40590.0</c:v>
                </c:pt>
                <c:pt idx="7">
                  <c:v>40597.0</c:v>
                </c:pt>
                <c:pt idx="8">
                  <c:v>40604.0</c:v>
                </c:pt>
                <c:pt idx="9">
                  <c:v>40611.0</c:v>
                </c:pt>
                <c:pt idx="10">
                  <c:v>40618.0</c:v>
                </c:pt>
                <c:pt idx="11">
                  <c:v>40625.0</c:v>
                </c:pt>
                <c:pt idx="12">
                  <c:v>40632.0</c:v>
                </c:pt>
                <c:pt idx="13">
                  <c:v>40639.0</c:v>
                </c:pt>
                <c:pt idx="14">
                  <c:v>40646.0</c:v>
                </c:pt>
                <c:pt idx="15">
                  <c:v>40653.0</c:v>
                </c:pt>
                <c:pt idx="16">
                  <c:v>40660.0</c:v>
                </c:pt>
                <c:pt idx="17">
                  <c:v>40667.0</c:v>
                </c:pt>
                <c:pt idx="18">
                  <c:v>40674.0</c:v>
                </c:pt>
                <c:pt idx="19">
                  <c:v>40681.0</c:v>
                </c:pt>
                <c:pt idx="20">
                  <c:v>40688.0</c:v>
                </c:pt>
                <c:pt idx="21">
                  <c:v>40695.0</c:v>
                </c:pt>
                <c:pt idx="22">
                  <c:v>40702.0</c:v>
                </c:pt>
                <c:pt idx="23">
                  <c:v>40709.0</c:v>
                </c:pt>
                <c:pt idx="24">
                  <c:v>40716.0</c:v>
                </c:pt>
                <c:pt idx="25">
                  <c:v>40723.0</c:v>
                </c:pt>
                <c:pt idx="26">
                  <c:v>40730.0</c:v>
                </c:pt>
                <c:pt idx="27">
                  <c:v>40737.0</c:v>
                </c:pt>
                <c:pt idx="28">
                  <c:v>40744.0</c:v>
                </c:pt>
                <c:pt idx="29">
                  <c:v>40751.0</c:v>
                </c:pt>
                <c:pt idx="30">
                  <c:v>40758.0</c:v>
                </c:pt>
                <c:pt idx="31">
                  <c:v>40765.0</c:v>
                </c:pt>
                <c:pt idx="32">
                  <c:v>40772.0</c:v>
                </c:pt>
                <c:pt idx="33">
                  <c:v>40779.0</c:v>
                </c:pt>
                <c:pt idx="34">
                  <c:v>40786.0</c:v>
                </c:pt>
                <c:pt idx="35">
                  <c:v>40793.0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14.0</c:v>
                </c:pt>
                <c:pt idx="1">
                  <c:v>6.0</c:v>
                </c:pt>
                <c:pt idx="2">
                  <c:v>6.0</c:v>
                </c:pt>
                <c:pt idx="3">
                  <c:v>2.0</c:v>
                </c:pt>
                <c:pt idx="4">
                  <c:v>1.0</c:v>
                </c:pt>
                <c:pt idx="5">
                  <c:v>29.0</c:v>
                </c:pt>
                <c:pt idx="6">
                  <c:v>9.0</c:v>
                </c:pt>
                <c:pt idx="7">
                  <c:v>6.0</c:v>
                </c:pt>
                <c:pt idx="8">
                  <c:v>2.0</c:v>
                </c:pt>
                <c:pt idx="9">
                  <c:v>1.0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13.0</c:v>
                </c:pt>
                <c:pt idx="15">
                  <c:v>32.0</c:v>
                </c:pt>
                <c:pt idx="16">
                  <c:v>21.0</c:v>
                </c:pt>
                <c:pt idx="17">
                  <c:v>7.0</c:v>
                </c:pt>
                <c:pt idx="18">
                  <c:v>24.0</c:v>
                </c:pt>
                <c:pt idx="19">
                  <c:v>16.0</c:v>
                </c:pt>
                <c:pt idx="20">
                  <c:v>10.0</c:v>
                </c:pt>
                <c:pt idx="21">
                  <c:v>31.0</c:v>
                </c:pt>
                <c:pt idx="22">
                  <c:v>19.0</c:v>
                </c:pt>
                <c:pt idx="23">
                  <c:v>20.0</c:v>
                </c:pt>
                <c:pt idx="24">
                  <c:v>12.0</c:v>
                </c:pt>
                <c:pt idx="25">
                  <c:v>24.0</c:v>
                </c:pt>
                <c:pt idx="26">
                  <c:v>9.0</c:v>
                </c:pt>
                <c:pt idx="27">
                  <c:v>16.0</c:v>
                </c:pt>
                <c:pt idx="28">
                  <c:v>70.0</c:v>
                </c:pt>
                <c:pt idx="29">
                  <c:v>48.0</c:v>
                </c:pt>
                <c:pt idx="30">
                  <c:v>20.0</c:v>
                </c:pt>
                <c:pt idx="31">
                  <c:v>19.0</c:v>
                </c:pt>
                <c:pt idx="32">
                  <c:v>17.0</c:v>
                </c:pt>
                <c:pt idx="33">
                  <c:v>13.0</c:v>
                </c:pt>
                <c:pt idx="34">
                  <c:v>56.0</c:v>
                </c:pt>
                <c:pt idx="35">
                  <c:v>14.0</c:v>
                </c:pt>
              </c:numCache>
            </c:numRef>
          </c:val>
        </c:ser>
        <c:dLbls/>
        <c:marker val="1"/>
        <c:axId val="512185080"/>
        <c:axId val="512188440"/>
      </c:lineChart>
      <c:dateAx>
        <c:axId val="512185080"/>
        <c:scaling>
          <c:orientation val="minMax"/>
        </c:scaling>
        <c:axPos val="b"/>
        <c:numFmt formatCode="[$-409]mmm\-yyyy;@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188440"/>
        <c:crosses val="autoZero"/>
        <c:auto val="1"/>
        <c:lblOffset val="100"/>
        <c:baseTimeUnit val="days"/>
      </c:dateAx>
      <c:valAx>
        <c:axId val="512188440"/>
        <c:scaling>
          <c:orientation val="minMax"/>
          <c:max val="600.0"/>
          <c:min val="0.0"/>
        </c:scaling>
        <c:axPos val="l"/>
        <c:majorGridlines/>
        <c:numFmt formatCode="General" sourceLinked="1"/>
        <c:tickLblPos val="nextTo"/>
        <c:crossAx val="51218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124088655585"/>
          <c:y val="0.0638676141509165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817503888402839"/>
          <c:y val="0.0462597068445489"/>
          <c:w val="0.880009721007096"/>
          <c:h val="0.721708047862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Jenkins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Sheet1!$A$2:$A$38</c:f>
              <c:numCache>
                <c:formatCode>m/d/yyyy</c:formatCode>
                <c:ptCount val="37"/>
                <c:pt idx="0">
                  <c:v>40548.0</c:v>
                </c:pt>
                <c:pt idx="1">
                  <c:v>40555.0</c:v>
                </c:pt>
                <c:pt idx="2">
                  <c:v>40562.0</c:v>
                </c:pt>
                <c:pt idx="3">
                  <c:v>40569.0</c:v>
                </c:pt>
                <c:pt idx="4">
                  <c:v>40576.0</c:v>
                </c:pt>
                <c:pt idx="5">
                  <c:v>40583.0</c:v>
                </c:pt>
                <c:pt idx="6">
                  <c:v>40590.0</c:v>
                </c:pt>
                <c:pt idx="7">
                  <c:v>40597.0</c:v>
                </c:pt>
                <c:pt idx="8">
                  <c:v>40604.0</c:v>
                </c:pt>
                <c:pt idx="9">
                  <c:v>40611.0</c:v>
                </c:pt>
                <c:pt idx="10">
                  <c:v>40618.0</c:v>
                </c:pt>
                <c:pt idx="11">
                  <c:v>40625.0</c:v>
                </c:pt>
                <c:pt idx="12">
                  <c:v>40632.0</c:v>
                </c:pt>
                <c:pt idx="13">
                  <c:v>40639.0</c:v>
                </c:pt>
                <c:pt idx="14">
                  <c:v>40646.0</c:v>
                </c:pt>
                <c:pt idx="15">
                  <c:v>40653.0</c:v>
                </c:pt>
                <c:pt idx="16">
                  <c:v>40660.0</c:v>
                </c:pt>
                <c:pt idx="17">
                  <c:v>40667.0</c:v>
                </c:pt>
                <c:pt idx="18">
                  <c:v>40674.0</c:v>
                </c:pt>
                <c:pt idx="19">
                  <c:v>40681.0</c:v>
                </c:pt>
                <c:pt idx="20">
                  <c:v>40688.0</c:v>
                </c:pt>
                <c:pt idx="21">
                  <c:v>40695.0</c:v>
                </c:pt>
                <c:pt idx="22">
                  <c:v>40702.0</c:v>
                </c:pt>
                <c:pt idx="23">
                  <c:v>40709.0</c:v>
                </c:pt>
                <c:pt idx="24">
                  <c:v>40716.0</c:v>
                </c:pt>
                <c:pt idx="25">
                  <c:v>40723.0</c:v>
                </c:pt>
                <c:pt idx="26">
                  <c:v>40730.0</c:v>
                </c:pt>
                <c:pt idx="27">
                  <c:v>40737.0</c:v>
                </c:pt>
                <c:pt idx="28">
                  <c:v>40744.0</c:v>
                </c:pt>
                <c:pt idx="29">
                  <c:v>40751.0</c:v>
                </c:pt>
                <c:pt idx="30">
                  <c:v>40758.0</c:v>
                </c:pt>
                <c:pt idx="31">
                  <c:v>40765.0</c:v>
                </c:pt>
                <c:pt idx="32">
                  <c:v>40772.0</c:v>
                </c:pt>
                <c:pt idx="33">
                  <c:v>40779.0</c:v>
                </c:pt>
                <c:pt idx="34">
                  <c:v>40786.0</c:v>
                </c:pt>
                <c:pt idx="35">
                  <c:v>40793.0</c:v>
                </c:pt>
                <c:pt idx="36">
                  <c:v>40800.0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410.0</c:v>
                </c:pt>
                <c:pt idx="1">
                  <c:v>411.0</c:v>
                </c:pt>
                <c:pt idx="2">
                  <c:v>417.0</c:v>
                </c:pt>
                <c:pt idx="3">
                  <c:v>431.0</c:v>
                </c:pt>
                <c:pt idx="4">
                  <c:v>459.0</c:v>
                </c:pt>
                <c:pt idx="5">
                  <c:v>469.0</c:v>
                </c:pt>
                <c:pt idx="6">
                  <c:v>474.0</c:v>
                </c:pt>
                <c:pt idx="7">
                  <c:v>481.0</c:v>
                </c:pt>
                <c:pt idx="8">
                  <c:v>483.0</c:v>
                </c:pt>
                <c:pt idx="9">
                  <c:v>485.0</c:v>
                </c:pt>
                <c:pt idx="10">
                  <c:v>487.0</c:v>
                </c:pt>
                <c:pt idx="11">
                  <c:v>496.0</c:v>
                </c:pt>
                <c:pt idx="12">
                  <c:v>497.0</c:v>
                </c:pt>
                <c:pt idx="13">
                  <c:v>497.0</c:v>
                </c:pt>
                <c:pt idx="14">
                  <c:v>497.0</c:v>
                </c:pt>
                <c:pt idx="15">
                  <c:v>499.0</c:v>
                </c:pt>
                <c:pt idx="16">
                  <c:v>504.0</c:v>
                </c:pt>
                <c:pt idx="17">
                  <c:v>506.0</c:v>
                </c:pt>
                <c:pt idx="18">
                  <c:v>508.0</c:v>
                </c:pt>
                <c:pt idx="19">
                  <c:v>510.0</c:v>
                </c:pt>
                <c:pt idx="20">
                  <c:v>512.0</c:v>
                </c:pt>
                <c:pt idx="21">
                  <c:v>519.0</c:v>
                </c:pt>
                <c:pt idx="22">
                  <c:v>525.0</c:v>
                </c:pt>
                <c:pt idx="23">
                  <c:v>530.0</c:v>
                </c:pt>
                <c:pt idx="24">
                  <c:v>536.0</c:v>
                </c:pt>
                <c:pt idx="25">
                  <c:v>540.0</c:v>
                </c:pt>
                <c:pt idx="26">
                  <c:v>544.0</c:v>
                </c:pt>
                <c:pt idx="27">
                  <c:v>549.0</c:v>
                </c:pt>
                <c:pt idx="28">
                  <c:v>552.0</c:v>
                </c:pt>
                <c:pt idx="29">
                  <c:v>557.0</c:v>
                </c:pt>
                <c:pt idx="30">
                  <c:v>565.0</c:v>
                </c:pt>
                <c:pt idx="31">
                  <c:v>566.0</c:v>
                </c:pt>
                <c:pt idx="32">
                  <c:v>569.0</c:v>
                </c:pt>
                <c:pt idx="33">
                  <c:v>574.0</c:v>
                </c:pt>
                <c:pt idx="34">
                  <c:v>578.0</c:v>
                </c:pt>
                <c:pt idx="35">
                  <c:v>585.0</c:v>
                </c:pt>
                <c:pt idx="36">
                  <c:v>586.0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Hudson</c:v>
                </c:pt>
              </c:strCache>
            </c:strRef>
          </c:tx>
          <c:spPr>
            <a:ln w="101600"/>
          </c:spPr>
          <c:marker>
            <c:symbol val="none"/>
          </c:marker>
          <c:cat>
            <c:numRef>
              <c:f>Sheet1!$A$2:$A$38</c:f>
              <c:numCache>
                <c:formatCode>m/d/yyyy</c:formatCode>
                <c:ptCount val="37"/>
                <c:pt idx="0">
                  <c:v>40548.0</c:v>
                </c:pt>
                <c:pt idx="1">
                  <c:v>40555.0</c:v>
                </c:pt>
                <c:pt idx="2">
                  <c:v>40562.0</c:v>
                </c:pt>
                <c:pt idx="3">
                  <c:v>40569.0</c:v>
                </c:pt>
                <c:pt idx="4">
                  <c:v>40576.0</c:v>
                </c:pt>
                <c:pt idx="5">
                  <c:v>40583.0</c:v>
                </c:pt>
                <c:pt idx="6">
                  <c:v>40590.0</c:v>
                </c:pt>
                <c:pt idx="7">
                  <c:v>40597.0</c:v>
                </c:pt>
                <c:pt idx="8">
                  <c:v>40604.0</c:v>
                </c:pt>
                <c:pt idx="9">
                  <c:v>40611.0</c:v>
                </c:pt>
                <c:pt idx="10">
                  <c:v>40618.0</c:v>
                </c:pt>
                <c:pt idx="11">
                  <c:v>40625.0</c:v>
                </c:pt>
                <c:pt idx="12">
                  <c:v>40632.0</c:v>
                </c:pt>
                <c:pt idx="13">
                  <c:v>40639.0</c:v>
                </c:pt>
                <c:pt idx="14">
                  <c:v>40646.0</c:v>
                </c:pt>
                <c:pt idx="15">
                  <c:v>40653.0</c:v>
                </c:pt>
                <c:pt idx="16">
                  <c:v>40660.0</c:v>
                </c:pt>
                <c:pt idx="17">
                  <c:v>40667.0</c:v>
                </c:pt>
                <c:pt idx="18">
                  <c:v>40674.0</c:v>
                </c:pt>
                <c:pt idx="19">
                  <c:v>40681.0</c:v>
                </c:pt>
                <c:pt idx="20">
                  <c:v>40688.0</c:v>
                </c:pt>
                <c:pt idx="21">
                  <c:v>40695.0</c:v>
                </c:pt>
                <c:pt idx="22">
                  <c:v>40702.0</c:v>
                </c:pt>
                <c:pt idx="23">
                  <c:v>40709.0</c:v>
                </c:pt>
                <c:pt idx="24">
                  <c:v>40716.0</c:v>
                </c:pt>
                <c:pt idx="25">
                  <c:v>40723.0</c:v>
                </c:pt>
                <c:pt idx="26">
                  <c:v>40730.0</c:v>
                </c:pt>
                <c:pt idx="27">
                  <c:v>40737.0</c:v>
                </c:pt>
                <c:pt idx="28">
                  <c:v>40744.0</c:v>
                </c:pt>
                <c:pt idx="29">
                  <c:v>40751.0</c:v>
                </c:pt>
                <c:pt idx="30">
                  <c:v>40758.0</c:v>
                </c:pt>
                <c:pt idx="31">
                  <c:v>40765.0</c:v>
                </c:pt>
                <c:pt idx="32">
                  <c:v>40772.0</c:v>
                </c:pt>
                <c:pt idx="33">
                  <c:v>40779.0</c:v>
                </c:pt>
                <c:pt idx="34">
                  <c:v>40786.0</c:v>
                </c:pt>
                <c:pt idx="35">
                  <c:v>40793.0</c:v>
                </c:pt>
                <c:pt idx="36">
                  <c:v>40800.0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4.0</c:v>
                </c:pt>
                <c:pt idx="8">
                  <c:v>4.0</c:v>
                </c:pt>
                <c:pt idx="9">
                  <c:v>5.0</c:v>
                </c:pt>
                <c:pt idx="10">
                  <c:v>5.0</c:v>
                </c:pt>
                <c:pt idx="11">
                  <c:v>5.0</c:v>
                </c:pt>
                <c:pt idx="12">
                  <c:v>6.0</c:v>
                </c:pt>
                <c:pt idx="13">
                  <c:v>6.0</c:v>
                </c:pt>
                <c:pt idx="14">
                  <c:v>7.0</c:v>
                </c:pt>
                <c:pt idx="15">
                  <c:v>10.0</c:v>
                </c:pt>
                <c:pt idx="16">
                  <c:v>10.0</c:v>
                </c:pt>
                <c:pt idx="17">
                  <c:v>11.0</c:v>
                </c:pt>
                <c:pt idx="18">
                  <c:v>16.0</c:v>
                </c:pt>
                <c:pt idx="19">
                  <c:v>17.0</c:v>
                </c:pt>
                <c:pt idx="20">
                  <c:v>18.0</c:v>
                </c:pt>
                <c:pt idx="21">
                  <c:v>18.0</c:v>
                </c:pt>
                <c:pt idx="22">
                  <c:v>20.0</c:v>
                </c:pt>
                <c:pt idx="23">
                  <c:v>21.0</c:v>
                </c:pt>
                <c:pt idx="24">
                  <c:v>21.0</c:v>
                </c:pt>
                <c:pt idx="25">
                  <c:v>21.0</c:v>
                </c:pt>
                <c:pt idx="26">
                  <c:v>21.0</c:v>
                </c:pt>
                <c:pt idx="27">
                  <c:v>21.0</c:v>
                </c:pt>
                <c:pt idx="28">
                  <c:v>21.0</c:v>
                </c:pt>
                <c:pt idx="29">
                  <c:v>23.0</c:v>
                </c:pt>
                <c:pt idx="30">
                  <c:v>28.0</c:v>
                </c:pt>
                <c:pt idx="31">
                  <c:v>30.0</c:v>
                </c:pt>
                <c:pt idx="32">
                  <c:v>33.0</c:v>
                </c:pt>
                <c:pt idx="33">
                  <c:v>35.0</c:v>
                </c:pt>
                <c:pt idx="34">
                  <c:v>35.0</c:v>
                </c:pt>
                <c:pt idx="35">
                  <c:v>37.0</c:v>
                </c:pt>
                <c:pt idx="36">
                  <c:v>38.0</c:v>
                </c:pt>
              </c:numCache>
            </c:numRef>
          </c:val>
          <c:smooth val="1"/>
        </c:ser>
        <c:dLbls/>
        <c:marker val="1"/>
        <c:axId val="512254616"/>
        <c:axId val="512257976"/>
      </c:lineChart>
      <c:dateAx>
        <c:axId val="512254616"/>
        <c:scaling>
          <c:orientation val="minMax"/>
        </c:scaling>
        <c:axPos val="b"/>
        <c:numFmt formatCode="[$-409]mmm\-yyyy;@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257976"/>
        <c:crosses val="autoZero"/>
        <c:auto val="1"/>
        <c:lblOffset val="100"/>
        <c:baseTimeUnit val="days"/>
      </c:dateAx>
      <c:valAx>
        <c:axId val="512257976"/>
        <c:scaling>
          <c:orientation val="minMax"/>
          <c:max val="600.0"/>
          <c:min val="0.0"/>
        </c:scaling>
        <c:axPos val="l"/>
        <c:majorGridlines/>
        <c:numFmt formatCode="General" sourceLinked="1"/>
        <c:tickLblPos val="nextTo"/>
        <c:crossAx val="512254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926557791387"/>
          <c:y val="0.287479210168258"/>
          <c:w val="0.147091231651599"/>
          <c:h val="0.16023814217962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0.50535</cdr:x>
      <cdr:y>0.42911</cdr:y>
    </cdr:from>
    <cdr:to>
      <cdr:x>0.62098</cdr:x>
      <cdr:y>0.65306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4049" y="939798"/>
          <a:ext cx="1007706" cy="4904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$3870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0.71021</cdr:x>
      <cdr:y>0.42911</cdr:y>
    </cdr:from>
    <cdr:to>
      <cdr:x>0.82584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89306" y="939798"/>
          <a:ext cx="1007706" cy="4904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$1260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2981-24BA-4CB5-AA51-BD880751BA8F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E374-D273-4012-AC2D-927F4B838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66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 of applause</a:t>
            </a:r>
            <a:r>
              <a:rPr lang="en-US" baseline="0" dirty="0" smtClean="0"/>
              <a:t> to the organizing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E374-D273-4012-AC2D-927F4B8382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08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E374-D273-4012-AC2D-927F4B8382F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07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960243"/>
            <a:ext cx="3450167" cy="47612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61827" y="2146300"/>
            <a:ext cx="5185840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7917" y="2237022"/>
            <a:ext cx="55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sun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2647958"/>
            <a:ext cx="360000" cy="36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3500" y="288726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93434" y="2647958"/>
            <a:ext cx="55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Overview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Presenter name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6" name="Picture 5" descr="pers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048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42047" y="1724545"/>
            <a:ext cx="4240306" cy="50707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960243"/>
            <a:ext cx="3450167" cy="4761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4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7128" y="161806"/>
            <a:ext cx="1966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Oct</a:t>
            </a:r>
            <a:r>
              <a:rPr lang="en-US" sz="10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</a:t>
            </a:r>
            <a:r>
              <a:rPr lang="en-US" sz="1000" b="0" i="1" baseline="3000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nd</a:t>
            </a:r>
            <a:r>
              <a:rPr lang="en-US" sz="10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2011</a:t>
            </a:r>
            <a:endParaRPr lang="en-US" sz="10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5" Type="http://schemas.openxmlformats.org/officeDocument/2006/relationships/image" Target="../media/image43.png"/><Relationship Id="rId31" Type="http://schemas.openxmlformats.org/officeDocument/2006/relationships/image" Target="../media/image39.png"/><Relationship Id="rId34" Type="http://schemas.openxmlformats.org/officeDocument/2006/relationships/image" Target="../media/image42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Relationship Id="rId7" Type="http://schemas.openxmlformats.org/officeDocument/2006/relationships/image" Target="../media/image15.png"/><Relationship Id="rId36" Type="http://schemas.openxmlformats.org/officeDocument/2006/relationships/image" Target="../media/image44.gif"/><Relationship Id="rId43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0" Type="http://schemas.openxmlformats.org/officeDocument/2006/relationships/image" Target="../media/image18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9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7" Type="http://schemas.openxmlformats.org/officeDocument/2006/relationships/image" Target="../media/image35.gif"/><Relationship Id="rId14" Type="http://schemas.openxmlformats.org/officeDocument/2006/relationships/image" Target="../media/image22.png"/><Relationship Id="rId23" Type="http://schemas.openxmlformats.org/officeDocument/2006/relationships/image" Target="../media/image31.gif"/><Relationship Id="rId4" Type="http://schemas.openxmlformats.org/officeDocument/2006/relationships/image" Target="../media/image12.png"/><Relationship Id="rId28" Type="http://schemas.openxmlformats.org/officeDocument/2006/relationships/image" Target="../media/image36.png"/><Relationship Id="rId45" Type="http://schemas.openxmlformats.org/officeDocument/2006/relationships/image" Target="../media/image53.jpeg"/><Relationship Id="rId26" Type="http://schemas.openxmlformats.org/officeDocument/2006/relationships/image" Target="../media/image34.png"/><Relationship Id="rId30" Type="http://schemas.openxmlformats.org/officeDocument/2006/relationships/image" Target="../media/image38.png"/><Relationship Id="rId11" Type="http://schemas.openxmlformats.org/officeDocument/2006/relationships/image" Target="../media/image19.png"/><Relationship Id="rId42" Type="http://schemas.openxmlformats.org/officeDocument/2006/relationships/image" Target="../media/image50.png"/><Relationship Id="rId29" Type="http://schemas.openxmlformats.org/officeDocument/2006/relationships/image" Target="../media/image37.png"/><Relationship Id="rId6" Type="http://schemas.openxmlformats.org/officeDocument/2006/relationships/image" Target="../media/image14.png"/><Relationship Id="rId16" Type="http://schemas.openxmlformats.org/officeDocument/2006/relationships/image" Target="../media/image24.png"/><Relationship Id="rId33" Type="http://schemas.openxmlformats.org/officeDocument/2006/relationships/image" Target="../media/image41.png"/><Relationship Id="rId44" Type="http://schemas.openxmlformats.org/officeDocument/2006/relationships/image" Target="../media/image52.png"/><Relationship Id="rId41" Type="http://schemas.openxmlformats.org/officeDocument/2006/relationships/image" Target="../media/image49.gif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38" Type="http://schemas.openxmlformats.org/officeDocument/2006/relationships/image" Target="../media/image46.png"/><Relationship Id="rId20" Type="http://schemas.openxmlformats.org/officeDocument/2006/relationships/image" Target="../media/image28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3" Type="http://schemas.microsoft.com/office/2007/relationships/hdphoto" Target="../media/hdphoto2.wdp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5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jenkinsci/infra-puppet" TargetMode="External"/><Relationship Id="rId3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3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3" Type="http://schemas.microsoft.com/office/2007/relationships/hdphoto" Target="../media/hdphoto3.wdp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3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3" Type="http://schemas.microsoft.com/office/2007/relationships/hdphoto" Target="../media/hdphoto4.wdp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5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3" Type="http://schemas.microsoft.com/office/2007/relationships/hdphoto" Target="../media/hdphoto5.wdp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4" Type="http://schemas.openxmlformats.org/officeDocument/2006/relationships/image" Target="../media/image90.jpeg"/><Relationship Id="rId5" Type="http://schemas.openxmlformats.org/officeDocument/2006/relationships/image" Target="../media/image91.jpe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jpeg"/><Relationship Id="rId3" Type="http://schemas.openxmlformats.org/officeDocument/2006/relationships/image" Target="../media/image89.jpeg"/><Relationship Id="rId6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Jenkins State of Union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Kohsuke Kawaguchi, </a:t>
            </a:r>
            <a:r>
              <a:rPr lang="en-US" sz="2000" dirty="0" err="1" smtClean="0"/>
              <a:t>CloudBees</a:t>
            </a:r>
            <a:r>
              <a:rPr lang="en-US" sz="2000" dirty="0" smtClean="0"/>
              <a:t>, Inc.</a:t>
            </a:r>
          </a:p>
          <a:p>
            <a:r>
              <a:rPr lang="en-US" altLang="ja-JP" sz="2000" dirty="0" smtClean="0"/>
              <a:t>Creator of Jenkins</a:t>
            </a:r>
            <a:endParaRPr lang="en-US" sz="2000" dirty="0" smtClean="0"/>
          </a:p>
          <a:p>
            <a:pPr algn="r"/>
            <a:r>
              <a:rPr lang="en-US" sz="2000" dirty="0" smtClean="0"/>
              <a:t>@</a:t>
            </a:r>
            <a:r>
              <a:rPr lang="en-US" sz="2000" dirty="0" err="1" smtClean="0"/>
              <a:t>kohsukekawa</a:t>
            </a:r>
            <a:endParaRPr lang="en-US" sz="2000" dirty="0" smtClean="0"/>
          </a:p>
          <a:p>
            <a:pPr algn="r"/>
            <a:r>
              <a:rPr lang="en-US" sz="2000" dirty="0" smtClean="0"/>
              <a:t>http://cloudbees.com/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0" name="Picture 46" descr="Z:\home\kohsuke\Desktop\logos\Alcatel-Lucent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90" y="1986951"/>
            <a:ext cx="1992988" cy="4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Z:\home\kohsuke\Desktop\logos\A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838" y="2407347"/>
            <a:ext cx="1985186" cy="4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Z:\home\kohsuke\Desktop\logos\av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6" y="1122363"/>
            <a:ext cx="950912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Z:\home\kohsuke\Desktop\logos\baza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8" y="2591092"/>
            <a:ext cx="1487443" cy="4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Z:\home\kohsuke\Desktop\logos\bigpoi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8915" y="1884960"/>
            <a:ext cx="1228726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Z:\home\kohsuke\Desktop\logos\clouder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8" y="1552453"/>
            <a:ext cx="1194595" cy="3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Z:\home\kohsuke\Desktop\logos\creative-commo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99" y="607598"/>
            <a:ext cx="1509022" cy="3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Z:\home\kohsuke\Desktop\logos\djan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645" y="3240382"/>
            <a:ext cx="1108838" cy="3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Z:\home\kohsuke\Desktop\logos\eba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020" y="2349758"/>
            <a:ext cx="1544593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Z:\home\kohsuke\Desktop\logos\eclips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4" y="726574"/>
            <a:ext cx="1478785" cy="8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Z:\home\kohsuke\Desktop\logos\Elektrobit Automotiv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881" y="544543"/>
            <a:ext cx="477838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Z:\home\kohsuke\Desktop\logos\etsy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799" y="6238948"/>
            <a:ext cx="877912" cy="4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Z:\home\kohsuke\Desktop\logos\ex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9" y="4422596"/>
            <a:ext cx="800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Z:\home\kohsuke\Desktop\logos\Fidelity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0" y="3905719"/>
            <a:ext cx="2357438" cy="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Z:\home\kohsuke\Desktop\logos\GitHub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230" y="4153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Z:\home\kohsuke\Desktop\logos\GitHub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866" t="15750" r="9640" b="15257"/>
          <a:stretch/>
        </p:blipFill>
        <p:spPr bwMode="auto">
          <a:xfrm>
            <a:off x="4711678" y="394731"/>
            <a:ext cx="1282535" cy="11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Z:\home\kohsuke\Desktop\logos\jrub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069" y="5109208"/>
            <a:ext cx="1053606" cy="10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Z:\home\kohsuke\Desktop\logos\KD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866" y="581546"/>
            <a:ext cx="753676" cy="7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Z:\home\kohsuke\Desktop\logos\Lifer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196" y="722799"/>
            <a:ext cx="1639207" cy="4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Z:\home\kohsuke\Desktop\logos\LinkedIn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92695"/>
            <a:ext cx="1744873" cy="44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Z:\home\kohsuke\Desktop\logos\lookou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85" y="5340813"/>
            <a:ext cx="1715265" cy="4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Z:\home\kohsuke\Desktop\logos\michelin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30" y="4424012"/>
            <a:ext cx="2049057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Z:\home\kohsuke\Desktop\logos\mockit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614" y="6166901"/>
            <a:ext cx="1486234" cy="6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Z:\home\kohsuke\Desktop\logos\motorola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605" y="2678550"/>
            <a:ext cx="1213778" cy="8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Z:\home\kohsuke\Desktop\logos\mozilla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614" y="1138237"/>
            <a:ext cx="7620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Z:\home\kohsuke\Desktop\logos\NASA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131" y="1552453"/>
            <a:ext cx="1125711" cy="9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Z:\home\kohsuke\Desktop\logos\NEC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797" y="3230501"/>
            <a:ext cx="1589118" cy="4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Z:\home\kohsuke\Desktop\logos\netflix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9" y="3119008"/>
            <a:ext cx="1457967" cy="6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Z:\home\kohsuke\Desktop\logos\NTTData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725" y="4654782"/>
            <a:ext cx="1117848" cy="6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Z:\home\kohsuke\Desktop\logos\nux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262" y="1522037"/>
            <a:ext cx="1547560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Z:\home\kohsuke\Desktop\logos\openstack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581" y="4546555"/>
            <a:ext cx="1754168" cy="4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Z:\home\kohsuke\Desktop\logos\opensuse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666" y="5982361"/>
            <a:ext cx="1456073" cy="8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Z:\home\kohsuke\Desktop\logos\pentaho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15" y="6292426"/>
            <a:ext cx="1690687" cy="5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Z:\home\kohsuke\Desktop\logos\redhat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026" y="3516319"/>
            <a:ext cx="3043923" cy="9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Z:\home\kohsuke\Desktop\logos\salesforce.gif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879" b="35561"/>
          <a:stretch/>
        </p:blipFill>
        <p:spPr bwMode="auto">
          <a:xfrm>
            <a:off x="4094930" y="5379557"/>
            <a:ext cx="1905000" cy="6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Z:\home\kohsuke\Desktop\logos\scala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581" y="6222165"/>
            <a:ext cx="1549504" cy="4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Z:\home\kohsuke\Desktop\logos\shanon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538" y="6444548"/>
            <a:ext cx="1293462" cy="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Z:\home\kohsuke\Desktop\logos\software AG.gif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580" y="5307532"/>
            <a:ext cx="2000992" cy="5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Z:\home\kohsuke\Desktop\logos\sony-ericsson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387" y="4299470"/>
            <a:ext cx="141673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Z:\home\kohsuke\Desktop\logos\stelligent.gif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929" y="1513156"/>
            <a:ext cx="1235034" cy="4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Z:\home\kohsuke\Desktop\logos\yahoo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797" y="3755301"/>
            <a:ext cx="273050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Z:\home\kohsuke\Desktop\logos\EMC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176" y="4528431"/>
            <a:ext cx="1347055" cy="6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Z:\home\kohsuke\Desktop\logos\NHN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270" y="2670555"/>
            <a:ext cx="1580302" cy="5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http://appleblogz.com/wp-content/uploads/2011/09/DeutscheTelekom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48" y="1784370"/>
            <a:ext cx="2015377" cy="4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4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564496"/>
          </a:xfrm>
        </p:spPr>
        <p:txBody>
          <a:bodyPr/>
          <a:lstStyle/>
          <a:p>
            <a:r>
              <a:rPr lang="en-US" dirty="0" smtClean="0"/>
              <a:t>Usage All Around the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0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Jan: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Oracle: “you do it our way or highway”</a:t>
            </a:r>
          </a:p>
          <a:p>
            <a:r>
              <a:rPr lang="en-US" dirty="0" smtClean="0"/>
              <a:t>Community chose highway: 214 to 14</a:t>
            </a:r>
          </a:p>
          <a:p>
            <a:pPr lvl="1"/>
            <a:r>
              <a:rPr lang="en-US" dirty="0" smtClean="0"/>
              <a:t>That’s when we became Jenkins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787" y="647268"/>
            <a:ext cx="834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months have passed.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4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787" y="647268"/>
            <a:ext cx="834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are we now?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0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urthertheless.com/wp-content/uploads/2011/01/Congr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08" t="-1" b="2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4"/>
            <a:ext cx="8229600" cy="2847455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 Transparent/Formal</a:t>
            </a:r>
            <a:b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Governance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3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Jenkins now affiliated with Software in the Public Interest (SPI)</a:t>
            </a:r>
          </a:p>
          <a:p>
            <a:pPr lvl="1"/>
            <a:r>
              <a:rPr lang="en-US" dirty="0" smtClean="0"/>
              <a:t>NPO to promote free and open software</a:t>
            </a:r>
          </a:p>
          <a:p>
            <a:pPr lvl="1"/>
            <a:r>
              <a:rPr lang="en-US" dirty="0" smtClean="0"/>
              <a:t>Joined the likes of </a:t>
            </a:r>
            <a:r>
              <a:rPr lang="en-US" dirty="0" err="1" smtClean="0"/>
              <a:t>Debian</a:t>
            </a:r>
            <a:r>
              <a:rPr lang="en-US" dirty="0" smtClean="0"/>
              <a:t>, Drupal, </a:t>
            </a:r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Enables us to enter into contract, own assets, and live longer than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3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SPI, so tax deductible</a:t>
            </a:r>
          </a:p>
          <a:p>
            <a:r>
              <a:rPr lang="en-US" dirty="0" smtClean="0"/>
              <a:t>jenkins-ci.org/donate</a:t>
            </a:r>
            <a:endParaRPr lang="en-US" dirty="0"/>
          </a:p>
          <a:p>
            <a:r>
              <a:rPr lang="en-US" dirty="0" smtClean="0"/>
              <a:t>Raising $5130 (the bandwidth overage during summer)</a:t>
            </a:r>
          </a:p>
          <a:p>
            <a:pPr lvl="1"/>
            <a:r>
              <a:rPr lang="en-US" dirty="0" smtClean="0"/>
              <a:t>Broad donation base is good for the project, so your help would be appreciated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6866501"/>
              </p:ext>
            </p:extLst>
          </p:nvPr>
        </p:nvGraphicFramePr>
        <p:xfrm>
          <a:off x="541175" y="4695892"/>
          <a:ext cx="8714792" cy="219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9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Governance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Myself, from </a:t>
            </a:r>
            <a:r>
              <a:rPr lang="en-US" dirty="0" err="1" smtClean="0"/>
              <a:t>CloudBees</a:t>
            </a:r>
            <a:endParaRPr lang="en-US" dirty="0" smtClean="0"/>
          </a:p>
          <a:p>
            <a:r>
              <a:rPr lang="en-US" dirty="0" smtClean="0"/>
              <a:t>Andrew Bayer, from </a:t>
            </a:r>
            <a:r>
              <a:rPr lang="en-US" dirty="0" err="1" smtClean="0"/>
              <a:t>Cloudera</a:t>
            </a:r>
            <a:endParaRPr lang="en-US" dirty="0" smtClean="0"/>
          </a:p>
          <a:p>
            <a:r>
              <a:rPr lang="en-US" dirty="0" smtClean="0"/>
              <a:t>Dean Yu, from Yahoo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Bi-weekly meetings</a:t>
            </a:r>
          </a:p>
          <a:p>
            <a:pPr lvl="1"/>
            <a:r>
              <a:rPr lang="en-US" dirty="0" smtClean="0"/>
              <a:t>Held in IRC</a:t>
            </a:r>
          </a:p>
          <a:p>
            <a:pPr lvl="1"/>
            <a:r>
              <a:rPr lang="en-US" dirty="0" smtClean="0"/>
              <a:t>Agenda/participation open to anyone</a:t>
            </a:r>
          </a:p>
          <a:p>
            <a:pPr lvl="1"/>
            <a:r>
              <a:rPr lang="en-US" dirty="0" smtClean="0"/>
              <a:t>Logs available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7338" y="4075040"/>
            <a:ext cx="8655936" cy="2498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5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User Conference!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talk submissions</a:t>
            </a:r>
          </a:p>
          <a:p>
            <a:r>
              <a:rPr lang="en-US" dirty="0" smtClean="0"/>
              <a:t>380</a:t>
            </a:r>
            <a:r>
              <a:rPr lang="en-US" dirty="0"/>
              <a:t>+ registration</a:t>
            </a:r>
          </a:p>
          <a:p>
            <a:r>
              <a:rPr lang="en-US" dirty="0" smtClean="0"/>
              <a:t>7 sponsors</a:t>
            </a:r>
          </a:p>
          <a:p>
            <a:r>
              <a:rPr lang="en-US" dirty="0" smtClean="0"/>
              <a:t>Staff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7885" y="5377438"/>
            <a:ext cx="62141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0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we announce that we adopted an official governance document</a:t>
            </a:r>
          </a:p>
          <a:p>
            <a:pPr lvl="1"/>
            <a:r>
              <a:rPr lang="en-US" dirty="0" smtClean="0"/>
              <a:t>Our implicit modus operandi, made explicit</a:t>
            </a:r>
          </a:p>
          <a:p>
            <a:pPr lvl="1"/>
            <a:r>
              <a:rPr lang="en-US" sz="1600" dirty="0"/>
              <a:t>https://wiki.jenkins-ci.org/display/JENKINS/Governance+Document</a:t>
            </a:r>
            <a:endParaRPr lang="en-US" sz="16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87351" y="0"/>
            <a:ext cx="798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7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Clarifies how we work</a:t>
            </a:r>
          </a:p>
          <a:p>
            <a:pPr lvl="1"/>
            <a:r>
              <a:rPr lang="en-US" dirty="0" smtClean="0"/>
              <a:t>Should make onboarding easier</a:t>
            </a:r>
          </a:p>
          <a:p>
            <a:r>
              <a:rPr lang="en-US" dirty="0" smtClean="0"/>
              <a:t>License policies</a:t>
            </a:r>
          </a:p>
          <a:p>
            <a:r>
              <a:rPr lang="en-US" dirty="0" smtClean="0"/>
              <a:t>Project roles</a:t>
            </a:r>
          </a:p>
          <a:p>
            <a:r>
              <a:rPr lang="en-US" dirty="0" smtClean="0"/>
              <a:t>Name usage</a:t>
            </a:r>
          </a:p>
          <a:p>
            <a:r>
              <a:rPr lang="en-US" dirty="0" smtClean="0"/>
              <a:t>Check list for</a:t>
            </a:r>
            <a:br>
              <a:rPr lang="en-US" dirty="0" smtClean="0"/>
            </a:br>
            <a:r>
              <a:rPr lang="en-US" dirty="0" smtClean="0"/>
              <a:t>pull requests</a:t>
            </a:r>
            <a:endParaRPr lang="en-US" dirty="0"/>
          </a:p>
        </p:txBody>
      </p:sp>
      <p:pic>
        <p:nvPicPr>
          <p:cNvPr id="3074" name="Picture 2" descr="1215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776" y="3373016"/>
            <a:ext cx="380047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Contributor License Agreement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part of governance document, the project approved of collecting CLA for core</a:t>
            </a:r>
          </a:p>
          <a:p>
            <a:pPr lvl="1"/>
            <a:r>
              <a:rPr lang="en-US" dirty="0" smtClean="0"/>
              <a:t>Based on CLA used by Apache</a:t>
            </a:r>
          </a:p>
          <a:p>
            <a:pPr lvl="1"/>
            <a:r>
              <a:rPr lang="en-US" dirty="0" smtClean="0"/>
              <a:t>Further clarifies the rights associated with contributions</a:t>
            </a:r>
          </a:p>
          <a:p>
            <a:pPr lvl="1"/>
            <a:r>
              <a:rPr lang="en-US" dirty="0" smtClean="0"/>
              <a:t>Protect users and projects from potential legal disputes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9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88" r="5588"/>
          <a:stretch/>
        </p:blipFill>
        <p:spPr bwMode="auto">
          <a:xfrm>
            <a:off x="1" y="0"/>
            <a:ext cx="9143999" cy="68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4"/>
            <a:ext cx="8229600" cy="2847455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Infrastructures and</a:t>
            </a:r>
            <a:b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Releases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563962"/>
            <a:ext cx="67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http://www.flickr.com/photos/acmace/4410650624/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79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is good for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rely on diverse entities to run jenkins-ci.org</a:t>
            </a:r>
          </a:p>
          <a:p>
            <a:endParaRPr lang="en-US" dirty="0" smtClean="0"/>
          </a:p>
          <a:p>
            <a:r>
              <a:rPr lang="en-US" dirty="0" smtClean="0"/>
              <a:t>Thanks to</a:t>
            </a:r>
          </a:p>
        </p:txBody>
      </p:sp>
      <p:pic>
        <p:nvPicPr>
          <p:cNvPr id="4098" name="Picture 2" descr="Mirroring services by OSUO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759" y="5399831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ild infrastructure provided by Rack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917" y="4090425"/>
            <a:ext cx="2920934" cy="11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sting and bandwidth provided by Conteg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605" y="4039260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.bp.blogspot.com/_JSR8IC77Ub4/TG_wil-WXJI/AAAAAAAAA_I/t6_JF1K0els/s1600/redhat-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602" y="5544848"/>
            <a:ext cx="2864756" cy="9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4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donation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cucumber.jenkins-ci.org</a:t>
            </a:r>
          </a:p>
          <a:p>
            <a:pPr lvl="1"/>
            <a:r>
              <a:rPr lang="en-US" dirty="0" smtClean="0"/>
              <a:t>Runs jenkins-ci.org and other critical infrastructure services</a:t>
            </a:r>
          </a:p>
          <a:p>
            <a:pPr lvl="1"/>
            <a:r>
              <a:rPr lang="en-US" dirty="0" smtClean="0"/>
              <a:t>Purchased by Tyler, Andrew, and myself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2000 worth of the </a:t>
            </a:r>
            <a:r>
              <a:rPr lang="en-US" dirty="0" smtClean="0"/>
              <a:t>equipment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Today we announce that we are donating this to SPI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8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mirrors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</a:p>
          <a:p>
            <a:r>
              <a:rPr lang="en-US" dirty="0" smtClean="0"/>
              <a:t>7 mirrors around the world</a:t>
            </a:r>
          </a:p>
          <a:p>
            <a:pPr lvl="1"/>
            <a:r>
              <a:rPr lang="en-US" dirty="0" smtClean="0"/>
              <a:t>Nurnberg, Germany</a:t>
            </a:r>
          </a:p>
          <a:p>
            <a:pPr lvl="1"/>
            <a:r>
              <a:rPr lang="en-US" dirty="0" smtClean="0"/>
              <a:t>Yokohama, Japan</a:t>
            </a:r>
          </a:p>
          <a:p>
            <a:pPr lvl="1"/>
            <a:r>
              <a:rPr lang="en-US" dirty="0" smtClean="0"/>
              <a:t>Salt Lake City, Utah</a:t>
            </a:r>
          </a:p>
          <a:p>
            <a:pPr lvl="1"/>
            <a:r>
              <a:rPr lang="en-US" dirty="0" smtClean="0"/>
              <a:t>Taipei, Taiwan</a:t>
            </a:r>
          </a:p>
          <a:p>
            <a:pPr lvl="1"/>
            <a:r>
              <a:rPr lang="en-US" dirty="0" smtClean="0"/>
              <a:t>Madison,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1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Open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4861638"/>
          </a:xfrm>
        </p:spPr>
        <p:txBody>
          <a:bodyPr/>
          <a:lstStyle/>
          <a:p>
            <a:r>
              <a:rPr lang="en-US" dirty="0" smtClean="0"/>
              <a:t>For longest time, infra work was behind the closed door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can’t just hand out system access to everyone</a:t>
            </a:r>
          </a:p>
          <a:p>
            <a:r>
              <a:rPr lang="en-US" dirty="0" smtClean="0"/>
              <a:t>But now Tyler is pushing Puppet to work</a:t>
            </a:r>
          </a:p>
          <a:p>
            <a:pPr lvl="1"/>
            <a:r>
              <a:rPr lang="en-US" dirty="0">
                <a:hlinkClick r:id="rId2"/>
              </a:rPr>
              <a:t>http://github.com/jenkinsci/infra-puppet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O</a:t>
            </a:r>
            <a:r>
              <a:rPr lang="en-US" dirty="0" smtClean="0"/>
              <a:t>pen-sourcing” server setup</a:t>
            </a:r>
          </a:p>
          <a:p>
            <a:pPr lvl="1"/>
            <a:r>
              <a:rPr lang="en-US" dirty="0" smtClean="0"/>
              <a:t>Send in pull requests to make changes</a:t>
            </a:r>
          </a:p>
          <a:p>
            <a:pPr lvl="1"/>
            <a:r>
              <a:rPr lang="en-US" dirty="0" smtClean="0"/>
              <a:t># of trusted admins is less of a bottleneck</a:t>
            </a:r>
            <a:endParaRPr lang="en-US" dirty="0"/>
          </a:p>
        </p:txBody>
      </p:sp>
      <p:pic>
        <p:nvPicPr>
          <p:cNvPr id="6146" name="Picture 2" descr="R. Tyler Cr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586" y="5905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line continues weekly releases</a:t>
            </a:r>
          </a:p>
          <a:p>
            <a:pPr lvl="1"/>
            <a:r>
              <a:rPr lang="en-US" dirty="0" smtClean="0"/>
              <a:t>With same emphasis to compatibility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4824" y="3996375"/>
            <a:ext cx="65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“Peter created his plugin against Hudson 1.129 … got it running on Jenkins 1.397 without recompiling”</a:t>
            </a:r>
          </a:p>
          <a:p>
            <a:pPr algn="r"/>
            <a:r>
              <a:rPr lang="en-US" sz="2800" i="1" dirty="0" smtClean="0"/>
              <a:t>--- Stephen Connolly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with a lot of 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Lazy loading HTML fragments in </a:t>
            </a:r>
            <a:r>
              <a:rPr lang="en-US" dirty="0" err="1" smtClean="0"/>
              <a:t>config</a:t>
            </a:r>
            <a:r>
              <a:rPr lang="en-US" dirty="0" smtClean="0"/>
              <a:t> page to speed it up</a:t>
            </a:r>
          </a:p>
          <a:p>
            <a:r>
              <a:rPr lang="en-US" dirty="0" smtClean="0"/>
              <a:t>DWR-like JavaScript reverse proxy</a:t>
            </a:r>
          </a:p>
          <a:p>
            <a:r>
              <a:rPr lang="en-US" dirty="0" smtClean="0"/>
              <a:t>View in Groovy and Ruby</a:t>
            </a:r>
          </a:p>
          <a:p>
            <a:r>
              <a:rPr lang="en-US" dirty="0" smtClean="0"/>
              <a:t>Uniform macro expansion mechanism</a:t>
            </a:r>
          </a:p>
          <a:p>
            <a:r>
              <a:rPr lang="en-US" dirty="0" err="1" smtClean="0"/>
              <a:t>JavaSE</a:t>
            </a:r>
            <a:r>
              <a:rPr lang="en-US" dirty="0" smtClean="0"/>
              <a:t> 7 support</a:t>
            </a:r>
          </a:p>
          <a:p>
            <a:r>
              <a:rPr lang="en-US" dirty="0" smtClean="0"/>
              <a:t>Custom view properties</a:t>
            </a:r>
          </a:p>
          <a:p>
            <a:r>
              <a:rPr lang="en-US" dirty="0" smtClean="0"/>
              <a:t>Systematic XSS prevention</a:t>
            </a:r>
          </a:p>
          <a:p>
            <a:r>
              <a:rPr lang="en-US" dirty="0" smtClean="0"/>
              <a:t>Solaris packages, Mac OS X packages</a:t>
            </a:r>
          </a:p>
          <a:p>
            <a:r>
              <a:rPr lang="en-US" dirty="0" smtClean="0"/>
              <a:t>Memory monitoring and auto restart on Mac OS X</a:t>
            </a:r>
          </a:p>
          <a:p>
            <a:r>
              <a:rPr lang="en-US" dirty="0" smtClean="0"/>
              <a:t>Rebuilding matrix project subset</a:t>
            </a:r>
          </a:p>
          <a:p>
            <a:r>
              <a:rPr lang="en-US" dirty="0" smtClean="0"/>
              <a:t>API token for REST API</a:t>
            </a:r>
          </a:p>
          <a:p>
            <a:r>
              <a:rPr lang="en-US" dirty="0" smtClean="0"/>
              <a:t>SSH public key authentication for CLI</a:t>
            </a:r>
          </a:p>
          <a:p>
            <a:r>
              <a:rPr lang="en-US" dirty="0" smtClean="0"/>
              <a:t>Syntax highlighted Groovy console</a:t>
            </a:r>
          </a:p>
          <a:p>
            <a:r>
              <a:rPr lang="en-US" dirty="0" err="1" smtClean="0"/>
              <a:t>JRebel</a:t>
            </a:r>
            <a:r>
              <a:rPr lang="en-US" dirty="0" smtClean="0"/>
              <a:t> support in plugin/core development</a:t>
            </a:r>
          </a:p>
          <a:p>
            <a:r>
              <a:rPr lang="en-US" dirty="0" smtClean="0"/>
              <a:t>More robust master/slave communication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1844" y="5934670"/>
            <a:ext cx="7172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1600 tickets resolved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6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broke one too many builds</a:t>
            </a:r>
          </a:p>
          <a:p>
            <a:endParaRPr lang="en-US" dirty="0" smtClean="0"/>
          </a:p>
          <a:p>
            <a:r>
              <a:rPr lang="en-US" dirty="0" smtClean="0"/>
              <a:t>Wouldn’t it be nice if 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7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Support Releases</a:t>
            </a:r>
            <a:endParaRPr lang="en-US" dirty="0"/>
          </a:p>
        </p:txBody>
      </p:sp>
      <p:grpSp>
        <p:nvGrpSpPr>
          <p:cNvPr id="4" name="Group 35"/>
          <p:cNvGrpSpPr/>
          <p:nvPr/>
        </p:nvGrpSpPr>
        <p:grpSpPr>
          <a:xfrm>
            <a:off x="597593" y="2398816"/>
            <a:ext cx="8392028" cy="1930462"/>
            <a:chOff x="597593" y="2184338"/>
            <a:chExt cx="8392028" cy="1930462"/>
          </a:xfrm>
        </p:grpSpPr>
        <p:grpSp>
          <p:nvGrpSpPr>
            <p:cNvPr id="5" name="Group 19"/>
            <p:cNvGrpSpPr/>
            <p:nvPr/>
          </p:nvGrpSpPr>
          <p:grpSpPr>
            <a:xfrm>
              <a:off x="597593" y="2184338"/>
              <a:ext cx="8392028" cy="717614"/>
              <a:chOff x="597593" y="963550"/>
              <a:chExt cx="8392028" cy="717614"/>
            </a:xfrm>
          </p:grpSpPr>
          <p:grpSp>
            <p:nvGrpSpPr>
              <p:cNvPr id="14" name="Group 18"/>
              <p:cNvGrpSpPr/>
              <p:nvPr/>
            </p:nvGrpSpPr>
            <p:grpSpPr>
              <a:xfrm>
                <a:off x="597593" y="1522412"/>
                <a:ext cx="8005370" cy="158752"/>
                <a:chOff x="597593" y="1522412"/>
                <a:chExt cx="8005370" cy="158752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97593" y="1600200"/>
                  <a:ext cx="800537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8"/>
                <p:cNvGrpSpPr/>
                <p:nvPr/>
              </p:nvGrpSpPr>
              <p:grpSpPr>
                <a:xfrm>
                  <a:off x="914400" y="1524000"/>
                  <a:ext cx="1676400" cy="153988"/>
                  <a:chOff x="914400" y="1524000"/>
                  <a:chExt cx="1676400" cy="153988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914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1676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438400" y="1525588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9"/>
                <p:cNvGrpSpPr/>
                <p:nvPr/>
              </p:nvGrpSpPr>
              <p:grpSpPr>
                <a:xfrm>
                  <a:off x="3200400" y="1522412"/>
                  <a:ext cx="1676400" cy="153988"/>
                  <a:chOff x="914400" y="1524000"/>
                  <a:chExt cx="1676400" cy="153988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914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676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438400" y="1525588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3"/>
                <p:cNvGrpSpPr/>
                <p:nvPr/>
              </p:nvGrpSpPr>
              <p:grpSpPr>
                <a:xfrm>
                  <a:off x="5486400" y="1527176"/>
                  <a:ext cx="1676400" cy="153988"/>
                  <a:chOff x="914400" y="1524000"/>
                  <a:chExt cx="1676400" cy="153988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914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676400" y="1524000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2438400" y="1525588"/>
                    <a:ext cx="1524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5949538" y="963550"/>
                <a:ext cx="3040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Main release line</a:t>
                </a:r>
                <a:endParaRPr lang="en-US" sz="2400" dirty="0"/>
              </a:p>
            </p:txBody>
          </p:sp>
        </p:grpSp>
        <p:grpSp>
          <p:nvGrpSpPr>
            <p:cNvPr id="6" name="Group 27"/>
            <p:cNvGrpSpPr/>
            <p:nvPr/>
          </p:nvGrpSpPr>
          <p:grpSpPr>
            <a:xfrm>
              <a:off x="1752600" y="2897188"/>
              <a:ext cx="4343400" cy="1141412"/>
              <a:chOff x="1752600" y="2897188"/>
              <a:chExt cx="4343400" cy="375684"/>
            </a:xfrm>
          </p:grpSpPr>
          <p:cxnSp>
            <p:nvCxnSpPr>
              <p:cNvPr id="12" name="Straight Connector 11"/>
              <p:cNvCxnSpPr>
                <a:stCxn id="27" idx="4"/>
              </p:cNvCxnSpPr>
              <p:nvPr/>
            </p:nvCxnSpPr>
            <p:spPr>
              <a:xfrm rot="5400000">
                <a:off x="1565552" y="3084236"/>
                <a:ext cx="37409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752600" y="3271284"/>
                <a:ext cx="434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39624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3957575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7086600" y="2892363"/>
              <a:ext cx="1516363" cy="1141412"/>
              <a:chOff x="1752600" y="2897188"/>
              <a:chExt cx="4343400" cy="37568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1565552" y="3084236"/>
                <a:ext cx="37409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752600" y="3271284"/>
                <a:ext cx="434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4038600" y="3679960"/>
            <a:ext cx="304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LTS release line</a:t>
            </a:r>
            <a:endParaRPr lang="en-US" sz="2400" dirty="0"/>
          </a:p>
        </p:txBody>
      </p:sp>
      <p:sp>
        <p:nvSpPr>
          <p:cNvPr id="32" name="Rectangular Callout 31"/>
          <p:cNvSpPr/>
          <p:nvPr/>
        </p:nvSpPr>
        <p:spPr>
          <a:xfrm>
            <a:off x="990600" y="2066305"/>
            <a:ext cx="3124200" cy="665019"/>
          </a:xfrm>
          <a:prstGeom prst="wedgeRectCallout">
            <a:avLst>
              <a:gd name="adj1" fmla="val -23874"/>
              <a:gd name="adj2" fmla="val 767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Pick good main release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190499" y="4717726"/>
            <a:ext cx="3124200" cy="665019"/>
          </a:xfrm>
          <a:prstGeom prst="wedgeRectCallout">
            <a:avLst>
              <a:gd name="adj1" fmla="val 18699"/>
              <a:gd name="adj2" fmla="val -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Backport</a:t>
            </a:r>
            <a:r>
              <a:rPr lang="en-US" b="1" dirty="0" smtClean="0"/>
              <a:t> proven fixes from main releases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3398322" y="4717726"/>
            <a:ext cx="1828799" cy="665019"/>
          </a:xfrm>
          <a:prstGeom prst="wedgeRectCallout">
            <a:avLst>
              <a:gd name="adj1" fmla="val -14038"/>
              <a:gd name="adj2" fmla="val -910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June 2011</a:t>
            </a:r>
          </a:p>
          <a:p>
            <a:pPr algn="ctr"/>
            <a:r>
              <a:rPr lang="en-US" b="1" dirty="0" smtClean="0"/>
              <a:t>1.409.1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5522165" y="4717725"/>
            <a:ext cx="1828799" cy="665019"/>
          </a:xfrm>
          <a:prstGeom prst="wedgeRectCallout">
            <a:avLst>
              <a:gd name="adj1" fmla="val -14038"/>
              <a:gd name="adj2" fmla="val -910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Sep 2011</a:t>
            </a:r>
          </a:p>
          <a:p>
            <a:pPr algn="ctr"/>
            <a:r>
              <a:rPr lang="en-US" b="1" dirty="0" smtClean="0"/>
              <a:t>1.409.2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03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9415"/>
          <a:stretch/>
        </p:blipFill>
        <p:spPr>
          <a:xfrm>
            <a:off x="493033" y="879336"/>
            <a:ext cx="1977035" cy="585397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0584" b="38831"/>
          <a:stretch/>
        </p:blipFill>
        <p:spPr>
          <a:xfrm>
            <a:off x="2654136" y="879336"/>
            <a:ext cx="1977035" cy="585397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1169" b="8246"/>
          <a:stretch/>
        </p:blipFill>
        <p:spPr>
          <a:xfrm>
            <a:off x="4815239" y="879336"/>
            <a:ext cx="1977035" cy="585397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1754" b="-1"/>
          <a:stretch/>
        </p:blipFill>
        <p:spPr>
          <a:xfrm>
            <a:off x="6976341" y="879336"/>
            <a:ext cx="1977035" cy="15783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432" y="665019"/>
            <a:ext cx="8550764" cy="1003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8029" y="1668501"/>
            <a:ext cx="8807570" cy="3170918"/>
            <a:chOff x="163907" y="1668501"/>
            <a:chExt cx="8807570" cy="3170918"/>
          </a:xfrm>
        </p:grpSpPr>
        <p:sp>
          <p:nvSpPr>
            <p:cNvPr id="2" name="Rectangle 1"/>
            <p:cNvSpPr/>
            <p:nvPr/>
          </p:nvSpPr>
          <p:spPr>
            <a:xfrm>
              <a:off x="941856" y="1668501"/>
              <a:ext cx="1528211" cy="2793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3907" y="2380891"/>
              <a:ext cx="8807570" cy="2458528"/>
              <a:chOff x="163907" y="2380891"/>
              <a:chExt cx="8807570" cy="24585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Rectangular Callout 2"/>
              <p:cNvSpPr/>
              <p:nvPr/>
            </p:nvSpPr>
            <p:spPr>
              <a:xfrm>
                <a:off x="163907" y="2380891"/>
                <a:ext cx="8807570" cy="2458528"/>
              </a:xfrm>
              <a:prstGeom prst="wedgeRectCallout">
                <a:avLst>
                  <a:gd name="adj1" fmla="val -35035"/>
                  <a:gd name="adj2" fmla="val -6486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1567" t="4176" b="94356"/>
              <a:stretch/>
            </p:blipFill>
            <p:spPr>
              <a:xfrm>
                <a:off x="402612" y="2696458"/>
                <a:ext cx="8550764" cy="1550009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</p:grp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LTS Gets Extra Testing &amp; Eyeballs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4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LTS - Even Hudson user likes it!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1620" y="2290354"/>
            <a:ext cx="65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</a:t>
            </a:r>
            <a:r>
              <a:rPr lang="en-US" sz="2800" i="1" dirty="0"/>
              <a:t>Jenkins has introduced a Long Term Support release, with less new features but more stability.</a:t>
            </a:r>
            <a:r>
              <a:rPr lang="en-US" sz="2800" b="1" i="1" dirty="0"/>
              <a:t> Copying Jenkins is maybe politically complicated, but it could be a good way to smooth the transition.”</a:t>
            </a:r>
            <a:endParaRPr lang="en-US" sz="2800" b="1" i="1" dirty="0" smtClean="0"/>
          </a:p>
          <a:p>
            <a:pPr algn="r"/>
            <a:r>
              <a:rPr lang="en-US" sz="2800" i="1" dirty="0"/>
              <a:t>--- </a:t>
            </a:r>
            <a:r>
              <a:rPr lang="en-US" sz="2800" i="1" dirty="0" smtClean="0"/>
              <a:t>in Hudson users list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is now in Ubuntu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10327" y="1809750"/>
            <a:ext cx="5723345" cy="431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Jame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016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2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more native packages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09750"/>
            <a:ext cx="4329404" cy="4316413"/>
          </a:xfrm>
        </p:spPr>
        <p:txBody>
          <a:bodyPr/>
          <a:lstStyle/>
          <a:p>
            <a:r>
              <a:rPr lang="en-US" dirty="0" smtClean="0"/>
              <a:t>Mac OS X and </a:t>
            </a:r>
            <a:br>
              <a:rPr lang="en-US" dirty="0" smtClean="0"/>
            </a:br>
            <a:r>
              <a:rPr lang="en-US" dirty="0" smtClean="0"/>
              <a:t>Solaris, especially</a:t>
            </a:r>
            <a:br>
              <a:rPr lang="en-US" dirty="0" smtClean="0"/>
            </a:br>
            <a:r>
              <a:rPr lang="en-US" dirty="0" smtClean="0"/>
              <a:t>new</a:t>
            </a:r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19" t="34945" r="3208" b="2417"/>
          <a:stretch/>
        </p:blipFill>
        <p:spPr>
          <a:xfrm>
            <a:off x="5019869" y="2043403"/>
            <a:ext cx="3666931" cy="4197091"/>
          </a:xfrm>
          <a:prstGeom prst="rect">
            <a:avLst/>
          </a:prstGeom>
        </p:spPr>
      </p:pic>
      <p:pic>
        <p:nvPicPr>
          <p:cNvPr id="8197" name="Picture 5" descr="Ingo Ric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709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3.static.flickr.com/2149/2077933931_b7b9c1a7bf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71" r="6179"/>
          <a:stretch/>
        </p:blipFill>
        <p:spPr bwMode="auto">
          <a:xfrm>
            <a:off x="1" y="137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4"/>
            <a:ext cx="8229600" cy="2847455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Ecosystem Expansion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563962"/>
            <a:ext cx="67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http://www.flickr.com/photos/husein/2077933931/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09750"/>
            <a:ext cx="4879910" cy="4316413"/>
          </a:xfrm>
        </p:spPr>
        <p:txBody>
          <a:bodyPr/>
          <a:lstStyle/>
          <a:p>
            <a:r>
              <a:rPr lang="en-US" dirty="0" smtClean="0"/>
              <a:t>Nicely complements Wiki</a:t>
            </a:r>
          </a:p>
        </p:txBody>
      </p:sp>
      <p:pic>
        <p:nvPicPr>
          <p:cNvPr id="10242" name="Picture 2" descr="Jenkins: The Definitive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218" y="2205296"/>
            <a:ext cx="3257550" cy="4276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ohn Ferguson S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568" y="5905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0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4898571" cy="4316413"/>
          </a:xfrm>
        </p:spPr>
        <p:txBody>
          <a:bodyPr/>
          <a:lstStyle/>
          <a:p>
            <a:r>
              <a:rPr lang="en-US" dirty="0" smtClean="0"/>
              <a:t>From the guy behind Jenkins-php.org</a:t>
            </a:r>
          </a:p>
          <a:p>
            <a:endParaRPr lang="en-US" dirty="0" smtClean="0"/>
          </a:p>
          <a:p>
            <a:r>
              <a:rPr lang="en-US" dirty="0"/>
              <a:t>Another one in Japanese coming this </a:t>
            </a:r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5541218" y="2206706"/>
            <a:ext cx="3257550" cy="427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579568" y="5905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CloudBees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7779" y="1809750"/>
            <a:ext cx="7228442" cy="431641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7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Shining Panda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252368"/>
            <a:ext cx="8229600" cy="343117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1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 it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4682490"/>
          </a:xfrm>
        </p:spPr>
        <p:txBody>
          <a:bodyPr/>
          <a:lstStyle/>
          <a:p>
            <a:r>
              <a:rPr lang="en-US" dirty="0" smtClean="0"/>
              <a:t>build.sh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monitor.sh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 from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2040" y="2423160"/>
            <a:ext cx="722376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#!/bin/bash -ex</a:t>
            </a:r>
          </a:p>
          <a:p>
            <a:r>
              <a:rPr lang="en-US" dirty="0"/>
              <a:t>e</a:t>
            </a:r>
            <a:r>
              <a:rPr lang="en-US" dirty="0" smtClean="0"/>
              <a:t>xec 2&gt;&amp;1</a:t>
            </a:r>
          </a:p>
          <a:p>
            <a:r>
              <a:rPr lang="en-US" dirty="0" smtClean="0"/>
              <a:t>cd /files/</a:t>
            </a:r>
            <a:r>
              <a:rPr lang="en-US" dirty="0" err="1" smtClean="0"/>
              <a:t>jaxb-ri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vs</a:t>
            </a:r>
            <a:r>
              <a:rPr lang="en-US" dirty="0" smtClean="0"/>
              <a:t> update</a:t>
            </a:r>
          </a:p>
          <a:p>
            <a:r>
              <a:rPr lang="en-US" dirty="0" smtClean="0"/>
              <a:t>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040" y="4785360"/>
            <a:ext cx="7223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#!/bin/bash -ex</a:t>
            </a:r>
          </a:p>
          <a:p>
            <a:r>
              <a:rPr lang="en-US" dirty="0" smtClean="0"/>
              <a:t>build.sh &gt; build.log || mail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0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Tasktop</a:t>
            </a:r>
            <a:r>
              <a:rPr lang="en-US" dirty="0" smtClean="0"/>
              <a:t> - </a:t>
            </a:r>
            <a:r>
              <a:rPr lang="en-US" dirty="0" err="1" smtClean="0"/>
              <a:t>Mylyn</a:t>
            </a:r>
            <a:r>
              <a:rPr lang="en-US" dirty="0" smtClean="0"/>
              <a:t> Jenkins Connector</a:t>
            </a:r>
            <a:endParaRPr lang="en-US" dirty="0"/>
          </a:p>
        </p:txBody>
      </p:sp>
      <p:pic>
        <p:nvPicPr>
          <p:cNvPr id="11266" name="Picture 2" descr="http://ralf.schaeftlein.de/wp-content/uploads/2011/07/Java-Eclipse-SDK_2011-07-15_14-24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847469" y="3177271"/>
            <a:ext cx="5449061" cy="1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8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WANdisco</a:t>
            </a:r>
            <a:r>
              <a:rPr lang="en-US" dirty="0" smtClean="0"/>
              <a:t> - </a:t>
            </a:r>
            <a:r>
              <a:rPr lang="en-US" dirty="0" err="1" smtClean="0"/>
              <a:t>UberSVN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3608" y="1809750"/>
            <a:ext cx="8216784" cy="431641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CollabNet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Next major release will ship Jenkins pre-bundled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Jenkins plugin to use lab management as cloud</a:t>
            </a:r>
            <a:endParaRPr lang="en-US" dirty="0"/>
          </a:p>
        </p:txBody>
      </p:sp>
      <p:pic>
        <p:nvPicPr>
          <p:cNvPr id="25604" name="Picture 4" descr="Lab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16" y="3936711"/>
            <a:ext cx="3405349" cy="4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blogs.collab.net/oncollabnet/files/2011/02/teamfo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4236"/>
            <a:ext cx="2676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7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arm4.static.flickr.com/3220/2865510059_28b4599b6e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4"/>
            <a:ext cx="8229600" cy="2847455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Adoption Statistics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563962"/>
            <a:ext cx="67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http://www.flickr.com/photos/st3f4n/2865510059/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rate tracking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Hudson release we posted, we put up a sign post</a:t>
            </a:r>
          </a:p>
          <a:p>
            <a:pPr lvl="1"/>
            <a:r>
              <a:rPr lang="en-US" dirty="0" smtClean="0"/>
              <a:t>Let the user chose between Hudson and Jenkins</a:t>
            </a:r>
          </a:p>
        </p:txBody>
      </p:sp>
      <p:pic>
        <p:nvPicPr>
          <p:cNvPr id="1026" name="Picture 2" descr="red_or_blue_pi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2662" r="11351" b="24123"/>
          <a:stretch/>
        </p:blipFill>
        <p:spPr bwMode="auto">
          <a:xfrm>
            <a:off x="2599358" y="4988104"/>
            <a:ext cx="4212405" cy="1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2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to about 85%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144083"/>
              </p:ext>
            </p:extLst>
          </p:nvPr>
        </p:nvGraphicFramePr>
        <p:xfrm>
          <a:off x="71919" y="1520576"/>
          <a:ext cx="4859677" cy="522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18064" y="1600200"/>
            <a:ext cx="4038600" cy="4525963"/>
          </a:xfrm>
        </p:spPr>
        <p:txBody>
          <a:bodyPr/>
          <a:lstStyle/>
          <a:p>
            <a:r>
              <a:rPr lang="en-US" dirty="0" smtClean="0"/>
              <a:t>Eclipse move isn’t making any difference</a:t>
            </a:r>
          </a:p>
          <a:p>
            <a:r>
              <a:rPr lang="en-US" dirty="0" smtClean="0"/>
              <a:t>Upgrades still happening</a:t>
            </a:r>
          </a:p>
          <a:p>
            <a:r>
              <a:rPr lang="en-US" dirty="0"/>
              <a:t>Only ~10% upgraded this way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7658" y="6211669"/>
            <a:ext cx="33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stack area chart</a:t>
            </a:r>
          </a:p>
          <a:p>
            <a:r>
              <a:rPr lang="en-US" dirty="0" smtClean="0"/>
              <a:t>Y: # of conversions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2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Center Hits/</a:t>
            </a:r>
            <a:r>
              <a:rPr lang="en-US" dirty="0" err="1" smtClean="0"/>
              <a:t>wk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039848"/>
              </p:ext>
            </p:extLst>
          </p:nvPr>
        </p:nvGraphicFramePr>
        <p:xfrm>
          <a:off x="95003" y="1600200"/>
          <a:ext cx="5035137" cy="514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21325" y="1600200"/>
            <a:ext cx="4038600" cy="4525963"/>
          </a:xfrm>
        </p:spPr>
        <p:txBody>
          <a:bodyPr/>
          <a:lstStyle/>
          <a:p>
            <a:r>
              <a:rPr lang="en-US" dirty="0" smtClean="0"/>
              <a:t>Counted UC data retrieval</a:t>
            </a:r>
          </a:p>
          <a:p>
            <a:r>
              <a:rPr lang="en-US" dirty="0" smtClean="0"/>
              <a:t>Hudson Labs is where we used to run UC</a:t>
            </a:r>
          </a:p>
          <a:p>
            <a:r>
              <a:rPr lang="en-US" dirty="0" smtClean="0"/>
              <a:t>Showing very rapid conversion to Jenkins</a:t>
            </a:r>
          </a:p>
          <a:p>
            <a:pPr lvl="1"/>
            <a:r>
              <a:rPr lang="en-US" dirty="0" smtClean="0"/>
              <a:t>90% at this point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7658" y="6211669"/>
            <a:ext cx="33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stack area chart</a:t>
            </a:r>
          </a:p>
          <a:p>
            <a:r>
              <a:rPr lang="en-US" dirty="0" smtClean="0"/>
              <a:t>Y: # of successful GET </a:t>
            </a:r>
            <a:r>
              <a:rPr lang="en-US" dirty="0" err="1" smtClean="0"/>
              <a:t>reqs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2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Usage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837411"/>
              </p:ext>
            </p:extLst>
          </p:nvPr>
        </p:nvGraphicFramePr>
        <p:xfrm>
          <a:off x="82193" y="1600200"/>
          <a:ext cx="4787757" cy="517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anonymous usage data collection</a:t>
            </a:r>
          </a:p>
          <a:p>
            <a:r>
              <a:rPr lang="en-US" dirty="0"/>
              <a:t>O</a:t>
            </a:r>
            <a:r>
              <a:rPr lang="en-US" dirty="0" smtClean="0"/>
              <a:t>ne-off instances are filtered out</a:t>
            </a:r>
          </a:p>
          <a:p>
            <a:r>
              <a:rPr lang="en-US" dirty="0" smtClean="0"/>
              <a:t>~75% conversion from legacy to Jenkins</a:t>
            </a:r>
          </a:p>
          <a:p>
            <a:r>
              <a:rPr lang="en-US" dirty="0" smtClean="0"/>
              <a:t>Adoption regaining momentum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7658" y="6211669"/>
            <a:ext cx="33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stack area chart</a:t>
            </a:r>
          </a:p>
          <a:p>
            <a:r>
              <a:rPr lang="en-US" dirty="0" smtClean="0"/>
              <a:t>Y: # of unique installation IDs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34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581545"/>
            <a:ext cx="85841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Ticket activity: Jenkins </a:t>
            </a:r>
            <a:r>
              <a:rPr lang="en-US" dirty="0" err="1" smtClean="0"/>
              <a:t>vs</a:t>
            </a:r>
            <a:r>
              <a:rPr lang="en-US" dirty="0" smtClean="0"/>
              <a:t> Hudson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117549"/>
              </p:ext>
            </p:extLst>
          </p:nvPr>
        </p:nvGraphicFramePr>
        <p:xfrm>
          <a:off x="65314" y="1600200"/>
          <a:ext cx="4430486" cy="47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Counting # of filed tickets</a:t>
            </a:r>
          </a:p>
          <a:p>
            <a:r>
              <a:rPr lang="en-US" dirty="0" smtClean="0"/>
              <a:t>Eclipse move isn’t making any dents</a:t>
            </a:r>
          </a:p>
          <a:p>
            <a:r>
              <a:rPr lang="en-US" dirty="0" smtClean="0"/>
              <a:t>About 2300 </a:t>
            </a:r>
            <a:r>
              <a:rPr lang="en-US" dirty="0" err="1" smtClean="0"/>
              <a:t>vs</a:t>
            </a:r>
            <a:r>
              <a:rPr lang="en-US" dirty="0" smtClean="0"/>
              <a:t> 300 new tickets since split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9293286">
            <a:off x="1045029" y="4523721"/>
            <a:ext cx="503853" cy="51318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5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487208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 of commits in plugins/week</a:t>
            </a:r>
            <a:endParaRPr lang="en-US" sz="24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874228" y="2874096"/>
            <a:ext cx="2255911" cy="626724"/>
          </a:xfrm>
          <a:prstGeom prst="wedgeRoundRectCallout">
            <a:avLst>
              <a:gd name="adj1" fmla="val -20833"/>
              <a:gd name="adj2" fmla="val 833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Avg</a:t>
            </a:r>
            <a:r>
              <a:rPr lang="en-US" sz="3200" dirty="0" smtClean="0"/>
              <a:t> 280</a:t>
            </a:r>
            <a:endParaRPr lang="en-US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84176" y="4617789"/>
            <a:ext cx="2255911" cy="626724"/>
          </a:xfrm>
          <a:prstGeom prst="wedgeRoundRectCallout">
            <a:avLst>
              <a:gd name="adj1" fmla="val -20833"/>
              <a:gd name="adj2" fmla="val 833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Avg</a:t>
            </a:r>
            <a:r>
              <a:rPr lang="en-US" sz="3200" dirty="0" smtClean="0"/>
              <a:t> 16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7658" y="1955377"/>
            <a:ext cx="33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Area chart. Not stacked.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8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I wrote my version</a:t>
            </a:r>
            <a:endParaRPr lang="en-US" dirty="0"/>
          </a:p>
        </p:txBody>
      </p:sp>
      <p:pic>
        <p:nvPicPr>
          <p:cNvPr id="4" name="Picture 3" descr="C:\Documents and Settings\kohsuke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353" y="1589752"/>
            <a:ext cx="6227295" cy="508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0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910341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GitHub</a:t>
            </a:r>
            <a:r>
              <a:rPr lang="en-US" sz="2400" b="1" dirty="0" smtClean="0"/>
              <a:t> Repositories</a:t>
            </a:r>
            <a:endParaRPr lang="en-US" sz="24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039394" y="1798847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586</a:t>
            </a:r>
            <a:endParaRPr lang="en-US" sz="3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031877" y="4749300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3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120178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Mailing List Traffic (</a:t>
            </a:r>
            <a:r>
              <a:rPr lang="en-US" sz="2400" b="1" dirty="0" err="1" smtClean="0"/>
              <a:t>user+dev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61414" y="1657587"/>
            <a:ext cx="2392587" cy="1535967"/>
          </a:xfrm>
          <a:prstGeom prst="wedgeRoundRectCallout">
            <a:avLst>
              <a:gd name="adj1" fmla="val -33738"/>
              <a:gd name="adj2" fmla="val 7576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1295/</a:t>
            </a:r>
            <a:r>
              <a:rPr lang="en-US" sz="3200" dirty="0" err="1" smtClean="0"/>
              <a:t>mo</a:t>
            </a:r>
            <a:endParaRPr lang="en-US" sz="3200" dirty="0" smtClean="0"/>
          </a:p>
          <a:p>
            <a:pPr algn="ctr"/>
            <a:r>
              <a:rPr lang="en-US" sz="3200" dirty="0" err="1" smtClean="0"/>
              <a:t>vs</a:t>
            </a:r>
            <a:endParaRPr lang="en-US" sz="3200" dirty="0" smtClean="0"/>
          </a:p>
          <a:p>
            <a:pPr algn="ctr"/>
            <a:r>
              <a:rPr lang="en-US" sz="3200" dirty="0" smtClean="0"/>
              <a:t>299/</a:t>
            </a:r>
            <a:r>
              <a:rPr lang="en-US" sz="3200" dirty="0" err="1" smtClean="0"/>
              <a:t>mo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064214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Dev</a:t>
            </a:r>
            <a:r>
              <a:rPr lang="en-US" sz="2400" b="1" dirty="0" smtClean="0"/>
              <a:t> list subscribers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6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504198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Users list subscribers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96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Twitter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78830" y="4627982"/>
            <a:ext cx="4409457" cy="1403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78830" y="2186210"/>
            <a:ext cx="4436620" cy="1403421"/>
          </a:xfrm>
          <a:prstGeom prst="rect">
            <a:avLst/>
          </a:prstGeom>
        </p:spPr>
      </p:pic>
      <p:pic>
        <p:nvPicPr>
          <p:cNvPr id="16386" name="Picture 2" descr="Hudson 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627" y="441529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Jenkins 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627" y="197363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38780" y="2160036"/>
            <a:ext cx="880099" cy="718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780" y="4410722"/>
            <a:ext cx="880099" cy="718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5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stat, same 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5121390"/>
              </p:ext>
            </p:extLst>
          </p:nvPr>
        </p:nvGraphicFramePr>
        <p:xfrm>
          <a:off x="457200" y="2425571"/>
          <a:ext cx="8229600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837" y="1724545"/>
            <a:ext cx="6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Twitter followers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home\kohsuke\Downloads\MP900442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61249"/>
            <a:ext cx="8229600" cy="160019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Upcoming Features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3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Internal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Guice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IoC</a:t>
            </a:r>
            <a:r>
              <a:rPr lang="en-US" dirty="0" smtClean="0"/>
              <a:t> to discover/inject components</a:t>
            </a:r>
          </a:p>
          <a:p>
            <a:pPr lvl="1"/>
            <a:endParaRPr lang="en-US" dirty="0"/>
          </a:p>
          <a:p>
            <a:r>
              <a:rPr lang="en-US" dirty="0" smtClean="0"/>
              <a:t>JUnit4 test harness</a:t>
            </a:r>
          </a:p>
          <a:p>
            <a:pPr lvl="1"/>
            <a:r>
              <a:rPr lang="en-US" dirty="0" smtClean="0"/>
              <a:t>More extensibility</a:t>
            </a:r>
          </a:p>
          <a:p>
            <a:pPr lvl="1"/>
            <a:r>
              <a:rPr lang="en-US" dirty="0" smtClean="0"/>
              <a:t>Better performance</a:t>
            </a:r>
          </a:p>
          <a:p>
            <a:pPr lvl="1"/>
            <a:r>
              <a:rPr lang="en-US" dirty="0" smtClean="0"/>
              <a:t>Better mocking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Core Java features into plugins</a:t>
            </a:r>
          </a:p>
          <a:p>
            <a:pPr lvl="1"/>
            <a:r>
              <a:rPr lang="en-US" dirty="0" smtClean="0"/>
              <a:t>Done: Ant, </a:t>
            </a:r>
            <a:r>
              <a:rPr lang="en-US" dirty="0" err="1" smtClean="0"/>
              <a:t>javadoc</a:t>
            </a:r>
            <a:endParaRPr lang="en-US" dirty="0" smtClean="0"/>
          </a:p>
          <a:p>
            <a:pPr lvl="1"/>
            <a:r>
              <a:rPr lang="en-US" dirty="0" smtClean="0"/>
              <a:t>Maven, JUnit</a:t>
            </a:r>
          </a:p>
          <a:p>
            <a:pPr lvl="1"/>
            <a:endParaRPr lang="en-US" dirty="0"/>
          </a:p>
          <a:p>
            <a:r>
              <a:rPr lang="en-US" dirty="0" smtClean="0"/>
              <a:t>More flexibility in Maven plugins</a:t>
            </a:r>
          </a:p>
          <a:p>
            <a:pPr lvl="1"/>
            <a:r>
              <a:rPr lang="en-US" dirty="0" smtClean="0"/>
              <a:t>Adding build steps before/after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7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I’d like 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Easier test parallelization</a:t>
            </a:r>
          </a:p>
          <a:p>
            <a:pPr lvl="1"/>
            <a:r>
              <a:rPr lang="en-US" dirty="0" smtClean="0"/>
              <a:t>By taking advantages of slaves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Distributed execution assistance</a:t>
            </a:r>
          </a:p>
          <a:p>
            <a:pPr lvl="1"/>
            <a:r>
              <a:rPr lang="en-US" dirty="0" smtClean="0"/>
              <a:t>Use Jenkins slaves as general-purpose computing grid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Adding new plugins without restart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02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37" y="1724545"/>
            <a:ext cx="4561724" cy="4974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1.15 (Feb ‘06)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545" y="1534624"/>
            <a:ext cx="6834910" cy="529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52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Cool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Jekins</a:t>
            </a:r>
            <a:r>
              <a:rPr lang="en-US" dirty="0" smtClean="0"/>
              <a:t> plugin development in Ruby</a:t>
            </a:r>
          </a:p>
          <a:p>
            <a:pPr lvl="1"/>
            <a:r>
              <a:rPr lang="en-US" dirty="0" smtClean="0"/>
              <a:t>More about this from Charles later</a:t>
            </a:r>
          </a:p>
          <a:p>
            <a:pPr lvl="1"/>
            <a:endParaRPr lang="en-US" dirty="0"/>
          </a:p>
          <a:p>
            <a:r>
              <a:rPr lang="en-US" dirty="0" smtClean="0"/>
              <a:t>Running slave agents on 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8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Lots of progresses, in terms of</a:t>
            </a:r>
          </a:p>
          <a:p>
            <a:pPr lvl="1"/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Adoption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Ecosystem</a:t>
            </a:r>
          </a:p>
          <a:p>
            <a:endParaRPr lang="en-US" dirty="0"/>
          </a:p>
          <a:p>
            <a:r>
              <a:rPr lang="en-US" dirty="0" smtClean="0"/>
              <a:t>And lots more progress to come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Enjoy the rest of the day!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7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5500" y="581025"/>
            <a:ext cx="7861300" cy="720725"/>
          </a:xfrm>
        </p:spPr>
        <p:txBody>
          <a:bodyPr>
            <a:normAutofit fontScale="90000"/>
          </a:bodyPr>
          <a:lstStyle/>
          <a:p>
            <a:r>
              <a:rPr lang="en-US" smtClean="0"/>
              <a:t>Thank You To Our Sponsors</a:t>
            </a:r>
          </a:p>
        </p:txBody>
      </p:sp>
      <p:pic>
        <p:nvPicPr>
          <p:cNvPr id="19459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1765" b="-21765"/>
          <a:stretch>
            <a:fillRect/>
          </a:stretch>
        </p:blipFill>
        <p:spPr>
          <a:xfrm>
            <a:off x="3760788" y="1301750"/>
            <a:ext cx="1328737" cy="814388"/>
          </a:xfrm>
        </p:spPr>
      </p:pic>
      <p:pic>
        <p:nvPicPr>
          <p:cNvPr id="19460" name="Picture 5" descr="NewRelic-logo_small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681413"/>
            <a:ext cx="18002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redhat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955925"/>
            <a:ext cx="16113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SauceLabs Logo A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38" y="4356100"/>
            <a:ext cx="19192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lifreray_log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828800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4888" y="1395413"/>
          <a:ext cx="5683250" cy="3890963"/>
        </p:xfrm>
        <a:graphic>
          <a:graphicData uri="http://schemas.openxmlformats.org/drawingml/2006/table">
            <a:tbl>
              <a:tblPr/>
              <a:tblGrid>
                <a:gridCol w="1455737"/>
                <a:gridCol w="4227513"/>
              </a:tblGrid>
              <a:tr h="654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Platinum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Sponsor</a:t>
                      </a: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06" charset="0"/>
                        <a:ea typeface="ＭＳ Ｐゴシック" pitchFamily="-106" charset="-128"/>
                      </a:endParaRP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Gold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Sponsor</a:t>
                      </a: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06" charset="0"/>
                        <a:ea typeface="ＭＳ Ｐゴシック" pitchFamily="-106" charset="-128"/>
                      </a:endParaRP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Silver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Sponsor</a:t>
                      </a: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06" charset="0"/>
                        <a:ea typeface="ＭＳ Ｐゴシック" pitchFamily="-106" charset="-128"/>
                      </a:endParaRP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Bronze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6" charset="0"/>
                          <a:ea typeface="ＭＳ Ｐゴシック" pitchFamily="-106" charset="-128"/>
                        </a:rPr>
                        <a:t>Sponsors</a:t>
                      </a: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06" charset="0"/>
                        <a:ea typeface="ＭＳ Ｐゴシック" pitchFamily="-106" charset="-128"/>
                      </a:endParaRPr>
                    </a:p>
                  </a:txBody>
                  <a:tcPr marL="87900" marR="87900" marT="43950" marB="4395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1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732213"/>
            <a:ext cx="152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84688"/>
            <a:ext cx="10556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Rectangle 10"/>
          <p:cNvSpPr>
            <a:spLocks noChangeArrowheads="1"/>
          </p:cNvSpPr>
          <p:nvPr/>
        </p:nvSpPr>
        <p:spPr bwMode="auto">
          <a:xfrm>
            <a:off x="388938" y="5429250"/>
            <a:ext cx="872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latin typeface="Century Gothic" pitchFamily="-106" charset="0"/>
              </a:rPr>
              <a:t>Coming Soon:  </a:t>
            </a:r>
            <a:r>
              <a:rPr lang="en-US" b="1">
                <a:latin typeface="Century Gothic" pitchFamily="-106" charset="0"/>
              </a:rPr>
              <a:t>The CloudBees Newsletter for Jenkins</a:t>
            </a:r>
          </a:p>
          <a:p>
            <a:endParaRPr lang="en-US" b="1">
              <a:latin typeface="Century Gothic" pitchFamily="-106" charset="0"/>
            </a:endParaRPr>
          </a:p>
          <a:p>
            <a:pPr>
              <a:buFont typeface="Wingdings" pitchFamily="-106" charset="2"/>
              <a:buChar char="ü"/>
            </a:pPr>
            <a:r>
              <a:rPr lang="en-US" i="1">
                <a:latin typeface="Century Gothic" pitchFamily="-106" charset="0"/>
              </a:rPr>
              <a:t> Please complete the Jenkins survey to help us better serve the community</a:t>
            </a:r>
          </a:p>
          <a:p>
            <a:r>
              <a:rPr lang="en-US" i="1">
                <a:latin typeface="Century Gothic" pitchFamily="-106" charset="0"/>
              </a:rPr>
              <a:t>	(bonus: a chance to win an Apple TV!)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1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1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Center Hits/</a:t>
            </a:r>
            <a:r>
              <a:rPr lang="en-US" dirty="0" err="1" smtClean="0"/>
              <a:t>wk</a:t>
            </a: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020354"/>
              </p:ext>
            </p:extLst>
          </p:nvPr>
        </p:nvGraphicFramePr>
        <p:xfrm>
          <a:off x="457199" y="1600200"/>
          <a:ext cx="8121721" cy="514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8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it just gradually took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 Update center implemented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499639"/>
              </p:ext>
            </p:extLst>
          </p:nvPr>
        </p:nvGraphicFramePr>
        <p:xfrm>
          <a:off x="2197814" y="2630181"/>
          <a:ext cx="5415337" cy="390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28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culture was established early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release cycles</a:t>
            </a:r>
          </a:p>
          <a:p>
            <a:r>
              <a:rPr lang="en-US" dirty="0" smtClean="0"/>
              <a:t>Extensibility via plugin</a:t>
            </a:r>
          </a:p>
          <a:p>
            <a:r>
              <a:rPr lang="en-US" dirty="0" smtClean="0"/>
              <a:t>Lower barrier to entry</a:t>
            </a:r>
          </a:p>
          <a:p>
            <a:r>
              <a:rPr lang="en-US" dirty="0" smtClean="0"/>
              <a:t>Backward compatibility matters</a:t>
            </a:r>
          </a:p>
          <a:p>
            <a:endParaRPr lang="en-US" dirty="0"/>
          </a:p>
          <a:p>
            <a:r>
              <a:rPr lang="en-US" dirty="0" smtClean="0"/>
              <a:t>And then we just kept on keeping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9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 Growth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456848"/>
              </p:ext>
            </p:extLst>
          </p:nvPr>
        </p:nvGraphicFramePr>
        <p:xfrm>
          <a:off x="457200" y="1809750"/>
          <a:ext cx="8229600" cy="493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140432" y="5332288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659294" y="4916184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27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167883" y="4061717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94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676472" y="3032589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223</a:t>
            </a:r>
            <a:endParaRPr lang="en-US" sz="3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185060" y="1724545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313</a:t>
            </a:r>
            <a:endParaRPr lang="en-US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859731" y="745672"/>
            <a:ext cx="1263721" cy="626724"/>
          </a:xfrm>
          <a:prstGeom prst="wedgeRoundRectCallout">
            <a:avLst>
              <a:gd name="adj1" fmla="val 23070"/>
              <a:gd name="adj2" fmla="val 6741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470?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8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925600"/>
              </p:ext>
            </p:extLst>
          </p:nvPr>
        </p:nvGraphicFramePr>
        <p:xfrm>
          <a:off x="457200" y="1809750"/>
          <a:ext cx="8229600" cy="495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027416" y="5363111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40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566827" y="4935022"/>
            <a:ext cx="1027416" cy="62672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950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11024" y="4183295"/>
            <a:ext cx="1465781" cy="626724"/>
          </a:xfrm>
          <a:prstGeom prst="wedgeRoundRectCallout">
            <a:avLst>
              <a:gd name="adj1" fmla="val 21924"/>
              <a:gd name="adj2" fmla="val 6577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2600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57289" y="3390471"/>
            <a:ext cx="1465781" cy="626724"/>
          </a:xfrm>
          <a:prstGeom prst="wedgeRoundRectCallout">
            <a:avLst>
              <a:gd name="adj1" fmla="val 21924"/>
              <a:gd name="adj2" fmla="val 6577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5000</a:t>
            </a:r>
            <a:endParaRPr lang="en-US" sz="3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503554" y="2330523"/>
            <a:ext cx="1465781" cy="626724"/>
          </a:xfrm>
          <a:prstGeom prst="wedgeRoundRectCallout">
            <a:avLst>
              <a:gd name="adj1" fmla="val 21924"/>
              <a:gd name="adj2" fmla="val 6577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8200</a:t>
            </a:r>
            <a:endParaRPr lang="en-US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315200" y="1183026"/>
            <a:ext cx="1741483" cy="626724"/>
          </a:xfrm>
          <a:prstGeom prst="wedgeRoundRectCallout">
            <a:avLst>
              <a:gd name="adj1" fmla="val 21924"/>
              <a:gd name="adj2" fmla="val 6577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12000?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6169</TotalTime>
  <Words>1372</Words>
  <Application>Microsoft Macintosh PowerPoint</Application>
  <PresentationFormat>On-screen Show (4:3)</PresentationFormat>
  <Paragraphs>294</Paragraphs>
  <Slides>65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JenkinsUserConference-2</vt:lpstr>
      <vt:lpstr>Jenkins State of Union 2011</vt:lpstr>
      <vt:lpstr>Jenkins User Conference!</vt:lpstr>
      <vt:lpstr>2004 Summer</vt:lpstr>
      <vt:lpstr>And so it began</vt:lpstr>
      <vt:lpstr>Then I wrote my version</vt:lpstr>
      <vt:lpstr>By 1.15 (Feb ‘06)</vt:lpstr>
      <vt:lpstr>The culture was established early on</vt:lpstr>
      <vt:lpstr>Plugin Growth</vt:lpstr>
      <vt:lpstr>Ticket Activities</vt:lpstr>
      <vt:lpstr>Slide 10</vt:lpstr>
      <vt:lpstr>Usage All Around the World</vt:lpstr>
      <vt:lpstr>2011 Jan: Divorce</vt:lpstr>
      <vt:lpstr>Slide 13</vt:lpstr>
      <vt:lpstr>Slide 14</vt:lpstr>
      <vt:lpstr>More Transparent/Formal Governance</vt:lpstr>
      <vt:lpstr>Legal Entity</vt:lpstr>
      <vt:lpstr>Fundraising Drive</vt:lpstr>
      <vt:lpstr>Interim Governance Board</vt:lpstr>
      <vt:lpstr>Project Meeting</vt:lpstr>
      <vt:lpstr>Governance Document</vt:lpstr>
      <vt:lpstr>Governance Document</vt:lpstr>
      <vt:lpstr>Contributor License Agreement</vt:lpstr>
      <vt:lpstr>Infrastructures and Releases</vt:lpstr>
      <vt:lpstr>Diversity is good for project</vt:lpstr>
      <vt:lpstr>Server donation</vt:lpstr>
      <vt:lpstr>Our mirrors around the world</vt:lpstr>
      <vt:lpstr>More Open Infrastructure</vt:lpstr>
      <vt:lpstr>Releases</vt:lpstr>
      <vt:lpstr>But with a lot of new features</vt:lpstr>
      <vt:lpstr>Long-Term Support Releases</vt:lpstr>
      <vt:lpstr>LTS Gets Extra Testing &amp; Eyeballs</vt:lpstr>
      <vt:lpstr>LTS - Even Hudson user likes it!</vt:lpstr>
      <vt:lpstr>Jenkins is now in Ubuntu</vt:lpstr>
      <vt:lpstr>5 more native packages</vt:lpstr>
      <vt:lpstr>Ecosystem Expansion</vt:lpstr>
      <vt:lpstr>Book</vt:lpstr>
      <vt:lpstr>Book</vt:lpstr>
      <vt:lpstr>CloudBees</vt:lpstr>
      <vt:lpstr>Shining Panda</vt:lpstr>
      <vt:lpstr>Tasktop - Mylyn Jenkins Connector</vt:lpstr>
      <vt:lpstr>WANdisco - UberSVN</vt:lpstr>
      <vt:lpstr>CollabNet</vt:lpstr>
      <vt:lpstr>Adoption Statistics</vt:lpstr>
      <vt:lpstr>Conversion rate tracking</vt:lpstr>
      <vt:lpstr>Converging to about 85%</vt:lpstr>
      <vt:lpstr>Update Center Hits/wk</vt:lpstr>
      <vt:lpstr>Anonymous Usage Statistics</vt:lpstr>
      <vt:lpstr>Ticket activity: Jenkins vs Hudson</vt:lpstr>
      <vt:lpstr>Different stat, same story</vt:lpstr>
      <vt:lpstr>Different stat, same story</vt:lpstr>
      <vt:lpstr>Different stat, same story</vt:lpstr>
      <vt:lpstr>Different stat, same story</vt:lpstr>
      <vt:lpstr>Different stat, same story</vt:lpstr>
      <vt:lpstr>Different stat, same story</vt:lpstr>
      <vt:lpstr>Different stat, same story</vt:lpstr>
      <vt:lpstr>Upcoming Features</vt:lpstr>
      <vt:lpstr>Core Internal Improvements</vt:lpstr>
      <vt:lpstr>Core Improvements</vt:lpstr>
      <vt:lpstr>What I’d like to work on</vt:lpstr>
      <vt:lpstr>Other Cool Projects</vt:lpstr>
      <vt:lpstr>Conclusions</vt:lpstr>
      <vt:lpstr>Thank You To Our Sponsors</vt:lpstr>
      <vt:lpstr>BACKUP</vt:lpstr>
      <vt:lpstr>Update Center Hits/wk</vt:lpstr>
      <vt:lpstr>Then it just gradually took 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Bac Dai</cp:lastModifiedBy>
  <cp:revision>92</cp:revision>
  <dcterms:created xsi:type="dcterms:W3CDTF">2011-10-27T20:58:03Z</dcterms:created>
  <dcterms:modified xsi:type="dcterms:W3CDTF">2011-10-27T20:58:50Z</dcterms:modified>
</cp:coreProperties>
</file>