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8753" y="1905000"/>
            <a:ext cx="4249511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3067416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5808" y="1905000"/>
            <a:ext cx="1728192" cy="167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8316416" y="6093296"/>
            <a:ext cx="734650" cy="7109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316416" y="6093296"/>
            <a:ext cx="734650" cy="7109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02424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 cstate="print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4FF8-210C-4585-A14A-548625B0C757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28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5772-1ACE-4395-9272-6C9AC394DF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Sept 30 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2012    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4.gif"/><Relationship Id="rId4" Type="http://schemas.openxmlformats.org/officeDocument/2006/relationships/image" Target="../media/image14.png"/><Relationship Id="rId7" Type="http://schemas.openxmlformats.org/officeDocument/2006/relationships/image" Target="../media/image17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df"/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0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9" Type="http://schemas.openxmlformats.org/officeDocument/2006/relationships/image" Target="../media/image19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1988840"/>
            <a:ext cx="3960440" cy="201622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Baruch </a:t>
            </a:r>
            <a:r>
              <a:rPr lang="en-US" b="1" dirty="0" err="1"/>
              <a:t>Sadogursky</a:t>
            </a:r>
            <a:endParaRPr lang="en-US" b="1" dirty="0"/>
          </a:p>
          <a:p>
            <a:pPr algn="ctr"/>
            <a:r>
              <a:rPr lang="en-US" b="1" dirty="0" err="1"/>
              <a:t>JFrog</a:t>
            </a:r>
            <a:endParaRPr lang="en-US" b="1" dirty="0"/>
          </a:p>
          <a:p>
            <a:pPr algn="ctr"/>
            <a:r>
              <a:rPr lang="en-US" b="1" dirty="0"/>
              <a:t>www.jfrog.com</a:t>
            </a:r>
            <a:endParaRPr lang="en-US" sz="20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Artifactory plugin with new Jenkins-CI Binary Repository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20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your plugin build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Plugin developer?</a:t>
            </a:r>
          </a:p>
          <a:p>
            <a:r>
              <a:rPr lang="en-US" dirty="0" smtClean="0"/>
              <a:t>Take advantage of the new infrastructure</a:t>
            </a:r>
          </a:p>
          <a:p>
            <a:r>
              <a:rPr lang="en-US" dirty="0" smtClean="0"/>
              <a:t>Trace the build of your plugin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01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Slide!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build our Jenkins Artifactory plugin using our Jenkins Artifactory </a:t>
            </a:r>
            <a:r>
              <a:rPr lang="en-US" dirty="0" smtClean="0"/>
              <a:t>plugin</a:t>
            </a:r>
          </a:p>
          <a:p>
            <a:r>
              <a:rPr lang="en-US" dirty="0" smtClean="0"/>
              <a:t> Which</a:t>
            </a:r>
            <a:r>
              <a:rPr lang="en-US" dirty="0"/>
              <a:t>, of course, was built by using </a:t>
            </a:r>
            <a:r>
              <a:rPr lang="en-US" dirty="0" smtClean="0"/>
              <a:t>our Jenkins </a:t>
            </a:r>
            <a:r>
              <a:rPr lang="en-US" dirty="0"/>
              <a:t>Artifactory </a:t>
            </a:r>
            <a:r>
              <a:rPr lang="en-US" dirty="0" smtClean="0"/>
              <a:t>plugin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 </a:t>
            </a:r>
            <a:r>
              <a:rPr lang="en-US" dirty="0"/>
              <a:t>you got the story – recursion </a:t>
            </a:r>
            <a:r>
              <a:rPr lang="en-US" dirty="0" smtClean="0"/>
              <a:t>FTW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05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Kicks in in the end of the build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Uploads artifacts to Jenkins-CI binary repo</a:t>
            </a:r>
          </a:p>
          <a:p>
            <a:pPr lvl="1"/>
            <a:r>
              <a:rPr lang="en-US" dirty="0" smtClean="0"/>
              <a:t>Instead of Maven deploy</a:t>
            </a:r>
          </a:p>
          <a:p>
            <a:pPr lvl="1"/>
            <a:r>
              <a:rPr lang="en-US" dirty="0" smtClean="0"/>
              <a:t>Everything is deployed in one go</a:t>
            </a:r>
          </a:p>
          <a:p>
            <a:r>
              <a:rPr lang="en-US" dirty="0" smtClean="0"/>
              <a:t>Uploads build-info JSON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72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</a:t>
            </a:r>
            <a:r>
              <a:rPr lang="en-US" dirty="0"/>
              <a:t>build some </a:t>
            </a:r>
            <a:r>
              <a:rPr lang="en-US" dirty="0" smtClean="0"/>
              <a:t>plugins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814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– Artifactory integration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plugin build is fully traceable now!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302001" y="1282004"/>
            <a:ext cx="2015792" cy="1234632"/>
          </a:xfrm>
        </p:spPr>
      </p:pic>
      <p:pic>
        <p:nvPicPr>
          <p:cNvPr id="8" name="Picture 7" descr="New ZT logo 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60" y="3834736"/>
            <a:ext cx="2980266" cy="2106615"/>
          </a:xfrm>
          <a:prstGeom prst="rect">
            <a:avLst/>
          </a:prstGeom>
        </p:spPr>
      </p:pic>
      <p:pic>
        <p:nvPicPr>
          <p:cNvPr id="9" name="Picture 8" descr="sonatyp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6636"/>
            <a:ext cx="2234108" cy="558921"/>
          </a:xfrm>
          <a:prstGeom prst="rect">
            <a:avLst/>
          </a:prstGeom>
        </p:spPr>
      </p:pic>
      <p:pic>
        <p:nvPicPr>
          <p:cNvPr id="12" name="Picture 11" descr="wandiscoLogo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669" y="5545004"/>
            <a:ext cx="1423791" cy="776613"/>
          </a:xfrm>
          <a:prstGeom prst="rect">
            <a:avLst/>
          </a:prstGeom>
        </p:spPr>
      </p:pic>
      <p:pic>
        <p:nvPicPr>
          <p:cNvPr id="13" name="Picture 12" descr="LIFERAY (2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583" y="3834736"/>
            <a:ext cx="1957918" cy="1957918"/>
          </a:xfrm>
          <a:prstGeom prst="rect">
            <a:avLst/>
          </a:prstGeom>
        </p:spPr>
      </p:pic>
      <p:pic>
        <p:nvPicPr>
          <p:cNvPr id="14" name="Picture 13" descr="Yahoo_We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30" y="5655081"/>
            <a:ext cx="2027738" cy="572539"/>
          </a:xfrm>
          <a:prstGeom prst="rect">
            <a:avLst/>
          </a:prstGeom>
        </p:spPr>
      </p:pic>
      <p:pic>
        <p:nvPicPr>
          <p:cNvPr id="15" name="Picture 14" descr="NewRelic-logo_small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5545004"/>
            <a:ext cx="27432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61" y="2356261"/>
            <a:ext cx="2921000" cy="719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78" y="3499262"/>
            <a:ext cx="2230966" cy="402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7628" y="3445039"/>
            <a:ext cx="2351616" cy="779393"/>
          </a:xfrm>
          <a:prstGeom prst="rect">
            <a:avLst/>
          </a:prstGeom>
        </p:spPr>
      </p:pic>
      <p:pic>
        <p:nvPicPr>
          <p:cNvPr id="7" name="Picture 6" descr="salesforc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4669" y="2594014"/>
            <a:ext cx="1284113" cy="963085"/>
          </a:xfrm>
          <a:prstGeom prst="rect">
            <a:avLst/>
          </a:prstGeom>
        </p:spPr>
      </p:pic>
      <p:pic>
        <p:nvPicPr>
          <p:cNvPr id="16" name="Picture 15" descr="HP_Blue_RGB_72_SM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192" y="3816078"/>
            <a:ext cx="757809" cy="757809"/>
          </a:xfrm>
          <a:prstGeom prst="rect">
            <a:avLst/>
          </a:prstGeom>
        </p:spPr>
      </p:pic>
      <p:pic>
        <p:nvPicPr>
          <p:cNvPr id="20" name="Picture 19" descr="Confreak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8512" y="4573887"/>
            <a:ext cx="2979116" cy="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6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Take control. Write a plugin. Part II</Template>
  <TotalTime>9</TotalTime>
  <Words>127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JenkinsUserConference-2</vt:lpstr>
      <vt:lpstr>Using Artifactory plugin with new Jenkins-CI Binary Repository</vt:lpstr>
      <vt:lpstr>Trace your plugin build</vt:lpstr>
      <vt:lpstr>Recursion Slide!</vt:lpstr>
      <vt:lpstr>Kicks in in the end of the build</vt:lpstr>
      <vt:lpstr>Let’s build some plugins </vt:lpstr>
      <vt:lpstr>Jenkins – Artifactory integration</vt:lpstr>
      <vt:lpstr>Thank You To Our Sponsors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Artifactory plugin with new Jenkins-CI Binary Repository</dc:title>
  <dc:creator>Baruch Sadogursky</dc:creator>
  <cp:lastModifiedBy>Bac Dai</cp:lastModifiedBy>
  <cp:revision>1</cp:revision>
  <dcterms:created xsi:type="dcterms:W3CDTF">2012-10-09T17:44:32Z</dcterms:created>
  <dcterms:modified xsi:type="dcterms:W3CDTF">2012-10-09T17:45:12Z</dcterms:modified>
</cp:coreProperties>
</file>