
<file path=[Content_Types].xml><?xml version="1.0" encoding="utf-8"?>
<Types xmlns="http://schemas.openxmlformats.org/package/2006/content-types">
  <Override PartName="/ppt/slideLayouts/slideLayout8.xml" ContentType="application/vnd.openxmlformats-officedocument.presentationml.slideLayout+xml"/>
  <Override PartName="/ppt/diagrams/quickStyle7.xml" ContentType="application/vnd.openxmlformats-officedocument.drawingml.diagramStyle+xml"/>
  <Override PartName="/ppt/diagrams/drawing2.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layout8.xml" ContentType="application/vnd.openxmlformats-officedocument.drawingml.diagramLayout+xml"/>
  <Override PartName="/ppt/slideLayouts/slideLayout3.xml" ContentType="application/vnd.openxmlformats-officedocument.presentationml.slideLayout+xml"/>
  <Override PartName="/ppt/diagrams/colors7.xml" ContentType="application/vnd.openxmlformats-officedocument.drawingml.diagramColors+xml"/>
  <Override PartName="/ppt/slideLayouts/slideLayout9.xml" ContentType="application/vnd.openxmlformats-officedocument.presentationml.slideLayout+xml"/>
  <Override PartName="/ppt/diagrams/drawing7.xml" ContentType="application/vnd.ms-office.drawingml.diagramDrawing+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8.xml" ContentType="application/vnd.openxmlformats-officedocument.drawingml.diagramStyl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Default Extension="mp4" ContentType="video/unknown"/>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presProps.xml" ContentType="application/vnd.openxmlformats-officedocument.presentationml.presProps+xml"/>
  <Override PartName="/ppt/diagrams/quickStyle5.xml" ContentType="application/vnd.openxmlformats-officedocument.drawingml.diagramStyle+xml"/>
  <Default Extension="png" ContentType="image/png"/>
  <Override PartName="/docProps/core.xml" ContentType="application/vnd.openxmlformats-package.core-properties+xml"/>
  <Default Extension="bin" ContentType="application/vnd.openxmlformats-officedocument.presentationml.printerSettings"/>
  <Override PartName="/ppt/notesSlides/notesSlide1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diagrams/data7.xml" ContentType="application/vnd.openxmlformats-officedocument.drawingml.diagramData+xml"/>
  <Override PartName="/ppt/diagrams/colors8.xml" ContentType="application/vnd.openxmlformats-officedocument.drawingml.diagramColors+xml"/>
  <Override PartName="/ppt/theme/theme2.xml" ContentType="application/vnd.openxmlformats-officedocument.theme+xml"/>
  <Override PartName="/ppt/slides/slide2.xml" ContentType="application/vnd.openxmlformats-officedocument.presentationml.slide+xml"/>
  <Override PartName="/ppt/diagrams/colors4.xml" ContentType="application/vnd.openxmlformats-officedocument.drawingml.diagramColors+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Masters/slideMaster1.xml" ContentType="application/vnd.openxmlformats-officedocument.presentationml.slideMaster+xml"/>
  <Override PartName="/ppt/notesSlides/notesSlide7.xml" ContentType="application/vnd.openxmlformats-officedocument.presentationml.notesSlide+xml"/>
  <Override PartName="/docProps/custom.xml" ContentType="application/vnd.openxmlformats-officedocument.custom-properties+xml"/>
  <Override PartName="/ppt/slides/slide14.xml" ContentType="application/vnd.openxmlformats-officedocument.presentationml.slide+xml"/>
  <Override PartName="/ppt/diagrams/drawing3.xml" ContentType="application/vnd.ms-office.drawingml.diagramDrawing+xml"/>
  <Override PartName="/ppt/diagrams/quickStyle4.xml" ContentType="application/vnd.openxmlformats-officedocument.drawingml.diagramStyle+xml"/>
  <Override PartName="/ppt/diagrams/data5.xml" ContentType="application/vnd.openxmlformats-officedocument.drawingml.diagramData+xml"/>
  <Override PartName="/ppt/diagrams/data8.xml" ContentType="application/vnd.openxmlformats-officedocument.drawingml.diagramData+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diagrams/layout7.xml" ContentType="application/vnd.openxmlformats-officedocument.drawingml.diagramLayout+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diagrams/drawing8.xml" ContentType="application/vnd.ms-office.drawingml.diagramDrawing+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diagrams/colors5.xml" ContentType="application/vnd.openxmlformats-officedocument.drawingml.diagramColors+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diagrams/colors6.xml" ContentType="application/vnd.openxmlformats-officedocument.drawingml.diagramColors+xml"/>
  <Override PartName="/ppt/slideLayouts/slideLayout12.xml" ContentType="application/vnd.openxmlformats-officedocument.presentationml.slideLayout+xml"/>
  <Override PartName="/ppt/diagrams/data2.xml" ContentType="application/vnd.openxmlformats-officedocument.drawingml.diagramData+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76" r:id="rId4"/>
    <p:sldId id="277" r:id="rId5"/>
    <p:sldId id="261" r:id="rId6"/>
    <p:sldId id="272" r:id="rId7"/>
    <p:sldId id="281" r:id="rId8"/>
    <p:sldId id="263" r:id="rId9"/>
    <p:sldId id="274" r:id="rId10"/>
    <p:sldId id="278" r:id="rId11"/>
    <p:sldId id="280" r:id="rId12"/>
    <p:sldId id="265" r:id="rId13"/>
    <p:sldId id="266" r:id="rId14"/>
    <p:sldId id="275" r:id="rId15"/>
    <p:sldId id="271" r:id="rId16"/>
    <p:sldId id="270" r:id="rId17"/>
    <p:sldId id="269" r:id="rId18"/>
    <p:sldId id="268" r:id="rId19"/>
    <p:sldId id="267" r:id="rId20"/>
    <p:sldId id="2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BBBBB"/>
    <a:srgbClr val="FFFFEE"/>
    <a:srgbClr val="D33833"/>
    <a:srgbClr val="FBAD3E"/>
    <a:srgbClr val="3465A4"/>
    <a:srgbClr val="729FC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60" d="100"/>
          <a:sy n="60" d="100"/>
        </p:scale>
        <p:origin x="-3848" y="-21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handoutMaster" Target="handoutMasters/handoutMaster1.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diagrams/_rels/data3.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5" Type="http://schemas.openxmlformats.org/officeDocument/2006/relationships/image" Target="../media/image16.png"/></Relationships>
</file>

<file path=ppt/diagrams/_rels/data4.xml.rels><?xml version="1.0" encoding="UTF-8" standalone="yes"?>
<Relationships xmlns="http://schemas.openxmlformats.org/package/2006/relationships"><Relationship Id="rId6" Type="http://schemas.openxmlformats.org/officeDocument/2006/relationships/image" Target="../media/image23.png"/><Relationship Id="rId4" Type="http://schemas.openxmlformats.org/officeDocument/2006/relationships/image" Target="../media/image16.png"/><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5"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5"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6" Type="http://schemas.openxmlformats.org/officeDocument/2006/relationships/image" Target="../media/image23.png"/><Relationship Id="rId4" Type="http://schemas.openxmlformats.org/officeDocument/2006/relationships/image" Target="../media/image16.png"/><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5"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BEB64-5C29-4362-A351-5B4BB628642C}"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en-US"/>
        </a:p>
      </dgm:t>
    </dgm:pt>
    <dgm:pt modelId="{E045FC23-713C-41EE-BD4C-D2D19044D89B}">
      <dgm:prSet phldrT="[Text]"/>
      <dgm:spPr/>
      <dgm:t>
        <a:bodyPr/>
        <a:lstStyle/>
        <a:p>
          <a:r>
            <a:rPr lang="en-US" b="1" dirty="0" smtClean="0"/>
            <a:t>Just a man who loves computers</a:t>
          </a:r>
          <a:endParaRPr lang="en-US" b="1" dirty="0"/>
        </a:p>
      </dgm:t>
    </dgm:pt>
    <dgm:pt modelId="{D655D732-842E-4FF7-85AD-932CDDF599BA}" type="parTrans" cxnId="{02B499BC-63F6-4F1E-A2F3-8F84ECCCA904}">
      <dgm:prSet/>
      <dgm:spPr/>
      <dgm:t>
        <a:bodyPr/>
        <a:lstStyle/>
        <a:p>
          <a:endParaRPr lang="en-US"/>
        </a:p>
      </dgm:t>
    </dgm:pt>
    <dgm:pt modelId="{B27B29B4-7386-40C3-8D5B-A5D9B654CC68}" type="sibTrans" cxnId="{02B499BC-63F6-4F1E-A2F3-8F84ECCCA904}">
      <dgm:prSet/>
      <dgm:spPr/>
      <dgm:t>
        <a:bodyPr/>
        <a:lstStyle/>
        <a:p>
          <a:endParaRPr lang="en-US"/>
        </a:p>
      </dgm:t>
    </dgm:pt>
    <dgm:pt modelId="{C0BC6407-5A94-4907-9032-3526424E9B01}">
      <dgm:prSet/>
      <dgm:spPr/>
      <dgm:t>
        <a:bodyPr/>
        <a:lstStyle/>
        <a:p>
          <a:r>
            <a:rPr lang="en-US" b="1" dirty="0" smtClean="0"/>
            <a:t>Responsible of Managing Continuous Integration</a:t>
          </a:r>
        </a:p>
      </dgm:t>
    </dgm:pt>
    <dgm:pt modelId="{379FEF10-E891-4E01-AC9C-8DD25E0B035C}" type="parTrans" cxnId="{44964B05-5B1B-4833-9D50-30AE19623EC2}">
      <dgm:prSet/>
      <dgm:spPr/>
      <dgm:t>
        <a:bodyPr/>
        <a:lstStyle/>
        <a:p>
          <a:endParaRPr lang="en-US"/>
        </a:p>
      </dgm:t>
    </dgm:pt>
    <dgm:pt modelId="{C3587E3F-E643-4149-A0F6-DDC6CCCFA96B}" type="sibTrans" cxnId="{44964B05-5B1B-4833-9D50-30AE19623EC2}">
      <dgm:prSet/>
      <dgm:spPr/>
      <dgm:t>
        <a:bodyPr/>
        <a:lstStyle/>
        <a:p>
          <a:endParaRPr lang="en-US"/>
        </a:p>
      </dgm:t>
    </dgm:pt>
    <dgm:pt modelId="{27A13545-95AC-42FA-8C28-D74167A91EA1}">
      <dgm:prSet/>
      <dgm:spPr/>
      <dgm:t>
        <a:bodyPr/>
        <a:lstStyle/>
        <a:p>
          <a:r>
            <a:rPr lang="en-US" b="1" dirty="0" smtClean="0"/>
            <a:t>Responsible of Version Control Applications</a:t>
          </a:r>
        </a:p>
      </dgm:t>
    </dgm:pt>
    <dgm:pt modelId="{4663969C-09CC-469C-AC51-F3A2D2DFCF14}" type="parTrans" cxnId="{81F16F00-3661-4695-8CFA-8684B2395032}">
      <dgm:prSet/>
      <dgm:spPr/>
      <dgm:t>
        <a:bodyPr/>
        <a:lstStyle/>
        <a:p>
          <a:endParaRPr lang="en-US"/>
        </a:p>
      </dgm:t>
    </dgm:pt>
    <dgm:pt modelId="{F6AC0BCF-565A-420A-8F1F-383052DFAD83}" type="sibTrans" cxnId="{81F16F00-3661-4695-8CFA-8684B2395032}">
      <dgm:prSet/>
      <dgm:spPr/>
      <dgm:t>
        <a:bodyPr/>
        <a:lstStyle/>
        <a:p>
          <a:endParaRPr lang="en-US"/>
        </a:p>
      </dgm:t>
    </dgm:pt>
    <dgm:pt modelId="{326C11B9-2E7E-4C90-B8BD-DE1C081BF200}">
      <dgm:prSet/>
      <dgm:spPr/>
      <dgm:t>
        <a:bodyPr/>
        <a:lstStyle/>
        <a:p>
          <a:r>
            <a:rPr lang="en-US" b="1" dirty="0" smtClean="0"/>
            <a:t>Responsible of Test and System Automation</a:t>
          </a:r>
          <a:endParaRPr lang="en-US" b="1" dirty="0"/>
        </a:p>
      </dgm:t>
    </dgm:pt>
    <dgm:pt modelId="{DA230633-59D7-40FD-82BE-2F2ED47CFE43}" type="parTrans" cxnId="{636448B8-3755-47A7-8CA1-4CE55BA54DF3}">
      <dgm:prSet/>
      <dgm:spPr/>
      <dgm:t>
        <a:bodyPr/>
        <a:lstStyle/>
        <a:p>
          <a:endParaRPr lang="en-US"/>
        </a:p>
      </dgm:t>
    </dgm:pt>
    <dgm:pt modelId="{2E7AEBD1-1C47-4FCC-9A30-17A018CC00AF}" type="sibTrans" cxnId="{636448B8-3755-47A7-8CA1-4CE55BA54DF3}">
      <dgm:prSet/>
      <dgm:spPr/>
      <dgm:t>
        <a:bodyPr/>
        <a:lstStyle/>
        <a:p>
          <a:endParaRPr lang="en-US"/>
        </a:p>
      </dgm:t>
    </dgm:pt>
    <dgm:pt modelId="{0A1131A6-E67D-4902-AAD4-6EF128AA787E}" type="pres">
      <dgm:prSet presAssocID="{235BEB64-5C29-4362-A351-5B4BB628642C}" presName="diagram" presStyleCnt="0">
        <dgm:presLayoutVars>
          <dgm:dir/>
          <dgm:resizeHandles val="exact"/>
        </dgm:presLayoutVars>
      </dgm:prSet>
      <dgm:spPr/>
      <dgm:t>
        <a:bodyPr/>
        <a:lstStyle/>
        <a:p>
          <a:endParaRPr lang="en-US"/>
        </a:p>
      </dgm:t>
    </dgm:pt>
    <dgm:pt modelId="{B9266F68-922E-4012-8878-877F86D378B7}" type="pres">
      <dgm:prSet presAssocID="{E045FC23-713C-41EE-BD4C-D2D19044D89B}" presName="node" presStyleLbl="node1" presStyleIdx="0" presStyleCnt="4">
        <dgm:presLayoutVars>
          <dgm:bulletEnabled val="1"/>
        </dgm:presLayoutVars>
      </dgm:prSet>
      <dgm:spPr/>
      <dgm:t>
        <a:bodyPr/>
        <a:lstStyle/>
        <a:p>
          <a:endParaRPr lang="en-US"/>
        </a:p>
      </dgm:t>
    </dgm:pt>
    <dgm:pt modelId="{2AAA58CF-8697-48BA-855B-E993AC9BABBE}" type="pres">
      <dgm:prSet presAssocID="{B27B29B4-7386-40C3-8D5B-A5D9B654CC68}" presName="sibTrans" presStyleCnt="0"/>
      <dgm:spPr/>
    </dgm:pt>
    <dgm:pt modelId="{AAEA48E4-BF15-4BA2-BD25-6421F204D22D}" type="pres">
      <dgm:prSet presAssocID="{C0BC6407-5A94-4907-9032-3526424E9B01}" presName="node" presStyleLbl="node1" presStyleIdx="1" presStyleCnt="4">
        <dgm:presLayoutVars>
          <dgm:bulletEnabled val="1"/>
        </dgm:presLayoutVars>
      </dgm:prSet>
      <dgm:spPr/>
      <dgm:t>
        <a:bodyPr/>
        <a:lstStyle/>
        <a:p>
          <a:endParaRPr lang="en-US"/>
        </a:p>
      </dgm:t>
    </dgm:pt>
    <dgm:pt modelId="{B81B9459-5AA4-4CDB-AFD5-7228C9256F11}" type="pres">
      <dgm:prSet presAssocID="{C3587E3F-E643-4149-A0F6-DDC6CCCFA96B}" presName="sibTrans" presStyleCnt="0"/>
      <dgm:spPr/>
    </dgm:pt>
    <dgm:pt modelId="{68AF4984-58C9-4FD3-AC57-F39B466F52AA}" type="pres">
      <dgm:prSet presAssocID="{27A13545-95AC-42FA-8C28-D74167A91EA1}" presName="node" presStyleLbl="node1" presStyleIdx="2" presStyleCnt="4">
        <dgm:presLayoutVars>
          <dgm:bulletEnabled val="1"/>
        </dgm:presLayoutVars>
      </dgm:prSet>
      <dgm:spPr/>
      <dgm:t>
        <a:bodyPr/>
        <a:lstStyle/>
        <a:p>
          <a:endParaRPr lang="en-US"/>
        </a:p>
      </dgm:t>
    </dgm:pt>
    <dgm:pt modelId="{67023165-11E7-41A8-9E06-B609DF41BA90}" type="pres">
      <dgm:prSet presAssocID="{F6AC0BCF-565A-420A-8F1F-383052DFAD83}" presName="sibTrans" presStyleCnt="0"/>
      <dgm:spPr/>
    </dgm:pt>
    <dgm:pt modelId="{CCEE5313-046D-4D40-A035-001E5C78B24F}" type="pres">
      <dgm:prSet presAssocID="{326C11B9-2E7E-4C90-B8BD-DE1C081BF200}" presName="node" presStyleLbl="node1" presStyleIdx="3" presStyleCnt="4">
        <dgm:presLayoutVars>
          <dgm:bulletEnabled val="1"/>
        </dgm:presLayoutVars>
      </dgm:prSet>
      <dgm:spPr/>
      <dgm:t>
        <a:bodyPr/>
        <a:lstStyle/>
        <a:p>
          <a:endParaRPr lang="en-US"/>
        </a:p>
      </dgm:t>
    </dgm:pt>
  </dgm:ptLst>
  <dgm:cxnLst>
    <dgm:cxn modelId="{A81F31A8-DFCC-4F1B-9953-EBC6CDE2FDF4}" type="presOf" srcId="{E045FC23-713C-41EE-BD4C-D2D19044D89B}" destId="{B9266F68-922E-4012-8878-877F86D378B7}" srcOrd="0" destOrd="0" presId="urn:microsoft.com/office/officeart/2005/8/layout/default#1"/>
    <dgm:cxn modelId="{81F16F00-3661-4695-8CFA-8684B2395032}" srcId="{235BEB64-5C29-4362-A351-5B4BB628642C}" destId="{27A13545-95AC-42FA-8C28-D74167A91EA1}" srcOrd="2" destOrd="0" parTransId="{4663969C-09CC-469C-AC51-F3A2D2DFCF14}" sibTransId="{F6AC0BCF-565A-420A-8F1F-383052DFAD83}"/>
    <dgm:cxn modelId="{44964B05-5B1B-4833-9D50-30AE19623EC2}" srcId="{235BEB64-5C29-4362-A351-5B4BB628642C}" destId="{C0BC6407-5A94-4907-9032-3526424E9B01}" srcOrd="1" destOrd="0" parTransId="{379FEF10-E891-4E01-AC9C-8DD25E0B035C}" sibTransId="{C3587E3F-E643-4149-A0F6-DDC6CCCFA96B}"/>
    <dgm:cxn modelId="{E59C0DE5-87E2-459F-B9A6-A5980D8BEF03}" type="presOf" srcId="{C0BC6407-5A94-4907-9032-3526424E9B01}" destId="{AAEA48E4-BF15-4BA2-BD25-6421F204D22D}" srcOrd="0" destOrd="0" presId="urn:microsoft.com/office/officeart/2005/8/layout/default#1"/>
    <dgm:cxn modelId="{B8624D04-6522-450D-BB52-4FBC89F4C1B6}" type="presOf" srcId="{27A13545-95AC-42FA-8C28-D74167A91EA1}" destId="{68AF4984-58C9-4FD3-AC57-F39B466F52AA}" srcOrd="0" destOrd="0" presId="urn:microsoft.com/office/officeart/2005/8/layout/default#1"/>
    <dgm:cxn modelId="{E8DD62FF-6BCD-485B-B5A7-EA1B3740C65A}" type="presOf" srcId="{326C11B9-2E7E-4C90-B8BD-DE1C081BF200}" destId="{CCEE5313-046D-4D40-A035-001E5C78B24F}" srcOrd="0" destOrd="0" presId="urn:microsoft.com/office/officeart/2005/8/layout/default#1"/>
    <dgm:cxn modelId="{636448B8-3755-47A7-8CA1-4CE55BA54DF3}" srcId="{235BEB64-5C29-4362-A351-5B4BB628642C}" destId="{326C11B9-2E7E-4C90-B8BD-DE1C081BF200}" srcOrd="3" destOrd="0" parTransId="{DA230633-59D7-40FD-82BE-2F2ED47CFE43}" sibTransId="{2E7AEBD1-1C47-4FCC-9A30-17A018CC00AF}"/>
    <dgm:cxn modelId="{C2730453-6D7B-42C8-AF55-16E50BAB6D07}" type="presOf" srcId="{235BEB64-5C29-4362-A351-5B4BB628642C}" destId="{0A1131A6-E67D-4902-AAD4-6EF128AA787E}" srcOrd="0" destOrd="0" presId="urn:microsoft.com/office/officeart/2005/8/layout/default#1"/>
    <dgm:cxn modelId="{02B499BC-63F6-4F1E-A2F3-8F84ECCCA904}" srcId="{235BEB64-5C29-4362-A351-5B4BB628642C}" destId="{E045FC23-713C-41EE-BD4C-D2D19044D89B}" srcOrd="0" destOrd="0" parTransId="{D655D732-842E-4FF7-85AD-932CDDF599BA}" sibTransId="{B27B29B4-7386-40C3-8D5B-A5D9B654CC68}"/>
    <dgm:cxn modelId="{2F963ADE-6480-4C41-8CAE-5FD0C3E01406}" type="presParOf" srcId="{0A1131A6-E67D-4902-AAD4-6EF128AA787E}" destId="{B9266F68-922E-4012-8878-877F86D378B7}" srcOrd="0" destOrd="0" presId="urn:microsoft.com/office/officeart/2005/8/layout/default#1"/>
    <dgm:cxn modelId="{7ED7FBC8-0290-4081-B476-2D8129634461}" type="presParOf" srcId="{0A1131A6-E67D-4902-AAD4-6EF128AA787E}" destId="{2AAA58CF-8697-48BA-855B-E993AC9BABBE}" srcOrd="1" destOrd="0" presId="urn:microsoft.com/office/officeart/2005/8/layout/default#1"/>
    <dgm:cxn modelId="{B44A69C4-4AAF-4D8F-946A-45282DFA3337}" type="presParOf" srcId="{0A1131A6-E67D-4902-AAD4-6EF128AA787E}" destId="{AAEA48E4-BF15-4BA2-BD25-6421F204D22D}" srcOrd="2" destOrd="0" presId="urn:microsoft.com/office/officeart/2005/8/layout/default#1"/>
    <dgm:cxn modelId="{FAD1EB24-7C9A-4BE7-9F95-B9251762E9CD}" type="presParOf" srcId="{0A1131A6-E67D-4902-AAD4-6EF128AA787E}" destId="{B81B9459-5AA4-4CDB-AFD5-7228C9256F11}" srcOrd="3" destOrd="0" presId="urn:microsoft.com/office/officeart/2005/8/layout/default#1"/>
    <dgm:cxn modelId="{84CC8277-E739-4A22-8176-F0A62962EDC4}" type="presParOf" srcId="{0A1131A6-E67D-4902-AAD4-6EF128AA787E}" destId="{68AF4984-58C9-4FD3-AC57-F39B466F52AA}" srcOrd="4" destOrd="0" presId="urn:microsoft.com/office/officeart/2005/8/layout/default#1"/>
    <dgm:cxn modelId="{02D0BA1F-736A-456A-8A0D-4CC4F6CD243F}" type="presParOf" srcId="{0A1131A6-E67D-4902-AAD4-6EF128AA787E}" destId="{67023165-11E7-41A8-9E06-B609DF41BA90}" srcOrd="5" destOrd="0" presId="urn:microsoft.com/office/officeart/2005/8/layout/default#1"/>
    <dgm:cxn modelId="{1BBDEDBB-681B-4C2E-8189-6C6858E4C961}" type="presParOf" srcId="{0A1131A6-E67D-4902-AAD4-6EF128AA787E}" destId="{CCEE5313-046D-4D40-A035-001E5C78B24F}" srcOrd="6"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676FE-178C-49D5-8A1D-4B1B1687F96A}" type="doc">
      <dgm:prSet loTypeId="urn:microsoft.com/office/officeart/2005/8/layout/default#2" loCatId="list" qsTypeId="urn:microsoft.com/office/officeart/2005/8/quickstyle/simple3" qsCatId="simple" csTypeId="urn:microsoft.com/office/officeart/2005/8/colors/accent1_2" csCatId="accent1" phldr="1"/>
      <dgm:spPr/>
      <dgm:t>
        <a:bodyPr/>
        <a:lstStyle/>
        <a:p>
          <a:endParaRPr lang="en-US"/>
        </a:p>
      </dgm:t>
    </dgm:pt>
    <dgm:pt modelId="{C456B10F-F97B-42D2-A4EA-35EC2424F9BB}">
      <dgm:prSet phldrT="[Text]"/>
      <dgm:spPr/>
      <dgm:t>
        <a:bodyPr/>
        <a:lstStyle/>
        <a:p>
          <a:r>
            <a:rPr lang="en-US" smtClean="0"/>
            <a:t>Biggest GSM Company in Turkey</a:t>
          </a:r>
          <a:endParaRPr lang="en-US"/>
        </a:p>
      </dgm:t>
    </dgm:pt>
    <dgm:pt modelId="{17474BE8-5CF8-47D7-84B8-09707761F8C6}" type="parTrans" cxnId="{250C8646-9387-4FF0-8CEA-68175132C45F}">
      <dgm:prSet/>
      <dgm:spPr/>
      <dgm:t>
        <a:bodyPr/>
        <a:lstStyle/>
        <a:p>
          <a:endParaRPr lang="en-US"/>
        </a:p>
      </dgm:t>
    </dgm:pt>
    <dgm:pt modelId="{BCF99BB1-D4BC-4123-9649-0BED64632637}" type="sibTrans" cxnId="{250C8646-9387-4FF0-8CEA-68175132C45F}">
      <dgm:prSet/>
      <dgm:spPr/>
      <dgm:t>
        <a:bodyPr/>
        <a:lstStyle/>
        <a:p>
          <a:endParaRPr lang="en-US"/>
        </a:p>
      </dgm:t>
    </dgm:pt>
    <dgm:pt modelId="{EF2B5C66-0901-41E7-880F-4753BAFFAB0D}">
      <dgm:prSet/>
      <dgm:spPr/>
      <dgm:t>
        <a:bodyPr/>
        <a:lstStyle/>
        <a:p>
          <a:r>
            <a:rPr lang="en-US" smtClean="0"/>
            <a:t>Biggest Technology Company in Turkey</a:t>
          </a:r>
          <a:endParaRPr lang="en-US" dirty="0" smtClean="0"/>
        </a:p>
      </dgm:t>
    </dgm:pt>
    <dgm:pt modelId="{6015F7F7-83A4-429E-AE16-8337CADC561C}" type="parTrans" cxnId="{7A125147-5F7C-46E9-AD30-FA7653C47C67}">
      <dgm:prSet/>
      <dgm:spPr/>
      <dgm:t>
        <a:bodyPr/>
        <a:lstStyle/>
        <a:p>
          <a:endParaRPr lang="en-US"/>
        </a:p>
      </dgm:t>
    </dgm:pt>
    <dgm:pt modelId="{FC0C7001-FEBF-41E0-AFC9-2277EBAB68E0}" type="sibTrans" cxnId="{7A125147-5F7C-46E9-AD30-FA7653C47C67}">
      <dgm:prSet/>
      <dgm:spPr/>
      <dgm:t>
        <a:bodyPr/>
        <a:lstStyle/>
        <a:p>
          <a:endParaRPr lang="en-US"/>
        </a:p>
      </dgm:t>
    </dgm:pt>
    <dgm:pt modelId="{F2105C16-36C0-4B05-A611-0994063DAC9E}">
      <dgm:prSet/>
      <dgm:spPr/>
      <dgm:t>
        <a:bodyPr/>
        <a:lstStyle/>
        <a:p>
          <a:r>
            <a:rPr lang="en-US" smtClean="0"/>
            <a:t>Have millions of users</a:t>
          </a:r>
          <a:endParaRPr lang="en-US" dirty="0" smtClean="0"/>
        </a:p>
      </dgm:t>
    </dgm:pt>
    <dgm:pt modelId="{D6BA4C03-E54F-4DFD-9FAB-434AEBE94C83}" type="parTrans" cxnId="{67DD1909-B83C-40D9-B6BA-8C018DD432B1}">
      <dgm:prSet/>
      <dgm:spPr/>
      <dgm:t>
        <a:bodyPr/>
        <a:lstStyle/>
        <a:p>
          <a:endParaRPr lang="en-US"/>
        </a:p>
      </dgm:t>
    </dgm:pt>
    <dgm:pt modelId="{B668AB72-66E1-4052-AB5D-87792816A9F5}" type="sibTrans" cxnId="{67DD1909-B83C-40D9-B6BA-8C018DD432B1}">
      <dgm:prSet/>
      <dgm:spPr/>
      <dgm:t>
        <a:bodyPr/>
        <a:lstStyle/>
        <a:p>
          <a:endParaRPr lang="en-US"/>
        </a:p>
      </dgm:t>
    </dgm:pt>
    <dgm:pt modelId="{E134DAA5-EC34-438C-B934-9BE8E628C1BD}">
      <dgm:prSet/>
      <dgm:spPr/>
      <dgm:t>
        <a:bodyPr/>
        <a:lstStyle/>
        <a:p>
          <a:r>
            <a:rPr lang="en-US" dirty="0" smtClean="0"/>
            <a:t>Have dozens of</a:t>
          </a:r>
          <a:r>
            <a:rPr lang="tr-TR" dirty="0" smtClean="0"/>
            <a:t> </a:t>
          </a:r>
          <a:r>
            <a:rPr lang="en-US" dirty="0" smtClean="0"/>
            <a:t>Application and Online Solutions</a:t>
          </a:r>
        </a:p>
      </dgm:t>
    </dgm:pt>
    <dgm:pt modelId="{C3191E43-BB5C-49AA-B1BD-FD5D7B63C2C6}" type="parTrans" cxnId="{D87C2DAF-4EDC-4F6B-8177-AF91EFA80FB7}">
      <dgm:prSet/>
      <dgm:spPr/>
      <dgm:t>
        <a:bodyPr/>
        <a:lstStyle/>
        <a:p>
          <a:endParaRPr lang="en-US"/>
        </a:p>
      </dgm:t>
    </dgm:pt>
    <dgm:pt modelId="{C69A0F21-BECA-4857-8002-F336EDAD7316}" type="sibTrans" cxnId="{D87C2DAF-4EDC-4F6B-8177-AF91EFA80FB7}">
      <dgm:prSet/>
      <dgm:spPr/>
      <dgm:t>
        <a:bodyPr/>
        <a:lstStyle/>
        <a:p>
          <a:endParaRPr lang="en-US"/>
        </a:p>
      </dgm:t>
    </dgm:pt>
    <dgm:pt modelId="{959F382D-7820-44C0-AAC3-02A1817EF2DA}" type="pres">
      <dgm:prSet presAssocID="{1CA676FE-178C-49D5-8A1D-4B1B1687F96A}" presName="diagram" presStyleCnt="0">
        <dgm:presLayoutVars>
          <dgm:dir/>
          <dgm:resizeHandles val="exact"/>
        </dgm:presLayoutVars>
      </dgm:prSet>
      <dgm:spPr/>
      <dgm:t>
        <a:bodyPr/>
        <a:lstStyle/>
        <a:p>
          <a:endParaRPr lang="en-US"/>
        </a:p>
      </dgm:t>
    </dgm:pt>
    <dgm:pt modelId="{F8F1F487-D20F-40EA-8147-735DEA792A8E}" type="pres">
      <dgm:prSet presAssocID="{C456B10F-F97B-42D2-A4EA-35EC2424F9BB}" presName="node" presStyleLbl="node1" presStyleIdx="0" presStyleCnt="4">
        <dgm:presLayoutVars>
          <dgm:bulletEnabled val="1"/>
        </dgm:presLayoutVars>
      </dgm:prSet>
      <dgm:spPr/>
      <dgm:t>
        <a:bodyPr/>
        <a:lstStyle/>
        <a:p>
          <a:endParaRPr lang="en-US"/>
        </a:p>
      </dgm:t>
    </dgm:pt>
    <dgm:pt modelId="{7A3C0C10-A5A7-45F0-A8E2-F121D4FA8FB4}" type="pres">
      <dgm:prSet presAssocID="{BCF99BB1-D4BC-4123-9649-0BED64632637}" presName="sibTrans" presStyleCnt="0"/>
      <dgm:spPr/>
    </dgm:pt>
    <dgm:pt modelId="{853735E6-4F66-4E11-9395-D6A00A4DD757}" type="pres">
      <dgm:prSet presAssocID="{EF2B5C66-0901-41E7-880F-4753BAFFAB0D}" presName="node" presStyleLbl="node1" presStyleIdx="1" presStyleCnt="4">
        <dgm:presLayoutVars>
          <dgm:bulletEnabled val="1"/>
        </dgm:presLayoutVars>
      </dgm:prSet>
      <dgm:spPr/>
      <dgm:t>
        <a:bodyPr/>
        <a:lstStyle/>
        <a:p>
          <a:endParaRPr lang="en-US"/>
        </a:p>
      </dgm:t>
    </dgm:pt>
    <dgm:pt modelId="{7E04F370-0A7C-475C-A6F9-7EEEED8ABA02}" type="pres">
      <dgm:prSet presAssocID="{FC0C7001-FEBF-41E0-AFC9-2277EBAB68E0}" presName="sibTrans" presStyleCnt="0"/>
      <dgm:spPr/>
    </dgm:pt>
    <dgm:pt modelId="{2DCA1466-0824-4899-9B04-73569826D08B}" type="pres">
      <dgm:prSet presAssocID="{F2105C16-36C0-4B05-A611-0994063DAC9E}" presName="node" presStyleLbl="node1" presStyleIdx="2" presStyleCnt="4">
        <dgm:presLayoutVars>
          <dgm:bulletEnabled val="1"/>
        </dgm:presLayoutVars>
      </dgm:prSet>
      <dgm:spPr/>
      <dgm:t>
        <a:bodyPr/>
        <a:lstStyle/>
        <a:p>
          <a:endParaRPr lang="en-US"/>
        </a:p>
      </dgm:t>
    </dgm:pt>
    <dgm:pt modelId="{267609D6-21F3-4F66-88FE-539A9238C2A6}" type="pres">
      <dgm:prSet presAssocID="{B668AB72-66E1-4052-AB5D-87792816A9F5}" presName="sibTrans" presStyleCnt="0"/>
      <dgm:spPr/>
    </dgm:pt>
    <dgm:pt modelId="{4A66DEC3-733E-4DF9-BDAD-622D17332704}" type="pres">
      <dgm:prSet presAssocID="{E134DAA5-EC34-438C-B934-9BE8E628C1BD}" presName="node" presStyleLbl="node1" presStyleIdx="3" presStyleCnt="4">
        <dgm:presLayoutVars>
          <dgm:bulletEnabled val="1"/>
        </dgm:presLayoutVars>
      </dgm:prSet>
      <dgm:spPr/>
      <dgm:t>
        <a:bodyPr/>
        <a:lstStyle/>
        <a:p>
          <a:endParaRPr lang="en-US"/>
        </a:p>
      </dgm:t>
    </dgm:pt>
  </dgm:ptLst>
  <dgm:cxnLst>
    <dgm:cxn modelId="{67DD1909-B83C-40D9-B6BA-8C018DD432B1}" srcId="{1CA676FE-178C-49D5-8A1D-4B1B1687F96A}" destId="{F2105C16-36C0-4B05-A611-0994063DAC9E}" srcOrd="2" destOrd="0" parTransId="{D6BA4C03-E54F-4DFD-9FAB-434AEBE94C83}" sibTransId="{B668AB72-66E1-4052-AB5D-87792816A9F5}"/>
    <dgm:cxn modelId="{BA0CE0CE-933F-4921-A1C4-588A50D44D37}" type="presOf" srcId="{F2105C16-36C0-4B05-A611-0994063DAC9E}" destId="{2DCA1466-0824-4899-9B04-73569826D08B}" srcOrd="0" destOrd="0" presId="urn:microsoft.com/office/officeart/2005/8/layout/default#2"/>
    <dgm:cxn modelId="{E1DA6764-81F8-4872-83F5-A085A188247A}" type="presOf" srcId="{E134DAA5-EC34-438C-B934-9BE8E628C1BD}" destId="{4A66DEC3-733E-4DF9-BDAD-622D17332704}" srcOrd="0" destOrd="0" presId="urn:microsoft.com/office/officeart/2005/8/layout/default#2"/>
    <dgm:cxn modelId="{8BC1BD88-083A-43D9-956E-7ECB67EBD972}" type="presOf" srcId="{1CA676FE-178C-49D5-8A1D-4B1B1687F96A}" destId="{959F382D-7820-44C0-AAC3-02A1817EF2DA}" srcOrd="0" destOrd="0" presId="urn:microsoft.com/office/officeart/2005/8/layout/default#2"/>
    <dgm:cxn modelId="{53B31786-1CB5-4627-BFCC-F7FFDD8DDD7E}" type="presOf" srcId="{EF2B5C66-0901-41E7-880F-4753BAFFAB0D}" destId="{853735E6-4F66-4E11-9395-D6A00A4DD757}" srcOrd="0" destOrd="0" presId="urn:microsoft.com/office/officeart/2005/8/layout/default#2"/>
    <dgm:cxn modelId="{D87C2DAF-4EDC-4F6B-8177-AF91EFA80FB7}" srcId="{1CA676FE-178C-49D5-8A1D-4B1B1687F96A}" destId="{E134DAA5-EC34-438C-B934-9BE8E628C1BD}" srcOrd="3" destOrd="0" parTransId="{C3191E43-BB5C-49AA-B1BD-FD5D7B63C2C6}" sibTransId="{C69A0F21-BECA-4857-8002-F336EDAD7316}"/>
    <dgm:cxn modelId="{250C8646-9387-4FF0-8CEA-68175132C45F}" srcId="{1CA676FE-178C-49D5-8A1D-4B1B1687F96A}" destId="{C456B10F-F97B-42D2-A4EA-35EC2424F9BB}" srcOrd="0" destOrd="0" parTransId="{17474BE8-5CF8-47D7-84B8-09707761F8C6}" sibTransId="{BCF99BB1-D4BC-4123-9649-0BED64632637}"/>
    <dgm:cxn modelId="{B1C8916F-AA1D-4CA2-B934-93EB8CBEBB53}" type="presOf" srcId="{C456B10F-F97B-42D2-A4EA-35EC2424F9BB}" destId="{F8F1F487-D20F-40EA-8147-735DEA792A8E}" srcOrd="0" destOrd="0" presId="urn:microsoft.com/office/officeart/2005/8/layout/default#2"/>
    <dgm:cxn modelId="{7A125147-5F7C-46E9-AD30-FA7653C47C67}" srcId="{1CA676FE-178C-49D5-8A1D-4B1B1687F96A}" destId="{EF2B5C66-0901-41E7-880F-4753BAFFAB0D}" srcOrd="1" destOrd="0" parTransId="{6015F7F7-83A4-429E-AE16-8337CADC561C}" sibTransId="{FC0C7001-FEBF-41E0-AFC9-2277EBAB68E0}"/>
    <dgm:cxn modelId="{82C76A2E-7BB8-40E5-B6BD-49666FB70AFB}" type="presParOf" srcId="{959F382D-7820-44C0-AAC3-02A1817EF2DA}" destId="{F8F1F487-D20F-40EA-8147-735DEA792A8E}" srcOrd="0" destOrd="0" presId="urn:microsoft.com/office/officeart/2005/8/layout/default#2"/>
    <dgm:cxn modelId="{5B327F57-7796-4522-A784-F0957E29E5AB}" type="presParOf" srcId="{959F382D-7820-44C0-AAC3-02A1817EF2DA}" destId="{7A3C0C10-A5A7-45F0-A8E2-F121D4FA8FB4}" srcOrd="1" destOrd="0" presId="urn:microsoft.com/office/officeart/2005/8/layout/default#2"/>
    <dgm:cxn modelId="{CC93CD0E-B24D-42EB-A6AA-B2E32ED60D50}" type="presParOf" srcId="{959F382D-7820-44C0-AAC3-02A1817EF2DA}" destId="{853735E6-4F66-4E11-9395-D6A00A4DD757}" srcOrd="2" destOrd="0" presId="urn:microsoft.com/office/officeart/2005/8/layout/default#2"/>
    <dgm:cxn modelId="{CFBF4A01-D9A2-4D53-BF56-6CDCD16C27E4}" type="presParOf" srcId="{959F382D-7820-44C0-AAC3-02A1817EF2DA}" destId="{7E04F370-0A7C-475C-A6F9-7EEEED8ABA02}" srcOrd="3" destOrd="0" presId="urn:microsoft.com/office/officeart/2005/8/layout/default#2"/>
    <dgm:cxn modelId="{348DD8EB-3F6B-4DB5-8B32-0E87804F0A79}" type="presParOf" srcId="{959F382D-7820-44C0-AAC3-02A1817EF2DA}" destId="{2DCA1466-0824-4899-9B04-73569826D08B}" srcOrd="4" destOrd="0" presId="urn:microsoft.com/office/officeart/2005/8/layout/default#2"/>
    <dgm:cxn modelId="{C8EAEAE1-3D5D-4328-8A26-AC7E317BAB24}" type="presParOf" srcId="{959F382D-7820-44C0-AAC3-02A1817EF2DA}" destId="{267609D6-21F3-4F66-88FE-539A9238C2A6}" srcOrd="5" destOrd="0" presId="urn:microsoft.com/office/officeart/2005/8/layout/default#2"/>
    <dgm:cxn modelId="{CFF92AC9-C136-485A-BC10-148BAC0DE86A}" type="presParOf" srcId="{959F382D-7820-44C0-AAC3-02A1817EF2DA}" destId="{4A66DEC3-733E-4DF9-BDAD-622D17332704}" srcOrd="6" destOrd="0" presId="urn:microsoft.com/office/officeart/2005/8/layout/defaul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3A56F-EA17-4400-8A0F-52E2E255B2F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131B6EEB-C29F-4B7E-9C69-7C93723862BA}">
      <dgm:prSet phldrT="[Metin]"/>
      <dgm:spPr/>
      <dgm:t>
        <a:bodyPr/>
        <a:lstStyle/>
        <a:p>
          <a:r>
            <a:rPr lang="en-US" dirty="0" smtClean="0"/>
            <a:t>Automate our test processes </a:t>
          </a:r>
          <a:endParaRPr lang="en-US" dirty="0"/>
        </a:p>
      </dgm:t>
    </dgm:pt>
    <dgm:pt modelId="{BA13BB61-0B81-4F02-BA96-22F17EBCBE0F}" type="parTrans" cxnId="{F5B3F900-2726-406B-A1F8-778F28AE7B39}">
      <dgm:prSet/>
      <dgm:spPr/>
      <dgm:t>
        <a:bodyPr/>
        <a:lstStyle/>
        <a:p>
          <a:endParaRPr lang="en-US"/>
        </a:p>
      </dgm:t>
    </dgm:pt>
    <dgm:pt modelId="{0358BFF9-6326-44B3-A4A0-E4FB00835605}" type="sibTrans" cxnId="{F5B3F900-2726-406B-A1F8-778F28AE7B39}">
      <dgm:prSet/>
      <dgm:spPr/>
      <dgm:t>
        <a:bodyPr/>
        <a:lstStyle/>
        <a:p>
          <a:endParaRPr lang="en-US"/>
        </a:p>
      </dgm:t>
    </dgm:pt>
    <dgm:pt modelId="{BDC669FC-EA82-4458-B352-035296CA8593}">
      <dgm:prSet phldrT="[Metin]"/>
      <dgm:spPr/>
      <dgm:t>
        <a:bodyPr/>
        <a:lstStyle/>
        <a:p>
          <a:r>
            <a:rPr lang="en-US" dirty="0" smtClean="0"/>
            <a:t>Assure quality on testing</a:t>
          </a:r>
          <a:endParaRPr lang="en-US" dirty="0"/>
        </a:p>
      </dgm:t>
    </dgm:pt>
    <dgm:pt modelId="{C6C79116-2CAA-40F4-81E6-E81B8AF75ECE}" type="parTrans" cxnId="{0354366B-8F6D-4354-A7B7-BDE5C808A29E}">
      <dgm:prSet/>
      <dgm:spPr/>
      <dgm:t>
        <a:bodyPr/>
        <a:lstStyle/>
        <a:p>
          <a:endParaRPr lang="en-US"/>
        </a:p>
      </dgm:t>
    </dgm:pt>
    <dgm:pt modelId="{2471366F-042E-4AB7-BA1D-A5230599445E}" type="sibTrans" cxnId="{0354366B-8F6D-4354-A7B7-BDE5C808A29E}">
      <dgm:prSet/>
      <dgm:spPr/>
      <dgm:t>
        <a:bodyPr/>
        <a:lstStyle/>
        <a:p>
          <a:endParaRPr lang="en-US"/>
        </a:p>
      </dgm:t>
    </dgm:pt>
    <dgm:pt modelId="{1BB4CD9B-A036-4473-A7F2-B460C443FF7A}">
      <dgm:prSet phldrT="[Metin]"/>
      <dgm:spPr/>
      <dgm:t>
        <a:bodyPr/>
        <a:lstStyle/>
        <a:p>
          <a:r>
            <a:rPr lang="en-US" dirty="0" smtClean="0"/>
            <a:t>Automate our tasks</a:t>
          </a:r>
          <a:endParaRPr lang="en-US" dirty="0"/>
        </a:p>
      </dgm:t>
    </dgm:pt>
    <dgm:pt modelId="{07620661-9716-4434-A76B-7A3F4929D19A}" type="parTrans" cxnId="{2454BA19-FE8A-400B-9EDC-15A94396A089}">
      <dgm:prSet/>
      <dgm:spPr/>
      <dgm:t>
        <a:bodyPr/>
        <a:lstStyle/>
        <a:p>
          <a:endParaRPr lang="en-US"/>
        </a:p>
      </dgm:t>
    </dgm:pt>
    <dgm:pt modelId="{8FAAA052-C4FA-4776-9AF4-E953F74DCDA2}" type="sibTrans" cxnId="{2454BA19-FE8A-400B-9EDC-15A94396A089}">
      <dgm:prSet/>
      <dgm:spPr/>
      <dgm:t>
        <a:bodyPr/>
        <a:lstStyle/>
        <a:p>
          <a:endParaRPr lang="en-US"/>
        </a:p>
      </dgm:t>
    </dgm:pt>
    <dgm:pt modelId="{6A84711E-9255-495E-AE70-D50DBA23BF55}">
      <dgm:prSet phldrT="[Metin]"/>
      <dgm:spPr/>
      <dgm:t>
        <a:bodyPr/>
        <a:lstStyle/>
        <a:p>
          <a:r>
            <a:rPr lang="en-US" noProof="0" dirty="0" smtClean="0"/>
            <a:t>Automate application monitoring</a:t>
          </a:r>
          <a:endParaRPr lang="en-US" noProof="0" dirty="0"/>
        </a:p>
      </dgm:t>
    </dgm:pt>
    <dgm:pt modelId="{CE5F9789-0920-4339-B90C-B11E54B2B404}" type="parTrans" cxnId="{0824638C-F95F-4A0C-A0AA-5ECB60B3FA33}">
      <dgm:prSet/>
      <dgm:spPr/>
      <dgm:t>
        <a:bodyPr/>
        <a:lstStyle/>
        <a:p>
          <a:endParaRPr lang="en-US"/>
        </a:p>
      </dgm:t>
    </dgm:pt>
    <dgm:pt modelId="{31800F62-2A04-4169-85F2-AB19142C9C51}" type="sibTrans" cxnId="{0824638C-F95F-4A0C-A0AA-5ECB60B3FA33}">
      <dgm:prSet/>
      <dgm:spPr/>
      <dgm:t>
        <a:bodyPr/>
        <a:lstStyle/>
        <a:p>
          <a:endParaRPr lang="en-US"/>
        </a:p>
      </dgm:t>
    </dgm:pt>
    <dgm:pt modelId="{CCEA7ABC-E307-4A6E-B37A-B6AF0B019F3F}">
      <dgm:prSet/>
      <dgm:spPr/>
      <dgm:t>
        <a:bodyPr/>
        <a:lstStyle/>
        <a:p>
          <a:r>
            <a:rPr lang="en-US" dirty="0" smtClean="0"/>
            <a:t>Automate alarm mechanism</a:t>
          </a:r>
          <a:endParaRPr lang="en-US" b="1" dirty="0"/>
        </a:p>
      </dgm:t>
    </dgm:pt>
    <dgm:pt modelId="{D647580A-D67E-4031-8D82-7DFE4F38B6F7}" type="parTrans" cxnId="{5F745F1F-44E1-47E8-9E03-64D12022D268}">
      <dgm:prSet/>
      <dgm:spPr/>
      <dgm:t>
        <a:bodyPr/>
        <a:lstStyle/>
        <a:p>
          <a:endParaRPr lang="en-US"/>
        </a:p>
      </dgm:t>
    </dgm:pt>
    <dgm:pt modelId="{56D86799-A63F-4D3E-B8EB-63FF5F939A73}" type="sibTrans" cxnId="{5F745F1F-44E1-47E8-9E03-64D12022D268}">
      <dgm:prSet/>
      <dgm:spPr/>
      <dgm:t>
        <a:bodyPr/>
        <a:lstStyle/>
        <a:p>
          <a:endParaRPr lang="en-US"/>
        </a:p>
      </dgm:t>
    </dgm:pt>
    <dgm:pt modelId="{32B17D1C-3AA1-4C66-ADB1-FB3CC715780F}" type="pres">
      <dgm:prSet presAssocID="{2AE3A56F-EA17-4400-8A0F-52E2E255B2F8}" presName="Name0" presStyleCnt="0">
        <dgm:presLayoutVars>
          <dgm:chMax val="7"/>
          <dgm:chPref val="7"/>
          <dgm:dir/>
        </dgm:presLayoutVars>
      </dgm:prSet>
      <dgm:spPr/>
      <dgm:t>
        <a:bodyPr/>
        <a:lstStyle/>
        <a:p>
          <a:endParaRPr lang="en-US"/>
        </a:p>
      </dgm:t>
    </dgm:pt>
    <dgm:pt modelId="{F441E751-4F8F-4189-96CA-DC7803D3E15C}" type="pres">
      <dgm:prSet presAssocID="{2AE3A56F-EA17-4400-8A0F-52E2E255B2F8}" presName="Name1" presStyleCnt="0"/>
      <dgm:spPr/>
    </dgm:pt>
    <dgm:pt modelId="{CE0E7E97-456A-4D8D-8E77-071AA1909CF8}" type="pres">
      <dgm:prSet presAssocID="{2AE3A56F-EA17-4400-8A0F-52E2E255B2F8}" presName="cycle" presStyleCnt="0"/>
      <dgm:spPr/>
    </dgm:pt>
    <dgm:pt modelId="{EC0514D3-5A7F-4E28-96E5-0276F73A83E2}" type="pres">
      <dgm:prSet presAssocID="{2AE3A56F-EA17-4400-8A0F-52E2E255B2F8}" presName="srcNode" presStyleLbl="node1" presStyleIdx="0" presStyleCnt="5"/>
      <dgm:spPr/>
    </dgm:pt>
    <dgm:pt modelId="{C37F20F5-5D3F-41C2-8567-2AD4756F3F29}" type="pres">
      <dgm:prSet presAssocID="{2AE3A56F-EA17-4400-8A0F-52E2E255B2F8}" presName="conn" presStyleLbl="parChTrans1D2" presStyleIdx="0" presStyleCnt="1"/>
      <dgm:spPr/>
      <dgm:t>
        <a:bodyPr/>
        <a:lstStyle/>
        <a:p>
          <a:endParaRPr lang="en-US"/>
        </a:p>
      </dgm:t>
    </dgm:pt>
    <dgm:pt modelId="{702ECFE2-B535-4887-AA61-8FEA000F9473}" type="pres">
      <dgm:prSet presAssocID="{2AE3A56F-EA17-4400-8A0F-52E2E255B2F8}" presName="extraNode" presStyleLbl="node1" presStyleIdx="0" presStyleCnt="5"/>
      <dgm:spPr/>
    </dgm:pt>
    <dgm:pt modelId="{37054667-DC69-4D10-842E-E24BD42C1170}" type="pres">
      <dgm:prSet presAssocID="{2AE3A56F-EA17-4400-8A0F-52E2E255B2F8}" presName="dstNode" presStyleLbl="node1" presStyleIdx="0" presStyleCnt="5"/>
      <dgm:spPr/>
    </dgm:pt>
    <dgm:pt modelId="{32CACE6B-3623-4722-B9A2-1C66EF17E438}" type="pres">
      <dgm:prSet presAssocID="{131B6EEB-C29F-4B7E-9C69-7C93723862BA}" presName="text_1" presStyleLbl="node1" presStyleIdx="0" presStyleCnt="5">
        <dgm:presLayoutVars>
          <dgm:bulletEnabled val="1"/>
        </dgm:presLayoutVars>
      </dgm:prSet>
      <dgm:spPr/>
      <dgm:t>
        <a:bodyPr/>
        <a:lstStyle/>
        <a:p>
          <a:endParaRPr lang="en-US"/>
        </a:p>
      </dgm:t>
    </dgm:pt>
    <dgm:pt modelId="{5ACE2DE5-DAF4-413E-9E31-FA2AEA56109C}" type="pres">
      <dgm:prSet presAssocID="{131B6EEB-C29F-4B7E-9C69-7C93723862BA}" presName="accent_1" presStyleCnt="0"/>
      <dgm:spPr/>
    </dgm:pt>
    <dgm:pt modelId="{3B4B65C0-6E5D-4D74-A162-8084BF9ECE38}" type="pres">
      <dgm:prSet presAssocID="{131B6EEB-C29F-4B7E-9C69-7C93723862BA}" presName="accentRepeatNode" presStyleLbl="solidFgAcc1" presStyleIdx="0" presStyleCnt="5"/>
      <dgm:spPr>
        <a:blipFill rotWithShape="0">
          <a:blip xmlns:r="http://schemas.openxmlformats.org/officeDocument/2006/relationships" r:embed="rId1"/>
          <a:stretch>
            <a:fillRect/>
          </a:stretch>
        </a:blipFill>
      </dgm:spPr>
    </dgm:pt>
    <dgm:pt modelId="{D0CEB46A-AFE4-4686-94BD-CC86A59D23E7}" type="pres">
      <dgm:prSet presAssocID="{BDC669FC-EA82-4458-B352-035296CA8593}" presName="text_2" presStyleLbl="node1" presStyleIdx="1" presStyleCnt="5">
        <dgm:presLayoutVars>
          <dgm:bulletEnabled val="1"/>
        </dgm:presLayoutVars>
      </dgm:prSet>
      <dgm:spPr/>
      <dgm:t>
        <a:bodyPr/>
        <a:lstStyle/>
        <a:p>
          <a:endParaRPr lang="en-US"/>
        </a:p>
      </dgm:t>
    </dgm:pt>
    <dgm:pt modelId="{D2EED072-0162-440C-99FD-DB1504AF4383}" type="pres">
      <dgm:prSet presAssocID="{BDC669FC-EA82-4458-B352-035296CA8593}" presName="accent_2" presStyleCnt="0"/>
      <dgm:spPr/>
    </dgm:pt>
    <dgm:pt modelId="{41FB4C0A-4BC6-4113-BE40-C8E27539C795}" type="pres">
      <dgm:prSet presAssocID="{BDC669FC-EA82-4458-B352-035296CA8593}" presName="accentRepeatNode" presStyleLbl="solidFgAcc1" presStyleIdx="1" presStyleCnt="5"/>
      <dgm:spPr>
        <a:blipFill rotWithShape="0">
          <a:blip xmlns:r="http://schemas.openxmlformats.org/officeDocument/2006/relationships" r:embed="rId2"/>
          <a:stretch>
            <a:fillRect/>
          </a:stretch>
        </a:blipFill>
      </dgm:spPr>
    </dgm:pt>
    <dgm:pt modelId="{F47CEFBA-DAA7-408B-BB56-E27A5DF5B6D5}" type="pres">
      <dgm:prSet presAssocID="{1BB4CD9B-A036-4473-A7F2-B460C443FF7A}" presName="text_3" presStyleLbl="node1" presStyleIdx="2" presStyleCnt="5">
        <dgm:presLayoutVars>
          <dgm:bulletEnabled val="1"/>
        </dgm:presLayoutVars>
      </dgm:prSet>
      <dgm:spPr/>
      <dgm:t>
        <a:bodyPr/>
        <a:lstStyle/>
        <a:p>
          <a:endParaRPr lang="en-US"/>
        </a:p>
      </dgm:t>
    </dgm:pt>
    <dgm:pt modelId="{70EF77E2-EDC3-4BF4-AEF7-AF6C13EDDEBD}" type="pres">
      <dgm:prSet presAssocID="{1BB4CD9B-A036-4473-A7F2-B460C443FF7A}" presName="accent_3" presStyleCnt="0"/>
      <dgm:spPr/>
    </dgm:pt>
    <dgm:pt modelId="{C108B233-1B14-4D85-8D83-4538CD024ED3}" type="pres">
      <dgm:prSet presAssocID="{1BB4CD9B-A036-4473-A7F2-B460C443FF7A}" presName="accentRepeatNode" presStyleLbl="solidFgAcc1" presStyleIdx="2" presStyleCnt="5"/>
      <dgm:spPr>
        <a:blipFill rotWithShape="0">
          <a:blip xmlns:r="http://schemas.openxmlformats.org/officeDocument/2006/relationships" r:embed="rId3"/>
          <a:stretch>
            <a:fillRect/>
          </a:stretch>
        </a:blipFill>
      </dgm:spPr>
    </dgm:pt>
    <dgm:pt modelId="{5F1B9C7B-D8F8-445B-942C-C93BB21107B4}" type="pres">
      <dgm:prSet presAssocID="{6A84711E-9255-495E-AE70-D50DBA23BF55}" presName="text_4" presStyleLbl="node1" presStyleIdx="3" presStyleCnt="5">
        <dgm:presLayoutVars>
          <dgm:bulletEnabled val="1"/>
        </dgm:presLayoutVars>
      </dgm:prSet>
      <dgm:spPr/>
      <dgm:t>
        <a:bodyPr/>
        <a:lstStyle/>
        <a:p>
          <a:endParaRPr lang="en-US"/>
        </a:p>
      </dgm:t>
    </dgm:pt>
    <dgm:pt modelId="{4F8FAA24-18D2-492E-9EAC-8777172B6782}" type="pres">
      <dgm:prSet presAssocID="{6A84711E-9255-495E-AE70-D50DBA23BF55}" presName="accent_4" presStyleCnt="0"/>
      <dgm:spPr/>
    </dgm:pt>
    <dgm:pt modelId="{97835010-A68B-4EA9-B2C5-06C2EE674E40}" type="pres">
      <dgm:prSet presAssocID="{6A84711E-9255-495E-AE70-D50DBA23BF55}" presName="accentRepeatNode" presStyleLbl="solidFgAcc1" presStyleIdx="3" presStyleCnt="5"/>
      <dgm:spPr>
        <a:blipFill rotWithShape="0">
          <a:blip xmlns:r="http://schemas.openxmlformats.org/officeDocument/2006/relationships" r:embed="rId4"/>
          <a:stretch>
            <a:fillRect/>
          </a:stretch>
        </a:blipFill>
      </dgm:spPr>
    </dgm:pt>
    <dgm:pt modelId="{7C03B009-0F3C-440D-8B36-201F67B0CC47}" type="pres">
      <dgm:prSet presAssocID="{CCEA7ABC-E307-4A6E-B37A-B6AF0B019F3F}" presName="text_5" presStyleLbl="node1" presStyleIdx="4" presStyleCnt="5">
        <dgm:presLayoutVars>
          <dgm:bulletEnabled val="1"/>
        </dgm:presLayoutVars>
      </dgm:prSet>
      <dgm:spPr/>
      <dgm:t>
        <a:bodyPr/>
        <a:lstStyle/>
        <a:p>
          <a:endParaRPr lang="en-US"/>
        </a:p>
      </dgm:t>
    </dgm:pt>
    <dgm:pt modelId="{CED4A677-1B5E-4D36-8CC7-49D09E899FBA}" type="pres">
      <dgm:prSet presAssocID="{CCEA7ABC-E307-4A6E-B37A-B6AF0B019F3F}" presName="accent_5" presStyleCnt="0"/>
      <dgm:spPr/>
    </dgm:pt>
    <dgm:pt modelId="{D75EE771-ADCE-4F8E-B5A6-D1D7056C6059}" type="pres">
      <dgm:prSet presAssocID="{CCEA7ABC-E307-4A6E-B37A-B6AF0B019F3F}" presName="accentRepeatNode" presStyleLbl="solidFgAcc1" presStyleIdx="4" presStyleCnt="5"/>
      <dgm:spPr>
        <a:blipFill rotWithShape="0">
          <a:blip xmlns:r="http://schemas.openxmlformats.org/officeDocument/2006/relationships" r:embed="rId5"/>
          <a:stretch>
            <a:fillRect/>
          </a:stretch>
        </a:blipFill>
      </dgm:spPr>
    </dgm:pt>
  </dgm:ptLst>
  <dgm:cxnLst>
    <dgm:cxn modelId="{EA52710A-4B61-4786-9EE9-532FF20D51F3}" type="presOf" srcId="{2AE3A56F-EA17-4400-8A0F-52E2E255B2F8}" destId="{32B17D1C-3AA1-4C66-ADB1-FB3CC715780F}" srcOrd="0" destOrd="0" presId="urn:microsoft.com/office/officeart/2008/layout/VerticalCurvedList"/>
    <dgm:cxn modelId="{155D0552-F55B-4134-926A-59630D0B6EC4}" type="presOf" srcId="{6A84711E-9255-495E-AE70-D50DBA23BF55}" destId="{5F1B9C7B-D8F8-445B-942C-C93BB21107B4}" srcOrd="0" destOrd="0" presId="urn:microsoft.com/office/officeart/2008/layout/VerticalCurvedList"/>
    <dgm:cxn modelId="{0824638C-F95F-4A0C-A0AA-5ECB60B3FA33}" srcId="{2AE3A56F-EA17-4400-8A0F-52E2E255B2F8}" destId="{6A84711E-9255-495E-AE70-D50DBA23BF55}" srcOrd="3" destOrd="0" parTransId="{CE5F9789-0920-4339-B90C-B11E54B2B404}" sibTransId="{31800F62-2A04-4169-85F2-AB19142C9C51}"/>
    <dgm:cxn modelId="{CE266CA8-E47F-46C8-BCB5-F5E40123D3CA}" type="presOf" srcId="{0358BFF9-6326-44B3-A4A0-E4FB00835605}" destId="{C37F20F5-5D3F-41C2-8567-2AD4756F3F29}" srcOrd="0" destOrd="0" presId="urn:microsoft.com/office/officeart/2008/layout/VerticalCurvedList"/>
    <dgm:cxn modelId="{B177B0E4-2F2D-4D4F-B32A-006961A0950F}" type="presOf" srcId="{BDC669FC-EA82-4458-B352-035296CA8593}" destId="{D0CEB46A-AFE4-4686-94BD-CC86A59D23E7}" srcOrd="0" destOrd="0" presId="urn:microsoft.com/office/officeart/2008/layout/VerticalCurvedList"/>
    <dgm:cxn modelId="{0354366B-8F6D-4354-A7B7-BDE5C808A29E}" srcId="{2AE3A56F-EA17-4400-8A0F-52E2E255B2F8}" destId="{BDC669FC-EA82-4458-B352-035296CA8593}" srcOrd="1" destOrd="0" parTransId="{C6C79116-2CAA-40F4-81E6-E81B8AF75ECE}" sibTransId="{2471366F-042E-4AB7-BA1D-A5230599445E}"/>
    <dgm:cxn modelId="{EB504BEA-18E0-42A5-B670-1EB1F2F4CA4E}" type="presOf" srcId="{1BB4CD9B-A036-4473-A7F2-B460C443FF7A}" destId="{F47CEFBA-DAA7-408B-BB56-E27A5DF5B6D5}" srcOrd="0" destOrd="0" presId="urn:microsoft.com/office/officeart/2008/layout/VerticalCurvedList"/>
    <dgm:cxn modelId="{564A42EB-096D-4FBD-9312-1B3C331E0465}" type="presOf" srcId="{CCEA7ABC-E307-4A6E-B37A-B6AF0B019F3F}" destId="{7C03B009-0F3C-440D-8B36-201F67B0CC47}" srcOrd="0" destOrd="0" presId="urn:microsoft.com/office/officeart/2008/layout/VerticalCurvedList"/>
    <dgm:cxn modelId="{2454BA19-FE8A-400B-9EDC-15A94396A089}" srcId="{2AE3A56F-EA17-4400-8A0F-52E2E255B2F8}" destId="{1BB4CD9B-A036-4473-A7F2-B460C443FF7A}" srcOrd="2" destOrd="0" parTransId="{07620661-9716-4434-A76B-7A3F4929D19A}" sibTransId="{8FAAA052-C4FA-4776-9AF4-E953F74DCDA2}"/>
    <dgm:cxn modelId="{54014389-BA1C-488B-BE3D-345434E3FA25}" type="presOf" srcId="{131B6EEB-C29F-4B7E-9C69-7C93723862BA}" destId="{32CACE6B-3623-4722-B9A2-1C66EF17E438}" srcOrd="0" destOrd="0" presId="urn:microsoft.com/office/officeart/2008/layout/VerticalCurvedList"/>
    <dgm:cxn modelId="{F5B3F900-2726-406B-A1F8-778F28AE7B39}" srcId="{2AE3A56F-EA17-4400-8A0F-52E2E255B2F8}" destId="{131B6EEB-C29F-4B7E-9C69-7C93723862BA}" srcOrd="0" destOrd="0" parTransId="{BA13BB61-0B81-4F02-BA96-22F17EBCBE0F}" sibTransId="{0358BFF9-6326-44B3-A4A0-E4FB00835605}"/>
    <dgm:cxn modelId="{5F745F1F-44E1-47E8-9E03-64D12022D268}" srcId="{2AE3A56F-EA17-4400-8A0F-52E2E255B2F8}" destId="{CCEA7ABC-E307-4A6E-B37A-B6AF0B019F3F}" srcOrd="4" destOrd="0" parTransId="{D647580A-D67E-4031-8D82-7DFE4F38B6F7}" sibTransId="{56D86799-A63F-4D3E-B8EB-63FF5F939A73}"/>
    <dgm:cxn modelId="{1486E223-A631-46A4-8523-11509150357C}" type="presParOf" srcId="{32B17D1C-3AA1-4C66-ADB1-FB3CC715780F}" destId="{F441E751-4F8F-4189-96CA-DC7803D3E15C}" srcOrd="0" destOrd="0" presId="urn:microsoft.com/office/officeart/2008/layout/VerticalCurvedList"/>
    <dgm:cxn modelId="{8EE5BF1F-35E9-4956-BA3A-649E05E2EBFB}" type="presParOf" srcId="{F441E751-4F8F-4189-96CA-DC7803D3E15C}" destId="{CE0E7E97-456A-4D8D-8E77-071AA1909CF8}" srcOrd="0" destOrd="0" presId="urn:microsoft.com/office/officeart/2008/layout/VerticalCurvedList"/>
    <dgm:cxn modelId="{B42FD272-A5F8-450C-B272-68A6AD58340F}" type="presParOf" srcId="{CE0E7E97-456A-4D8D-8E77-071AA1909CF8}" destId="{EC0514D3-5A7F-4E28-96E5-0276F73A83E2}" srcOrd="0" destOrd="0" presId="urn:microsoft.com/office/officeart/2008/layout/VerticalCurvedList"/>
    <dgm:cxn modelId="{386898EB-4868-4EFD-A6B1-D08AAE66C461}" type="presParOf" srcId="{CE0E7E97-456A-4D8D-8E77-071AA1909CF8}" destId="{C37F20F5-5D3F-41C2-8567-2AD4756F3F29}" srcOrd="1" destOrd="0" presId="urn:microsoft.com/office/officeart/2008/layout/VerticalCurvedList"/>
    <dgm:cxn modelId="{8DCA4372-887B-47ED-9864-5A6245B5679C}" type="presParOf" srcId="{CE0E7E97-456A-4D8D-8E77-071AA1909CF8}" destId="{702ECFE2-B535-4887-AA61-8FEA000F9473}" srcOrd="2" destOrd="0" presId="urn:microsoft.com/office/officeart/2008/layout/VerticalCurvedList"/>
    <dgm:cxn modelId="{2F14D813-2AE2-47D6-B685-869AA0F0DA8C}" type="presParOf" srcId="{CE0E7E97-456A-4D8D-8E77-071AA1909CF8}" destId="{37054667-DC69-4D10-842E-E24BD42C1170}" srcOrd="3" destOrd="0" presId="urn:microsoft.com/office/officeart/2008/layout/VerticalCurvedList"/>
    <dgm:cxn modelId="{127000F6-21A0-4E2A-A1C4-843657F52CE3}" type="presParOf" srcId="{F441E751-4F8F-4189-96CA-DC7803D3E15C}" destId="{32CACE6B-3623-4722-B9A2-1C66EF17E438}" srcOrd="1" destOrd="0" presId="urn:microsoft.com/office/officeart/2008/layout/VerticalCurvedList"/>
    <dgm:cxn modelId="{E25542E9-CCCE-4C00-887F-D1CF4880BF8B}" type="presParOf" srcId="{F441E751-4F8F-4189-96CA-DC7803D3E15C}" destId="{5ACE2DE5-DAF4-413E-9E31-FA2AEA56109C}" srcOrd="2" destOrd="0" presId="urn:microsoft.com/office/officeart/2008/layout/VerticalCurvedList"/>
    <dgm:cxn modelId="{AE6CED27-3042-4FDD-B3B4-B176DD884383}" type="presParOf" srcId="{5ACE2DE5-DAF4-413E-9E31-FA2AEA56109C}" destId="{3B4B65C0-6E5D-4D74-A162-8084BF9ECE38}" srcOrd="0" destOrd="0" presId="urn:microsoft.com/office/officeart/2008/layout/VerticalCurvedList"/>
    <dgm:cxn modelId="{BBF0B57B-CC81-4B56-8CAE-CBC4F8E21616}" type="presParOf" srcId="{F441E751-4F8F-4189-96CA-DC7803D3E15C}" destId="{D0CEB46A-AFE4-4686-94BD-CC86A59D23E7}" srcOrd="3" destOrd="0" presId="urn:microsoft.com/office/officeart/2008/layout/VerticalCurvedList"/>
    <dgm:cxn modelId="{925DB888-44D2-45C4-9750-831BE9F672FA}" type="presParOf" srcId="{F441E751-4F8F-4189-96CA-DC7803D3E15C}" destId="{D2EED072-0162-440C-99FD-DB1504AF4383}" srcOrd="4" destOrd="0" presId="urn:microsoft.com/office/officeart/2008/layout/VerticalCurvedList"/>
    <dgm:cxn modelId="{176146E1-27E1-45BA-86E9-55C31E76F648}" type="presParOf" srcId="{D2EED072-0162-440C-99FD-DB1504AF4383}" destId="{41FB4C0A-4BC6-4113-BE40-C8E27539C795}" srcOrd="0" destOrd="0" presId="urn:microsoft.com/office/officeart/2008/layout/VerticalCurvedList"/>
    <dgm:cxn modelId="{860B68A2-5F8D-449F-8D45-CF8EDB525B39}" type="presParOf" srcId="{F441E751-4F8F-4189-96CA-DC7803D3E15C}" destId="{F47CEFBA-DAA7-408B-BB56-E27A5DF5B6D5}" srcOrd="5" destOrd="0" presId="urn:microsoft.com/office/officeart/2008/layout/VerticalCurvedList"/>
    <dgm:cxn modelId="{4981A209-2324-4BF2-99C4-40D1D91DEF40}" type="presParOf" srcId="{F441E751-4F8F-4189-96CA-DC7803D3E15C}" destId="{70EF77E2-EDC3-4BF4-AEF7-AF6C13EDDEBD}" srcOrd="6" destOrd="0" presId="urn:microsoft.com/office/officeart/2008/layout/VerticalCurvedList"/>
    <dgm:cxn modelId="{EF774ED1-F650-49FF-BB10-BF88EA21D546}" type="presParOf" srcId="{70EF77E2-EDC3-4BF4-AEF7-AF6C13EDDEBD}" destId="{C108B233-1B14-4D85-8D83-4538CD024ED3}" srcOrd="0" destOrd="0" presId="urn:microsoft.com/office/officeart/2008/layout/VerticalCurvedList"/>
    <dgm:cxn modelId="{A1CC31B8-F221-4BAE-B59B-E738D1F695EA}" type="presParOf" srcId="{F441E751-4F8F-4189-96CA-DC7803D3E15C}" destId="{5F1B9C7B-D8F8-445B-942C-C93BB21107B4}" srcOrd="7" destOrd="0" presId="urn:microsoft.com/office/officeart/2008/layout/VerticalCurvedList"/>
    <dgm:cxn modelId="{045EED16-358C-4057-BA79-3075F8C2934A}" type="presParOf" srcId="{F441E751-4F8F-4189-96CA-DC7803D3E15C}" destId="{4F8FAA24-18D2-492E-9EAC-8777172B6782}" srcOrd="8" destOrd="0" presId="urn:microsoft.com/office/officeart/2008/layout/VerticalCurvedList"/>
    <dgm:cxn modelId="{AE1A69EA-36EA-45C7-9B84-48279F8639DB}" type="presParOf" srcId="{4F8FAA24-18D2-492E-9EAC-8777172B6782}" destId="{97835010-A68B-4EA9-B2C5-06C2EE674E40}" srcOrd="0" destOrd="0" presId="urn:microsoft.com/office/officeart/2008/layout/VerticalCurvedList"/>
    <dgm:cxn modelId="{AE256E4D-FB35-4912-8B1D-1B2DEB5E2A8C}" type="presParOf" srcId="{F441E751-4F8F-4189-96CA-DC7803D3E15C}" destId="{7C03B009-0F3C-440D-8B36-201F67B0CC47}" srcOrd="9" destOrd="0" presId="urn:microsoft.com/office/officeart/2008/layout/VerticalCurvedList"/>
    <dgm:cxn modelId="{0DCC3684-6BE9-4656-A374-ACA38DFB832C}" type="presParOf" srcId="{F441E751-4F8F-4189-96CA-DC7803D3E15C}" destId="{CED4A677-1B5E-4D36-8CC7-49D09E899FBA}" srcOrd="10" destOrd="0" presId="urn:microsoft.com/office/officeart/2008/layout/VerticalCurvedList"/>
    <dgm:cxn modelId="{651835A9-F410-49DD-8088-5E4D6D427DB8}" type="presParOf" srcId="{CED4A677-1B5E-4D36-8CC7-49D09E899FBA}" destId="{D75EE771-ADCE-4F8E-B5A6-D1D7056C605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E3A56F-EA17-4400-8A0F-52E2E255B2F8}"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131B6EEB-C29F-4B7E-9C69-7C93723862BA}">
      <dgm:prSet phldrT="[Metin]"/>
      <dgm:spPr/>
      <dgm:t>
        <a:bodyPr/>
        <a:lstStyle/>
        <a:p>
          <a:r>
            <a:rPr lang="en-US" noProof="0" smtClean="0"/>
            <a:t>Create New User</a:t>
          </a:r>
          <a:endParaRPr lang="en-US" noProof="0"/>
        </a:p>
      </dgm:t>
    </dgm:pt>
    <dgm:pt modelId="{BA13BB61-0B81-4F02-BA96-22F17EBCBE0F}" type="parTrans" cxnId="{F5B3F900-2726-406B-A1F8-778F28AE7B39}">
      <dgm:prSet/>
      <dgm:spPr/>
      <dgm:t>
        <a:bodyPr/>
        <a:lstStyle/>
        <a:p>
          <a:endParaRPr lang="en-US"/>
        </a:p>
      </dgm:t>
    </dgm:pt>
    <dgm:pt modelId="{0358BFF9-6326-44B3-A4A0-E4FB00835605}" type="sibTrans" cxnId="{F5B3F900-2726-406B-A1F8-778F28AE7B39}">
      <dgm:prSet/>
      <dgm:spPr/>
      <dgm:t>
        <a:bodyPr/>
        <a:lstStyle/>
        <a:p>
          <a:endParaRPr lang="en-US"/>
        </a:p>
      </dgm:t>
    </dgm:pt>
    <dgm:pt modelId="{BDC669FC-EA82-4458-B352-035296CA8593}">
      <dgm:prSet phldrT="[Metin]"/>
      <dgm:spPr/>
      <dgm:t>
        <a:bodyPr/>
        <a:lstStyle/>
        <a:p>
          <a:r>
            <a:rPr lang="en-US" noProof="0" smtClean="0"/>
            <a:t>Reset User Password</a:t>
          </a:r>
          <a:endParaRPr lang="en-US" noProof="0"/>
        </a:p>
      </dgm:t>
    </dgm:pt>
    <dgm:pt modelId="{C6C79116-2CAA-40F4-81E6-E81B8AF75ECE}" type="parTrans" cxnId="{0354366B-8F6D-4354-A7B7-BDE5C808A29E}">
      <dgm:prSet/>
      <dgm:spPr/>
      <dgm:t>
        <a:bodyPr/>
        <a:lstStyle/>
        <a:p>
          <a:endParaRPr lang="en-US"/>
        </a:p>
      </dgm:t>
    </dgm:pt>
    <dgm:pt modelId="{2471366F-042E-4AB7-BA1D-A5230599445E}" type="sibTrans" cxnId="{0354366B-8F6D-4354-A7B7-BDE5C808A29E}">
      <dgm:prSet/>
      <dgm:spPr/>
      <dgm:t>
        <a:bodyPr/>
        <a:lstStyle/>
        <a:p>
          <a:endParaRPr lang="en-US"/>
        </a:p>
      </dgm:t>
    </dgm:pt>
    <dgm:pt modelId="{1BB4CD9B-A036-4473-A7F2-B460C443FF7A}">
      <dgm:prSet phldrT="[Metin]"/>
      <dgm:spPr/>
      <dgm:t>
        <a:bodyPr/>
        <a:lstStyle/>
        <a:p>
          <a:r>
            <a:rPr lang="en-US" noProof="0" smtClean="0"/>
            <a:t>Check GSM Cell Connection</a:t>
          </a:r>
          <a:endParaRPr lang="en-US" noProof="0"/>
        </a:p>
      </dgm:t>
    </dgm:pt>
    <dgm:pt modelId="{07620661-9716-4434-A76B-7A3F4929D19A}" type="parTrans" cxnId="{2454BA19-FE8A-400B-9EDC-15A94396A089}">
      <dgm:prSet/>
      <dgm:spPr/>
      <dgm:t>
        <a:bodyPr/>
        <a:lstStyle/>
        <a:p>
          <a:endParaRPr lang="en-US"/>
        </a:p>
      </dgm:t>
    </dgm:pt>
    <dgm:pt modelId="{8FAAA052-C4FA-4776-9AF4-E953F74DCDA2}" type="sibTrans" cxnId="{2454BA19-FE8A-400B-9EDC-15A94396A089}">
      <dgm:prSet/>
      <dgm:spPr/>
      <dgm:t>
        <a:bodyPr/>
        <a:lstStyle/>
        <a:p>
          <a:endParaRPr lang="en-US"/>
        </a:p>
      </dgm:t>
    </dgm:pt>
    <dgm:pt modelId="{CCEA7ABC-E307-4A6E-B37A-B6AF0B019F3F}">
      <dgm:prSet/>
      <dgm:spPr/>
      <dgm:t>
        <a:bodyPr/>
        <a:lstStyle/>
        <a:p>
          <a:r>
            <a:rPr lang="en-US" noProof="0" smtClean="0"/>
            <a:t>Create Fake Alarm and Check</a:t>
          </a:r>
          <a:endParaRPr lang="en-US" b="1" noProof="0"/>
        </a:p>
      </dgm:t>
    </dgm:pt>
    <dgm:pt modelId="{D647580A-D67E-4031-8D82-7DFE4F38B6F7}" type="parTrans" cxnId="{5F745F1F-44E1-47E8-9E03-64D12022D268}">
      <dgm:prSet/>
      <dgm:spPr/>
      <dgm:t>
        <a:bodyPr/>
        <a:lstStyle/>
        <a:p>
          <a:endParaRPr lang="en-US"/>
        </a:p>
      </dgm:t>
    </dgm:pt>
    <dgm:pt modelId="{56D86799-A63F-4D3E-B8EB-63FF5F939A73}" type="sibTrans" cxnId="{5F745F1F-44E1-47E8-9E03-64D12022D268}">
      <dgm:prSet/>
      <dgm:spPr/>
      <dgm:t>
        <a:bodyPr/>
        <a:lstStyle/>
        <a:p>
          <a:endParaRPr lang="en-US"/>
        </a:p>
      </dgm:t>
    </dgm:pt>
    <dgm:pt modelId="{6DAFD0C0-2F40-4AF7-AEB4-A15E3F8DBE2F}">
      <dgm:prSet/>
      <dgm:spPr/>
      <dgm:t>
        <a:bodyPr/>
        <a:lstStyle/>
        <a:p>
          <a:r>
            <a:rPr lang="en-US" noProof="0" smtClean="0"/>
            <a:t>Check Web Page  Avaliablity</a:t>
          </a:r>
          <a:endParaRPr lang="en-US" b="1" noProof="0"/>
        </a:p>
      </dgm:t>
    </dgm:pt>
    <dgm:pt modelId="{17A50E26-F573-4FB0-B93B-33A670C5F6F2}" type="parTrans" cxnId="{6C1DB76D-B2BD-4F94-AD74-20DB431B1AB9}">
      <dgm:prSet/>
      <dgm:spPr/>
      <dgm:t>
        <a:bodyPr/>
        <a:lstStyle/>
        <a:p>
          <a:endParaRPr lang="en-US"/>
        </a:p>
      </dgm:t>
    </dgm:pt>
    <dgm:pt modelId="{DD0C82A0-7C2E-4CCF-855C-E8FC1F1FF6B0}" type="sibTrans" cxnId="{6C1DB76D-B2BD-4F94-AD74-20DB431B1AB9}">
      <dgm:prSet/>
      <dgm:spPr/>
      <dgm:t>
        <a:bodyPr/>
        <a:lstStyle/>
        <a:p>
          <a:endParaRPr lang="en-US"/>
        </a:p>
      </dgm:t>
    </dgm:pt>
    <dgm:pt modelId="{64FFF4A2-4DE6-41A9-9FFF-7CB3D31E9E02}">
      <dgm:prSet/>
      <dgm:spPr/>
      <dgm:t>
        <a:bodyPr/>
        <a:lstStyle/>
        <a:p>
          <a:r>
            <a:rPr lang="en-US" b="0" noProof="0" dirty="0" smtClean="0"/>
            <a:t>Run</a:t>
          </a:r>
          <a:r>
            <a:rPr lang="en-US" b="1" noProof="0" dirty="0" smtClean="0"/>
            <a:t> </a:t>
          </a:r>
          <a:r>
            <a:rPr lang="en-US" b="0" noProof="0" dirty="0" smtClean="0"/>
            <a:t>Tests</a:t>
          </a:r>
          <a:endParaRPr lang="en-US" b="0" noProof="0" dirty="0"/>
        </a:p>
      </dgm:t>
    </dgm:pt>
    <dgm:pt modelId="{512661FE-183C-4C2C-994C-DD830133C63D}" type="parTrans" cxnId="{846565CF-B3DE-43C2-85DE-046DC397F6FA}">
      <dgm:prSet/>
      <dgm:spPr/>
      <dgm:t>
        <a:bodyPr/>
        <a:lstStyle/>
        <a:p>
          <a:endParaRPr lang="en-US"/>
        </a:p>
      </dgm:t>
    </dgm:pt>
    <dgm:pt modelId="{1A513165-EBA6-48BE-960B-2BD4853EF266}" type="sibTrans" cxnId="{846565CF-B3DE-43C2-85DE-046DC397F6FA}">
      <dgm:prSet/>
      <dgm:spPr/>
      <dgm:t>
        <a:bodyPr/>
        <a:lstStyle/>
        <a:p>
          <a:endParaRPr lang="en-US"/>
        </a:p>
      </dgm:t>
    </dgm:pt>
    <dgm:pt modelId="{32B17D1C-3AA1-4C66-ADB1-FB3CC715780F}" type="pres">
      <dgm:prSet presAssocID="{2AE3A56F-EA17-4400-8A0F-52E2E255B2F8}" presName="Name0" presStyleCnt="0">
        <dgm:presLayoutVars>
          <dgm:chMax val="7"/>
          <dgm:chPref val="7"/>
          <dgm:dir/>
        </dgm:presLayoutVars>
      </dgm:prSet>
      <dgm:spPr/>
      <dgm:t>
        <a:bodyPr/>
        <a:lstStyle/>
        <a:p>
          <a:endParaRPr lang="en-US"/>
        </a:p>
      </dgm:t>
    </dgm:pt>
    <dgm:pt modelId="{F441E751-4F8F-4189-96CA-DC7803D3E15C}" type="pres">
      <dgm:prSet presAssocID="{2AE3A56F-EA17-4400-8A0F-52E2E255B2F8}" presName="Name1" presStyleCnt="0"/>
      <dgm:spPr/>
    </dgm:pt>
    <dgm:pt modelId="{CE0E7E97-456A-4D8D-8E77-071AA1909CF8}" type="pres">
      <dgm:prSet presAssocID="{2AE3A56F-EA17-4400-8A0F-52E2E255B2F8}" presName="cycle" presStyleCnt="0"/>
      <dgm:spPr/>
    </dgm:pt>
    <dgm:pt modelId="{EC0514D3-5A7F-4E28-96E5-0276F73A83E2}" type="pres">
      <dgm:prSet presAssocID="{2AE3A56F-EA17-4400-8A0F-52E2E255B2F8}" presName="srcNode" presStyleLbl="node1" presStyleIdx="0" presStyleCnt="6"/>
      <dgm:spPr/>
    </dgm:pt>
    <dgm:pt modelId="{C37F20F5-5D3F-41C2-8567-2AD4756F3F29}" type="pres">
      <dgm:prSet presAssocID="{2AE3A56F-EA17-4400-8A0F-52E2E255B2F8}" presName="conn" presStyleLbl="parChTrans1D2" presStyleIdx="0" presStyleCnt="1"/>
      <dgm:spPr/>
      <dgm:t>
        <a:bodyPr/>
        <a:lstStyle/>
        <a:p>
          <a:endParaRPr lang="en-US"/>
        </a:p>
      </dgm:t>
    </dgm:pt>
    <dgm:pt modelId="{702ECFE2-B535-4887-AA61-8FEA000F9473}" type="pres">
      <dgm:prSet presAssocID="{2AE3A56F-EA17-4400-8A0F-52E2E255B2F8}" presName="extraNode" presStyleLbl="node1" presStyleIdx="0" presStyleCnt="6"/>
      <dgm:spPr/>
    </dgm:pt>
    <dgm:pt modelId="{37054667-DC69-4D10-842E-E24BD42C1170}" type="pres">
      <dgm:prSet presAssocID="{2AE3A56F-EA17-4400-8A0F-52E2E255B2F8}" presName="dstNode" presStyleLbl="node1" presStyleIdx="0" presStyleCnt="6"/>
      <dgm:spPr/>
    </dgm:pt>
    <dgm:pt modelId="{32CACE6B-3623-4722-B9A2-1C66EF17E438}" type="pres">
      <dgm:prSet presAssocID="{131B6EEB-C29F-4B7E-9C69-7C93723862BA}" presName="text_1" presStyleLbl="node1" presStyleIdx="0" presStyleCnt="6">
        <dgm:presLayoutVars>
          <dgm:bulletEnabled val="1"/>
        </dgm:presLayoutVars>
      </dgm:prSet>
      <dgm:spPr/>
      <dgm:t>
        <a:bodyPr/>
        <a:lstStyle/>
        <a:p>
          <a:endParaRPr lang="en-US"/>
        </a:p>
      </dgm:t>
    </dgm:pt>
    <dgm:pt modelId="{5ACE2DE5-DAF4-413E-9E31-FA2AEA56109C}" type="pres">
      <dgm:prSet presAssocID="{131B6EEB-C29F-4B7E-9C69-7C93723862BA}" presName="accent_1" presStyleCnt="0"/>
      <dgm:spPr/>
    </dgm:pt>
    <dgm:pt modelId="{3B4B65C0-6E5D-4D74-A162-8084BF9ECE38}" type="pres">
      <dgm:prSet presAssocID="{131B6EEB-C29F-4B7E-9C69-7C93723862BA}" presName="accentRepeatNode" presStyleLbl="solidFgAcc1" presStyleIdx="0" presStyleCnt="6"/>
      <dgm:spPr>
        <a:blipFill rotWithShape="0">
          <a:blip xmlns:r="http://schemas.openxmlformats.org/officeDocument/2006/relationships" r:embed="rId1"/>
          <a:stretch>
            <a:fillRect/>
          </a:stretch>
        </a:blipFill>
      </dgm:spPr>
    </dgm:pt>
    <dgm:pt modelId="{D0CEB46A-AFE4-4686-94BD-CC86A59D23E7}" type="pres">
      <dgm:prSet presAssocID="{BDC669FC-EA82-4458-B352-035296CA8593}" presName="text_2" presStyleLbl="node1" presStyleIdx="1" presStyleCnt="6">
        <dgm:presLayoutVars>
          <dgm:bulletEnabled val="1"/>
        </dgm:presLayoutVars>
      </dgm:prSet>
      <dgm:spPr/>
      <dgm:t>
        <a:bodyPr/>
        <a:lstStyle/>
        <a:p>
          <a:endParaRPr lang="en-US"/>
        </a:p>
      </dgm:t>
    </dgm:pt>
    <dgm:pt modelId="{D2EED072-0162-440C-99FD-DB1504AF4383}" type="pres">
      <dgm:prSet presAssocID="{BDC669FC-EA82-4458-B352-035296CA8593}" presName="accent_2" presStyleCnt="0"/>
      <dgm:spPr/>
    </dgm:pt>
    <dgm:pt modelId="{41FB4C0A-4BC6-4113-BE40-C8E27539C795}" type="pres">
      <dgm:prSet presAssocID="{BDC669FC-EA82-4458-B352-035296CA8593}" presName="accentRepeatNode" presStyleLbl="solidFgAcc1" presStyleIdx="1" presStyleCnt="6"/>
      <dgm:spPr>
        <a:blipFill rotWithShape="0">
          <a:blip xmlns:r="http://schemas.openxmlformats.org/officeDocument/2006/relationships" r:embed="rId2"/>
          <a:stretch>
            <a:fillRect/>
          </a:stretch>
        </a:blipFill>
      </dgm:spPr>
    </dgm:pt>
    <dgm:pt modelId="{F47CEFBA-DAA7-408B-BB56-E27A5DF5B6D5}" type="pres">
      <dgm:prSet presAssocID="{1BB4CD9B-A036-4473-A7F2-B460C443FF7A}" presName="text_3" presStyleLbl="node1" presStyleIdx="2" presStyleCnt="6">
        <dgm:presLayoutVars>
          <dgm:bulletEnabled val="1"/>
        </dgm:presLayoutVars>
      </dgm:prSet>
      <dgm:spPr/>
      <dgm:t>
        <a:bodyPr/>
        <a:lstStyle/>
        <a:p>
          <a:endParaRPr lang="en-US"/>
        </a:p>
      </dgm:t>
    </dgm:pt>
    <dgm:pt modelId="{70EF77E2-EDC3-4BF4-AEF7-AF6C13EDDEBD}" type="pres">
      <dgm:prSet presAssocID="{1BB4CD9B-A036-4473-A7F2-B460C443FF7A}" presName="accent_3" presStyleCnt="0"/>
      <dgm:spPr/>
    </dgm:pt>
    <dgm:pt modelId="{C108B233-1B14-4D85-8D83-4538CD024ED3}" type="pres">
      <dgm:prSet presAssocID="{1BB4CD9B-A036-4473-A7F2-B460C443FF7A}" presName="accentRepeatNode" presStyleLbl="solidFgAcc1" presStyleIdx="2" presStyleCnt="6"/>
      <dgm:spPr>
        <a:blipFill rotWithShape="0">
          <a:blip xmlns:r="http://schemas.openxmlformats.org/officeDocument/2006/relationships" r:embed="rId3"/>
          <a:stretch>
            <a:fillRect/>
          </a:stretch>
        </a:blipFill>
      </dgm:spPr>
    </dgm:pt>
    <dgm:pt modelId="{0B7F20A2-0721-4CC2-87D6-4C09BFDAF031}" type="pres">
      <dgm:prSet presAssocID="{CCEA7ABC-E307-4A6E-B37A-B6AF0B019F3F}" presName="text_4" presStyleLbl="node1" presStyleIdx="3" presStyleCnt="6">
        <dgm:presLayoutVars>
          <dgm:bulletEnabled val="1"/>
        </dgm:presLayoutVars>
      </dgm:prSet>
      <dgm:spPr/>
      <dgm:t>
        <a:bodyPr/>
        <a:lstStyle/>
        <a:p>
          <a:endParaRPr lang="en-US"/>
        </a:p>
      </dgm:t>
    </dgm:pt>
    <dgm:pt modelId="{ADE251F2-D0A8-4E77-B5E8-ED79999F72AD}" type="pres">
      <dgm:prSet presAssocID="{CCEA7ABC-E307-4A6E-B37A-B6AF0B019F3F}" presName="accent_4" presStyleCnt="0"/>
      <dgm:spPr/>
    </dgm:pt>
    <dgm:pt modelId="{D75EE771-ADCE-4F8E-B5A6-D1D7056C6059}" type="pres">
      <dgm:prSet presAssocID="{CCEA7ABC-E307-4A6E-B37A-B6AF0B019F3F}" presName="accentRepeatNode" presStyleLbl="solidFgAcc1" presStyleIdx="3" presStyleCnt="6"/>
      <dgm:spPr>
        <a:blipFill rotWithShape="0">
          <a:blip xmlns:r="http://schemas.openxmlformats.org/officeDocument/2006/relationships" r:embed="rId4"/>
          <a:stretch>
            <a:fillRect/>
          </a:stretch>
        </a:blipFill>
      </dgm:spPr>
    </dgm:pt>
    <dgm:pt modelId="{B9385A1C-0E21-42C4-BBA0-B143E2D0DC71}" type="pres">
      <dgm:prSet presAssocID="{6DAFD0C0-2F40-4AF7-AEB4-A15E3F8DBE2F}" presName="text_5" presStyleLbl="node1" presStyleIdx="4" presStyleCnt="6">
        <dgm:presLayoutVars>
          <dgm:bulletEnabled val="1"/>
        </dgm:presLayoutVars>
      </dgm:prSet>
      <dgm:spPr/>
      <dgm:t>
        <a:bodyPr/>
        <a:lstStyle/>
        <a:p>
          <a:endParaRPr lang="en-US"/>
        </a:p>
      </dgm:t>
    </dgm:pt>
    <dgm:pt modelId="{2A7C259D-088A-4D9B-A769-02F95B848F60}" type="pres">
      <dgm:prSet presAssocID="{6DAFD0C0-2F40-4AF7-AEB4-A15E3F8DBE2F}" presName="accent_5" presStyleCnt="0"/>
      <dgm:spPr/>
    </dgm:pt>
    <dgm:pt modelId="{FF541F4B-A1A1-4132-ADF2-AECB98C8A57D}" type="pres">
      <dgm:prSet presAssocID="{6DAFD0C0-2F40-4AF7-AEB4-A15E3F8DBE2F}" presName="accentRepeatNode" presStyleLbl="solidFgAcc1" presStyleIdx="4" presStyleCnt="6"/>
      <dgm:spPr>
        <a:blipFill rotWithShape="0">
          <a:blip xmlns:r="http://schemas.openxmlformats.org/officeDocument/2006/relationships" r:embed="rId5"/>
          <a:stretch>
            <a:fillRect/>
          </a:stretch>
        </a:blipFill>
      </dgm:spPr>
    </dgm:pt>
    <dgm:pt modelId="{F4879A06-DA81-4213-A126-B25444C2FC02}" type="pres">
      <dgm:prSet presAssocID="{64FFF4A2-4DE6-41A9-9FFF-7CB3D31E9E02}" presName="text_6" presStyleLbl="node1" presStyleIdx="5" presStyleCnt="6">
        <dgm:presLayoutVars>
          <dgm:bulletEnabled val="1"/>
        </dgm:presLayoutVars>
      </dgm:prSet>
      <dgm:spPr/>
      <dgm:t>
        <a:bodyPr/>
        <a:lstStyle/>
        <a:p>
          <a:endParaRPr lang="en-US"/>
        </a:p>
      </dgm:t>
    </dgm:pt>
    <dgm:pt modelId="{3780BC6A-03EC-40D7-8CDE-6426264DFD94}" type="pres">
      <dgm:prSet presAssocID="{64FFF4A2-4DE6-41A9-9FFF-7CB3D31E9E02}" presName="accent_6" presStyleCnt="0"/>
      <dgm:spPr/>
    </dgm:pt>
    <dgm:pt modelId="{CF589A46-5972-4368-B3FB-0D9B6EE3095A}" type="pres">
      <dgm:prSet presAssocID="{64FFF4A2-4DE6-41A9-9FFF-7CB3D31E9E02}" presName="accentRepeatNode" presStyleLbl="solidFgAcc1" presStyleIdx="5" presStyleCnt="6"/>
      <dgm:spPr>
        <a:blipFill rotWithShape="0">
          <a:blip xmlns:r="http://schemas.openxmlformats.org/officeDocument/2006/relationships" r:embed="rId6"/>
          <a:stretch>
            <a:fillRect/>
          </a:stretch>
        </a:blipFill>
      </dgm:spPr>
    </dgm:pt>
  </dgm:ptLst>
  <dgm:cxnLst>
    <dgm:cxn modelId="{C6505299-A35E-477B-B250-FA32508E5DB3}" type="presOf" srcId="{BDC669FC-EA82-4458-B352-035296CA8593}" destId="{D0CEB46A-AFE4-4686-94BD-CC86A59D23E7}" srcOrd="0" destOrd="0" presId="urn:microsoft.com/office/officeart/2008/layout/VerticalCurvedList"/>
    <dgm:cxn modelId="{5C874EA3-1BDA-4945-9BD8-6139C09B8796}" type="presOf" srcId="{6DAFD0C0-2F40-4AF7-AEB4-A15E3F8DBE2F}" destId="{B9385A1C-0E21-42C4-BBA0-B143E2D0DC71}" srcOrd="0" destOrd="0" presId="urn:microsoft.com/office/officeart/2008/layout/VerticalCurvedList"/>
    <dgm:cxn modelId="{6C1DB76D-B2BD-4F94-AD74-20DB431B1AB9}" srcId="{2AE3A56F-EA17-4400-8A0F-52E2E255B2F8}" destId="{6DAFD0C0-2F40-4AF7-AEB4-A15E3F8DBE2F}" srcOrd="4" destOrd="0" parTransId="{17A50E26-F573-4FB0-B93B-33A670C5F6F2}" sibTransId="{DD0C82A0-7C2E-4CCF-855C-E8FC1F1FF6B0}"/>
    <dgm:cxn modelId="{80548B3F-1DCE-4323-A624-D9755FE1B5A9}" type="presOf" srcId="{CCEA7ABC-E307-4A6E-B37A-B6AF0B019F3F}" destId="{0B7F20A2-0721-4CC2-87D6-4C09BFDAF031}" srcOrd="0" destOrd="0" presId="urn:microsoft.com/office/officeart/2008/layout/VerticalCurvedList"/>
    <dgm:cxn modelId="{0B1C2B31-030D-4B75-B0AD-3319827DBBA9}" type="presOf" srcId="{131B6EEB-C29F-4B7E-9C69-7C93723862BA}" destId="{32CACE6B-3623-4722-B9A2-1C66EF17E438}" srcOrd="0" destOrd="0" presId="urn:microsoft.com/office/officeart/2008/layout/VerticalCurvedList"/>
    <dgm:cxn modelId="{846565CF-B3DE-43C2-85DE-046DC397F6FA}" srcId="{2AE3A56F-EA17-4400-8A0F-52E2E255B2F8}" destId="{64FFF4A2-4DE6-41A9-9FFF-7CB3D31E9E02}" srcOrd="5" destOrd="0" parTransId="{512661FE-183C-4C2C-994C-DD830133C63D}" sibTransId="{1A513165-EBA6-48BE-960B-2BD4853EF266}"/>
    <dgm:cxn modelId="{98EBD375-1778-4610-A54F-849E7E76A528}" type="presOf" srcId="{2AE3A56F-EA17-4400-8A0F-52E2E255B2F8}" destId="{32B17D1C-3AA1-4C66-ADB1-FB3CC715780F}" srcOrd="0" destOrd="0" presId="urn:microsoft.com/office/officeart/2008/layout/VerticalCurvedList"/>
    <dgm:cxn modelId="{0354366B-8F6D-4354-A7B7-BDE5C808A29E}" srcId="{2AE3A56F-EA17-4400-8A0F-52E2E255B2F8}" destId="{BDC669FC-EA82-4458-B352-035296CA8593}" srcOrd="1" destOrd="0" parTransId="{C6C79116-2CAA-40F4-81E6-E81B8AF75ECE}" sibTransId="{2471366F-042E-4AB7-BA1D-A5230599445E}"/>
    <dgm:cxn modelId="{E9FA3370-B1CB-4119-8E22-D218923F4C8F}" type="presOf" srcId="{0358BFF9-6326-44B3-A4A0-E4FB00835605}" destId="{C37F20F5-5D3F-41C2-8567-2AD4756F3F29}" srcOrd="0" destOrd="0" presId="urn:microsoft.com/office/officeart/2008/layout/VerticalCurvedList"/>
    <dgm:cxn modelId="{AD92E81B-9F80-48D8-86FD-A4FF2E58285F}" type="presOf" srcId="{1BB4CD9B-A036-4473-A7F2-B460C443FF7A}" destId="{F47CEFBA-DAA7-408B-BB56-E27A5DF5B6D5}" srcOrd="0" destOrd="0" presId="urn:microsoft.com/office/officeart/2008/layout/VerticalCurvedList"/>
    <dgm:cxn modelId="{3E2E0F74-AE34-44FB-BF08-1771D8A33A76}" type="presOf" srcId="{64FFF4A2-4DE6-41A9-9FFF-7CB3D31E9E02}" destId="{F4879A06-DA81-4213-A126-B25444C2FC02}" srcOrd="0" destOrd="0" presId="urn:microsoft.com/office/officeart/2008/layout/VerticalCurvedList"/>
    <dgm:cxn modelId="{2454BA19-FE8A-400B-9EDC-15A94396A089}" srcId="{2AE3A56F-EA17-4400-8A0F-52E2E255B2F8}" destId="{1BB4CD9B-A036-4473-A7F2-B460C443FF7A}" srcOrd="2" destOrd="0" parTransId="{07620661-9716-4434-A76B-7A3F4929D19A}" sibTransId="{8FAAA052-C4FA-4776-9AF4-E953F74DCDA2}"/>
    <dgm:cxn modelId="{F5B3F900-2726-406B-A1F8-778F28AE7B39}" srcId="{2AE3A56F-EA17-4400-8A0F-52E2E255B2F8}" destId="{131B6EEB-C29F-4B7E-9C69-7C93723862BA}" srcOrd="0" destOrd="0" parTransId="{BA13BB61-0B81-4F02-BA96-22F17EBCBE0F}" sibTransId="{0358BFF9-6326-44B3-A4A0-E4FB00835605}"/>
    <dgm:cxn modelId="{5F745F1F-44E1-47E8-9E03-64D12022D268}" srcId="{2AE3A56F-EA17-4400-8A0F-52E2E255B2F8}" destId="{CCEA7ABC-E307-4A6E-B37A-B6AF0B019F3F}" srcOrd="3" destOrd="0" parTransId="{D647580A-D67E-4031-8D82-7DFE4F38B6F7}" sibTransId="{56D86799-A63F-4D3E-B8EB-63FF5F939A73}"/>
    <dgm:cxn modelId="{CE6295CA-AA33-481C-A7F9-117B47961E14}" type="presParOf" srcId="{32B17D1C-3AA1-4C66-ADB1-FB3CC715780F}" destId="{F441E751-4F8F-4189-96CA-DC7803D3E15C}" srcOrd="0" destOrd="0" presId="urn:microsoft.com/office/officeart/2008/layout/VerticalCurvedList"/>
    <dgm:cxn modelId="{829D85D9-3441-48FF-9AC3-CDCFF5B3F590}" type="presParOf" srcId="{F441E751-4F8F-4189-96CA-DC7803D3E15C}" destId="{CE0E7E97-456A-4D8D-8E77-071AA1909CF8}" srcOrd="0" destOrd="0" presId="urn:microsoft.com/office/officeart/2008/layout/VerticalCurvedList"/>
    <dgm:cxn modelId="{7DAE2AA9-5D6F-4359-A9CA-44D9E3827BE4}" type="presParOf" srcId="{CE0E7E97-456A-4D8D-8E77-071AA1909CF8}" destId="{EC0514D3-5A7F-4E28-96E5-0276F73A83E2}" srcOrd="0" destOrd="0" presId="urn:microsoft.com/office/officeart/2008/layout/VerticalCurvedList"/>
    <dgm:cxn modelId="{47140157-1D0B-4A43-862B-6BF16305229B}" type="presParOf" srcId="{CE0E7E97-456A-4D8D-8E77-071AA1909CF8}" destId="{C37F20F5-5D3F-41C2-8567-2AD4756F3F29}" srcOrd="1" destOrd="0" presId="urn:microsoft.com/office/officeart/2008/layout/VerticalCurvedList"/>
    <dgm:cxn modelId="{AF8A93CC-7C53-407A-B3F3-4B680D756472}" type="presParOf" srcId="{CE0E7E97-456A-4D8D-8E77-071AA1909CF8}" destId="{702ECFE2-B535-4887-AA61-8FEA000F9473}" srcOrd="2" destOrd="0" presId="urn:microsoft.com/office/officeart/2008/layout/VerticalCurvedList"/>
    <dgm:cxn modelId="{90894644-173D-41EC-9915-B303294EF5B0}" type="presParOf" srcId="{CE0E7E97-456A-4D8D-8E77-071AA1909CF8}" destId="{37054667-DC69-4D10-842E-E24BD42C1170}" srcOrd="3" destOrd="0" presId="urn:microsoft.com/office/officeart/2008/layout/VerticalCurvedList"/>
    <dgm:cxn modelId="{2CB9F5AA-CC60-40AC-9AF9-127629A1290F}" type="presParOf" srcId="{F441E751-4F8F-4189-96CA-DC7803D3E15C}" destId="{32CACE6B-3623-4722-B9A2-1C66EF17E438}" srcOrd="1" destOrd="0" presId="urn:microsoft.com/office/officeart/2008/layout/VerticalCurvedList"/>
    <dgm:cxn modelId="{04DE6A9D-7E46-44C2-ABDB-E4D9057BBB1F}" type="presParOf" srcId="{F441E751-4F8F-4189-96CA-DC7803D3E15C}" destId="{5ACE2DE5-DAF4-413E-9E31-FA2AEA56109C}" srcOrd="2" destOrd="0" presId="urn:microsoft.com/office/officeart/2008/layout/VerticalCurvedList"/>
    <dgm:cxn modelId="{1AB00BD6-28C5-4BBA-96E3-CB2300545AF1}" type="presParOf" srcId="{5ACE2DE5-DAF4-413E-9E31-FA2AEA56109C}" destId="{3B4B65C0-6E5D-4D74-A162-8084BF9ECE38}" srcOrd="0" destOrd="0" presId="urn:microsoft.com/office/officeart/2008/layout/VerticalCurvedList"/>
    <dgm:cxn modelId="{923D1BED-E188-44A7-A3C9-E2B76E3B698A}" type="presParOf" srcId="{F441E751-4F8F-4189-96CA-DC7803D3E15C}" destId="{D0CEB46A-AFE4-4686-94BD-CC86A59D23E7}" srcOrd="3" destOrd="0" presId="urn:microsoft.com/office/officeart/2008/layout/VerticalCurvedList"/>
    <dgm:cxn modelId="{3676101B-8A75-42B3-961C-D9AB0F1AF978}" type="presParOf" srcId="{F441E751-4F8F-4189-96CA-DC7803D3E15C}" destId="{D2EED072-0162-440C-99FD-DB1504AF4383}" srcOrd="4" destOrd="0" presId="urn:microsoft.com/office/officeart/2008/layout/VerticalCurvedList"/>
    <dgm:cxn modelId="{618BD005-BD65-4369-BE90-B6721CB5619F}" type="presParOf" srcId="{D2EED072-0162-440C-99FD-DB1504AF4383}" destId="{41FB4C0A-4BC6-4113-BE40-C8E27539C795}" srcOrd="0" destOrd="0" presId="urn:microsoft.com/office/officeart/2008/layout/VerticalCurvedList"/>
    <dgm:cxn modelId="{E19CFC30-FD69-4C16-B63B-09465F384D12}" type="presParOf" srcId="{F441E751-4F8F-4189-96CA-DC7803D3E15C}" destId="{F47CEFBA-DAA7-408B-BB56-E27A5DF5B6D5}" srcOrd="5" destOrd="0" presId="urn:microsoft.com/office/officeart/2008/layout/VerticalCurvedList"/>
    <dgm:cxn modelId="{574635DF-A6A5-4B9A-B25F-1C98311B2ED5}" type="presParOf" srcId="{F441E751-4F8F-4189-96CA-DC7803D3E15C}" destId="{70EF77E2-EDC3-4BF4-AEF7-AF6C13EDDEBD}" srcOrd="6" destOrd="0" presId="urn:microsoft.com/office/officeart/2008/layout/VerticalCurvedList"/>
    <dgm:cxn modelId="{1C11F27B-2FF3-4943-AC93-BB2AEF611FD2}" type="presParOf" srcId="{70EF77E2-EDC3-4BF4-AEF7-AF6C13EDDEBD}" destId="{C108B233-1B14-4D85-8D83-4538CD024ED3}" srcOrd="0" destOrd="0" presId="urn:microsoft.com/office/officeart/2008/layout/VerticalCurvedList"/>
    <dgm:cxn modelId="{D7438C05-04B8-4302-9F0F-CD6C7C86FFCE}" type="presParOf" srcId="{F441E751-4F8F-4189-96CA-DC7803D3E15C}" destId="{0B7F20A2-0721-4CC2-87D6-4C09BFDAF031}" srcOrd="7" destOrd="0" presId="urn:microsoft.com/office/officeart/2008/layout/VerticalCurvedList"/>
    <dgm:cxn modelId="{C26FE60C-E55B-4D05-B7B6-7FD5DF285F2D}" type="presParOf" srcId="{F441E751-4F8F-4189-96CA-DC7803D3E15C}" destId="{ADE251F2-D0A8-4E77-B5E8-ED79999F72AD}" srcOrd="8" destOrd="0" presId="urn:microsoft.com/office/officeart/2008/layout/VerticalCurvedList"/>
    <dgm:cxn modelId="{4B2A7C25-0BA6-4B8B-AC50-1A7AD05CF5CC}" type="presParOf" srcId="{ADE251F2-D0A8-4E77-B5E8-ED79999F72AD}" destId="{D75EE771-ADCE-4F8E-B5A6-D1D7056C6059}" srcOrd="0" destOrd="0" presId="urn:microsoft.com/office/officeart/2008/layout/VerticalCurvedList"/>
    <dgm:cxn modelId="{B4B92A5D-554F-40A6-A75D-78FBE3738C48}" type="presParOf" srcId="{F441E751-4F8F-4189-96CA-DC7803D3E15C}" destId="{B9385A1C-0E21-42C4-BBA0-B143E2D0DC71}" srcOrd="9" destOrd="0" presId="urn:microsoft.com/office/officeart/2008/layout/VerticalCurvedList"/>
    <dgm:cxn modelId="{67F9C030-3DDB-4181-A976-5139B330F7D3}" type="presParOf" srcId="{F441E751-4F8F-4189-96CA-DC7803D3E15C}" destId="{2A7C259D-088A-4D9B-A769-02F95B848F60}" srcOrd="10" destOrd="0" presId="urn:microsoft.com/office/officeart/2008/layout/VerticalCurvedList"/>
    <dgm:cxn modelId="{20F4D399-6780-49F6-A8FD-2CB3A37BD143}" type="presParOf" srcId="{2A7C259D-088A-4D9B-A769-02F95B848F60}" destId="{FF541F4B-A1A1-4132-ADF2-AECB98C8A57D}" srcOrd="0" destOrd="0" presId="urn:microsoft.com/office/officeart/2008/layout/VerticalCurvedList"/>
    <dgm:cxn modelId="{5DAC0964-2A5D-4ED9-8613-F806B6322207}" type="presParOf" srcId="{F441E751-4F8F-4189-96CA-DC7803D3E15C}" destId="{F4879A06-DA81-4213-A126-B25444C2FC02}" srcOrd="11" destOrd="0" presId="urn:microsoft.com/office/officeart/2008/layout/VerticalCurvedList"/>
    <dgm:cxn modelId="{BB19DFF7-F1B5-4AAC-B67F-6F710AD1C883}" type="presParOf" srcId="{F441E751-4F8F-4189-96CA-DC7803D3E15C}" destId="{3780BC6A-03EC-40D7-8CDE-6426264DFD94}" srcOrd="12" destOrd="0" presId="urn:microsoft.com/office/officeart/2008/layout/VerticalCurvedList"/>
    <dgm:cxn modelId="{C242DA13-3112-4837-BBF5-8A28CD391CD6}" type="presParOf" srcId="{3780BC6A-03EC-40D7-8CDE-6426264DFD94}" destId="{CF589A46-5972-4368-B3FB-0D9B6EE3095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2721D2-8F20-46C1-BB4F-28457C3ECA9F}" type="doc">
      <dgm:prSet loTypeId="urn:microsoft.com/office/officeart/2005/8/layout/gear1" loCatId="process" qsTypeId="urn:microsoft.com/office/officeart/2005/8/quickstyle/3d9" qsCatId="3D" csTypeId="urn:microsoft.com/office/officeart/2005/8/colors/accent1_2" csCatId="accent1" phldr="1"/>
      <dgm:spPr/>
    </dgm:pt>
    <dgm:pt modelId="{4F6AFB6F-4C3D-4FD7-A362-68507DAA39FD}">
      <dgm:prSet phldrT="[Metin]" custT="1"/>
      <dgm:spPr/>
      <dgm:t>
        <a:bodyPr/>
        <a:lstStyle/>
        <a:p>
          <a:r>
            <a:rPr lang="tr-TR" sz="4000" b="1" dirty="0" smtClean="0"/>
            <a:t>Time</a:t>
          </a:r>
          <a:endParaRPr lang="en-US" sz="4000" b="1" dirty="0"/>
        </a:p>
      </dgm:t>
    </dgm:pt>
    <dgm:pt modelId="{94D5F8EB-5B98-4F9D-B633-5F811BAD37F8}" type="parTrans" cxnId="{A58EE596-E046-4921-8FCA-E345CBBA68AE}">
      <dgm:prSet/>
      <dgm:spPr/>
      <dgm:t>
        <a:bodyPr/>
        <a:lstStyle/>
        <a:p>
          <a:endParaRPr lang="en-US"/>
        </a:p>
      </dgm:t>
    </dgm:pt>
    <dgm:pt modelId="{4F627DB2-6788-48AA-AD26-9F52B91D2490}" type="sibTrans" cxnId="{A58EE596-E046-4921-8FCA-E345CBBA68AE}">
      <dgm:prSet/>
      <dgm:spPr/>
      <dgm:t>
        <a:bodyPr/>
        <a:lstStyle/>
        <a:p>
          <a:endParaRPr lang="en-US"/>
        </a:p>
      </dgm:t>
    </dgm:pt>
    <dgm:pt modelId="{D9B45D38-A9EB-4422-8372-2A85EC5C86EC}">
      <dgm:prSet phldrT="[Metin]"/>
      <dgm:spPr/>
      <dgm:t>
        <a:bodyPr/>
        <a:lstStyle/>
        <a:p>
          <a:r>
            <a:rPr lang="tr-TR" b="1" dirty="0" err="1" smtClean="0"/>
            <a:t>Free</a:t>
          </a:r>
          <a:endParaRPr lang="en-US" b="1" dirty="0"/>
        </a:p>
      </dgm:t>
    </dgm:pt>
    <dgm:pt modelId="{8FCA6663-6B0E-4586-8EF5-41A94E4BDA60}" type="parTrans" cxnId="{663DE0E6-34D4-4687-AE75-544DAB60F01E}">
      <dgm:prSet/>
      <dgm:spPr/>
      <dgm:t>
        <a:bodyPr/>
        <a:lstStyle/>
        <a:p>
          <a:endParaRPr lang="en-US"/>
        </a:p>
      </dgm:t>
    </dgm:pt>
    <dgm:pt modelId="{70D0A063-058C-4792-936B-33A5C278E28C}" type="sibTrans" cxnId="{663DE0E6-34D4-4687-AE75-544DAB60F01E}">
      <dgm:prSet/>
      <dgm:spPr/>
      <dgm:t>
        <a:bodyPr/>
        <a:lstStyle/>
        <a:p>
          <a:endParaRPr lang="en-US"/>
        </a:p>
      </dgm:t>
    </dgm:pt>
    <dgm:pt modelId="{3A652F45-9051-4FF8-AE4B-8ABE31C9781F}">
      <dgm:prSet phldrT="[Metin]"/>
      <dgm:spPr/>
      <dgm:t>
        <a:bodyPr/>
        <a:lstStyle/>
        <a:p>
          <a:r>
            <a:rPr lang="tr-TR" b="1" dirty="0" err="1" smtClean="0"/>
            <a:t>Create</a:t>
          </a:r>
          <a:endParaRPr lang="en-US" b="1" dirty="0"/>
        </a:p>
      </dgm:t>
    </dgm:pt>
    <dgm:pt modelId="{0865C8E2-F090-4076-B396-06FDE6B3509C}" type="parTrans" cxnId="{C5050161-A6AE-42D5-ADEE-F64E302B4584}">
      <dgm:prSet/>
      <dgm:spPr/>
      <dgm:t>
        <a:bodyPr/>
        <a:lstStyle/>
        <a:p>
          <a:endParaRPr lang="en-US"/>
        </a:p>
      </dgm:t>
    </dgm:pt>
    <dgm:pt modelId="{350652C6-16A1-417E-A276-8DCBC6E92B3A}" type="sibTrans" cxnId="{C5050161-A6AE-42D5-ADEE-F64E302B4584}">
      <dgm:prSet/>
      <dgm:spPr/>
      <dgm:t>
        <a:bodyPr/>
        <a:lstStyle/>
        <a:p>
          <a:endParaRPr lang="en-US"/>
        </a:p>
      </dgm:t>
    </dgm:pt>
    <dgm:pt modelId="{A93AB1BD-FC56-4F99-B608-8EDE0BE8D7F4}" type="pres">
      <dgm:prSet presAssocID="{AD2721D2-8F20-46C1-BB4F-28457C3ECA9F}" presName="composite" presStyleCnt="0">
        <dgm:presLayoutVars>
          <dgm:chMax val="3"/>
          <dgm:animLvl val="lvl"/>
          <dgm:resizeHandles val="exact"/>
        </dgm:presLayoutVars>
      </dgm:prSet>
      <dgm:spPr/>
    </dgm:pt>
    <dgm:pt modelId="{DC3A30F2-0FE5-409B-9FE9-AC392161B58E}" type="pres">
      <dgm:prSet presAssocID="{4F6AFB6F-4C3D-4FD7-A362-68507DAA39FD}" presName="gear1" presStyleLbl="node1" presStyleIdx="0" presStyleCnt="3">
        <dgm:presLayoutVars>
          <dgm:chMax val="1"/>
          <dgm:bulletEnabled val="1"/>
        </dgm:presLayoutVars>
      </dgm:prSet>
      <dgm:spPr/>
      <dgm:t>
        <a:bodyPr/>
        <a:lstStyle/>
        <a:p>
          <a:endParaRPr lang="en-US"/>
        </a:p>
      </dgm:t>
    </dgm:pt>
    <dgm:pt modelId="{52F354A5-CB66-4790-8A9B-FF5851BC6541}" type="pres">
      <dgm:prSet presAssocID="{4F6AFB6F-4C3D-4FD7-A362-68507DAA39FD}" presName="gear1srcNode" presStyleLbl="node1" presStyleIdx="0" presStyleCnt="3"/>
      <dgm:spPr/>
      <dgm:t>
        <a:bodyPr/>
        <a:lstStyle/>
        <a:p>
          <a:endParaRPr lang="en-US"/>
        </a:p>
      </dgm:t>
    </dgm:pt>
    <dgm:pt modelId="{5B1690C0-C575-43EE-9865-B6BEC0A39A3A}" type="pres">
      <dgm:prSet presAssocID="{4F6AFB6F-4C3D-4FD7-A362-68507DAA39FD}" presName="gear1dstNode" presStyleLbl="node1" presStyleIdx="0" presStyleCnt="3"/>
      <dgm:spPr/>
      <dgm:t>
        <a:bodyPr/>
        <a:lstStyle/>
        <a:p>
          <a:endParaRPr lang="en-US"/>
        </a:p>
      </dgm:t>
    </dgm:pt>
    <dgm:pt modelId="{F0127905-7784-4A69-90BB-49183D049AA6}" type="pres">
      <dgm:prSet presAssocID="{D9B45D38-A9EB-4422-8372-2A85EC5C86EC}" presName="gear2" presStyleLbl="node1" presStyleIdx="1" presStyleCnt="3">
        <dgm:presLayoutVars>
          <dgm:chMax val="1"/>
          <dgm:bulletEnabled val="1"/>
        </dgm:presLayoutVars>
      </dgm:prSet>
      <dgm:spPr/>
      <dgm:t>
        <a:bodyPr/>
        <a:lstStyle/>
        <a:p>
          <a:endParaRPr lang="en-US"/>
        </a:p>
      </dgm:t>
    </dgm:pt>
    <dgm:pt modelId="{2890DF48-81FB-46C6-A296-FA9F5F854E8F}" type="pres">
      <dgm:prSet presAssocID="{D9B45D38-A9EB-4422-8372-2A85EC5C86EC}" presName="gear2srcNode" presStyleLbl="node1" presStyleIdx="1" presStyleCnt="3"/>
      <dgm:spPr/>
      <dgm:t>
        <a:bodyPr/>
        <a:lstStyle/>
        <a:p>
          <a:endParaRPr lang="en-US"/>
        </a:p>
      </dgm:t>
    </dgm:pt>
    <dgm:pt modelId="{F63E0B2A-53EC-4653-B4F2-F26A8CB72468}" type="pres">
      <dgm:prSet presAssocID="{D9B45D38-A9EB-4422-8372-2A85EC5C86EC}" presName="gear2dstNode" presStyleLbl="node1" presStyleIdx="1" presStyleCnt="3"/>
      <dgm:spPr/>
      <dgm:t>
        <a:bodyPr/>
        <a:lstStyle/>
        <a:p>
          <a:endParaRPr lang="en-US"/>
        </a:p>
      </dgm:t>
    </dgm:pt>
    <dgm:pt modelId="{E05F0985-5A2E-4B97-9210-7A07EC697925}" type="pres">
      <dgm:prSet presAssocID="{3A652F45-9051-4FF8-AE4B-8ABE31C9781F}" presName="gear3" presStyleLbl="node1" presStyleIdx="2" presStyleCnt="3"/>
      <dgm:spPr/>
      <dgm:t>
        <a:bodyPr/>
        <a:lstStyle/>
        <a:p>
          <a:endParaRPr lang="en-US"/>
        </a:p>
      </dgm:t>
    </dgm:pt>
    <dgm:pt modelId="{86463D0A-A7C4-47B7-82BB-745AA1943D54}" type="pres">
      <dgm:prSet presAssocID="{3A652F45-9051-4FF8-AE4B-8ABE31C9781F}" presName="gear3tx" presStyleLbl="node1" presStyleIdx="2" presStyleCnt="3">
        <dgm:presLayoutVars>
          <dgm:chMax val="1"/>
          <dgm:bulletEnabled val="1"/>
        </dgm:presLayoutVars>
      </dgm:prSet>
      <dgm:spPr/>
      <dgm:t>
        <a:bodyPr/>
        <a:lstStyle/>
        <a:p>
          <a:endParaRPr lang="en-US"/>
        </a:p>
      </dgm:t>
    </dgm:pt>
    <dgm:pt modelId="{9A592970-BC26-4200-A772-51C201C60A6A}" type="pres">
      <dgm:prSet presAssocID="{3A652F45-9051-4FF8-AE4B-8ABE31C9781F}" presName="gear3srcNode" presStyleLbl="node1" presStyleIdx="2" presStyleCnt="3"/>
      <dgm:spPr/>
      <dgm:t>
        <a:bodyPr/>
        <a:lstStyle/>
        <a:p>
          <a:endParaRPr lang="en-US"/>
        </a:p>
      </dgm:t>
    </dgm:pt>
    <dgm:pt modelId="{17D33DA6-37D4-4159-BA75-59ECAC860818}" type="pres">
      <dgm:prSet presAssocID="{3A652F45-9051-4FF8-AE4B-8ABE31C9781F}" presName="gear3dstNode" presStyleLbl="node1" presStyleIdx="2" presStyleCnt="3"/>
      <dgm:spPr/>
      <dgm:t>
        <a:bodyPr/>
        <a:lstStyle/>
        <a:p>
          <a:endParaRPr lang="en-US"/>
        </a:p>
      </dgm:t>
    </dgm:pt>
    <dgm:pt modelId="{47B1742A-8FAF-40CC-A1CC-EA9393CA9397}" type="pres">
      <dgm:prSet presAssocID="{4F627DB2-6788-48AA-AD26-9F52B91D2490}" presName="connector1" presStyleLbl="sibTrans2D1" presStyleIdx="0" presStyleCnt="3"/>
      <dgm:spPr/>
      <dgm:t>
        <a:bodyPr/>
        <a:lstStyle/>
        <a:p>
          <a:endParaRPr lang="en-US"/>
        </a:p>
      </dgm:t>
    </dgm:pt>
    <dgm:pt modelId="{5AF06AAB-2158-4718-8D70-00716ECF4A24}" type="pres">
      <dgm:prSet presAssocID="{70D0A063-058C-4792-936B-33A5C278E28C}" presName="connector2" presStyleLbl="sibTrans2D1" presStyleIdx="1" presStyleCnt="3"/>
      <dgm:spPr/>
      <dgm:t>
        <a:bodyPr/>
        <a:lstStyle/>
        <a:p>
          <a:endParaRPr lang="en-US"/>
        </a:p>
      </dgm:t>
    </dgm:pt>
    <dgm:pt modelId="{C4516721-D72C-47E0-B8D7-71701C53AD46}" type="pres">
      <dgm:prSet presAssocID="{350652C6-16A1-417E-A276-8DCBC6E92B3A}" presName="connector3" presStyleLbl="sibTrans2D1" presStyleIdx="2" presStyleCnt="3"/>
      <dgm:spPr/>
      <dgm:t>
        <a:bodyPr/>
        <a:lstStyle/>
        <a:p>
          <a:endParaRPr lang="en-US"/>
        </a:p>
      </dgm:t>
    </dgm:pt>
  </dgm:ptLst>
  <dgm:cxnLst>
    <dgm:cxn modelId="{41ABEA1D-3EA5-4A04-9876-4595B0AE66B7}" type="presOf" srcId="{350652C6-16A1-417E-A276-8DCBC6E92B3A}" destId="{C4516721-D72C-47E0-B8D7-71701C53AD46}" srcOrd="0" destOrd="0" presId="urn:microsoft.com/office/officeart/2005/8/layout/gear1"/>
    <dgm:cxn modelId="{6C8B292B-39A8-4D7C-A459-39D9C0A17DDE}" type="presOf" srcId="{4F6AFB6F-4C3D-4FD7-A362-68507DAA39FD}" destId="{52F354A5-CB66-4790-8A9B-FF5851BC6541}" srcOrd="1" destOrd="0" presId="urn:microsoft.com/office/officeart/2005/8/layout/gear1"/>
    <dgm:cxn modelId="{A58EE596-E046-4921-8FCA-E345CBBA68AE}" srcId="{AD2721D2-8F20-46C1-BB4F-28457C3ECA9F}" destId="{4F6AFB6F-4C3D-4FD7-A362-68507DAA39FD}" srcOrd="0" destOrd="0" parTransId="{94D5F8EB-5B98-4F9D-B633-5F811BAD37F8}" sibTransId="{4F627DB2-6788-48AA-AD26-9F52B91D2490}"/>
    <dgm:cxn modelId="{8674C2EB-65A8-4E49-9925-3549DE647CF4}" type="presOf" srcId="{D9B45D38-A9EB-4422-8372-2A85EC5C86EC}" destId="{F63E0B2A-53EC-4653-B4F2-F26A8CB72468}" srcOrd="2" destOrd="0" presId="urn:microsoft.com/office/officeart/2005/8/layout/gear1"/>
    <dgm:cxn modelId="{0C5FE24E-A2B9-4306-B334-93283C374215}" type="presOf" srcId="{3A652F45-9051-4FF8-AE4B-8ABE31C9781F}" destId="{E05F0985-5A2E-4B97-9210-7A07EC697925}" srcOrd="0" destOrd="0" presId="urn:microsoft.com/office/officeart/2005/8/layout/gear1"/>
    <dgm:cxn modelId="{CDCC9A87-CFE3-4368-B2E8-3AE6060EC99A}" type="presOf" srcId="{D9B45D38-A9EB-4422-8372-2A85EC5C86EC}" destId="{F0127905-7784-4A69-90BB-49183D049AA6}" srcOrd="0" destOrd="0" presId="urn:microsoft.com/office/officeart/2005/8/layout/gear1"/>
    <dgm:cxn modelId="{32149640-028E-4177-93F7-2E51716D5473}" type="presOf" srcId="{AD2721D2-8F20-46C1-BB4F-28457C3ECA9F}" destId="{A93AB1BD-FC56-4F99-B608-8EDE0BE8D7F4}" srcOrd="0" destOrd="0" presId="urn:microsoft.com/office/officeart/2005/8/layout/gear1"/>
    <dgm:cxn modelId="{AFF6BC37-AF80-4982-8FDD-42AEBEE3C359}" type="presOf" srcId="{3A652F45-9051-4FF8-AE4B-8ABE31C9781F}" destId="{17D33DA6-37D4-4159-BA75-59ECAC860818}" srcOrd="3" destOrd="0" presId="urn:microsoft.com/office/officeart/2005/8/layout/gear1"/>
    <dgm:cxn modelId="{F2F44AC8-AE98-40B4-802B-73B301D9E6AF}" type="presOf" srcId="{3A652F45-9051-4FF8-AE4B-8ABE31C9781F}" destId="{86463D0A-A7C4-47B7-82BB-745AA1943D54}" srcOrd="1" destOrd="0" presId="urn:microsoft.com/office/officeart/2005/8/layout/gear1"/>
    <dgm:cxn modelId="{B2BBE907-A315-48A0-9261-5BC4C9E402D5}" type="presOf" srcId="{4F6AFB6F-4C3D-4FD7-A362-68507DAA39FD}" destId="{DC3A30F2-0FE5-409B-9FE9-AC392161B58E}" srcOrd="0" destOrd="0" presId="urn:microsoft.com/office/officeart/2005/8/layout/gear1"/>
    <dgm:cxn modelId="{599E7D7A-B2A0-4C8C-931D-95A30530524C}" type="presOf" srcId="{D9B45D38-A9EB-4422-8372-2A85EC5C86EC}" destId="{2890DF48-81FB-46C6-A296-FA9F5F854E8F}" srcOrd="1" destOrd="0" presId="urn:microsoft.com/office/officeart/2005/8/layout/gear1"/>
    <dgm:cxn modelId="{7D50F3DE-4F2F-4B3C-BBDB-A7057F43C91A}" type="presOf" srcId="{4F627DB2-6788-48AA-AD26-9F52B91D2490}" destId="{47B1742A-8FAF-40CC-A1CC-EA9393CA9397}" srcOrd="0" destOrd="0" presId="urn:microsoft.com/office/officeart/2005/8/layout/gear1"/>
    <dgm:cxn modelId="{35363840-12B8-4164-9A7A-20A0A487C615}" type="presOf" srcId="{4F6AFB6F-4C3D-4FD7-A362-68507DAA39FD}" destId="{5B1690C0-C575-43EE-9865-B6BEC0A39A3A}" srcOrd="2" destOrd="0" presId="urn:microsoft.com/office/officeart/2005/8/layout/gear1"/>
    <dgm:cxn modelId="{A7EEB975-5F91-4A5B-837E-EE41C9B23575}" type="presOf" srcId="{70D0A063-058C-4792-936B-33A5C278E28C}" destId="{5AF06AAB-2158-4718-8D70-00716ECF4A24}" srcOrd="0" destOrd="0" presId="urn:microsoft.com/office/officeart/2005/8/layout/gear1"/>
    <dgm:cxn modelId="{C5050161-A6AE-42D5-ADEE-F64E302B4584}" srcId="{AD2721D2-8F20-46C1-BB4F-28457C3ECA9F}" destId="{3A652F45-9051-4FF8-AE4B-8ABE31C9781F}" srcOrd="2" destOrd="0" parTransId="{0865C8E2-F090-4076-B396-06FDE6B3509C}" sibTransId="{350652C6-16A1-417E-A276-8DCBC6E92B3A}"/>
    <dgm:cxn modelId="{DAF88DDC-D1DD-4122-9307-3591A7D80BAB}" type="presOf" srcId="{3A652F45-9051-4FF8-AE4B-8ABE31C9781F}" destId="{9A592970-BC26-4200-A772-51C201C60A6A}" srcOrd="2" destOrd="0" presId="urn:microsoft.com/office/officeart/2005/8/layout/gear1"/>
    <dgm:cxn modelId="{663DE0E6-34D4-4687-AE75-544DAB60F01E}" srcId="{AD2721D2-8F20-46C1-BB4F-28457C3ECA9F}" destId="{D9B45D38-A9EB-4422-8372-2A85EC5C86EC}" srcOrd="1" destOrd="0" parTransId="{8FCA6663-6B0E-4586-8EF5-41A94E4BDA60}" sibTransId="{70D0A063-058C-4792-936B-33A5C278E28C}"/>
    <dgm:cxn modelId="{798B6B34-14D5-4A74-9FC5-7AADF07AF1AF}" type="presParOf" srcId="{A93AB1BD-FC56-4F99-B608-8EDE0BE8D7F4}" destId="{DC3A30F2-0FE5-409B-9FE9-AC392161B58E}" srcOrd="0" destOrd="0" presId="urn:microsoft.com/office/officeart/2005/8/layout/gear1"/>
    <dgm:cxn modelId="{6ACE1EEA-4A41-4B5D-83CA-53543BD99788}" type="presParOf" srcId="{A93AB1BD-FC56-4F99-B608-8EDE0BE8D7F4}" destId="{52F354A5-CB66-4790-8A9B-FF5851BC6541}" srcOrd="1" destOrd="0" presId="urn:microsoft.com/office/officeart/2005/8/layout/gear1"/>
    <dgm:cxn modelId="{8256021B-C2E8-4271-A811-DEA91858157E}" type="presParOf" srcId="{A93AB1BD-FC56-4F99-B608-8EDE0BE8D7F4}" destId="{5B1690C0-C575-43EE-9865-B6BEC0A39A3A}" srcOrd="2" destOrd="0" presId="urn:microsoft.com/office/officeart/2005/8/layout/gear1"/>
    <dgm:cxn modelId="{155ED59C-1A3E-4EA0-B439-BEB9736B4173}" type="presParOf" srcId="{A93AB1BD-FC56-4F99-B608-8EDE0BE8D7F4}" destId="{F0127905-7784-4A69-90BB-49183D049AA6}" srcOrd="3" destOrd="0" presId="urn:microsoft.com/office/officeart/2005/8/layout/gear1"/>
    <dgm:cxn modelId="{D1458C30-8873-43A5-B7B3-C012AF2DFD9F}" type="presParOf" srcId="{A93AB1BD-FC56-4F99-B608-8EDE0BE8D7F4}" destId="{2890DF48-81FB-46C6-A296-FA9F5F854E8F}" srcOrd="4" destOrd="0" presId="urn:microsoft.com/office/officeart/2005/8/layout/gear1"/>
    <dgm:cxn modelId="{ECF0153A-D14C-45CD-82DD-78364EB196D4}" type="presParOf" srcId="{A93AB1BD-FC56-4F99-B608-8EDE0BE8D7F4}" destId="{F63E0B2A-53EC-4653-B4F2-F26A8CB72468}" srcOrd="5" destOrd="0" presId="urn:microsoft.com/office/officeart/2005/8/layout/gear1"/>
    <dgm:cxn modelId="{C0002458-9C67-4F66-8F8F-5A3D902C3A78}" type="presParOf" srcId="{A93AB1BD-FC56-4F99-B608-8EDE0BE8D7F4}" destId="{E05F0985-5A2E-4B97-9210-7A07EC697925}" srcOrd="6" destOrd="0" presId="urn:microsoft.com/office/officeart/2005/8/layout/gear1"/>
    <dgm:cxn modelId="{7AB3BBCA-605D-4C1B-B719-54C478C4E3D9}" type="presParOf" srcId="{A93AB1BD-FC56-4F99-B608-8EDE0BE8D7F4}" destId="{86463D0A-A7C4-47B7-82BB-745AA1943D54}" srcOrd="7" destOrd="0" presId="urn:microsoft.com/office/officeart/2005/8/layout/gear1"/>
    <dgm:cxn modelId="{93A5EB0F-5454-4C4A-8C87-40F5477CCF5F}" type="presParOf" srcId="{A93AB1BD-FC56-4F99-B608-8EDE0BE8D7F4}" destId="{9A592970-BC26-4200-A772-51C201C60A6A}" srcOrd="8" destOrd="0" presId="urn:microsoft.com/office/officeart/2005/8/layout/gear1"/>
    <dgm:cxn modelId="{953AF604-32AD-4C85-9F0E-02659A7EF21E}" type="presParOf" srcId="{A93AB1BD-FC56-4F99-B608-8EDE0BE8D7F4}" destId="{17D33DA6-37D4-4159-BA75-59ECAC860818}" srcOrd="9" destOrd="0" presId="urn:microsoft.com/office/officeart/2005/8/layout/gear1"/>
    <dgm:cxn modelId="{464C1967-9F3B-403E-A943-86A0F3B793FA}" type="presParOf" srcId="{A93AB1BD-FC56-4F99-B608-8EDE0BE8D7F4}" destId="{47B1742A-8FAF-40CC-A1CC-EA9393CA9397}" srcOrd="10" destOrd="0" presId="urn:microsoft.com/office/officeart/2005/8/layout/gear1"/>
    <dgm:cxn modelId="{D76D501F-5FEF-4836-9C07-921FA501DCDA}" type="presParOf" srcId="{A93AB1BD-FC56-4F99-B608-8EDE0BE8D7F4}" destId="{5AF06AAB-2158-4718-8D70-00716ECF4A24}" srcOrd="11" destOrd="0" presId="urn:microsoft.com/office/officeart/2005/8/layout/gear1"/>
    <dgm:cxn modelId="{26E72683-9157-4E2C-BB59-32BF90899566}" type="presParOf" srcId="{A93AB1BD-FC56-4F99-B608-8EDE0BE8D7F4}" destId="{C4516721-D72C-47E0-B8D7-71701C53AD46}"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70242-E5B4-4200-B9D4-FBB3FD064EE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83EDDDB-C3F7-4B35-9ADB-EBEACA68CFDF}">
      <dgm:prSet phldrT="[Text]"/>
      <dgm:spPr/>
      <dgm:t>
        <a:bodyPr/>
        <a:lstStyle/>
        <a:p>
          <a:r>
            <a:rPr lang="en-US" dirty="0" smtClean="0"/>
            <a:t>Automates anything you see on the screen. </a:t>
          </a:r>
          <a:endParaRPr lang="en-US" dirty="0"/>
        </a:p>
      </dgm:t>
    </dgm:pt>
    <dgm:pt modelId="{4243ADD9-89B2-4E91-B510-048C54BC5993}" type="parTrans" cxnId="{D0930F19-AC94-4409-9FDD-CD6222C78CCE}">
      <dgm:prSet/>
      <dgm:spPr/>
      <dgm:t>
        <a:bodyPr/>
        <a:lstStyle/>
        <a:p>
          <a:endParaRPr lang="en-US"/>
        </a:p>
      </dgm:t>
    </dgm:pt>
    <dgm:pt modelId="{EE607ECE-4789-4A14-A306-EFCDF59F6BD9}" type="sibTrans" cxnId="{D0930F19-AC94-4409-9FDD-CD6222C78CCE}">
      <dgm:prSet/>
      <dgm:spPr/>
      <dgm:t>
        <a:bodyPr/>
        <a:lstStyle/>
        <a:p>
          <a:endParaRPr lang="en-US"/>
        </a:p>
      </dgm:t>
    </dgm:pt>
    <dgm:pt modelId="{AA35DA75-BE52-4A48-816E-2CD07DB6FC9F}">
      <dgm:prSet/>
      <dgm:spPr/>
      <dgm:t>
        <a:bodyPr/>
        <a:lstStyle/>
        <a:p>
          <a:r>
            <a:rPr lang="en-US" dirty="0" smtClean="0"/>
            <a:t>It uses image recognition to identify and control GUI components.</a:t>
          </a:r>
          <a:endParaRPr lang="tr-TR" dirty="0" smtClean="0"/>
        </a:p>
      </dgm:t>
    </dgm:pt>
    <dgm:pt modelId="{B06FD2C7-2BF2-4217-8E7E-B0A5890B3055}" type="parTrans" cxnId="{1D29726A-DC61-4213-89B3-E14C6BBE641B}">
      <dgm:prSet/>
      <dgm:spPr/>
      <dgm:t>
        <a:bodyPr/>
        <a:lstStyle/>
        <a:p>
          <a:endParaRPr lang="en-US"/>
        </a:p>
      </dgm:t>
    </dgm:pt>
    <dgm:pt modelId="{B7FEA026-5539-4C21-BE5A-A7296368CB1D}" type="sibTrans" cxnId="{1D29726A-DC61-4213-89B3-E14C6BBE641B}">
      <dgm:prSet/>
      <dgm:spPr/>
      <dgm:t>
        <a:bodyPr/>
        <a:lstStyle/>
        <a:p>
          <a:endParaRPr lang="en-US"/>
        </a:p>
      </dgm:t>
    </dgm:pt>
    <dgm:pt modelId="{C6B553DC-669F-4FB9-AE7C-DE5ACCDA0F10}">
      <dgm:prSet/>
      <dgm:spPr/>
      <dgm:t>
        <a:bodyPr/>
        <a:lstStyle/>
        <a:p>
          <a:r>
            <a:rPr lang="en-US" smtClean="0"/>
            <a:t>It is useful when there is no easy access to a GUI's internal or source code.</a:t>
          </a:r>
          <a:endParaRPr lang="en-US" dirty="0"/>
        </a:p>
      </dgm:t>
    </dgm:pt>
    <dgm:pt modelId="{31AA2135-5DAD-4AF0-8486-7BB633165E59}" type="parTrans" cxnId="{43D345FA-CA50-481E-9ED0-D950B7DB4E23}">
      <dgm:prSet/>
      <dgm:spPr/>
      <dgm:t>
        <a:bodyPr/>
        <a:lstStyle/>
        <a:p>
          <a:endParaRPr lang="en-US"/>
        </a:p>
      </dgm:t>
    </dgm:pt>
    <dgm:pt modelId="{5FEC5EB6-374D-4EEC-B910-D38A80C012B4}" type="sibTrans" cxnId="{43D345FA-CA50-481E-9ED0-D950B7DB4E23}">
      <dgm:prSet/>
      <dgm:spPr/>
      <dgm:t>
        <a:bodyPr/>
        <a:lstStyle/>
        <a:p>
          <a:endParaRPr lang="en-US"/>
        </a:p>
      </dgm:t>
    </dgm:pt>
    <dgm:pt modelId="{F43F6F72-AE7E-4B89-9D67-136BEF76A3FA}" type="pres">
      <dgm:prSet presAssocID="{4C870242-E5B4-4200-B9D4-FBB3FD064EE2}" presName="linear" presStyleCnt="0">
        <dgm:presLayoutVars>
          <dgm:animLvl val="lvl"/>
          <dgm:resizeHandles val="exact"/>
        </dgm:presLayoutVars>
      </dgm:prSet>
      <dgm:spPr/>
      <dgm:t>
        <a:bodyPr/>
        <a:lstStyle/>
        <a:p>
          <a:endParaRPr lang="en-US"/>
        </a:p>
      </dgm:t>
    </dgm:pt>
    <dgm:pt modelId="{4BF7A2DA-8872-4A85-8637-ADF90E019D37}" type="pres">
      <dgm:prSet presAssocID="{683EDDDB-C3F7-4B35-9ADB-EBEACA68CFDF}" presName="parentText" presStyleLbl="node1" presStyleIdx="0" presStyleCnt="3">
        <dgm:presLayoutVars>
          <dgm:chMax val="0"/>
          <dgm:bulletEnabled val="1"/>
        </dgm:presLayoutVars>
      </dgm:prSet>
      <dgm:spPr/>
      <dgm:t>
        <a:bodyPr/>
        <a:lstStyle/>
        <a:p>
          <a:endParaRPr lang="en-US"/>
        </a:p>
      </dgm:t>
    </dgm:pt>
    <dgm:pt modelId="{E1D6C5DB-0B60-4319-8ED0-A53951A5C2FF}" type="pres">
      <dgm:prSet presAssocID="{EE607ECE-4789-4A14-A306-EFCDF59F6BD9}" presName="spacer" presStyleCnt="0"/>
      <dgm:spPr/>
    </dgm:pt>
    <dgm:pt modelId="{5060B2EA-5E7A-4ADB-9E88-FE8D1E7EA1E4}" type="pres">
      <dgm:prSet presAssocID="{AA35DA75-BE52-4A48-816E-2CD07DB6FC9F}" presName="parentText" presStyleLbl="node1" presStyleIdx="1" presStyleCnt="3">
        <dgm:presLayoutVars>
          <dgm:chMax val="0"/>
          <dgm:bulletEnabled val="1"/>
        </dgm:presLayoutVars>
      </dgm:prSet>
      <dgm:spPr/>
      <dgm:t>
        <a:bodyPr/>
        <a:lstStyle/>
        <a:p>
          <a:endParaRPr lang="en-US"/>
        </a:p>
      </dgm:t>
    </dgm:pt>
    <dgm:pt modelId="{DE0904DC-1371-4671-A9F5-6F2CBFE75064}" type="pres">
      <dgm:prSet presAssocID="{B7FEA026-5539-4C21-BE5A-A7296368CB1D}" presName="spacer" presStyleCnt="0"/>
      <dgm:spPr/>
    </dgm:pt>
    <dgm:pt modelId="{F7710BBC-B9D9-419A-B433-D724346DA580}" type="pres">
      <dgm:prSet presAssocID="{C6B553DC-669F-4FB9-AE7C-DE5ACCDA0F10}" presName="parentText" presStyleLbl="node1" presStyleIdx="2" presStyleCnt="3">
        <dgm:presLayoutVars>
          <dgm:chMax val="0"/>
          <dgm:bulletEnabled val="1"/>
        </dgm:presLayoutVars>
      </dgm:prSet>
      <dgm:spPr/>
      <dgm:t>
        <a:bodyPr/>
        <a:lstStyle/>
        <a:p>
          <a:endParaRPr lang="en-US"/>
        </a:p>
      </dgm:t>
    </dgm:pt>
  </dgm:ptLst>
  <dgm:cxnLst>
    <dgm:cxn modelId="{43D345FA-CA50-481E-9ED0-D950B7DB4E23}" srcId="{4C870242-E5B4-4200-B9D4-FBB3FD064EE2}" destId="{C6B553DC-669F-4FB9-AE7C-DE5ACCDA0F10}" srcOrd="2" destOrd="0" parTransId="{31AA2135-5DAD-4AF0-8486-7BB633165E59}" sibTransId="{5FEC5EB6-374D-4EEC-B910-D38A80C012B4}"/>
    <dgm:cxn modelId="{EFC02AE4-2F51-4F2C-ADE3-EAEF167983D8}" type="presOf" srcId="{683EDDDB-C3F7-4B35-9ADB-EBEACA68CFDF}" destId="{4BF7A2DA-8872-4A85-8637-ADF90E019D37}" srcOrd="0" destOrd="0" presId="urn:microsoft.com/office/officeart/2005/8/layout/vList2"/>
    <dgm:cxn modelId="{1D29726A-DC61-4213-89B3-E14C6BBE641B}" srcId="{4C870242-E5B4-4200-B9D4-FBB3FD064EE2}" destId="{AA35DA75-BE52-4A48-816E-2CD07DB6FC9F}" srcOrd="1" destOrd="0" parTransId="{B06FD2C7-2BF2-4217-8E7E-B0A5890B3055}" sibTransId="{B7FEA026-5539-4C21-BE5A-A7296368CB1D}"/>
    <dgm:cxn modelId="{D0EB2EAE-BADB-4611-92CC-74149F588DE7}" type="presOf" srcId="{4C870242-E5B4-4200-B9D4-FBB3FD064EE2}" destId="{F43F6F72-AE7E-4B89-9D67-136BEF76A3FA}" srcOrd="0" destOrd="0" presId="urn:microsoft.com/office/officeart/2005/8/layout/vList2"/>
    <dgm:cxn modelId="{D0930F19-AC94-4409-9FDD-CD6222C78CCE}" srcId="{4C870242-E5B4-4200-B9D4-FBB3FD064EE2}" destId="{683EDDDB-C3F7-4B35-9ADB-EBEACA68CFDF}" srcOrd="0" destOrd="0" parTransId="{4243ADD9-89B2-4E91-B510-048C54BC5993}" sibTransId="{EE607ECE-4789-4A14-A306-EFCDF59F6BD9}"/>
    <dgm:cxn modelId="{F17C7D03-6714-4B9A-8887-5EE90D47E15E}" type="presOf" srcId="{C6B553DC-669F-4FB9-AE7C-DE5ACCDA0F10}" destId="{F7710BBC-B9D9-419A-B433-D724346DA580}" srcOrd="0" destOrd="0" presId="urn:microsoft.com/office/officeart/2005/8/layout/vList2"/>
    <dgm:cxn modelId="{EA345558-D3ED-4CCD-A9D9-E74F8F4BAC00}" type="presOf" srcId="{AA35DA75-BE52-4A48-816E-2CD07DB6FC9F}" destId="{5060B2EA-5E7A-4ADB-9E88-FE8D1E7EA1E4}" srcOrd="0" destOrd="0" presId="urn:microsoft.com/office/officeart/2005/8/layout/vList2"/>
    <dgm:cxn modelId="{BB8D3BD9-8C07-4390-A947-F61F78A74DCC}" type="presParOf" srcId="{F43F6F72-AE7E-4B89-9D67-136BEF76A3FA}" destId="{4BF7A2DA-8872-4A85-8637-ADF90E019D37}" srcOrd="0" destOrd="0" presId="urn:microsoft.com/office/officeart/2005/8/layout/vList2"/>
    <dgm:cxn modelId="{8BC4D211-C0E1-4563-BEE4-14618CFAA5A1}" type="presParOf" srcId="{F43F6F72-AE7E-4B89-9D67-136BEF76A3FA}" destId="{E1D6C5DB-0B60-4319-8ED0-A53951A5C2FF}" srcOrd="1" destOrd="0" presId="urn:microsoft.com/office/officeart/2005/8/layout/vList2"/>
    <dgm:cxn modelId="{E82E2355-664F-4B92-82B3-12165224DD22}" type="presParOf" srcId="{F43F6F72-AE7E-4B89-9D67-136BEF76A3FA}" destId="{5060B2EA-5E7A-4ADB-9E88-FE8D1E7EA1E4}" srcOrd="2" destOrd="0" presId="urn:microsoft.com/office/officeart/2005/8/layout/vList2"/>
    <dgm:cxn modelId="{D572C661-919B-4018-BD6D-9715D20F0989}" type="presParOf" srcId="{F43F6F72-AE7E-4B89-9D67-136BEF76A3FA}" destId="{DE0904DC-1371-4671-A9F5-6F2CBFE75064}" srcOrd="3" destOrd="0" presId="urn:microsoft.com/office/officeart/2005/8/layout/vList2"/>
    <dgm:cxn modelId="{4CB418C9-BDB5-41B1-AAD0-D9D8779B22DD}" type="presParOf" srcId="{F43F6F72-AE7E-4B89-9D67-136BEF76A3FA}" destId="{F7710BBC-B9D9-419A-B433-D724346DA580}"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870242-E5B4-4200-B9D4-FBB3FD064EE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83EDDDB-C3F7-4B35-9ADB-EBEACA68CFDF}">
      <dgm:prSet phldrT="[Text]"/>
      <dgm:spPr/>
      <dgm:t>
        <a:bodyPr/>
        <a:lstStyle/>
        <a:p>
          <a:r>
            <a:rPr lang="en-US" smtClean="0"/>
            <a:t>Primarily it is for automating web applications for testing purposes</a:t>
          </a:r>
          <a:endParaRPr lang="en-US" dirty="0"/>
        </a:p>
      </dgm:t>
    </dgm:pt>
    <dgm:pt modelId="{4243ADD9-89B2-4E91-B510-048C54BC5993}" type="parTrans" cxnId="{D0930F19-AC94-4409-9FDD-CD6222C78CCE}">
      <dgm:prSet/>
      <dgm:spPr/>
      <dgm:t>
        <a:bodyPr/>
        <a:lstStyle/>
        <a:p>
          <a:endParaRPr lang="en-US"/>
        </a:p>
      </dgm:t>
    </dgm:pt>
    <dgm:pt modelId="{EE607ECE-4789-4A14-A306-EFCDF59F6BD9}" type="sibTrans" cxnId="{D0930F19-AC94-4409-9FDD-CD6222C78CCE}">
      <dgm:prSet/>
      <dgm:spPr/>
      <dgm:t>
        <a:bodyPr/>
        <a:lstStyle/>
        <a:p>
          <a:endParaRPr lang="en-US"/>
        </a:p>
      </dgm:t>
    </dgm:pt>
    <dgm:pt modelId="{88D6D38D-6BEB-4E05-B210-0E046FF2F8CC}">
      <dgm:prSet/>
      <dgm:spPr/>
      <dgm:t>
        <a:bodyPr/>
        <a:lstStyle/>
        <a:p>
          <a:r>
            <a:rPr lang="tr-TR" dirty="0" smtClean="0"/>
            <a:t>N</a:t>
          </a:r>
          <a:r>
            <a:rPr lang="en-US" dirty="0" err="1" smtClean="0"/>
            <a:t>ot</a:t>
          </a:r>
          <a:r>
            <a:rPr lang="en-US" dirty="0" smtClean="0"/>
            <a:t> limited to just that. </a:t>
          </a:r>
          <a:endParaRPr lang="tr-TR" dirty="0" smtClean="0"/>
        </a:p>
      </dgm:t>
    </dgm:pt>
    <dgm:pt modelId="{1330F798-F957-41C4-BE0A-289F7C11B008}" type="parTrans" cxnId="{C79B1443-7A99-43FC-BC34-72D0FA75C363}">
      <dgm:prSet/>
      <dgm:spPr/>
      <dgm:t>
        <a:bodyPr/>
        <a:lstStyle/>
        <a:p>
          <a:endParaRPr lang="en-US"/>
        </a:p>
      </dgm:t>
    </dgm:pt>
    <dgm:pt modelId="{28B3C3D6-5738-42D6-9BF2-BF1F2BE7FB45}" type="sibTrans" cxnId="{C79B1443-7A99-43FC-BC34-72D0FA75C363}">
      <dgm:prSet/>
      <dgm:spPr/>
      <dgm:t>
        <a:bodyPr/>
        <a:lstStyle/>
        <a:p>
          <a:endParaRPr lang="en-US"/>
        </a:p>
      </dgm:t>
    </dgm:pt>
    <dgm:pt modelId="{718CD1BA-3986-44F3-A923-946AE4F6C991}">
      <dgm:prSet/>
      <dgm:spPr/>
      <dgm:t>
        <a:bodyPr/>
        <a:lstStyle/>
        <a:p>
          <a:r>
            <a:rPr lang="en-US" smtClean="0"/>
            <a:t>Boring web-based administration tasks can also be automated as well.</a:t>
          </a:r>
          <a:endParaRPr lang="en-US" dirty="0"/>
        </a:p>
      </dgm:t>
    </dgm:pt>
    <dgm:pt modelId="{81D6E1D9-2992-4E22-9D98-0D4A77917858}" type="parTrans" cxnId="{93071BBB-E031-4AA8-8B96-0CBE3C74CC5E}">
      <dgm:prSet/>
      <dgm:spPr/>
      <dgm:t>
        <a:bodyPr/>
        <a:lstStyle/>
        <a:p>
          <a:endParaRPr lang="en-US"/>
        </a:p>
      </dgm:t>
    </dgm:pt>
    <dgm:pt modelId="{649FBDC0-2D9E-46C1-861E-244AF27E9F64}" type="sibTrans" cxnId="{93071BBB-E031-4AA8-8B96-0CBE3C74CC5E}">
      <dgm:prSet/>
      <dgm:spPr/>
      <dgm:t>
        <a:bodyPr/>
        <a:lstStyle/>
        <a:p>
          <a:endParaRPr lang="en-US"/>
        </a:p>
      </dgm:t>
    </dgm:pt>
    <dgm:pt modelId="{F43F6F72-AE7E-4B89-9D67-136BEF76A3FA}" type="pres">
      <dgm:prSet presAssocID="{4C870242-E5B4-4200-B9D4-FBB3FD064EE2}" presName="linear" presStyleCnt="0">
        <dgm:presLayoutVars>
          <dgm:animLvl val="lvl"/>
          <dgm:resizeHandles val="exact"/>
        </dgm:presLayoutVars>
      </dgm:prSet>
      <dgm:spPr/>
      <dgm:t>
        <a:bodyPr/>
        <a:lstStyle/>
        <a:p>
          <a:endParaRPr lang="en-US"/>
        </a:p>
      </dgm:t>
    </dgm:pt>
    <dgm:pt modelId="{4BF7A2DA-8872-4A85-8637-ADF90E019D37}" type="pres">
      <dgm:prSet presAssocID="{683EDDDB-C3F7-4B35-9ADB-EBEACA68CFDF}" presName="parentText" presStyleLbl="node1" presStyleIdx="0" presStyleCnt="3">
        <dgm:presLayoutVars>
          <dgm:chMax val="0"/>
          <dgm:bulletEnabled val="1"/>
        </dgm:presLayoutVars>
      </dgm:prSet>
      <dgm:spPr/>
      <dgm:t>
        <a:bodyPr/>
        <a:lstStyle/>
        <a:p>
          <a:endParaRPr lang="en-US"/>
        </a:p>
      </dgm:t>
    </dgm:pt>
    <dgm:pt modelId="{E1D6C5DB-0B60-4319-8ED0-A53951A5C2FF}" type="pres">
      <dgm:prSet presAssocID="{EE607ECE-4789-4A14-A306-EFCDF59F6BD9}" presName="spacer" presStyleCnt="0"/>
      <dgm:spPr/>
    </dgm:pt>
    <dgm:pt modelId="{E207047C-EE95-4839-A7D9-DD8AAE92FD6C}" type="pres">
      <dgm:prSet presAssocID="{88D6D38D-6BEB-4E05-B210-0E046FF2F8CC}" presName="parentText" presStyleLbl="node1" presStyleIdx="1" presStyleCnt="3">
        <dgm:presLayoutVars>
          <dgm:chMax val="0"/>
          <dgm:bulletEnabled val="1"/>
        </dgm:presLayoutVars>
      </dgm:prSet>
      <dgm:spPr/>
      <dgm:t>
        <a:bodyPr/>
        <a:lstStyle/>
        <a:p>
          <a:endParaRPr lang="en-US"/>
        </a:p>
      </dgm:t>
    </dgm:pt>
    <dgm:pt modelId="{1486B9CB-F106-4CB4-A819-F5566C48B710}" type="pres">
      <dgm:prSet presAssocID="{28B3C3D6-5738-42D6-9BF2-BF1F2BE7FB45}" presName="spacer" presStyleCnt="0"/>
      <dgm:spPr/>
    </dgm:pt>
    <dgm:pt modelId="{E175E6DF-A854-4BC9-9A7C-73EE93FEC215}" type="pres">
      <dgm:prSet presAssocID="{718CD1BA-3986-44F3-A923-946AE4F6C991}" presName="parentText" presStyleLbl="node1" presStyleIdx="2" presStyleCnt="3">
        <dgm:presLayoutVars>
          <dgm:chMax val="0"/>
          <dgm:bulletEnabled val="1"/>
        </dgm:presLayoutVars>
      </dgm:prSet>
      <dgm:spPr/>
      <dgm:t>
        <a:bodyPr/>
        <a:lstStyle/>
        <a:p>
          <a:endParaRPr lang="en-US"/>
        </a:p>
      </dgm:t>
    </dgm:pt>
  </dgm:ptLst>
  <dgm:cxnLst>
    <dgm:cxn modelId="{13BA11C9-0EC3-4339-9A56-1BD2B22AC8E3}" type="presOf" srcId="{718CD1BA-3986-44F3-A923-946AE4F6C991}" destId="{E175E6DF-A854-4BC9-9A7C-73EE93FEC215}" srcOrd="0" destOrd="0" presId="urn:microsoft.com/office/officeart/2005/8/layout/vList2"/>
    <dgm:cxn modelId="{03263FE1-AF3A-4530-8CF0-CC0E75089E20}" type="presOf" srcId="{683EDDDB-C3F7-4B35-9ADB-EBEACA68CFDF}" destId="{4BF7A2DA-8872-4A85-8637-ADF90E019D37}" srcOrd="0" destOrd="0" presId="urn:microsoft.com/office/officeart/2005/8/layout/vList2"/>
    <dgm:cxn modelId="{850D48CA-AA22-46AF-809E-2E803E8B0B42}" type="presOf" srcId="{4C870242-E5B4-4200-B9D4-FBB3FD064EE2}" destId="{F43F6F72-AE7E-4B89-9D67-136BEF76A3FA}" srcOrd="0" destOrd="0" presId="urn:microsoft.com/office/officeart/2005/8/layout/vList2"/>
    <dgm:cxn modelId="{D0930F19-AC94-4409-9FDD-CD6222C78CCE}" srcId="{4C870242-E5B4-4200-B9D4-FBB3FD064EE2}" destId="{683EDDDB-C3F7-4B35-9ADB-EBEACA68CFDF}" srcOrd="0" destOrd="0" parTransId="{4243ADD9-89B2-4E91-B510-048C54BC5993}" sibTransId="{EE607ECE-4789-4A14-A306-EFCDF59F6BD9}"/>
    <dgm:cxn modelId="{C79B1443-7A99-43FC-BC34-72D0FA75C363}" srcId="{4C870242-E5B4-4200-B9D4-FBB3FD064EE2}" destId="{88D6D38D-6BEB-4E05-B210-0E046FF2F8CC}" srcOrd="1" destOrd="0" parTransId="{1330F798-F957-41C4-BE0A-289F7C11B008}" sibTransId="{28B3C3D6-5738-42D6-9BF2-BF1F2BE7FB45}"/>
    <dgm:cxn modelId="{93071BBB-E031-4AA8-8B96-0CBE3C74CC5E}" srcId="{4C870242-E5B4-4200-B9D4-FBB3FD064EE2}" destId="{718CD1BA-3986-44F3-A923-946AE4F6C991}" srcOrd="2" destOrd="0" parTransId="{81D6E1D9-2992-4E22-9D98-0D4A77917858}" sibTransId="{649FBDC0-2D9E-46C1-861E-244AF27E9F64}"/>
    <dgm:cxn modelId="{CAFABA56-10BD-4714-9326-A80C4414421D}" type="presOf" srcId="{88D6D38D-6BEB-4E05-B210-0E046FF2F8CC}" destId="{E207047C-EE95-4839-A7D9-DD8AAE92FD6C}" srcOrd="0" destOrd="0" presId="urn:microsoft.com/office/officeart/2005/8/layout/vList2"/>
    <dgm:cxn modelId="{60A57BE5-72AF-41C4-B90B-8D23E1B963A0}" type="presParOf" srcId="{F43F6F72-AE7E-4B89-9D67-136BEF76A3FA}" destId="{4BF7A2DA-8872-4A85-8637-ADF90E019D37}" srcOrd="0" destOrd="0" presId="urn:microsoft.com/office/officeart/2005/8/layout/vList2"/>
    <dgm:cxn modelId="{C12188CE-0469-4CC9-84B7-1177200BBFEB}" type="presParOf" srcId="{F43F6F72-AE7E-4B89-9D67-136BEF76A3FA}" destId="{E1D6C5DB-0B60-4319-8ED0-A53951A5C2FF}" srcOrd="1" destOrd="0" presId="urn:microsoft.com/office/officeart/2005/8/layout/vList2"/>
    <dgm:cxn modelId="{56C6C959-24D4-45E2-9923-37F8E51D5DA7}" type="presParOf" srcId="{F43F6F72-AE7E-4B89-9D67-136BEF76A3FA}" destId="{E207047C-EE95-4839-A7D9-DD8AAE92FD6C}" srcOrd="2" destOrd="0" presId="urn:microsoft.com/office/officeart/2005/8/layout/vList2"/>
    <dgm:cxn modelId="{B0C1EB5D-3E1E-49BC-8EB1-2A8545B78E41}" type="presParOf" srcId="{F43F6F72-AE7E-4B89-9D67-136BEF76A3FA}" destId="{1486B9CB-F106-4CB4-A819-F5566C48B710}" srcOrd="3" destOrd="0" presId="urn:microsoft.com/office/officeart/2005/8/layout/vList2"/>
    <dgm:cxn modelId="{F2941F59-7377-4FA2-AFB0-8484C5040973}" type="presParOf" srcId="{F43F6F72-AE7E-4B89-9D67-136BEF76A3FA}" destId="{E175E6DF-A854-4BC9-9A7C-73EE93FEC215}"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2A169D-500E-4A34-8B15-8B6E7BC4800F}" type="doc">
      <dgm:prSet loTypeId="urn:microsoft.com/office/officeart/2011/layout/TabList" loCatId="list" qsTypeId="urn:microsoft.com/office/officeart/2005/8/quickstyle/simple3" qsCatId="simple" csTypeId="urn:microsoft.com/office/officeart/2005/8/colors/accent1_2" csCatId="accent1" phldr="1"/>
      <dgm:spPr/>
      <dgm:t>
        <a:bodyPr/>
        <a:lstStyle/>
        <a:p>
          <a:endParaRPr lang="en-US"/>
        </a:p>
      </dgm:t>
    </dgm:pt>
    <dgm:pt modelId="{9E5BE16D-7DA3-4889-9669-83B5250A853A}">
      <dgm:prSet phldrT="[Metin]"/>
      <dgm:spPr/>
      <dgm:t>
        <a:bodyPr/>
        <a:lstStyle/>
        <a:p>
          <a:r>
            <a:rPr lang="en-US" noProof="0" smtClean="0"/>
            <a:t>Sikuli</a:t>
          </a:r>
          <a:endParaRPr lang="en-US" noProof="0"/>
        </a:p>
      </dgm:t>
    </dgm:pt>
    <dgm:pt modelId="{6D3E687F-7A84-4C84-A12B-E97F23CAD43D}" type="parTrans" cxnId="{B87C1CA4-01D4-41BC-A00A-C43F0C67D956}">
      <dgm:prSet/>
      <dgm:spPr/>
      <dgm:t>
        <a:bodyPr/>
        <a:lstStyle/>
        <a:p>
          <a:endParaRPr lang="en-US"/>
        </a:p>
      </dgm:t>
    </dgm:pt>
    <dgm:pt modelId="{F661C8E6-0267-4998-B803-1FBA6CA7AEA2}" type="sibTrans" cxnId="{B87C1CA4-01D4-41BC-A00A-C43F0C67D956}">
      <dgm:prSet/>
      <dgm:spPr/>
      <dgm:t>
        <a:bodyPr/>
        <a:lstStyle/>
        <a:p>
          <a:endParaRPr lang="en-US"/>
        </a:p>
      </dgm:t>
    </dgm:pt>
    <dgm:pt modelId="{81862B55-9F87-44C3-B76E-CAB875FCA73D}">
      <dgm:prSet phldrT="[Metin]"/>
      <dgm:spPr/>
      <dgm:t>
        <a:bodyPr/>
        <a:lstStyle/>
        <a:p>
          <a:r>
            <a:rPr lang="en-US" noProof="0" dirty="0" smtClean="0"/>
            <a:t>1 User For Agent</a:t>
          </a:r>
          <a:endParaRPr lang="en-US" noProof="0" dirty="0"/>
        </a:p>
      </dgm:t>
    </dgm:pt>
    <dgm:pt modelId="{0E01BA0C-F5CA-4728-9BBC-AF6A5AEEDDF9}" type="parTrans" cxnId="{A693AAE1-73F3-440B-901C-55EFA8F71588}">
      <dgm:prSet/>
      <dgm:spPr/>
      <dgm:t>
        <a:bodyPr/>
        <a:lstStyle/>
        <a:p>
          <a:endParaRPr lang="en-US"/>
        </a:p>
      </dgm:t>
    </dgm:pt>
    <dgm:pt modelId="{3DEF1AF2-5C32-4D0E-BF1E-6E0BF9CCD7D0}" type="sibTrans" cxnId="{A693AAE1-73F3-440B-901C-55EFA8F71588}">
      <dgm:prSet/>
      <dgm:spPr/>
      <dgm:t>
        <a:bodyPr/>
        <a:lstStyle/>
        <a:p>
          <a:endParaRPr lang="en-US"/>
        </a:p>
      </dgm:t>
    </dgm:pt>
    <dgm:pt modelId="{531DF60E-E92B-40E6-8548-6FE06C9BFCEC}">
      <dgm:prSet phldrT="[Metin]"/>
      <dgm:spPr/>
      <dgm:t>
        <a:bodyPr/>
        <a:lstStyle/>
        <a:p>
          <a:r>
            <a:rPr lang="en-US" noProof="0" smtClean="0"/>
            <a:t>Selenium</a:t>
          </a:r>
          <a:endParaRPr lang="en-US" noProof="0"/>
        </a:p>
      </dgm:t>
    </dgm:pt>
    <dgm:pt modelId="{155E410A-A3FC-4C7C-9392-7AC2301D509F}" type="parTrans" cxnId="{C164BBA5-84A0-4EE2-9A69-4D1BDE84A958}">
      <dgm:prSet/>
      <dgm:spPr/>
      <dgm:t>
        <a:bodyPr/>
        <a:lstStyle/>
        <a:p>
          <a:endParaRPr lang="en-US"/>
        </a:p>
      </dgm:t>
    </dgm:pt>
    <dgm:pt modelId="{3DEBC2C2-0FBE-404F-9EA1-3423AC3CDC7E}" type="sibTrans" cxnId="{C164BBA5-84A0-4EE2-9A69-4D1BDE84A958}">
      <dgm:prSet/>
      <dgm:spPr/>
      <dgm:t>
        <a:bodyPr/>
        <a:lstStyle/>
        <a:p>
          <a:endParaRPr lang="en-US"/>
        </a:p>
      </dgm:t>
    </dgm:pt>
    <dgm:pt modelId="{17A831C5-03F3-44DD-96BC-DFE0161B9E35}">
      <dgm:prSet phldrT="[Metin]"/>
      <dgm:spPr/>
      <dgm:t>
        <a:bodyPr/>
        <a:lstStyle/>
        <a:p>
          <a:r>
            <a:rPr lang="en-US" noProof="0" smtClean="0"/>
            <a:t>FireFox Plugin</a:t>
          </a:r>
          <a:endParaRPr lang="en-US" noProof="0"/>
        </a:p>
      </dgm:t>
    </dgm:pt>
    <dgm:pt modelId="{BEECFAE1-4C0F-466D-B5FC-1A3FCB4C5C3E}" type="parTrans" cxnId="{C0CD6484-4991-4DC6-995C-E2B73334BB46}">
      <dgm:prSet/>
      <dgm:spPr/>
      <dgm:t>
        <a:bodyPr/>
        <a:lstStyle/>
        <a:p>
          <a:endParaRPr lang="en-US"/>
        </a:p>
      </dgm:t>
    </dgm:pt>
    <dgm:pt modelId="{0D076C96-24EC-414F-865D-BC684C99DD6F}" type="sibTrans" cxnId="{C0CD6484-4991-4DC6-995C-E2B73334BB46}">
      <dgm:prSet/>
      <dgm:spPr/>
      <dgm:t>
        <a:bodyPr/>
        <a:lstStyle/>
        <a:p>
          <a:endParaRPr lang="en-US"/>
        </a:p>
      </dgm:t>
    </dgm:pt>
    <dgm:pt modelId="{DA74CBC5-B276-4C0D-8A85-9E7B81E4066A}">
      <dgm:prSet phldrT="[Metin]"/>
      <dgm:spPr/>
      <dgm:t>
        <a:bodyPr/>
        <a:lstStyle/>
        <a:p>
          <a:r>
            <a:rPr lang="en-US" noProof="0" smtClean="0"/>
            <a:t>N Users for Jobs</a:t>
          </a:r>
          <a:endParaRPr lang="en-US" noProof="0"/>
        </a:p>
      </dgm:t>
    </dgm:pt>
    <dgm:pt modelId="{FBD52D2B-E24B-4A28-8E03-41BF5FDE5AE9}" type="parTrans" cxnId="{BF8618F1-E4BA-474C-B7E4-A79177BBA29C}">
      <dgm:prSet/>
      <dgm:spPr/>
      <dgm:t>
        <a:bodyPr/>
        <a:lstStyle/>
        <a:p>
          <a:endParaRPr lang="en-US"/>
        </a:p>
      </dgm:t>
    </dgm:pt>
    <dgm:pt modelId="{54A007F1-C00D-4E4B-BFE7-2C4DD5AD1E77}" type="sibTrans" cxnId="{BF8618F1-E4BA-474C-B7E4-A79177BBA29C}">
      <dgm:prSet/>
      <dgm:spPr/>
      <dgm:t>
        <a:bodyPr/>
        <a:lstStyle/>
        <a:p>
          <a:endParaRPr lang="en-US"/>
        </a:p>
      </dgm:t>
    </dgm:pt>
    <dgm:pt modelId="{AD781E53-6562-4454-AF62-1FAC3C58A0DF}">
      <dgm:prSet phldrT="[Metin]"/>
      <dgm:spPr/>
      <dgm:t>
        <a:bodyPr/>
        <a:lstStyle/>
        <a:p>
          <a:r>
            <a:rPr lang="en-US" noProof="0" smtClean="0"/>
            <a:t>Ps Exec</a:t>
          </a:r>
          <a:endParaRPr lang="en-US" noProof="0"/>
        </a:p>
      </dgm:t>
    </dgm:pt>
    <dgm:pt modelId="{33F78C6C-7316-498B-A90D-3D0B9C6346A9}" type="parTrans" cxnId="{BEFEF704-44C9-4791-B032-F1728C8AA8F2}">
      <dgm:prSet/>
      <dgm:spPr/>
      <dgm:t>
        <a:bodyPr/>
        <a:lstStyle/>
        <a:p>
          <a:endParaRPr lang="en-US"/>
        </a:p>
      </dgm:t>
    </dgm:pt>
    <dgm:pt modelId="{23EB1394-AF3C-42B8-9613-16DCD9016658}" type="sibTrans" cxnId="{BEFEF704-44C9-4791-B032-F1728C8AA8F2}">
      <dgm:prSet/>
      <dgm:spPr/>
      <dgm:t>
        <a:bodyPr/>
        <a:lstStyle/>
        <a:p>
          <a:endParaRPr lang="en-US"/>
        </a:p>
      </dgm:t>
    </dgm:pt>
    <dgm:pt modelId="{EEB7C000-BD35-4839-82ED-2696A0C9AC00}">
      <dgm:prSet phldrT="[Metin]"/>
      <dgm:spPr/>
      <dgm:t>
        <a:bodyPr/>
        <a:lstStyle/>
        <a:p>
          <a:r>
            <a:rPr lang="en-US" noProof="0" smtClean="0"/>
            <a:t>RDP to itself</a:t>
          </a:r>
          <a:endParaRPr lang="en-US" noProof="0"/>
        </a:p>
      </dgm:t>
    </dgm:pt>
    <dgm:pt modelId="{8FE0D737-5A5A-4915-8468-232CC36ABB50}" type="parTrans" cxnId="{1DE14B15-33D8-45A2-9528-3EE0B2FA6345}">
      <dgm:prSet/>
      <dgm:spPr/>
      <dgm:t>
        <a:bodyPr/>
        <a:lstStyle/>
        <a:p>
          <a:endParaRPr lang="en-US"/>
        </a:p>
      </dgm:t>
    </dgm:pt>
    <dgm:pt modelId="{D22B321B-8B7B-4392-8B8B-E830C4BEB243}" type="sibTrans" cxnId="{1DE14B15-33D8-45A2-9528-3EE0B2FA6345}">
      <dgm:prSet/>
      <dgm:spPr/>
      <dgm:t>
        <a:bodyPr/>
        <a:lstStyle/>
        <a:p>
          <a:endParaRPr lang="en-US"/>
        </a:p>
      </dgm:t>
    </dgm:pt>
    <dgm:pt modelId="{E1190B6E-03E2-4CA6-930F-AFE547A538C5}">
      <dgm:prSet phldrT="[Metin]"/>
      <dgm:spPr/>
      <dgm:t>
        <a:bodyPr/>
        <a:lstStyle/>
        <a:p>
          <a:endParaRPr lang="en-US" noProof="0"/>
        </a:p>
      </dgm:t>
    </dgm:pt>
    <dgm:pt modelId="{A4ED5BD1-7D5D-4899-876C-C9FC2AE35874}" type="parTrans" cxnId="{693BC029-6100-4779-A3FD-34DE7FF070D1}">
      <dgm:prSet/>
      <dgm:spPr/>
      <dgm:t>
        <a:bodyPr/>
        <a:lstStyle/>
        <a:p>
          <a:endParaRPr lang="en-US"/>
        </a:p>
      </dgm:t>
    </dgm:pt>
    <dgm:pt modelId="{6FA0CD22-7DE8-4843-B6E6-F065CB0A6C6C}" type="sibTrans" cxnId="{693BC029-6100-4779-A3FD-34DE7FF070D1}">
      <dgm:prSet/>
      <dgm:spPr/>
      <dgm:t>
        <a:bodyPr/>
        <a:lstStyle/>
        <a:p>
          <a:endParaRPr lang="en-US"/>
        </a:p>
      </dgm:t>
    </dgm:pt>
    <dgm:pt modelId="{434D67E5-A7E7-4171-8F78-8B79B405F5F1}">
      <dgm:prSet phldrT="[Metin]"/>
      <dgm:spPr/>
      <dgm:t>
        <a:bodyPr/>
        <a:lstStyle/>
        <a:p>
          <a:endParaRPr lang="en-US" noProof="0"/>
        </a:p>
      </dgm:t>
    </dgm:pt>
    <dgm:pt modelId="{E05B83E3-F60A-428D-8C46-6A516913B07E}" type="parTrans" cxnId="{9F38497A-8B99-4001-BFB0-A05DBA42F353}">
      <dgm:prSet/>
      <dgm:spPr/>
      <dgm:t>
        <a:bodyPr/>
        <a:lstStyle/>
        <a:p>
          <a:endParaRPr lang="en-US"/>
        </a:p>
      </dgm:t>
    </dgm:pt>
    <dgm:pt modelId="{D99C3CC0-D6DE-4AF4-BC05-077F74798954}" type="sibTrans" cxnId="{9F38497A-8B99-4001-BFB0-A05DBA42F353}">
      <dgm:prSet/>
      <dgm:spPr/>
      <dgm:t>
        <a:bodyPr/>
        <a:lstStyle/>
        <a:p>
          <a:endParaRPr lang="en-US"/>
        </a:p>
      </dgm:t>
    </dgm:pt>
    <dgm:pt modelId="{297DF150-D08E-4E58-8A7F-DDE28CB81452}">
      <dgm:prSet phldrT="[Metin]"/>
      <dgm:spPr/>
      <dgm:t>
        <a:bodyPr/>
        <a:lstStyle/>
        <a:p>
          <a:r>
            <a:rPr lang="en-US" noProof="0" dirty="0" smtClean="0"/>
            <a:t>Convert To </a:t>
          </a:r>
          <a:r>
            <a:rPr lang="en-US" noProof="0" dirty="0" err="1" smtClean="0"/>
            <a:t>Junit</a:t>
          </a:r>
          <a:endParaRPr lang="en-US" noProof="0" dirty="0"/>
        </a:p>
      </dgm:t>
    </dgm:pt>
    <dgm:pt modelId="{0A15FFA3-6968-4C9F-A9EA-D784A46EAF07}" type="parTrans" cxnId="{B7331296-A44A-4E82-AEC1-3B971296C44E}">
      <dgm:prSet/>
      <dgm:spPr/>
      <dgm:t>
        <a:bodyPr/>
        <a:lstStyle/>
        <a:p>
          <a:endParaRPr lang="en-US"/>
        </a:p>
      </dgm:t>
    </dgm:pt>
    <dgm:pt modelId="{714913ED-C457-4688-8CEE-16142385BEB9}" type="sibTrans" cxnId="{B7331296-A44A-4E82-AEC1-3B971296C44E}">
      <dgm:prSet/>
      <dgm:spPr/>
      <dgm:t>
        <a:bodyPr/>
        <a:lstStyle/>
        <a:p>
          <a:endParaRPr lang="en-US"/>
        </a:p>
      </dgm:t>
    </dgm:pt>
    <dgm:pt modelId="{3D9B80B6-0B70-4F84-83E6-1D512A5B1C9A}" type="pres">
      <dgm:prSet presAssocID="{832A169D-500E-4A34-8B15-8B6E7BC4800F}" presName="Name0" presStyleCnt="0">
        <dgm:presLayoutVars>
          <dgm:chMax/>
          <dgm:chPref val="3"/>
          <dgm:dir/>
          <dgm:animOne val="branch"/>
          <dgm:animLvl val="lvl"/>
        </dgm:presLayoutVars>
      </dgm:prSet>
      <dgm:spPr/>
      <dgm:t>
        <a:bodyPr/>
        <a:lstStyle/>
        <a:p>
          <a:endParaRPr lang="en-US"/>
        </a:p>
      </dgm:t>
    </dgm:pt>
    <dgm:pt modelId="{CBF06384-D7EE-4598-A3DE-8E981F506EE7}" type="pres">
      <dgm:prSet presAssocID="{9E5BE16D-7DA3-4889-9669-83B5250A853A}" presName="composite" presStyleCnt="0"/>
      <dgm:spPr/>
    </dgm:pt>
    <dgm:pt modelId="{7F255F3B-9AB4-4792-89F9-69D2427A5E07}" type="pres">
      <dgm:prSet presAssocID="{9E5BE16D-7DA3-4889-9669-83B5250A853A}" presName="FirstChild" presStyleLbl="revTx" presStyleIdx="0" presStyleCnt="4">
        <dgm:presLayoutVars>
          <dgm:chMax val="0"/>
          <dgm:chPref val="0"/>
          <dgm:bulletEnabled val="1"/>
        </dgm:presLayoutVars>
      </dgm:prSet>
      <dgm:spPr/>
      <dgm:t>
        <a:bodyPr/>
        <a:lstStyle/>
        <a:p>
          <a:endParaRPr lang="en-US"/>
        </a:p>
      </dgm:t>
    </dgm:pt>
    <dgm:pt modelId="{BA15B459-8E3D-442E-8173-D51A8491A2C1}" type="pres">
      <dgm:prSet presAssocID="{9E5BE16D-7DA3-4889-9669-83B5250A853A}" presName="Parent" presStyleLbl="alignNode1" presStyleIdx="0" presStyleCnt="2">
        <dgm:presLayoutVars>
          <dgm:chMax val="3"/>
          <dgm:chPref val="3"/>
          <dgm:bulletEnabled val="1"/>
        </dgm:presLayoutVars>
      </dgm:prSet>
      <dgm:spPr/>
      <dgm:t>
        <a:bodyPr/>
        <a:lstStyle/>
        <a:p>
          <a:endParaRPr lang="en-US"/>
        </a:p>
      </dgm:t>
    </dgm:pt>
    <dgm:pt modelId="{35CED366-774A-43C4-97A5-CE3CE8F67926}" type="pres">
      <dgm:prSet presAssocID="{9E5BE16D-7DA3-4889-9669-83B5250A853A}" presName="Accent" presStyleLbl="parChTrans1D1" presStyleIdx="0" presStyleCnt="2"/>
      <dgm:spPr/>
    </dgm:pt>
    <dgm:pt modelId="{6FBE2B02-D29D-4ED8-A799-92E32715E33F}" type="pres">
      <dgm:prSet presAssocID="{9E5BE16D-7DA3-4889-9669-83B5250A853A}" presName="Child" presStyleLbl="revTx" presStyleIdx="1" presStyleCnt="4">
        <dgm:presLayoutVars>
          <dgm:chMax val="0"/>
          <dgm:chPref val="0"/>
          <dgm:bulletEnabled val="1"/>
        </dgm:presLayoutVars>
      </dgm:prSet>
      <dgm:spPr/>
      <dgm:t>
        <a:bodyPr/>
        <a:lstStyle/>
        <a:p>
          <a:endParaRPr lang="en-US"/>
        </a:p>
      </dgm:t>
    </dgm:pt>
    <dgm:pt modelId="{DCD560B3-AF9A-40B7-9B1D-3CD3EBABD20E}" type="pres">
      <dgm:prSet presAssocID="{F661C8E6-0267-4998-B803-1FBA6CA7AEA2}" presName="sibTrans" presStyleCnt="0"/>
      <dgm:spPr/>
    </dgm:pt>
    <dgm:pt modelId="{F42C81B7-1A12-433A-AA34-022EF4A63A2F}" type="pres">
      <dgm:prSet presAssocID="{531DF60E-E92B-40E6-8548-6FE06C9BFCEC}" presName="composite" presStyleCnt="0"/>
      <dgm:spPr/>
    </dgm:pt>
    <dgm:pt modelId="{840AFA05-D2D5-44E6-A374-0B6DC88389E9}" type="pres">
      <dgm:prSet presAssocID="{531DF60E-E92B-40E6-8548-6FE06C9BFCEC}" presName="FirstChild" presStyleLbl="revTx" presStyleIdx="2" presStyleCnt="4">
        <dgm:presLayoutVars>
          <dgm:chMax val="0"/>
          <dgm:chPref val="0"/>
          <dgm:bulletEnabled val="1"/>
        </dgm:presLayoutVars>
      </dgm:prSet>
      <dgm:spPr/>
      <dgm:t>
        <a:bodyPr/>
        <a:lstStyle/>
        <a:p>
          <a:endParaRPr lang="en-US"/>
        </a:p>
      </dgm:t>
    </dgm:pt>
    <dgm:pt modelId="{95C308F1-6093-4D48-8AE0-7E81C519CFDD}" type="pres">
      <dgm:prSet presAssocID="{531DF60E-E92B-40E6-8548-6FE06C9BFCEC}" presName="Parent" presStyleLbl="alignNode1" presStyleIdx="1" presStyleCnt="2">
        <dgm:presLayoutVars>
          <dgm:chMax val="3"/>
          <dgm:chPref val="3"/>
          <dgm:bulletEnabled val="1"/>
        </dgm:presLayoutVars>
      </dgm:prSet>
      <dgm:spPr/>
      <dgm:t>
        <a:bodyPr/>
        <a:lstStyle/>
        <a:p>
          <a:endParaRPr lang="en-US"/>
        </a:p>
      </dgm:t>
    </dgm:pt>
    <dgm:pt modelId="{D8EF32EE-52E9-4604-A20A-427016560D22}" type="pres">
      <dgm:prSet presAssocID="{531DF60E-E92B-40E6-8548-6FE06C9BFCEC}" presName="Accent" presStyleLbl="parChTrans1D1" presStyleIdx="1" presStyleCnt="2"/>
      <dgm:spPr/>
    </dgm:pt>
    <dgm:pt modelId="{BB589447-AD1C-47F6-A00A-77548BE55D96}" type="pres">
      <dgm:prSet presAssocID="{531DF60E-E92B-40E6-8548-6FE06C9BFCEC}" presName="Child" presStyleLbl="revTx" presStyleIdx="3" presStyleCnt="4">
        <dgm:presLayoutVars>
          <dgm:chMax val="0"/>
          <dgm:chPref val="0"/>
          <dgm:bulletEnabled val="1"/>
        </dgm:presLayoutVars>
      </dgm:prSet>
      <dgm:spPr/>
      <dgm:t>
        <a:bodyPr/>
        <a:lstStyle/>
        <a:p>
          <a:endParaRPr lang="en-US"/>
        </a:p>
      </dgm:t>
    </dgm:pt>
  </dgm:ptLst>
  <dgm:cxnLst>
    <dgm:cxn modelId="{BEFEF704-44C9-4791-B032-F1728C8AA8F2}" srcId="{9E5BE16D-7DA3-4889-9669-83B5250A853A}" destId="{AD781E53-6562-4454-AF62-1FAC3C58A0DF}" srcOrd="4" destOrd="0" parTransId="{33F78C6C-7316-498B-A90D-3D0B9C6346A9}" sibTransId="{23EB1394-AF3C-42B8-9613-16DCD9016658}"/>
    <dgm:cxn modelId="{3447C4C3-9B63-416E-B202-678C27AFCBAE}" type="presOf" srcId="{531DF60E-E92B-40E6-8548-6FE06C9BFCEC}" destId="{95C308F1-6093-4D48-8AE0-7E81C519CFDD}" srcOrd="0" destOrd="0" presId="urn:microsoft.com/office/officeart/2011/layout/TabList"/>
    <dgm:cxn modelId="{B87C1CA4-01D4-41BC-A00A-C43F0C67D956}" srcId="{832A169D-500E-4A34-8B15-8B6E7BC4800F}" destId="{9E5BE16D-7DA3-4889-9669-83B5250A853A}" srcOrd="0" destOrd="0" parTransId="{6D3E687F-7A84-4C84-A12B-E97F23CAD43D}" sibTransId="{F661C8E6-0267-4998-B803-1FBA6CA7AEA2}"/>
    <dgm:cxn modelId="{BF8618F1-E4BA-474C-B7E4-A79177BBA29C}" srcId="{9E5BE16D-7DA3-4889-9669-83B5250A853A}" destId="{DA74CBC5-B276-4C0D-8A85-9E7B81E4066A}" srcOrd="3" destOrd="0" parTransId="{FBD52D2B-E24B-4A28-8E03-41BF5FDE5AE9}" sibTransId="{54A007F1-C00D-4E4B-BFE7-2C4DD5AD1E77}"/>
    <dgm:cxn modelId="{F1087088-AEEB-4B7B-949A-A04673B966C9}" type="presOf" srcId="{17A831C5-03F3-44DD-96BC-DFE0161B9E35}" destId="{BB589447-AD1C-47F6-A00A-77548BE55D96}" srcOrd="0" destOrd="0" presId="urn:microsoft.com/office/officeart/2011/layout/TabList"/>
    <dgm:cxn modelId="{C6D22A16-F08F-4C5F-B352-CEE931EADFB0}" type="presOf" srcId="{832A169D-500E-4A34-8B15-8B6E7BC4800F}" destId="{3D9B80B6-0B70-4F84-83E6-1D512A5B1C9A}" srcOrd="0" destOrd="0" presId="urn:microsoft.com/office/officeart/2011/layout/TabList"/>
    <dgm:cxn modelId="{A693AAE1-73F3-440B-901C-55EFA8F71588}" srcId="{9E5BE16D-7DA3-4889-9669-83B5250A853A}" destId="{81862B55-9F87-44C3-B76E-CAB875FCA73D}" srcOrd="2" destOrd="0" parTransId="{0E01BA0C-F5CA-4728-9BBC-AF6A5AEEDDF9}" sibTransId="{3DEF1AF2-5C32-4D0E-BF1E-6E0BF9CCD7D0}"/>
    <dgm:cxn modelId="{306BD0EF-3818-40D5-820A-1D676B005E5B}" type="presOf" srcId="{434D67E5-A7E7-4171-8F78-8B79B405F5F1}" destId="{7F255F3B-9AB4-4792-89F9-69D2427A5E07}" srcOrd="0" destOrd="0" presId="urn:microsoft.com/office/officeart/2011/layout/TabList"/>
    <dgm:cxn modelId="{C3FACBCA-D48C-41C2-9705-F20E09636DF5}" type="presOf" srcId="{E1190B6E-03E2-4CA6-930F-AFE547A538C5}" destId="{840AFA05-D2D5-44E6-A374-0B6DC88389E9}" srcOrd="0" destOrd="0" presId="urn:microsoft.com/office/officeart/2011/layout/TabList"/>
    <dgm:cxn modelId="{9F38497A-8B99-4001-BFB0-A05DBA42F353}" srcId="{9E5BE16D-7DA3-4889-9669-83B5250A853A}" destId="{434D67E5-A7E7-4171-8F78-8B79B405F5F1}" srcOrd="0" destOrd="0" parTransId="{E05B83E3-F60A-428D-8C46-6A516913B07E}" sibTransId="{D99C3CC0-D6DE-4AF4-BC05-077F74798954}"/>
    <dgm:cxn modelId="{5EC27623-9F1D-4DE7-8E1C-338CC5FB7DB6}" type="presOf" srcId="{EEB7C000-BD35-4839-82ED-2696A0C9AC00}" destId="{6FBE2B02-D29D-4ED8-A799-92E32715E33F}" srcOrd="0" destOrd="0" presId="urn:microsoft.com/office/officeart/2011/layout/TabList"/>
    <dgm:cxn modelId="{091F668F-E16A-422E-A0D5-2F5961EE14FC}" type="presOf" srcId="{297DF150-D08E-4E58-8A7F-DDE28CB81452}" destId="{BB589447-AD1C-47F6-A00A-77548BE55D96}" srcOrd="0" destOrd="1" presId="urn:microsoft.com/office/officeart/2011/layout/TabList"/>
    <dgm:cxn modelId="{C0CD6484-4991-4DC6-995C-E2B73334BB46}" srcId="{531DF60E-E92B-40E6-8548-6FE06C9BFCEC}" destId="{17A831C5-03F3-44DD-96BC-DFE0161B9E35}" srcOrd="1" destOrd="0" parTransId="{BEECFAE1-4C0F-466D-B5FC-1A3FCB4C5C3E}" sibTransId="{0D076C96-24EC-414F-865D-BC684C99DD6F}"/>
    <dgm:cxn modelId="{693BC029-6100-4779-A3FD-34DE7FF070D1}" srcId="{531DF60E-E92B-40E6-8548-6FE06C9BFCEC}" destId="{E1190B6E-03E2-4CA6-930F-AFE547A538C5}" srcOrd="0" destOrd="0" parTransId="{A4ED5BD1-7D5D-4899-876C-C9FC2AE35874}" sibTransId="{6FA0CD22-7DE8-4843-B6E6-F065CB0A6C6C}"/>
    <dgm:cxn modelId="{905A345F-6D03-4562-8CB8-96A9F8C7F67B}" type="presOf" srcId="{DA74CBC5-B276-4C0D-8A85-9E7B81E4066A}" destId="{6FBE2B02-D29D-4ED8-A799-92E32715E33F}" srcOrd="0" destOrd="2" presId="urn:microsoft.com/office/officeart/2011/layout/TabList"/>
    <dgm:cxn modelId="{6255EA58-5E8F-4BDB-8C03-7157A9ACA91F}" type="presOf" srcId="{81862B55-9F87-44C3-B76E-CAB875FCA73D}" destId="{6FBE2B02-D29D-4ED8-A799-92E32715E33F}" srcOrd="0" destOrd="1" presId="urn:microsoft.com/office/officeart/2011/layout/TabList"/>
    <dgm:cxn modelId="{A937CAB6-BEE5-49F7-8016-C656ECE22757}" type="presOf" srcId="{AD781E53-6562-4454-AF62-1FAC3C58A0DF}" destId="{6FBE2B02-D29D-4ED8-A799-92E32715E33F}" srcOrd="0" destOrd="3" presId="urn:microsoft.com/office/officeart/2011/layout/TabList"/>
    <dgm:cxn modelId="{C164BBA5-84A0-4EE2-9A69-4D1BDE84A958}" srcId="{832A169D-500E-4A34-8B15-8B6E7BC4800F}" destId="{531DF60E-E92B-40E6-8548-6FE06C9BFCEC}" srcOrd="1" destOrd="0" parTransId="{155E410A-A3FC-4C7C-9392-7AC2301D509F}" sibTransId="{3DEBC2C2-0FBE-404F-9EA1-3423AC3CDC7E}"/>
    <dgm:cxn modelId="{B7331296-A44A-4E82-AEC1-3B971296C44E}" srcId="{531DF60E-E92B-40E6-8548-6FE06C9BFCEC}" destId="{297DF150-D08E-4E58-8A7F-DDE28CB81452}" srcOrd="2" destOrd="0" parTransId="{0A15FFA3-6968-4C9F-A9EA-D784A46EAF07}" sibTransId="{714913ED-C457-4688-8CEE-16142385BEB9}"/>
    <dgm:cxn modelId="{1DE14B15-33D8-45A2-9528-3EE0B2FA6345}" srcId="{9E5BE16D-7DA3-4889-9669-83B5250A853A}" destId="{EEB7C000-BD35-4839-82ED-2696A0C9AC00}" srcOrd="1" destOrd="0" parTransId="{8FE0D737-5A5A-4915-8468-232CC36ABB50}" sibTransId="{D22B321B-8B7B-4392-8B8B-E830C4BEB243}"/>
    <dgm:cxn modelId="{C8B35237-CB41-4AF1-AC7C-3A9315BEC46F}" type="presOf" srcId="{9E5BE16D-7DA3-4889-9669-83B5250A853A}" destId="{BA15B459-8E3D-442E-8173-D51A8491A2C1}" srcOrd="0" destOrd="0" presId="urn:microsoft.com/office/officeart/2011/layout/TabList"/>
    <dgm:cxn modelId="{174B0E63-856D-4B54-9ADF-ED1A68A9BE6C}" type="presParOf" srcId="{3D9B80B6-0B70-4F84-83E6-1D512A5B1C9A}" destId="{CBF06384-D7EE-4598-A3DE-8E981F506EE7}" srcOrd="0" destOrd="0" presId="urn:microsoft.com/office/officeart/2011/layout/TabList"/>
    <dgm:cxn modelId="{F028B399-45B9-49AD-AA76-7CC58187E10E}" type="presParOf" srcId="{CBF06384-D7EE-4598-A3DE-8E981F506EE7}" destId="{7F255F3B-9AB4-4792-89F9-69D2427A5E07}" srcOrd="0" destOrd="0" presId="urn:microsoft.com/office/officeart/2011/layout/TabList"/>
    <dgm:cxn modelId="{AF0445A6-91AF-474D-AE3B-22B64918F3DA}" type="presParOf" srcId="{CBF06384-D7EE-4598-A3DE-8E981F506EE7}" destId="{BA15B459-8E3D-442E-8173-D51A8491A2C1}" srcOrd="1" destOrd="0" presId="urn:microsoft.com/office/officeart/2011/layout/TabList"/>
    <dgm:cxn modelId="{447C561A-4E57-4977-AF9E-E01462940BB0}" type="presParOf" srcId="{CBF06384-D7EE-4598-A3DE-8E981F506EE7}" destId="{35CED366-774A-43C4-97A5-CE3CE8F67926}" srcOrd="2" destOrd="0" presId="urn:microsoft.com/office/officeart/2011/layout/TabList"/>
    <dgm:cxn modelId="{04ED30C3-BF88-4C0B-915F-D326E1271F04}" type="presParOf" srcId="{3D9B80B6-0B70-4F84-83E6-1D512A5B1C9A}" destId="{6FBE2B02-D29D-4ED8-A799-92E32715E33F}" srcOrd="1" destOrd="0" presId="urn:microsoft.com/office/officeart/2011/layout/TabList"/>
    <dgm:cxn modelId="{525DF107-CAA8-4D92-8DFB-F9AED4199064}" type="presParOf" srcId="{3D9B80B6-0B70-4F84-83E6-1D512A5B1C9A}" destId="{DCD560B3-AF9A-40B7-9B1D-3CD3EBABD20E}" srcOrd="2" destOrd="0" presId="urn:microsoft.com/office/officeart/2011/layout/TabList"/>
    <dgm:cxn modelId="{C158C48A-14E6-44B0-B181-662863A21DC0}" type="presParOf" srcId="{3D9B80B6-0B70-4F84-83E6-1D512A5B1C9A}" destId="{F42C81B7-1A12-433A-AA34-022EF4A63A2F}" srcOrd="3" destOrd="0" presId="urn:microsoft.com/office/officeart/2011/layout/TabList"/>
    <dgm:cxn modelId="{6D3BC91C-8BD4-4C38-A7A1-8E274EBEDF46}" type="presParOf" srcId="{F42C81B7-1A12-433A-AA34-022EF4A63A2F}" destId="{840AFA05-D2D5-44E6-A374-0B6DC88389E9}" srcOrd="0" destOrd="0" presId="urn:microsoft.com/office/officeart/2011/layout/TabList"/>
    <dgm:cxn modelId="{329A32FB-7F53-46BF-B390-82EB60E832C0}" type="presParOf" srcId="{F42C81B7-1A12-433A-AA34-022EF4A63A2F}" destId="{95C308F1-6093-4D48-8AE0-7E81C519CFDD}" srcOrd="1" destOrd="0" presId="urn:microsoft.com/office/officeart/2011/layout/TabList"/>
    <dgm:cxn modelId="{1AC67789-C0FC-4799-994F-5A2E6FADA55B}" type="presParOf" srcId="{F42C81B7-1A12-433A-AA34-022EF4A63A2F}" destId="{D8EF32EE-52E9-4604-A20A-427016560D22}" srcOrd="2" destOrd="0" presId="urn:microsoft.com/office/officeart/2011/layout/TabList"/>
    <dgm:cxn modelId="{209A2BCD-C5D5-46F4-BE52-870184119310}" type="presParOf" srcId="{3D9B80B6-0B70-4F84-83E6-1D512A5B1C9A}" destId="{BB589447-AD1C-47F6-A00A-77548BE55D96}" srcOrd="4" destOrd="0" presId="urn:microsoft.com/office/officeart/2011/layout/Tab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266F68-922E-4012-8878-877F86D378B7}">
      <dsp:nvSpPr>
        <dsp:cNvPr id="0" name=""/>
        <dsp:cNvSpPr/>
      </dsp:nvSpPr>
      <dsp:spPr>
        <a:xfrm>
          <a:off x="874251" y="1546"/>
          <a:ext cx="3123774" cy="187426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Just a man who loves computers</a:t>
          </a:r>
          <a:endParaRPr lang="en-US" sz="2900" b="1" kern="1200" dirty="0"/>
        </a:p>
      </dsp:txBody>
      <dsp:txXfrm>
        <a:off x="874251" y="1546"/>
        <a:ext cx="3123774" cy="1874264"/>
      </dsp:txXfrm>
    </dsp:sp>
    <dsp:sp modelId="{AAEA48E4-BF15-4BA2-BD25-6421F204D22D}">
      <dsp:nvSpPr>
        <dsp:cNvPr id="0" name=""/>
        <dsp:cNvSpPr/>
      </dsp:nvSpPr>
      <dsp:spPr>
        <a:xfrm>
          <a:off x="4310402" y="1546"/>
          <a:ext cx="3123774" cy="187426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Responsible of Managing Continuous Integration</a:t>
          </a:r>
        </a:p>
      </dsp:txBody>
      <dsp:txXfrm>
        <a:off x="4310402" y="1546"/>
        <a:ext cx="3123774" cy="1874264"/>
      </dsp:txXfrm>
    </dsp:sp>
    <dsp:sp modelId="{68AF4984-58C9-4FD3-AC57-F39B466F52AA}">
      <dsp:nvSpPr>
        <dsp:cNvPr id="0" name=""/>
        <dsp:cNvSpPr/>
      </dsp:nvSpPr>
      <dsp:spPr>
        <a:xfrm>
          <a:off x="874251" y="2188188"/>
          <a:ext cx="3123774" cy="187426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Responsible of Version Control Applications</a:t>
          </a:r>
        </a:p>
      </dsp:txBody>
      <dsp:txXfrm>
        <a:off x="874251" y="2188188"/>
        <a:ext cx="3123774" cy="1874264"/>
      </dsp:txXfrm>
    </dsp:sp>
    <dsp:sp modelId="{CCEE5313-046D-4D40-A035-001E5C78B24F}">
      <dsp:nvSpPr>
        <dsp:cNvPr id="0" name=""/>
        <dsp:cNvSpPr/>
      </dsp:nvSpPr>
      <dsp:spPr>
        <a:xfrm>
          <a:off x="4310402" y="2188188"/>
          <a:ext cx="3123774" cy="187426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Responsible of Test and System Automation</a:t>
          </a:r>
          <a:endParaRPr lang="en-US" sz="2900" b="1" kern="1200" dirty="0"/>
        </a:p>
      </dsp:txBody>
      <dsp:txXfrm>
        <a:off x="4310402" y="2188188"/>
        <a:ext cx="3123774" cy="18742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F1F487-D20F-40EA-8147-735DEA792A8E}">
      <dsp:nvSpPr>
        <dsp:cNvPr id="0" name=""/>
        <dsp:cNvSpPr/>
      </dsp:nvSpPr>
      <dsp:spPr>
        <a:xfrm>
          <a:off x="852332" y="2617"/>
          <a:ext cx="3122126" cy="18732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Biggest GSM Company in Turkey</a:t>
          </a:r>
          <a:endParaRPr lang="en-US" sz="2900" kern="1200"/>
        </a:p>
      </dsp:txBody>
      <dsp:txXfrm>
        <a:off x="852332" y="2617"/>
        <a:ext cx="3122126" cy="1873275"/>
      </dsp:txXfrm>
    </dsp:sp>
    <dsp:sp modelId="{853735E6-4F66-4E11-9395-D6A00A4DD757}">
      <dsp:nvSpPr>
        <dsp:cNvPr id="0" name=""/>
        <dsp:cNvSpPr/>
      </dsp:nvSpPr>
      <dsp:spPr>
        <a:xfrm>
          <a:off x="4286671" y="2617"/>
          <a:ext cx="3122126" cy="18732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Biggest Technology Company in Turkey</a:t>
          </a:r>
          <a:endParaRPr lang="en-US" sz="2900" kern="1200" dirty="0" smtClean="0"/>
        </a:p>
      </dsp:txBody>
      <dsp:txXfrm>
        <a:off x="4286671" y="2617"/>
        <a:ext cx="3122126" cy="1873275"/>
      </dsp:txXfrm>
    </dsp:sp>
    <dsp:sp modelId="{2DCA1466-0824-4899-9B04-73569826D08B}">
      <dsp:nvSpPr>
        <dsp:cNvPr id="0" name=""/>
        <dsp:cNvSpPr/>
      </dsp:nvSpPr>
      <dsp:spPr>
        <a:xfrm>
          <a:off x="852332" y="2188106"/>
          <a:ext cx="3122126" cy="18732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Have millions of users</a:t>
          </a:r>
          <a:endParaRPr lang="en-US" sz="2900" kern="1200" dirty="0" smtClean="0"/>
        </a:p>
      </dsp:txBody>
      <dsp:txXfrm>
        <a:off x="852332" y="2188106"/>
        <a:ext cx="3122126" cy="1873275"/>
      </dsp:txXfrm>
    </dsp:sp>
    <dsp:sp modelId="{4A66DEC3-733E-4DF9-BDAD-622D17332704}">
      <dsp:nvSpPr>
        <dsp:cNvPr id="0" name=""/>
        <dsp:cNvSpPr/>
      </dsp:nvSpPr>
      <dsp:spPr>
        <a:xfrm>
          <a:off x="4286671" y="2188106"/>
          <a:ext cx="3122126" cy="187327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Have dozens of</a:t>
          </a:r>
          <a:r>
            <a:rPr lang="tr-TR" sz="2900" kern="1200" dirty="0" smtClean="0"/>
            <a:t> </a:t>
          </a:r>
          <a:r>
            <a:rPr lang="en-US" sz="2900" kern="1200" dirty="0" smtClean="0"/>
            <a:t>Application and Online Solutions</a:t>
          </a:r>
        </a:p>
      </dsp:txBody>
      <dsp:txXfrm>
        <a:off x="4286671" y="2188106"/>
        <a:ext cx="3122126" cy="18732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7F20F5-5D3F-41C2-8567-2AD4756F3F29}">
      <dsp:nvSpPr>
        <dsp:cNvPr id="0" name=""/>
        <dsp:cNvSpPr/>
      </dsp:nvSpPr>
      <dsp:spPr>
        <a:xfrm>
          <a:off x="-5686345" y="-870422"/>
          <a:ext cx="6770044" cy="6770044"/>
        </a:xfrm>
        <a:prstGeom prst="blockArc">
          <a:avLst>
            <a:gd name="adj1" fmla="val 18900000"/>
            <a:gd name="adj2" fmla="val 2700000"/>
            <a:gd name="adj3" fmla="val 31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ACE6B-3623-4722-B9A2-1C66EF17E438}">
      <dsp:nvSpPr>
        <dsp:cNvPr id="0" name=""/>
        <dsp:cNvSpPr/>
      </dsp:nvSpPr>
      <dsp:spPr>
        <a:xfrm>
          <a:off x="473728" y="314224"/>
          <a:ext cx="7927177" cy="6288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151"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Automate our test processes </a:t>
          </a:r>
          <a:endParaRPr lang="en-US" sz="3300" kern="1200" dirty="0"/>
        </a:p>
      </dsp:txBody>
      <dsp:txXfrm>
        <a:off x="473728" y="314224"/>
        <a:ext cx="7927177" cy="628851"/>
      </dsp:txXfrm>
    </dsp:sp>
    <dsp:sp modelId="{3B4B65C0-6E5D-4D74-A162-8084BF9ECE38}">
      <dsp:nvSpPr>
        <dsp:cNvPr id="0" name=""/>
        <dsp:cNvSpPr/>
      </dsp:nvSpPr>
      <dsp:spPr>
        <a:xfrm>
          <a:off x="80696" y="235618"/>
          <a:ext cx="786063" cy="786063"/>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0CEB46A-AFE4-4686-94BD-CC86A59D23E7}">
      <dsp:nvSpPr>
        <dsp:cNvPr id="0" name=""/>
        <dsp:cNvSpPr/>
      </dsp:nvSpPr>
      <dsp:spPr>
        <a:xfrm>
          <a:off x="924344" y="1257199"/>
          <a:ext cx="7476561" cy="6288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151"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Assure quality on testing</a:t>
          </a:r>
          <a:endParaRPr lang="en-US" sz="3300" kern="1200" dirty="0"/>
        </a:p>
      </dsp:txBody>
      <dsp:txXfrm>
        <a:off x="924344" y="1257199"/>
        <a:ext cx="7476561" cy="628851"/>
      </dsp:txXfrm>
    </dsp:sp>
    <dsp:sp modelId="{41FB4C0A-4BC6-4113-BE40-C8E27539C795}">
      <dsp:nvSpPr>
        <dsp:cNvPr id="0" name=""/>
        <dsp:cNvSpPr/>
      </dsp:nvSpPr>
      <dsp:spPr>
        <a:xfrm>
          <a:off x="531312" y="1178593"/>
          <a:ext cx="786063" cy="786063"/>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7CEFBA-DAA7-408B-BB56-E27A5DF5B6D5}">
      <dsp:nvSpPr>
        <dsp:cNvPr id="0" name=""/>
        <dsp:cNvSpPr/>
      </dsp:nvSpPr>
      <dsp:spPr>
        <a:xfrm>
          <a:off x="1062647" y="2200174"/>
          <a:ext cx="7338258" cy="6288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151"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Automate our tasks</a:t>
          </a:r>
          <a:endParaRPr lang="en-US" sz="3300" kern="1200" dirty="0"/>
        </a:p>
      </dsp:txBody>
      <dsp:txXfrm>
        <a:off x="1062647" y="2200174"/>
        <a:ext cx="7338258" cy="628851"/>
      </dsp:txXfrm>
    </dsp:sp>
    <dsp:sp modelId="{C108B233-1B14-4D85-8D83-4538CD024ED3}">
      <dsp:nvSpPr>
        <dsp:cNvPr id="0" name=""/>
        <dsp:cNvSpPr/>
      </dsp:nvSpPr>
      <dsp:spPr>
        <a:xfrm>
          <a:off x="669615" y="2121568"/>
          <a:ext cx="786063" cy="786063"/>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F1B9C7B-D8F8-445B-942C-C93BB21107B4}">
      <dsp:nvSpPr>
        <dsp:cNvPr id="0" name=""/>
        <dsp:cNvSpPr/>
      </dsp:nvSpPr>
      <dsp:spPr>
        <a:xfrm>
          <a:off x="924344" y="3143149"/>
          <a:ext cx="7476561" cy="6288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151" tIns="83820" rIns="83820" bIns="83820" numCol="1" spcCol="1270" anchor="ctr" anchorCtr="0">
          <a:noAutofit/>
        </a:bodyPr>
        <a:lstStyle/>
        <a:p>
          <a:pPr lvl="0" algn="l" defTabSz="1466850">
            <a:lnSpc>
              <a:spcPct val="90000"/>
            </a:lnSpc>
            <a:spcBef>
              <a:spcPct val="0"/>
            </a:spcBef>
            <a:spcAft>
              <a:spcPct val="35000"/>
            </a:spcAft>
          </a:pPr>
          <a:r>
            <a:rPr lang="en-US" sz="3300" kern="1200" noProof="0" dirty="0" smtClean="0"/>
            <a:t>Automate application monitoring</a:t>
          </a:r>
          <a:endParaRPr lang="en-US" sz="3300" kern="1200" noProof="0" dirty="0"/>
        </a:p>
      </dsp:txBody>
      <dsp:txXfrm>
        <a:off x="924344" y="3143149"/>
        <a:ext cx="7476561" cy="628851"/>
      </dsp:txXfrm>
    </dsp:sp>
    <dsp:sp modelId="{97835010-A68B-4EA9-B2C5-06C2EE674E40}">
      <dsp:nvSpPr>
        <dsp:cNvPr id="0" name=""/>
        <dsp:cNvSpPr/>
      </dsp:nvSpPr>
      <dsp:spPr>
        <a:xfrm>
          <a:off x="531312" y="3064543"/>
          <a:ext cx="786063" cy="786063"/>
        </a:xfrm>
        <a:prstGeom prst="ellipse">
          <a:avLst/>
        </a:prstGeom>
        <a:blipFill rotWithShape="0">
          <a:blip xmlns:r="http://schemas.openxmlformats.org/officeDocument/2006/relationships" r:embed="rId4"/>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C03B009-0F3C-440D-8B36-201F67B0CC47}">
      <dsp:nvSpPr>
        <dsp:cNvPr id="0" name=""/>
        <dsp:cNvSpPr/>
      </dsp:nvSpPr>
      <dsp:spPr>
        <a:xfrm>
          <a:off x="473728" y="4086124"/>
          <a:ext cx="7927177" cy="6288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151"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Automate alarm mechanism</a:t>
          </a:r>
          <a:endParaRPr lang="en-US" sz="3300" b="1" kern="1200" dirty="0"/>
        </a:p>
      </dsp:txBody>
      <dsp:txXfrm>
        <a:off x="473728" y="4086124"/>
        <a:ext cx="7927177" cy="628851"/>
      </dsp:txXfrm>
    </dsp:sp>
    <dsp:sp modelId="{D75EE771-ADCE-4F8E-B5A6-D1D7056C6059}">
      <dsp:nvSpPr>
        <dsp:cNvPr id="0" name=""/>
        <dsp:cNvSpPr/>
      </dsp:nvSpPr>
      <dsp:spPr>
        <a:xfrm>
          <a:off x="80696" y="4007518"/>
          <a:ext cx="786063" cy="786063"/>
        </a:xfrm>
        <a:prstGeom prst="ellipse">
          <a:avLst/>
        </a:prstGeom>
        <a:blipFill rotWithShape="0">
          <a:blip xmlns:r="http://schemas.openxmlformats.org/officeDocument/2006/relationships" r:embed="rId5"/>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7F20F5-5D3F-41C2-8567-2AD4756F3F29}">
      <dsp:nvSpPr>
        <dsp:cNvPr id="0" name=""/>
        <dsp:cNvSpPr/>
      </dsp:nvSpPr>
      <dsp:spPr>
        <a:xfrm>
          <a:off x="-5953898" y="-911097"/>
          <a:ext cx="7087877" cy="7087877"/>
        </a:xfrm>
        <a:prstGeom prst="blockArc">
          <a:avLst>
            <a:gd name="adj1" fmla="val 18900000"/>
            <a:gd name="adj2" fmla="val 2700000"/>
            <a:gd name="adj3" fmla="val 3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ACE6B-3623-4722-B9A2-1C66EF17E438}">
      <dsp:nvSpPr>
        <dsp:cNvPr id="0" name=""/>
        <dsp:cNvSpPr/>
      </dsp:nvSpPr>
      <dsp:spPr>
        <a:xfrm>
          <a:off x="422388" y="277290"/>
          <a:ext cx="8537087" cy="5543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32" tIns="73660" rIns="73660" bIns="73660" numCol="1" spcCol="1270" anchor="ctr" anchorCtr="0">
          <a:noAutofit/>
        </a:bodyPr>
        <a:lstStyle/>
        <a:p>
          <a:pPr lvl="0" algn="l" defTabSz="1289050">
            <a:lnSpc>
              <a:spcPct val="90000"/>
            </a:lnSpc>
            <a:spcBef>
              <a:spcPct val="0"/>
            </a:spcBef>
            <a:spcAft>
              <a:spcPct val="35000"/>
            </a:spcAft>
          </a:pPr>
          <a:r>
            <a:rPr lang="en-US" sz="2900" kern="1200" noProof="0" smtClean="0"/>
            <a:t>Create New User</a:t>
          </a:r>
          <a:endParaRPr lang="en-US" sz="2900" kern="1200" noProof="0"/>
        </a:p>
      </dsp:txBody>
      <dsp:txXfrm>
        <a:off x="422388" y="277290"/>
        <a:ext cx="8537087" cy="554371"/>
      </dsp:txXfrm>
    </dsp:sp>
    <dsp:sp modelId="{3B4B65C0-6E5D-4D74-A162-8084BF9ECE38}">
      <dsp:nvSpPr>
        <dsp:cNvPr id="0" name=""/>
        <dsp:cNvSpPr/>
      </dsp:nvSpPr>
      <dsp:spPr>
        <a:xfrm>
          <a:off x="75906" y="207994"/>
          <a:ext cx="692963" cy="692963"/>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0CEB46A-AFE4-4686-94BD-CC86A59D23E7}">
      <dsp:nvSpPr>
        <dsp:cNvPr id="0" name=""/>
        <dsp:cNvSpPr/>
      </dsp:nvSpPr>
      <dsp:spPr>
        <a:xfrm>
          <a:off x="878396" y="1108742"/>
          <a:ext cx="8081078" cy="5543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32" tIns="73660" rIns="73660" bIns="73660" numCol="1" spcCol="1270" anchor="ctr" anchorCtr="0">
          <a:noAutofit/>
        </a:bodyPr>
        <a:lstStyle/>
        <a:p>
          <a:pPr lvl="0" algn="l" defTabSz="1289050">
            <a:lnSpc>
              <a:spcPct val="90000"/>
            </a:lnSpc>
            <a:spcBef>
              <a:spcPct val="0"/>
            </a:spcBef>
            <a:spcAft>
              <a:spcPct val="35000"/>
            </a:spcAft>
          </a:pPr>
          <a:r>
            <a:rPr lang="en-US" sz="2900" kern="1200" noProof="0" smtClean="0"/>
            <a:t>Reset User Password</a:t>
          </a:r>
          <a:endParaRPr lang="en-US" sz="2900" kern="1200" noProof="0"/>
        </a:p>
      </dsp:txBody>
      <dsp:txXfrm>
        <a:off x="878396" y="1108742"/>
        <a:ext cx="8081078" cy="554371"/>
      </dsp:txXfrm>
    </dsp:sp>
    <dsp:sp modelId="{41FB4C0A-4BC6-4113-BE40-C8E27539C795}">
      <dsp:nvSpPr>
        <dsp:cNvPr id="0" name=""/>
        <dsp:cNvSpPr/>
      </dsp:nvSpPr>
      <dsp:spPr>
        <a:xfrm>
          <a:off x="531914" y="1039445"/>
          <a:ext cx="692963" cy="692963"/>
        </a:xfrm>
        <a:prstGeom prst="ellipse">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7CEFBA-DAA7-408B-BB56-E27A5DF5B6D5}">
      <dsp:nvSpPr>
        <dsp:cNvPr id="0" name=""/>
        <dsp:cNvSpPr/>
      </dsp:nvSpPr>
      <dsp:spPr>
        <a:xfrm>
          <a:off x="1086917" y="1940193"/>
          <a:ext cx="7872557" cy="5543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32" tIns="73660" rIns="73660" bIns="73660" numCol="1" spcCol="1270" anchor="ctr" anchorCtr="0">
          <a:noAutofit/>
        </a:bodyPr>
        <a:lstStyle/>
        <a:p>
          <a:pPr lvl="0" algn="l" defTabSz="1289050">
            <a:lnSpc>
              <a:spcPct val="90000"/>
            </a:lnSpc>
            <a:spcBef>
              <a:spcPct val="0"/>
            </a:spcBef>
            <a:spcAft>
              <a:spcPct val="35000"/>
            </a:spcAft>
          </a:pPr>
          <a:r>
            <a:rPr lang="en-US" sz="2900" kern="1200" noProof="0" smtClean="0"/>
            <a:t>Check GSM Cell Connection</a:t>
          </a:r>
          <a:endParaRPr lang="en-US" sz="2900" kern="1200" noProof="0"/>
        </a:p>
      </dsp:txBody>
      <dsp:txXfrm>
        <a:off x="1086917" y="1940193"/>
        <a:ext cx="7872557" cy="554371"/>
      </dsp:txXfrm>
    </dsp:sp>
    <dsp:sp modelId="{C108B233-1B14-4D85-8D83-4538CD024ED3}">
      <dsp:nvSpPr>
        <dsp:cNvPr id="0" name=""/>
        <dsp:cNvSpPr/>
      </dsp:nvSpPr>
      <dsp:spPr>
        <a:xfrm>
          <a:off x="740435" y="1870897"/>
          <a:ext cx="692963" cy="692963"/>
        </a:xfrm>
        <a:prstGeom prst="ellipse">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B7F20A2-0721-4CC2-87D6-4C09BFDAF031}">
      <dsp:nvSpPr>
        <dsp:cNvPr id="0" name=""/>
        <dsp:cNvSpPr/>
      </dsp:nvSpPr>
      <dsp:spPr>
        <a:xfrm>
          <a:off x="1086917" y="2771118"/>
          <a:ext cx="7872557" cy="5543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32" tIns="73660" rIns="73660" bIns="73660" numCol="1" spcCol="1270" anchor="ctr" anchorCtr="0">
          <a:noAutofit/>
        </a:bodyPr>
        <a:lstStyle/>
        <a:p>
          <a:pPr lvl="0" algn="l" defTabSz="1289050">
            <a:lnSpc>
              <a:spcPct val="90000"/>
            </a:lnSpc>
            <a:spcBef>
              <a:spcPct val="0"/>
            </a:spcBef>
            <a:spcAft>
              <a:spcPct val="35000"/>
            </a:spcAft>
          </a:pPr>
          <a:r>
            <a:rPr lang="en-US" sz="2900" kern="1200" noProof="0" smtClean="0"/>
            <a:t>Create Fake Alarm and Check</a:t>
          </a:r>
          <a:endParaRPr lang="en-US" sz="2900" b="1" kern="1200" noProof="0"/>
        </a:p>
      </dsp:txBody>
      <dsp:txXfrm>
        <a:off x="1086917" y="2771118"/>
        <a:ext cx="7872557" cy="554371"/>
      </dsp:txXfrm>
    </dsp:sp>
    <dsp:sp modelId="{D75EE771-ADCE-4F8E-B5A6-D1D7056C6059}">
      <dsp:nvSpPr>
        <dsp:cNvPr id="0" name=""/>
        <dsp:cNvSpPr/>
      </dsp:nvSpPr>
      <dsp:spPr>
        <a:xfrm>
          <a:off x="740435" y="2701821"/>
          <a:ext cx="692963" cy="692963"/>
        </a:xfrm>
        <a:prstGeom prst="ellipse">
          <a:avLst/>
        </a:prstGeom>
        <a:blipFill rotWithShape="0">
          <a:blip xmlns:r="http://schemas.openxmlformats.org/officeDocument/2006/relationships" r:embed="rId4"/>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9385A1C-0E21-42C4-BBA0-B143E2D0DC71}">
      <dsp:nvSpPr>
        <dsp:cNvPr id="0" name=""/>
        <dsp:cNvSpPr/>
      </dsp:nvSpPr>
      <dsp:spPr>
        <a:xfrm>
          <a:off x="878396" y="3602569"/>
          <a:ext cx="8081078" cy="5543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32" tIns="73660" rIns="73660" bIns="73660" numCol="1" spcCol="1270" anchor="ctr" anchorCtr="0">
          <a:noAutofit/>
        </a:bodyPr>
        <a:lstStyle/>
        <a:p>
          <a:pPr lvl="0" algn="l" defTabSz="1289050">
            <a:lnSpc>
              <a:spcPct val="90000"/>
            </a:lnSpc>
            <a:spcBef>
              <a:spcPct val="0"/>
            </a:spcBef>
            <a:spcAft>
              <a:spcPct val="35000"/>
            </a:spcAft>
          </a:pPr>
          <a:r>
            <a:rPr lang="en-US" sz="2900" kern="1200" noProof="0" smtClean="0"/>
            <a:t>Check Web Page  Avaliablity</a:t>
          </a:r>
          <a:endParaRPr lang="en-US" sz="2900" b="1" kern="1200" noProof="0"/>
        </a:p>
      </dsp:txBody>
      <dsp:txXfrm>
        <a:off x="878396" y="3602569"/>
        <a:ext cx="8081078" cy="554371"/>
      </dsp:txXfrm>
    </dsp:sp>
    <dsp:sp modelId="{FF541F4B-A1A1-4132-ADF2-AECB98C8A57D}">
      <dsp:nvSpPr>
        <dsp:cNvPr id="0" name=""/>
        <dsp:cNvSpPr/>
      </dsp:nvSpPr>
      <dsp:spPr>
        <a:xfrm>
          <a:off x="531914" y="3533273"/>
          <a:ext cx="692963" cy="692963"/>
        </a:xfrm>
        <a:prstGeom prst="ellipse">
          <a:avLst/>
        </a:prstGeom>
        <a:blipFill rotWithShape="0">
          <a:blip xmlns:r="http://schemas.openxmlformats.org/officeDocument/2006/relationships" r:embed="rId5"/>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879A06-DA81-4213-A126-B25444C2FC02}">
      <dsp:nvSpPr>
        <dsp:cNvPr id="0" name=""/>
        <dsp:cNvSpPr/>
      </dsp:nvSpPr>
      <dsp:spPr>
        <a:xfrm>
          <a:off x="422388" y="4434021"/>
          <a:ext cx="8537087" cy="55437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32" tIns="73660" rIns="73660" bIns="73660" numCol="1" spcCol="1270" anchor="ctr" anchorCtr="0">
          <a:noAutofit/>
        </a:bodyPr>
        <a:lstStyle/>
        <a:p>
          <a:pPr lvl="0" algn="l" defTabSz="1289050">
            <a:lnSpc>
              <a:spcPct val="90000"/>
            </a:lnSpc>
            <a:spcBef>
              <a:spcPct val="0"/>
            </a:spcBef>
            <a:spcAft>
              <a:spcPct val="35000"/>
            </a:spcAft>
          </a:pPr>
          <a:r>
            <a:rPr lang="en-US" sz="2900" b="0" kern="1200" noProof="0" dirty="0" smtClean="0"/>
            <a:t>Run</a:t>
          </a:r>
          <a:r>
            <a:rPr lang="en-US" sz="2900" b="1" kern="1200" noProof="0" dirty="0" smtClean="0"/>
            <a:t> </a:t>
          </a:r>
          <a:r>
            <a:rPr lang="en-US" sz="2900" b="0" kern="1200" noProof="0" dirty="0" smtClean="0"/>
            <a:t>Tests</a:t>
          </a:r>
          <a:endParaRPr lang="en-US" sz="2900" b="0" kern="1200" noProof="0" dirty="0"/>
        </a:p>
      </dsp:txBody>
      <dsp:txXfrm>
        <a:off x="422388" y="4434021"/>
        <a:ext cx="8537087" cy="554371"/>
      </dsp:txXfrm>
    </dsp:sp>
    <dsp:sp modelId="{CF589A46-5972-4368-B3FB-0D9B6EE3095A}">
      <dsp:nvSpPr>
        <dsp:cNvPr id="0" name=""/>
        <dsp:cNvSpPr/>
      </dsp:nvSpPr>
      <dsp:spPr>
        <a:xfrm>
          <a:off x="75906" y="4364724"/>
          <a:ext cx="692963" cy="692963"/>
        </a:xfrm>
        <a:prstGeom prst="ellipse">
          <a:avLst/>
        </a:prstGeom>
        <a:blipFill rotWithShape="0">
          <a:blip xmlns:r="http://schemas.openxmlformats.org/officeDocument/2006/relationships" r:embed="rId6"/>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3A30F2-0FE5-409B-9FE9-AC392161B58E}">
      <dsp:nvSpPr>
        <dsp:cNvPr id="0" name=""/>
        <dsp:cNvSpPr/>
      </dsp:nvSpPr>
      <dsp:spPr>
        <a:xfrm>
          <a:off x="4345721" y="2556772"/>
          <a:ext cx="3124944" cy="3124944"/>
        </a:xfrm>
        <a:prstGeom prst="gear9">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sp3d extrusionH="28000" prstMaterial="matte"/>
        </a:bodyPr>
        <a:lstStyle/>
        <a:p>
          <a:pPr lvl="0" algn="ctr" defTabSz="1778000">
            <a:lnSpc>
              <a:spcPct val="90000"/>
            </a:lnSpc>
            <a:spcBef>
              <a:spcPct val="0"/>
            </a:spcBef>
            <a:spcAft>
              <a:spcPct val="35000"/>
            </a:spcAft>
          </a:pPr>
          <a:r>
            <a:rPr lang="tr-TR" sz="4000" b="1" kern="1200" dirty="0" smtClean="0"/>
            <a:t>Time</a:t>
          </a:r>
          <a:endParaRPr lang="en-US" sz="4000" b="1" kern="1200" dirty="0"/>
        </a:p>
      </dsp:txBody>
      <dsp:txXfrm>
        <a:off x="4345721" y="2556772"/>
        <a:ext cx="3124944" cy="3124944"/>
      </dsp:txXfrm>
    </dsp:sp>
    <dsp:sp modelId="{F0127905-7784-4A69-90BB-49183D049AA6}">
      <dsp:nvSpPr>
        <dsp:cNvPr id="0" name=""/>
        <dsp:cNvSpPr/>
      </dsp:nvSpPr>
      <dsp:spPr>
        <a:xfrm>
          <a:off x="2527571" y="1818149"/>
          <a:ext cx="2272686" cy="2272686"/>
        </a:xfrm>
        <a:prstGeom prst="gear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a:lnSpc>
              <a:spcPct val="90000"/>
            </a:lnSpc>
            <a:spcBef>
              <a:spcPct val="0"/>
            </a:spcBef>
            <a:spcAft>
              <a:spcPct val="35000"/>
            </a:spcAft>
          </a:pPr>
          <a:r>
            <a:rPr lang="tr-TR" sz="2700" b="1" kern="1200" dirty="0" err="1" smtClean="0"/>
            <a:t>Free</a:t>
          </a:r>
          <a:endParaRPr lang="en-US" sz="2700" b="1" kern="1200" dirty="0"/>
        </a:p>
      </dsp:txBody>
      <dsp:txXfrm>
        <a:off x="2527571" y="1818149"/>
        <a:ext cx="2272686" cy="2272686"/>
      </dsp:txXfrm>
    </dsp:sp>
    <dsp:sp modelId="{E05F0985-5A2E-4B97-9210-7A07EC697925}">
      <dsp:nvSpPr>
        <dsp:cNvPr id="0" name=""/>
        <dsp:cNvSpPr/>
      </dsp:nvSpPr>
      <dsp:spPr>
        <a:xfrm rot="20700000">
          <a:off x="3800508" y="250227"/>
          <a:ext cx="2226769" cy="2226769"/>
        </a:xfrm>
        <a:prstGeom prst="gear6">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a:lnSpc>
              <a:spcPct val="90000"/>
            </a:lnSpc>
            <a:spcBef>
              <a:spcPct val="0"/>
            </a:spcBef>
            <a:spcAft>
              <a:spcPct val="35000"/>
            </a:spcAft>
          </a:pPr>
          <a:r>
            <a:rPr lang="tr-TR" sz="2700" b="1" kern="1200" dirty="0" err="1" smtClean="0"/>
            <a:t>Create</a:t>
          </a:r>
          <a:endParaRPr lang="en-US" sz="2700" b="1" kern="1200" dirty="0"/>
        </a:p>
      </dsp:txBody>
      <dsp:txXfrm>
        <a:off x="4288903" y="738623"/>
        <a:ext cx="1249977" cy="1249977"/>
      </dsp:txXfrm>
    </dsp:sp>
    <dsp:sp modelId="{47B1742A-8FAF-40CC-A1CC-EA9393CA9397}">
      <dsp:nvSpPr>
        <dsp:cNvPr id="0" name=""/>
        <dsp:cNvSpPr/>
      </dsp:nvSpPr>
      <dsp:spPr>
        <a:xfrm>
          <a:off x="4122098" y="2075685"/>
          <a:ext cx="3999928" cy="3999928"/>
        </a:xfrm>
        <a:prstGeom prst="circularArrow">
          <a:avLst>
            <a:gd name="adj1" fmla="val 4687"/>
            <a:gd name="adj2" fmla="val 299029"/>
            <a:gd name="adj3" fmla="val 2543078"/>
            <a:gd name="adj4" fmla="val 15804473"/>
            <a:gd name="adj5" fmla="val 5469"/>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5AF06AAB-2158-4718-8D70-00716ECF4A24}">
      <dsp:nvSpPr>
        <dsp:cNvPr id="0" name=""/>
        <dsp:cNvSpPr/>
      </dsp:nvSpPr>
      <dsp:spPr>
        <a:xfrm>
          <a:off x="2125083" y="1308906"/>
          <a:ext cx="2906198" cy="29061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4516721-D72C-47E0-B8D7-71701C53AD46}">
      <dsp:nvSpPr>
        <dsp:cNvPr id="0" name=""/>
        <dsp:cNvSpPr/>
      </dsp:nvSpPr>
      <dsp:spPr>
        <a:xfrm>
          <a:off x="3285433" y="-243902"/>
          <a:ext cx="3133466" cy="313346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F7A2DA-8872-4A85-8637-ADF90E019D37}">
      <dsp:nvSpPr>
        <dsp:cNvPr id="0" name=""/>
        <dsp:cNvSpPr/>
      </dsp:nvSpPr>
      <dsp:spPr>
        <a:xfrm>
          <a:off x="0" y="148931"/>
          <a:ext cx="6096000"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Automates anything you see on the screen. </a:t>
          </a:r>
          <a:endParaRPr lang="en-US" sz="2400" kern="1200" dirty="0"/>
        </a:p>
      </dsp:txBody>
      <dsp:txXfrm>
        <a:off x="0" y="148931"/>
        <a:ext cx="6096000" cy="954719"/>
      </dsp:txXfrm>
    </dsp:sp>
    <dsp:sp modelId="{5060B2EA-5E7A-4ADB-9E88-FE8D1E7EA1E4}">
      <dsp:nvSpPr>
        <dsp:cNvPr id="0" name=""/>
        <dsp:cNvSpPr/>
      </dsp:nvSpPr>
      <dsp:spPr>
        <a:xfrm>
          <a:off x="0" y="1172771"/>
          <a:ext cx="6096000"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It uses image recognition to identify and control GUI components.</a:t>
          </a:r>
          <a:endParaRPr lang="tr-TR" sz="2400" kern="1200" dirty="0" smtClean="0"/>
        </a:p>
      </dsp:txBody>
      <dsp:txXfrm>
        <a:off x="0" y="1172771"/>
        <a:ext cx="6096000" cy="954719"/>
      </dsp:txXfrm>
    </dsp:sp>
    <dsp:sp modelId="{F7710BBC-B9D9-419A-B433-D724346DA580}">
      <dsp:nvSpPr>
        <dsp:cNvPr id="0" name=""/>
        <dsp:cNvSpPr/>
      </dsp:nvSpPr>
      <dsp:spPr>
        <a:xfrm>
          <a:off x="0" y="2196611"/>
          <a:ext cx="6096000" cy="95471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It is useful when there is no easy access to a GUI's internal or source code.</a:t>
          </a:r>
          <a:endParaRPr lang="en-US" sz="2400" kern="1200" dirty="0"/>
        </a:p>
      </dsp:txBody>
      <dsp:txXfrm>
        <a:off x="0" y="2196611"/>
        <a:ext cx="6096000" cy="95471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0EEE14-0AAB-1540-AA0E-B49010DF4841}" type="datetimeFigureOut">
              <a:rPr lang="en-US" smtClean="0"/>
              <a:pPr/>
              <a:t>6/14/13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4EC504-3D0C-7B42-8EAE-00DE582D0A0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015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672B1-C5D2-4E96-8703-9B465D282E77}" type="datetimeFigureOut">
              <a:rPr lang="en-US" smtClean="0"/>
              <a:pPr/>
              <a:t>6/14/13</a:t>
            </a:fld>
            <a:endParaRPr lang="en-US"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F36E4-9B2B-47B7-9042-C03F21EF1CD3}"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049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5F36E4-9B2B-47B7-9042-C03F21EF1CD3}"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620559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05F36E4-9B2B-47B7-9042-C03F21EF1CD3}"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916485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5F36E4-9B2B-47B7-9042-C03F21EF1CD3}"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193358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05F36E4-9B2B-47B7-9042-C03F21EF1CD3}"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496112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05F36E4-9B2B-47B7-9042-C03F21EF1CD3}"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853538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05F36E4-9B2B-47B7-9042-C03F21EF1CD3}"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853538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D05F36E4-9B2B-47B7-9042-C03F21EF1CD3}"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853538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D05F36E4-9B2B-47B7-9042-C03F21EF1CD3}"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853538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D05F36E4-9B2B-47B7-9042-C03F21EF1CD3}"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853538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D05F36E4-9B2B-47B7-9042-C03F21EF1CD3}"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8452325"/>
      </p:ext>
    </p:extLst>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26" name="Picture 25" descr="logo.png"/>
          <p:cNvPicPr>
            <a:picLocks noChangeAspect="1"/>
          </p:cNvPicPr>
          <p:nvPr userDrawn="1"/>
        </p:nvPicPr>
        <p:blipFill>
          <a:blip r:embed="rId2">
            <a:alphaModFix/>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1370" y="1960243"/>
            <a:ext cx="2347383" cy="3239390"/>
          </a:xfrm>
          <a:prstGeom prst="rect">
            <a:avLst/>
          </a:prstGeom>
        </p:spPr>
      </p:pic>
      <p:sp>
        <p:nvSpPr>
          <p:cNvPr id="10" name="Rectangle 9"/>
          <p:cNvSpPr/>
          <p:nvPr userDrawn="1"/>
        </p:nvSpPr>
        <p:spPr>
          <a:xfrm>
            <a:off x="2698753" y="1905000"/>
            <a:ext cx="6042417" cy="2231090"/>
          </a:xfrm>
          <a:prstGeom prst="rect">
            <a:avLst/>
          </a:prstGeom>
          <a:solidFill>
            <a:srgbClr val="FFFFEE"/>
          </a:solidFill>
          <a:ln>
            <a:solidFill>
              <a:srgbClr val="BBBB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304784" y="2370315"/>
            <a:ext cx="4988650" cy="110928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7D2D32F-561B-3D4B-9D0D-E3ED49EF8A55}" type="slidenum">
              <a:rPr lang="en-US" smtClean="0"/>
              <a:pPr/>
              <a:t>‹#›</a:t>
            </a:fld>
            <a:endParaRPr lang="en-US" dirty="0"/>
          </a:p>
        </p:txBody>
      </p:sp>
      <p:sp>
        <p:nvSpPr>
          <p:cNvPr id="25" name="Rectangle 24"/>
          <p:cNvSpPr/>
          <p:nvPr userDrawn="1"/>
        </p:nvSpPr>
        <p:spPr>
          <a:xfrm>
            <a:off x="1" y="515246"/>
            <a:ext cx="9144000" cy="138975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descr="blue.png"/>
          <p:cNvPicPr>
            <a:picLocks noChangeAspect="1"/>
          </p:cNvPicPr>
          <p:nvPr userDrawn="1"/>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515246"/>
            <a:ext cx="720000" cy="720000"/>
          </a:xfrm>
          <a:prstGeom prst="rect">
            <a:avLst/>
          </a:prstGeom>
        </p:spPr>
      </p:pic>
      <p:pic>
        <p:nvPicPr>
          <p:cNvPr id="9" name="Picture 8" descr="sunny.png"/>
          <p:cNvPicPr>
            <a:picLocks noChangeAspect="1"/>
          </p:cNvPicPr>
          <p:nvPr userDrawn="1"/>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0000" y="515246"/>
            <a:ext cx="720000" cy="720000"/>
          </a:xfrm>
          <a:prstGeom prst="rect">
            <a:avLst/>
          </a:prstGeom>
        </p:spPr>
      </p:pic>
      <p:sp>
        <p:nvSpPr>
          <p:cNvPr id="2" name="Title 1"/>
          <p:cNvSpPr>
            <a:spLocks noGrp="1"/>
          </p:cNvSpPr>
          <p:nvPr>
            <p:ph type="ctrTitle"/>
          </p:nvPr>
        </p:nvSpPr>
        <p:spPr>
          <a:xfrm>
            <a:off x="1447800" y="515247"/>
            <a:ext cx="6976200" cy="1256109"/>
          </a:xfrm>
        </p:spPr>
        <p:txBody>
          <a:bodyPr anchor="t" anchorCtr="0"/>
          <a:lstStyle>
            <a:lvl1pPr algn="l">
              <a:defRPr/>
            </a:lvl1pPr>
          </a:lstStyle>
          <a:p>
            <a:r>
              <a:rPr lang="ga-IE" dirty="0" smtClean="0"/>
              <a:t>Click to edit Master title style</a:t>
            </a:r>
            <a:endParaRPr lang="en-US" dirty="0"/>
          </a:p>
        </p:txBody>
      </p:sp>
      <p:pic>
        <p:nvPicPr>
          <p:cNvPr id="8" name="Picture 7" descr="build-now.png"/>
          <p:cNvPicPr>
            <a:picLocks noChangeAspect="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424000" y="515246"/>
            <a:ext cx="720000" cy="720000"/>
          </a:xfrm>
          <a:prstGeom prst="rect">
            <a:avLst/>
          </a:prstGeom>
        </p:spPr>
      </p:pic>
      <p:pic>
        <p:nvPicPr>
          <p:cNvPr id="22" name="Picture 21" descr="cursor.png"/>
          <p:cNvPicPr>
            <a:picLocks noChangeAspect="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46133" y="795611"/>
            <a:ext cx="602553" cy="70722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3400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2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2"/>
                                        </p:tgtEl>
                                        <p:attrNameLst>
                                          <p:attrName>ppt_x</p:attrName>
                                          <p:attrName>ppt_y</p:attrName>
                                        </p:attrNameLst>
                                      </p:cBhvr>
                                    </p:animMotion>
                                    <p:animEffect transition="in" filter="fade">
                                      <p:cBhvr>
                                        <p:cTn id="9" dur="2000"/>
                                        <p:tgtEl>
                                          <p:spTgt spid="22"/>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tmplLst>
          <p:tmpl lvl="1">
            <p:tnLst>
              <p:par>
                <p:cTn presetID="1"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2872"/>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632872"/>
            <a:ext cx="5111750" cy="54932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Text Placeholder 3"/>
          <p:cNvSpPr>
            <a:spLocks noGrp="1"/>
          </p:cNvSpPr>
          <p:nvPr>
            <p:ph type="body" sz="half" idx="2"/>
          </p:nvPr>
        </p:nvSpPr>
        <p:spPr>
          <a:xfrm>
            <a:off x="457200" y="1809750"/>
            <a:ext cx="3008313" cy="4316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5" name="Date Placeholder 4"/>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317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4370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8673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6167"/>
            <a:ext cx="2057400" cy="5469996"/>
          </a:xfrm>
        </p:spPr>
        <p:txBody>
          <a:bodyPr vert="eaVert"/>
          <a:lstStyle/>
          <a:p>
            <a:r>
              <a:rPr lang="ga-IE" dirty="0" smtClean="0"/>
              <a:t>Click to edit Master title style</a:t>
            </a:r>
            <a:endParaRPr lang="en-US" dirty="0"/>
          </a:p>
        </p:txBody>
      </p:sp>
      <p:sp>
        <p:nvSpPr>
          <p:cNvPr id="3" name="Vertical Text Placeholder 2"/>
          <p:cNvSpPr>
            <a:spLocks noGrp="1"/>
          </p:cNvSpPr>
          <p:nvPr>
            <p:ph type="body" orient="vert" idx="1"/>
          </p:nvPr>
        </p:nvSpPr>
        <p:spPr>
          <a:xfrm>
            <a:off x="457200" y="656167"/>
            <a:ext cx="6019800" cy="5469996"/>
          </a:xfrm>
        </p:spPr>
        <p:txBody>
          <a:bodyPr vert="eaVert"/>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25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5500" y="581545"/>
            <a:ext cx="7861300" cy="720000"/>
          </a:xfrm>
        </p:spPr>
        <p:txBody>
          <a:bodyPr anchor="t"/>
          <a:lstStyle/>
          <a:p>
            <a:r>
              <a:rPr lang="ga-IE" dirty="0" smtClean="0"/>
              <a:t>title</a:t>
            </a:r>
            <a:endParaRPr lang="en-US" dirty="0"/>
          </a:p>
        </p:txBody>
      </p:sp>
      <p:sp>
        <p:nvSpPr>
          <p:cNvPr id="3" name="Date Placeholder 2"/>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2D32F-561B-3D4B-9D0D-E3ED49EF8A55}" type="slidenum">
              <a:rPr lang="en-US" smtClean="0"/>
              <a:pPr/>
              <a:t>‹#›</a:t>
            </a:fld>
            <a:endParaRPr lang="en-US" dirty="0"/>
          </a:p>
        </p:txBody>
      </p:sp>
      <p:sp>
        <p:nvSpPr>
          <p:cNvPr id="7" name="Content Placeholder 6"/>
          <p:cNvSpPr>
            <a:spLocks noGrp="1"/>
          </p:cNvSpPr>
          <p:nvPr>
            <p:ph sz="quarter" idx="13"/>
          </p:nvPr>
        </p:nvSpPr>
        <p:spPr>
          <a:xfrm>
            <a:off x="825500" y="1672167"/>
            <a:ext cx="7861300" cy="4814888"/>
          </a:xfrm>
        </p:spPr>
        <p:txBody>
          <a:bodyPr/>
          <a:lstStyle>
            <a:lvl1pPr marL="342900" indent="-342900">
              <a:buSzPct val="100000"/>
              <a:buFontTx/>
              <a:buBlip>
                <a:blip r:embed="rId2"/>
              </a:buBlip>
              <a:defRPr/>
            </a:lvl1pPr>
          </a:lstStyle>
          <a:p>
            <a:pPr lvl="0"/>
            <a:r>
              <a:rPr lang="ga-IE" dirty="0" smtClean="0"/>
              <a:t>Click to edit Master text styles</a:t>
            </a:r>
          </a:p>
        </p:txBody>
      </p:sp>
      <p:pic>
        <p:nvPicPr>
          <p:cNvPr id="8" name="Picture 7" descr="settings.png"/>
          <p:cNvPicPr>
            <a:picLocks noChangeAspect="1"/>
          </p:cNvPicPr>
          <p:nvPr userDrawn="1"/>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581545"/>
            <a:ext cx="720000" cy="72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129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bout the sp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5500" y="581545"/>
            <a:ext cx="7861300" cy="720000"/>
          </a:xfrm>
        </p:spPr>
        <p:txBody>
          <a:bodyPr anchor="t"/>
          <a:lstStyle>
            <a:lvl1pPr>
              <a:defRPr baseline="0"/>
            </a:lvl1pPr>
          </a:lstStyle>
          <a:p>
            <a:r>
              <a:rPr lang="ga-IE" dirty="0" smtClean="0"/>
              <a:t>title</a:t>
            </a:r>
            <a:endParaRPr lang="en-US" dirty="0"/>
          </a:p>
        </p:txBody>
      </p:sp>
      <p:sp>
        <p:nvSpPr>
          <p:cNvPr id="3" name="Date Placeholder 2"/>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2D32F-561B-3D4B-9D0D-E3ED49EF8A55}" type="slidenum">
              <a:rPr lang="en-US" smtClean="0"/>
              <a:pPr/>
              <a:t>‹#›</a:t>
            </a:fld>
            <a:endParaRPr lang="en-US" dirty="0"/>
          </a:p>
        </p:txBody>
      </p:sp>
      <p:sp>
        <p:nvSpPr>
          <p:cNvPr id="7" name="Content Placeholder 6"/>
          <p:cNvSpPr>
            <a:spLocks noGrp="1"/>
          </p:cNvSpPr>
          <p:nvPr>
            <p:ph sz="quarter" idx="13"/>
          </p:nvPr>
        </p:nvSpPr>
        <p:spPr>
          <a:xfrm>
            <a:off x="825500" y="1428750"/>
            <a:ext cx="7861300" cy="4814888"/>
          </a:xfrm>
        </p:spPr>
        <p:txBody>
          <a:bodyPr/>
          <a:lstStyle>
            <a:lvl1pPr marL="342900" indent="-342900">
              <a:buSzPct val="100000"/>
              <a:buFontTx/>
              <a:buBlip>
                <a:blip r:embed="rId2"/>
              </a:buBlip>
              <a:defRPr/>
            </a:lvl1pPr>
          </a:lstStyle>
          <a:p>
            <a:pPr lvl="0"/>
            <a:r>
              <a:rPr lang="ga-IE" dirty="0" smtClean="0"/>
              <a:t>Click to edit Master text styles</a:t>
            </a:r>
          </a:p>
        </p:txBody>
      </p:sp>
      <p:pic>
        <p:nvPicPr>
          <p:cNvPr id="8" name="Picture 7" descr="People-role3.png"/>
          <p:cNvPicPr>
            <a:picLocks noChangeAspect="1"/>
          </p:cNvPicPr>
          <p:nvPr userDrawn="1"/>
        </p:nvPicPr>
        <p:blipFill>
          <a:blip r:embed="rId3"/>
          <a:stretch>
            <a:fillRect/>
          </a:stretch>
        </p:blipFill>
        <p:spPr>
          <a:xfrm>
            <a:off x="98507" y="536696"/>
            <a:ext cx="615088" cy="7648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915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121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15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069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518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690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8F7DA-E512-E845-874E-28AC6C15832A}" type="datetimeFigureOut">
              <a:rPr lang="en-US" smtClean="0"/>
              <a:pPr/>
              <a:t>6/14/13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006222"/>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 name="Picture 9" descr="logo.png"/>
          <p:cNvPicPr>
            <a:picLocks noChangeAspect="1"/>
          </p:cNvPicPr>
          <p:nvPr/>
        </p:nvPicPr>
        <p:blipFill>
          <a:blip r:embed="rId15">
            <a:alphaModFix amt="21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53309" y="581545"/>
            <a:ext cx="1430869" cy="1974600"/>
          </a:xfrm>
          <a:prstGeom prst="rect">
            <a:avLst/>
          </a:prstGeom>
        </p:spPr>
      </p:pic>
      <p:sp>
        <p:nvSpPr>
          <p:cNvPr id="2" name="Title Placeholder 1"/>
          <p:cNvSpPr>
            <a:spLocks noGrp="1"/>
          </p:cNvSpPr>
          <p:nvPr>
            <p:ph type="title"/>
          </p:nvPr>
        </p:nvSpPr>
        <p:spPr>
          <a:xfrm>
            <a:off x="457200" y="581545"/>
            <a:ext cx="8229600" cy="1143000"/>
          </a:xfrm>
          <a:prstGeom prst="rect">
            <a:avLst/>
          </a:prstGeom>
        </p:spPr>
        <p:txBody>
          <a:bodyPr vert="horz" lIns="91440" tIns="45720" rIns="91440" bIns="45720" rtlCol="0" anchor="ctr">
            <a:normAutofit/>
          </a:bodyPr>
          <a:lstStyle/>
          <a:p>
            <a:r>
              <a:rPr lang="ga-IE" dirty="0" smtClean="0"/>
              <a:t>Click to edit Master title style</a:t>
            </a:r>
            <a:endParaRPr lang="en-US" dirty="0"/>
          </a:p>
        </p:txBody>
      </p:sp>
      <p:sp>
        <p:nvSpPr>
          <p:cNvPr id="3" name="Text Placeholder 2"/>
          <p:cNvSpPr>
            <a:spLocks noGrp="1"/>
          </p:cNvSpPr>
          <p:nvPr>
            <p:ph type="body" idx="1"/>
          </p:nvPr>
        </p:nvSpPr>
        <p:spPr>
          <a:xfrm>
            <a:off x="245533" y="2039937"/>
            <a:ext cx="8229600" cy="4316413"/>
          </a:xfrm>
          <a:prstGeom prst="rect">
            <a:avLst/>
          </a:prstGeom>
        </p:spPr>
        <p:txBody>
          <a:bodyPr vert="horz" lIns="91440" tIns="45720" rIns="91440" bIns="45720" rtlCol="0">
            <a:normAutofit/>
          </a:body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8F7DA-E512-E845-874E-28AC6C15832A}" type="datetimeFigureOut">
              <a:rPr lang="en-US" smtClean="0"/>
              <a:pPr/>
              <a:t>6/14/13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2D32F-561B-3D4B-9D0D-E3ED49EF8A55}" type="slidenum">
              <a:rPr lang="en-US" smtClean="0"/>
              <a:pPr/>
              <a:t>‹#›</a:t>
            </a:fld>
            <a:endParaRPr lang="en-US" dirty="0"/>
          </a:p>
        </p:txBody>
      </p:sp>
      <p:sp>
        <p:nvSpPr>
          <p:cNvPr id="7" name="TextBox 6"/>
          <p:cNvSpPr txBox="1"/>
          <p:nvPr/>
        </p:nvSpPr>
        <p:spPr>
          <a:xfrm>
            <a:off x="0" y="0"/>
            <a:ext cx="9144000" cy="443198"/>
          </a:xfrm>
          <a:prstGeom prst="rect">
            <a:avLst/>
          </a:prstGeom>
          <a:gradFill flip="none" rotWithShape="1">
            <a:gsLst>
              <a:gs pos="0">
                <a:schemeClr val="tx1"/>
              </a:gs>
              <a:gs pos="100000">
                <a:schemeClr val="bg1">
                  <a:lumMod val="50000"/>
                </a:schemeClr>
              </a:gs>
            </a:gsLst>
            <a:lin ang="5400000" scaled="0"/>
            <a:tileRect/>
          </a:gradFill>
        </p:spPr>
        <p:txBody>
          <a:bodyPr wrap="square" tIns="27432" rtlCol="0">
            <a:spAutoFit/>
          </a:bodyPr>
          <a:lstStyle/>
          <a:p>
            <a:r>
              <a:rPr lang="en-US" sz="2400" b="1" i="0" dirty="0" smtClean="0">
                <a:solidFill>
                  <a:schemeClr val="bg1"/>
                </a:solidFill>
                <a:effectLst>
                  <a:outerShdw blurRad="60007" dist="200025" dir="15000000" sy="30000" kx="-1800000" algn="bl" rotWithShape="0">
                    <a:prstClr val="black">
                      <a:alpha val="32000"/>
                    </a:prstClr>
                  </a:outerShdw>
                </a:effectLst>
                <a:latin typeface="Georgia"/>
                <a:cs typeface="Georgia"/>
              </a:rPr>
              <a:t>     </a:t>
            </a:r>
            <a:r>
              <a:rPr lang="en-US" sz="2000" b="1" i="0" dirty="0" smtClean="0">
                <a:solidFill>
                  <a:schemeClr val="bg1"/>
                </a:solidFill>
                <a:effectLst>
                  <a:outerShdw blurRad="60007" dist="200025" dir="15000000" sy="30000" kx="-1800000" algn="bl" rotWithShape="0">
                    <a:prstClr val="black">
                      <a:alpha val="32000"/>
                    </a:prstClr>
                  </a:outerShdw>
                </a:effectLst>
                <a:latin typeface="Georgia"/>
                <a:cs typeface="Georgia"/>
              </a:rPr>
              <a:t>Jenkins User Conference</a:t>
            </a:r>
            <a:endParaRPr lang="en-US" sz="2000" b="1" i="0" dirty="0">
              <a:solidFill>
                <a:schemeClr val="bg1"/>
              </a:solidFill>
              <a:effectLst>
                <a:outerShdw blurRad="60007" dist="200025" dir="15000000" sy="30000" kx="-1800000" algn="bl" rotWithShape="0">
                  <a:prstClr val="black">
                    <a:alpha val="32000"/>
                  </a:prstClr>
                </a:outerShdw>
              </a:effectLst>
              <a:latin typeface="Georgia"/>
              <a:cs typeface="Georgia"/>
            </a:endParaRPr>
          </a:p>
        </p:txBody>
      </p:sp>
      <p:sp>
        <p:nvSpPr>
          <p:cNvPr id="8" name="Rectangle 7"/>
          <p:cNvSpPr/>
          <p:nvPr/>
        </p:nvSpPr>
        <p:spPr>
          <a:xfrm flipV="1">
            <a:off x="0" y="415945"/>
            <a:ext cx="9144000" cy="45720"/>
          </a:xfrm>
          <a:prstGeom prst="rect">
            <a:avLst/>
          </a:prstGeom>
          <a:solidFill>
            <a:srgbClr val="D338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30000" dirty="0">
              <a:effectLst/>
            </a:endParaRPr>
          </a:p>
        </p:txBody>
      </p:sp>
      <p:sp>
        <p:nvSpPr>
          <p:cNvPr id="11" name="TextBox 10"/>
          <p:cNvSpPr txBox="1"/>
          <p:nvPr/>
        </p:nvSpPr>
        <p:spPr>
          <a:xfrm>
            <a:off x="3691466" y="87725"/>
            <a:ext cx="4783667" cy="307777"/>
          </a:xfrm>
          <a:prstGeom prst="rect">
            <a:avLst/>
          </a:prstGeom>
          <a:noFill/>
        </p:spPr>
        <p:txBody>
          <a:bodyPr wrap="square" rtlCol="0">
            <a:spAutoFit/>
          </a:bodyPr>
          <a:lstStyle/>
          <a:p>
            <a:pPr algn="r"/>
            <a:r>
              <a:rPr lang="en-US" sz="1400" b="0" i="1" dirty="0" smtClean="0">
                <a:solidFill>
                  <a:srgbClr val="FFFFFF"/>
                </a:solidFill>
                <a:effectLst>
                  <a:outerShdw blurRad="60007" dist="200025" dir="15000000" sy="30000" kx="-1800000" algn="bl" rotWithShape="0">
                    <a:prstClr val="black">
                      <a:alpha val="32000"/>
                    </a:prstClr>
                  </a:outerShdw>
                </a:effectLst>
                <a:latin typeface="Georgia"/>
                <a:cs typeface="Georgia"/>
              </a:rPr>
              <a:t>Israel ,</a:t>
            </a:r>
            <a:r>
              <a:rPr lang="en-US" sz="1400" b="0" i="1" baseline="0" dirty="0" smtClean="0">
                <a:solidFill>
                  <a:srgbClr val="FFFFFF"/>
                </a:solidFill>
                <a:effectLst>
                  <a:outerShdw blurRad="60007" dist="200025" dir="15000000" sy="30000" kx="-1800000" algn="bl" rotWithShape="0">
                    <a:prstClr val="black">
                      <a:alpha val="32000"/>
                    </a:prstClr>
                  </a:outerShdw>
                </a:effectLst>
                <a:latin typeface="Georgia"/>
                <a:cs typeface="Georgia"/>
              </a:rPr>
              <a:t>  06 June  2013                    #jenkinsconf      </a:t>
            </a:r>
            <a:endParaRPr lang="en-US" sz="1400" b="0" i="1" dirty="0">
              <a:solidFill>
                <a:srgbClr val="FFFFFF"/>
              </a:solidFill>
              <a:effectLst>
                <a:outerShdw blurRad="60007" dist="200025" dir="15000000" sy="30000" kx="-1800000" algn="bl" rotWithShape="0">
                  <a:prstClr val="black">
                    <a:alpha val="32000"/>
                  </a:prstClr>
                </a:outerShdw>
              </a:effectLst>
              <a:latin typeface="Georgia"/>
              <a:cs typeface="Georgia"/>
            </a:endParaRPr>
          </a:p>
        </p:txBody>
      </p:sp>
      <p:pic>
        <p:nvPicPr>
          <p:cNvPr id="16" name="Picture 15"/>
          <p:cNvPicPr>
            <a:picLocks noChangeAspect="1"/>
          </p:cNvPicPr>
          <p:nvPr/>
        </p:nvPicPr>
        <p:blipFill>
          <a:blip r:embed="rId16"/>
          <a:stretch>
            <a:fillRect/>
          </a:stretch>
        </p:blipFill>
        <p:spPr>
          <a:xfrm>
            <a:off x="6876521" y="-33590"/>
            <a:ext cx="476788" cy="4767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669294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4" Type="http://schemas.openxmlformats.org/officeDocument/2006/relationships/diagramData" Target="../diagrams/data6.xml"/><Relationship Id="rId5" Type="http://schemas.openxmlformats.org/officeDocument/2006/relationships/diagramLayout" Target="../diagrams/layout6.xml"/><Relationship Id="rId7" Type="http://schemas.openxmlformats.org/officeDocument/2006/relationships/diagramColors" Target="../diagrams/colors6.xml"/><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jpeg"/><Relationship Id="rId6"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4" Type="http://schemas.openxmlformats.org/officeDocument/2006/relationships/diagramLayout" Target="../diagrams/layout7.xml"/><Relationship Id="rId5" Type="http://schemas.openxmlformats.org/officeDocument/2006/relationships/diagramQuickStyle" Target="../diagrams/quickStyle7.xml"/><Relationship Id="rId7"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diagramData" Target="../diagrams/data7.xml"/><Relationship Id="rId6"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6" Type="http://schemas.openxmlformats.org/officeDocument/2006/relationships/image" Target="../media/image27.jpeg"/><Relationship Id="rId4"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image" Target="../media/image18.jpeg"/><Relationship Id="rId3" Type="http://schemas.openxmlformats.org/officeDocument/2006/relationships/image" Target="../media/image26.jpe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4"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image" Target="../media/image28.jpeg"/><Relationship Id="rId3" Type="http://schemas.openxmlformats.org/officeDocument/2006/relationships/image" Target="../media/image18.jpeg"/><Relationship Id="rId5" Type="http://schemas.openxmlformats.org/officeDocument/2006/relationships/image" Target="../media/image29.jpeg"/></Relationships>
</file>

<file path=ppt/slides/_rels/slide14.xml.rels><?xml version="1.0" encoding="UTF-8" standalone="yes"?>
<Relationships xmlns="http://schemas.openxmlformats.org/package/2006/relationships"><Relationship Id="rId4" Type="http://schemas.openxmlformats.org/officeDocument/2006/relationships/image" Target="../media/image29.jpeg"/><Relationship Id="rId1" Type="http://schemas.openxmlformats.org/officeDocument/2006/relationships/slideLayout" Target="../slideLayouts/slideLayout3.xml"/><Relationship Id="rId2" Type="http://schemas.openxmlformats.org/officeDocument/2006/relationships/image" Target="../media/image18.jpeg"/><Relationship Id="rId3" Type="http://schemas.openxmlformats.org/officeDocument/2006/relationships/image" Target="../media/image24.jpeg"/><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4" Type="http://schemas.openxmlformats.org/officeDocument/2006/relationships/diagramData" Target="../diagrams/data8.xml"/><Relationship Id="rId5" Type="http://schemas.openxmlformats.org/officeDocument/2006/relationships/diagramLayout" Target="../diagrams/layout8.xml"/><Relationship Id="rId7" Type="http://schemas.openxmlformats.org/officeDocument/2006/relationships/diagramColors" Target="../diagrams/colors8.xm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png"/><Relationship Id="rId6"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video" Target="../media/media1.mp4"/><Relationship Id="rId2" Type="http://schemas.openxmlformats.org/officeDocument/2006/relationships/slideLayout" Target="../slideLayouts/slideLayout3.xml"/><Relationship Id="rId3" Type="http://schemas.microsoft.com/office/2007/relationships/media" Target="../media/media1.mp4"/></Relationships>
</file>

<file path=ppt/slides/_rels/slide17.xml.rels><?xml version="1.0" encoding="UTF-8" standalone="yes"?>
<Relationships xmlns="http://schemas.openxmlformats.org/package/2006/relationships"><Relationship Id="rId4" Type="http://schemas.microsoft.com/office/2007/relationships/media" Target="../media/media2.mp4"/><Relationship Id="rId1" Type="http://schemas.openxmlformats.org/officeDocument/2006/relationships/video" Target="../media/media2.mp4"/><Relationship Id="rId2" Type="http://schemas.openxmlformats.org/officeDocument/2006/relationships/slideLayout" Target="../slideLayouts/slideLayout3.xml"/><Relationship Id="rId3" Type="http://schemas.openxmlformats.org/officeDocument/2006/relationships/notesSlide" Target="../notesSlides/notesSlide10.xml"/><Relationship Id="rId5" Type="http://schemas.openxmlformats.org/officeDocument/2006/relationships/image" Target="../media/image32.png"/></Relationships>
</file>

<file path=ppt/slides/_rels/slide18.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image" Target="../media/image33.jpeg"/><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image" Target="../media/image41.png"/><Relationship Id="rId4"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image" Target="../media/image37.jpeg"/><Relationship Id="rId3" Type="http://schemas.openxmlformats.org/officeDocument/2006/relationships/image" Target="../media/image38.pdf"/><Relationship Id="rId5"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4" Type="http://schemas.openxmlformats.org/officeDocument/2006/relationships/diagramData" Target="../diagrams/data1.xml"/><Relationship Id="rId5" Type="http://schemas.openxmlformats.org/officeDocument/2006/relationships/diagramLayout" Target="../diagrams/layout1.xml"/><Relationship Id="rId7" Type="http://schemas.openxmlformats.org/officeDocument/2006/relationships/diagramColors" Target="../diagrams/colors1.xml"/><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jpeg"/><Relationship Id="rId6"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4" Type="http://schemas.openxmlformats.org/officeDocument/2006/relationships/diagramData" Target="../diagrams/data2.xml"/><Relationship Id="rId5" Type="http://schemas.openxmlformats.org/officeDocument/2006/relationships/diagramLayout" Target="../diagrams/layout2.xml"/><Relationship Id="rId7" Type="http://schemas.openxmlformats.org/officeDocument/2006/relationships/diagramColors" Target="../diagrams/colors2.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eg"/><Relationship Id="rId6"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diagramData" Target="../diagrams/data5.xml"/><Relationship Id="rId6"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 and Gui Automation with Jenkins</a:t>
            </a:r>
            <a:endParaRPr lang="en-US" dirty="0"/>
          </a:p>
        </p:txBody>
      </p:sp>
      <p:sp>
        <p:nvSpPr>
          <p:cNvPr id="3" name="Subtitle 2"/>
          <p:cNvSpPr>
            <a:spLocks noGrp="1"/>
          </p:cNvSpPr>
          <p:nvPr>
            <p:ph type="subTitle" idx="1"/>
          </p:nvPr>
        </p:nvSpPr>
        <p:spPr>
          <a:xfrm>
            <a:off x="3435349" y="2514021"/>
            <a:ext cx="5306483" cy="1422979"/>
          </a:xfrm>
        </p:spPr>
        <p:txBody>
          <a:bodyPr>
            <a:normAutofit fontScale="92500" lnSpcReduction="20000"/>
          </a:bodyPr>
          <a:lstStyle/>
          <a:p>
            <a:r>
              <a:rPr lang="en-US" sz="3459" b="1" dirty="0" smtClean="0"/>
              <a:t>Aytunc</a:t>
            </a:r>
            <a:r>
              <a:rPr lang="tr-TR" sz="3459" b="1" dirty="0" smtClean="0"/>
              <a:t> </a:t>
            </a:r>
            <a:r>
              <a:rPr lang="tr-TR" sz="3459" b="1" dirty="0" err="1" smtClean="0"/>
              <a:t>Beken</a:t>
            </a:r>
            <a:endParaRPr lang="en-US" sz="3459" b="1" dirty="0" smtClean="0"/>
          </a:p>
          <a:p>
            <a:r>
              <a:rPr lang="tr-TR" sz="3459" b="1" dirty="0" err="1" smtClean="0"/>
              <a:t>Turkcell</a:t>
            </a:r>
            <a:endParaRPr lang="en-US" sz="3459" b="1" dirty="0" smtClean="0"/>
          </a:p>
          <a:p>
            <a:pPr algn="r"/>
            <a:r>
              <a:rPr lang="tr-TR" dirty="0"/>
              <a:t>a</a:t>
            </a:r>
            <a:r>
              <a:rPr lang="tr-TR" dirty="0" smtClean="0"/>
              <a:t>ytunc.beken@turkcell.com.tr</a:t>
            </a:r>
            <a:endParaRPr lang="en-US" dirty="0"/>
          </a:p>
        </p:txBody>
      </p:sp>
      <p:sp>
        <p:nvSpPr>
          <p:cNvPr id="4" name="TextBox 3"/>
          <p:cNvSpPr txBox="1"/>
          <p:nvPr/>
        </p:nvSpPr>
        <p:spPr>
          <a:xfrm>
            <a:off x="500373" y="5545667"/>
            <a:ext cx="3326552" cy="707886"/>
          </a:xfrm>
          <a:prstGeom prst="rect">
            <a:avLst/>
          </a:prstGeom>
          <a:noFill/>
        </p:spPr>
        <p:txBody>
          <a:bodyPr wrap="none" rtlCol="0">
            <a:spAutoFit/>
          </a:bodyPr>
          <a:lstStyle/>
          <a:p>
            <a:r>
              <a:rPr lang="en-US" sz="4000" smtClean="0">
                <a:effectLst>
                  <a:outerShdw blurRad="60007" dist="200025" dir="15000000" sy="30000" kx="-1800000" algn="bl" rotWithShape="0">
                    <a:prstClr val="black">
                      <a:alpha val="32000"/>
                    </a:prstClr>
                  </a:outerShdw>
                </a:effectLst>
                <a:latin typeface="Georgia"/>
                <a:cs typeface="Georgia"/>
              </a:rPr>
              <a:t>@jenkinsconf</a:t>
            </a:r>
            <a:endParaRPr lang="en-US" sz="40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0802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err="1" smtClean="0"/>
              <a:t>Recipe</a:t>
            </a:r>
            <a:endParaRPr lang="en-US" dirty="0"/>
          </a:p>
        </p:txBody>
      </p:sp>
      <p:pic>
        <p:nvPicPr>
          <p:cNvPr id="8" name="Picture 3" descr="C:\Users\TCABEKEN\Desktop\sikuli.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317304"/>
            <a:ext cx="1675304" cy="167530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19" name="Diagram 18"/>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27490527"/>
              </p:ext>
            </p:extLst>
          </p:nvPr>
        </p:nvGraphicFramePr>
        <p:xfrm>
          <a:off x="1664906" y="2175635"/>
          <a:ext cx="6096000" cy="330026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662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graphicEl>
                                              <a:dgm id="{4BF7A2DA-8872-4A85-8637-ADF90E019D37}"/>
                                            </p:graphicEl>
                                          </p:spTgt>
                                        </p:tgtEl>
                                        <p:attrNameLst>
                                          <p:attrName>style.visibility</p:attrName>
                                        </p:attrNameLst>
                                      </p:cBhvr>
                                      <p:to>
                                        <p:strVal val="visible"/>
                                      </p:to>
                                    </p:set>
                                    <p:animEffect transition="in" filter="fade">
                                      <p:cBhvr>
                                        <p:cTn id="12" dur="500"/>
                                        <p:tgtEl>
                                          <p:spTgt spid="19">
                                            <p:graphicEl>
                                              <a:dgm id="{4BF7A2DA-8872-4A85-8637-ADF90E019D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graphicEl>
                                              <a:dgm id="{5060B2EA-5E7A-4ADB-9E88-FE8D1E7EA1E4}"/>
                                            </p:graphicEl>
                                          </p:spTgt>
                                        </p:tgtEl>
                                        <p:attrNameLst>
                                          <p:attrName>style.visibility</p:attrName>
                                        </p:attrNameLst>
                                      </p:cBhvr>
                                      <p:to>
                                        <p:strVal val="visible"/>
                                      </p:to>
                                    </p:set>
                                    <p:animEffect transition="in" filter="fade">
                                      <p:cBhvr>
                                        <p:cTn id="17" dur="500"/>
                                        <p:tgtEl>
                                          <p:spTgt spid="19">
                                            <p:graphicEl>
                                              <a:dgm id="{5060B2EA-5E7A-4ADB-9E88-FE8D1E7EA1E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graphicEl>
                                              <a:dgm id="{F7710BBC-B9D9-419A-B433-D724346DA580}"/>
                                            </p:graphicEl>
                                          </p:spTgt>
                                        </p:tgtEl>
                                        <p:attrNameLst>
                                          <p:attrName>style.visibility</p:attrName>
                                        </p:attrNameLst>
                                      </p:cBhvr>
                                      <p:to>
                                        <p:strVal val="visible"/>
                                      </p:to>
                                    </p:set>
                                    <p:animEffect transition="in" filter="fade">
                                      <p:cBhvr>
                                        <p:cTn id="22" dur="500"/>
                                        <p:tgtEl>
                                          <p:spTgt spid="19">
                                            <p:graphicEl>
                                              <a:dgm id="{F7710BBC-B9D9-419A-B433-D724346DA5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err="1" smtClean="0"/>
              <a:t>Recipe</a:t>
            </a:r>
            <a:endParaRPr lang="en-US" dirty="0"/>
          </a:p>
        </p:txBody>
      </p:sp>
      <p:graphicFrame>
        <p:nvGraphicFramePr>
          <p:cNvPr id="19" name="Diagram 18"/>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42193286"/>
              </p:ext>
            </p:extLst>
          </p:nvPr>
        </p:nvGraphicFramePr>
        <p:xfrm>
          <a:off x="1664906" y="2175635"/>
          <a:ext cx="6096000" cy="33002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5" descr="C:\Users\TCABEKEN\Desktop\selenium.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744" y="1510318"/>
            <a:ext cx="1451413" cy="131302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034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graphicEl>
                                              <a:dgm id="{4BF7A2DA-8872-4A85-8637-ADF90E019D37}"/>
                                            </p:graphicEl>
                                          </p:spTgt>
                                        </p:tgtEl>
                                        <p:attrNameLst>
                                          <p:attrName>style.visibility</p:attrName>
                                        </p:attrNameLst>
                                      </p:cBhvr>
                                      <p:to>
                                        <p:strVal val="visible"/>
                                      </p:to>
                                    </p:set>
                                    <p:animEffect transition="in" filter="fade">
                                      <p:cBhvr>
                                        <p:cTn id="12" dur="500"/>
                                        <p:tgtEl>
                                          <p:spTgt spid="19">
                                            <p:graphicEl>
                                              <a:dgm id="{4BF7A2DA-8872-4A85-8637-ADF90E019D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graphicEl>
                                              <a:dgm id="{E207047C-EE95-4839-A7D9-DD8AAE92FD6C}"/>
                                            </p:graphicEl>
                                          </p:spTgt>
                                        </p:tgtEl>
                                        <p:attrNameLst>
                                          <p:attrName>style.visibility</p:attrName>
                                        </p:attrNameLst>
                                      </p:cBhvr>
                                      <p:to>
                                        <p:strVal val="visible"/>
                                      </p:to>
                                    </p:set>
                                    <p:animEffect transition="in" filter="fade">
                                      <p:cBhvr>
                                        <p:cTn id="17" dur="500"/>
                                        <p:tgtEl>
                                          <p:spTgt spid="19">
                                            <p:graphicEl>
                                              <a:dgm id="{E207047C-EE95-4839-A7D9-DD8AAE92FD6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graphicEl>
                                              <a:dgm id="{E175E6DF-A854-4BC9-9A7C-73EE93FEC215}"/>
                                            </p:graphicEl>
                                          </p:spTgt>
                                        </p:tgtEl>
                                        <p:attrNameLst>
                                          <p:attrName>style.visibility</p:attrName>
                                        </p:attrNameLst>
                                      </p:cBhvr>
                                      <p:to>
                                        <p:strVal val="visible"/>
                                      </p:to>
                                    </p:set>
                                    <p:animEffect transition="in" filter="fade">
                                      <p:cBhvr>
                                        <p:cTn id="22" dur="500"/>
                                        <p:tgtEl>
                                          <p:spTgt spid="19">
                                            <p:graphicEl>
                                              <a:dgm id="{E175E6DF-A854-4BC9-9A7C-73EE93FEC2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How We Did ? </a:t>
            </a:r>
            <a:endParaRPr lang="en-US"/>
          </a:p>
        </p:txBody>
      </p:sp>
      <p:pic>
        <p:nvPicPr>
          <p:cNvPr id="1026" name="Picture 2" descr="C:\Users\TCABEKEN\Desktop\jenkin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15066" y="1359523"/>
            <a:ext cx="1819275" cy="2514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C:\Users\TCABEKEN\Desktop\windows.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51156" y="3294951"/>
            <a:ext cx="597594" cy="5949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7" name="Picture 3" descr="C:\Users\TCABEKEN\Desktop\sikuli.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67864" y="1635420"/>
            <a:ext cx="1675304" cy="167530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9" name="Picture 5" descr="C:\Users\TCABEKEN\Desktop\selenium.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793" y="1863856"/>
            <a:ext cx="1451413" cy="131302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7" name="Rectangle 16"/>
          <p:cNvSpPr/>
          <p:nvPr/>
        </p:nvSpPr>
        <p:spPr>
          <a:xfrm>
            <a:off x="480431" y="2994103"/>
            <a:ext cx="1307257" cy="523220"/>
          </a:xfrm>
          <a:prstGeom prst="rect">
            <a:avLst/>
          </a:prstGeom>
          <a:noFill/>
        </p:spPr>
        <p:txBody>
          <a:bodyPr wrap="square" lIns="91440" tIns="45720" rIns="91440" bIns="45720">
            <a:spAutoFit/>
          </a:bodyPr>
          <a:lstStyle/>
          <a:p>
            <a:pPr algn="ct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JUnit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30" name="Picture 6" descr="C:\Users\TCABEKEN\Desktop\user.jp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6874" y="3889889"/>
            <a:ext cx="1712091" cy="17120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9" name="Right Arrow 28"/>
          <p:cNvSpPr/>
          <p:nvPr/>
        </p:nvSpPr>
        <p:spPr>
          <a:xfrm>
            <a:off x="5801710" y="2236483"/>
            <a:ext cx="1566154" cy="5286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J. Agent</a:t>
            </a:r>
            <a:endParaRPr lang="en-US" b="1">
              <a:solidFill>
                <a:schemeClr val="tx1"/>
              </a:solidFill>
            </a:endParaRPr>
          </a:p>
        </p:txBody>
      </p:sp>
      <p:sp>
        <p:nvSpPr>
          <p:cNvPr id="33" name="Left Arrow 32"/>
          <p:cNvSpPr/>
          <p:nvPr/>
        </p:nvSpPr>
        <p:spPr>
          <a:xfrm>
            <a:off x="1771922" y="2244087"/>
            <a:ext cx="1554602" cy="52103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J. Agent</a:t>
            </a:r>
            <a:endParaRPr lang="en-US" b="1">
              <a:solidFill>
                <a:schemeClr val="tx1"/>
              </a:solidFill>
            </a:endParaRPr>
          </a:p>
        </p:txBody>
      </p:sp>
      <p:sp>
        <p:nvSpPr>
          <p:cNvPr id="43" name="Right Arrow 42"/>
          <p:cNvSpPr/>
          <p:nvPr/>
        </p:nvSpPr>
        <p:spPr>
          <a:xfrm rot="19489487">
            <a:off x="2275544" y="3532432"/>
            <a:ext cx="1566154" cy="5286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Input</a:t>
            </a:r>
            <a:endParaRPr lang="en-US" b="1">
              <a:solidFill>
                <a:schemeClr val="tx1"/>
              </a:solidFill>
            </a:endParaRPr>
          </a:p>
        </p:txBody>
      </p:sp>
      <p:sp>
        <p:nvSpPr>
          <p:cNvPr id="47" name="Rectangle 46"/>
          <p:cNvSpPr/>
          <p:nvPr/>
        </p:nvSpPr>
        <p:spPr>
          <a:xfrm>
            <a:off x="6360185" y="4665150"/>
            <a:ext cx="2092239" cy="1569660"/>
          </a:xfrm>
          <a:prstGeom prst="rect">
            <a:avLst/>
          </a:prstGeom>
        </p:spPr>
        <p:style>
          <a:lnRef idx="1">
            <a:schemeClr val="accent6"/>
          </a:lnRef>
          <a:fillRef idx="3">
            <a:schemeClr val="accent6"/>
          </a:fillRef>
          <a:effectRef idx="2">
            <a:schemeClr val="accent6"/>
          </a:effectRef>
          <a:fontRef idx="minor">
            <a:schemeClr val="lt1"/>
          </a:fontRef>
        </p:style>
        <p:txBody>
          <a:bodyPr wrap="none" lIns="91440" tIns="45720" rIns="91440" bIns="45720">
            <a:spAutoFit/>
          </a:bodyPr>
          <a:lstStyle/>
          <a:p>
            <a:pPr algn="ctr"/>
            <a:r>
              <a:rPr lang="en-US" sz="2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HP OO</a:t>
            </a:r>
          </a:p>
          <a:p>
            <a:pPr algn="ctr"/>
            <a:r>
              <a:rPr lang="en-US" sz="2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&amp;</a:t>
            </a:r>
          </a:p>
          <a:p>
            <a:pPr algn="ctr"/>
            <a:r>
              <a:rPr lang="en-US" sz="2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Maximo</a:t>
            </a:r>
          </a:p>
          <a:p>
            <a:pPr algn="ctr"/>
            <a:r>
              <a:rPr lang="en-US" sz="2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Service Desk</a:t>
            </a:r>
          </a:p>
        </p:txBody>
      </p:sp>
      <p:sp>
        <p:nvSpPr>
          <p:cNvPr id="59" name="Left Arrow 58"/>
          <p:cNvSpPr/>
          <p:nvPr/>
        </p:nvSpPr>
        <p:spPr>
          <a:xfrm rot="2042082">
            <a:off x="5457223" y="3631240"/>
            <a:ext cx="1544683" cy="55453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Trigger</a:t>
            </a:r>
            <a:endParaRPr lang="en-US" b="1">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13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fade">
                                      <p:cBhvr>
                                        <p:cTn id="4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animBg="1"/>
      <p:bldP spid="33" grpId="0" animBg="1"/>
      <p:bldP spid="43" grpId="0" animBg="1"/>
      <p:bldP spid="47" grpId="0" animBg="1"/>
      <p:bldP spid="59"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ikdörtgen 8"/>
          <p:cNvSpPr/>
          <p:nvPr/>
        </p:nvSpPr>
        <p:spPr>
          <a:xfrm>
            <a:off x="7215352" y="1783337"/>
            <a:ext cx="1755227" cy="8309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t>How Does It Work ?</a:t>
            </a:r>
            <a:r>
              <a:rPr lang="tr-TR" dirty="0" smtClean="0"/>
              <a:t> – </a:t>
            </a:r>
            <a:r>
              <a:rPr lang="tr-TR" dirty="0" err="1" smtClean="0"/>
              <a:t>Type</a:t>
            </a:r>
            <a:r>
              <a:rPr lang="tr-TR" dirty="0" smtClean="0"/>
              <a:t> 1</a:t>
            </a:r>
            <a:r>
              <a:rPr lang="en-US" dirty="0" smtClean="0"/>
              <a:t> </a:t>
            </a:r>
            <a:endParaRPr lang="en-US" dirty="0"/>
          </a:p>
        </p:txBody>
      </p:sp>
      <p:pic>
        <p:nvPicPr>
          <p:cNvPr id="2050" name="Picture 2" descr="C:\Users\TCABEKEN\Desktop\singleuser.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5211" y="1560786"/>
            <a:ext cx="848322" cy="130763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 name="Right Arrow 10"/>
          <p:cNvSpPr/>
          <p:nvPr/>
        </p:nvSpPr>
        <p:spPr>
          <a:xfrm>
            <a:off x="1355833" y="1887694"/>
            <a:ext cx="1655381" cy="653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Request</a:t>
            </a:r>
            <a:endParaRPr lang="en-US" b="1">
              <a:solidFill>
                <a:schemeClr val="tx1"/>
              </a:solidFill>
            </a:endParaRPr>
          </a:p>
        </p:txBody>
      </p:sp>
      <p:sp>
        <p:nvSpPr>
          <p:cNvPr id="26" name="Rectangle 25"/>
          <p:cNvSpPr/>
          <p:nvPr/>
        </p:nvSpPr>
        <p:spPr>
          <a:xfrm>
            <a:off x="3322514" y="1799104"/>
            <a:ext cx="2050561" cy="830997"/>
          </a:xfrm>
          <a:prstGeom prst="rect">
            <a:avLst/>
          </a:prstGeom>
        </p:spPr>
        <p:style>
          <a:lnRef idx="1">
            <a:schemeClr val="accent6"/>
          </a:lnRef>
          <a:fillRef idx="3">
            <a:schemeClr val="accent6"/>
          </a:fillRef>
          <a:effectRef idx="2">
            <a:schemeClr val="accent6"/>
          </a:effectRef>
          <a:fontRef idx="minor">
            <a:schemeClr val="lt1"/>
          </a:fontRef>
        </p:style>
        <p:txBody>
          <a:bodyPr wrap="none" lIns="91440" tIns="45720" rIns="91440" bIns="45720">
            <a:spAutoFit/>
          </a:bodyPr>
          <a:lstStyle/>
          <a:p>
            <a:pPr algn="ctr"/>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Maximo</a:t>
            </a:r>
          </a:p>
          <a:p>
            <a:pPr algn="ctr"/>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Service Desk</a:t>
            </a:r>
          </a:p>
        </p:txBody>
      </p:sp>
      <p:sp>
        <p:nvSpPr>
          <p:cNvPr id="34" name="Right Arrow 33"/>
          <p:cNvSpPr/>
          <p:nvPr/>
        </p:nvSpPr>
        <p:spPr>
          <a:xfrm>
            <a:off x="5559971" y="1905635"/>
            <a:ext cx="1655381" cy="653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Trigger</a:t>
            </a:r>
            <a:endParaRPr lang="en-US" b="1">
              <a:solidFill>
                <a:schemeClr val="tx1"/>
              </a:solidFill>
            </a:endParaRPr>
          </a:p>
        </p:txBody>
      </p:sp>
      <p:sp>
        <p:nvSpPr>
          <p:cNvPr id="35" name="Rectangle 34"/>
          <p:cNvSpPr/>
          <p:nvPr/>
        </p:nvSpPr>
        <p:spPr>
          <a:xfrm>
            <a:off x="7489035" y="2001711"/>
            <a:ext cx="1197765" cy="461665"/>
          </a:xfrm>
          <a:prstGeom prst="rect">
            <a:avLst/>
          </a:prstGeom>
        </p:spPr>
        <p:style>
          <a:lnRef idx="1">
            <a:schemeClr val="dk1"/>
          </a:lnRef>
          <a:fillRef idx="3">
            <a:schemeClr val="dk1"/>
          </a:fillRef>
          <a:effectRef idx="2">
            <a:schemeClr val="dk1"/>
          </a:effectRef>
          <a:fontRef idx="minor">
            <a:schemeClr val="lt1"/>
          </a:fontRef>
        </p:style>
        <p:txBody>
          <a:bodyPr wrap="none" lIns="91440" tIns="45720" rIns="91440" bIns="45720">
            <a:spAutoFit/>
          </a:bodyPr>
          <a:lstStyle/>
          <a:p>
            <a:pPr algn="ctr"/>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HP OO</a:t>
            </a:r>
          </a:p>
        </p:txBody>
      </p:sp>
      <p:sp>
        <p:nvSpPr>
          <p:cNvPr id="23" name="Down Arrow 22"/>
          <p:cNvSpPr/>
          <p:nvPr/>
        </p:nvSpPr>
        <p:spPr>
          <a:xfrm>
            <a:off x="7796255" y="2686663"/>
            <a:ext cx="583324" cy="7335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descr="C:\Users\TCABEKEN\Desktop\jenkins.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33570" y="3673360"/>
            <a:ext cx="1308693" cy="18088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2" name="Left Arrow 31"/>
          <p:cNvSpPr/>
          <p:nvPr/>
        </p:nvSpPr>
        <p:spPr>
          <a:xfrm>
            <a:off x="5559970" y="4130565"/>
            <a:ext cx="1655381" cy="66215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Run</a:t>
            </a:r>
            <a:endParaRPr lang="en-US" b="1">
              <a:solidFill>
                <a:schemeClr val="tx1"/>
              </a:solidFill>
            </a:endParaRPr>
          </a:p>
        </p:txBody>
      </p:sp>
      <p:pic>
        <p:nvPicPr>
          <p:cNvPr id="49" name="Picture 3" descr="C:\Users\TCABEKEN\Desktop\sikuli.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99636" y="3649327"/>
            <a:ext cx="1675304" cy="167530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5" name="Left Arrow 44"/>
          <p:cNvSpPr/>
          <p:nvPr/>
        </p:nvSpPr>
        <p:spPr>
          <a:xfrm rot="1787501">
            <a:off x="1702676" y="3279715"/>
            <a:ext cx="1844565" cy="710354"/>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SUCCESS</a:t>
            </a:r>
            <a:endParaRPr lang="en-US" b="1">
              <a:solidFill>
                <a:schemeClr val="tx1"/>
              </a:solidFill>
            </a:endParaRPr>
          </a:p>
        </p:txBody>
      </p:sp>
      <p:sp>
        <p:nvSpPr>
          <p:cNvPr id="51" name="TextBox 50"/>
          <p:cNvSpPr txBox="1"/>
          <p:nvPr/>
        </p:nvSpPr>
        <p:spPr>
          <a:xfrm>
            <a:off x="275211" y="2974607"/>
            <a:ext cx="848322" cy="366774"/>
          </a:xfrm>
          <a:prstGeom prst="rect">
            <a:avLst/>
          </a:prstGeom>
          <a:noFill/>
        </p:spPr>
        <p:txBody>
          <a:bodyPr wrap="square" rtlCol="0">
            <a:spAutoFit/>
          </a:bodyPr>
          <a:lstStyle/>
          <a:p>
            <a:pPr algn="ctr"/>
            <a:r>
              <a:rPr lang="en-US" b="1" dirty="0" smtClean="0"/>
              <a:t>USER</a:t>
            </a:r>
            <a:endParaRPr lang="en-US" b="1" dirty="0"/>
          </a:p>
        </p:txBody>
      </p:sp>
      <p:pic>
        <p:nvPicPr>
          <p:cNvPr id="2052" name="Picture 4" descr="C:\Users\TCABEKEN\Desktop\admin.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590622"/>
            <a:ext cx="1938283" cy="193828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4" name="Left Arrow 53"/>
          <p:cNvSpPr/>
          <p:nvPr/>
        </p:nvSpPr>
        <p:spPr>
          <a:xfrm rot="20233815">
            <a:off x="1711213" y="4792717"/>
            <a:ext cx="1804550" cy="68951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FAIL</a:t>
            </a:r>
            <a:endParaRPr lang="en-US" b="1">
              <a:solidFill>
                <a:schemeClr val="tx1"/>
              </a:solidFill>
            </a:endParaRPr>
          </a:p>
        </p:txBody>
      </p:sp>
      <p:sp>
        <p:nvSpPr>
          <p:cNvPr id="68" name="TextBox 67"/>
          <p:cNvSpPr txBox="1"/>
          <p:nvPr/>
        </p:nvSpPr>
        <p:spPr>
          <a:xfrm>
            <a:off x="217347" y="6470387"/>
            <a:ext cx="1216305" cy="369332"/>
          </a:xfrm>
          <a:prstGeom prst="rect">
            <a:avLst/>
          </a:prstGeom>
          <a:noFill/>
        </p:spPr>
        <p:txBody>
          <a:bodyPr wrap="square" rtlCol="0">
            <a:spAutoFit/>
          </a:bodyPr>
          <a:lstStyle/>
          <a:p>
            <a:pPr algn="ctr"/>
            <a:r>
              <a:rPr lang="en-US" b="1" smtClean="0"/>
              <a:t>ADMIN</a:t>
            </a:r>
            <a:endParaRPr lang="en-US" b="1"/>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28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500"/>
                                        <p:tgtEl>
                                          <p:spTgt spid="20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nodeType="with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fade">
                                      <p:cBhvr>
                                        <p:cTn id="58" dur="500"/>
                                        <p:tgtEl>
                                          <p:spTgt spid="205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6" grpId="0" animBg="1"/>
      <p:bldP spid="34" grpId="0" animBg="1"/>
      <p:bldP spid="35" grpId="0" animBg="1"/>
      <p:bldP spid="23" grpId="0" animBg="1"/>
      <p:bldP spid="32" grpId="0" animBg="1"/>
      <p:bldP spid="45" grpId="0" animBg="1"/>
      <p:bldP spid="51" grpId="0"/>
      <p:bldP spid="54" grpId="0" animBg="1"/>
      <p:bldP spid="6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How Does It Work ? </a:t>
            </a:r>
            <a:r>
              <a:rPr lang="tr-TR" dirty="0" smtClean="0"/>
              <a:t>– </a:t>
            </a:r>
            <a:r>
              <a:rPr lang="tr-TR" dirty="0" err="1" smtClean="0"/>
              <a:t>Type</a:t>
            </a:r>
            <a:r>
              <a:rPr lang="tr-TR" dirty="0" smtClean="0"/>
              <a:t> 2</a:t>
            </a:r>
            <a:endParaRPr lang="en-US" dirty="0"/>
          </a:p>
        </p:txBody>
      </p:sp>
      <p:sp>
        <p:nvSpPr>
          <p:cNvPr id="11" name="Right Arrow 10"/>
          <p:cNvSpPr/>
          <p:nvPr/>
        </p:nvSpPr>
        <p:spPr>
          <a:xfrm>
            <a:off x="3211389" y="2567326"/>
            <a:ext cx="2481775" cy="653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Request</a:t>
            </a:r>
            <a:endParaRPr lang="en-US" b="1" dirty="0">
              <a:solidFill>
                <a:schemeClr val="tx1"/>
              </a:solidFill>
            </a:endParaRPr>
          </a:p>
        </p:txBody>
      </p:sp>
      <p:pic>
        <p:nvPicPr>
          <p:cNvPr id="2051" name="Picture 3" descr="C:\Users\TCABEKEN\Desktop\jenkin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47510" y="2039806"/>
            <a:ext cx="1308693" cy="18088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2" name="Left Arrow 31"/>
          <p:cNvSpPr/>
          <p:nvPr/>
        </p:nvSpPr>
        <p:spPr>
          <a:xfrm rot="18422268">
            <a:off x="5261485" y="4377719"/>
            <a:ext cx="1655381" cy="66215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Run</a:t>
            </a:r>
            <a:endParaRPr lang="en-US" b="1" dirty="0">
              <a:solidFill>
                <a:schemeClr val="tx1"/>
              </a:solidFill>
            </a:endParaRPr>
          </a:p>
        </p:txBody>
      </p:sp>
      <p:pic>
        <p:nvPicPr>
          <p:cNvPr id="49" name="Picture 3" descr="C:\Users\TCABEKEN\Desktop\sikuli.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70237" y="5191540"/>
            <a:ext cx="1675304" cy="167530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5" name="Left Arrow 44"/>
          <p:cNvSpPr/>
          <p:nvPr/>
        </p:nvSpPr>
        <p:spPr>
          <a:xfrm rot="2940666">
            <a:off x="2414844" y="4231450"/>
            <a:ext cx="1844565" cy="710354"/>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SUCCESS</a:t>
            </a:r>
            <a:endParaRPr lang="en-US" b="1" dirty="0">
              <a:solidFill>
                <a:schemeClr val="tx1"/>
              </a:solidFill>
            </a:endParaRPr>
          </a:p>
        </p:txBody>
      </p:sp>
      <p:pic>
        <p:nvPicPr>
          <p:cNvPr id="2052" name="Picture 4" descr="C:\Users\TCABEKEN\Desktop\admin.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5500" y="1719206"/>
            <a:ext cx="1938283" cy="193828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4" name="Left Arrow 53"/>
          <p:cNvSpPr/>
          <p:nvPr/>
        </p:nvSpPr>
        <p:spPr>
          <a:xfrm rot="3173880">
            <a:off x="1861507" y="4816804"/>
            <a:ext cx="1804550" cy="68951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chemeClr val="tx1"/>
                </a:solidFill>
              </a:rPr>
              <a:t>FAIL</a:t>
            </a:r>
            <a:endParaRPr lang="en-US" b="1">
              <a:solidFill>
                <a:schemeClr val="tx1"/>
              </a:solidFill>
            </a:endParaRPr>
          </a:p>
        </p:txBody>
      </p:sp>
      <p:sp>
        <p:nvSpPr>
          <p:cNvPr id="68" name="TextBox 67"/>
          <p:cNvSpPr txBox="1"/>
          <p:nvPr/>
        </p:nvSpPr>
        <p:spPr>
          <a:xfrm>
            <a:off x="1186083" y="3664014"/>
            <a:ext cx="1216305" cy="369332"/>
          </a:xfrm>
          <a:prstGeom prst="rect">
            <a:avLst/>
          </a:prstGeom>
          <a:noFill/>
        </p:spPr>
        <p:txBody>
          <a:bodyPr wrap="square" rtlCol="0">
            <a:spAutoFit/>
          </a:bodyPr>
          <a:lstStyle/>
          <a:p>
            <a:pPr algn="ctr"/>
            <a:r>
              <a:rPr lang="en-US" b="1" dirty="0" smtClean="0"/>
              <a:t>ADMIN</a:t>
            </a:r>
            <a:endParaRPr lang="en-US" b="1" dirty="0"/>
          </a:p>
        </p:txBody>
      </p:sp>
      <p:pic>
        <p:nvPicPr>
          <p:cNvPr id="29" name="Picture 2" descr="http://icons.iconarchive.com/icons/iconarchive/red-orb-alphabet/256/Exclamation-mark-icon.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87711" y="5832202"/>
            <a:ext cx="1001188" cy="100118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49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animBg="1"/>
      <p:bldP spid="45" grpId="0" animBg="1"/>
      <p:bldP spid="54" grpId="0" animBg="1"/>
      <p:bldP spid="6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Tricky Points</a:t>
            </a:r>
            <a:endParaRPr lang="en-US" dirty="0"/>
          </a:p>
        </p:txBody>
      </p:sp>
      <p:sp>
        <p:nvSpPr>
          <p:cNvPr id="17" name="AutoShape 2" descr="http://www.apkdad.com/wp-content/uploads/2013/05/Magic-Trick-Icon.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4" descr="http://www.apkdad.com/wp-content/uploads/2013/05/Magic-Trick-Ico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icons.iconarchive.com/icons/iconarchive/red-orb-alphabet/256/Exclamation-mark-icon.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52194" y="5304550"/>
            <a:ext cx="1521918" cy="152191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10" name="Diyagram 9"/>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30656995"/>
              </p:ext>
            </p:extLst>
          </p:nvPr>
        </p:nvGraphicFramePr>
        <p:xfrm>
          <a:off x="825500" y="1301545"/>
          <a:ext cx="7643103" cy="4691987"/>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260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35CED366-774A-43C4-97A5-CE3CE8F67926}"/>
                                            </p:graphicEl>
                                          </p:spTgt>
                                        </p:tgtEl>
                                        <p:attrNameLst>
                                          <p:attrName>style.visibility</p:attrName>
                                        </p:attrNameLst>
                                      </p:cBhvr>
                                      <p:to>
                                        <p:strVal val="visible"/>
                                      </p:to>
                                    </p:set>
                                    <p:animEffect transition="in" filter="fade">
                                      <p:cBhvr>
                                        <p:cTn id="7" dur="500"/>
                                        <p:tgtEl>
                                          <p:spTgt spid="10">
                                            <p:graphicEl>
                                              <a:dgm id="{35CED366-774A-43C4-97A5-CE3CE8F6792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dgm id="{BA15B459-8E3D-442E-8173-D51A8491A2C1}"/>
                                            </p:graphicEl>
                                          </p:spTgt>
                                        </p:tgtEl>
                                        <p:attrNameLst>
                                          <p:attrName>style.visibility</p:attrName>
                                        </p:attrNameLst>
                                      </p:cBhvr>
                                      <p:to>
                                        <p:strVal val="visible"/>
                                      </p:to>
                                    </p:set>
                                    <p:animEffect transition="in" filter="fade">
                                      <p:cBhvr>
                                        <p:cTn id="10" dur="500"/>
                                        <p:tgtEl>
                                          <p:spTgt spid="10">
                                            <p:graphicEl>
                                              <a:dgm id="{BA15B459-8E3D-442E-8173-D51A8491A2C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graphicEl>
                                              <a:dgm id="{7F255F3B-9AB4-4792-89F9-69D2427A5E07}"/>
                                            </p:graphicEl>
                                          </p:spTgt>
                                        </p:tgtEl>
                                        <p:attrNameLst>
                                          <p:attrName>style.visibility</p:attrName>
                                        </p:attrNameLst>
                                      </p:cBhvr>
                                      <p:to>
                                        <p:strVal val="visible"/>
                                      </p:to>
                                    </p:set>
                                    <p:animEffect transition="in" filter="fade">
                                      <p:cBhvr>
                                        <p:cTn id="15" dur="500"/>
                                        <p:tgtEl>
                                          <p:spTgt spid="10">
                                            <p:graphicEl>
                                              <a:dgm id="{7F255F3B-9AB4-4792-89F9-69D2427A5E0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6FBE2B02-D29D-4ED8-A799-92E32715E33F}"/>
                                            </p:graphicEl>
                                          </p:spTgt>
                                        </p:tgtEl>
                                        <p:attrNameLst>
                                          <p:attrName>style.visibility</p:attrName>
                                        </p:attrNameLst>
                                      </p:cBhvr>
                                      <p:to>
                                        <p:strVal val="visible"/>
                                      </p:to>
                                    </p:set>
                                    <p:animEffect transition="in" filter="fade">
                                      <p:cBhvr>
                                        <p:cTn id="20" dur="500"/>
                                        <p:tgtEl>
                                          <p:spTgt spid="10">
                                            <p:graphicEl>
                                              <a:dgm id="{6FBE2B02-D29D-4ED8-A799-92E32715E33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graphicEl>
                                              <a:dgm id="{D8EF32EE-52E9-4604-A20A-427016560D22}"/>
                                            </p:graphicEl>
                                          </p:spTgt>
                                        </p:tgtEl>
                                        <p:attrNameLst>
                                          <p:attrName>style.visibility</p:attrName>
                                        </p:attrNameLst>
                                      </p:cBhvr>
                                      <p:to>
                                        <p:strVal val="visible"/>
                                      </p:to>
                                    </p:set>
                                    <p:animEffect transition="in" filter="fade">
                                      <p:cBhvr>
                                        <p:cTn id="25" dur="500"/>
                                        <p:tgtEl>
                                          <p:spTgt spid="10">
                                            <p:graphicEl>
                                              <a:dgm id="{D8EF32EE-52E9-4604-A20A-427016560D2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graphicEl>
                                              <a:dgm id="{95C308F1-6093-4D48-8AE0-7E81C519CFDD}"/>
                                            </p:graphicEl>
                                          </p:spTgt>
                                        </p:tgtEl>
                                        <p:attrNameLst>
                                          <p:attrName>style.visibility</p:attrName>
                                        </p:attrNameLst>
                                      </p:cBhvr>
                                      <p:to>
                                        <p:strVal val="visible"/>
                                      </p:to>
                                    </p:set>
                                    <p:animEffect transition="in" filter="fade">
                                      <p:cBhvr>
                                        <p:cTn id="28" dur="500"/>
                                        <p:tgtEl>
                                          <p:spTgt spid="10">
                                            <p:graphicEl>
                                              <a:dgm id="{95C308F1-6093-4D48-8AE0-7E81C519CFD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graphicEl>
                                              <a:dgm id="{840AFA05-D2D5-44E6-A374-0B6DC88389E9}"/>
                                            </p:graphicEl>
                                          </p:spTgt>
                                        </p:tgtEl>
                                        <p:attrNameLst>
                                          <p:attrName>style.visibility</p:attrName>
                                        </p:attrNameLst>
                                      </p:cBhvr>
                                      <p:to>
                                        <p:strVal val="visible"/>
                                      </p:to>
                                    </p:set>
                                    <p:animEffect transition="in" filter="fade">
                                      <p:cBhvr>
                                        <p:cTn id="33" dur="500"/>
                                        <p:tgtEl>
                                          <p:spTgt spid="10">
                                            <p:graphicEl>
                                              <a:dgm id="{840AFA05-D2D5-44E6-A374-0B6DC88389E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graphicEl>
                                              <a:dgm id="{BB589447-AD1C-47F6-A00A-77548BE55D96}"/>
                                            </p:graphicEl>
                                          </p:spTgt>
                                        </p:tgtEl>
                                        <p:attrNameLst>
                                          <p:attrName>style.visibility</p:attrName>
                                        </p:attrNameLst>
                                      </p:cBhvr>
                                      <p:to>
                                        <p:strVal val="visible"/>
                                      </p:to>
                                    </p:set>
                                    <p:animEffect transition="in" filter="fade">
                                      <p:cBhvr>
                                        <p:cTn id="38" dur="500"/>
                                        <p:tgtEl>
                                          <p:spTgt spid="10">
                                            <p:graphicEl>
                                              <a:dgm id="{BB589447-AD1C-47F6-A00A-77548BE55D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An </a:t>
            </a:r>
            <a:r>
              <a:rPr lang="tr-TR" dirty="0" err="1" smtClean="0"/>
              <a:t>Example</a:t>
            </a:r>
            <a:r>
              <a:rPr lang="tr-TR" dirty="0" smtClean="0"/>
              <a:t> – </a:t>
            </a:r>
            <a:r>
              <a:rPr lang="tr-TR" dirty="0" err="1" smtClean="0"/>
              <a:t>Reset</a:t>
            </a:r>
            <a:r>
              <a:rPr lang="tr-TR" dirty="0" smtClean="0"/>
              <a:t> User</a:t>
            </a:r>
            <a:endParaRPr lang="en-US" dirty="0"/>
          </a:p>
        </p:txBody>
      </p:sp>
      <p:pic>
        <p:nvPicPr>
          <p:cNvPr id="5" name="create_user.mp4">
            <a:hlinkClick r:id="" action="ppaction://media"/>
          </p:cNvPr>
          <p:cNvPicPr/>
          <p:nvPr>
            <a:vide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3"/>
              </p:ext>
            </p:extLst>
          </p:nvPr>
        </p:nvPicPr>
        <p:blipFill>
          <a:blip r:embed="rId4"/>
          <a:stretch>
            <a:fillRect/>
          </a:stretch>
        </p:blipFill>
        <p:spPr>
          <a:xfrm>
            <a:off x="328188" y="1340958"/>
            <a:ext cx="8468974" cy="491795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46089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An </a:t>
            </a:r>
            <a:r>
              <a:rPr lang="tr-TR" dirty="0" err="1" smtClean="0"/>
              <a:t>Example</a:t>
            </a:r>
            <a:r>
              <a:rPr lang="tr-TR" dirty="0" smtClean="0"/>
              <a:t> – </a:t>
            </a:r>
            <a:r>
              <a:rPr lang="tr-TR" dirty="0" err="1" smtClean="0"/>
              <a:t>Monitoring</a:t>
            </a:r>
            <a:endParaRPr lang="en-US" dirty="0"/>
          </a:p>
        </p:txBody>
      </p:sp>
      <p:pic>
        <p:nvPicPr>
          <p:cNvPr id="11" name="sikuli.mp4">
            <a:hlinkClick r:id="" action="ppaction://media"/>
          </p:cNvPr>
          <p:cNvPicPr/>
          <p:nvPr>
            <a:vide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4"/>
              </p:ext>
            </p:extLst>
          </p:nvPr>
        </p:nvPicPr>
        <p:blipFill>
          <a:blip r:embed="rId5"/>
          <a:stretch>
            <a:fillRect/>
          </a:stretch>
        </p:blipFill>
        <p:spPr>
          <a:xfrm>
            <a:off x="346841" y="1301545"/>
            <a:ext cx="8450318" cy="489716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0931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dirty="0" smtClean="0"/>
              <a:t>An </a:t>
            </a:r>
            <a:r>
              <a:rPr lang="tr-TR" dirty="0" err="1" smtClean="0"/>
              <a:t>Example</a:t>
            </a:r>
            <a:r>
              <a:rPr lang="tr-TR" dirty="0" smtClean="0"/>
              <a:t> - Administrator</a:t>
            </a:r>
            <a:endParaRPr lang="en-US" dirty="0"/>
          </a:p>
        </p:txBody>
      </p:sp>
      <p:sp>
        <p:nvSpPr>
          <p:cNvPr id="2" name="AutoShape 2" descr="http://t1.gstatic.com/images?q=tbn:ANd9GcQFL4DIBg0iNaH-amBqmZNPLJMStxn2o1hJEE9OL0Ppwz0-Rjwsy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C:\Users\TCABEKEN\Desktop\homer2.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56674" y="3925615"/>
            <a:ext cx="5208562" cy="2889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66934" y="1429258"/>
            <a:ext cx="2761273" cy="18071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68918" y="1468380"/>
            <a:ext cx="2712993" cy="176807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rtı 7"/>
          <p:cNvSpPr/>
          <p:nvPr/>
        </p:nvSpPr>
        <p:spPr>
          <a:xfrm>
            <a:off x="4086049" y="2033310"/>
            <a:ext cx="882869" cy="90359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Eşittir 11"/>
          <p:cNvSpPr/>
          <p:nvPr/>
        </p:nvSpPr>
        <p:spPr>
          <a:xfrm>
            <a:off x="1266934" y="4761186"/>
            <a:ext cx="1113659" cy="821104"/>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24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3"/>
          <p:cNvSpPr>
            <a:spLocks noGrp="1"/>
          </p:cNvSpPr>
          <p:nvPr>
            <p:ph type="title"/>
          </p:nvPr>
        </p:nvSpPr>
        <p:spPr>
          <a:xfrm>
            <a:off x="825500" y="581545"/>
            <a:ext cx="7861300" cy="720000"/>
          </a:xfrm>
        </p:spPr>
        <p:txBody>
          <a:bodyPr>
            <a:normAutofit/>
          </a:bodyPr>
          <a:lstStyle/>
          <a:p>
            <a:r>
              <a:rPr lang="tr-TR" dirty="0" smtClean="0"/>
              <a:t>Q&amp;A</a:t>
            </a:r>
            <a:endParaRPr lang="en-US" dirty="0"/>
          </a:p>
        </p:txBody>
      </p:sp>
      <p:pic>
        <p:nvPicPr>
          <p:cNvPr id="3074" name="Picture 2" descr="C:\Users\TCABEKEN\Desktop\qa.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21443" y="2892551"/>
            <a:ext cx="4509977" cy="39264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997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Agenda</a:t>
            </a:r>
            <a:endParaRPr lang="en-US"/>
          </a:p>
        </p:txBody>
      </p:sp>
      <p:sp>
        <p:nvSpPr>
          <p:cNvPr id="5" name="Content Placeholder 4"/>
          <p:cNvSpPr>
            <a:spLocks noGrp="1"/>
          </p:cNvSpPr>
          <p:nvPr>
            <p:ph sz="quarter" idx="13"/>
          </p:nvPr>
        </p:nvSpPr>
        <p:spPr/>
        <p:txBody>
          <a:bodyPr>
            <a:normAutofit/>
          </a:bodyPr>
          <a:lstStyle/>
          <a:p>
            <a:r>
              <a:rPr lang="en-US" sz="2600" dirty="0" smtClean="0"/>
              <a:t>Who Am I ? </a:t>
            </a:r>
          </a:p>
          <a:p>
            <a:r>
              <a:rPr lang="en-US" sz="2600" dirty="0" smtClean="0"/>
              <a:t>Who I Work For ?</a:t>
            </a:r>
          </a:p>
          <a:p>
            <a:r>
              <a:rPr lang="en-US" sz="2600" dirty="0" smtClean="0"/>
              <a:t>Why We Did ? </a:t>
            </a:r>
          </a:p>
          <a:p>
            <a:r>
              <a:rPr lang="en-US" sz="2600" dirty="0" smtClean="0"/>
              <a:t>What We Did ? </a:t>
            </a:r>
          </a:p>
          <a:p>
            <a:r>
              <a:rPr lang="en-US" sz="2600" dirty="0" smtClean="0"/>
              <a:t>How We Did ? </a:t>
            </a:r>
          </a:p>
          <a:p>
            <a:r>
              <a:rPr lang="en-US" sz="2600" dirty="0" smtClean="0"/>
              <a:t>How Does It Work ?</a:t>
            </a:r>
          </a:p>
          <a:p>
            <a:r>
              <a:rPr lang="en-US" sz="2600" dirty="0" smtClean="0"/>
              <a:t>An Example</a:t>
            </a:r>
          </a:p>
          <a:p>
            <a:r>
              <a:rPr lang="en-US" sz="2600" dirty="0" smtClean="0"/>
              <a:t>Tricky Points</a:t>
            </a:r>
          </a:p>
          <a:p>
            <a:r>
              <a:rPr lang="en-US" sz="2600" dirty="0" smtClean="0"/>
              <a:t>Q&amp;A</a:t>
            </a:r>
            <a:endParaRPr lang="en-US" sz="2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623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To Our Sponsors</a:t>
            </a:r>
            <a:endParaRPr lang="en-US" dirty="0"/>
          </a:p>
        </p:txBody>
      </p:sp>
      <p:pic>
        <p:nvPicPr>
          <p:cNvPr id="4" name="Content Placeholder 3" descr="CloudBees Logo_teal.jpg"/>
          <p:cNvPicPr>
            <a:picLocks noGrp="1" noChangeAspect="1"/>
          </p:cNvPicPr>
          <p:nvPr>
            <p:ph sz="quarter" idx="13"/>
          </p:nvPr>
        </p:nvPicPr>
        <p:blipFill>
          <a:blip r:embed="rId2"/>
          <a:srcRect t="-21765" b="-21765"/>
          <a:stretch>
            <a:fillRect/>
          </a:stretch>
        </p:blipFill>
        <p:spPr>
          <a:xfrm>
            <a:off x="1264129" y="1658820"/>
            <a:ext cx="2842184" cy="1740781"/>
          </a:xfrm>
        </p:spPr>
      </p:pic>
      <p:pic>
        <p:nvPicPr>
          <p:cNvPr id="11" name="Picture 10" descr="JFrog Logo PRES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728634" y="1470878"/>
            <a:ext cx="2233289" cy="2233289"/>
          </a:xfrm>
          <a:prstGeom prst="rect">
            <a:avLst/>
          </a:prstGeom>
        </p:spPr>
      </p:pic>
      <p:pic>
        <p:nvPicPr>
          <p:cNvPr id="12" name="Picture 11" descr="WhiteSource_Logo-w.png"/>
          <p:cNvPicPr>
            <a:picLocks noChangeAspect="1"/>
          </p:cNvPicPr>
          <p:nvPr/>
        </p:nvPicPr>
        <p:blipFill>
          <a:blip r:embed="rId5"/>
          <a:stretch>
            <a:fillRect/>
          </a:stretch>
        </p:blipFill>
        <p:spPr>
          <a:xfrm>
            <a:off x="1264129" y="4032251"/>
            <a:ext cx="2817169" cy="1145240"/>
          </a:xfrm>
          <a:prstGeom prst="rect">
            <a:avLst/>
          </a:prstGeom>
        </p:spPr>
      </p:pic>
      <p:pic>
        <p:nvPicPr>
          <p:cNvPr id="14" name="Picture 13" descr="cloudify.png"/>
          <p:cNvPicPr>
            <a:picLocks noChangeAspect="1"/>
          </p:cNvPicPr>
          <p:nvPr/>
        </p:nvPicPr>
        <p:blipFill>
          <a:blip r:embed="rId6"/>
          <a:stretch>
            <a:fillRect/>
          </a:stretch>
        </p:blipFill>
        <p:spPr>
          <a:xfrm>
            <a:off x="4728634" y="4032251"/>
            <a:ext cx="2667383" cy="122766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Who Am I ?</a:t>
            </a:r>
            <a:endParaRPr lang="en-US"/>
          </a:p>
        </p:txBody>
      </p:sp>
      <p:pic>
        <p:nvPicPr>
          <p:cNvPr id="1026" name="Picture 2" descr="C:\Users\TCABEKEN\Desktop\com.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99943" y="5668211"/>
            <a:ext cx="2071633" cy="118978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80063298"/>
              </p:ext>
            </p:extLst>
          </p:nvPr>
        </p:nvGraphicFramePr>
        <p:xfrm>
          <a:off x="378372" y="1404915"/>
          <a:ext cx="8308428" cy="4064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23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9266F68-922E-4012-8878-877F86D378B7}"/>
                                            </p:graphicEl>
                                          </p:spTgt>
                                        </p:tgtEl>
                                        <p:attrNameLst>
                                          <p:attrName>style.visibility</p:attrName>
                                        </p:attrNameLst>
                                      </p:cBhvr>
                                      <p:to>
                                        <p:strVal val="visible"/>
                                      </p:to>
                                    </p:set>
                                    <p:animEffect transition="in" filter="fade">
                                      <p:cBhvr>
                                        <p:cTn id="7" dur="500"/>
                                        <p:tgtEl>
                                          <p:spTgt spid="2">
                                            <p:graphicEl>
                                              <a:dgm id="{B9266F68-922E-4012-8878-877F86D378B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AAEA48E4-BF15-4BA2-BD25-6421F204D22D}"/>
                                            </p:graphicEl>
                                          </p:spTgt>
                                        </p:tgtEl>
                                        <p:attrNameLst>
                                          <p:attrName>style.visibility</p:attrName>
                                        </p:attrNameLst>
                                      </p:cBhvr>
                                      <p:to>
                                        <p:strVal val="visible"/>
                                      </p:to>
                                    </p:set>
                                    <p:animEffect transition="in" filter="fade">
                                      <p:cBhvr>
                                        <p:cTn id="12" dur="500"/>
                                        <p:tgtEl>
                                          <p:spTgt spid="2">
                                            <p:graphicEl>
                                              <a:dgm id="{AAEA48E4-BF15-4BA2-BD25-6421F204D22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68AF4984-58C9-4FD3-AC57-F39B466F52AA}"/>
                                            </p:graphicEl>
                                          </p:spTgt>
                                        </p:tgtEl>
                                        <p:attrNameLst>
                                          <p:attrName>style.visibility</p:attrName>
                                        </p:attrNameLst>
                                      </p:cBhvr>
                                      <p:to>
                                        <p:strVal val="visible"/>
                                      </p:to>
                                    </p:set>
                                    <p:animEffect transition="in" filter="fade">
                                      <p:cBhvr>
                                        <p:cTn id="17" dur="500"/>
                                        <p:tgtEl>
                                          <p:spTgt spid="2">
                                            <p:graphicEl>
                                              <a:dgm id="{68AF4984-58C9-4FD3-AC57-F39B466F52A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CCEE5313-046D-4D40-A035-001E5C78B24F}"/>
                                            </p:graphicEl>
                                          </p:spTgt>
                                        </p:tgtEl>
                                        <p:attrNameLst>
                                          <p:attrName>style.visibility</p:attrName>
                                        </p:attrNameLst>
                                      </p:cBhvr>
                                      <p:to>
                                        <p:strVal val="visible"/>
                                      </p:to>
                                    </p:set>
                                    <p:animEffect transition="in" filter="fade">
                                      <p:cBhvr>
                                        <p:cTn id="22" dur="500"/>
                                        <p:tgtEl>
                                          <p:spTgt spid="2">
                                            <p:graphicEl>
                                              <a:dgm id="{CCEE5313-046D-4D40-A035-001E5C78B24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t>Who I Work For ? </a:t>
            </a:r>
            <a:endParaRPr lang="en-US"/>
          </a:p>
        </p:txBody>
      </p:sp>
      <p:pic>
        <p:nvPicPr>
          <p:cNvPr id="2050" name="Picture 2" descr="C:\Users\TCABEKEN\Desktop\turkcell.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58966" y="5709735"/>
            <a:ext cx="3691157" cy="11009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34285642"/>
              </p:ext>
            </p:extLst>
          </p:nvPr>
        </p:nvGraphicFramePr>
        <p:xfrm>
          <a:off x="425669" y="1397000"/>
          <a:ext cx="8261131" cy="4064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76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F8F1F487-D20F-40EA-8147-735DEA792A8E}"/>
                                            </p:graphicEl>
                                          </p:spTgt>
                                        </p:tgtEl>
                                        <p:attrNameLst>
                                          <p:attrName>style.visibility</p:attrName>
                                        </p:attrNameLst>
                                      </p:cBhvr>
                                      <p:to>
                                        <p:strVal val="visible"/>
                                      </p:to>
                                    </p:set>
                                    <p:animEffect transition="in" filter="fade">
                                      <p:cBhvr>
                                        <p:cTn id="7" dur="500"/>
                                        <p:tgtEl>
                                          <p:spTgt spid="2">
                                            <p:graphicEl>
                                              <a:dgm id="{F8F1F487-D20F-40EA-8147-735DEA792A8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53735E6-4F66-4E11-9395-D6A00A4DD757}"/>
                                            </p:graphicEl>
                                          </p:spTgt>
                                        </p:tgtEl>
                                        <p:attrNameLst>
                                          <p:attrName>style.visibility</p:attrName>
                                        </p:attrNameLst>
                                      </p:cBhvr>
                                      <p:to>
                                        <p:strVal val="visible"/>
                                      </p:to>
                                    </p:set>
                                    <p:animEffect transition="in" filter="fade">
                                      <p:cBhvr>
                                        <p:cTn id="12" dur="500"/>
                                        <p:tgtEl>
                                          <p:spTgt spid="2">
                                            <p:graphicEl>
                                              <a:dgm id="{853735E6-4F66-4E11-9395-D6A00A4DD75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2DCA1466-0824-4899-9B04-73569826D08B}"/>
                                            </p:graphicEl>
                                          </p:spTgt>
                                        </p:tgtEl>
                                        <p:attrNameLst>
                                          <p:attrName>style.visibility</p:attrName>
                                        </p:attrNameLst>
                                      </p:cBhvr>
                                      <p:to>
                                        <p:strVal val="visible"/>
                                      </p:to>
                                    </p:set>
                                    <p:animEffect transition="in" filter="fade">
                                      <p:cBhvr>
                                        <p:cTn id="17" dur="500"/>
                                        <p:tgtEl>
                                          <p:spTgt spid="2">
                                            <p:graphicEl>
                                              <a:dgm id="{2DCA1466-0824-4899-9B04-73569826D08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4A66DEC3-733E-4DF9-BDAD-622D17332704}"/>
                                            </p:graphicEl>
                                          </p:spTgt>
                                        </p:tgtEl>
                                        <p:attrNameLst>
                                          <p:attrName>style.visibility</p:attrName>
                                        </p:attrNameLst>
                                      </p:cBhvr>
                                      <p:to>
                                        <p:strVal val="visible"/>
                                      </p:to>
                                    </p:set>
                                    <p:animEffect transition="in" filter="fade">
                                      <p:cBhvr>
                                        <p:cTn id="22" dur="500"/>
                                        <p:tgtEl>
                                          <p:spTgt spid="2">
                                            <p:graphicEl>
                                              <a:dgm id="{4A66DEC3-733E-4DF9-BDAD-622D1733270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Why We Did ? </a:t>
            </a:r>
            <a:endParaRPr lang="en-US" dirty="0"/>
          </a:p>
        </p:txBody>
      </p:sp>
      <p:sp>
        <p:nvSpPr>
          <p:cNvPr id="5" name="Content Placeholder 4"/>
          <p:cNvSpPr>
            <a:spLocks noGrp="1"/>
          </p:cNvSpPr>
          <p:nvPr>
            <p:ph sz="quarter" idx="13"/>
          </p:nvPr>
        </p:nvSpPr>
        <p:spPr>
          <a:xfrm>
            <a:off x="336769" y="2301764"/>
            <a:ext cx="8460390" cy="3910341"/>
          </a:xfrm>
        </p:spPr>
        <p:txBody>
          <a:bodyPr>
            <a:normAutofit/>
          </a:bodyPr>
          <a:lstStyle/>
          <a:p>
            <a:pPr marL="0" indent="0" algn="ctr">
              <a:buNone/>
            </a:pPr>
            <a:r>
              <a:rPr lang="en-US" sz="4000" b="1" dirty="0" smtClean="0">
                <a:solidFill>
                  <a:srgbClr val="002060"/>
                </a:solidFill>
              </a:rPr>
              <a:t>Wanted To Automate </a:t>
            </a:r>
            <a:r>
              <a:rPr lang="en-US" sz="4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Everything</a:t>
            </a:r>
            <a:endParaRPr lang="en-US" sz="4400" b="1" u="sng" dirty="0">
              <a:solidFill>
                <a:srgbClr val="002060"/>
              </a:solidFill>
            </a:endParaRPr>
          </a:p>
        </p:txBody>
      </p:sp>
      <p:pic>
        <p:nvPicPr>
          <p:cNvPr id="2050" name="Picture 2" descr="http://t2.gstatic.com/images?q=tbn:ANd9GcSfweb9oBdAwllrySEcAEBU-7EUpLWYpwTuXzOAi3rTYkspTT3v"/>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38088" y="3751100"/>
            <a:ext cx="4672615" cy="309814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36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Why We Did ? </a:t>
            </a:r>
            <a:endParaRPr lang="en-US" dirty="0"/>
          </a:p>
        </p:txBody>
      </p:sp>
      <p:graphicFrame>
        <p:nvGraphicFramePr>
          <p:cNvPr id="16" name="Diyagram 1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13772784"/>
              </p:ext>
            </p:extLst>
          </p:nvPr>
        </p:nvGraphicFramePr>
        <p:xfrm>
          <a:off x="215462" y="1828800"/>
          <a:ext cx="8471337" cy="5029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6" name="Yuvarlatılmış Dikdörtgen 35"/>
          <p:cNvSpPr/>
          <p:nvPr/>
        </p:nvSpPr>
        <p:spPr>
          <a:xfrm>
            <a:off x="-2834422" y="-1806438"/>
            <a:ext cx="1219200" cy="970866"/>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15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dgm id="{C37F20F5-5D3F-41C2-8567-2AD4756F3F29}"/>
                                            </p:graphicEl>
                                          </p:spTgt>
                                        </p:tgtEl>
                                        <p:attrNameLst>
                                          <p:attrName>style.visibility</p:attrName>
                                        </p:attrNameLst>
                                      </p:cBhvr>
                                      <p:to>
                                        <p:strVal val="visible"/>
                                      </p:to>
                                    </p:set>
                                    <p:animEffect transition="in" filter="fade">
                                      <p:cBhvr>
                                        <p:cTn id="7" dur="500"/>
                                        <p:tgtEl>
                                          <p:spTgt spid="16">
                                            <p:graphicEl>
                                              <a:dgm id="{C37F20F5-5D3F-41C2-8567-2AD4756F3F2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graphicEl>
                                              <a:dgm id="{3B4B65C0-6E5D-4D74-A162-8084BF9ECE38}"/>
                                            </p:graphicEl>
                                          </p:spTgt>
                                        </p:tgtEl>
                                        <p:attrNameLst>
                                          <p:attrName>style.visibility</p:attrName>
                                        </p:attrNameLst>
                                      </p:cBhvr>
                                      <p:to>
                                        <p:strVal val="visible"/>
                                      </p:to>
                                    </p:set>
                                    <p:animEffect transition="in" filter="fade">
                                      <p:cBhvr>
                                        <p:cTn id="10" dur="500"/>
                                        <p:tgtEl>
                                          <p:spTgt spid="16">
                                            <p:graphicEl>
                                              <a:dgm id="{3B4B65C0-6E5D-4D74-A162-8084BF9ECE3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graphicEl>
                                              <a:dgm id="{32CACE6B-3623-4722-B9A2-1C66EF17E438}"/>
                                            </p:graphicEl>
                                          </p:spTgt>
                                        </p:tgtEl>
                                        <p:attrNameLst>
                                          <p:attrName>style.visibility</p:attrName>
                                        </p:attrNameLst>
                                      </p:cBhvr>
                                      <p:to>
                                        <p:strVal val="visible"/>
                                      </p:to>
                                    </p:set>
                                    <p:animEffect transition="in" filter="fade">
                                      <p:cBhvr>
                                        <p:cTn id="13" dur="500"/>
                                        <p:tgtEl>
                                          <p:spTgt spid="16">
                                            <p:graphicEl>
                                              <a:dgm id="{32CACE6B-3623-4722-B9A2-1C66EF17E43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graphicEl>
                                              <a:dgm id="{41FB4C0A-4BC6-4113-BE40-C8E27539C795}"/>
                                            </p:graphicEl>
                                          </p:spTgt>
                                        </p:tgtEl>
                                        <p:attrNameLst>
                                          <p:attrName>style.visibility</p:attrName>
                                        </p:attrNameLst>
                                      </p:cBhvr>
                                      <p:to>
                                        <p:strVal val="visible"/>
                                      </p:to>
                                    </p:set>
                                    <p:animEffect transition="in" filter="fade">
                                      <p:cBhvr>
                                        <p:cTn id="18" dur="500"/>
                                        <p:tgtEl>
                                          <p:spTgt spid="16">
                                            <p:graphicEl>
                                              <a:dgm id="{41FB4C0A-4BC6-4113-BE40-C8E27539C79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graphicEl>
                                              <a:dgm id="{D0CEB46A-AFE4-4686-94BD-CC86A59D23E7}"/>
                                            </p:graphicEl>
                                          </p:spTgt>
                                        </p:tgtEl>
                                        <p:attrNameLst>
                                          <p:attrName>style.visibility</p:attrName>
                                        </p:attrNameLst>
                                      </p:cBhvr>
                                      <p:to>
                                        <p:strVal val="visible"/>
                                      </p:to>
                                    </p:set>
                                    <p:animEffect transition="in" filter="fade">
                                      <p:cBhvr>
                                        <p:cTn id="21" dur="500"/>
                                        <p:tgtEl>
                                          <p:spTgt spid="16">
                                            <p:graphicEl>
                                              <a:dgm id="{D0CEB46A-AFE4-4686-94BD-CC86A59D23E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graphicEl>
                                              <a:dgm id="{C108B233-1B14-4D85-8D83-4538CD024ED3}"/>
                                            </p:graphicEl>
                                          </p:spTgt>
                                        </p:tgtEl>
                                        <p:attrNameLst>
                                          <p:attrName>style.visibility</p:attrName>
                                        </p:attrNameLst>
                                      </p:cBhvr>
                                      <p:to>
                                        <p:strVal val="visible"/>
                                      </p:to>
                                    </p:set>
                                    <p:animEffect transition="in" filter="fade">
                                      <p:cBhvr>
                                        <p:cTn id="26" dur="500"/>
                                        <p:tgtEl>
                                          <p:spTgt spid="16">
                                            <p:graphicEl>
                                              <a:dgm id="{C108B233-1B14-4D85-8D83-4538CD024ED3}"/>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graphicEl>
                                              <a:dgm id="{F47CEFBA-DAA7-408B-BB56-E27A5DF5B6D5}"/>
                                            </p:graphicEl>
                                          </p:spTgt>
                                        </p:tgtEl>
                                        <p:attrNameLst>
                                          <p:attrName>style.visibility</p:attrName>
                                        </p:attrNameLst>
                                      </p:cBhvr>
                                      <p:to>
                                        <p:strVal val="visible"/>
                                      </p:to>
                                    </p:set>
                                    <p:animEffect transition="in" filter="fade">
                                      <p:cBhvr>
                                        <p:cTn id="29" dur="500"/>
                                        <p:tgtEl>
                                          <p:spTgt spid="16">
                                            <p:graphicEl>
                                              <a:dgm id="{F47CEFBA-DAA7-408B-BB56-E27A5DF5B6D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graphicEl>
                                              <a:dgm id="{97835010-A68B-4EA9-B2C5-06C2EE674E40}"/>
                                            </p:graphicEl>
                                          </p:spTgt>
                                        </p:tgtEl>
                                        <p:attrNameLst>
                                          <p:attrName>style.visibility</p:attrName>
                                        </p:attrNameLst>
                                      </p:cBhvr>
                                      <p:to>
                                        <p:strVal val="visible"/>
                                      </p:to>
                                    </p:set>
                                    <p:animEffect transition="in" filter="fade">
                                      <p:cBhvr>
                                        <p:cTn id="34" dur="500"/>
                                        <p:tgtEl>
                                          <p:spTgt spid="16">
                                            <p:graphicEl>
                                              <a:dgm id="{97835010-A68B-4EA9-B2C5-06C2EE674E40}"/>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graphicEl>
                                              <a:dgm id="{5F1B9C7B-D8F8-445B-942C-C93BB21107B4}"/>
                                            </p:graphicEl>
                                          </p:spTgt>
                                        </p:tgtEl>
                                        <p:attrNameLst>
                                          <p:attrName>style.visibility</p:attrName>
                                        </p:attrNameLst>
                                      </p:cBhvr>
                                      <p:to>
                                        <p:strVal val="visible"/>
                                      </p:to>
                                    </p:set>
                                    <p:animEffect transition="in" filter="fade">
                                      <p:cBhvr>
                                        <p:cTn id="37" dur="500"/>
                                        <p:tgtEl>
                                          <p:spTgt spid="16">
                                            <p:graphicEl>
                                              <a:dgm id="{5F1B9C7B-D8F8-445B-942C-C93BB21107B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graphicEl>
                                              <a:dgm id="{D75EE771-ADCE-4F8E-B5A6-D1D7056C6059}"/>
                                            </p:graphicEl>
                                          </p:spTgt>
                                        </p:tgtEl>
                                        <p:attrNameLst>
                                          <p:attrName>style.visibility</p:attrName>
                                        </p:attrNameLst>
                                      </p:cBhvr>
                                      <p:to>
                                        <p:strVal val="visible"/>
                                      </p:to>
                                    </p:set>
                                    <p:animEffect transition="in" filter="fade">
                                      <p:cBhvr>
                                        <p:cTn id="42" dur="500"/>
                                        <p:tgtEl>
                                          <p:spTgt spid="16">
                                            <p:graphicEl>
                                              <a:dgm id="{D75EE771-ADCE-4F8E-B5A6-D1D7056C6059}"/>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graphicEl>
                                              <a:dgm id="{7C03B009-0F3C-440D-8B36-201F67B0CC47}"/>
                                            </p:graphicEl>
                                          </p:spTgt>
                                        </p:tgtEl>
                                        <p:attrNameLst>
                                          <p:attrName>style.visibility</p:attrName>
                                        </p:attrNameLst>
                                      </p:cBhvr>
                                      <p:to>
                                        <p:strVal val="visible"/>
                                      </p:to>
                                    </p:set>
                                    <p:animEffect transition="in" filter="fade">
                                      <p:cBhvr>
                                        <p:cTn id="45" dur="500"/>
                                        <p:tgtEl>
                                          <p:spTgt spid="16">
                                            <p:graphicEl>
                                              <a:dgm id="{7C03B009-0F3C-440D-8B36-201F67B0CC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1085190" y="1600202"/>
            <a:ext cx="6705602" cy="502919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200000"/>
              </a:lnSpc>
            </a:pPr>
            <a:endParaRPr lang="en-US" sz="2800" b="1" dirty="0"/>
          </a:p>
        </p:txBody>
      </p:sp>
      <p:sp>
        <p:nvSpPr>
          <p:cNvPr id="4" name="Title 3"/>
          <p:cNvSpPr>
            <a:spLocks noGrp="1"/>
          </p:cNvSpPr>
          <p:nvPr>
            <p:ph type="title"/>
          </p:nvPr>
        </p:nvSpPr>
        <p:spPr/>
        <p:txBody>
          <a:bodyPr>
            <a:normAutofit/>
          </a:bodyPr>
          <a:lstStyle/>
          <a:p>
            <a:r>
              <a:rPr lang="en-US" dirty="0" smtClean="0"/>
              <a:t>What We Did ? </a:t>
            </a:r>
            <a:endParaRPr lang="en-US" dirty="0"/>
          </a:p>
        </p:txBody>
      </p:sp>
      <p:sp>
        <p:nvSpPr>
          <p:cNvPr id="6" name="Rectangle 5"/>
          <p:cNvSpPr/>
          <p:nvPr/>
        </p:nvSpPr>
        <p:spPr>
          <a:xfrm>
            <a:off x="1450428" y="4840014"/>
            <a:ext cx="5975131" cy="93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800" b="1" dirty="0" err="1" smtClean="0"/>
              <a:t>Servers</a:t>
            </a:r>
            <a:endParaRPr lang="en-US" sz="2800" b="1" dirty="0"/>
          </a:p>
        </p:txBody>
      </p:sp>
      <p:sp>
        <p:nvSpPr>
          <p:cNvPr id="7" name="Rectangle 6"/>
          <p:cNvSpPr/>
          <p:nvPr/>
        </p:nvSpPr>
        <p:spPr>
          <a:xfrm>
            <a:off x="1450428" y="3909849"/>
            <a:ext cx="5975131" cy="93016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2800" b="1" dirty="0" err="1" smtClean="0"/>
              <a:t>Operation</a:t>
            </a:r>
            <a:r>
              <a:rPr lang="tr-TR" sz="2800" b="1" dirty="0" smtClean="0"/>
              <a:t> </a:t>
            </a:r>
            <a:r>
              <a:rPr lang="tr-TR" sz="2800" b="1" dirty="0" err="1" smtClean="0"/>
              <a:t>Systems</a:t>
            </a:r>
            <a:endParaRPr lang="en-US" sz="2800" b="1" dirty="0"/>
          </a:p>
        </p:txBody>
      </p:sp>
      <p:sp>
        <p:nvSpPr>
          <p:cNvPr id="10" name="Rectangle 9"/>
          <p:cNvSpPr/>
          <p:nvPr/>
        </p:nvSpPr>
        <p:spPr>
          <a:xfrm>
            <a:off x="1450427" y="2979684"/>
            <a:ext cx="5975131" cy="9301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800" b="1" dirty="0" smtClean="0"/>
              <a:t>Applications</a:t>
            </a:r>
            <a:endParaRPr lang="en-US" sz="2800" b="1" dirty="0"/>
          </a:p>
        </p:txBody>
      </p:sp>
      <p:sp>
        <p:nvSpPr>
          <p:cNvPr id="13" name="Rectangle 12"/>
          <p:cNvSpPr/>
          <p:nvPr/>
        </p:nvSpPr>
        <p:spPr>
          <a:xfrm>
            <a:off x="1450426" y="2049519"/>
            <a:ext cx="5975131" cy="9301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800" b="1" dirty="0" err="1" smtClean="0"/>
              <a:t>Integrations</a:t>
            </a:r>
            <a:endParaRPr lang="en-US" sz="2800" b="1" dirty="0"/>
          </a:p>
        </p:txBody>
      </p:sp>
      <p:sp>
        <p:nvSpPr>
          <p:cNvPr id="23" name="TextBox 22"/>
          <p:cNvSpPr txBox="1"/>
          <p:nvPr/>
        </p:nvSpPr>
        <p:spPr>
          <a:xfrm>
            <a:off x="2813147" y="6106180"/>
            <a:ext cx="4977645" cy="523220"/>
          </a:xfrm>
          <a:prstGeom prst="rect">
            <a:avLst/>
          </a:prstGeom>
          <a:noFill/>
        </p:spPr>
        <p:txBody>
          <a:bodyPr wrap="none" rtlCol="0">
            <a:spAutoFit/>
          </a:bodyPr>
          <a:lstStyle/>
          <a:p>
            <a:r>
              <a:rPr lang="tr-TR" sz="2800" b="1" dirty="0" smtClean="0">
                <a:solidFill>
                  <a:schemeClr val="bg1"/>
                </a:solidFill>
              </a:rPr>
              <a:t>WEB AND GUI AUTOMATION</a:t>
            </a:r>
            <a:endParaRPr lang="en-US" sz="2800" b="1" dirty="0">
              <a:solidFill>
                <a:schemeClr val="bg1"/>
              </a:solidFill>
            </a:endParaRPr>
          </a:p>
        </p:txBody>
      </p:sp>
      <p:pic>
        <p:nvPicPr>
          <p:cNvPr id="30" name="Picture 2" descr="C:\Users\TCABEKEN\Desktop\jenkins.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82694" y="2857501"/>
            <a:ext cx="1819275" cy="2514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182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10" grpId="0" animBg="1"/>
      <p:bldP spid="13" grpId="0" animBg="1"/>
      <p:bldP spid="2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We Did ? </a:t>
            </a:r>
            <a:endParaRPr lang="en-US" dirty="0"/>
          </a:p>
        </p:txBody>
      </p:sp>
      <p:graphicFrame>
        <p:nvGraphicFramePr>
          <p:cNvPr id="6" name="Diy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49312766"/>
              </p:ext>
            </p:extLst>
          </p:nvPr>
        </p:nvGraphicFramePr>
        <p:xfrm>
          <a:off x="110359" y="1592316"/>
          <a:ext cx="9033641" cy="526568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531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37F20F5-5D3F-41C2-8567-2AD4756F3F29}"/>
                                            </p:graphicEl>
                                          </p:spTgt>
                                        </p:tgtEl>
                                        <p:attrNameLst>
                                          <p:attrName>style.visibility</p:attrName>
                                        </p:attrNameLst>
                                      </p:cBhvr>
                                      <p:to>
                                        <p:strVal val="visible"/>
                                      </p:to>
                                    </p:set>
                                    <p:animEffect transition="in" filter="fade">
                                      <p:cBhvr>
                                        <p:cTn id="7" dur="500"/>
                                        <p:tgtEl>
                                          <p:spTgt spid="6">
                                            <p:graphicEl>
                                              <a:dgm id="{C37F20F5-5D3F-41C2-8567-2AD4756F3F2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3B4B65C0-6E5D-4D74-A162-8084BF9ECE38}"/>
                                            </p:graphicEl>
                                          </p:spTgt>
                                        </p:tgtEl>
                                        <p:attrNameLst>
                                          <p:attrName>style.visibility</p:attrName>
                                        </p:attrNameLst>
                                      </p:cBhvr>
                                      <p:to>
                                        <p:strVal val="visible"/>
                                      </p:to>
                                    </p:set>
                                    <p:animEffect transition="in" filter="fade">
                                      <p:cBhvr>
                                        <p:cTn id="10" dur="500"/>
                                        <p:tgtEl>
                                          <p:spTgt spid="6">
                                            <p:graphicEl>
                                              <a:dgm id="{3B4B65C0-6E5D-4D74-A162-8084BF9ECE3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32CACE6B-3623-4722-B9A2-1C66EF17E438}"/>
                                            </p:graphicEl>
                                          </p:spTgt>
                                        </p:tgtEl>
                                        <p:attrNameLst>
                                          <p:attrName>style.visibility</p:attrName>
                                        </p:attrNameLst>
                                      </p:cBhvr>
                                      <p:to>
                                        <p:strVal val="visible"/>
                                      </p:to>
                                    </p:set>
                                    <p:animEffect transition="in" filter="fade">
                                      <p:cBhvr>
                                        <p:cTn id="13" dur="500"/>
                                        <p:tgtEl>
                                          <p:spTgt spid="6">
                                            <p:graphicEl>
                                              <a:dgm id="{32CACE6B-3623-4722-B9A2-1C66EF17E43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41FB4C0A-4BC6-4113-BE40-C8E27539C795}"/>
                                            </p:graphicEl>
                                          </p:spTgt>
                                        </p:tgtEl>
                                        <p:attrNameLst>
                                          <p:attrName>style.visibility</p:attrName>
                                        </p:attrNameLst>
                                      </p:cBhvr>
                                      <p:to>
                                        <p:strVal val="visible"/>
                                      </p:to>
                                    </p:set>
                                    <p:animEffect transition="in" filter="fade">
                                      <p:cBhvr>
                                        <p:cTn id="18" dur="500"/>
                                        <p:tgtEl>
                                          <p:spTgt spid="6">
                                            <p:graphicEl>
                                              <a:dgm id="{41FB4C0A-4BC6-4113-BE40-C8E27539C79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D0CEB46A-AFE4-4686-94BD-CC86A59D23E7}"/>
                                            </p:graphicEl>
                                          </p:spTgt>
                                        </p:tgtEl>
                                        <p:attrNameLst>
                                          <p:attrName>style.visibility</p:attrName>
                                        </p:attrNameLst>
                                      </p:cBhvr>
                                      <p:to>
                                        <p:strVal val="visible"/>
                                      </p:to>
                                    </p:set>
                                    <p:animEffect transition="in" filter="fade">
                                      <p:cBhvr>
                                        <p:cTn id="21" dur="500"/>
                                        <p:tgtEl>
                                          <p:spTgt spid="6">
                                            <p:graphicEl>
                                              <a:dgm id="{D0CEB46A-AFE4-4686-94BD-CC86A59D23E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C108B233-1B14-4D85-8D83-4538CD024ED3}"/>
                                            </p:graphicEl>
                                          </p:spTgt>
                                        </p:tgtEl>
                                        <p:attrNameLst>
                                          <p:attrName>style.visibility</p:attrName>
                                        </p:attrNameLst>
                                      </p:cBhvr>
                                      <p:to>
                                        <p:strVal val="visible"/>
                                      </p:to>
                                    </p:set>
                                    <p:animEffect transition="in" filter="fade">
                                      <p:cBhvr>
                                        <p:cTn id="26" dur="500"/>
                                        <p:tgtEl>
                                          <p:spTgt spid="6">
                                            <p:graphicEl>
                                              <a:dgm id="{C108B233-1B14-4D85-8D83-4538CD024ED3}"/>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F47CEFBA-DAA7-408B-BB56-E27A5DF5B6D5}"/>
                                            </p:graphicEl>
                                          </p:spTgt>
                                        </p:tgtEl>
                                        <p:attrNameLst>
                                          <p:attrName>style.visibility</p:attrName>
                                        </p:attrNameLst>
                                      </p:cBhvr>
                                      <p:to>
                                        <p:strVal val="visible"/>
                                      </p:to>
                                    </p:set>
                                    <p:animEffect transition="in" filter="fade">
                                      <p:cBhvr>
                                        <p:cTn id="29" dur="500"/>
                                        <p:tgtEl>
                                          <p:spTgt spid="6">
                                            <p:graphicEl>
                                              <a:dgm id="{F47CEFBA-DAA7-408B-BB56-E27A5DF5B6D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D75EE771-ADCE-4F8E-B5A6-D1D7056C6059}"/>
                                            </p:graphicEl>
                                          </p:spTgt>
                                        </p:tgtEl>
                                        <p:attrNameLst>
                                          <p:attrName>style.visibility</p:attrName>
                                        </p:attrNameLst>
                                      </p:cBhvr>
                                      <p:to>
                                        <p:strVal val="visible"/>
                                      </p:to>
                                    </p:set>
                                    <p:animEffect transition="in" filter="fade">
                                      <p:cBhvr>
                                        <p:cTn id="34" dur="500"/>
                                        <p:tgtEl>
                                          <p:spTgt spid="6">
                                            <p:graphicEl>
                                              <a:dgm id="{D75EE771-ADCE-4F8E-B5A6-D1D7056C6059}"/>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0B7F20A2-0721-4CC2-87D6-4C09BFDAF031}"/>
                                            </p:graphicEl>
                                          </p:spTgt>
                                        </p:tgtEl>
                                        <p:attrNameLst>
                                          <p:attrName>style.visibility</p:attrName>
                                        </p:attrNameLst>
                                      </p:cBhvr>
                                      <p:to>
                                        <p:strVal val="visible"/>
                                      </p:to>
                                    </p:set>
                                    <p:animEffect transition="in" filter="fade">
                                      <p:cBhvr>
                                        <p:cTn id="37" dur="500"/>
                                        <p:tgtEl>
                                          <p:spTgt spid="6">
                                            <p:graphicEl>
                                              <a:dgm id="{0B7F20A2-0721-4CC2-87D6-4C09BFDAF03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FF541F4B-A1A1-4132-ADF2-AECB98C8A57D}"/>
                                            </p:graphicEl>
                                          </p:spTgt>
                                        </p:tgtEl>
                                        <p:attrNameLst>
                                          <p:attrName>style.visibility</p:attrName>
                                        </p:attrNameLst>
                                      </p:cBhvr>
                                      <p:to>
                                        <p:strVal val="visible"/>
                                      </p:to>
                                    </p:set>
                                    <p:animEffect transition="in" filter="fade">
                                      <p:cBhvr>
                                        <p:cTn id="42" dur="500"/>
                                        <p:tgtEl>
                                          <p:spTgt spid="6">
                                            <p:graphicEl>
                                              <a:dgm id="{FF541F4B-A1A1-4132-ADF2-AECB98C8A57D}"/>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B9385A1C-0E21-42C4-BBA0-B143E2D0DC71}"/>
                                            </p:graphicEl>
                                          </p:spTgt>
                                        </p:tgtEl>
                                        <p:attrNameLst>
                                          <p:attrName>style.visibility</p:attrName>
                                        </p:attrNameLst>
                                      </p:cBhvr>
                                      <p:to>
                                        <p:strVal val="visible"/>
                                      </p:to>
                                    </p:set>
                                    <p:animEffect transition="in" filter="fade">
                                      <p:cBhvr>
                                        <p:cTn id="45" dur="500"/>
                                        <p:tgtEl>
                                          <p:spTgt spid="6">
                                            <p:graphicEl>
                                              <a:dgm id="{B9385A1C-0E21-42C4-BBA0-B143E2D0DC7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graphicEl>
                                              <a:dgm id="{CF589A46-5972-4368-B3FB-0D9B6EE3095A}"/>
                                            </p:graphicEl>
                                          </p:spTgt>
                                        </p:tgtEl>
                                        <p:attrNameLst>
                                          <p:attrName>style.visibility</p:attrName>
                                        </p:attrNameLst>
                                      </p:cBhvr>
                                      <p:to>
                                        <p:strVal val="visible"/>
                                      </p:to>
                                    </p:set>
                                    <p:animEffect transition="in" filter="fade">
                                      <p:cBhvr>
                                        <p:cTn id="50" dur="500"/>
                                        <p:tgtEl>
                                          <p:spTgt spid="6">
                                            <p:graphicEl>
                                              <a:dgm id="{CF589A46-5972-4368-B3FB-0D9B6EE3095A}"/>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graphicEl>
                                              <a:dgm id="{F4879A06-DA81-4213-A126-B25444C2FC02}"/>
                                            </p:graphicEl>
                                          </p:spTgt>
                                        </p:tgtEl>
                                        <p:attrNameLst>
                                          <p:attrName>style.visibility</p:attrName>
                                        </p:attrNameLst>
                                      </p:cBhvr>
                                      <p:to>
                                        <p:strVal val="visible"/>
                                      </p:to>
                                    </p:set>
                                    <p:animEffect transition="in" filter="fade">
                                      <p:cBhvr>
                                        <p:cTn id="53" dur="500"/>
                                        <p:tgtEl>
                                          <p:spTgt spid="6">
                                            <p:graphicEl>
                                              <a:dgm id="{F4879A06-DA81-4213-A126-B25444C2FC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We Did ? </a:t>
            </a:r>
            <a:endParaRPr lang="en-US" dirty="0"/>
          </a:p>
        </p:txBody>
      </p:sp>
      <p:graphicFrame>
        <p:nvGraphicFramePr>
          <p:cNvPr id="5" name="Diy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70413981"/>
              </p:ext>
            </p:extLst>
          </p:nvPr>
        </p:nvGraphicFramePr>
        <p:xfrm>
          <a:off x="-572814" y="1169290"/>
          <a:ext cx="9259614" cy="5681717"/>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88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JenkinsUserConferenc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JenkinsUserConference-2.potx</Template>
  <TotalTime>3417</TotalTime>
  <Words>352</Words>
  <Application>Microsoft Macintosh PowerPoint</Application>
  <PresentationFormat>On-screen Show (4:3)</PresentationFormat>
  <Paragraphs>109</Paragraphs>
  <Slides>20</Slides>
  <Notes>10</Notes>
  <HiddenSlides>0</HiddenSlides>
  <MMClips>2</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JenkinsUserConference-2</vt:lpstr>
      <vt:lpstr>Web and Gui Automation with Jenkins</vt:lpstr>
      <vt:lpstr>Agenda</vt:lpstr>
      <vt:lpstr>Who Am I ?</vt:lpstr>
      <vt:lpstr>Who I Work For ? </vt:lpstr>
      <vt:lpstr>Why We Did ? </vt:lpstr>
      <vt:lpstr>Why We Did ? </vt:lpstr>
      <vt:lpstr>What We Did ? </vt:lpstr>
      <vt:lpstr>What We Did ? </vt:lpstr>
      <vt:lpstr>What We Did ? </vt:lpstr>
      <vt:lpstr>Recipe</vt:lpstr>
      <vt:lpstr>Recipe</vt:lpstr>
      <vt:lpstr>How We Did ? </vt:lpstr>
      <vt:lpstr>How Does It Work ? – Type 1 </vt:lpstr>
      <vt:lpstr>How Does It Work ? – Type 2</vt:lpstr>
      <vt:lpstr>Tricky Points</vt:lpstr>
      <vt:lpstr>An Example – Reset User</vt:lpstr>
      <vt:lpstr>An Example – Monitoring</vt:lpstr>
      <vt:lpstr>An Example - Administrator</vt:lpstr>
      <vt:lpstr>Q&amp;A</vt:lpstr>
      <vt:lpstr>Thank You To Our Sponsors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Bac Dai</dc:creator>
  <cp:keywords>TURKCELL GENEL</cp:keywords>
  <cp:lastModifiedBy>Bac Dai</cp:lastModifiedBy>
  <cp:revision>459</cp:revision>
  <dcterms:created xsi:type="dcterms:W3CDTF">2013-06-14T21:39:21Z</dcterms:created>
  <dcterms:modified xsi:type="dcterms:W3CDTF">2013-06-14T21:40:06Z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bb0a8135-15eb-42b3-b007-3d54e3ee0908</vt:lpwstr>
  </property>
  <property fmtid="{D5CDD505-2E9C-101B-9397-08002B2CF9AE}" pid="3" name="TurkcellTURKCELL CLASSIFICATION">
    <vt:lpwstr>TURKCELL GENEL</vt:lpwstr>
  </property>
</Properties>
</file>