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84" r:id="rId4"/>
    <p:sldId id="283" r:id="rId5"/>
    <p:sldId id="286" r:id="rId6"/>
    <p:sldId id="268" r:id="rId7"/>
    <p:sldId id="269" r:id="rId8"/>
    <p:sldId id="270" r:id="rId9"/>
    <p:sldId id="271" r:id="rId10"/>
    <p:sldId id="272" r:id="rId11"/>
    <p:sldId id="273" r:id="rId12"/>
    <p:sldId id="288" r:id="rId13"/>
    <p:sldId id="274" r:id="rId14"/>
    <p:sldId id="275" r:id="rId15"/>
    <p:sldId id="277" r:id="rId16"/>
    <p:sldId id="278" r:id="rId17"/>
    <p:sldId id="279" r:id="rId18"/>
    <p:sldId id="281" r:id="rId19"/>
    <p:sldId id="285" r:id="rId20"/>
    <p:sldId id="282" r:id="rId2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660"/>
  </p:normalViewPr>
  <p:slideViewPr>
    <p:cSldViewPr>
      <p:cViewPr varScale="1">
        <p:scale>
          <a:sx n="82" d="100"/>
          <a:sy n="82" d="100"/>
        </p:scale>
        <p:origin x="-3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ACFEF-5C40-4C0B-B60A-BA8758AE6D00}" type="datetimeFigureOut">
              <a:rPr lang="zh-CN" altLang="en-US" smtClean="0"/>
              <a:t>2012/7/1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F5794-10E6-457C-8DE5-07FCFCC0645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ACFEF-5C40-4C0B-B60A-BA8758AE6D00}" type="datetimeFigureOut">
              <a:rPr lang="zh-CN" altLang="en-US" smtClean="0"/>
              <a:t>2012/7/1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F5794-10E6-457C-8DE5-07FCFCC0645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ACFEF-5C40-4C0B-B60A-BA8758AE6D00}" type="datetimeFigureOut">
              <a:rPr lang="zh-CN" altLang="en-US" smtClean="0"/>
              <a:t>2012/7/1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F5794-10E6-457C-8DE5-07FCFCC0645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7B92F-C661-4FFF-B915-4D10CF515E4D}" type="datetimeFigureOut">
              <a:rPr lang="zh-CN" altLang="en-US" smtClean="0"/>
              <a:t>2012/7/1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D17FD-C0B1-4999-BCB6-A963D13B9F7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7B92F-C661-4FFF-B915-4D10CF515E4D}" type="datetimeFigureOut">
              <a:rPr lang="zh-CN" altLang="en-US" smtClean="0"/>
              <a:t>2012/7/1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D17FD-C0B1-4999-BCB6-A963D13B9F7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7B92F-C661-4FFF-B915-4D10CF515E4D}" type="datetimeFigureOut">
              <a:rPr lang="zh-CN" altLang="en-US" smtClean="0"/>
              <a:t>2012/7/1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D17FD-C0B1-4999-BCB6-A963D13B9F7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7B92F-C661-4FFF-B915-4D10CF515E4D}" type="datetimeFigureOut">
              <a:rPr lang="zh-CN" altLang="en-US" smtClean="0"/>
              <a:t>2012/7/1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D17FD-C0B1-4999-BCB6-A963D13B9F7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7B92F-C661-4FFF-B915-4D10CF515E4D}" type="datetimeFigureOut">
              <a:rPr lang="zh-CN" altLang="en-US" smtClean="0"/>
              <a:t>2012/7/1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D17FD-C0B1-4999-BCB6-A963D13B9F7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7B92F-C661-4FFF-B915-4D10CF515E4D}" type="datetimeFigureOut">
              <a:rPr lang="zh-CN" altLang="en-US" smtClean="0"/>
              <a:t>2012/7/1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D17FD-C0B1-4999-BCB6-A963D13B9F7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7B92F-C661-4FFF-B915-4D10CF515E4D}" type="datetimeFigureOut">
              <a:rPr lang="zh-CN" altLang="en-US" smtClean="0"/>
              <a:t>2012/7/1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D17FD-C0B1-4999-BCB6-A963D13B9F7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7B92F-C661-4FFF-B915-4D10CF515E4D}" type="datetimeFigureOut">
              <a:rPr lang="zh-CN" altLang="en-US" smtClean="0"/>
              <a:t>2012/7/1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D17FD-C0B1-4999-BCB6-A963D13B9F7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ACFEF-5C40-4C0B-B60A-BA8758AE6D00}" type="datetimeFigureOut">
              <a:rPr lang="zh-CN" altLang="en-US" smtClean="0"/>
              <a:t>2012/7/1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F5794-10E6-457C-8DE5-07FCFCC0645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7B92F-C661-4FFF-B915-4D10CF515E4D}" type="datetimeFigureOut">
              <a:rPr lang="zh-CN" altLang="en-US" smtClean="0"/>
              <a:t>2012/7/1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D17FD-C0B1-4999-BCB6-A963D13B9F7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7B92F-C661-4FFF-B915-4D10CF515E4D}" type="datetimeFigureOut">
              <a:rPr lang="zh-CN" altLang="en-US" smtClean="0"/>
              <a:t>2012/7/1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D17FD-C0B1-4999-BCB6-A963D13B9F7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7B92F-C661-4FFF-B915-4D10CF515E4D}" type="datetimeFigureOut">
              <a:rPr lang="zh-CN" altLang="en-US" smtClean="0"/>
              <a:t>2012/7/1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D17FD-C0B1-4999-BCB6-A963D13B9F7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ACFEF-5C40-4C0B-B60A-BA8758AE6D00}" type="datetimeFigureOut">
              <a:rPr lang="zh-CN" altLang="en-US" smtClean="0"/>
              <a:t>2012/7/1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F5794-10E6-457C-8DE5-07FCFCC0645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ACFEF-5C40-4C0B-B60A-BA8758AE6D00}" type="datetimeFigureOut">
              <a:rPr lang="zh-CN" altLang="en-US" smtClean="0"/>
              <a:t>2012/7/1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F5794-10E6-457C-8DE5-07FCFCC0645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ACFEF-5C40-4C0B-B60A-BA8758AE6D00}" type="datetimeFigureOut">
              <a:rPr lang="zh-CN" altLang="en-US" smtClean="0"/>
              <a:t>2012/7/1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F5794-10E6-457C-8DE5-07FCFCC0645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ACFEF-5C40-4C0B-B60A-BA8758AE6D00}" type="datetimeFigureOut">
              <a:rPr lang="zh-CN" altLang="en-US" smtClean="0"/>
              <a:t>2012/7/1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F5794-10E6-457C-8DE5-07FCFCC0645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ACFEF-5C40-4C0B-B60A-BA8758AE6D00}" type="datetimeFigureOut">
              <a:rPr lang="zh-CN" altLang="en-US" smtClean="0"/>
              <a:t>2012/7/1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F5794-10E6-457C-8DE5-07FCFCC0645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ACFEF-5C40-4C0B-B60A-BA8758AE6D00}" type="datetimeFigureOut">
              <a:rPr lang="zh-CN" altLang="en-US" smtClean="0"/>
              <a:t>2012/7/1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F5794-10E6-457C-8DE5-07FCFCC0645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ACFEF-5C40-4C0B-B60A-BA8758AE6D00}" type="datetimeFigureOut">
              <a:rPr lang="zh-CN" altLang="en-US" smtClean="0"/>
              <a:t>2012/7/1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F5794-10E6-457C-8DE5-07FCFCC0645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ACFEF-5C40-4C0B-B60A-BA8758AE6D00}" type="datetimeFigureOut">
              <a:rPr lang="zh-CN" altLang="en-US" smtClean="0"/>
              <a:t>2012/7/1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F5794-10E6-457C-8DE5-07FCFCC0645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7B92F-C661-4FFF-B915-4D10CF515E4D}" type="datetimeFigureOut">
              <a:rPr lang="zh-CN" altLang="en-US" smtClean="0"/>
              <a:t>2012/7/1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D17FD-C0B1-4999-BCB6-A963D13B9F75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938535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latin typeface="Adobe 黑体 Std R" pitchFamily="34" charset="-122"/>
                <a:ea typeface="Adobe 黑体 Std R" pitchFamily="34" charset="-122"/>
              </a:rPr>
              <a:t>Web Application Detector</a:t>
            </a:r>
            <a:br>
              <a:rPr lang="en-US" altLang="zh-CN" dirty="0" smtClean="0">
                <a:latin typeface="Adobe 黑体 Std R" pitchFamily="34" charset="-122"/>
                <a:ea typeface="Adobe 黑体 Std R" pitchFamily="34" charset="-122"/>
              </a:rPr>
            </a:br>
            <a:endParaRPr lang="zh-CN" altLang="en-US" dirty="0">
              <a:latin typeface="Adobe 黑体 Std R" pitchFamily="34" charset="-122"/>
              <a:ea typeface="Adobe 黑体 Std R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CN" sz="1800" dirty="0" err="1" smtClean="0">
                <a:latin typeface="Bradley Hand ITC" pitchFamily="66" charset="0"/>
              </a:rPr>
              <a:t>Hysia</a:t>
            </a:r>
            <a:r>
              <a:rPr lang="en-US" altLang="zh-CN" sz="1800" dirty="0" smtClean="0">
                <a:latin typeface="Bradley Hand ITC" pitchFamily="66" charset="0"/>
              </a:rPr>
              <a:t>  </a:t>
            </a:r>
          </a:p>
          <a:p>
            <a:pPr algn="r"/>
            <a:r>
              <a:rPr lang="en-US" altLang="zh-CN" sz="1400" dirty="0" smtClean="0">
                <a:solidFill>
                  <a:schemeClr val="bg1">
                    <a:lumMod val="85000"/>
                  </a:schemeClr>
                </a:solidFill>
                <a:latin typeface="Adobe 黑体 Std R" pitchFamily="34" charset="-122"/>
                <a:ea typeface="Adobe 黑体 Std R" pitchFamily="34" charset="-122"/>
              </a:rPr>
              <a:t>hysia@me.com</a:t>
            </a:r>
          </a:p>
          <a:p>
            <a:endParaRPr lang="zh-CN" altLang="en-US" sz="1800" dirty="0">
              <a:latin typeface="Bradley Hand ITC" pitchFamily="66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915816" y="3006635"/>
            <a:ext cx="47884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dirty="0">
                <a:latin typeface="Adobe 黑体 Std R" pitchFamily="34" charset="-122"/>
                <a:ea typeface="Adobe 黑体 Std R" pitchFamily="34" charset="-122"/>
              </a:rPr>
              <a:t>一种快速识别</a:t>
            </a:r>
            <a:r>
              <a:rPr lang="en-US" altLang="zh-CN" sz="2400" dirty="0">
                <a:latin typeface="Adobe 黑体 Std R" pitchFamily="34" charset="-122"/>
                <a:ea typeface="Adobe 黑体 Std R" pitchFamily="34" charset="-122"/>
              </a:rPr>
              <a:t>web</a:t>
            </a:r>
            <a:r>
              <a:rPr lang="zh-CN" altLang="en-US" sz="2400" dirty="0">
                <a:latin typeface="Adobe 黑体 Std R" pitchFamily="34" charset="-122"/>
                <a:ea typeface="Adobe 黑体 Std R" pitchFamily="34" charset="-122"/>
              </a:rPr>
              <a:t>应用程序的方法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latin typeface="Adobe 黑体 Std R" pitchFamily="34" charset="-122"/>
                <a:ea typeface="Adobe 黑体 Std R" pitchFamily="34" charset="-122"/>
              </a:rPr>
              <a:t>Web </a:t>
            </a:r>
            <a:r>
              <a:rPr lang="zh-CN" altLang="en-US" dirty="0">
                <a:latin typeface="Adobe 黑体 Std R" pitchFamily="34" charset="-122"/>
                <a:ea typeface="Adobe 黑体 Std R" pitchFamily="34" charset="-122"/>
              </a:rPr>
              <a:t>应用的指纹特征识别</a:t>
            </a:r>
            <a:r>
              <a:rPr lang="en-US" altLang="zh-CN" dirty="0"/>
              <a:t/>
            </a:r>
            <a:br>
              <a:rPr lang="en-US" altLang="zh-CN" dirty="0"/>
            </a:br>
            <a:endParaRPr lang="zh-CN" altLang="en-US" dirty="0">
              <a:latin typeface="Adobe 黑体 Std R" pitchFamily="34" charset="-122"/>
              <a:ea typeface="Adobe 黑体 Std R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6406" y="1340768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Html</a:t>
            </a:r>
            <a:r>
              <a:rPr lang="zh-CN" altLang="en-US" dirty="0" smtClean="0"/>
              <a:t>注释  </a:t>
            </a:r>
            <a:r>
              <a:rPr lang="en-US" altLang="zh-CN" dirty="0" smtClean="0"/>
              <a:t>&lt;!-- --&gt;</a:t>
            </a:r>
          </a:p>
          <a:p>
            <a:endParaRPr lang="en-US" altLang="zh-CN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2276872"/>
            <a:ext cx="8047037" cy="140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508104" y="4791055"/>
            <a:ext cx="17604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dirty="0">
                <a:latin typeface="Adobe 黑体 Std R" pitchFamily="34" charset="-122"/>
                <a:ea typeface="Adobe 黑体 Std R" pitchFamily="34" charset="-122"/>
                <a:cs typeface="+mj-cs"/>
              </a:rPr>
              <a:t>more ?</a:t>
            </a:r>
            <a:endParaRPr lang="zh-CN" altLang="en-US" sz="4000" dirty="0">
              <a:latin typeface="Adobe 黑体 Std R" pitchFamily="34" charset="-122"/>
              <a:ea typeface="Adobe 黑体 Std R" pitchFamily="34" charset="-122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3294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latin typeface="Adobe 黑体 Std R" pitchFamily="34" charset="-122"/>
                <a:ea typeface="Adobe 黑体 Std R" pitchFamily="34" charset="-122"/>
              </a:rPr>
              <a:t>Web </a:t>
            </a:r>
            <a:r>
              <a:rPr lang="zh-CN" altLang="en-US" dirty="0">
                <a:latin typeface="Adobe 黑体 Std R" pitchFamily="34" charset="-122"/>
                <a:ea typeface="Adobe 黑体 Std R" pitchFamily="34" charset="-122"/>
              </a:rPr>
              <a:t>应用的指纹特征识别</a:t>
            </a:r>
            <a:r>
              <a:rPr lang="en-US" altLang="zh-CN" dirty="0"/>
              <a:t/>
            </a:r>
            <a:br>
              <a:rPr lang="en-US" altLang="zh-CN" dirty="0"/>
            </a:br>
            <a:endParaRPr lang="zh-CN" altLang="en-US" dirty="0">
              <a:latin typeface="Adobe 黑体 Std R" pitchFamily="34" charset="-122"/>
              <a:ea typeface="Adobe 黑体 Std R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6406" y="1340768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zh-CN" dirty="0"/>
              <a:t>Special URL or file/path</a:t>
            </a:r>
          </a:p>
          <a:p>
            <a:pPr lvl="1"/>
            <a:r>
              <a:rPr lang="zh-CN" altLang="en-US" dirty="0" smtClean="0"/>
              <a:t>特定的静态文件内容（</a:t>
            </a:r>
            <a:r>
              <a:rPr lang="en-US" altLang="zh-CN" dirty="0" err="1" smtClean="0"/>
              <a:t>css</a:t>
            </a:r>
            <a:r>
              <a:rPr lang="zh-CN" altLang="en-US" dirty="0" smtClean="0"/>
              <a:t>、</a:t>
            </a:r>
            <a:r>
              <a:rPr lang="en-US" altLang="zh-CN" dirty="0" err="1" smtClean="0"/>
              <a:t>js</a:t>
            </a:r>
            <a:r>
              <a:rPr lang="zh-CN" altLang="en-US" dirty="0" smtClean="0"/>
              <a:t>、</a:t>
            </a:r>
            <a:r>
              <a:rPr lang="en-US" altLang="zh-CN" dirty="0" smtClean="0"/>
              <a:t>html</a:t>
            </a:r>
            <a:r>
              <a:rPr lang="zh-CN" altLang="en-US" dirty="0" smtClean="0"/>
              <a:t>、</a:t>
            </a:r>
            <a:r>
              <a:rPr lang="en-US" altLang="zh-CN" dirty="0" smtClean="0"/>
              <a:t>txt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特定静态文件的 </a:t>
            </a:r>
            <a:r>
              <a:rPr lang="en-US" altLang="zh-CN" dirty="0" smtClean="0"/>
              <a:t>MD5 Hash </a:t>
            </a:r>
            <a:r>
              <a:rPr lang="zh-CN" altLang="en-US" dirty="0" smtClean="0"/>
              <a:t>（</a:t>
            </a:r>
            <a:r>
              <a:rPr lang="en-US" altLang="zh-CN" dirty="0" smtClean="0"/>
              <a:t>2</a:t>
            </a:r>
            <a:r>
              <a:rPr lang="zh-CN" altLang="en-US" dirty="0" smtClean="0"/>
              <a:t>进制文件等）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特定目录 （或多个目录组合）</a:t>
            </a:r>
            <a:endParaRPr lang="en-US" altLang="zh-CN" dirty="0" smtClean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866853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latin typeface="Adobe 黑体 Std R" pitchFamily="34" charset="-122"/>
                <a:ea typeface="Adobe 黑体 Std R" pitchFamily="34" charset="-122"/>
              </a:rPr>
              <a:t>Web </a:t>
            </a:r>
            <a:r>
              <a:rPr lang="zh-CN" altLang="en-US" dirty="0">
                <a:latin typeface="Adobe 黑体 Std R" pitchFamily="34" charset="-122"/>
                <a:ea typeface="Adobe 黑体 Std R" pitchFamily="34" charset="-122"/>
              </a:rPr>
              <a:t>应用的指纹特征识别</a:t>
            </a:r>
            <a:r>
              <a:rPr lang="en-US" altLang="zh-CN" dirty="0"/>
              <a:t/>
            </a:r>
            <a:br>
              <a:rPr lang="en-US" altLang="zh-CN" dirty="0"/>
            </a:br>
            <a:endParaRPr lang="zh-CN" altLang="en-US" dirty="0">
              <a:latin typeface="Adobe 黑体 Std R" pitchFamily="34" charset="-122"/>
              <a:ea typeface="Adobe 黑体 Std R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6406" y="1340768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Special URL or file/path</a:t>
            </a:r>
          </a:p>
          <a:p>
            <a:endParaRPr lang="en-US" altLang="zh-CN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020272" y="5733256"/>
            <a:ext cx="17604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dirty="0">
                <a:latin typeface="Adobe 黑体 Std R" pitchFamily="34" charset="-122"/>
                <a:ea typeface="Adobe 黑体 Std R" pitchFamily="34" charset="-122"/>
                <a:cs typeface="+mj-cs"/>
              </a:rPr>
              <a:t>more ?</a:t>
            </a:r>
            <a:endParaRPr lang="zh-CN" altLang="en-US" sz="4000" dirty="0">
              <a:latin typeface="Adobe 黑体 Std R" pitchFamily="34" charset="-122"/>
              <a:ea typeface="Adobe 黑体 Std R" pitchFamily="34" charset="-122"/>
              <a:cs typeface="+mj-cs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14505"/>
            <a:ext cx="4391025" cy="287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2585" y="1909404"/>
            <a:ext cx="3381375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7190" y="2996952"/>
            <a:ext cx="3838575" cy="255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801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Adobe 黑体 Std R" pitchFamily="34" charset="-122"/>
                <a:ea typeface="Adobe 黑体 Std R" pitchFamily="34" charset="-122"/>
              </a:rPr>
              <a:t>快速筛选识别规则</a:t>
            </a:r>
            <a:endParaRPr lang="zh-CN" altLang="en-US" dirty="0">
              <a:latin typeface="Adobe 黑体 Std R" pitchFamily="34" charset="-122"/>
              <a:ea typeface="Adobe 黑体 Std R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我有</a:t>
            </a:r>
            <a:r>
              <a:rPr lang="en-US" altLang="zh-CN" dirty="0" smtClean="0"/>
              <a:t>1000+ </a:t>
            </a:r>
            <a:r>
              <a:rPr lang="zh-CN" altLang="en-US" dirty="0" smtClean="0"/>
              <a:t>规则</a:t>
            </a:r>
            <a:r>
              <a:rPr lang="en-US" altLang="zh-CN" dirty="0" smtClean="0"/>
              <a:t>, </a:t>
            </a:r>
            <a:r>
              <a:rPr lang="zh-CN" altLang="en-US" dirty="0" smtClean="0"/>
              <a:t>麻烦来了</a:t>
            </a:r>
            <a:endParaRPr lang="en-US" altLang="zh-CN" dirty="0" smtClean="0"/>
          </a:p>
          <a:p>
            <a:r>
              <a:rPr lang="zh-CN" altLang="en-US" dirty="0" smtClean="0"/>
              <a:t>我有</a:t>
            </a:r>
            <a:r>
              <a:rPr lang="en-US" altLang="zh-CN" dirty="0" smtClean="0"/>
              <a:t>10000+ </a:t>
            </a:r>
            <a:r>
              <a:rPr lang="zh-CN" altLang="en-US" dirty="0" smtClean="0"/>
              <a:t>网站能快速识别么</a:t>
            </a:r>
            <a:endParaRPr lang="en-US" altLang="zh-CN" dirty="0" smtClean="0"/>
          </a:p>
          <a:p>
            <a:r>
              <a:rPr lang="zh-CN" altLang="en-US" dirty="0" smtClean="0"/>
              <a:t>我们需要大规模快速识别应用</a:t>
            </a:r>
            <a:r>
              <a:rPr lang="en-US" altLang="zh-CN" dirty="0" smtClean="0"/>
              <a:t>!</a:t>
            </a:r>
            <a:r>
              <a:rPr lang="zh-CN" altLang="en-US" dirty="0" smtClean="0"/>
              <a:t>必须的</a:t>
            </a:r>
            <a:r>
              <a:rPr lang="en-US" altLang="zh-CN" dirty="0" smtClean="0"/>
              <a:t>!!</a:t>
            </a:r>
            <a:r>
              <a:rPr lang="zh-CN" altLang="en-US" dirty="0" smtClean="0"/>
              <a:t>有没有</a:t>
            </a:r>
            <a:r>
              <a:rPr lang="en-US" altLang="zh-CN" dirty="0" smtClean="0"/>
              <a:t>!!!</a:t>
            </a:r>
          </a:p>
        </p:txBody>
      </p:sp>
    </p:spTree>
    <p:extLst>
      <p:ext uri="{BB962C8B-B14F-4D97-AF65-F5344CB8AC3E}">
        <p14:creationId xmlns:p14="http://schemas.microsoft.com/office/powerpoint/2010/main" val="3740884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Adobe 黑体 Std R" pitchFamily="34" charset="-122"/>
                <a:ea typeface="Adobe 黑体 Std R" pitchFamily="34" charset="-122"/>
              </a:rPr>
              <a:t>快速筛选识别规则</a:t>
            </a:r>
            <a:endParaRPr lang="zh-CN" altLang="en-US" dirty="0">
              <a:latin typeface="Adobe 黑体 Std R" pitchFamily="34" charset="-122"/>
              <a:ea typeface="Adobe 黑体 Std R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根据</a:t>
            </a:r>
            <a:r>
              <a:rPr lang="en-US" altLang="zh-CN" dirty="0" smtClean="0"/>
              <a:t>web server </a:t>
            </a:r>
            <a:r>
              <a:rPr lang="zh-CN" altLang="en-US" dirty="0" smtClean="0"/>
              <a:t>的</a:t>
            </a:r>
            <a:r>
              <a:rPr lang="en-US" altLang="zh-CN" dirty="0" smtClean="0"/>
              <a:t> tech</a:t>
            </a:r>
            <a:r>
              <a:rPr lang="zh-CN" altLang="en-US" dirty="0" smtClean="0"/>
              <a:t> 筛选规则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Asp/asp.net/</a:t>
            </a:r>
            <a:r>
              <a:rPr lang="en-US" altLang="zh-CN" dirty="0" err="1" smtClean="0"/>
              <a:t>Php</a:t>
            </a:r>
            <a:r>
              <a:rPr lang="en-US" altLang="zh-CN" dirty="0" smtClean="0"/>
              <a:t>/</a:t>
            </a:r>
            <a:r>
              <a:rPr lang="en-US" altLang="zh-CN" dirty="0" err="1" smtClean="0"/>
              <a:t>Jsp</a:t>
            </a:r>
            <a:r>
              <a:rPr lang="en-US" altLang="zh-CN" dirty="0" smtClean="0"/>
              <a:t>/</a:t>
            </a:r>
            <a:r>
              <a:rPr lang="en-US" altLang="zh-CN" dirty="0" err="1" smtClean="0"/>
              <a:t>Django</a:t>
            </a:r>
            <a:endParaRPr lang="en-US" altLang="zh-CN" dirty="0" smtClean="0"/>
          </a:p>
          <a:p>
            <a:pPr lvl="1"/>
            <a:endParaRPr lang="en-US" altLang="zh-CN" dirty="0" smtClean="0"/>
          </a:p>
          <a:p>
            <a:r>
              <a:rPr lang="zh-CN" altLang="en-US" dirty="0" smtClean="0"/>
              <a:t>根据</a:t>
            </a:r>
            <a:r>
              <a:rPr lang="en-US" altLang="zh-CN" dirty="0" smtClean="0"/>
              <a:t>web</a:t>
            </a:r>
            <a:r>
              <a:rPr lang="zh-CN" altLang="en-US" dirty="0"/>
              <a:t> </a:t>
            </a:r>
            <a:r>
              <a:rPr lang="zh-CN" altLang="en-US" dirty="0" smtClean="0"/>
              <a:t>应用的类型筛选规则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Blog/</a:t>
            </a:r>
            <a:r>
              <a:rPr lang="en-US" altLang="zh-CN" dirty="0" err="1" smtClean="0"/>
              <a:t>cms</a:t>
            </a:r>
            <a:r>
              <a:rPr lang="en-US" altLang="zh-CN" dirty="0" smtClean="0"/>
              <a:t>/</a:t>
            </a:r>
            <a:r>
              <a:rPr lang="en-US" altLang="zh-CN" dirty="0" err="1" smtClean="0"/>
              <a:t>sns</a:t>
            </a:r>
            <a:r>
              <a:rPr lang="en-US" altLang="zh-CN" dirty="0" smtClean="0"/>
              <a:t>/</a:t>
            </a:r>
            <a:r>
              <a:rPr lang="en-US" altLang="zh-CN" dirty="0" err="1" smtClean="0"/>
              <a:t>eshop</a:t>
            </a:r>
            <a:r>
              <a:rPr lang="en-US" altLang="zh-CN" dirty="0" smtClean="0"/>
              <a:t>  etc….</a:t>
            </a:r>
          </a:p>
          <a:p>
            <a:pPr lvl="1"/>
            <a:endParaRPr lang="en-US" altLang="zh-CN" dirty="0" smtClean="0"/>
          </a:p>
          <a:p>
            <a:r>
              <a:rPr lang="zh-CN" altLang="en-US" dirty="0" smtClean="0"/>
              <a:t>根据</a:t>
            </a:r>
            <a:r>
              <a:rPr lang="en-US" altLang="zh-CN" dirty="0" smtClean="0"/>
              <a:t>web</a:t>
            </a:r>
            <a:r>
              <a:rPr lang="zh-CN" altLang="en-US" dirty="0" smtClean="0"/>
              <a:t>应用的流行程度排序筛选规则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用最短的时间优先命中规则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013364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Adobe 黑体 Std R" pitchFamily="34" charset="-122"/>
                <a:ea typeface="Adobe 黑体 Std R" pitchFamily="34" charset="-122"/>
              </a:rPr>
              <a:t>快速筛选识别规则</a:t>
            </a:r>
            <a:endParaRPr lang="zh-CN" altLang="en-US" dirty="0">
              <a:latin typeface="Adobe 黑体 Std R" pitchFamily="34" charset="-122"/>
              <a:ea typeface="Adobe 黑体 Std R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752528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Tech </a:t>
            </a:r>
          </a:p>
          <a:p>
            <a:pPr lvl="1"/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从目标服务器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server 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banner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中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获得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参数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传入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altLang="zh-CN" dirty="0" smtClean="0"/>
              <a:t>web</a:t>
            </a:r>
            <a:r>
              <a:rPr lang="zh-CN" altLang="en-US" dirty="0" smtClean="0"/>
              <a:t> 应用的类型 </a:t>
            </a:r>
            <a:r>
              <a:rPr lang="en-US" altLang="zh-CN" dirty="0" smtClean="0"/>
              <a:t>type</a:t>
            </a:r>
          </a:p>
          <a:p>
            <a:pPr lvl="1"/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从目标网站的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title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，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meta keyword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中尝试自动猜测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参数传入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altLang="zh-CN" dirty="0" smtClean="0"/>
              <a:t>web</a:t>
            </a:r>
            <a:r>
              <a:rPr lang="zh-CN" altLang="en-US" dirty="0" smtClean="0"/>
              <a:t>应用的流行程度等级 </a:t>
            </a:r>
            <a:r>
              <a:rPr lang="en-US" altLang="zh-CN" dirty="0" smtClean="0"/>
              <a:t>popular</a:t>
            </a:r>
          </a:p>
          <a:p>
            <a:pPr lvl="1"/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Xml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规则库中配置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参数传入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r>
              <a:rPr lang="zh-CN" altLang="en-U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从历史探测的数据中自学习</a:t>
            </a:r>
            <a:r>
              <a:rPr lang="en-US" altLang="zh-CN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,</a:t>
            </a:r>
            <a:r>
              <a:rPr lang="zh-CN" altLang="en-U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自动更新数值</a:t>
            </a:r>
            <a:r>
              <a:rPr lang="en-US" altLang="zh-CN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(</a:t>
            </a:r>
            <a:r>
              <a:rPr lang="zh-CN" altLang="en-U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实验</a:t>
            </a:r>
            <a:r>
              <a:rPr lang="en-US" altLang="zh-CN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73982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Adobe 黑体 Std R" pitchFamily="34" charset="-122"/>
                <a:ea typeface="Adobe 黑体 Std R" pitchFamily="34" charset="-122"/>
              </a:rPr>
              <a:t>Demo</a:t>
            </a:r>
            <a:endParaRPr lang="zh-CN" altLang="en-US" dirty="0">
              <a:latin typeface="Adobe 黑体 Std R" pitchFamily="34" charset="-122"/>
              <a:ea typeface="Adobe 黑体 Std R" pitchFamily="34" charset="-122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84784"/>
            <a:ext cx="4314825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214416" y="1790492"/>
            <a:ext cx="31037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rgbClr val="C00000"/>
                </a:solidFill>
                <a:sym typeface="Wingdings" pitchFamily="2" charset="2"/>
              </a:rPr>
              <a:t></a:t>
            </a:r>
            <a:r>
              <a:rPr lang="zh-CN" altLang="en-US" sz="1400" dirty="0" smtClean="0"/>
              <a:t>这里是程序自动匹配到的应用类型</a:t>
            </a:r>
            <a:endParaRPr lang="en-US" altLang="zh-CN" sz="1400" dirty="0" smtClean="0"/>
          </a:p>
          <a:p>
            <a:r>
              <a:rPr lang="zh-CN" altLang="en-US" sz="1400" dirty="0" smtClean="0"/>
              <a:t>根据应用类型</a:t>
            </a:r>
            <a:r>
              <a:rPr lang="en-US" altLang="zh-CN" sz="1400" dirty="0" smtClean="0"/>
              <a:t>blog</a:t>
            </a:r>
            <a:r>
              <a:rPr lang="zh-CN" altLang="en-US" sz="1400" dirty="0" smtClean="0"/>
              <a:t>载入规则进行识别</a:t>
            </a:r>
            <a:endParaRPr lang="en-US" altLang="zh-CN" sz="1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5214417" y="2780928"/>
            <a:ext cx="30594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 smtClean="0">
                <a:solidFill>
                  <a:srgbClr val="C00000"/>
                </a:solidFill>
                <a:sym typeface="Wingdings" pitchFamily="2" charset="2"/>
              </a:rPr>
              <a:t></a:t>
            </a:r>
            <a:r>
              <a:rPr lang="zh-CN" altLang="en-US" sz="1400" dirty="0" smtClean="0"/>
              <a:t>这里是程序没有识别到应用类型</a:t>
            </a:r>
            <a:endParaRPr lang="en-US" altLang="zh-CN" sz="1400" dirty="0" smtClean="0"/>
          </a:p>
          <a:p>
            <a:r>
              <a:rPr lang="zh-CN" altLang="en-US" sz="1400" dirty="0" smtClean="0"/>
              <a:t>默认</a:t>
            </a:r>
            <a:r>
              <a:rPr lang="zh-CN" altLang="en-US" sz="1400" dirty="0"/>
              <a:t>载入</a:t>
            </a:r>
            <a:r>
              <a:rPr lang="en-US" altLang="zh-CN" sz="1400" dirty="0" smtClean="0"/>
              <a:t>asp.net</a:t>
            </a:r>
            <a:r>
              <a:rPr lang="zh-CN" altLang="en-US" sz="1400" dirty="0" smtClean="0"/>
              <a:t>的所有规则进行识别</a:t>
            </a:r>
            <a:endParaRPr lang="en-US" altLang="zh-CN" sz="1400" dirty="0" smtClean="0"/>
          </a:p>
        </p:txBody>
      </p:sp>
    </p:spTree>
    <p:extLst>
      <p:ext uri="{BB962C8B-B14F-4D97-AF65-F5344CB8AC3E}">
        <p14:creationId xmlns:p14="http://schemas.microsoft.com/office/powerpoint/2010/main" val="14150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Adobe 黑体 Std R" pitchFamily="34" charset="-122"/>
                <a:ea typeface="Adobe 黑体 Std R" pitchFamily="34" charset="-122"/>
              </a:rPr>
              <a:t>What’s  </a:t>
            </a:r>
            <a:r>
              <a:rPr lang="en-US" altLang="zh-CN" dirty="0" err="1" smtClean="0">
                <a:latin typeface="Adobe 黑体 Std R" pitchFamily="34" charset="-122"/>
                <a:ea typeface="Adobe 黑体 Std R" pitchFamily="34" charset="-122"/>
              </a:rPr>
              <a:t>diffrent</a:t>
            </a:r>
            <a:endParaRPr lang="zh-CN" altLang="en-US" dirty="0">
              <a:latin typeface="Adobe 黑体 Std R" pitchFamily="34" charset="-122"/>
              <a:ea typeface="Adobe 黑体 Std R" pitchFamily="34" charset="-122"/>
            </a:endParaRPr>
          </a:p>
        </p:txBody>
      </p:sp>
      <p:sp>
        <p:nvSpPr>
          <p:cNvPr id="7" name="内容占位符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752528"/>
          </a:xfrm>
        </p:spPr>
        <p:txBody>
          <a:bodyPr>
            <a:normAutofit lnSpcReduction="10000"/>
          </a:bodyPr>
          <a:lstStyle/>
          <a:p>
            <a:r>
              <a:rPr lang="zh-CN" altLang="en-US" dirty="0" smtClean="0"/>
              <a:t>国外同类型的项目</a:t>
            </a:r>
            <a:r>
              <a:rPr lang="en-US" altLang="zh-CN" dirty="0" smtClean="0"/>
              <a:t>:</a:t>
            </a:r>
          </a:p>
          <a:p>
            <a:pPr lvl="1"/>
            <a:r>
              <a:rPr lang="en-US" altLang="zh-CN" dirty="0" err="1" smtClean="0"/>
              <a:t>WhatWeb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Blind Elephant</a:t>
            </a:r>
          </a:p>
          <a:p>
            <a:pPr lvl="1"/>
            <a:r>
              <a:rPr lang="en-US" altLang="zh-CN" dirty="0" smtClean="0"/>
              <a:t>WAFP(Web </a:t>
            </a:r>
            <a:r>
              <a:rPr lang="en-US" altLang="zh-CN" dirty="0"/>
              <a:t>Application Finger </a:t>
            </a:r>
            <a:r>
              <a:rPr lang="en-US" altLang="zh-CN" dirty="0" smtClean="0"/>
              <a:t>Printing)</a:t>
            </a:r>
          </a:p>
          <a:p>
            <a:pPr lvl="1"/>
            <a:r>
              <a:rPr lang="en-US" altLang="zh-CN" dirty="0" err="1" smtClean="0"/>
              <a:t>Wapplyzer</a:t>
            </a:r>
            <a:endParaRPr lang="en-US" altLang="zh-CN" dirty="0" smtClean="0"/>
          </a:p>
          <a:p>
            <a:pPr lvl="1"/>
            <a:endParaRPr lang="en-US" altLang="zh-CN" dirty="0" smtClean="0"/>
          </a:p>
          <a:p>
            <a:r>
              <a:rPr lang="zh-CN" altLang="en-US" dirty="0" smtClean="0"/>
              <a:t>尝试识别</a:t>
            </a:r>
            <a:r>
              <a:rPr lang="en-US" altLang="zh-CN" dirty="0" smtClean="0"/>
              <a:t>,</a:t>
            </a:r>
            <a:r>
              <a:rPr lang="zh-CN" altLang="en-US" dirty="0" smtClean="0"/>
              <a:t>不要求</a:t>
            </a:r>
            <a:r>
              <a:rPr lang="en-US" altLang="zh-CN" dirty="0" smtClean="0"/>
              <a:t>MD5 </a:t>
            </a:r>
            <a:r>
              <a:rPr lang="zh-CN" altLang="en-US" dirty="0" smtClean="0"/>
              <a:t>匹配</a:t>
            </a:r>
            <a:r>
              <a:rPr lang="en-US" altLang="zh-CN" dirty="0" smtClean="0"/>
              <a:t>,</a:t>
            </a:r>
            <a:r>
              <a:rPr lang="zh-CN" altLang="en-US" dirty="0" smtClean="0"/>
              <a:t>就算被更改也能识别出应用，</a:t>
            </a:r>
            <a:r>
              <a:rPr lang="en-US" altLang="zh-CN" dirty="0" smtClean="0"/>
              <a:t>md5 </a:t>
            </a:r>
            <a:r>
              <a:rPr lang="zh-CN" altLang="en-US" dirty="0" smtClean="0"/>
              <a:t>匹配只是辅助精确版本</a:t>
            </a:r>
            <a:endParaRPr lang="en-US" altLang="zh-CN" dirty="0" smtClean="0"/>
          </a:p>
          <a:p>
            <a:r>
              <a:rPr lang="zh-CN" altLang="en-US" dirty="0" smtClean="0"/>
              <a:t>我们更了解中国</a:t>
            </a:r>
            <a:r>
              <a:rPr lang="en-US" altLang="zh-CN" dirty="0"/>
              <a:t>W</a:t>
            </a:r>
            <a:r>
              <a:rPr lang="en-US" altLang="zh-CN" dirty="0" smtClean="0"/>
              <a:t>eb</a:t>
            </a:r>
            <a:r>
              <a:rPr lang="zh-CN" altLang="en-US" dirty="0" smtClean="0"/>
              <a:t>应用的物种和生态环境</a:t>
            </a:r>
            <a:endParaRPr lang="en-US" altLang="zh-CN" dirty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708915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3851920" y="1844824"/>
            <a:ext cx="4915128" cy="264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6600" dirty="0" smtClean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Q&amp;A</a:t>
            </a:r>
            <a:endParaRPr lang="zh-CN" altLang="en-US" sz="16600" dirty="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pic>
        <p:nvPicPr>
          <p:cNvPr id="7" name="Picture 4" descr="http://www.tafprs.org.tw/2010/images/ques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340768"/>
            <a:ext cx="2857500" cy="3810000"/>
          </a:xfrm>
          <a:prstGeom prst="rect">
            <a:avLst/>
          </a:prstGeom>
          <a:noFill/>
        </p:spPr>
      </p:pic>
      <p:sp>
        <p:nvSpPr>
          <p:cNvPr id="8" name="矩形 7"/>
          <p:cNvSpPr/>
          <p:nvPr/>
        </p:nvSpPr>
        <p:spPr>
          <a:xfrm>
            <a:off x="882205" y="6021288"/>
            <a:ext cx="17820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/>
              <a:t>weibo.com/</a:t>
            </a:r>
            <a:r>
              <a:rPr lang="en-US" altLang="zh-CN" dirty="0" err="1"/>
              <a:t>hysia</a:t>
            </a:r>
            <a:endParaRPr lang="zh-CN" altLang="en-US" dirty="0"/>
          </a:p>
        </p:txBody>
      </p:sp>
      <p:pic>
        <p:nvPicPr>
          <p:cNvPr id="9" name="Picture 6" descr="http://img.t.sinajs.cn/t4/style/images/staticlogo/groups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87" y="5877272"/>
            <a:ext cx="933813" cy="67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052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3573016"/>
            <a:ext cx="8229600" cy="1143000"/>
          </a:xfrm>
        </p:spPr>
        <p:txBody>
          <a:bodyPr/>
          <a:lstStyle/>
          <a:p>
            <a:r>
              <a:rPr lang="en-US" altLang="zh-CN" dirty="0" smtClean="0">
                <a:latin typeface="Adobe 黑体 Std R" pitchFamily="34" charset="-122"/>
                <a:ea typeface="Adobe 黑体 Std R" pitchFamily="34" charset="-122"/>
              </a:rPr>
              <a:t>Thanks</a:t>
            </a:r>
            <a:endParaRPr lang="zh-CN" altLang="en-US" dirty="0">
              <a:latin typeface="Adobe 黑体 Std R" pitchFamily="34" charset="-122"/>
              <a:ea typeface="Adobe 黑体 Std R" pitchFamily="34" charset="-122"/>
            </a:endParaRPr>
          </a:p>
        </p:txBody>
      </p:sp>
      <p:pic>
        <p:nvPicPr>
          <p:cNvPr id="3" name="Picture 2" descr="H:\Work\knownsex\UI\Knownsec\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224136" cy="612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hysia\AppData\Local\Temp\VMwareDnD\c8cb25c2\20120613204612963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8720"/>
            <a:ext cx="9144000" cy="2694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649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>
                <a:latin typeface="Adobe 黑体 Std R" pitchFamily="34" charset="-122"/>
                <a:ea typeface="Adobe 黑体 Std R" pitchFamily="34" charset="-122"/>
              </a:rPr>
              <a:t>我是谁</a:t>
            </a:r>
            <a:endParaRPr lang="zh-CN" altLang="en-US" dirty="0">
              <a:latin typeface="Adobe 黑体 Std R" pitchFamily="34" charset="-122"/>
              <a:ea typeface="Adobe 黑体 Std R" pitchFamily="34" charset="-122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5580112" y="1216517"/>
            <a:ext cx="5436096" cy="9883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4400" b="1" dirty="0" smtClean="0">
                <a:latin typeface="微软雅黑" pitchFamily="34" charset="-122"/>
                <a:ea typeface="微软雅黑" pitchFamily="34" charset="-122"/>
              </a:rPr>
              <a:t>安全研究</a:t>
            </a:r>
            <a:endParaRPr lang="en-US" altLang="zh-CN" sz="4400" b="1" dirty="0" smtClean="0"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22" name="Picture 2" descr="play ic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1484784"/>
            <a:ext cx="650820" cy="650820"/>
          </a:xfrm>
          <a:prstGeom prst="rect">
            <a:avLst/>
          </a:prstGeom>
          <a:noFill/>
        </p:spPr>
      </p:pic>
      <p:sp>
        <p:nvSpPr>
          <p:cNvPr id="23" name="矩形 22"/>
          <p:cNvSpPr/>
          <p:nvPr/>
        </p:nvSpPr>
        <p:spPr>
          <a:xfrm>
            <a:off x="323528" y="1412776"/>
            <a:ext cx="4104456" cy="2232248"/>
          </a:xfrm>
          <a:prstGeom prst="rect">
            <a:avLst/>
          </a:prstGeom>
          <a:noFill/>
          <a:ln w="5715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323528" y="3789040"/>
            <a:ext cx="4104456" cy="2232248"/>
          </a:xfrm>
          <a:prstGeom prst="rect">
            <a:avLst/>
          </a:prstGeom>
          <a:noFill/>
          <a:ln w="5715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矩形 24"/>
          <p:cNvSpPr/>
          <p:nvPr/>
        </p:nvSpPr>
        <p:spPr>
          <a:xfrm>
            <a:off x="4644008" y="1412776"/>
            <a:ext cx="4104456" cy="4608512"/>
          </a:xfrm>
          <a:prstGeom prst="rect">
            <a:avLst/>
          </a:prstGeom>
          <a:noFill/>
          <a:ln w="5715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矩形 25"/>
          <p:cNvSpPr/>
          <p:nvPr/>
        </p:nvSpPr>
        <p:spPr>
          <a:xfrm>
            <a:off x="5580112" y="2492896"/>
            <a:ext cx="3005951" cy="98834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4400" b="1" dirty="0" smtClean="0">
                <a:latin typeface="微软雅黑" pitchFamily="34" charset="-122"/>
                <a:ea typeface="微软雅黑" pitchFamily="34" charset="-122"/>
              </a:rPr>
              <a:t>扫描器开发</a:t>
            </a:r>
            <a:endParaRPr lang="en-US" altLang="zh-CN" sz="4400" b="1" dirty="0" smtClean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5580112" y="3717032"/>
            <a:ext cx="2441694" cy="98834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4400" b="1" dirty="0" smtClean="0">
                <a:latin typeface="微软雅黑" pitchFamily="34" charset="-122"/>
                <a:ea typeface="微软雅黑" pitchFamily="34" charset="-122"/>
              </a:rPr>
              <a:t>漏洞跟踪</a:t>
            </a:r>
            <a:endParaRPr lang="en-US" altLang="zh-CN" sz="4400" b="1" dirty="0" smtClean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5580112" y="4869160"/>
            <a:ext cx="2777812" cy="98834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4400" b="1" dirty="0" smtClean="0">
                <a:latin typeface="微软雅黑" pitchFamily="34" charset="-122"/>
                <a:ea typeface="微软雅黑" pitchFamily="34" charset="-122"/>
              </a:rPr>
              <a:t>Python</a:t>
            </a:r>
            <a:r>
              <a:rPr lang="zh-CN" altLang="en-US" sz="4400" b="1" dirty="0" smtClean="0">
                <a:latin typeface="微软雅黑" pitchFamily="34" charset="-122"/>
                <a:ea typeface="微软雅黑" pitchFamily="34" charset="-122"/>
              </a:rPr>
              <a:t>控</a:t>
            </a:r>
            <a:endParaRPr lang="en-US" altLang="zh-CN" sz="4400" b="1" dirty="0"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29" name="Picture 2" descr="play ic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2780928"/>
            <a:ext cx="650820" cy="650820"/>
          </a:xfrm>
          <a:prstGeom prst="rect">
            <a:avLst/>
          </a:prstGeom>
          <a:noFill/>
        </p:spPr>
      </p:pic>
      <p:pic>
        <p:nvPicPr>
          <p:cNvPr id="30" name="Picture 2" descr="play ic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4002316"/>
            <a:ext cx="650820" cy="650820"/>
          </a:xfrm>
          <a:prstGeom prst="rect">
            <a:avLst/>
          </a:prstGeom>
          <a:noFill/>
        </p:spPr>
      </p:pic>
      <p:pic>
        <p:nvPicPr>
          <p:cNvPr id="31" name="Picture 2" descr="play ic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5157192"/>
            <a:ext cx="650820" cy="650820"/>
          </a:xfrm>
          <a:prstGeom prst="rect">
            <a:avLst/>
          </a:prstGeom>
          <a:noFill/>
        </p:spPr>
      </p:pic>
      <p:sp>
        <p:nvSpPr>
          <p:cNvPr id="33" name="矩形 32"/>
          <p:cNvSpPr/>
          <p:nvPr/>
        </p:nvSpPr>
        <p:spPr>
          <a:xfrm>
            <a:off x="899592" y="1673513"/>
            <a:ext cx="27363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dirty="0" smtClean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@</a:t>
            </a:r>
            <a:r>
              <a:rPr lang="zh-CN" altLang="en-US" sz="4000" b="1" dirty="0" smtClean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红黄满</a:t>
            </a:r>
            <a:endParaRPr lang="en-US" altLang="zh-CN" sz="4000" b="1" dirty="0" smtClean="0">
              <a:latin typeface="微软雅黑" pitchFamily="34" charset="-122"/>
              <a:ea typeface="微软雅黑" pitchFamily="34" charset="-122"/>
              <a:cs typeface="Times New Roman" pitchFamily="18" charset="0"/>
            </a:endParaRPr>
          </a:p>
          <a:p>
            <a:r>
              <a:rPr lang="en-US" altLang="zh-CN" sz="4000" dirty="0" err="1" smtClean="0">
                <a:solidFill>
                  <a:schemeClr val="bg1">
                    <a:lumMod val="50000"/>
                  </a:schemeClr>
                </a:solidFill>
                <a:latin typeface="Impact" pitchFamily="34" charset="0"/>
                <a:ea typeface="华文细黑" pitchFamily="2" charset="-122"/>
                <a:cs typeface="Times New Roman" pitchFamily="18" charset="0"/>
              </a:rPr>
              <a:t>hysia@XEYE</a:t>
            </a:r>
            <a:endParaRPr lang="en-US" altLang="zh-CN" sz="2400" dirty="0">
              <a:solidFill>
                <a:schemeClr val="bg1">
                  <a:lumMod val="50000"/>
                </a:schemeClr>
              </a:solidFill>
              <a:latin typeface="Impact" pitchFamily="34" charset="0"/>
              <a:ea typeface="华文细黑" pitchFamily="2" charset="-122"/>
              <a:cs typeface="Times New Roman" pitchFamily="18" charset="0"/>
            </a:endParaRPr>
          </a:p>
        </p:txBody>
      </p:sp>
      <p:pic>
        <p:nvPicPr>
          <p:cNvPr id="1026" name="Picture 2" descr="H:\Work\knownsex\UI\WebSoc\WEBSOC-new-ui\c_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923" y="4589747"/>
            <a:ext cx="13525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H:\Work\knownsex\UI\WebSoc\WEBSOC-new-ui\log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790" y="4569817"/>
            <a:ext cx="1440160" cy="468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4" name="组合 33"/>
          <p:cNvGrpSpPr/>
          <p:nvPr/>
        </p:nvGrpSpPr>
        <p:grpSpPr>
          <a:xfrm>
            <a:off x="755576" y="2924944"/>
            <a:ext cx="2664296" cy="670648"/>
            <a:chOff x="755576" y="2924944"/>
            <a:chExt cx="2664296" cy="670648"/>
          </a:xfrm>
        </p:grpSpPr>
        <p:sp>
          <p:nvSpPr>
            <p:cNvPr id="32" name="矩形 31"/>
            <p:cNvSpPr/>
            <p:nvPr/>
          </p:nvSpPr>
          <p:spPr>
            <a:xfrm>
              <a:off x="1637781" y="3068960"/>
              <a:ext cx="178209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dirty="0"/>
                <a:t>weibo.com/</a:t>
              </a:r>
              <a:r>
                <a:rPr lang="en-US" altLang="zh-CN" dirty="0" err="1"/>
                <a:t>hysia</a:t>
              </a:r>
              <a:endParaRPr lang="zh-CN" altLang="en-US" dirty="0"/>
            </a:p>
          </p:txBody>
        </p:sp>
        <p:pic>
          <p:nvPicPr>
            <p:cNvPr id="1030" name="Picture 6" descr="http://img.t.sinajs.cn/t4/style/images/staticlogo/groups1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5576" y="2924944"/>
              <a:ext cx="933813" cy="6706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72217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Adobe 黑体 Std R" pitchFamily="34" charset="-122"/>
                <a:ea typeface="Adobe 黑体 Std R" pitchFamily="34" charset="-122"/>
              </a:rPr>
              <a:t>content</a:t>
            </a:r>
            <a:endParaRPr lang="zh-CN" altLang="en-US" dirty="0">
              <a:latin typeface="Adobe 黑体 Std R" pitchFamily="34" charset="-122"/>
              <a:ea typeface="Adobe 黑体 Std R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Web </a:t>
            </a:r>
            <a:r>
              <a:rPr lang="zh-CN" altLang="en-US" smtClean="0"/>
              <a:t>应用的</a:t>
            </a:r>
            <a:r>
              <a:rPr lang="zh-CN" altLang="en-US" dirty="0" smtClean="0"/>
              <a:t>生态环境</a:t>
            </a:r>
            <a:endParaRPr lang="en-US" altLang="zh-CN" dirty="0" smtClean="0"/>
          </a:p>
          <a:p>
            <a:r>
              <a:rPr lang="en-US" altLang="zh-CN" dirty="0"/>
              <a:t>Web </a:t>
            </a:r>
            <a:r>
              <a:rPr lang="zh-CN" altLang="en-US" dirty="0"/>
              <a:t>应用的指纹特征</a:t>
            </a:r>
            <a:r>
              <a:rPr lang="zh-CN" altLang="en-US" dirty="0" smtClean="0"/>
              <a:t>识别方法</a:t>
            </a:r>
            <a:endParaRPr lang="en-US" altLang="zh-CN" dirty="0" smtClean="0"/>
          </a:p>
          <a:p>
            <a:r>
              <a:rPr lang="zh-CN" altLang="en-US" dirty="0" smtClean="0"/>
              <a:t>如何快速识别</a:t>
            </a:r>
            <a:r>
              <a:rPr lang="en-US" altLang="zh-CN" dirty="0" smtClean="0"/>
              <a:t>Web</a:t>
            </a:r>
            <a:r>
              <a:rPr lang="zh-CN" altLang="en-US" dirty="0" smtClean="0"/>
              <a:t>应用</a:t>
            </a:r>
            <a:endParaRPr lang="en-US" altLang="zh-CN" dirty="0" smtClean="0"/>
          </a:p>
          <a:p>
            <a:r>
              <a:rPr lang="en-US" altLang="zh-CN" dirty="0" smtClean="0"/>
              <a:t>WAD </a:t>
            </a:r>
            <a:r>
              <a:rPr lang="zh-CN" altLang="en-US" dirty="0" smtClean="0"/>
              <a:t>和国外同类项目的异同</a:t>
            </a:r>
            <a:endParaRPr lang="en-US" altLang="zh-CN" dirty="0" smtClean="0"/>
          </a:p>
          <a:p>
            <a:r>
              <a:rPr lang="en-US" altLang="zh-CN" dirty="0" smtClean="0"/>
              <a:t>Web</a:t>
            </a:r>
            <a:r>
              <a:rPr lang="zh-CN" altLang="en-US" dirty="0" smtClean="0"/>
              <a:t>应用识别的意义</a:t>
            </a:r>
            <a:endParaRPr lang="en-US" altLang="zh-CN" dirty="0" smtClean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199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Adobe 黑体 Std R" pitchFamily="34" charset="-122"/>
                <a:ea typeface="Adobe 黑体 Std R" pitchFamily="34" charset="-122"/>
              </a:rPr>
              <a:t>Web</a:t>
            </a:r>
            <a:r>
              <a:rPr lang="zh-CN" altLang="en-US" dirty="0" smtClean="0">
                <a:latin typeface="Adobe 黑体 Std R" pitchFamily="34" charset="-122"/>
                <a:ea typeface="Adobe 黑体 Std R" pitchFamily="34" charset="-122"/>
              </a:rPr>
              <a:t>应用的生态环境</a:t>
            </a:r>
            <a:endParaRPr lang="zh-CN" altLang="en-US" dirty="0">
              <a:latin typeface="Adobe 黑体 Std R" pitchFamily="34" charset="-122"/>
              <a:ea typeface="Adobe 黑体 Std R" pitchFamily="34" charset="-122"/>
            </a:endParaRPr>
          </a:p>
        </p:txBody>
      </p:sp>
      <p:pic>
        <p:nvPicPr>
          <p:cNvPr id="1026" name="Picture 2" descr="C:\Users\hysia\Desktop\Web Application Detector\Snip20120701_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844824"/>
            <a:ext cx="5702300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06426" y="5358320"/>
            <a:ext cx="7416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/>
              <a:t>每个</a:t>
            </a:r>
            <a:r>
              <a:rPr lang="en-US" altLang="zh-CN" sz="3200" dirty="0"/>
              <a:t>web</a:t>
            </a:r>
            <a:r>
              <a:rPr lang="zh-CN" altLang="en-US" sz="3200" dirty="0"/>
              <a:t> </a:t>
            </a:r>
            <a:r>
              <a:rPr lang="en-US" altLang="zh-CN" sz="3200" dirty="0"/>
              <a:t>app </a:t>
            </a:r>
            <a:r>
              <a:rPr lang="zh-CN" altLang="en-US" sz="3200" dirty="0" smtClean="0"/>
              <a:t>都是生态环境</a:t>
            </a:r>
            <a:r>
              <a:rPr lang="zh-CN" altLang="en-US" sz="3200" dirty="0"/>
              <a:t>中的一个物种</a:t>
            </a:r>
          </a:p>
        </p:txBody>
      </p:sp>
    </p:spTree>
    <p:extLst>
      <p:ext uri="{BB962C8B-B14F-4D97-AF65-F5344CB8AC3E}">
        <p14:creationId xmlns:p14="http://schemas.microsoft.com/office/powerpoint/2010/main" val="403366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Adobe 黑体 Std R" pitchFamily="34" charset="-122"/>
                <a:ea typeface="Adobe 黑体 Std R" pitchFamily="34" charset="-122"/>
              </a:rPr>
              <a:t>Web</a:t>
            </a:r>
            <a:r>
              <a:rPr lang="zh-CN" altLang="en-US" dirty="0" smtClean="0">
                <a:latin typeface="Adobe 黑体 Std R" pitchFamily="34" charset="-122"/>
                <a:ea typeface="Adobe 黑体 Std R" pitchFamily="34" charset="-122"/>
              </a:rPr>
              <a:t>应用指纹特征</a:t>
            </a:r>
            <a:endParaRPr lang="zh-CN" altLang="en-US" dirty="0">
              <a:latin typeface="Adobe 黑体 Std R" pitchFamily="34" charset="-122"/>
              <a:ea typeface="Adobe 黑体 Std R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Web </a:t>
            </a:r>
            <a:r>
              <a:rPr lang="zh-CN" altLang="en-US" dirty="0" smtClean="0"/>
              <a:t>应用的指纹特征识别方法</a:t>
            </a:r>
            <a:endParaRPr lang="en-US" altLang="zh-CN" dirty="0" smtClean="0"/>
          </a:p>
          <a:p>
            <a:pPr lvl="1"/>
            <a:r>
              <a:rPr lang="en-US" altLang="zh-CN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Header	</a:t>
            </a:r>
          </a:p>
          <a:p>
            <a:pPr lvl="1"/>
            <a:r>
              <a:rPr lang="en-US" altLang="zh-CN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Html data</a:t>
            </a:r>
          </a:p>
          <a:p>
            <a:pPr lvl="1"/>
            <a:r>
              <a:rPr lang="en-US" altLang="zh-CN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Special URL or file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latin typeface="Adobe 黑体 Std R" pitchFamily="34" charset="-122"/>
                <a:ea typeface="Adobe 黑体 Std R" pitchFamily="34" charset="-122"/>
              </a:rPr>
              <a:t>Web </a:t>
            </a:r>
            <a:r>
              <a:rPr lang="zh-CN" altLang="en-US" dirty="0">
                <a:latin typeface="Adobe 黑体 Std R" pitchFamily="34" charset="-122"/>
                <a:ea typeface="Adobe 黑体 Std R" pitchFamily="34" charset="-122"/>
              </a:rPr>
              <a:t>应用的指纹特征识别</a:t>
            </a:r>
            <a:r>
              <a:rPr lang="en-US" altLang="zh-CN" dirty="0"/>
              <a:t/>
            </a:r>
            <a:br>
              <a:rPr lang="en-US" altLang="zh-CN" dirty="0"/>
            </a:br>
            <a:endParaRPr lang="zh-CN" altLang="en-US" dirty="0">
              <a:latin typeface="Adobe 黑体 Std R" pitchFamily="34" charset="-122"/>
              <a:ea typeface="Adobe 黑体 Std R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6406" y="1340768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Header</a:t>
            </a:r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88" y="1988840"/>
            <a:ext cx="7132637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432" y="4365104"/>
            <a:ext cx="5867400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 descr="C:\Users\hysia\AppData\Local\Temp\VMwareDnD\4b4ba948\Snip20120701_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074707"/>
            <a:ext cx="3758730" cy="1866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9118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latin typeface="Adobe 黑体 Std R" pitchFamily="34" charset="-122"/>
                <a:ea typeface="Adobe 黑体 Std R" pitchFamily="34" charset="-122"/>
              </a:rPr>
              <a:t>Web </a:t>
            </a:r>
            <a:r>
              <a:rPr lang="zh-CN" altLang="en-US" dirty="0">
                <a:latin typeface="Adobe 黑体 Std R" pitchFamily="34" charset="-122"/>
                <a:ea typeface="Adobe 黑体 Std R" pitchFamily="34" charset="-122"/>
              </a:rPr>
              <a:t>应用的指纹特征识别</a:t>
            </a:r>
            <a:r>
              <a:rPr lang="en-US" altLang="zh-CN" dirty="0"/>
              <a:t/>
            </a:r>
            <a:br>
              <a:rPr lang="en-US" altLang="zh-CN" dirty="0"/>
            </a:br>
            <a:endParaRPr lang="zh-CN" altLang="en-US" dirty="0">
              <a:latin typeface="Adobe 黑体 Std R" pitchFamily="34" charset="-122"/>
              <a:ea typeface="Adobe 黑体 Std R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6406" y="1340768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Html Data</a:t>
            </a:r>
          </a:p>
          <a:p>
            <a:pPr lvl="1"/>
            <a:r>
              <a:rPr lang="en-US" altLang="zh-CN" dirty="0" smtClean="0"/>
              <a:t>Meta generator </a:t>
            </a:r>
            <a:r>
              <a:rPr lang="zh-CN" altLang="en-US" dirty="0" smtClean="0"/>
              <a:t>、</a:t>
            </a:r>
            <a:r>
              <a:rPr lang="en-US" altLang="zh-CN" dirty="0" smtClean="0"/>
              <a:t>author</a:t>
            </a:r>
          </a:p>
          <a:p>
            <a:pPr lvl="1"/>
            <a:r>
              <a:rPr lang="en-US" altLang="zh-CN" dirty="0" smtClean="0"/>
              <a:t>Powered by  </a:t>
            </a:r>
          </a:p>
          <a:p>
            <a:pPr lvl="1"/>
            <a:r>
              <a:rPr lang="en-US" altLang="zh-CN" dirty="0" smtClean="0"/>
              <a:t>Html</a:t>
            </a:r>
            <a:r>
              <a:rPr lang="zh-CN" altLang="en-US" dirty="0" smtClean="0"/>
              <a:t>注释 </a:t>
            </a:r>
            <a:r>
              <a:rPr lang="en-US" altLang="zh-CN" dirty="0" smtClean="0"/>
              <a:t>&lt;!--  --&gt;</a:t>
            </a:r>
          </a:p>
          <a:p>
            <a:pPr lvl="1"/>
            <a:r>
              <a:rPr lang="zh-CN" altLang="en-US" dirty="0" smtClean="0"/>
              <a:t>网页的框架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特殊的页面：比如</a:t>
            </a:r>
            <a:r>
              <a:rPr lang="en-US" altLang="zh-CN" dirty="0" smtClean="0"/>
              <a:t>404</a:t>
            </a:r>
            <a:r>
              <a:rPr lang="zh-CN" altLang="en-US" dirty="0" smtClean="0"/>
              <a:t>页面</a:t>
            </a:r>
            <a:endParaRPr lang="en-US" altLang="zh-CN" dirty="0" smtClean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709818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latin typeface="Adobe 黑体 Std R" pitchFamily="34" charset="-122"/>
                <a:ea typeface="Adobe 黑体 Std R" pitchFamily="34" charset="-122"/>
              </a:rPr>
              <a:t>Web </a:t>
            </a:r>
            <a:r>
              <a:rPr lang="zh-CN" altLang="en-US" dirty="0">
                <a:latin typeface="Adobe 黑体 Std R" pitchFamily="34" charset="-122"/>
                <a:ea typeface="Adobe 黑体 Std R" pitchFamily="34" charset="-122"/>
              </a:rPr>
              <a:t>应用的指纹特征识别</a:t>
            </a:r>
            <a:r>
              <a:rPr lang="en-US" altLang="zh-CN" dirty="0"/>
              <a:t/>
            </a:r>
            <a:br>
              <a:rPr lang="en-US" altLang="zh-CN" dirty="0"/>
            </a:br>
            <a:endParaRPr lang="zh-CN" altLang="en-US" dirty="0">
              <a:latin typeface="Adobe 黑体 Std R" pitchFamily="34" charset="-122"/>
              <a:ea typeface="Adobe 黑体 Std R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6406" y="1340768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zh-CN" dirty="0"/>
              <a:t>Meta generator</a:t>
            </a:r>
            <a:endParaRPr lang="en-US" altLang="zh-CN" dirty="0" smtClean="0"/>
          </a:p>
          <a:p>
            <a:endParaRPr lang="en-US" altLang="zh-CN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132856"/>
            <a:ext cx="3952875" cy="14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492896"/>
            <a:ext cx="6380163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852936"/>
            <a:ext cx="3886200" cy="18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171825"/>
            <a:ext cx="3543300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519488"/>
            <a:ext cx="4638675" cy="18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933056"/>
            <a:ext cx="3505200" cy="18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365104"/>
            <a:ext cx="5210175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368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latin typeface="Adobe 黑体 Std R" pitchFamily="34" charset="-122"/>
                <a:ea typeface="Adobe 黑体 Std R" pitchFamily="34" charset="-122"/>
              </a:rPr>
              <a:t>Web </a:t>
            </a:r>
            <a:r>
              <a:rPr lang="zh-CN" altLang="en-US" dirty="0">
                <a:latin typeface="Adobe 黑体 Std R" pitchFamily="34" charset="-122"/>
                <a:ea typeface="Adobe 黑体 Std R" pitchFamily="34" charset="-122"/>
              </a:rPr>
              <a:t>应用的指纹特征识别</a:t>
            </a:r>
            <a:r>
              <a:rPr lang="en-US" altLang="zh-CN" dirty="0"/>
              <a:t/>
            </a:r>
            <a:br>
              <a:rPr lang="en-US" altLang="zh-CN" dirty="0"/>
            </a:br>
            <a:endParaRPr lang="zh-CN" altLang="en-US" dirty="0">
              <a:latin typeface="Adobe 黑体 Std R" pitchFamily="34" charset="-122"/>
              <a:ea typeface="Adobe 黑体 Std R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6406" y="1340768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zh-CN" dirty="0"/>
              <a:t>P</a:t>
            </a:r>
            <a:r>
              <a:rPr lang="en-US" altLang="zh-CN" dirty="0" smtClean="0"/>
              <a:t>owered by</a:t>
            </a:r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7" y="2151245"/>
            <a:ext cx="25241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7" y="2876550"/>
            <a:ext cx="1895475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573016"/>
            <a:ext cx="2552700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230241"/>
            <a:ext cx="54006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479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426</Words>
  <Application>Microsoft Office PowerPoint</Application>
  <PresentationFormat>全屏显示(4:3)</PresentationFormat>
  <Paragraphs>93</Paragraphs>
  <Slides>19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19</vt:i4>
      </vt:variant>
    </vt:vector>
  </HeadingPairs>
  <TitlesOfParts>
    <vt:vector size="21" baseType="lpstr">
      <vt:lpstr>Office 主题</vt:lpstr>
      <vt:lpstr>自定义设计方案</vt:lpstr>
      <vt:lpstr>Web Application Detector </vt:lpstr>
      <vt:lpstr>我是谁</vt:lpstr>
      <vt:lpstr>content</vt:lpstr>
      <vt:lpstr>Web应用的生态环境</vt:lpstr>
      <vt:lpstr>Web应用指纹特征</vt:lpstr>
      <vt:lpstr>Web 应用的指纹特征识别 </vt:lpstr>
      <vt:lpstr>Web 应用的指纹特征识别 </vt:lpstr>
      <vt:lpstr>Web 应用的指纹特征识别 </vt:lpstr>
      <vt:lpstr>Web 应用的指纹特征识别 </vt:lpstr>
      <vt:lpstr>Web 应用的指纹特征识别 </vt:lpstr>
      <vt:lpstr>Web 应用的指纹特征识别 </vt:lpstr>
      <vt:lpstr>Web 应用的指纹特征识别 </vt:lpstr>
      <vt:lpstr>快速筛选识别规则</vt:lpstr>
      <vt:lpstr>快速筛选识别规则</vt:lpstr>
      <vt:lpstr>快速筛选识别规则</vt:lpstr>
      <vt:lpstr>Demo</vt:lpstr>
      <vt:lpstr>What’s  diffrent</vt:lpstr>
      <vt:lpstr>PowerPoint 演示文稿</vt:lpstr>
      <vt:lpstr>Thanks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Django 多国语言方案</dc:title>
  <dc:creator>hysia</dc:creator>
  <cp:lastModifiedBy>hysia</cp:lastModifiedBy>
  <cp:revision>69</cp:revision>
  <dcterms:created xsi:type="dcterms:W3CDTF">2010-05-19T22:51:43Z</dcterms:created>
  <dcterms:modified xsi:type="dcterms:W3CDTF">2012-07-01T14:22:11Z</dcterms:modified>
</cp:coreProperties>
</file>