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7"/>
  </p:notesMasterIdLst>
  <p:handoutMasterIdLst>
    <p:handoutMasterId r:id="rId38"/>
  </p:handoutMasterIdLst>
  <p:sldIdLst>
    <p:sldId id="279" r:id="rId2"/>
    <p:sldId id="280" r:id="rId3"/>
    <p:sldId id="281" r:id="rId4"/>
    <p:sldId id="282" r:id="rId5"/>
    <p:sldId id="340" r:id="rId6"/>
    <p:sldId id="341" r:id="rId7"/>
    <p:sldId id="342" r:id="rId8"/>
    <p:sldId id="343" r:id="rId9"/>
    <p:sldId id="344" r:id="rId10"/>
    <p:sldId id="345" r:id="rId11"/>
    <p:sldId id="346" r:id="rId12"/>
    <p:sldId id="347" r:id="rId13"/>
    <p:sldId id="348" r:id="rId14"/>
    <p:sldId id="349" r:id="rId15"/>
    <p:sldId id="350" r:id="rId16"/>
    <p:sldId id="351" r:id="rId17"/>
    <p:sldId id="352" r:id="rId18"/>
    <p:sldId id="353" r:id="rId19"/>
    <p:sldId id="354" r:id="rId20"/>
    <p:sldId id="355" r:id="rId21"/>
    <p:sldId id="295" r:id="rId22"/>
    <p:sldId id="356" r:id="rId23"/>
    <p:sldId id="305" r:id="rId24"/>
    <p:sldId id="285" r:id="rId25"/>
    <p:sldId id="287" r:id="rId26"/>
    <p:sldId id="329" r:id="rId27"/>
    <p:sldId id="330" r:id="rId28"/>
    <p:sldId id="331" r:id="rId29"/>
    <p:sldId id="332" r:id="rId30"/>
    <p:sldId id="333" r:id="rId31"/>
    <p:sldId id="334" r:id="rId32"/>
    <p:sldId id="335" r:id="rId33"/>
    <p:sldId id="336" r:id="rId34"/>
    <p:sldId id="288" r:id="rId35"/>
    <p:sldId id="325"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ngsana New" pitchFamily="18" charset="-34"/>
      </a:defRPr>
    </a:lvl1pPr>
    <a:lvl2pPr marL="457200" algn="l" rtl="0" fontAlgn="base">
      <a:spcBef>
        <a:spcPct val="0"/>
      </a:spcBef>
      <a:spcAft>
        <a:spcPct val="0"/>
      </a:spcAft>
      <a:defRPr kern="1200">
        <a:solidFill>
          <a:schemeClr val="tx1"/>
        </a:solidFill>
        <a:latin typeface="Calibri" pitchFamily="34" charset="0"/>
        <a:ea typeface="+mn-ea"/>
        <a:cs typeface="Angsana New" pitchFamily="18" charset="-34"/>
      </a:defRPr>
    </a:lvl2pPr>
    <a:lvl3pPr marL="914400" algn="l" rtl="0" fontAlgn="base">
      <a:spcBef>
        <a:spcPct val="0"/>
      </a:spcBef>
      <a:spcAft>
        <a:spcPct val="0"/>
      </a:spcAft>
      <a:defRPr kern="1200">
        <a:solidFill>
          <a:schemeClr val="tx1"/>
        </a:solidFill>
        <a:latin typeface="Calibri" pitchFamily="34" charset="0"/>
        <a:ea typeface="+mn-ea"/>
        <a:cs typeface="Angsana New" pitchFamily="18" charset="-34"/>
      </a:defRPr>
    </a:lvl3pPr>
    <a:lvl4pPr marL="1371600" algn="l" rtl="0" fontAlgn="base">
      <a:spcBef>
        <a:spcPct val="0"/>
      </a:spcBef>
      <a:spcAft>
        <a:spcPct val="0"/>
      </a:spcAft>
      <a:defRPr kern="1200">
        <a:solidFill>
          <a:schemeClr val="tx1"/>
        </a:solidFill>
        <a:latin typeface="Calibri" pitchFamily="34" charset="0"/>
        <a:ea typeface="+mn-ea"/>
        <a:cs typeface="Angsana New" pitchFamily="18" charset="-34"/>
      </a:defRPr>
    </a:lvl4pPr>
    <a:lvl5pPr marL="1828800" algn="l" rtl="0" fontAlgn="base">
      <a:spcBef>
        <a:spcPct val="0"/>
      </a:spcBef>
      <a:spcAft>
        <a:spcPct val="0"/>
      </a:spcAft>
      <a:defRPr kern="1200">
        <a:solidFill>
          <a:schemeClr val="tx1"/>
        </a:solidFill>
        <a:latin typeface="Calibri" pitchFamily="34" charset="0"/>
        <a:ea typeface="+mn-ea"/>
        <a:cs typeface="Angsana New" pitchFamily="18" charset="-34"/>
      </a:defRPr>
    </a:lvl5pPr>
    <a:lvl6pPr marL="2286000" algn="l" defTabSz="914400" rtl="0" eaLnBrk="1" latinLnBrk="0" hangingPunct="1">
      <a:defRPr kern="1200">
        <a:solidFill>
          <a:schemeClr val="tx1"/>
        </a:solidFill>
        <a:latin typeface="Calibri" pitchFamily="34" charset="0"/>
        <a:ea typeface="+mn-ea"/>
        <a:cs typeface="Angsana New" pitchFamily="18" charset="-34"/>
      </a:defRPr>
    </a:lvl6pPr>
    <a:lvl7pPr marL="2743200" algn="l" defTabSz="914400" rtl="0" eaLnBrk="1" latinLnBrk="0" hangingPunct="1">
      <a:defRPr kern="1200">
        <a:solidFill>
          <a:schemeClr val="tx1"/>
        </a:solidFill>
        <a:latin typeface="Calibri" pitchFamily="34" charset="0"/>
        <a:ea typeface="+mn-ea"/>
        <a:cs typeface="Angsana New" pitchFamily="18" charset="-34"/>
      </a:defRPr>
    </a:lvl7pPr>
    <a:lvl8pPr marL="3200400" algn="l" defTabSz="914400" rtl="0" eaLnBrk="1" latinLnBrk="0" hangingPunct="1">
      <a:defRPr kern="1200">
        <a:solidFill>
          <a:schemeClr val="tx1"/>
        </a:solidFill>
        <a:latin typeface="Calibri" pitchFamily="34" charset="0"/>
        <a:ea typeface="+mn-ea"/>
        <a:cs typeface="Angsana New" pitchFamily="18" charset="-34"/>
      </a:defRPr>
    </a:lvl8pPr>
    <a:lvl9pPr marL="3657600" algn="l" defTabSz="914400" rtl="0" eaLnBrk="1" latinLnBrk="0" hangingPunct="1">
      <a:defRPr kern="1200">
        <a:solidFill>
          <a:schemeClr val="tx1"/>
        </a:solidFill>
        <a:latin typeface="Calibri" pitchFamily="34" charset="0"/>
        <a:ea typeface="+mn-ea"/>
        <a:cs typeface="Angsana New" pitchFamily="18" charset="-3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5" autoAdjust="0"/>
    <p:restoredTop sz="74911" autoAdjust="0"/>
  </p:normalViewPr>
  <p:slideViewPr>
    <p:cSldViewPr>
      <p:cViewPr varScale="1">
        <p:scale>
          <a:sx n="84" d="100"/>
          <a:sy n="84" d="100"/>
        </p:scale>
        <p:origin x="-1242" y="-72"/>
      </p:cViewPr>
      <p:guideLst>
        <p:guide orient="horz" pos="384"/>
        <p:guide orient="horz" pos="1104"/>
        <p:guide orient="horz" pos="624"/>
        <p:guide pos="1968"/>
        <p:guide pos="384"/>
        <p:guide pos="960"/>
        <p:guide pos="4704"/>
        <p:guide pos="192"/>
        <p:guide pos="3936"/>
      </p:guideLst>
    </p:cSldViewPr>
  </p:slideViewPr>
  <p:outlineViewPr>
    <p:cViewPr>
      <p:scale>
        <a:sx n="33" d="100"/>
        <a:sy n="33" d="100"/>
      </p:scale>
      <p:origin x="0" y="15258"/>
    </p:cViewPr>
  </p:outlineViewPr>
  <p:notesTextViewPr>
    <p:cViewPr>
      <p:scale>
        <a:sx n="1" d="1"/>
        <a:sy n="1" d="1"/>
      </p:scale>
      <p:origin x="0" y="0"/>
    </p:cViewPr>
  </p:notesTextViewPr>
  <p:notesViewPr>
    <p:cSldViewPr>
      <p:cViewPr>
        <p:scale>
          <a:sx n="80" d="100"/>
          <a:sy n="80" d="100"/>
        </p:scale>
        <p:origin x="-348" y="-4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image" Target="../media/image7.emf"/><Relationship Id="rId4" Type="http://schemas.openxmlformats.org/officeDocument/2006/relationships/image" Target="../media/image10.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th-TH"/>
          </a:p>
        </p:txBody>
      </p:sp>
      <p:sp>
        <p:nvSpPr>
          <p:cNvPr id="901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60DAED4C-C091-4E73-B24E-3F40ED8C5130}" type="datetimeFigureOut">
              <a:rPr lang="th-TH"/>
              <a:pPr/>
              <a:t>16/12/54</a:t>
            </a:fld>
            <a:endParaRPr lang="th-TH"/>
          </a:p>
        </p:txBody>
      </p:sp>
      <p:sp>
        <p:nvSpPr>
          <p:cNvPr id="901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th-TH"/>
          </a:p>
        </p:txBody>
      </p:sp>
      <p:sp>
        <p:nvSpPr>
          <p:cNvPr id="901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8F90F0D5-E6B9-47C1-9B51-1EFAE0D3864A}" type="slidenum">
              <a:rPr lang="en-US"/>
              <a:pPr/>
              <a:t>‹#›</a:t>
            </a:fld>
            <a:endParaRPr lang="th-TH"/>
          </a:p>
        </p:txBody>
      </p:sp>
    </p:spTree>
    <p:extLst>
      <p:ext uri="{BB962C8B-B14F-4D97-AF65-F5344CB8AC3E}">
        <p14:creationId xmlns:p14="http://schemas.microsoft.com/office/powerpoint/2010/main" val="3892901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9366CA0-3170-4022-BC4C-5741EC199BF6}" type="datetimeFigureOut">
              <a:rPr lang="en-US"/>
              <a:pPr>
                <a:defRPr/>
              </a:pPr>
              <a:t>12/16/2011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6C888BF-E52B-471A-A747-943F6EE57AFE}" type="slidenum">
              <a:rPr lang="en-US"/>
              <a:pPr>
                <a:defRPr/>
              </a:pPr>
              <a:t>‹#›</a:t>
            </a:fld>
            <a:endParaRPr lang="en-US"/>
          </a:p>
        </p:txBody>
      </p:sp>
    </p:spTree>
    <p:extLst>
      <p:ext uri="{BB962C8B-B14F-4D97-AF65-F5344CB8AC3E}">
        <p14:creationId xmlns:p14="http://schemas.microsoft.com/office/powerpoint/2010/main" val="31105201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Segoe UI" pitchFamily="34" charset="0"/>
        <a:ea typeface="Segoe UI" pitchFamily="34" charset="0"/>
        <a:cs typeface="Segoe UI" pitchFamily="34" charset="0"/>
      </a:defRPr>
    </a:lvl1pPr>
    <a:lvl2pPr marL="457200" algn="l" rtl="0" eaLnBrk="0" fontAlgn="base" hangingPunct="0">
      <a:spcBef>
        <a:spcPct val="30000"/>
      </a:spcBef>
      <a:spcAft>
        <a:spcPct val="0"/>
      </a:spcAft>
      <a:defRPr sz="1200" kern="1200">
        <a:solidFill>
          <a:schemeClr val="tx1"/>
        </a:solidFill>
        <a:latin typeface="Segoe UI" pitchFamily="34" charset="0"/>
        <a:ea typeface="Segoe UI" pitchFamily="34" charset="0"/>
        <a:cs typeface="Segoe UI" pitchFamily="34" charset="0"/>
      </a:defRPr>
    </a:lvl2pPr>
    <a:lvl3pPr marL="914400" algn="l" rtl="0" eaLnBrk="0" fontAlgn="base" hangingPunct="0">
      <a:spcBef>
        <a:spcPct val="30000"/>
      </a:spcBef>
      <a:spcAft>
        <a:spcPct val="0"/>
      </a:spcAft>
      <a:defRPr sz="1200" kern="1200">
        <a:solidFill>
          <a:schemeClr val="tx1"/>
        </a:solidFill>
        <a:latin typeface="Segoe UI" pitchFamily="34" charset="0"/>
        <a:ea typeface="Segoe UI" pitchFamily="34" charset="0"/>
        <a:cs typeface="Segoe UI" pitchFamily="34" charset="0"/>
      </a:defRPr>
    </a:lvl3pPr>
    <a:lvl4pPr marL="1371600" algn="l" rtl="0" eaLnBrk="0" fontAlgn="base" hangingPunct="0">
      <a:spcBef>
        <a:spcPct val="30000"/>
      </a:spcBef>
      <a:spcAft>
        <a:spcPct val="0"/>
      </a:spcAft>
      <a:defRPr sz="1200" kern="1200">
        <a:solidFill>
          <a:schemeClr val="tx1"/>
        </a:solidFill>
        <a:latin typeface="Segoe UI" pitchFamily="34" charset="0"/>
        <a:ea typeface="Segoe UI" pitchFamily="34" charset="0"/>
        <a:cs typeface="Segoe UI" pitchFamily="34" charset="0"/>
      </a:defRPr>
    </a:lvl4pPr>
    <a:lvl5pPr marL="1828800" algn="l" rtl="0" eaLnBrk="0" fontAlgn="base" hangingPunct="0">
      <a:spcBef>
        <a:spcPct val="30000"/>
      </a:spcBef>
      <a:spcAft>
        <a:spcPct val="0"/>
      </a:spcAft>
      <a:defRPr sz="1200" kern="1200">
        <a:solidFill>
          <a:schemeClr val="tx1"/>
        </a:solidFill>
        <a:latin typeface="Segoe UI" pitchFamily="34" charset="0"/>
        <a:ea typeface="Segoe UI" pitchFamily="34" charset="0"/>
        <a:cs typeface="Segoe UI"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eaLnBrk="1" hangingPunct="1">
              <a:spcBef>
                <a:spcPct val="0"/>
              </a:spcBef>
            </a:pPr>
            <a:r>
              <a:rPr lang="en-US" altLang="zh-CN" noProof="0" dirty="0" smtClean="0">
                <a:solidFill>
                  <a:srgbClr val="000000"/>
                </a:solidFill>
                <a:latin typeface="Microsoft YaHei" pitchFamily="34" charset="-122"/>
                <a:ea typeface="Microsoft YaHei" pitchFamily="34" charset="-122"/>
              </a:rPr>
              <a:t>[</a:t>
            </a:r>
            <a:r>
              <a:rPr lang="zh-CN" altLang="en-US" b="1" noProof="0" dirty="0" smtClean="0">
                <a:solidFill>
                  <a:srgbClr val="000000"/>
                </a:solidFill>
                <a:latin typeface="Microsoft YaHei" pitchFamily="34" charset="-122"/>
                <a:ea typeface="Microsoft YaHei" pitchFamily="34" charset="-122"/>
              </a:rPr>
              <a:t>讲师注意</a:t>
            </a:r>
            <a:r>
              <a:rPr lang="zh-CN" altLang="en-US" noProof="0" dirty="0" smtClean="0">
                <a:solidFill>
                  <a:srgbClr val="000000"/>
                </a:solidFill>
                <a:latin typeface="Microsoft YaHei" pitchFamily="34" charset="-122"/>
                <a:ea typeface="Microsoft YaHei" pitchFamily="34" charset="-122"/>
              </a:rPr>
              <a:t>： </a:t>
            </a:r>
          </a:p>
          <a:p>
            <a:pPr marL="171450" indent="-171450" eaLnBrk="1" hangingPunct="1">
              <a:spcBef>
                <a:spcPct val="0"/>
              </a:spcBef>
              <a:buFont typeface="Arial" pitchFamily="34" charset="0"/>
              <a:buChar char="•"/>
            </a:pPr>
            <a:r>
              <a:rPr lang="zh-CN" altLang="en-US" noProof="0" dirty="0" smtClean="0">
                <a:solidFill>
                  <a:srgbClr val="000000"/>
                </a:solidFill>
                <a:latin typeface="Microsoft YaHei" pitchFamily="34" charset="-122"/>
                <a:ea typeface="Microsoft YaHei" pitchFamily="34" charset="-122"/>
              </a:rPr>
              <a:t>本课程是教授初学者如何使用 </a:t>
            </a:r>
            <a:r>
              <a:rPr lang="en-US" altLang="zh-CN" noProof="0" dirty="0" smtClean="0">
                <a:solidFill>
                  <a:srgbClr val="000000"/>
                </a:solidFill>
                <a:latin typeface="Microsoft YaHei" pitchFamily="34" charset="-122"/>
                <a:ea typeface="Microsoft YaHei" pitchFamily="34" charset="-122"/>
              </a:rPr>
              <a:t>Access 2010 </a:t>
            </a:r>
            <a:r>
              <a:rPr lang="zh-CN" altLang="en-US" noProof="0" dirty="0" smtClean="0">
                <a:solidFill>
                  <a:srgbClr val="000000"/>
                </a:solidFill>
                <a:latin typeface="Microsoft YaHei" pitchFamily="34" charset="-122"/>
                <a:ea typeface="Microsoft YaHei" pitchFamily="34" charset="-122"/>
              </a:rPr>
              <a:t>系列课程中的第四课。 若要浏览其他可下载的 </a:t>
            </a:r>
            <a:r>
              <a:rPr lang="en-US" altLang="zh-CN" noProof="0" dirty="0" smtClean="0">
                <a:solidFill>
                  <a:srgbClr val="000000"/>
                </a:solidFill>
                <a:latin typeface="Microsoft YaHei" pitchFamily="34" charset="-122"/>
                <a:ea typeface="Microsoft YaHei" pitchFamily="34" charset="-122"/>
              </a:rPr>
              <a:t>Access </a:t>
            </a:r>
            <a:r>
              <a:rPr lang="zh-CN" altLang="en-US" noProof="0" dirty="0" smtClean="0">
                <a:solidFill>
                  <a:srgbClr val="000000"/>
                </a:solidFill>
                <a:latin typeface="Microsoft YaHei" pitchFamily="34" charset="-122"/>
                <a:ea typeface="Microsoft YaHei" pitchFamily="34" charset="-122"/>
              </a:rPr>
              <a:t>培训演示文稿，请参见“下载 </a:t>
            </a:r>
            <a:r>
              <a:rPr lang="en-US" altLang="zh-CN" noProof="0" dirty="0" smtClean="0">
                <a:solidFill>
                  <a:srgbClr val="000000"/>
                </a:solidFill>
                <a:latin typeface="Microsoft YaHei" pitchFamily="34" charset="-122"/>
                <a:ea typeface="Microsoft YaHei" pitchFamily="34" charset="-122"/>
              </a:rPr>
              <a:t>Office 2010 </a:t>
            </a:r>
            <a:r>
              <a:rPr lang="zh-CN" altLang="en-US" noProof="0" dirty="0" smtClean="0">
                <a:solidFill>
                  <a:srgbClr val="000000"/>
                </a:solidFill>
                <a:latin typeface="Microsoft YaHei" pitchFamily="34" charset="-122"/>
                <a:ea typeface="Microsoft YaHei" pitchFamily="34" charset="-122"/>
              </a:rPr>
              <a:t>培训”页面 </a:t>
            </a:r>
            <a:r>
              <a:rPr lang="en-US" altLang="zh-CN" noProof="0" dirty="0" smtClean="0">
                <a:solidFill>
                  <a:srgbClr val="000000"/>
                </a:solidFill>
                <a:latin typeface="Microsoft YaHei" pitchFamily="34" charset="-122"/>
                <a:ea typeface="Microsoft YaHei" pitchFamily="34" charset="-122"/>
              </a:rPr>
              <a:t>(http://office.microsoft.com/zh-cn/support/HA101901726.aspx?CTT=1)</a:t>
            </a:r>
            <a:r>
              <a:rPr lang="zh-CN" altLang="en-US" noProof="0" dirty="0" smtClean="0">
                <a:solidFill>
                  <a:srgbClr val="000000"/>
                </a:solidFill>
                <a:latin typeface="Microsoft YaHei" pitchFamily="34" charset="-122"/>
                <a:ea typeface="Microsoft YaHei" pitchFamily="34" charset="-122"/>
              </a:rPr>
              <a:t>。</a:t>
            </a:r>
          </a:p>
          <a:p>
            <a:pPr marL="171450" indent="-171450" eaLnBrk="1" hangingPunct="1">
              <a:spcBef>
                <a:spcPct val="0"/>
              </a:spcBef>
              <a:buFont typeface="Arial" pitchFamily="34" charset="0"/>
              <a:buChar char="•"/>
            </a:pPr>
            <a:r>
              <a:rPr lang="zh-CN" altLang="en-US" noProof="0" dirty="0" smtClean="0">
                <a:solidFill>
                  <a:srgbClr val="000000"/>
                </a:solidFill>
                <a:latin typeface="Microsoft YaHei" pitchFamily="34" charset="-122"/>
                <a:ea typeface="Microsoft YaHei" pitchFamily="34" charset="-122"/>
              </a:rPr>
              <a:t>有关自定义此模板的详细帮助，请参见最后一张幻灯片。 此外，请在某些幻灯片的备注窗格中查找其他课程文本。</a:t>
            </a:r>
            <a:r>
              <a:rPr lang="en-US" altLang="zh-CN" noProof="0" dirty="0" smtClean="0">
                <a:solidFill>
                  <a:srgbClr val="000000"/>
                </a:solidFill>
                <a:latin typeface="Microsoft YaHei" pitchFamily="34" charset="-122"/>
                <a:ea typeface="Microsoft YaHei" pitchFamily="34" charset="-122"/>
              </a:rPr>
              <a:t>]</a:t>
            </a:r>
            <a:endParaRPr lang="zh-CN" altLang="en-US" noProof="0" dirty="0" smtClean="0">
              <a:solidFill>
                <a:srgbClr val="000000"/>
              </a:solidFill>
              <a:latin typeface="Microsoft YaHei" pitchFamily="34" charset="-122"/>
              <a:ea typeface="Microsoft YaHei" pitchFamily="34" charset="-122"/>
            </a:endParaRPr>
          </a:p>
        </p:txBody>
      </p:sp>
      <p:sp>
        <p:nvSpPr>
          <p:cNvPr id="563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1</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dirty="0" smtClean="0">
                <a:solidFill>
                  <a:srgbClr val="000000"/>
                </a:solidFill>
                <a:latin typeface="Microsoft YaHei" pitchFamily="34" charset="-122"/>
                <a:ea typeface="Microsoft YaHei" pitchFamily="34" charset="-122"/>
              </a:rPr>
              <a:t>可通过添加或删除字段或者更改选择条件来优化查询，直到只获得所需数据为止。 然后便可以将查询投入使用。 这是接下来的步骤。</a:t>
            </a:r>
          </a:p>
        </p:txBody>
      </p:sp>
      <p:sp>
        <p:nvSpPr>
          <p:cNvPr id="604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1010</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035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dirty="0" smtClean="0">
                <a:solidFill>
                  <a:srgbClr val="000000"/>
                </a:solidFill>
                <a:latin typeface="Microsoft YaHei" pitchFamily="34" charset="-122"/>
                <a:ea typeface="Microsoft YaHei" pitchFamily="34" charset="-122"/>
              </a:rPr>
              <a:t>例如，如果您只想查看特定日期之间的记录，则可以添加参数，让查询要求您输入开始日期和结束日期。 查询将只提供在那些日期之间的记录。</a:t>
            </a:r>
          </a:p>
        </p:txBody>
      </p:sp>
      <p:sp>
        <p:nvSpPr>
          <p:cNvPr id="614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1717</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dirty="0" smtClean="0">
                <a:solidFill>
                  <a:srgbClr val="000000"/>
                </a:solidFill>
                <a:latin typeface="Microsoft YaHei" pitchFamily="34" charset="-122"/>
                <a:ea typeface="Microsoft YaHei" pitchFamily="34" charset="-122"/>
              </a:rPr>
              <a:t>条件可能很复杂；您将在课程末尾链接至的课程摘要卡中找到有关使用它们的更多信息。</a:t>
            </a:r>
          </a:p>
          <a:p>
            <a:pPr eaLnBrk="1" hangingPunct="1">
              <a:spcBef>
                <a:spcPct val="0"/>
              </a:spcBef>
            </a:pPr>
            <a:endParaRPr lang="en-US" dirty="0" smtClean="0">
              <a:solidFill>
                <a:srgbClr val="000000"/>
              </a:solidFill>
              <a:latin typeface="Microsoft YaHei" pitchFamily="34" charset="-122"/>
              <a:ea typeface="Microsoft YaHei" pitchFamily="34" charset="-122"/>
            </a:endParaRPr>
          </a:p>
        </p:txBody>
      </p:sp>
      <p:sp>
        <p:nvSpPr>
          <p:cNvPr id="624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1818</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h-TH" smtClean="0"/>
          </a:p>
        </p:txBody>
      </p:sp>
      <p:sp>
        <p:nvSpPr>
          <p:cNvPr id="573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2</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dirty="0" smtClean="0">
                <a:solidFill>
                  <a:srgbClr val="000000"/>
                </a:solidFill>
                <a:latin typeface="Microsoft YaHei" pitchFamily="34" charset="-122"/>
                <a:ea typeface="Microsoft YaHei" pitchFamily="34" charset="-122"/>
              </a:rPr>
              <a:t>接着，我们将了解如何创建使用多个表的选择查询。</a:t>
            </a:r>
          </a:p>
        </p:txBody>
      </p:sp>
      <p:sp>
        <p:nvSpPr>
          <p:cNvPr id="634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2020</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b="1" dirty="0" smtClean="0">
                <a:solidFill>
                  <a:srgbClr val="000000"/>
                </a:solidFill>
                <a:latin typeface="Microsoft YaHei" pitchFamily="34" charset="-122"/>
                <a:ea typeface="Microsoft YaHei" pitchFamily="34" charset="-122"/>
              </a:rPr>
              <a:t>注意：</a:t>
            </a:r>
            <a:r>
              <a:rPr lang="zh-CN" altLang="en-US" dirty="0" smtClean="0">
                <a:solidFill>
                  <a:srgbClr val="000000"/>
                </a:solidFill>
                <a:latin typeface="Microsoft YaHei" pitchFamily="34" charset="-122"/>
                <a:ea typeface="Microsoft YaHei" pitchFamily="34" charset="-122"/>
              </a:rPr>
              <a:t>记住，记录源中的任何表都必须参与关系。 例如，您不能从一个源提取员工的姓名，从另一个源提取他们使用的资产，除非这些表是相关的。 如果记录源中的表不相关，则查询会返回每个表中的所有数据，并且这类结果的使用极受限制。 </a:t>
            </a:r>
          </a:p>
          <a:p>
            <a:pPr eaLnBrk="1" hangingPunct="1">
              <a:spcBef>
                <a:spcPct val="0"/>
              </a:spcBef>
            </a:pPr>
            <a:endParaRPr lang="en-US" dirty="0" smtClean="0">
              <a:solidFill>
                <a:srgbClr val="000000"/>
              </a:solidFill>
              <a:latin typeface="Microsoft YaHei" pitchFamily="34" charset="-122"/>
              <a:ea typeface="Microsoft YaHei" pitchFamily="34" charset="-122"/>
            </a:endParaRPr>
          </a:p>
        </p:txBody>
      </p:sp>
      <p:sp>
        <p:nvSpPr>
          <p:cNvPr id="645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2121</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zh-CN" dirty="0" smtClean="0">
                <a:solidFill>
                  <a:srgbClr val="000000"/>
                </a:solidFill>
                <a:latin typeface="Microsoft YaHei" pitchFamily="34" charset="-122"/>
                <a:ea typeface="Microsoft YaHei" pitchFamily="34" charset="-122"/>
              </a:rPr>
              <a:t>[</a:t>
            </a:r>
            <a:r>
              <a:rPr lang="zh-CN" altLang="en-US" b="1" dirty="0" smtClean="0">
                <a:solidFill>
                  <a:srgbClr val="000000"/>
                </a:solidFill>
                <a:latin typeface="Microsoft YaHei" pitchFamily="34" charset="-122"/>
                <a:ea typeface="Microsoft YaHei" pitchFamily="34" charset="-122"/>
              </a:rPr>
              <a:t>讲师注意：</a:t>
            </a:r>
            <a:r>
              <a:rPr lang="zh-CN" altLang="en-US" dirty="0" smtClean="0">
                <a:solidFill>
                  <a:srgbClr val="000000"/>
                </a:solidFill>
                <a:latin typeface="Microsoft YaHei" pitchFamily="34" charset="-122"/>
                <a:ea typeface="Microsoft YaHei" pitchFamily="34" charset="-122"/>
              </a:rPr>
              <a:t>通过安装在计算机上的 </a:t>
            </a:r>
            <a:r>
              <a:rPr lang="en-US" altLang="zh-CN" dirty="0" smtClean="0">
                <a:solidFill>
                  <a:srgbClr val="000000"/>
                </a:solidFill>
                <a:latin typeface="Microsoft YaHei" pitchFamily="34" charset="-122"/>
                <a:ea typeface="Microsoft YaHei" pitchFamily="34" charset="-122"/>
              </a:rPr>
              <a:t>Access 2010</a:t>
            </a:r>
            <a:r>
              <a:rPr lang="zh-CN" altLang="en-US" dirty="0" smtClean="0">
                <a:solidFill>
                  <a:srgbClr val="000000"/>
                </a:solidFill>
                <a:latin typeface="Microsoft YaHei" pitchFamily="34" charset="-122"/>
                <a:ea typeface="Microsoft YaHei" pitchFamily="34" charset="-122"/>
              </a:rPr>
              <a:t>，您可以单击幻灯片中的链接转到在线练习。 在练习中，您可以按照说明在 </a:t>
            </a:r>
            <a:r>
              <a:rPr lang="en-US" altLang="zh-CN" dirty="0" smtClean="0">
                <a:solidFill>
                  <a:srgbClr val="000000"/>
                </a:solidFill>
                <a:latin typeface="Microsoft YaHei" pitchFamily="34" charset="-122"/>
                <a:ea typeface="Microsoft YaHei" pitchFamily="34" charset="-122"/>
              </a:rPr>
              <a:t>Access 2010 </a:t>
            </a:r>
            <a:r>
              <a:rPr lang="zh-CN" altLang="en-US" dirty="0" smtClean="0">
                <a:solidFill>
                  <a:srgbClr val="000000"/>
                </a:solidFill>
                <a:latin typeface="Microsoft YaHei" pitchFamily="34" charset="-122"/>
                <a:ea typeface="Microsoft YaHei" pitchFamily="34" charset="-122"/>
              </a:rPr>
              <a:t>中执行每项任务。 重要提示：如果您没有 </a:t>
            </a:r>
            <a:r>
              <a:rPr lang="en-US" altLang="zh-CN" dirty="0" smtClean="0">
                <a:solidFill>
                  <a:srgbClr val="000000"/>
                </a:solidFill>
                <a:latin typeface="Microsoft YaHei" pitchFamily="34" charset="-122"/>
                <a:ea typeface="Microsoft YaHei" pitchFamily="34" charset="-122"/>
              </a:rPr>
              <a:t>Access 2010</a:t>
            </a:r>
            <a:r>
              <a:rPr lang="zh-CN" altLang="en-US" dirty="0" smtClean="0">
                <a:solidFill>
                  <a:srgbClr val="000000"/>
                </a:solidFill>
                <a:latin typeface="Microsoft YaHei" pitchFamily="34" charset="-122"/>
                <a:ea typeface="Microsoft YaHei" pitchFamily="34" charset="-122"/>
              </a:rPr>
              <a:t>，则您将无法访问练习说明。</a:t>
            </a:r>
            <a:r>
              <a:rPr lang="en-US" altLang="zh-CN" dirty="0" smtClean="0">
                <a:solidFill>
                  <a:srgbClr val="000000"/>
                </a:solidFill>
                <a:latin typeface="Microsoft YaHei" pitchFamily="34" charset="-122"/>
                <a:ea typeface="Microsoft YaHei" pitchFamily="34" charset="-122"/>
              </a:rPr>
              <a:t>]</a:t>
            </a:r>
            <a:endParaRPr lang="en-US" dirty="0" smtClean="0">
              <a:solidFill>
                <a:srgbClr val="000000"/>
              </a:solidFill>
              <a:latin typeface="Microsoft YaHei" pitchFamily="34" charset="-122"/>
              <a:ea typeface="Microsoft YaHei" pitchFamily="34" charset="-122"/>
            </a:endParaRPr>
          </a:p>
        </p:txBody>
      </p:sp>
      <p:sp>
        <p:nvSpPr>
          <p:cNvPr id="655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2323</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h-TH" smtClean="0"/>
          </a:p>
        </p:txBody>
      </p:sp>
      <p:sp>
        <p:nvSpPr>
          <p:cNvPr id="665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2424</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h-TH" smtClean="0"/>
          </a:p>
        </p:txBody>
      </p:sp>
      <p:sp>
        <p:nvSpPr>
          <p:cNvPr id="675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2626</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h-TH" smtClean="0"/>
          </a:p>
        </p:txBody>
      </p:sp>
      <p:sp>
        <p:nvSpPr>
          <p:cNvPr id="686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smtClean="0">
                <a:solidFill>
                  <a:srgbClr val="000000"/>
                </a:solidFill>
              </a:rPr>
              <a:t>2828</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h-TH" smtClean="0"/>
          </a:p>
        </p:txBody>
      </p:sp>
      <p:sp>
        <p:nvSpPr>
          <p:cNvPr id="583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3</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h-TH" smtClean="0"/>
          </a:p>
        </p:txBody>
      </p:sp>
      <p:sp>
        <p:nvSpPr>
          <p:cNvPr id="696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smtClean="0">
                <a:solidFill>
                  <a:srgbClr val="000000"/>
                </a:solidFill>
              </a:rPr>
              <a:t>3030</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h-TH" smtClean="0"/>
          </a:p>
        </p:txBody>
      </p:sp>
      <p:sp>
        <p:nvSpPr>
          <p:cNvPr id="706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smtClean="0">
                <a:solidFill>
                  <a:srgbClr val="000000"/>
                </a:solidFill>
              </a:rPr>
              <a:t>3232</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xfrm>
            <a:off x="685800" y="4191000"/>
            <a:ext cx="5486400" cy="487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zh-CN" altLang="en-US" sz="1100" b="1" noProof="0" dirty="0" smtClean="0">
                <a:solidFill>
                  <a:srgbClr val="000000"/>
                </a:solidFill>
                <a:latin typeface="Microsoft YaHei" pitchFamily="34" charset="-122"/>
                <a:ea typeface="Microsoft YaHei" pitchFamily="34" charset="-122"/>
              </a:rPr>
              <a:t>使用此模板</a:t>
            </a:r>
          </a:p>
          <a:p>
            <a:pPr eaLnBrk="1" hangingPunct="1">
              <a:spcBef>
                <a:spcPct val="0"/>
              </a:spcBef>
            </a:pPr>
            <a:r>
              <a:rPr lang="zh-CN" altLang="en-US" sz="900" noProof="0" dirty="0" smtClean="0">
                <a:solidFill>
                  <a:srgbClr val="000000"/>
                </a:solidFill>
                <a:latin typeface="Microsoft YaHei" pitchFamily="34" charset="-122"/>
                <a:ea typeface="Microsoft YaHei" pitchFamily="34" charset="-122"/>
              </a:rPr>
              <a:t>此 </a:t>
            </a:r>
            <a:r>
              <a:rPr lang="en-US" altLang="zh-CN" sz="900" noProof="0" dirty="0" smtClean="0">
                <a:solidFill>
                  <a:srgbClr val="000000"/>
                </a:solidFill>
                <a:latin typeface="Microsoft YaHei" pitchFamily="34" charset="-122"/>
                <a:ea typeface="Microsoft YaHei" pitchFamily="34" charset="-122"/>
              </a:rPr>
              <a:t>Microsoft PowerPoint</a:t>
            </a:r>
            <a:r>
              <a:rPr lang="en-US" altLang="zh-CN" sz="900" baseline="30000" noProof="0" dirty="0" smtClean="0">
                <a:solidFill>
                  <a:srgbClr val="000000"/>
                </a:solidFill>
                <a:latin typeface="Microsoft YaHei" pitchFamily="34" charset="-122"/>
                <a:ea typeface="Microsoft YaHei" pitchFamily="34" charset="-122"/>
              </a:rPr>
              <a:t>®</a:t>
            </a:r>
            <a:r>
              <a:rPr lang="zh-CN" altLang="en-US" sz="900" noProof="0" dirty="0" smtClean="0">
                <a:solidFill>
                  <a:srgbClr val="000000"/>
                </a:solidFill>
                <a:latin typeface="Microsoft YaHei" pitchFamily="34" charset="-122"/>
                <a:ea typeface="Microsoft YaHei" pitchFamily="34" charset="-122"/>
              </a:rPr>
              <a:t> 模板包含有关在 </a:t>
            </a:r>
            <a:r>
              <a:rPr lang="en-US" altLang="zh-CN" sz="900" noProof="0" dirty="0" smtClean="0">
                <a:solidFill>
                  <a:srgbClr val="000000"/>
                </a:solidFill>
                <a:latin typeface="Microsoft YaHei" pitchFamily="34" charset="-122"/>
                <a:ea typeface="Microsoft YaHei" pitchFamily="34" charset="-122"/>
              </a:rPr>
              <a:t>Microsoft Access</a:t>
            </a:r>
            <a:r>
              <a:rPr lang="en-US" altLang="zh-CN" sz="900" baseline="30000" noProof="0" dirty="0" smtClean="0">
                <a:solidFill>
                  <a:srgbClr val="000000"/>
                </a:solidFill>
                <a:latin typeface="Microsoft YaHei" pitchFamily="34" charset="-122"/>
                <a:ea typeface="Microsoft YaHei" pitchFamily="34" charset="-122"/>
              </a:rPr>
              <a:t>®</a:t>
            </a:r>
            <a:r>
              <a:rPr lang="zh-CN" altLang="en-US" sz="900" noProof="0" dirty="0" smtClean="0">
                <a:solidFill>
                  <a:srgbClr val="000000"/>
                </a:solidFill>
                <a:latin typeface="Microsoft YaHei" pitchFamily="34" charset="-122"/>
                <a:ea typeface="Microsoft YaHei" pitchFamily="34" charset="-122"/>
              </a:rPr>
              <a:t> </a:t>
            </a:r>
            <a:r>
              <a:rPr lang="en-US" altLang="zh-CN" sz="900" noProof="0" dirty="0" smtClean="0">
                <a:solidFill>
                  <a:srgbClr val="000000"/>
                </a:solidFill>
                <a:latin typeface="Microsoft YaHei" pitchFamily="34" charset="-122"/>
                <a:ea typeface="Microsoft YaHei" pitchFamily="34" charset="-122"/>
              </a:rPr>
              <a:t>2010 </a:t>
            </a:r>
            <a:r>
              <a:rPr lang="zh-CN" altLang="en-US" sz="900" noProof="0" dirty="0" smtClean="0">
                <a:solidFill>
                  <a:srgbClr val="000000"/>
                </a:solidFill>
                <a:latin typeface="Microsoft YaHei" pitchFamily="34" charset="-122"/>
                <a:ea typeface="Microsoft YaHei" pitchFamily="34" charset="-122"/>
              </a:rPr>
              <a:t>数据库中创建查询的培训内容。 其内容改编自名为“为新数据库创建查询”的 </a:t>
            </a:r>
            <a:r>
              <a:rPr lang="en-US" altLang="zh-CN" sz="900" noProof="0" dirty="0" smtClean="0">
                <a:solidFill>
                  <a:srgbClr val="000000"/>
                </a:solidFill>
                <a:latin typeface="Microsoft YaHei" pitchFamily="34" charset="-122"/>
                <a:ea typeface="Microsoft YaHei" pitchFamily="34" charset="-122"/>
              </a:rPr>
              <a:t>Office.com </a:t>
            </a:r>
            <a:r>
              <a:rPr lang="zh-CN" altLang="en-US" sz="900" noProof="0" dirty="0" smtClean="0">
                <a:solidFill>
                  <a:srgbClr val="000000"/>
                </a:solidFill>
                <a:latin typeface="Microsoft YaHei" pitchFamily="34" charset="-122"/>
                <a:ea typeface="Microsoft YaHei" pitchFamily="34" charset="-122"/>
              </a:rPr>
              <a:t>培训课程。</a:t>
            </a:r>
            <a:endParaRPr lang="zh-CN" altLang="en-US" sz="900" b="1" noProof="0" dirty="0" smtClean="0">
              <a:solidFill>
                <a:srgbClr val="000000"/>
              </a:solidFill>
              <a:latin typeface="Microsoft YaHei" pitchFamily="34" charset="-122"/>
              <a:ea typeface="Microsoft YaHei" pitchFamily="34" charset="-122"/>
            </a:endParaRPr>
          </a:p>
          <a:p>
            <a:pPr eaLnBrk="1" hangingPunct="1">
              <a:spcBef>
                <a:spcPct val="0"/>
              </a:spcBef>
            </a:pPr>
            <a:r>
              <a:rPr lang="zh-CN" altLang="en-US" sz="900" b="1" noProof="0" dirty="0" smtClean="0">
                <a:solidFill>
                  <a:srgbClr val="000000"/>
                </a:solidFill>
                <a:latin typeface="Microsoft YaHei" pitchFamily="34" charset="-122"/>
                <a:ea typeface="Microsoft YaHei" pitchFamily="34" charset="-122"/>
              </a:rPr>
              <a:t>幻灯片版式：</a:t>
            </a:r>
            <a:r>
              <a:rPr lang="zh-CN" altLang="en-US" sz="900" noProof="0" dirty="0" smtClean="0">
                <a:solidFill>
                  <a:srgbClr val="000000"/>
                </a:solidFill>
                <a:latin typeface="Microsoft YaHei" pitchFamily="34" charset="-122"/>
                <a:ea typeface="Microsoft YaHei" pitchFamily="34" charset="-122"/>
              </a:rPr>
              <a:t>每张幻灯片都具有自定义版式。 若要将自定义版式应用于新幻灯片，请右键单击幻灯片缩略图，指向“版式”，然后单击“版式”库中的版式。 若要更改版式，请打开母版视图并更改该视图中的特定母版版式。 您可以通过指向版式缩略图找到版式标题。</a:t>
            </a:r>
          </a:p>
          <a:p>
            <a:pPr eaLnBrk="1" hangingPunct="1">
              <a:spcBef>
                <a:spcPct val="0"/>
              </a:spcBef>
            </a:pPr>
            <a:r>
              <a:rPr lang="zh-CN" altLang="en-US" sz="900" b="1" noProof="0" dirty="0" smtClean="0">
                <a:solidFill>
                  <a:srgbClr val="000000"/>
                </a:solidFill>
                <a:latin typeface="Microsoft YaHei" pitchFamily="34" charset="-122"/>
                <a:ea typeface="Microsoft YaHei" pitchFamily="34" charset="-122"/>
              </a:rPr>
              <a:t>动画：</a:t>
            </a:r>
            <a:r>
              <a:rPr lang="zh-CN" altLang="en-US" sz="900" noProof="0" dirty="0" smtClean="0">
                <a:solidFill>
                  <a:srgbClr val="000000"/>
                </a:solidFill>
                <a:latin typeface="Microsoft YaHei" pitchFamily="34" charset="-122"/>
                <a:ea typeface="Microsoft YaHei" pitchFamily="34" charset="-122"/>
              </a:rPr>
              <a:t>自定义动画效果将应用于整个演示文稿。 这些效果包括“浮入”（“向上”或“向下”选项）、“淡出”和“缩放”。 若要更改动画效果，请单击“动画”选项卡，然后使用“添加动画”库和“计时”选项。 “效果选项”为您提供效果选择；单击“动画”选项卡上的“动画窗格”可使用多个动画。 </a:t>
            </a:r>
          </a:p>
          <a:p>
            <a:pPr eaLnBrk="1" hangingPunct="1">
              <a:spcBef>
                <a:spcPct val="0"/>
              </a:spcBef>
            </a:pPr>
            <a:r>
              <a:rPr lang="zh-CN" altLang="en-US" sz="900" noProof="0" dirty="0" smtClean="0">
                <a:solidFill>
                  <a:srgbClr val="000000"/>
                </a:solidFill>
                <a:latin typeface="Microsoft YaHei" pitchFamily="34" charset="-122"/>
                <a:ea typeface="Microsoft YaHei" pitchFamily="34" charset="-122"/>
              </a:rPr>
              <a:t>“切换”：一种“门”切换用于强调幻灯片的放映部分。 它应用于“课程内容”幻灯片、“课程”幻灯片和第一张测试幻灯片。 </a:t>
            </a:r>
          </a:p>
          <a:p>
            <a:pPr eaLnBrk="1" hangingPunct="1">
              <a:spcBef>
                <a:spcPct val="0"/>
              </a:spcBef>
            </a:pPr>
            <a:r>
              <a:rPr lang="zh-CN" altLang="en-US" sz="900" b="1" noProof="0" dirty="0" smtClean="0">
                <a:solidFill>
                  <a:srgbClr val="000000"/>
                </a:solidFill>
                <a:latin typeface="Microsoft YaHei" pitchFamily="34" charset="-122"/>
                <a:ea typeface="Microsoft YaHei" pitchFamily="34" charset="-122"/>
              </a:rPr>
              <a:t>在线课程超链接：</a:t>
            </a:r>
            <a:r>
              <a:rPr lang="zh-CN" altLang="en-US" sz="900" noProof="0" dirty="0" smtClean="0">
                <a:solidFill>
                  <a:srgbClr val="000000"/>
                </a:solidFill>
                <a:latin typeface="Microsoft YaHei" pitchFamily="34" charset="-122"/>
                <a:ea typeface="Microsoft YaHei" pitchFamily="34" charset="-122"/>
              </a:rPr>
              <a:t>该模板包含本培训课程的在线版本链接。 这些链接指向课程的动手练习单元以及为本课程发布的课程摘要卡。 </a:t>
            </a:r>
            <a:r>
              <a:rPr lang="zh-CN" altLang="en-US" sz="900" b="1" noProof="0" dirty="0" smtClean="0">
                <a:solidFill>
                  <a:srgbClr val="000000"/>
                </a:solidFill>
                <a:latin typeface="Microsoft YaHei" pitchFamily="34" charset="-122"/>
                <a:ea typeface="Microsoft YaHei" pitchFamily="34" charset="-122"/>
              </a:rPr>
              <a:t>请注意：</a:t>
            </a:r>
            <a:r>
              <a:rPr lang="zh-CN" altLang="en-US" sz="900" noProof="0" dirty="0" smtClean="0">
                <a:solidFill>
                  <a:srgbClr val="000000"/>
                </a:solidFill>
                <a:latin typeface="Microsoft YaHei" pitchFamily="34" charset="-122"/>
                <a:ea typeface="Microsoft YaHei" pitchFamily="34" charset="-122"/>
              </a:rPr>
              <a:t>您必须安装 </a:t>
            </a:r>
            <a:r>
              <a:rPr lang="en-US" altLang="zh-CN" sz="900" noProof="0" dirty="0" smtClean="0">
                <a:solidFill>
                  <a:srgbClr val="000000"/>
                </a:solidFill>
                <a:latin typeface="Microsoft YaHei" pitchFamily="34" charset="-122"/>
                <a:ea typeface="Microsoft YaHei" pitchFamily="34" charset="-122"/>
              </a:rPr>
              <a:t>Access 2010 </a:t>
            </a:r>
            <a:r>
              <a:rPr lang="zh-CN" altLang="en-US" sz="900" noProof="0" dirty="0" smtClean="0">
                <a:solidFill>
                  <a:srgbClr val="000000"/>
                </a:solidFill>
                <a:latin typeface="Microsoft YaHei" pitchFamily="34" charset="-122"/>
                <a:ea typeface="Microsoft YaHei" pitchFamily="34" charset="-122"/>
              </a:rPr>
              <a:t>才能查看动手练习单元。 如果您没有 </a:t>
            </a:r>
            <a:r>
              <a:rPr lang="en-US" altLang="zh-CN" sz="900" noProof="0" dirty="0" smtClean="0">
                <a:solidFill>
                  <a:srgbClr val="000000"/>
                </a:solidFill>
                <a:latin typeface="Microsoft YaHei" pitchFamily="34" charset="-122"/>
                <a:ea typeface="Microsoft YaHei" pitchFamily="34" charset="-122"/>
              </a:rPr>
              <a:t>Access 2010</a:t>
            </a:r>
            <a:r>
              <a:rPr lang="zh-CN" altLang="en-US" sz="900" noProof="0" dirty="0" smtClean="0">
                <a:solidFill>
                  <a:srgbClr val="000000"/>
                </a:solidFill>
                <a:latin typeface="Microsoft YaHei" pitchFamily="34" charset="-122"/>
                <a:ea typeface="Microsoft YaHei" pitchFamily="34" charset="-122"/>
              </a:rPr>
              <a:t>，则您将无法访问练习说明。 </a:t>
            </a:r>
          </a:p>
          <a:p>
            <a:pPr eaLnBrk="1" hangingPunct="1">
              <a:spcBef>
                <a:spcPct val="0"/>
              </a:spcBef>
            </a:pPr>
            <a:r>
              <a:rPr lang="zh-CN" altLang="en-US" sz="900" b="1" noProof="0" dirty="0" smtClean="0">
                <a:solidFill>
                  <a:srgbClr val="000000"/>
                </a:solidFill>
                <a:latin typeface="Microsoft YaHei" pitchFamily="34" charset="-122"/>
                <a:ea typeface="Microsoft YaHei" pitchFamily="34" charset="-122"/>
              </a:rPr>
              <a:t>页眉和页脚：</a:t>
            </a:r>
            <a:r>
              <a:rPr lang="zh-CN" altLang="en-US" sz="900" noProof="0" dirty="0" smtClean="0">
                <a:solidFill>
                  <a:srgbClr val="000000"/>
                </a:solidFill>
                <a:latin typeface="Microsoft YaHei" pitchFamily="34" charset="-122"/>
                <a:ea typeface="Microsoft YaHei" pitchFamily="34" charset="-122"/>
              </a:rPr>
              <a:t>该模板包含显示课程标题的页脚。 若要添加页脚（例如日期或幻灯片编号），请单击“插入”选项卡，然后单击“页眉和页脚”。</a:t>
            </a:r>
            <a:r>
              <a:rPr lang="zh-CN" altLang="en-US" sz="900" b="1" noProof="0" dirty="0" smtClean="0">
                <a:latin typeface="Microsoft YaHei" pitchFamily="34" charset="-122"/>
                <a:ea typeface="Microsoft YaHei" pitchFamily="34" charset="-122"/>
              </a:rPr>
              <a:t> </a:t>
            </a:r>
            <a:endParaRPr lang="zh-CN" altLang="en-US" sz="900" noProof="0" dirty="0" smtClean="0">
              <a:latin typeface="Microsoft YaHei" pitchFamily="34" charset="-122"/>
              <a:ea typeface="Microsoft YaHei" pitchFamily="34" charset="-122"/>
            </a:endParaRPr>
          </a:p>
        </p:txBody>
      </p:sp>
      <p:sp>
        <p:nvSpPr>
          <p:cNvPr id="716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smtClean="0">
                <a:solidFill>
                  <a:srgbClr val="000000"/>
                </a:solidFill>
              </a:rPr>
              <a:t>3535</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h-TH" smtClean="0"/>
          </a:p>
        </p:txBody>
      </p:sp>
      <p:sp>
        <p:nvSpPr>
          <p:cNvPr id="593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fontAlgn="base" hangingPunct="1">
              <a:spcBef>
                <a:spcPct val="0"/>
              </a:spcBef>
              <a:spcAft>
                <a:spcPct val="0"/>
              </a:spcAft>
            </a:pPr>
            <a:r>
              <a:rPr lang="en-US" dirty="0" smtClean="0">
                <a:solidFill>
                  <a:srgbClr val="000000"/>
                </a:solidFill>
              </a:rPr>
              <a:t>4</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h-TH"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0" y="3200400"/>
            <a:ext cx="5105400" cy="1470025"/>
          </a:xfrm>
        </p:spPr>
        <p:txBody>
          <a:bodyPr>
            <a:normAutofit/>
          </a:bodyPr>
          <a:lstStyle>
            <a:lvl1pPr algn="l">
              <a:defRPr sz="3600">
                <a:latin typeface="Microsoft YaHei" pitchFamily="34" charset="-122"/>
                <a:ea typeface="Microsoft YaHei" pitchFamily="34" charset="-122"/>
              </a:defRPr>
            </a:lvl1pPr>
          </a:lstStyle>
          <a:p>
            <a:endParaRPr lang="en-US" dirty="0"/>
          </a:p>
        </p:txBody>
      </p:sp>
      <p:sp>
        <p:nvSpPr>
          <p:cNvPr id="3" name="Subtitle 2"/>
          <p:cNvSpPr>
            <a:spLocks noGrp="1"/>
          </p:cNvSpPr>
          <p:nvPr>
            <p:ph type="subTitle" idx="1"/>
          </p:nvPr>
        </p:nvSpPr>
        <p:spPr>
          <a:xfrm>
            <a:off x="3810000" y="4648200"/>
            <a:ext cx="5105400" cy="1752600"/>
          </a:xfrm>
        </p:spPr>
        <p:txBody>
          <a:bodyPr>
            <a:normAutofit/>
          </a:bodyPr>
          <a:lstStyle>
            <a:lvl1pPr marL="0" indent="0" algn="l">
              <a:buNone/>
              <a:defRPr sz="2400">
                <a:solidFill>
                  <a:schemeClr val="tx1">
                    <a:tint val="75000"/>
                  </a:schemeClr>
                </a:solidFill>
                <a:latin typeface="Microsoft YaHei" pitchFamily="34" charset="-122"/>
                <a:ea typeface="Microsoft YaHei" pitchFamily="34" charset="-12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4" name="Date Placeholder 3"/>
          <p:cNvSpPr>
            <a:spLocks noGrp="1"/>
          </p:cNvSpPr>
          <p:nvPr>
            <p:ph type="dt" sz="half" idx="10"/>
          </p:nvPr>
        </p:nvSpPr>
        <p:spPr/>
        <p:txBody>
          <a:bodyPr/>
          <a:lstStyle>
            <a:lvl1pPr>
              <a:defRPr smtClean="0">
                <a:latin typeface="Microsoft YaHei" pitchFamily="34" charset="-122"/>
                <a:ea typeface="Microsoft YaHei" pitchFamily="34" charset="-122"/>
              </a:defRPr>
            </a:lvl1pPr>
          </a:lstStyle>
          <a:p>
            <a:pPr>
              <a:defRPr/>
            </a:pPr>
            <a:fld id="{04A1F5AE-ED78-4C2E-8E3C-29236C66FAF1}" type="datetime1">
              <a:rPr lang="en-US" smtClean="0"/>
              <a:pPr>
                <a:defRPr/>
              </a:pPr>
              <a:t>12/16/2011</a:t>
            </a:fld>
            <a:endParaRPr lang="en-US"/>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zh-CN" altLang="en-US" dirty="0" smtClean="0"/>
              <a:t>为新数据库创建查询为新数据库创建查询</a:t>
            </a:r>
            <a:endParaRPr lang="zh-CN" altLang="en-US" dirty="0"/>
          </a:p>
        </p:txBody>
      </p:sp>
      <p:sp>
        <p:nvSpPr>
          <p:cNvPr id="6" name="Slide Number Placeholder 5"/>
          <p:cNvSpPr>
            <a:spLocks noGrp="1"/>
          </p:cNvSpPr>
          <p:nvPr>
            <p:ph type="sldNum" sz="quarter" idx="12"/>
          </p:nvPr>
        </p:nvSpPr>
        <p:spPr/>
        <p:txBody>
          <a:bodyPr/>
          <a:lstStyle>
            <a:lvl1pPr>
              <a:defRPr smtClean="0">
                <a:latin typeface="Microsoft YaHei" pitchFamily="34" charset="-122"/>
                <a:ea typeface="Microsoft YaHei" pitchFamily="34" charset="-122"/>
              </a:defRPr>
            </a:lvl1pPr>
          </a:lstStyle>
          <a:p>
            <a:pPr>
              <a:defRPr/>
            </a:pPr>
            <a:fld id="{13124435-0C9E-4F20-BCBA-0585F5895E35}" type="slidenum">
              <a:rPr lang="en-US" smtClean="0"/>
              <a:pPr>
                <a:defRPr/>
              </a:pPr>
              <a:t>‹#›</a:t>
            </a:fld>
            <a:endParaRPr lang="en-US"/>
          </a:p>
        </p:txBody>
      </p:sp>
    </p:spTree>
    <p:extLst>
      <p:ext uri="{BB962C8B-B14F-4D97-AF65-F5344CB8AC3E}">
        <p14:creationId xmlns:p14="http://schemas.microsoft.com/office/powerpoint/2010/main" val="1739163130"/>
      </p:ext>
    </p:extLst>
  </p:cSld>
  <p:clrMapOvr>
    <a:masterClrMapping/>
  </p:clrMapOvr>
  <p:transition spd="slow">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ggestions for practic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3880803"/>
          </a:xfrm>
        </p:spPr>
        <p:txBody>
          <a:bodyPr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Microsoft YaHei" pitchFamily="34" charset="-122"/>
                <a:ea typeface="Microsoft YaHei" pitchFamily="34" charset="-122"/>
                <a:cs typeface="Segoe UI" pitchFamily="34" charset="0"/>
              </a:defRPr>
            </a:lvl1pPr>
            <a:lvl2pPr marL="857250" indent="-457200">
              <a:spcBef>
                <a:spcPts val="400"/>
              </a:spcBef>
              <a:spcAft>
                <a:spcPts val="1000"/>
              </a:spcAft>
              <a:buClr>
                <a:schemeClr val="accent6"/>
              </a:buClr>
              <a:buFont typeface="+mj-lt"/>
              <a:buAutoNum type="arabicPeriod"/>
              <a:defRPr lang="en-US" sz="2000" dirty="0" smtClean="0">
                <a:solidFill>
                  <a:schemeClr val="tx1">
                    <a:lumMod val="85000"/>
                    <a:lumOff val="15000"/>
                  </a:schemeClr>
                </a:solidFill>
                <a:latin typeface="Microsoft YaHei" pitchFamily="34" charset="-122"/>
                <a:ea typeface="Microsoft YaHei" pitchFamily="34" charset="-122"/>
                <a:cs typeface="Segoe UI" pitchFamily="34" charset="0"/>
              </a:defRPr>
            </a:lvl2pPr>
            <a:lvl3pPr marL="1257300" indent="-342900">
              <a:spcBef>
                <a:spcPts val="200"/>
              </a:spcBef>
              <a:spcAft>
                <a:spcPts val="800"/>
              </a:spcAft>
              <a:buClr>
                <a:schemeClr val="accent6"/>
              </a:buClr>
              <a:buFont typeface="+mj-lt"/>
              <a:buAutoNum type="arabicPeriod"/>
              <a:defRPr lang="en-US" sz="1800" dirty="0" smtClean="0">
                <a:solidFill>
                  <a:schemeClr val="tx1">
                    <a:lumMod val="85000"/>
                    <a:lumOff val="15000"/>
                  </a:schemeClr>
                </a:solidFill>
                <a:latin typeface="Microsoft YaHei" pitchFamily="34" charset="-122"/>
                <a:ea typeface="Microsoft YaHei" pitchFamily="34" charset="-122"/>
                <a:cs typeface="Segoe UI" pitchFamily="34" charset="0"/>
              </a:defRPr>
            </a:lvl3pPr>
            <a:lvl4pPr marL="1714500" indent="-342900">
              <a:spcBef>
                <a:spcPts val="100"/>
              </a:spcBef>
              <a:spcAft>
                <a:spcPts val="600"/>
              </a:spcAft>
              <a:buClr>
                <a:schemeClr val="accent6"/>
              </a:buClr>
              <a:buFont typeface="+mj-lt"/>
              <a:buAutoNum type="arabicPeriod"/>
              <a:defRPr lang="en-US" sz="1800" dirty="0" smtClean="0">
                <a:solidFill>
                  <a:schemeClr val="tx1">
                    <a:lumMod val="85000"/>
                    <a:lumOff val="15000"/>
                  </a:schemeClr>
                </a:solidFill>
                <a:latin typeface="Microsoft YaHei" pitchFamily="34" charset="-122"/>
                <a:ea typeface="Microsoft YaHei" pitchFamily="34" charset="-122"/>
                <a:cs typeface="Segoe UI" pitchFamily="34" charset="0"/>
              </a:defRPr>
            </a:lvl4pPr>
            <a:lvl5pPr marL="2171700" indent="-342900">
              <a:spcBef>
                <a:spcPts val="200"/>
              </a:spcBef>
              <a:spcAft>
                <a:spcPts val="0"/>
              </a:spcAft>
              <a:buClr>
                <a:schemeClr val="accent6"/>
              </a:buClr>
              <a:buFont typeface="+mj-lt"/>
              <a:buAutoNum type="arabicPeriod"/>
              <a:defRPr lang="en-US" sz="1800" dirty="0">
                <a:solidFill>
                  <a:schemeClr val="tx1">
                    <a:lumMod val="85000"/>
                    <a:lumOff val="15000"/>
                  </a:schemeClr>
                </a:solidFill>
                <a:latin typeface="Microsoft YaHei" pitchFamily="34" charset="-122"/>
                <a:ea typeface="Microsoft YaHei" pitchFamily="34" charset="-122"/>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8"/>
          <p:cNvSpPr>
            <a:spLocks noGrp="1"/>
          </p:cNvSpPr>
          <p:nvPr>
            <p:ph type="body" sz="quarter" idx="13"/>
          </p:nvPr>
        </p:nvSpPr>
        <p:spPr>
          <a:xfrm>
            <a:off x="533400" y="5410200"/>
            <a:ext cx="8153400" cy="762000"/>
          </a:xfrm>
        </p:spPr>
        <p:txBody>
          <a:bodyPr/>
          <a:lstStyle>
            <a:lvl1pPr marL="0" indent="0">
              <a:buNone/>
              <a:defRPr sz="2400">
                <a:latin typeface="Microsoft YaHei" pitchFamily="34" charset="-122"/>
                <a:ea typeface="Microsoft YaHei" pitchFamily="34" charset="-122"/>
                <a:cs typeface="Segoe UI" pitchFamily="34" charset="0"/>
              </a:defRPr>
            </a:lvl1pPr>
          </a:lstStyle>
          <a:p>
            <a:pPr lvl="0"/>
            <a:r>
              <a:rPr lang="en-US" smtClean="0"/>
              <a:t>Click to edit Master text styles</a:t>
            </a:r>
            <a:endParaRPr lang="en-US"/>
          </a:p>
        </p:txBody>
      </p:sp>
      <p:sp>
        <p:nvSpPr>
          <p:cNvPr id="5" name="Date Placeholder 3"/>
          <p:cNvSpPr>
            <a:spLocks noGrp="1"/>
          </p:cNvSpPr>
          <p:nvPr>
            <p:ph type="dt" sz="half" idx="14"/>
          </p:nvPr>
        </p:nvSpPr>
        <p:spPr/>
        <p:txBody>
          <a:bodyPr/>
          <a:lstStyle>
            <a:lvl1pPr>
              <a:defRPr smtClean="0">
                <a:latin typeface="Microsoft YaHei" pitchFamily="34" charset="-122"/>
                <a:ea typeface="Microsoft YaHei" pitchFamily="34" charset="-122"/>
              </a:defRPr>
            </a:lvl1pPr>
          </a:lstStyle>
          <a:p>
            <a:pPr>
              <a:defRPr/>
            </a:pPr>
            <a:fld id="{C4749F81-038A-4C74-9FC5-D80D03788E99}" type="datetime1">
              <a:rPr lang="en-US" smtClean="0"/>
              <a:pPr>
                <a:defRPr/>
              </a:pPr>
              <a:t>12/16/2011</a:t>
            </a:fld>
            <a:endParaRPr lang="en-US"/>
          </a:p>
        </p:txBody>
      </p:sp>
      <p:sp>
        <p:nvSpPr>
          <p:cNvPr id="6" name="Footer Placeholder 4"/>
          <p:cNvSpPr>
            <a:spLocks noGrp="1"/>
          </p:cNvSpPr>
          <p:nvPr>
            <p:ph type="ftr" sz="quarter" idx="15"/>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7" name="Slide Number Placeholder 5"/>
          <p:cNvSpPr>
            <a:spLocks noGrp="1"/>
          </p:cNvSpPr>
          <p:nvPr>
            <p:ph type="sldNum" sz="quarter" idx="16"/>
          </p:nvPr>
        </p:nvSpPr>
        <p:spPr/>
        <p:txBody>
          <a:bodyPr/>
          <a:lstStyle>
            <a:lvl1pPr>
              <a:defRPr smtClean="0">
                <a:latin typeface="Microsoft YaHei" pitchFamily="34" charset="-122"/>
                <a:ea typeface="Microsoft YaHei" pitchFamily="34" charset="-122"/>
              </a:defRPr>
            </a:lvl1pPr>
          </a:lstStyle>
          <a:p>
            <a:pPr>
              <a:defRPr/>
            </a:pPr>
            <a:fld id="{A179F9CA-103D-4285-8FE9-6E20E9579FEC}" type="slidenum">
              <a:rPr lang="en-US" smtClean="0"/>
              <a:pPr>
                <a:defRPr/>
              </a:pPr>
              <a:t>‹#›</a:t>
            </a:fld>
            <a:endParaRPr lang="en-US"/>
          </a:p>
        </p:txBody>
      </p:sp>
    </p:spTree>
    <p:extLst>
      <p:ext uri="{BB962C8B-B14F-4D97-AF65-F5344CB8AC3E}">
        <p14:creationId xmlns:p14="http://schemas.microsoft.com/office/powerpoint/2010/main" val="4153776044"/>
      </p:ext>
    </p:extLst>
  </p:cSld>
  <p:clrMapOvr>
    <a:masterClrMapping/>
  </p:clrMapOvr>
  <p:transition spd="slow">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st question, optional answer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Microsoft YaHei" pitchFamily="34" charset="-122"/>
                <a:ea typeface="Microsoft YaHei" pitchFamily="34" charset="-122"/>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endParaRPr lang="en-US" dirty="0" smtClean="0"/>
          </a:p>
        </p:txBody>
      </p:sp>
      <p:sp>
        <p:nvSpPr>
          <p:cNvPr id="8" name="Content Placeholder 2"/>
          <p:cNvSpPr>
            <a:spLocks noGrp="1"/>
          </p:cNvSpPr>
          <p:nvPr>
            <p:ph idx="13"/>
          </p:nvPr>
        </p:nvSpPr>
        <p:spPr>
          <a:xfrm>
            <a:off x="518160" y="2514600"/>
            <a:ext cx="8229600" cy="3581400"/>
          </a:xfrm>
        </p:spPr>
        <p:txBody>
          <a:bodyPr rtlCol="0">
            <a:normAutofit/>
          </a:bodyPr>
          <a:lstStyle>
            <a:lvl1pPr marL="457200" indent="-457200">
              <a:spcBef>
                <a:spcPts val="600"/>
              </a:spcBef>
              <a:spcAft>
                <a:spcPts val="1200"/>
              </a:spcAft>
              <a:buClr>
                <a:schemeClr val="accent6"/>
              </a:buClr>
              <a:buFont typeface="+mj-lt"/>
              <a:buAutoNum type="arabicPeriod"/>
              <a:defRPr lang="en-US" sz="2400" dirty="0" smtClean="0">
                <a:solidFill>
                  <a:schemeClr val="tx1">
                    <a:lumMod val="85000"/>
                    <a:lumOff val="15000"/>
                  </a:schemeClr>
                </a:solidFill>
                <a:latin typeface="Microsoft YaHei" pitchFamily="34" charset="-122"/>
                <a:ea typeface="Microsoft YaHei" pitchFamily="34" charset="-122"/>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endParaRPr lang="en-US" dirty="0" smtClean="0"/>
          </a:p>
        </p:txBody>
      </p:sp>
      <p:sp>
        <p:nvSpPr>
          <p:cNvPr id="5" name="Date Placeholder 3"/>
          <p:cNvSpPr>
            <a:spLocks noGrp="1"/>
          </p:cNvSpPr>
          <p:nvPr>
            <p:ph type="dt" sz="half" idx="14"/>
          </p:nvPr>
        </p:nvSpPr>
        <p:spPr/>
        <p:txBody>
          <a:bodyPr/>
          <a:lstStyle>
            <a:lvl1pPr>
              <a:defRPr smtClean="0">
                <a:latin typeface="Microsoft YaHei" pitchFamily="34" charset="-122"/>
                <a:ea typeface="Microsoft YaHei" pitchFamily="34" charset="-122"/>
              </a:defRPr>
            </a:lvl1pPr>
          </a:lstStyle>
          <a:p>
            <a:pPr>
              <a:defRPr/>
            </a:pPr>
            <a:fld id="{6CEE7E71-065F-4566-8C27-7A8D022F727B}" type="datetime1">
              <a:rPr lang="en-US" smtClean="0"/>
              <a:pPr>
                <a:defRPr/>
              </a:pPr>
              <a:t>12/16/2011</a:t>
            </a:fld>
            <a:endParaRPr lang="en-US"/>
          </a:p>
        </p:txBody>
      </p:sp>
      <p:sp>
        <p:nvSpPr>
          <p:cNvPr id="6" name="Footer Placeholder 4"/>
          <p:cNvSpPr>
            <a:spLocks noGrp="1"/>
          </p:cNvSpPr>
          <p:nvPr>
            <p:ph type="ftr" sz="quarter" idx="15"/>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7" name="Slide Number Placeholder 5"/>
          <p:cNvSpPr>
            <a:spLocks noGrp="1"/>
          </p:cNvSpPr>
          <p:nvPr>
            <p:ph type="sldNum" sz="quarter" idx="16"/>
          </p:nvPr>
        </p:nvSpPr>
        <p:spPr/>
        <p:txBody>
          <a:bodyPr/>
          <a:lstStyle>
            <a:lvl1pPr>
              <a:defRPr smtClean="0">
                <a:latin typeface="Microsoft YaHei" pitchFamily="34" charset="-122"/>
                <a:ea typeface="Microsoft YaHei" pitchFamily="34" charset="-122"/>
              </a:defRPr>
            </a:lvl1pPr>
          </a:lstStyle>
          <a:p>
            <a:pPr>
              <a:defRPr/>
            </a:pPr>
            <a:fld id="{DDF73DAC-4302-4E58-8867-8351EDF362AD}" type="slidenum">
              <a:rPr lang="en-US" smtClean="0"/>
              <a:pPr>
                <a:defRPr/>
              </a:pPr>
              <a:t>‹#›</a:t>
            </a:fld>
            <a:endParaRPr lang="en-US"/>
          </a:p>
        </p:txBody>
      </p:sp>
    </p:spTree>
    <p:extLst>
      <p:ext uri="{BB962C8B-B14F-4D97-AF65-F5344CB8AC3E}">
        <p14:creationId xmlns:p14="http://schemas.microsoft.com/office/powerpoint/2010/main" val="1447011186"/>
      </p:ext>
    </p:extLst>
  </p:cSld>
  <p:clrMapOvr>
    <a:masterClrMapping/>
  </p:clrMapOvr>
  <p:transition spd="slow">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st answer, explana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Microsoft YaHei" pitchFamily="34" charset="-122"/>
                <a:ea typeface="Microsoft YaHei" pitchFamily="34" charset="-122"/>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endParaRPr lang="en-US" dirty="0" smtClean="0"/>
          </a:p>
        </p:txBody>
      </p:sp>
      <p:sp>
        <p:nvSpPr>
          <p:cNvPr id="8" name="Content Placeholder 2"/>
          <p:cNvSpPr>
            <a:spLocks noGrp="1"/>
          </p:cNvSpPr>
          <p:nvPr>
            <p:ph idx="13"/>
          </p:nvPr>
        </p:nvSpPr>
        <p:spPr>
          <a:xfrm>
            <a:off x="508000" y="2514600"/>
            <a:ext cx="8229600" cy="3581400"/>
          </a:xfrm>
        </p:spPr>
        <p:txBody>
          <a:bodyPr rtlCol="0">
            <a:normAutofit/>
          </a:bodyPr>
          <a:lstStyle>
            <a:lvl1pPr marL="0" indent="0">
              <a:spcBef>
                <a:spcPts val="600"/>
              </a:spcBef>
              <a:spcAft>
                <a:spcPts val="1200"/>
              </a:spcAft>
              <a:buClr>
                <a:schemeClr val="accent6"/>
              </a:buClr>
              <a:buFont typeface="+mj-lt"/>
              <a:buNone/>
              <a:defRPr lang="en-US" sz="2400" dirty="0" smtClean="0">
                <a:solidFill>
                  <a:schemeClr val="tx1">
                    <a:lumMod val="85000"/>
                    <a:lumOff val="15000"/>
                  </a:schemeClr>
                </a:solidFill>
                <a:latin typeface="Microsoft YaHei" pitchFamily="34" charset="-122"/>
                <a:ea typeface="Microsoft YaHei" pitchFamily="34" charset="-122"/>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endParaRPr lang="en-US" dirty="0" smtClean="0"/>
          </a:p>
        </p:txBody>
      </p:sp>
      <p:sp>
        <p:nvSpPr>
          <p:cNvPr id="5" name="Date Placeholder 3"/>
          <p:cNvSpPr>
            <a:spLocks noGrp="1"/>
          </p:cNvSpPr>
          <p:nvPr>
            <p:ph type="dt" sz="half" idx="14"/>
          </p:nvPr>
        </p:nvSpPr>
        <p:spPr/>
        <p:txBody>
          <a:bodyPr/>
          <a:lstStyle>
            <a:lvl1pPr>
              <a:defRPr smtClean="0">
                <a:latin typeface="Microsoft YaHei" pitchFamily="34" charset="-122"/>
                <a:ea typeface="Microsoft YaHei" pitchFamily="34" charset="-122"/>
              </a:defRPr>
            </a:lvl1pPr>
          </a:lstStyle>
          <a:p>
            <a:pPr>
              <a:defRPr/>
            </a:pPr>
            <a:fld id="{07BD6644-4786-4DD0-9FD0-4F2AB906F66D}" type="datetime1">
              <a:rPr lang="en-US" smtClean="0"/>
              <a:pPr>
                <a:defRPr/>
              </a:pPr>
              <a:t>12/16/2011</a:t>
            </a:fld>
            <a:endParaRPr lang="en-US"/>
          </a:p>
        </p:txBody>
      </p:sp>
      <p:sp>
        <p:nvSpPr>
          <p:cNvPr id="6" name="Footer Placeholder 4"/>
          <p:cNvSpPr>
            <a:spLocks noGrp="1"/>
          </p:cNvSpPr>
          <p:nvPr>
            <p:ph type="ftr" sz="quarter" idx="15"/>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7" name="Slide Number Placeholder 5"/>
          <p:cNvSpPr>
            <a:spLocks noGrp="1"/>
          </p:cNvSpPr>
          <p:nvPr>
            <p:ph type="sldNum" sz="quarter" idx="16"/>
          </p:nvPr>
        </p:nvSpPr>
        <p:spPr/>
        <p:txBody>
          <a:bodyPr/>
          <a:lstStyle>
            <a:lvl1pPr>
              <a:defRPr smtClean="0">
                <a:latin typeface="Microsoft YaHei" pitchFamily="34" charset="-122"/>
                <a:ea typeface="Microsoft YaHei" pitchFamily="34" charset="-122"/>
              </a:defRPr>
            </a:lvl1pPr>
          </a:lstStyle>
          <a:p>
            <a:pPr>
              <a:defRPr/>
            </a:pPr>
            <a:fld id="{B3579C22-650C-465B-B96F-57E083A73455}" type="slidenum">
              <a:rPr lang="en-US" smtClean="0"/>
              <a:pPr>
                <a:defRPr/>
              </a:pPr>
              <a:t>‹#›</a:t>
            </a:fld>
            <a:endParaRPr lang="en-US"/>
          </a:p>
        </p:txBody>
      </p:sp>
    </p:spTree>
    <p:extLst>
      <p:ext uri="{BB962C8B-B14F-4D97-AF65-F5344CB8AC3E}">
        <p14:creationId xmlns:p14="http://schemas.microsoft.com/office/powerpoint/2010/main" val="107318491"/>
      </p:ext>
    </p:extLst>
  </p:cSld>
  <p:clrMapOvr>
    <a:masterClrMapping/>
  </p:clrMapOvr>
  <p:transition spd="slow">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RC">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76997"/>
            <a:ext cx="8229600" cy="756603"/>
          </a:xfrm>
        </p:spPr>
        <p:txBody>
          <a:bodyPr rtlCol="0">
            <a:normAutofit/>
          </a:bodyPr>
          <a:lstStyle>
            <a:lvl1pPr marL="0" indent="0">
              <a:spcBef>
                <a:spcPts val="600"/>
              </a:spcBef>
              <a:spcAft>
                <a:spcPts val="1200"/>
              </a:spcAft>
              <a:buClr>
                <a:schemeClr val="accent6"/>
              </a:buClr>
              <a:buFontTx/>
              <a:buNone/>
              <a:defRPr lang="en-US" sz="2400" dirty="0" smtClean="0">
                <a:solidFill>
                  <a:schemeClr val="tx1">
                    <a:lumMod val="85000"/>
                    <a:lumOff val="15000"/>
                  </a:schemeClr>
                </a:solidFill>
                <a:latin typeface="Microsoft YaHei" pitchFamily="34" charset="-122"/>
                <a:ea typeface="Microsoft YaHei" pitchFamily="34" charset="-122"/>
                <a:cs typeface="Segoe UI" pitchFamily="34" charset="0"/>
              </a:defRPr>
            </a:lvl1pPr>
            <a:lvl2pPr marL="400050" indent="0">
              <a:spcBef>
                <a:spcPts val="400"/>
              </a:spcBef>
              <a:spcAft>
                <a:spcPts val="1000"/>
              </a:spcAft>
              <a:buClr>
                <a:schemeClr val="accent6"/>
              </a:buClr>
              <a:buFontTx/>
              <a:buNone/>
              <a:defRPr lang="en-US" sz="2000" dirty="0" smtClean="0">
                <a:solidFill>
                  <a:schemeClr val="tx1">
                    <a:lumMod val="85000"/>
                    <a:lumOff val="15000"/>
                  </a:schemeClr>
                </a:solidFill>
                <a:latin typeface="Segoe UI" pitchFamily="34" charset="0"/>
                <a:ea typeface="Segoe UI" pitchFamily="34" charset="0"/>
                <a:cs typeface="Segoe UI" pitchFamily="34" charset="0"/>
              </a:defRPr>
            </a:lvl2pPr>
            <a:lvl3pPr marL="914400" indent="0">
              <a:spcBef>
                <a:spcPts val="200"/>
              </a:spcBef>
              <a:spcAft>
                <a:spcPts val="8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3pPr>
            <a:lvl4pPr marL="1371600" indent="0">
              <a:spcBef>
                <a:spcPts val="100"/>
              </a:spcBef>
              <a:spcAft>
                <a:spcPts val="600"/>
              </a:spcAft>
              <a:buClr>
                <a:schemeClr val="accent6"/>
              </a:buClr>
              <a:buFontTx/>
              <a:buNone/>
              <a:defRPr lang="en-US" sz="1800" dirty="0" smtClean="0">
                <a:solidFill>
                  <a:schemeClr val="tx1">
                    <a:lumMod val="85000"/>
                    <a:lumOff val="15000"/>
                  </a:schemeClr>
                </a:solidFill>
                <a:latin typeface="Segoe UI" pitchFamily="34" charset="0"/>
                <a:ea typeface="Segoe UI" pitchFamily="34" charset="0"/>
                <a:cs typeface="Segoe UI" pitchFamily="34" charset="0"/>
              </a:defRPr>
            </a:lvl4pPr>
            <a:lvl5pPr marL="1828800" indent="0">
              <a:spcBef>
                <a:spcPts val="200"/>
              </a:spcBef>
              <a:spcAft>
                <a:spcPts val="0"/>
              </a:spcAft>
              <a:buClr>
                <a:schemeClr val="accent6"/>
              </a:buClr>
              <a:buFontTx/>
              <a:buNone/>
              <a:defRPr lang="en-US" sz="1800" dirty="0">
                <a:solidFill>
                  <a:schemeClr val="tx1">
                    <a:lumMod val="85000"/>
                    <a:lumOff val="15000"/>
                  </a:schemeClr>
                </a:solidFill>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endParaRPr lang="en-US" dirty="0" smtClean="0"/>
          </a:p>
        </p:txBody>
      </p:sp>
      <p:sp>
        <p:nvSpPr>
          <p:cNvPr id="4" name="Date Placeholder 3"/>
          <p:cNvSpPr>
            <a:spLocks noGrp="1"/>
          </p:cNvSpPr>
          <p:nvPr>
            <p:ph type="dt" sz="half" idx="10"/>
          </p:nvPr>
        </p:nvSpPr>
        <p:spPr/>
        <p:txBody>
          <a:bodyPr/>
          <a:lstStyle>
            <a:lvl1pPr>
              <a:defRPr smtClean="0">
                <a:latin typeface="Microsoft YaHei" pitchFamily="34" charset="-122"/>
                <a:ea typeface="Microsoft YaHei" pitchFamily="34" charset="-122"/>
              </a:defRPr>
            </a:lvl1pPr>
          </a:lstStyle>
          <a:p>
            <a:pPr>
              <a:defRPr/>
            </a:pPr>
            <a:fld id="{D30145F8-2709-42CB-A326-74094309E58B}" type="datetime1">
              <a:rPr lang="en-US" smtClean="0"/>
              <a:pPr>
                <a:defRPr/>
              </a:pPr>
              <a:t>12/16/2011</a:t>
            </a:fld>
            <a:endParaRPr lang="en-US"/>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6" name="Slide Number Placeholder 5"/>
          <p:cNvSpPr>
            <a:spLocks noGrp="1"/>
          </p:cNvSpPr>
          <p:nvPr>
            <p:ph type="sldNum" sz="quarter" idx="12"/>
          </p:nvPr>
        </p:nvSpPr>
        <p:spPr/>
        <p:txBody>
          <a:bodyPr/>
          <a:lstStyle>
            <a:lvl1pPr>
              <a:defRPr smtClean="0">
                <a:latin typeface="Microsoft YaHei" pitchFamily="34" charset="-122"/>
                <a:ea typeface="Microsoft YaHei" pitchFamily="34" charset="-122"/>
              </a:defRPr>
            </a:lvl1pPr>
          </a:lstStyle>
          <a:p>
            <a:pPr>
              <a:defRPr/>
            </a:pPr>
            <a:fld id="{ECEC3867-9174-40CE-AEE2-125D14F49746}" type="slidenum">
              <a:rPr lang="en-US" smtClean="0"/>
              <a:pPr>
                <a:defRPr/>
              </a:pPr>
              <a:t>‹#›</a:t>
            </a:fld>
            <a:endParaRPr lang="en-US"/>
          </a:p>
        </p:txBody>
      </p:sp>
    </p:spTree>
    <p:extLst>
      <p:ext uri="{BB962C8B-B14F-4D97-AF65-F5344CB8AC3E}">
        <p14:creationId xmlns:p14="http://schemas.microsoft.com/office/powerpoint/2010/main" val="2569150163"/>
      </p:ext>
    </p:extLst>
  </p:cSld>
  <p:clrMapOvr>
    <a:masterClrMapping/>
  </p:clrMapOvr>
  <p:transition spd="slow">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tx1">
                    <a:lumMod val="85000"/>
                    <a:lumOff val="15000"/>
                  </a:schemeClr>
                </a:solidFill>
                <a:latin typeface="Microsoft YaHei" pitchFamily="34" charset="-122"/>
                <a:ea typeface="Microsoft YaHei" pitchFamily="34" charset="-122"/>
                <a:cs typeface="Segoe UI" pitchFamily="34" charset="0"/>
              </a:defRPr>
            </a:lvl1pPr>
            <a:lvl2pPr>
              <a:defRPr sz="2400">
                <a:solidFill>
                  <a:schemeClr val="tx1">
                    <a:lumMod val="85000"/>
                    <a:lumOff val="15000"/>
                  </a:schemeClr>
                </a:solidFill>
                <a:latin typeface="Microsoft YaHei" pitchFamily="34" charset="-122"/>
                <a:ea typeface="Microsoft YaHei" pitchFamily="34" charset="-122"/>
                <a:cs typeface="Segoe UI" pitchFamily="34" charset="0"/>
              </a:defRPr>
            </a:lvl2pPr>
            <a:lvl3pPr>
              <a:defRPr sz="2000">
                <a:solidFill>
                  <a:schemeClr val="tx1">
                    <a:lumMod val="85000"/>
                    <a:lumOff val="15000"/>
                  </a:schemeClr>
                </a:solidFill>
                <a:latin typeface="Microsoft YaHei" pitchFamily="34" charset="-122"/>
                <a:ea typeface="Microsoft YaHei" pitchFamily="34" charset="-122"/>
                <a:cs typeface="Segoe UI" pitchFamily="34" charset="0"/>
              </a:defRPr>
            </a:lvl3pPr>
            <a:lvl4pPr>
              <a:defRPr sz="1800">
                <a:solidFill>
                  <a:schemeClr val="tx1">
                    <a:lumMod val="85000"/>
                    <a:lumOff val="15000"/>
                  </a:schemeClr>
                </a:solidFill>
                <a:latin typeface="Microsoft YaHei" pitchFamily="34" charset="-122"/>
                <a:ea typeface="Microsoft YaHei" pitchFamily="34" charset="-122"/>
                <a:cs typeface="Segoe UI" pitchFamily="34" charset="0"/>
              </a:defRPr>
            </a:lvl4pPr>
            <a:lvl5pPr>
              <a:defRPr sz="1800">
                <a:solidFill>
                  <a:schemeClr val="tx1">
                    <a:lumMod val="85000"/>
                    <a:lumOff val="15000"/>
                  </a:schemeClr>
                </a:solidFill>
                <a:latin typeface="Microsoft YaHei" pitchFamily="34" charset="-122"/>
                <a:ea typeface="Microsoft YaHei" pitchFamily="34" charset="-122"/>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1">
                    <a:lumMod val="85000"/>
                    <a:lumOff val="15000"/>
                  </a:schemeClr>
                </a:solidFill>
                <a:latin typeface="Microsoft YaHei" pitchFamily="34" charset="-122"/>
                <a:ea typeface="Microsoft YaHei" pitchFamily="34" charset="-122"/>
                <a:cs typeface="Segoe UI" pitchFamily="34" charset="0"/>
              </a:defRPr>
            </a:lvl1pPr>
            <a:lvl2pPr>
              <a:defRPr sz="2400">
                <a:solidFill>
                  <a:schemeClr val="tx1">
                    <a:lumMod val="85000"/>
                    <a:lumOff val="15000"/>
                  </a:schemeClr>
                </a:solidFill>
                <a:latin typeface="Microsoft YaHei" pitchFamily="34" charset="-122"/>
                <a:ea typeface="Microsoft YaHei" pitchFamily="34" charset="-122"/>
                <a:cs typeface="Segoe UI" pitchFamily="34" charset="0"/>
              </a:defRPr>
            </a:lvl2pPr>
            <a:lvl3pPr>
              <a:defRPr sz="2000">
                <a:solidFill>
                  <a:schemeClr val="tx1">
                    <a:lumMod val="85000"/>
                    <a:lumOff val="15000"/>
                  </a:schemeClr>
                </a:solidFill>
                <a:latin typeface="Microsoft YaHei" pitchFamily="34" charset="-122"/>
                <a:ea typeface="Microsoft YaHei" pitchFamily="34" charset="-122"/>
                <a:cs typeface="Segoe UI" pitchFamily="34" charset="0"/>
              </a:defRPr>
            </a:lvl3pPr>
            <a:lvl4pPr>
              <a:defRPr sz="1800">
                <a:solidFill>
                  <a:schemeClr val="tx1">
                    <a:lumMod val="85000"/>
                    <a:lumOff val="15000"/>
                  </a:schemeClr>
                </a:solidFill>
                <a:latin typeface="Microsoft YaHei" pitchFamily="34" charset="-122"/>
                <a:ea typeface="Microsoft YaHei" pitchFamily="34" charset="-122"/>
                <a:cs typeface="Segoe UI" pitchFamily="34" charset="0"/>
              </a:defRPr>
            </a:lvl4pPr>
            <a:lvl5pPr>
              <a:defRPr sz="1800">
                <a:solidFill>
                  <a:schemeClr val="tx1">
                    <a:lumMod val="85000"/>
                    <a:lumOff val="15000"/>
                  </a:schemeClr>
                </a:solidFill>
                <a:latin typeface="Microsoft YaHei" pitchFamily="34" charset="-122"/>
                <a:ea typeface="Microsoft YaHei" pitchFamily="34" charset="-122"/>
                <a:cs typeface="Segoe U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lvl1pPr>
              <a:defRPr smtClean="0">
                <a:latin typeface="Microsoft YaHei" pitchFamily="34" charset="-122"/>
                <a:ea typeface="Microsoft YaHei" pitchFamily="34" charset="-122"/>
              </a:defRPr>
            </a:lvl1pPr>
          </a:lstStyle>
          <a:p>
            <a:pPr>
              <a:defRPr/>
            </a:pPr>
            <a:fld id="{890188B5-D272-4534-9F81-824DDB20087B}" type="datetime1">
              <a:rPr lang="en-US" smtClean="0"/>
              <a:pPr>
                <a:defRPr/>
              </a:pPr>
              <a:t>12/16/2011</a:t>
            </a:fld>
            <a:endParaRPr lang="en-US"/>
          </a:p>
        </p:txBody>
      </p:sp>
      <p:sp>
        <p:nvSpPr>
          <p:cNvPr id="6" name="Footer Placeholder 5"/>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7" name="Slide Number Placeholder 6"/>
          <p:cNvSpPr>
            <a:spLocks noGrp="1"/>
          </p:cNvSpPr>
          <p:nvPr>
            <p:ph type="sldNum" sz="quarter" idx="12"/>
          </p:nvPr>
        </p:nvSpPr>
        <p:spPr/>
        <p:txBody>
          <a:bodyPr/>
          <a:lstStyle>
            <a:lvl1pPr>
              <a:defRPr smtClean="0">
                <a:latin typeface="Microsoft YaHei" pitchFamily="34" charset="-122"/>
                <a:ea typeface="Microsoft YaHei" pitchFamily="34" charset="-122"/>
              </a:defRPr>
            </a:lvl1pPr>
          </a:lstStyle>
          <a:p>
            <a:pPr>
              <a:defRPr/>
            </a:pPr>
            <a:fld id="{D8D36BEF-064F-42D0-AAC8-56743ED0A2CB}" type="slidenum">
              <a:rPr lang="en-US" smtClean="0"/>
              <a:pPr>
                <a:defRPr/>
              </a:pPr>
              <a:t>‹#›</a:t>
            </a:fld>
            <a:endParaRPr lang="en-US"/>
          </a:p>
        </p:txBody>
      </p:sp>
    </p:spTree>
    <p:extLst>
      <p:ext uri="{BB962C8B-B14F-4D97-AF65-F5344CB8AC3E}">
        <p14:creationId xmlns:p14="http://schemas.microsoft.com/office/powerpoint/2010/main" val="312887063"/>
      </p:ext>
    </p:extLst>
  </p:cSld>
  <p:clrMapOvr>
    <a:masterClrMapping/>
  </p:clrMapOvr>
  <p:transition spd="slow">
    <p:wipe di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lumMod val="50000"/>
                    <a:lumOff val="50000"/>
                  </a:schemeClr>
                </a:solidFill>
                <a:latin typeface="Microsoft YaHei" pitchFamily="34" charset="-122"/>
                <a:ea typeface="Microsoft YaHei" pitchFamily="34" charset="-122"/>
                <a:cs typeface="Segoe U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solidFill>
                  <a:schemeClr val="tx1">
                    <a:lumMod val="85000"/>
                    <a:lumOff val="15000"/>
                  </a:schemeClr>
                </a:solidFill>
                <a:latin typeface="Microsoft YaHei" pitchFamily="34" charset="-122"/>
                <a:ea typeface="Microsoft YaHei" pitchFamily="34" charset="-122"/>
                <a:cs typeface="Segoe UI" pitchFamily="34" charset="0"/>
              </a:defRPr>
            </a:lvl1pPr>
            <a:lvl2pPr>
              <a:defRPr sz="2800">
                <a:solidFill>
                  <a:schemeClr val="tx1">
                    <a:lumMod val="85000"/>
                    <a:lumOff val="15000"/>
                  </a:schemeClr>
                </a:solidFill>
                <a:latin typeface="Microsoft YaHei" pitchFamily="34" charset="-122"/>
                <a:ea typeface="Microsoft YaHei" pitchFamily="34" charset="-122"/>
                <a:cs typeface="Segoe UI" pitchFamily="34" charset="0"/>
              </a:defRPr>
            </a:lvl2pPr>
            <a:lvl3pPr>
              <a:defRPr sz="2400">
                <a:solidFill>
                  <a:schemeClr val="tx1">
                    <a:lumMod val="85000"/>
                    <a:lumOff val="15000"/>
                  </a:schemeClr>
                </a:solidFill>
                <a:latin typeface="Microsoft YaHei" pitchFamily="34" charset="-122"/>
                <a:ea typeface="Microsoft YaHei" pitchFamily="34" charset="-122"/>
                <a:cs typeface="Segoe UI" pitchFamily="34" charset="0"/>
              </a:defRPr>
            </a:lvl3pPr>
            <a:lvl4pPr>
              <a:defRPr sz="2000">
                <a:solidFill>
                  <a:schemeClr val="tx1">
                    <a:lumMod val="85000"/>
                    <a:lumOff val="15000"/>
                  </a:schemeClr>
                </a:solidFill>
                <a:latin typeface="Microsoft YaHei" pitchFamily="34" charset="-122"/>
                <a:ea typeface="Microsoft YaHei" pitchFamily="34" charset="-122"/>
                <a:cs typeface="Segoe UI" pitchFamily="34" charset="0"/>
              </a:defRPr>
            </a:lvl4pPr>
            <a:lvl5pPr>
              <a:defRPr sz="2000">
                <a:solidFill>
                  <a:schemeClr val="tx1">
                    <a:lumMod val="85000"/>
                    <a:lumOff val="15000"/>
                  </a:schemeClr>
                </a:solidFill>
                <a:latin typeface="Microsoft YaHei" pitchFamily="34" charset="-122"/>
                <a:ea typeface="Microsoft YaHei" pitchFamily="34" charset="-122"/>
                <a:cs typeface="Segoe U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lumMod val="85000"/>
                    <a:lumOff val="15000"/>
                  </a:schemeClr>
                </a:solidFill>
                <a:latin typeface="Microsoft YaHei" pitchFamily="34" charset="-122"/>
                <a:ea typeface="Microsoft YaHei" pitchFamily="34" charset="-122"/>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lvl1pPr>
              <a:defRPr smtClean="0">
                <a:latin typeface="Microsoft YaHei" pitchFamily="34" charset="-122"/>
                <a:ea typeface="Microsoft YaHei" pitchFamily="34" charset="-122"/>
              </a:defRPr>
            </a:lvl1pPr>
          </a:lstStyle>
          <a:p>
            <a:pPr>
              <a:defRPr/>
            </a:pPr>
            <a:fld id="{C31F0F6F-5BF5-442E-BA77-DA3C9E129B2C}" type="datetime1">
              <a:rPr lang="en-US" smtClean="0"/>
              <a:pPr>
                <a:defRPr/>
              </a:pPr>
              <a:t>12/16/2011</a:t>
            </a:fld>
            <a:endParaRPr lang="en-US"/>
          </a:p>
        </p:txBody>
      </p:sp>
      <p:sp>
        <p:nvSpPr>
          <p:cNvPr id="6" name="Footer Placeholder 5"/>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7" name="Slide Number Placeholder 6"/>
          <p:cNvSpPr>
            <a:spLocks noGrp="1"/>
          </p:cNvSpPr>
          <p:nvPr>
            <p:ph type="sldNum" sz="quarter" idx="12"/>
          </p:nvPr>
        </p:nvSpPr>
        <p:spPr/>
        <p:txBody>
          <a:bodyPr/>
          <a:lstStyle>
            <a:lvl1pPr>
              <a:defRPr smtClean="0">
                <a:latin typeface="Microsoft YaHei" pitchFamily="34" charset="-122"/>
                <a:ea typeface="Microsoft YaHei" pitchFamily="34" charset="-122"/>
              </a:defRPr>
            </a:lvl1pPr>
          </a:lstStyle>
          <a:p>
            <a:pPr>
              <a:defRPr/>
            </a:pPr>
            <a:fld id="{F836EFF7-D3C3-4E99-811E-431B15C2EE22}" type="slidenum">
              <a:rPr lang="en-US" smtClean="0"/>
              <a:pPr>
                <a:defRPr/>
              </a:pPr>
              <a:t>‹#›</a:t>
            </a:fld>
            <a:endParaRPr lang="en-US"/>
          </a:p>
        </p:txBody>
      </p:sp>
    </p:spTree>
    <p:extLst>
      <p:ext uri="{BB962C8B-B14F-4D97-AF65-F5344CB8AC3E}">
        <p14:creationId xmlns:p14="http://schemas.microsoft.com/office/powerpoint/2010/main" val="3288627355"/>
      </p:ext>
    </p:extLst>
  </p:cSld>
  <p:clrMapOvr>
    <a:masterClrMapping/>
  </p:clrMapOvr>
  <p:transition spd="slow">
    <p:wipe di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lumMod val="85000"/>
                    <a:lumOff val="15000"/>
                  </a:schemeClr>
                </a:solidFill>
                <a:latin typeface="Microsoft YaHei" pitchFamily="34" charset="-122"/>
                <a:ea typeface="Microsoft YaHei" pitchFamily="34" charset="-122"/>
                <a:cs typeface="Segoe U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solidFill>
                  <a:schemeClr val="tx1">
                    <a:lumMod val="85000"/>
                    <a:lumOff val="15000"/>
                  </a:schemeClr>
                </a:solidFill>
                <a:latin typeface="Microsoft YaHei" pitchFamily="34" charset="-122"/>
                <a:ea typeface="Microsoft YaHei" pitchFamily="34" charset="-122"/>
                <a:cs typeface="Segoe U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lumMod val="85000"/>
                    <a:lumOff val="15000"/>
                  </a:schemeClr>
                </a:solidFill>
                <a:latin typeface="Microsoft YaHei" pitchFamily="34" charset="-122"/>
                <a:ea typeface="Microsoft YaHei" pitchFamily="34" charset="-122"/>
                <a:cs typeface="Segoe U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lvl1pPr>
              <a:defRPr smtClean="0">
                <a:latin typeface="Microsoft YaHei" pitchFamily="34" charset="-122"/>
                <a:ea typeface="Microsoft YaHei" pitchFamily="34" charset="-122"/>
              </a:defRPr>
            </a:lvl1pPr>
          </a:lstStyle>
          <a:p>
            <a:pPr>
              <a:defRPr/>
            </a:pPr>
            <a:fld id="{6FC48BC7-7655-42F9-85AA-408B04E096AB}" type="datetime1">
              <a:rPr lang="en-US" smtClean="0"/>
              <a:pPr>
                <a:defRPr/>
              </a:pPr>
              <a:t>12/16/2011</a:t>
            </a:fld>
            <a:endParaRPr lang="en-US"/>
          </a:p>
        </p:txBody>
      </p:sp>
      <p:sp>
        <p:nvSpPr>
          <p:cNvPr id="6" name="Footer Placeholder 5"/>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7" name="Slide Number Placeholder 6"/>
          <p:cNvSpPr>
            <a:spLocks noGrp="1"/>
          </p:cNvSpPr>
          <p:nvPr>
            <p:ph type="sldNum" sz="quarter" idx="12"/>
          </p:nvPr>
        </p:nvSpPr>
        <p:spPr/>
        <p:txBody>
          <a:bodyPr/>
          <a:lstStyle>
            <a:lvl1pPr>
              <a:defRPr smtClean="0">
                <a:latin typeface="Microsoft YaHei" pitchFamily="34" charset="-122"/>
                <a:ea typeface="Microsoft YaHei" pitchFamily="34" charset="-122"/>
              </a:defRPr>
            </a:lvl1pPr>
          </a:lstStyle>
          <a:p>
            <a:pPr>
              <a:defRPr/>
            </a:pPr>
            <a:fld id="{BB2BA2A1-B63E-4097-A914-920F7DA926EC}" type="slidenum">
              <a:rPr lang="en-US" smtClean="0"/>
              <a:pPr>
                <a:defRPr/>
              </a:pPr>
              <a:t>‹#›</a:t>
            </a:fld>
            <a:endParaRPr lang="en-US"/>
          </a:p>
        </p:txBody>
      </p:sp>
    </p:spTree>
    <p:extLst>
      <p:ext uri="{BB962C8B-B14F-4D97-AF65-F5344CB8AC3E}">
        <p14:creationId xmlns:p14="http://schemas.microsoft.com/office/powerpoint/2010/main" val="3705530370"/>
      </p:ext>
    </p:extLst>
  </p:cSld>
  <p:clrMapOvr>
    <a:masterClrMapping/>
  </p:clrMapOvr>
  <p:transition spd="slow">
    <p:wipe di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5153"/>
            <a:ext cx="8229600" cy="1143000"/>
          </a:xfrm>
        </p:spPr>
        <p:txBody>
          <a:bodyPr/>
          <a:lstStyle>
            <a:lvl1pPr>
              <a:defRPr>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lang="en-US" sz="2800" kern="1200" dirty="0" smtClean="0">
                <a:solidFill>
                  <a:schemeClr val="tx1">
                    <a:lumMod val="85000"/>
                    <a:lumOff val="15000"/>
                  </a:schemeClr>
                </a:solidFill>
                <a:latin typeface="Microsoft YaHei" pitchFamily="34" charset="-122"/>
                <a:ea typeface="Microsoft YaHei" pitchFamily="34" charset="-122"/>
                <a:cs typeface="Segoe UI" pitchFamily="34" charset="0"/>
              </a:defRPr>
            </a:lvl1pPr>
            <a:lvl2pPr>
              <a:defRPr>
                <a:solidFill>
                  <a:schemeClr val="tx1">
                    <a:lumMod val="85000"/>
                    <a:lumOff val="15000"/>
                  </a:schemeClr>
                </a:solidFill>
                <a:latin typeface="Microsoft YaHei" pitchFamily="34" charset="-122"/>
                <a:ea typeface="Microsoft YaHei" pitchFamily="34" charset="-122"/>
                <a:cs typeface="Segoe UI" pitchFamily="34" charset="0"/>
              </a:defRPr>
            </a:lvl2pPr>
            <a:lvl3pPr>
              <a:defRPr>
                <a:solidFill>
                  <a:schemeClr val="tx1">
                    <a:lumMod val="85000"/>
                    <a:lumOff val="15000"/>
                  </a:schemeClr>
                </a:solidFill>
                <a:latin typeface="Microsoft YaHei" pitchFamily="34" charset="-122"/>
                <a:ea typeface="Microsoft YaHei" pitchFamily="34" charset="-122"/>
                <a:cs typeface="Segoe UI" pitchFamily="34" charset="0"/>
              </a:defRPr>
            </a:lvl3pPr>
            <a:lvl4pPr>
              <a:defRPr>
                <a:solidFill>
                  <a:schemeClr val="tx1">
                    <a:lumMod val="85000"/>
                    <a:lumOff val="15000"/>
                  </a:schemeClr>
                </a:solidFill>
                <a:latin typeface="Microsoft YaHei" pitchFamily="34" charset="-122"/>
                <a:ea typeface="Microsoft YaHei" pitchFamily="34" charset="-122"/>
                <a:cs typeface="Segoe UI" pitchFamily="34" charset="0"/>
              </a:defRPr>
            </a:lvl4pPr>
            <a:lvl5pPr>
              <a:defRPr>
                <a:solidFill>
                  <a:schemeClr val="tx1">
                    <a:lumMod val="85000"/>
                    <a:lumOff val="15000"/>
                  </a:schemeClr>
                </a:solidFill>
                <a:latin typeface="Microsoft YaHei" pitchFamily="34" charset="-122"/>
                <a:ea typeface="Microsoft YaHei" pitchFamily="34" charset="-122"/>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smtClean="0">
                <a:latin typeface="Microsoft YaHei" pitchFamily="34" charset="-122"/>
                <a:ea typeface="Microsoft YaHei" pitchFamily="34" charset="-122"/>
              </a:defRPr>
            </a:lvl1pPr>
          </a:lstStyle>
          <a:p>
            <a:pPr>
              <a:defRPr/>
            </a:pPr>
            <a:fld id="{3E83E196-A8AB-401D-8FD1-2F89FE95873E}" type="datetime1">
              <a:rPr lang="en-US" smtClean="0"/>
              <a:pPr>
                <a:defRPr/>
              </a:pPr>
              <a:t>12/16/2011</a:t>
            </a:fld>
            <a:endParaRPr lang="en-US"/>
          </a:p>
        </p:txBody>
      </p:sp>
      <p:sp>
        <p:nvSpPr>
          <p:cNvPr id="5" name="Footer Placeholder 4"/>
          <p:cNvSpPr>
            <a:spLocks noGrp="1"/>
          </p:cNvSpPr>
          <p:nvPr>
            <p:ph type="ftr" sz="quarter" idx="11"/>
          </p:nvPr>
        </p:nvSpPr>
        <p:spPr>
          <a:xfrm>
            <a:off x="2514600" y="6356350"/>
            <a:ext cx="4038600" cy="365125"/>
          </a:xfrm>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6" name="Slide Number Placeholder 5"/>
          <p:cNvSpPr>
            <a:spLocks noGrp="1"/>
          </p:cNvSpPr>
          <p:nvPr>
            <p:ph type="sldNum" sz="quarter" idx="12"/>
          </p:nvPr>
        </p:nvSpPr>
        <p:spPr/>
        <p:txBody>
          <a:bodyPr/>
          <a:lstStyle>
            <a:lvl1pPr>
              <a:defRPr smtClean="0">
                <a:latin typeface="Microsoft YaHei" pitchFamily="34" charset="-122"/>
                <a:ea typeface="Microsoft YaHei" pitchFamily="34" charset="-122"/>
              </a:defRPr>
            </a:lvl1pPr>
          </a:lstStyle>
          <a:p>
            <a:pPr>
              <a:defRPr/>
            </a:pPr>
            <a:fld id="{B2B48FEA-6C4A-48AA-9AD1-9ABFCBB0D6F8}" type="slidenum">
              <a:rPr lang="en-US" smtClean="0"/>
              <a:pPr>
                <a:defRPr/>
              </a:pPr>
              <a:t>‹#›</a:t>
            </a:fld>
            <a:endParaRPr lang="en-US"/>
          </a:p>
        </p:txBody>
      </p:sp>
    </p:spTree>
    <p:extLst>
      <p:ext uri="{BB962C8B-B14F-4D97-AF65-F5344CB8AC3E}">
        <p14:creationId xmlns:p14="http://schemas.microsoft.com/office/powerpoint/2010/main" val="3201581382"/>
      </p:ext>
    </p:extLst>
  </p:cSld>
  <p:clrMapOvr>
    <a:masterClrMapping/>
  </p:clrMapOvr>
  <p:transition spd="slow">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urse contents and goal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a:xfrm>
            <a:off x="493059" y="1341437"/>
            <a:ext cx="8229600" cy="4525963"/>
          </a:xfrm>
        </p:spPr>
        <p:txBody>
          <a:bodyPr rtlCol="0">
            <a:normAutofit/>
          </a:bodyPr>
          <a:lstStyle>
            <a:lvl1pPr>
              <a:spcBef>
                <a:spcPts val="600"/>
              </a:spcBef>
              <a:spcAft>
                <a:spcPts val="1200"/>
              </a:spcAft>
              <a:buClr>
                <a:schemeClr val="accent6"/>
              </a:buClr>
              <a:defRPr lang="en-US" sz="2800" dirty="0" smtClean="0">
                <a:solidFill>
                  <a:schemeClr val="tx1">
                    <a:lumMod val="85000"/>
                    <a:lumOff val="15000"/>
                  </a:schemeClr>
                </a:solidFill>
                <a:latin typeface="Microsoft YaHei" pitchFamily="34" charset="-122"/>
                <a:ea typeface="Microsoft YaHei" pitchFamily="34" charset="-122"/>
                <a:cs typeface="Segoe UI" pitchFamily="34" charset="0"/>
              </a:defRPr>
            </a:lvl1pPr>
            <a:lvl2pPr>
              <a:spcBef>
                <a:spcPts val="400"/>
              </a:spcBef>
              <a:spcAft>
                <a:spcPts val="1000"/>
              </a:spcAft>
              <a:buClr>
                <a:schemeClr val="accent6"/>
              </a:buClr>
              <a:defRPr lang="en-US" sz="2400" dirty="0" smtClean="0">
                <a:solidFill>
                  <a:schemeClr val="tx1">
                    <a:lumMod val="85000"/>
                    <a:lumOff val="15000"/>
                  </a:schemeClr>
                </a:solidFill>
                <a:latin typeface="Microsoft YaHei" pitchFamily="34" charset="-122"/>
                <a:ea typeface="Microsoft YaHei" pitchFamily="34" charset="-122"/>
                <a:cs typeface="Segoe UI" pitchFamily="34" charset="0"/>
              </a:defRPr>
            </a:lvl2pPr>
            <a:lvl3pPr>
              <a:spcBef>
                <a:spcPts val="200"/>
              </a:spcBef>
              <a:spcAft>
                <a:spcPts val="800"/>
              </a:spcAft>
              <a:buClr>
                <a:schemeClr val="accent6"/>
              </a:buClr>
              <a:defRPr lang="en-US" sz="2000" dirty="0" smtClean="0">
                <a:solidFill>
                  <a:schemeClr val="tx1">
                    <a:lumMod val="85000"/>
                    <a:lumOff val="15000"/>
                  </a:schemeClr>
                </a:solidFill>
                <a:latin typeface="Microsoft YaHei" pitchFamily="34" charset="-122"/>
                <a:ea typeface="Microsoft YaHei" pitchFamily="34" charset="-122"/>
                <a:cs typeface="Segoe UI" pitchFamily="34" charset="0"/>
              </a:defRPr>
            </a:lvl3pPr>
            <a:lvl4pPr marL="1714500" indent="-342900">
              <a:spcBef>
                <a:spcPts val="100"/>
              </a:spcBef>
              <a:spcAft>
                <a:spcPts val="600"/>
              </a:spcAft>
              <a:buClr>
                <a:schemeClr val="accent6"/>
              </a:buClr>
              <a:buFont typeface="Arial" pitchFamily="34" charset="0"/>
              <a:buChar char="•"/>
              <a:defRPr lang="en-US" sz="1800" dirty="0" smtClean="0">
                <a:solidFill>
                  <a:schemeClr val="tx1">
                    <a:lumMod val="85000"/>
                    <a:lumOff val="15000"/>
                  </a:schemeClr>
                </a:solidFill>
                <a:latin typeface="Microsoft YaHei" pitchFamily="34" charset="-122"/>
                <a:ea typeface="Microsoft YaHei" pitchFamily="34" charset="-122"/>
                <a:cs typeface="Segoe UI" pitchFamily="34" charset="0"/>
              </a:defRPr>
            </a:lvl4pPr>
            <a:lvl5pPr marL="2057400" indent="-228600">
              <a:spcBef>
                <a:spcPts val="200"/>
              </a:spcBef>
              <a:spcAft>
                <a:spcPts val="0"/>
              </a:spcAft>
              <a:buClr>
                <a:schemeClr val="accent6"/>
              </a:buClr>
              <a:buFont typeface="Arial" pitchFamily="34" charset="0"/>
              <a:buChar char="•"/>
              <a:defRPr lang="en-US" sz="1800" dirty="0">
                <a:solidFill>
                  <a:schemeClr val="tx1">
                    <a:lumMod val="85000"/>
                    <a:lumOff val="15000"/>
                  </a:schemeClr>
                </a:solidFill>
                <a:latin typeface="Microsoft YaHei" pitchFamily="34" charset="-122"/>
                <a:ea typeface="Microsoft YaHei" pitchFamily="34" charset="-122"/>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smtClean="0">
                <a:latin typeface="Microsoft YaHei" pitchFamily="34" charset="-122"/>
                <a:ea typeface="Microsoft YaHei" pitchFamily="34" charset="-122"/>
              </a:defRPr>
            </a:lvl1pPr>
          </a:lstStyle>
          <a:p>
            <a:pPr>
              <a:defRPr/>
            </a:pPr>
            <a:fld id="{7EE35883-6A4B-4F14-AC1D-62AEB21E9164}" type="datetime1">
              <a:rPr lang="en-US" smtClean="0"/>
              <a:pPr>
                <a:defRPr/>
              </a:pPr>
              <a:t>12/16/2011</a:t>
            </a:fld>
            <a:endParaRPr lang="en-US"/>
          </a:p>
        </p:txBody>
      </p:sp>
      <p:sp>
        <p:nvSpPr>
          <p:cNvPr id="5" name="Footer Placeholder 4"/>
          <p:cNvSpPr>
            <a:spLocks noGrp="1"/>
          </p:cNvSpPr>
          <p:nvPr>
            <p:ph type="ftr" sz="quarter" idx="11"/>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6" name="Slide Number Placeholder 5"/>
          <p:cNvSpPr>
            <a:spLocks noGrp="1"/>
          </p:cNvSpPr>
          <p:nvPr>
            <p:ph type="sldNum" sz="quarter" idx="12"/>
          </p:nvPr>
        </p:nvSpPr>
        <p:spPr/>
        <p:txBody>
          <a:bodyPr/>
          <a:lstStyle>
            <a:lvl1pPr>
              <a:defRPr smtClean="0">
                <a:latin typeface="Microsoft YaHei" pitchFamily="34" charset="-122"/>
                <a:ea typeface="Microsoft YaHei" pitchFamily="34" charset="-122"/>
              </a:defRPr>
            </a:lvl1pPr>
          </a:lstStyle>
          <a:p>
            <a:pPr>
              <a:defRPr/>
            </a:pPr>
            <a:fld id="{980798C1-2C2B-4913-8A43-0B8187E44D44}" type="slidenum">
              <a:rPr lang="en-US" smtClean="0"/>
              <a:pPr>
                <a:defRPr/>
              </a:pPr>
              <a:t>‹#›</a:t>
            </a:fld>
            <a:endParaRPr lang="en-US"/>
          </a:p>
        </p:txBody>
      </p:sp>
    </p:spTree>
    <p:extLst>
      <p:ext uri="{BB962C8B-B14F-4D97-AF65-F5344CB8AC3E}">
        <p14:creationId xmlns:p14="http://schemas.microsoft.com/office/powerpoint/2010/main" val="2056721399"/>
      </p:ext>
    </p:extLst>
  </p:cSld>
  <p:clrMapOvr>
    <a:masterClrMapping/>
  </p:clrMapOvr>
  <p:transition spd="slow">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icture and text ">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0659"/>
            <a:ext cx="8229600" cy="914400"/>
          </a:xfrm>
        </p:spPr>
        <p:txBody>
          <a:bodyPr/>
          <a:lstStyle>
            <a:lvl1pPr>
              <a:defRPr>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10" name="Picture Placeholder 9"/>
          <p:cNvSpPr>
            <a:spLocks noGrp="1"/>
          </p:cNvSpPr>
          <p:nvPr>
            <p:ph type="pic" sz="quarter" idx="13"/>
          </p:nvPr>
        </p:nvSpPr>
        <p:spPr>
          <a:xfrm>
            <a:off x="1041400" y="1752600"/>
            <a:ext cx="1625600" cy="1371600"/>
          </a:xfrm>
          <a:effectLst>
            <a:outerShdw blurRad="50800" dist="38100" dir="8100000" algn="tr" rotWithShape="0">
              <a:prstClr val="black">
                <a:alpha val="40000"/>
              </a:prstClr>
            </a:outerShdw>
          </a:effectLst>
        </p:spPr>
        <p:txBody>
          <a:bodyPr rtlCol="0">
            <a:normAutofit/>
          </a:bodyPr>
          <a:lstStyle>
            <a:lvl1pPr marL="0" indent="0">
              <a:buFontTx/>
              <a:buNone/>
              <a:defRPr>
                <a:latin typeface="Microsoft YaHei" pitchFamily="34" charset="-122"/>
                <a:ea typeface="Microsoft YaHei" pitchFamily="34" charset="-122"/>
              </a:defRPr>
            </a:lvl1pPr>
          </a:lstStyle>
          <a:p>
            <a:pPr lvl="0"/>
            <a:endParaRPr lang="en-US" noProof="0" dirty="0"/>
          </a:p>
        </p:txBody>
      </p:sp>
      <p:sp>
        <p:nvSpPr>
          <p:cNvPr id="12" name="Text Placeholder 11"/>
          <p:cNvSpPr>
            <a:spLocks noGrp="1"/>
          </p:cNvSpPr>
          <p:nvPr>
            <p:ph type="body" sz="quarter" idx="14"/>
          </p:nvPr>
        </p:nvSpPr>
        <p:spPr>
          <a:xfrm>
            <a:off x="3048000" y="1649506"/>
            <a:ext cx="5562600" cy="4343400"/>
          </a:xfrm>
        </p:spPr>
        <p:txBody>
          <a:bodyPr>
            <a:normAutofit/>
          </a:bodyPr>
          <a:lstStyle>
            <a:lvl1pPr marL="0" indent="0">
              <a:spcBef>
                <a:spcPts val="500"/>
              </a:spcBef>
              <a:spcAft>
                <a:spcPts val="2000"/>
              </a:spcAft>
              <a:buNone/>
              <a:defRPr sz="2400">
                <a:latin typeface="Microsoft YaHei" pitchFamily="34" charset="-122"/>
                <a:ea typeface="Microsoft YaHei" pitchFamily="34" charset="-122"/>
                <a:cs typeface="Segoe UI" pitchFamily="34" charset="0"/>
              </a:defRPr>
            </a:lvl1pPr>
            <a:lvl2pPr indent="0">
              <a:spcBef>
                <a:spcPts val="500"/>
              </a:spcBef>
              <a:spcAft>
                <a:spcPts val="2000"/>
              </a:spcAft>
              <a:buNone/>
              <a:defRPr/>
            </a:lvl2pPr>
            <a:lvl3pPr indent="0">
              <a:spcBef>
                <a:spcPts val="500"/>
              </a:spcBef>
              <a:spcAft>
                <a:spcPts val="2000"/>
              </a:spcAft>
              <a:buNone/>
              <a:defRPr/>
            </a:lvl3pPr>
            <a:lvl4pPr indent="0">
              <a:spcBef>
                <a:spcPts val="500"/>
              </a:spcBef>
              <a:spcAft>
                <a:spcPts val="2000"/>
              </a:spcAft>
              <a:buNone/>
              <a:defRPr/>
            </a:lvl4pPr>
            <a:lvl5pPr indent="0">
              <a:spcBef>
                <a:spcPts val="500"/>
              </a:spcBef>
              <a:spcAft>
                <a:spcPts val="2000"/>
              </a:spcAft>
              <a:buNone/>
              <a:defRPr/>
            </a:lvl5pPr>
          </a:lstStyle>
          <a:p>
            <a:pPr lvl="0"/>
            <a:r>
              <a:rPr lang="en-US" dirty="0" smtClean="0"/>
              <a:t>Click to edit Master text styles</a:t>
            </a:r>
            <a:endParaRPr lang="en-US" dirty="0"/>
          </a:p>
        </p:txBody>
      </p:sp>
      <p:sp>
        <p:nvSpPr>
          <p:cNvPr id="5" name="Date Placeholder 3"/>
          <p:cNvSpPr>
            <a:spLocks noGrp="1"/>
          </p:cNvSpPr>
          <p:nvPr>
            <p:ph type="dt" sz="half" idx="15"/>
          </p:nvPr>
        </p:nvSpPr>
        <p:spPr/>
        <p:txBody>
          <a:bodyPr/>
          <a:lstStyle>
            <a:lvl1pPr>
              <a:defRPr smtClean="0">
                <a:latin typeface="Microsoft YaHei" pitchFamily="34" charset="-122"/>
                <a:ea typeface="Microsoft YaHei" pitchFamily="34" charset="-122"/>
              </a:defRPr>
            </a:lvl1pPr>
          </a:lstStyle>
          <a:p>
            <a:pPr>
              <a:defRPr/>
            </a:pPr>
            <a:fld id="{57715046-0E9A-4850-965A-E4E14D7A9660}" type="datetime1">
              <a:rPr lang="en-US" smtClean="0"/>
              <a:pPr>
                <a:defRPr/>
              </a:pPr>
              <a:t>12/16/2011</a:t>
            </a:fld>
            <a:endParaRPr lang="en-US"/>
          </a:p>
        </p:txBody>
      </p:sp>
      <p:sp>
        <p:nvSpPr>
          <p:cNvPr id="6" name="Footer Placeholder 4"/>
          <p:cNvSpPr>
            <a:spLocks noGrp="1"/>
          </p:cNvSpPr>
          <p:nvPr>
            <p:ph type="ftr" sz="quarter" idx="16"/>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7" name="Slide Number Placeholder 5"/>
          <p:cNvSpPr>
            <a:spLocks noGrp="1"/>
          </p:cNvSpPr>
          <p:nvPr>
            <p:ph type="sldNum" sz="quarter" idx="17"/>
          </p:nvPr>
        </p:nvSpPr>
        <p:spPr/>
        <p:txBody>
          <a:bodyPr/>
          <a:lstStyle>
            <a:lvl1pPr>
              <a:defRPr smtClean="0">
                <a:latin typeface="Microsoft YaHei" pitchFamily="34" charset="-122"/>
                <a:ea typeface="Microsoft YaHei" pitchFamily="34" charset="-122"/>
              </a:defRPr>
            </a:lvl1pPr>
          </a:lstStyle>
          <a:p>
            <a:pPr>
              <a:defRPr/>
            </a:pPr>
            <a:fld id="{9A8D768A-407E-485D-A0D5-ADEAE0EB8EDD}" type="slidenum">
              <a:rPr lang="en-US" smtClean="0"/>
              <a:pPr>
                <a:defRPr/>
              </a:pPr>
              <a:t>‹#›</a:t>
            </a:fld>
            <a:endParaRPr lang="en-US"/>
          </a:p>
        </p:txBody>
      </p:sp>
    </p:spTree>
    <p:extLst>
      <p:ext uri="{BB962C8B-B14F-4D97-AF65-F5344CB8AC3E}">
        <p14:creationId xmlns:p14="http://schemas.microsoft.com/office/powerpoint/2010/main" val="1795168227"/>
      </p:ext>
    </p:extLst>
  </p:cSld>
  <p:clrMapOvr>
    <a:masterClrMapping/>
  </p:clrMapOvr>
  <p:transition spd="slow">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sson 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3733800" y="4191000"/>
            <a:ext cx="4873752" cy="1673352"/>
          </a:xfrm>
        </p:spPr>
        <p:txBody>
          <a:bodyPr/>
          <a:lstStyle>
            <a:lvl1pPr marL="0" indent="0">
              <a:buNone/>
              <a:defRPr sz="4000">
                <a:solidFill>
                  <a:schemeClr val="bg1">
                    <a:lumMod val="95000"/>
                  </a:schemeClr>
                </a:solidFill>
                <a:effectLst>
                  <a:outerShdw blurRad="38100" dist="38100" dir="2700000" algn="tl">
                    <a:srgbClr val="000000">
                      <a:alpha val="43137"/>
                    </a:srgbClr>
                  </a:outerShdw>
                </a:effectLst>
                <a:latin typeface="Microsoft YaHei" pitchFamily="34" charset="-122"/>
                <a:ea typeface="Microsoft YaHei" pitchFamily="34" charset="-122"/>
              </a:defRPr>
            </a:lvl1pPr>
          </a:lstStyle>
          <a:p>
            <a:pPr lvl="0"/>
            <a:r>
              <a:rPr lang="en-US" dirty="0" smtClean="0"/>
              <a:t>Click to edit Master text styles</a:t>
            </a:r>
          </a:p>
        </p:txBody>
      </p:sp>
      <p:sp>
        <p:nvSpPr>
          <p:cNvPr id="10" name="Text Placeholder 9"/>
          <p:cNvSpPr>
            <a:spLocks noGrp="1"/>
          </p:cNvSpPr>
          <p:nvPr>
            <p:ph type="body" sz="quarter" idx="14"/>
          </p:nvPr>
        </p:nvSpPr>
        <p:spPr>
          <a:xfrm>
            <a:off x="228600" y="3200400"/>
            <a:ext cx="3429000" cy="585216"/>
          </a:xfrm>
        </p:spPr>
        <p:txBody>
          <a:bodyPr/>
          <a:lstStyle>
            <a:lvl1pPr marL="0" indent="0">
              <a:buNone/>
              <a:defRPr>
                <a:solidFill>
                  <a:schemeClr val="bg1">
                    <a:lumMod val="50000"/>
                  </a:schemeClr>
                </a:solidFill>
                <a:latin typeface="Microsoft YaHei" pitchFamily="34" charset="-122"/>
                <a:ea typeface="Microsoft YaHei" pitchFamily="34" charset="-122"/>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Click to edit Master text styles</a:t>
            </a:r>
          </a:p>
        </p:txBody>
      </p:sp>
      <p:sp>
        <p:nvSpPr>
          <p:cNvPr id="4" name="Date Placeholder 3"/>
          <p:cNvSpPr>
            <a:spLocks noGrp="1"/>
          </p:cNvSpPr>
          <p:nvPr>
            <p:ph type="dt" sz="half" idx="15"/>
          </p:nvPr>
        </p:nvSpPr>
        <p:spPr/>
        <p:txBody>
          <a:bodyPr/>
          <a:lstStyle>
            <a:lvl1pPr>
              <a:defRPr smtClean="0">
                <a:latin typeface="Microsoft YaHei" pitchFamily="34" charset="-122"/>
                <a:ea typeface="Microsoft YaHei" pitchFamily="34" charset="-122"/>
              </a:defRPr>
            </a:lvl1pPr>
          </a:lstStyle>
          <a:p>
            <a:pPr>
              <a:defRPr/>
            </a:pPr>
            <a:fld id="{ABD4DBE3-C674-408F-9CB7-66AE97941A4E}" type="datetime1">
              <a:rPr lang="en-US" smtClean="0"/>
              <a:pPr>
                <a:defRPr/>
              </a:pPr>
              <a:t>12/16/2011</a:t>
            </a:fld>
            <a:endParaRPr lang="en-US" dirty="0"/>
          </a:p>
        </p:txBody>
      </p:sp>
      <p:sp>
        <p:nvSpPr>
          <p:cNvPr id="5" name="Footer Placeholder 4"/>
          <p:cNvSpPr>
            <a:spLocks noGrp="1"/>
          </p:cNvSpPr>
          <p:nvPr>
            <p:ph type="ftr" sz="quarter" idx="16"/>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6" name="Slide Number Placeholder 5"/>
          <p:cNvSpPr>
            <a:spLocks noGrp="1"/>
          </p:cNvSpPr>
          <p:nvPr>
            <p:ph type="sldNum" sz="quarter" idx="17"/>
          </p:nvPr>
        </p:nvSpPr>
        <p:spPr/>
        <p:txBody>
          <a:bodyPr/>
          <a:lstStyle>
            <a:lvl1pPr>
              <a:defRPr smtClean="0">
                <a:latin typeface="Microsoft YaHei" pitchFamily="34" charset="-122"/>
                <a:ea typeface="Microsoft YaHei" pitchFamily="34" charset="-122"/>
              </a:defRPr>
            </a:lvl1pPr>
          </a:lstStyle>
          <a:p>
            <a:pPr>
              <a:defRPr/>
            </a:pPr>
            <a:fld id="{7B0F93CE-D282-458D-B57F-1EB661D22D20}" type="slidenum">
              <a:rPr lang="en-US" smtClean="0"/>
              <a:pPr>
                <a:defRPr/>
              </a:pPr>
              <a:t>‹#›</a:t>
            </a:fld>
            <a:endParaRPr lang="en-US"/>
          </a:p>
        </p:txBody>
      </p:sp>
    </p:spTree>
    <p:extLst>
      <p:ext uri="{BB962C8B-B14F-4D97-AF65-F5344CB8AC3E}">
        <p14:creationId xmlns:p14="http://schemas.microsoft.com/office/powerpoint/2010/main" val="3786331113"/>
      </p:ext>
    </p:extLst>
  </p:cSld>
  <p:clrMapOvr>
    <a:masterClrMapping/>
  </p:clrMapOvr>
  <p:transition spd="slow">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deo and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0" y="990600"/>
            <a:ext cx="5943600" cy="4462272"/>
          </a:xfrm>
        </p:spPr>
        <p:txBody>
          <a:bodyPr/>
          <a:lstStyle>
            <a:lvl1pPr>
              <a:defRPr>
                <a:solidFill>
                  <a:schemeClr val="tx1">
                    <a:lumMod val="85000"/>
                    <a:lumOff val="15000"/>
                  </a:schemeClr>
                </a:solidFill>
                <a:latin typeface="Microsoft YaHei" pitchFamily="34" charset="-122"/>
                <a:ea typeface="Microsoft YaHei" pitchFamily="34" charset="-122"/>
                <a:cs typeface="Segoe UI" pitchFamily="34" charset="0"/>
              </a:defRPr>
            </a:lvl1pPr>
            <a:lvl2pPr>
              <a:defRPr>
                <a:solidFill>
                  <a:schemeClr val="tx1">
                    <a:lumMod val="85000"/>
                    <a:lumOff val="15000"/>
                  </a:schemeClr>
                </a:solidFill>
                <a:latin typeface="Microsoft YaHei" pitchFamily="34" charset="-122"/>
                <a:ea typeface="Microsoft YaHei" pitchFamily="34" charset="-122"/>
                <a:cs typeface="Segoe UI" pitchFamily="34" charset="0"/>
              </a:defRPr>
            </a:lvl2pPr>
            <a:lvl3pPr>
              <a:defRPr>
                <a:solidFill>
                  <a:schemeClr val="tx1">
                    <a:lumMod val="85000"/>
                    <a:lumOff val="15000"/>
                  </a:schemeClr>
                </a:solidFill>
                <a:latin typeface="Microsoft YaHei" pitchFamily="34" charset="-122"/>
                <a:ea typeface="Microsoft YaHei" pitchFamily="34" charset="-122"/>
                <a:cs typeface="Segoe UI" pitchFamily="34" charset="0"/>
              </a:defRPr>
            </a:lvl3pPr>
            <a:lvl4pPr>
              <a:defRPr>
                <a:solidFill>
                  <a:schemeClr val="tx1">
                    <a:lumMod val="85000"/>
                    <a:lumOff val="15000"/>
                  </a:schemeClr>
                </a:solidFill>
                <a:latin typeface="Microsoft YaHei" pitchFamily="34" charset="-122"/>
                <a:ea typeface="Microsoft YaHei" pitchFamily="34" charset="-122"/>
                <a:cs typeface="Segoe UI" pitchFamily="34" charset="0"/>
              </a:defRPr>
            </a:lvl4pPr>
            <a:lvl5pPr>
              <a:defRPr>
                <a:solidFill>
                  <a:schemeClr val="tx1">
                    <a:lumMod val="85000"/>
                    <a:lumOff val="15000"/>
                  </a:schemeClr>
                </a:solidFill>
                <a:latin typeface="Microsoft YaHei" pitchFamily="34" charset="-122"/>
                <a:ea typeface="Microsoft YaHei" pitchFamily="34" charset="-122"/>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7"/>
          <p:cNvSpPr>
            <a:spLocks noGrp="1"/>
          </p:cNvSpPr>
          <p:nvPr>
            <p:ph type="body" sz="quarter" idx="13"/>
          </p:nvPr>
        </p:nvSpPr>
        <p:spPr>
          <a:xfrm>
            <a:off x="1524000" y="5638800"/>
            <a:ext cx="5943600" cy="533400"/>
          </a:xfrm>
        </p:spPr>
        <p:txBody>
          <a:bodyPr>
            <a:noAutofit/>
          </a:bodyPr>
          <a:lstStyle>
            <a:lvl1pPr marL="0" marR="0" indent="0" algn="l" defTabSz="914400" rtl="0" eaLnBrk="1" fontAlgn="auto" latinLnBrk="0" hangingPunct="1">
              <a:lnSpc>
                <a:spcPct val="100000"/>
              </a:lnSpc>
              <a:spcBef>
                <a:spcPct val="20000"/>
              </a:spcBef>
              <a:spcAft>
                <a:spcPts val="0"/>
              </a:spcAft>
              <a:buClrTx/>
              <a:buSzTx/>
              <a:buFont typeface="Arial" pitchFamily="34" charset="0"/>
              <a:buNone/>
              <a:tabLst/>
              <a:defRPr sz="1400">
                <a:solidFill>
                  <a:schemeClr val="bg1">
                    <a:lumMod val="50000"/>
                  </a:schemeClr>
                </a:solidFill>
                <a:latin typeface="Microsoft YaHei" pitchFamily="34" charset="-122"/>
                <a:ea typeface="Microsoft YaHei" pitchFamily="34" charset="-122"/>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endParaRPr lang="en-US" dirty="0" smtClean="0"/>
          </a:p>
        </p:txBody>
      </p:sp>
      <p:sp>
        <p:nvSpPr>
          <p:cNvPr id="5" name="Date Placeholder 3"/>
          <p:cNvSpPr>
            <a:spLocks noGrp="1"/>
          </p:cNvSpPr>
          <p:nvPr>
            <p:ph type="dt" sz="half" idx="14"/>
          </p:nvPr>
        </p:nvSpPr>
        <p:spPr/>
        <p:txBody>
          <a:bodyPr/>
          <a:lstStyle>
            <a:lvl1pPr>
              <a:defRPr smtClean="0">
                <a:latin typeface="Microsoft YaHei" pitchFamily="34" charset="-122"/>
                <a:ea typeface="Microsoft YaHei" pitchFamily="34" charset="-122"/>
              </a:defRPr>
            </a:lvl1pPr>
          </a:lstStyle>
          <a:p>
            <a:pPr>
              <a:defRPr/>
            </a:pPr>
            <a:fld id="{6BD3725E-8FED-4395-9E7D-6A010A6696EF}" type="datetime1">
              <a:rPr lang="en-US" smtClean="0"/>
              <a:pPr>
                <a:defRPr/>
              </a:pPr>
              <a:t>12/16/2011</a:t>
            </a:fld>
            <a:endParaRPr lang="en-US" dirty="0"/>
          </a:p>
        </p:txBody>
      </p:sp>
      <p:sp>
        <p:nvSpPr>
          <p:cNvPr id="6" name="Footer Placeholder 4"/>
          <p:cNvSpPr>
            <a:spLocks noGrp="1"/>
          </p:cNvSpPr>
          <p:nvPr>
            <p:ph type="ftr" sz="quarter" idx="15"/>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7" name="Slide Number Placeholder 5"/>
          <p:cNvSpPr>
            <a:spLocks noGrp="1"/>
          </p:cNvSpPr>
          <p:nvPr>
            <p:ph type="sldNum" sz="quarter" idx="16"/>
          </p:nvPr>
        </p:nvSpPr>
        <p:spPr/>
        <p:txBody>
          <a:bodyPr/>
          <a:lstStyle>
            <a:lvl1pPr>
              <a:defRPr smtClean="0">
                <a:latin typeface="Microsoft YaHei" pitchFamily="34" charset="-122"/>
                <a:ea typeface="Microsoft YaHei" pitchFamily="34" charset="-122"/>
              </a:defRPr>
            </a:lvl1pPr>
          </a:lstStyle>
          <a:p>
            <a:pPr>
              <a:defRPr/>
            </a:pPr>
            <a:fld id="{D7ABF3F7-427C-4E9B-8139-A4D0ADD83692}" type="slidenum">
              <a:rPr lang="en-US" smtClean="0"/>
              <a:pPr>
                <a:defRPr/>
              </a:pPr>
              <a:t>‹#›</a:t>
            </a:fld>
            <a:endParaRPr lang="en-US"/>
          </a:p>
        </p:txBody>
      </p:sp>
    </p:spTree>
    <p:extLst>
      <p:ext uri="{BB962C8B-B14F-4D97-AF65-F5344CB8AC3E}">
        <p14:creationId xmlns:p14="http://schemas.microsoft.com/office/powerpoint/2010/main" val="2797067793"/>
      </p:ext>
    </p:extLst>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rt and text ">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Microsoft YaHei" pitchFamily="34" charset="-122"/>
                <a:ea typeface="Microsoft YaHei" pitchFamily="34" charset="-122"/>
                <a:cs typeface="Segoe UI" pitchFamily="34" charset="0"/>
              </a:defRPr>
            </a:lvl1pPr>
            <a:lvl2pPr>
              <a:defRPr>
                <a:solidFill>
                  <a:schemeClr val="tx1">
                    <a:lumMod val="85000"/>
                    <a:lumOff val="15000"/>
                  </a:schemeClr>
                </a:solidFill>
                <a:latin typeface="Microsoft YaHei" pitchFamily="34" charset="-122"/>
                <a:ea typeface="Microsoft YaHei" pitchFamily="34" charset="-122"/>
                <a:cs typeface="Segoe UI" pitchFamily="34" charset="0"/>
              </a:defRPr>
            </a:lvl2pPr>
            <a:lvl3pPr>
              <a:defRPr>
                <a:solidFill>
                  <a:schemeClr val="tx1">
                    <a:lumMod val="85000"/>
                    <a:lumOff val="15000"/>
                  </a:schemeClr>
                </a:solidFill>
                <a:latin typeface="Microsoft YaHei" pitchFamily="34" charset="-122"/>
                <a:ea typeface="Microsoft YaHei" pitchFamily="34" charset="-122"/>
                <a:cs typeface="Segoe UI" pitchFamily="34" charset="0"/>
              </a:defRPr>
            </a:lvl3pPr>
            <a:lvl4pPr>
              <a:defRPr>
                <a:solidFill>
                  <a:schemeClr val="tx1">
                    <a:lumMod val="85000"/>
                    <a:lumOff val="15000"/>
                  </a:schemeClr>
                </a:solidFill>
                <a:latin typeface="Microsoft YaHei" pitchFamily="34" charset="-122"/>
                <a:ea typeface="Microsoft YaHei" pitchFamily="34" charset="-122"/>
                <a:cs typeface="Segoe UI" pitchFamily="34" charset="0"/>
              </a:defRPr>
            </a:lvl4pPr>
            <a:lvl5pPr>
              <a:defRPr>
                <a:solidFill>
                  <a:schemeClr val="tx1">
                    <a:lumMod val="85000"/>
                    <a:lumOff val="15000"/>
                  </a:schemeClr>
                </a:solidFill>
                <a:latin typeface="Microsoft YaHei" pitchFamily="34" charset="-122"/>
                <a:ea typeface="Microsoft YaHei" pitchFamily="34" charset="-122"/>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Microsoft YaHei" pitchFamily="34" charset="-122"/>
                <a:ea typeface="Microsoft YaHei" pitchFamily="34" charset="-122"/>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5181600"/>
          </a:xfrm>
        </p:spPr>
        <p:txBody>
          <a:bodyPr>
            <a:normAutofit/>
          </a:bodyPr>
          <a:lstStyle>
            <a:lvl1pPr marL="0" indent="0">
              <a:buClr>
                <a:schemeClr val="accent6"/>
              </a:buClr>
              <a:buFont typeface="Arial" pitchFamily="34" charset="0"/>
              <a:buNone/>
              <a:defRPr sz="1800">
                <a:latin typeface="Microsoft YaHei" pitchFamily="34" charset="-122"/>
                <a:ea typeface="Microsoft YaHei" pitchFamily="34" charset="-122"/>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6" name="Date Placeholder 3"/>
          <p:cNvSpPr>
            <a:spLocks noGrp="1"/>
          </p:cNvSpPr>
          <p:nvPr>
            <p:ph type="dt" sz="half" idx="15"/>
          </p:nvPr>
        </p:nvSpPr>
        <p:spPr/>
        <p:txBody>
          <a:bodyPr/>
          <a:lstStyle>
            <a:lvl1pPr>
              <a:defRPr smtClean="0">
                <a:latin typeface="Microsoft YaHei" pitchFamily="34" charset="-122"/>
                <a:ea typeface="Microsoft YaHei" pitchFamily="34" charset="-122"/>
              </a:defRPr>
            </a:lvl1pPr>
          </a:lstStyle>
          <a:p>
            <a:pPr>
              <a:defRPr/>
            </a:pPr>
            <a:fld id="{040E0999-B880-4EC8-B4EE-059097F62F84}" type="datetime1">
              <a:rPr lang="en-US" smtClean="0"/>
              <a:pPr>
                <a:defRPr/>
              </a:pPr>
              <a:t>12/16/2011</a:t>
            </a:fld>
            <a:endParaRPr lang="en-US"/>
          </a:p>
        </p:txBody>
      </p:sp>
      <p:sp>
        <p:nvSpPr>
          <p:cNvPr id="7" name="Footer Placeholder 4"/>
          <p:cNvSpPr>
            <a:spLocks noGrp="1"/>
          </p:cNvSpPr>
          <p:nvPr>
            <p:ph type="ftr" sz="quarter" idx="16"/>
          </p:nvPr>
        </p:nvSpPr>
        <p:spPr>
          <a:xfrm>
            <a:off x="2590800" y="6340475"/>
            <a:ext cx="3962400" cy="365125"/>
          </a:xfrm>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10" name="Slide Number Placeholder 5"/>
          <p:cNvSpPr>
            <a:spLocks noGrp="1"/>
          </p:cNvSpPr>
          <p:nvPr>
            <p:ph type="sldNum" sz="quarter" idx="17"/>
          </p:nvPr>
        </p:nvSpPr>
        <p:spPr/>
        <p:txBody>
          <a:bodyPr/>
          <a:lstStyle>
            <a:lvl1pPr>
              <a:defRPr smtClean="0">
                <a:latin typeface="Microsoft YaHei" pitchFamily="34" charset="-122"/>
                <a:ea typeface="Microsoft YaHei" pitchFamily="34" charset="-122"/>
              </a:defRPr>
            </a:lvl1pPr>
          </a:lstStyle>
          <a:p>
            <a:pPr>
              <a:defRPr/>
            </a:pPr>
            <a:fld id="{104E38CB-1CA6-48A6-9608-2D70DA954F03}" type="slidenum">
              <a:rPr lang="en-US" smtClean="0"/>
              <a:pPr>
                <a:defRPr/>
              </a:pPr>
              <a:t>‹#›</a:t>
            </a:fld>
            <a:endParaRPr lang="en-US"/>
          </a:p>
        </p:txBody>
      </p:sp>
    </p:spTree>
    <p:extLst>
      <p:ext uri="{BB962C8B-B14F-4D97-AF65-F5344CB8AC3E}">
        <p14:creationId xmlns:p14="http://schemas.microsoft.com/office/powerpoint/2010/main" val="1195007438"/>
      </p:ext>
    </p:extLst>
  </p:cSld>
  <p:clrMapOvr>
    <a:masterClrMapping/>
  </p:clrMapOvr>
  <p:transition spd="slow">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rt and text, lis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Microsoft YaHei" pitchFamily="34" charset="-122"/>
                <a:ea typeface="Microsoft YaHei" pitchFamily="34" charset="-122"/>
                <a:cs typeface="Segoe UI" pitchFamily="34" charset="0"/>
              </a:defRPr>
            </a:lvl1pPr>
            <a:lvl2pPr>
              <a:defRPr>
                <a:solidFill>
                  <a:schemeClr val="tx1">
                    <a:lumMod val="85000"/>
                    <a:lumOff val="15000"/>
                  </a:schemeClr>
                </a:solidFill>
                <a:latin typeface="Microsoft YaHei" pitchFamily="34" charset="-122"/>
                <a:ea typeface="Microsoft YaHei" pitchFamily="34" charset="-122"/>
                <a:cs typeface="Segoe UI" pitchFamily="34" charset="0"/>
              </a:defRPr>
            </a:lvl2pPr>
            <a:lvl3pPr>
              <a:defRPr>
                <a:solidFill>
                  <a:schemeClr val="tx1">
                    <a:lumMod val="85000"/>
                    <a:lumOff val="15000"/>
                  </a:schemeClr>
                </a:solidFill>
                <a:latin typeface="Microsoft YaHei" pitchFamily="34" charset="-122"/>
                <a:ea typeface="Microsoft YaHei" pitchFamily="34" charset="-122"/>
                <a:cs typeface="Segoe UI" pitchFamily="34" charset="0"/>
              </a:defRPr>
            </a:lvl3pPr>
            <a:lvl4pPr>
              <a:defRPr>
                <a:solidFill>
                  <a:schemeClr val="tx1">
                    <a:lumMod val="85000"/>
                    <a:lumOff val="15000"/>
                  </a:schemeClr>
                </a:solidFill>
                <a:latin typeface="Microsoft YaHei" pitchFamily="34" charset="-122"/>
                <a:ea typeface="Microsoft YaHei" pitchFamily="34" charset="-122"/>
                <a:cs typeface="Segoe UI" pitchFamily="34" charset="0"/>
              </a:defRPr>
            </a:lvl4pPr>
            <a:lvl5pPr>
              <a:defRPr>
                <a:solidFill>
                  <a:schemeClr val="tx1">
                    <a:lumMod val="85000"/>
                    <a:lumOff val="15000"/>
                  </a:schemeClr>
                </a:solidFill>
                <a:latin typeface="Microsoft YaHei" pitchFamily="34" charset="-122"/>
                <a:ea typeface="Microsoft YaHei" pitchFamily="34" charset="-122"/>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Microsoft YaHei" pitchFamily="34" charset="-122"/>
                <a:ea typeface="Microsoft YaHei" pitchFamily="34" charset="-122"/>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1447800"/>
          </a:xfrm>
        </p:spPr>
        <p:txBody>
          <a:bodyPr>
            <a:normAutofit/>
          </a:bodyPr>
          <a:lstStyle>
            <a:lvl1pPr marL="0" indent="0">
              <a:buClr>
                <a:schemeClr val="accent6"/>
              </a:buClr>
              <a:buFont typeface="Arial" pitchFamily="34" charset="0"/>
              <a:buNone/>
              <a:defRPr sz="1800">
                <a:latin typeface="Microsoft YaHei" pitchFamily="34" charset="-122"/>
                <a:ea typeface="Microsoft YaHei" pitchFamily="34" charset="-122"/>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8"/>
          <p:cNvSpPr>
            <a:spLocks noGrp="1"/>
          </p:cNvSpPr>
          <p:nvPr>
            <p:ph type="body" sz="quarter" idx="15"/>
          </p:nvPr>
        </p:nvSpPr>
        <p:spPr>
          <a:xfrm>
            <a:off x="6248400" y="2647334"/>
            <a:ext cx="2667000" cy="3524865"/>
          </a:xfrm>
        </p:spPr>
        <p:txBody>
          <a:bodyPr>
            <a:normAutofit/>
          </a:bodyPr>
          <a:lstStyle>
            <a:lvl1pPr marL="0" indent="0">
              <a:buClr>
                <a:schemeClr val="accent6"/>
              </a:buClr>
              <a:buFont typeface="Arial" pitchFamily="34" charset="0"/>
              <a:buNone/>
              <a:defRPr sz="1800">
                <a:latin typeface="Microsoft YaHei" pitchFamily="34" charset="-122"/>
                <a:ea typeface="Microsoft YaHei" pitchFamily="34" charset="-122"/>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7" name="Date Placeholder 3"/>
          <p:cNvSpPr>
            <a:spLocks noGrp="1"/>
          </p:cNvSpPr>
          <p:nvPr>
            <p:ph type="dt" sz="half" idx="16"/>
          </p:nvPr>
        </p:nvSpPr>
        <p:spPr/>
        <p:txBody>
          <a:bodyPr/>
          <a:lstStyle>
            <a:lvl1pPr>
              <a:defRPr smtClean="0">
                <a:latin typeface="Microsoft YaHei" pitchFamily="34" charset="-122"/>
                <a:ea typeface="Microsoft YaHei" pitchFamily="34" charset="-122"/>
              </a:defRPr>
            </a:lvl1pPr>
          </a:lstStyle>
          <a:p>
            <a:pPr>
              <a:defRPr/>
            </a:pPr>
            <a:fld id="{A88BBA1D-99F6-496D-B4F7-4AD6118595D7}" type="datetime1">
              <a:rPr lang="en-US" smtClean="0"/>
              <a:pPr>
                <a:defRPr/>
              </a:pPr>
              <a:t>12/16/2011</a:t>
            </a:fld>
            <a:endParaRPr lang="en-US"/>
          </a:p>
        </p:txBody>
      </p:sp>
      <p:sp>
        <p:nvSpPr>
          <p:cNvPr id="11" name="Footer Placeholder 4"/>
          <p:cNvSpPr>
            <a:spLocks noGrp="1"/>
          </p:cNvSpPr>
          <p:nvPr>
            <p:ph type="ftr" sz="quarter" idx="17"/>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12" name="Slide Number Placeholder 5"/>
          <p:cNvSpPr>
            <a:spLocks noGrp="1"/>
          </p:cNvSpPr>
          <p:nvPr>
            <p:ph type="sldNum" sz="quarter" idx="18"/>
          </p:nvPr>
        </p:nvSpPr>
        <p:spPr/>
        <p:txBody>
          <a:bodyPr/>
          <a:lstStyle>
            <a:lvl1pPr>
              <a:defRPr smtClean="0">
                <a:latin typeface="Microsoft YaHei" pitchFamily="34" charset="-122"/>
                <a:ea typeface="Microsoft YaHei" pitchFamily="34" charset="-122"/>
              </a:defRPr>
            </a:lvl1pPr>
          </a:lstStyle>
          <a:p>
            <a:pPr>
              <a:defRPr/>
            </a:pPr>
            <a:fld id="{BC57962E-0EFD-4C92-8D77-D490130A7695}" type="slidenum">
              <a:rPr lang="en-US" smtClean="0"/>
              <a:pPr>
                <a:defRPr/>
              </a:pPr>
              <a:t>‹#›</a:t>
            </a:fld>
            <a:endParaRPr lang="en-US"/>
          </a:p>
        </p:txBody>
      </p:sp>
    </p:spTree>
    <p:extLst>
      <p:ext uri="{BB962C8B-B14F-4D97-AF65-F5344CB8AC3E}">
        <p14:creationId xmlns:p14="http://schemas.microsoft.com/office/powerpoint/2010/main" val="1191471480"/>
      </p:ext>
    </p:extLst>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rt and text, callout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5705856" cy="4279392"/>
          </a:xfrm>
        </p:spPr>
        <p:txBody>
          <a:bodyPr/>
          <a:lstStyle>
            <a:lvl1pPr>
              <a:defRPr>
                <a:solidFill>
                  <a:schemeClr val="tx1">
                    <a:lumMod val="85000"/>
                    <a:lumOff val="15000"/>
                  </a:schemeClr>
                </a:solidFill>
                <a:latin typeface="Microsoft YaHei" pitchFamily="34" charset="-122"/>
                <a:ea typeface="Microsoft YaHei" pitchFamily="34" charset="-122"/>
                <a:cs typeface="Segoe UI" pitchFamily="34" charset="0"/>
              </a:defRPr>
            </a:lvl1pPr>
            <a:lvl2pPr>
              <a:defRPr>
                <a:solidFill>
                  <a:schemeClr val="tx1">
                    <a:lumMod val="85000"/>
                    <a:lumOff val="15000"/>
                  </a:schemeClr>
                </a:solidFill>
                <a:latin typeface="Microsoft YaHei" pitchFamily="34" charset="-122"/>
                <a:ea typeface="Microsoft YaHei" pitchFamily="34" charset="-122"/>
                <a:cs typeface="Segoe UI" pitchFamily="34" charset="0"/>
              </a:defRPr>
            </a:lvl2pPr>
            <a:lvl3pPr>
              <a:defRPr>
                <a:solidFill>
                  <a:schemeClr val="tx1">
                    <a:lumMod val="85000"/>
                    <a:lumOff val="15000"/>
                  </a:schemeClr>
                </a:solidFill>
                <a:latin typeface="Microsoft YaHei" pitchFamily="34" charset="-122"/>
                <a:ea typeface="Microsoft YaHei" pitchFamily="34" charset="-122"/>
                <a:cs typeface="Segoe UI" pitchFamily="34" charset="0"/>
              </a:defRPr>
            </a:lvl3pPr>
            <a:lvl4pPr>
              <a:defRPr>
                <a:solidFill>
                  <a:schemeClr val="tx1">
                    <a:lumMod val="85000"/>
                    <a:lumOff val="15000"/>
                  </a:schemeClr>
                </a:solidFill>
                <a:latin typeface="Microsoft YaHei" pitchFamily="34" charset="-122"/>
                <a:ea typeface="Microsoft YaHei" pitchFamily="34" charset="-122"/>
                <a:cs typeface="Segoe UI" pitchFamily="34" charset="0"/>
              </a:defRPr>
            </a:lvl4pPr>
            <a:lvl5pPr>
              <a:defRPr>
                <a:solidFill>
                  <a:schemeClr val="tx1">
                    <a:lumMod val="85000"/>
                    <a:lumOff val="15000"/>
                  </a:schemeClr>
                </a:solidFill>
                <a:latin typeface="Microsoft YaHei" pitchFamily="34" charset="-122"/>
                <a:ea typeface="Microsoft YaHei" pitchFamily="34" charset="-122"/>
                <a:cs typeface="Segoe U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ext Placeholder 7"/>
          <p:cNvSpPr>
            <a:spLocks noGrp="1"/>
          </p:cNvSpPr>
          <p:nvPr>
            <p:ph type="body" sz="quarter" idx="13"/>
          </p:nvPr>
        </p:nvSpPr>
        <p:spPr>
          <a:xfrm>
            <a:off x="304800" y="5638800"/>
            <a:ext cx="5715000" cy="533400"/>
          </a:xfrm>
        </p:spPr>
        <p:txBody>
          <a:bodyPr>
            <a:noAutofit/>
          </a:bodyPr>
          <a:lstStyle>
            <a:lvl1pPr marL="0" indent="0">
              <a:buNone/>
              <a:defRPr sz="1800">
                <a:solidFill>
                  <a:schemeClr val="accent6">
                    <a:lumMod val="75000"/>
                  </a:schemeClr>
                </a:solidFill>
                <a:latin typeface="Microsoft YaHei" pitchFamily="34" charset="-122"/>
                <a:ea typeface="Microsoft YaHei" pitchFamily="34" charset="-122"/>
                <a:cs typeface="Segoe UI" pitchFamily="34" charset="0"/>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smtClean="0"/>
              <a:t>Click to edit Master text styles</a:t>
            </a:r>
          </a:p>
        </p:txBody>
      </p:sp>
      <p:sp>
        <p:nvSpPr>
          <p:cNvPr id="9" name="Text Placeholder 8"/>
          <p:cNvSpPr>
            <a:spLocks noGrp="1"/>
          </p:cNvSpPr>
          <p:nvPr>
            <p:ph type="body" sz="quarter" idx="14"/>
          </p:nvPr>
        </p:nvSpPr>
        <p:spPr>
          <a:xfrm>
            <a:off x="6248400" y="990600"/>
            <a:ext cx="2667000" cy="914400"/>
          </a:xfrm>
        </p:spPr>
        <p:txBody>
          <a:bodyPr>
            <a:normAutofit/>
          </a:bodyPr>
          <a:lstStyle>
            <a:lvl1pPr marL="0" indent="0">
              <a:buClr>
                <a:schemeClr val="accent6"/>
              </a:buClr>
              <a:buFont typeface="Arial" pitchFamily="34" charset="0"/>
              <a:buNone/>
              <a:defRPr sz="1800">
                <a:latin typeface="Microsoft YaHei" pitchFamily="34" charset="-122"/>
                <a:ea typeface="Microsoft YaHei" pitchFamily="34" charset="-122"/>
                <a:cs typeface="Segoe UI" pitchFamily="34" charset="0"/>
              </a:defRPr>
            </a:lvl1pPr>
            <a:lvl2pPr>
              <a:defRPr sz="1800">
                <a:latin typeface="Segoe UI" pitchFamily="34" charset="0"/>
                <a:ea typeface="Segoe UI" pitchFamily="34" charset="0"/>
                <a:cs typeface="Segoe UI" pitchFamily="34" charset="0"/>
              </a:defRPr>
            </a:lvl2pPr>
            <a:lvl3pPr>
              <a:defRPr sz="1800">
                <a:latin typeface="Segoe UI" pitchFamily="34" charset="0"/>
                <a:ea typeface="Segoe UI" pitchFamily="34" charset="0"/>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text styles</a:t>
            </a:r>
          </a:p>
        </p:txBody>
      </p:sp>
      <p:sp>
        <p:nvSpPr>
          <p:cNvPr id="10" name="Text Placeholder 9"/>
          <p:cNvSpPr>
            <a:spLocks noGrp="1"/>
          </p:cNvSpPr>
          <p:nvPr>
            <p:ph type="body" sz="quarter" idx="15"/>
          </p:nvPr>
        </p:nvSpPr>
        <p:spPr>
          <a:xfrm>
            <a:off x="6248400" y="2057400"/>
            <a:ext cx="2667000" cy="4114800"/>
          </a:xfrm>
        </p:spPr>
        <p:txBody>
          <a:bodyPr>
            <a:normAutofit/>
          </a:bodyPr>
          <a:lstStyle>
            <a:lvl1pPr marL="228600" indent="0">
              <a:spcAft>
                <a:spcPts val="300"/>
              </a:spcAft>
              <a:buClr>
                <a:schemeClr val="accent6"/>
              </a:buClr>
              <a:buFont typeface="Arial" pitchFamily="34" charset="0"/>
              <a:buNone/>
              <a:defRPr sz="1600">
                <a:latin typeface="Microsoft YaHei" pitchFamily="34" charset="-122"/>
                <a:ea typeface="Microsoft YaHei" pitchFamily="34" charset="-122"/>
                <a:cs typeface="Segoe UI" pitchFamily="34" charset="0"/>
              </a:defRPr>
            </a:lvl1pPr>
            <a:lvl2pPr marL="457200" indent="0">
              <a:buClr>
                <a:schemeClr val="accent6"/>
              </a:buClr>
              <a:buFont typeface="Arial" pitchFamily="34" charset="0"/>
              <a:buNone/>
              <a:defRPr sz="1600"/>
            </a:lvl2pPr>
            <a:lvl3pPr marL="914400" indent="0">
              <a:buClr>
                <a:schemeClr val="accent6"/>
              </a:buClr>
              <a:buFont typeface="Arial" pitchFamily="34" charset="0"/>
              <a:buNone/>
              <a:defRPr sz="1600"/>
            </a:lvl3pPr>
            <a:lvl4pPr marL="1371600" indent="0">
              <a:buClr>
                <a:schemeClr val="accent6"/>
              </a:buClr>
              <a:buFont typeface="Arial" pitchFamily="34" charset="0"/>
              <a:buNone/>
              <a:defRPr sz="1600"/>
            </a:lvl4pPr>
            <a:lvl5pPr marL="1828800" indent="0">
              <a:buClr>
                <a:schemeClr val="accent6"/>
              </a:buClr>
              <a:buFont typeface="Arial" pitchFamily="34" charset="0"/>
              <a:buNone/>
              <a:defRPr sz="1600"/>
            </a:lvl5pPr>
          </a:lstStyle>
          <a:p>
            <a:pPr lvl="0"/>
            <a:r>
              <a:rPr lang="en-US" smtClean="0"/>
              <a:t>Click to edit Master text styles</a:t>
            </a:r>
          </a:p>
        </p:txBody>
      </p:sp>
      <p:sp>
        <p:nvSpPr>
          <p:cNvPr id="7" name="Date Placeholder 3"/>
          <p:cNvSpPr>
            <a:spLocks noGrp="1"/>
          </p:cNvSpPr>
          <p:nvPr>
            <p:ph type="dt" sz="half" idx="16"/>
          </p:nvPr>
        </p:nvSpPr>
        <p:spPr/>
        <p:txBody>
          <a:bodyPr/>
          <a:lstStyle>
            <a:lvl1pPr>
              <a:defRPr smtClean="0">
                <a:latin typeface="Microsoft YaHei" pitchFamily="34" charset="-122"/>
                <a:ea typeface="Microsoft YaHei" pitchFamily="34" charset="-122"/>
              </a:defRPr>
            </a:lvl1pPr>
          </a:lstStyle>
          <a:p>
            <a:pPr>
              <a:defRPr/>
            </a:pPr>
            <a:fld id="{3839B4DC-A6D7-4001-A1EA-116BC4A0D7BE}" type="datetime1">
              <a:rPr lang="en-US" smtClean="0"/>
              <a:pPr>
                <a:defRPr/>
              </a:pPr>
              <a:t>12/16/2011</a:t>
            </a:fld>
            <a:endParaRPr lang="en-US"/>
          </a:p>
        </p:txBody>
      </p:sp>
      <p:sp>
        <p:nvSpPr>
          <p:cNvPr id="11" name="Footer Placeholder 4"/>
          <p:cNvSpPr>
            <a:spLocks noGrp="1"/>
          </p:cNvSpPr>
          <p:nvPr>
            <p:ph type="ftr" sz="quarter" idx="17"/>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12" name="Slide Number Placeholder 5"/>
          <p:cNvSpPr>
            <a:spLocks noGrp="1"/>
          </p:cNvSpPr>
          <p:nvPr>
            <p:ph type="sldNum" sz="quarter" idx="18"/>
          </p:nvPr>
        </p:nvSpPr>
        <p:spPr/>
        <p:txBody>
          <a:bodyPr/>
          <a:lstStyle>
            <a:lvl1pPr>
              <a:defRPr smtClean="0">
                <a:latin typeface="Microsoft YaHei" pitchFamily="34" charset="-122"/>
                <a:ea typeface="Microsoft YaHei" pitchFamily="34" charset="-122"/>
              </a:defRPr>
            </a:lvl1pPr>
          </a:lstStyle>
          <a:p>
            <a:pPr>
              <a:defRPr/>
            </a:pPr>
            <a:fld id="{F93B0246-8367-4109-B274-EC4949E62FAA}" type="slidenum">
              <a:rPr lang="en-US" smtClean="0"/>
              <a:pPr>
                <a:defRPr/>
              </a:pPr>
              <a:t>‹#›</a:t>
            </a:fld>
            <a:endParaRPr lang="en-US"/>
          </a:p>
        </p:txBody>
      </p:sp>
    </p:spTree>
    <p:extLst>
      <p:ext uri="{BB962C8B-B14F-4D97-AF65-F5344CB8AC3E}">
        <p14:creationId xmlns:p14="http://schemas.microsoft.com/office/powerpoint/2010/main" val="3402698026"/>
      </p:ext>
    </p:extLst>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077200" cy="609600"/>
          </a:xfrm>
        </p:spPr>
        <p:txBody>
          <a:bodyPr>
            <a:normAutofit/>
          </a:bodyPr>
          <a:lstStyle>
            <a:lvl1pPr>
              <a:defRPr sz="3200">
                <a:solidFill>
                  <a:schemeClr val="tx1">
                    <a:lumMod val="50000"/>
                    <a:lumOff val="50000"/>
                  </a:schemeClr>
                </a:solidFill>
                <a:latin typeface="Microsoft YaHei" pitchFamily="34" charset="-122"/>
                <a:ea typeface="Microsoft YaHei" pitchFamily="34" charset="-122"/>
              </a:defRPr>
            </a:lvl1pPr>
          </a:lstStyle>
          <a:p>
            <a:r>
              <a:rPr lang="en-US" dirty="0" smtClean="0"/>
              <a:t>Click to edit Master title style</a:t>
            </a:r>
            <a:endParaRPr lang="en-US" dirty="0"/>
          </a:p>
        </p:txBody>
      </p:sp>
      <p:sp>
        <p:nvSpPr>
          <p:cNvPr id="9" name="Text Placeholder 8"/>
          <p:cNvSpPr>
            <a:spLocks noGrp="1"/>
          </p:cNvSpPr>
          <p:nvPr>
            <p:ph type="body" sz="quarter" idx="14"/>
          </p:nvPr>
        </p:nvSpPr>
        <p:spPr>
          <a:xfrm>
            <a:off x="533400" y="990600"/>
            <a:ext cx="8153400" cy="5029200"/>
          </a:xfrm>
        </p:spPr>
        <p:txBody>
          <a:bodyPr>
            <a:normAutofit/>
          </a:bodyPr>
          <a:lstStyle>
            <a:lvl1pPr marL="342900" indent="-342900">
              <a:buClr>
                <a:schemeClr val="accent6"/>
              </a:buClr>
              <a:buFont typeface="Arial" pitchFamily="34" charset="0"/>
              <a:buChar char="•"/>
              <a:defRPr sz="2400">
                <a:latin typeface="Microsoft YaHei" pitchFamily="34" charset="-122"/>
                <a:ea typeface="Microsoft YaHei" pitchFamily="34" charset="-122"/>
                <a:cs typeface="Segoe UI" pitchFamily="34" charset="0"/>
              </a:defRPr>
            </a:lvl1pPr>
            <a:lvl2pPr marL="742950" indent="-285750">
              <a:buClr>
                <a:schemeClr val="accent6"/>
              </a:buClr>
              <a:buFont typeface="Arial" pitchFamily="34" charset="0"/>
              <a:buChar char="•"/>
              <a:defRPr sz="2000">
                <a:latin typeface="Microsoft YaHei" pitchFamily="34" charset="-122"/>
                <a:ea typeface="Microsoft YaHei" pitchFamily="34" charset="-122"/>
                <a:cs typeface="Segoe UI" pitchFamily="34" charset="0"/>
              </a:defRPr>
            </a:lvl2pPr>
            <a:lvl3pPr marL="1143000" indent="-228600">
              <a:spcBef>
                <a:spcPts val="600"/>
              </a:spcBef>
              <a:buClr>
                <a:schemeClr val="accent6"/>
              </a:buClr>
              <a:buFont typeface="Arial" pitchFamily="34" charset="0"/>
              <a:buChar char="•"/>
              <a:defRPr sz="1800">
                <a:latin typeface="Microsoft YaHei" pitchFamily="34" charset="-122"/>
                <a:ea typeface="Microsoft YaHei" pitchFamily="34" charset="-122"/>
                <a:cs typeface="Segoe UI" pitchFamily="34" charset="0"/>
              </a:defRPr>
            </a:lvl3pPr>
            <a:lvl4pPr>
              <a:defRPr sz="1800">
                <a:latin typeface="Segoe UI" pitchFamily="34" charset="0"/>
                <a:ea typeface="Segoe UI" pitchFamily="34" charset="0"/>
                <a:cs typeface="Segoe UI" pitchFamily="34" charset="0"/>
              </a:defRPr>
            </a:lvl4pPr>
            <a:lvl5pPr>
              <a:defRPr sz="1800">
                <a:latin typeface="Segoe UI" pitchFamily="34" charset="0"/>
                <a:ea typeface="Segoe UI" pitchFamily="34" charset="0"/>
                <a:cs typeface="Segoe UI" pitchFamily="34" charset="0"/>
              </a:defRPr>
            </a:lvl5pPr>
          </a:lstStyle>
          <a:p>
            <a:pPr lvl="0"/>
            <a:r>
              <a:rPr lang="en-US" dirty="0" smtClean="0"/>
              <a:t>Click to edit Master </a:t>
            </a:r>
            <a:r>
              <a:rPr lang="en-US" smtClean="0"/>
              <a:t>text styles</a:t>
            </a:r>
          </a:p>
          <a:p>
            <a:pPr lvl="1"/>
            <a:r>
              <a:rPr lang="en-US" smtClean="0"/>
              <a:t>Ffff</a:t>
            </a:r>
          </a:p>
          <a:p>
            <a:pPr lvl="2"/>
            <a:r>
              <a:rPr lang="en-US" smtClean="0"/>
              <a:t>ffff</a:t>
            </a:r>
          </a:p>
        </p:txBody>
      </p:sp>
      <p:sp>
        <p:nvSpPr>
          <p:cNvPr id="4" name="Date Placeholder 3"/>
          <p:cNvSpPr>
            <a:spLocks noGrp="1"/>
          </p:cNvSpPr>
          <p:nvPr>
            <p:ph type="dt" sz="half" idx="15"/>
          </p:nvPr>
        </p:nvSpPr>
        <p:spPr/>
        <p:txBody>
          <a:bodyPr/>
          <a:lstStyle>
            <a:lvl1pPr>
              <a:defRPr smtClean="0">
                <a:latin typeface="Microsoft YaHei" pitchFamily="34" charset="-122"/>
                <a:ea typeface="Microsoft YaHei" pitchFamily="34" charset="-122"/>
              </a:defRPr>
            </a:lvl1pPr>
          </a:lstStyle>
          <a:p>
            <a:pPr>
              <a:defRPr/>
            </a:pPr>
            <a:fld id="{363979C9-184A-4B8B-A54F-D112986E682B}" type="datetime1">
              <a:rPr lang="en-US" smtClean="0"/>
              <a:pPr>
                <a:defRPr/>
              </a:pPr>
              <a:t>12/16/2011</a:t>
            </a:fld>
            <a:endParaRPr lang="en-US"/>
          </a:p>
        </p:txBody>
      </p:sp>
      <p:sp>
        <p:nvSpPr>
          <p:cNvPr id="5" name="Footer Placeholder 4"/>
          <p:cNvSpPr>
            <a:spLocks noGrp="1"/>
          </p:cNvSpPr>
          <p:nvPr>
            <p:ph type="ftr" sz="quarter" idx="16"/>
          </p:nvPr>
        </p:nvSpPr>
        <p:spPr/>
        <p:txBody>
          <a:bodyPr/>
          <a:lstStyle>
            <a:lvl1pPr>
              <a:defRPr>
                <a:latin typeface="Microsoft YaHei" pitchFamily="34" charset="-122"/>
                <a:ea typeface="Microsoft YaHei" pitchFamily="34" charset="-122"/>
              </a:defRPr>
            </a:lvl1pPr>
          </a:lstStyle>
          <a:p>
            <a:r>
              <a:rPr lang="zh-CN" altLang="en-US" noProof="0" dirty="0" smtClean="0"/>
              <a:t>为新数据库创建查询为新数据库创建查询</a:t>
            </a:r>
            <a:endParaRPr lang="zh-CN" altLang="en-US" noProof="0" dirty="0"/>
          </a:p>
        </p:txBody>
      </p:sp>
      <p:sp>
        <p:nvSpPr>
          <p:cNvPr id="6" name="Slide Number Placeholder 5"/>
          <p:cNvSpPr>
            <a:spLocks noGrp="1"/>
          </p:cNvSpPr>
          <p:nvPr>
            <p:ph type="sldNum" sz="quarter" idx="17"/>
          </p:nvPr>
        </p:nvSpPr>
        <p:spPr/>
        <p:txBody>
          <a:bodyPr/>
          <a:lstStyle>
            <a:lvl1pPr>
              <a:defRPr smtClean="0">
                <a:latin typeface="Microsoft YaHei" pitchFamily="34" charset="-122"/>
                <a:ea typeface="Microsoft YaHei" pitchFamily="34" charset="-122"/>
              </a:defRPr>
            </a:lvl1pPr>
          </a:lstStyle>
          <a:p>
            <a:pPr>
              <a:defRPr/>
            </a:pPr>
            <a:fld id="{BB2BB5DF-C277-4529-B9F9-B82884A7918F}" type="slidenum">
              <a:rPr lang="en-US" smtClean="0"/>
              <a:pPr>
                <a:defRPr/>
              </a:pPr>
              <a:t>‹#›</a:t>
            </a:fld>
            <a:endParaRPr lang="en-US"/>
          </a:p>
        </p:txBody>
      </p:sp>
    </p:spTree>
    <p:extLst>
      <p:ext uri="{BB962C8B-B14F-4D97-AF65-F5344CB8AC3E}">
        <p14:creationId xmlns:p14="http://schemas.microsoft.com/office/powerpoint/2010/main" val="120589372"/>
      </p:ext>
    </p:extLst>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Microsoft YaHei" pitchFamily="34" charset="-122"/>
                <a:ea typeface="Microsoft YaHei" pitchFamily="34" charset="-122"/>
                <a:cs typeface="Segoe UI" pitchFamily="34" charset="0"/>
              </a:defRPr>
            </a:lvl1pPr>
          </a:lstStyle>
          <a:p>
            <a:pPr>
              <a:defRPr/>
            </a:pPr>
            <a:fld id="{780EF8B0-52D3-401F-940B-3BF39C232202}" type="datetime1">
              <a:rPr lang="en-US" smtClean="0"/>
              <a:pPr>
                <a:defRPr/>
              </a:pPr>
              <a:t>12/16/2011</a:t>
            </a:fld>
            <a:endParaRPr lang="en-US" dirty="0"/>
          </a:p>
        </p:txBody>
      </p:sp>
      <p:sp>
        <p:nvSpPr>
          <p:cNvPr id="5" name="Footer Placeholder 4"/>
          <p:cNvSpPr>
            <a:spLocks noGrp="1"/>
          </p:cNvSpPr>
          <p:nvPr>
            <p:ph type="ftr" sz="quarter" idx="3"/>
          </p:nvPr>
        </p:nvSpPr>
        <p:spPr>
          <a:xfrm>
            <a:off x="2590800" y="6356350"/>
            <a:ext cx="39624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Microsoft YaHei" pitchFamily="34" charset="-122"/>
                <a:ea typeface="Microsoft YaHei" pitchFamily="34" charset="-122"/>
                <a:cs typeface="Segoe UI" pitchFamily="34" charset="0"/>
              </a:defRPr>
            </a:lvl1pPr>
          </a:lstStyle>
          <a:p>
            <a:r>
              <a:rPr lang="zh-CN" altLang="en-US" noProof="0" dirty="0" smtClean="0"/>
              <a:t>为新数据库创建查询为新数据库创建查询</a:t>
            </a:r>
            <a:endParaRPr lang="zh-CN" altLang="en-US" noProof="0"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Microsoft YaHei" pitchFamily="34" charset="-122"/>
                <a:ea typeface="Microsoft YaHei" pitchFamily="34" charset="-122"/>
                <a:cs typeface="Segoe UI" pitchFamily="34" charset="0"/>
              </a:defRPr>
            </a:lvl1pPr>
          </a:lstStyle>
          <a:p>
            <a:pPr>
              <a:defRPr/>
            </a:pPr>
            <a:fld id="{BF41147D-1D44-498C-B0C4-B1D31F40078F}"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 id="2147483736" r:id="rId17"/>
  </p:sldLayoutIdLst>
  <p:transition spd="slow">
    <p:wipe dir="d"/>
  </p:transition>
  <p:timing>
    <p:tnLst>
      <p:par>
        <p:cTn id="1" dur="indefinite" restart="never" nodeType="tmRoot"/>
      </p:par>
    </p:tnLst>
  </p:timing>
  <p:hf sldNum="0" hdr="0" dt="0"/>
  <p:txStyles>
    <p:titleStyle>
      <a:lvl1pPr algn="ctr" rtl="0" eaLnBrk="0" fontAlgn="base" hangingPunct="0">
        <a:spcBef>
          <a:spcPct val="0"/>
        </a:spcBef>
        <a:spcAft>
          <a:spcPct val="0"/>
        </a:spcAft>
        <a:defRPr sz="4400" kern="1200">
          <a:solidFill>
            <a:schemeClr val="tx1"/>
          </a:solidFill>
          <a:latin typeface="Microsoft YaHei" pitchFamily="34" charset="-122"/>
          <a:ea typeface="Microsoft YaHei" pitchFamily="34" charset="-122"/>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icrosoft YaHei" pitchFamily="34" charset="-122"/>
          <a:ea typeface="Microsoft YaHei" pitchFamily="34" charset="-122"/>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icrosoft YaHei" pitchFamily="34" charset="-122"/>
          <a:ea typeface="Microsoft YaHei" pitchFamily="34" charset="-122"/>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icrosoft YaHei" pitchFamily="34" charset="-122"/>
          <a:ea typeface="Microsoft YaHei" pitchFamily="34" charset="-122"/>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icrosoft YaHei" pitchFamily="34" charset="-122"/>
          <a:ea typeface="Microsoft YaHei" pitchFamily="34" charset="-122"/>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icrosoft YaHei" pitchFamily="34" charset="-122"/>
          <a:ea typeface="Microsoft YaHei" pitchFamily="34" charset="-122"/>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notesSlide" Target="../notesSlides/notesSlide10.xml"/><Relationship Id="rId7" Type="http://schemas.openxmlformats.org/officeDocument/2006/relationships/oleObject" Target="../embeddings/oleObject4.bin"/><Relationship Id="rId2" Type="http://schemas.openxmlformats.org/officeDocument/2006/relationships/slideLayout" Target="../slideLayouts/slideLayout8.xml"/><Relationship Id="rId1" Type="http://schemas.openxmlformats.org/officeDocument/2006/relationships/vmlDrawing" Target="../drawings/vmlDrawing2.vml"/><Relationship Id="rId6" Type="http://schemas.openxmlformats.org/officeDocument/2006/relationships/image" Target="../media/image9.emf"/><Relationship Id="rId5" Type="http://schemas.openxmlformats.org/officeDocument/2006/relationships/oleObject" Target="../embeddings/oleObject3.bin"/><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notesSlide" Target="../notesSlides/notesSlide15.xml"/><Relationship Id="rId7" Type="http://schemas.openxmlformats.org/officeDocument/2006/relationships/oleObject" Target="../embeddings/oleObject6.bin"/><Relationship Id="rId2" Type="http://schemas.openxmlformats.org/officeDocument/2006/relationships/slideLayout" Target="../slideLayouts/slideLayout8.xml"/><Relationship Id="rId1" Type="http://schemas.openxmlformats.org/officeDocument/2006/relationships/vmlDrawing" Target="../drawings/vmlDrawing3.vml"/><Relationship Id="rId6" Type="http://schemas.openxmlformats.org/officeDocument/2006/relationships/image" Target="../media/image7.emf"/><Relationship Id="rId5" Type="http://schemas.openxmlformats.org/officeDocument/2006/relationships/oleObject" Target="../embeddings/oleObject5.bin"/><Relationship Id="rId4" Type="http://schemas.openxmlformats.org/officeDocument/2006/relationships/image" Target="../media/image12.gif"/></Relationships>
</file>

<file path=ppt/slides/_rels/slide16.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notesSlide" Target="../notesSlides/notesSlide16.xml"/><Relationship Id="rId7" Type="http://schemas.openxmlformats.org/officeDocument/2006/relationships/oleObject" Target="../embeddings/oleObject8.bin"/><Relationship Id="rId2" Type="http://schemas.openxmlformats.org/officeDocument/2006/relationships/slideLayout" Target="../slideLayouts/slideLayout8.xml"/><Relationship Id="rId1" Type="http://schemas.openxmlformats.org/officeDocument/2006/relationships/vmlDrawing" Target="../drawings/vmlDrawing4.vml"/><Relationship Id="rId6" Type="http://schemas.openxmlformats.org/officeDocument/2006/relationships/image" Target="../media/image9.emf"/><Relationship Id="rId5" Type="http://schemas.openxmlformats.org/officeDocument/2006/relationships/oleObject" Target="../embeddings/oleObject7.bin"/><Relationship Id="rId4" Type="http://schemas.openxmlformats.org/officeDocument/2006/relationships/image" Target="../media/image12.gif"/></Relationships>
</file>

<file path=ppt/slides/_rels/slide1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notesSlide" Target="../notesSlides/notesSlide18.xml"/><Relationship Id="rId7" Type="http://schemas.openxmlformats.org/officeDocument/2006/relationships/oleObject" Target="../embeddings/oleObject10.bin"/><Relationship Id="rId2" Type="http://schemas.openxmlformats.org/officeDocument/2006/relationships/slideLayout" Target="../slideLayouts/slideLayout8.xml"/><Relationship Id="rId1" Type="http://schemas.openxmlformats.org/officeDocument/2006/relationships/vmlDrawing" Target="../drawings/vmlDrawing5.vml"/><Relationship Id="rId6" Type="http://schemas.openxmlformats.org/officeDocument/2006/relationships/image" Target="../media/image7.emf"/><Relationship Id="rId5" Type="http://schemas.openxmlformats.org/officeDocument/2006/relationships/oleObject" Target="../embeddings/oleObject9.bin"/><Relationship Id="rId4" Type="http://schemas.openxmlformats.org/officeDocument/2006/relationships/image" Target="../media/image13.jpg"/></Relationships>
</file>

<file path=ppt/slides/_rels/slide1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notesSlide" Target="../notesSlides/notesSlide20.xml"/><Relationship Id="rId7" Type="http://schemas.openxmlformats.org/officeDocument/2006/relationships/oleObject" Target="../embeddings/oleObject12.bin"/><Relationship Id="rId12" Type="http://schemas.openxmlformats.org/officeDocument/2006/relationships/image" Target="../media/image10.emf"/><Relationship Id="rId2" Type="http://schemas.openxmlformats.org/officeDocument/2006/relationships/slideLayout" Target="../slideLayouts/slideLayout8.xml"/><Relationship Id="rId1" Type="http://schemas.openxmlformats.org/officeDocument/2006/relationships/vmlDrawing" Target="../drawings/vmlDrawing6.vml"/><Relationship Id="rId6" Type="http://schemas.openxmlformats.org/officeDocument/2006/relationships/image" Target="../media/image7.emf"/><Relationship Id="rId11" Type="http://schemas.openxmlformats.org/officeDocument/2006/relationships/oleObject" Target="../embeddings/oleObject14.bin"/><Relationship Id="rId5" Type="http://schemas.openxmlformats.org/officeDocument/2006/relationships/oleObject" Target="../embeddings/oleObject11.bin"/><Relationship Id="rId10" Type="http://schemas.openxmlformats.org/officeDocument/2006/relationships/image" Target="../media/image9.emf"/><Relationship Id="rId4" Type="http://schemas.openxmlformats.org/officeDocument/2006/relationships/image" Target="../media/image14.jpg"/><Relationship Id="rId9" Type="http://schemas.openxmlformats.org/officeDocument/2006/relationships/oleObject" Target="../embeddings/oleObject13.bin"/></Relationships>
</file>

<file path=ppt/slides/_rels/slide21.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notesSlide" Target="../notesSlides/notesSlide22.xml"/><Relationship Id="rId7" Type="http://schemas.openxmlformats.org/officeDocument/2006/relationships/oleObject" Target="../embeddings/oleObject16.bin"/><Relationship Id="rId2" Type="http://schemas.openxmlformats.org/officeDocument/2006/relationships/slideLayout" Target="../slideLayouts/slideLayout8.xml"/><Relationship Id="rId1" Type="http://schemas.openxmlformats.org/officeDocument/2006/relationships/vmlDrawing" Target="../drawings/vmlDrawing7.vml"/><Relationship Id="rId6" Type="http://schemas.openxmlformats.org/officeDocument/2006/relationships/image" Target="../media/image7.emf"/><Relationship Id="rId5" Type="http://schemas.openxmlformats.org/officeDocument/2006/relationships/oleObject" Target="../embeddings/oleObject15.bin"/><Relationship Id="rId10" Type="http://schemas.openxmlformats.org/officeDocument/2006/relationships/image" Target="../media/image9.emf"/><Relationship Id="rId4" Type="http://schemas.openxmlformats.org/officeDocument/2006/relationships/image" Target="../media/image15.gif"/><Relationship Id="rId9" Type="http://schemas.openxmlformats.org/officeDocument/2006/relationships/oleObject" Target="../embeddings/oleObject17.bin"/></Relationships>
</file>

<file path=ppt/slides/_rels/slide23.xml.rels><?xml version="1.0" encoding="UTF-8" standalone="yes"?>
<Relationships xmlns="http://schemas.openxmlformats.org/package/2006/relationships"><Relationship Id="rId3" Type="http://schemas.openxmlformats.org/officeDocument/2006/relationships/hyperlink" Target="http://office.microsoft.com/zh-cn/access-help/practice-RZ101772999.aspx?section=9" TargetMode="External"/><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hyperlink" Target="http://office.microsoft.com/zh-cn/access-help/quick-reference-card-RZ101772999.aspx?section=12&amp;mode=print" TargetMode="External"/><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notesSlide" Target="../notesSlides/notesSlide9.xml"/><Relationship Id="rId7" Type="http://schemas.openxmlformats.org/officeDocument/2006/relationships/oleObject" Target="../embeddings/oleObject2.bin"/><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oleObject" Target="../embeddings/oleObject1.bin"/><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352800"/>
            <a:ext cx="7315200" cy="990600"/>
          </a:xfrm>
        </p:spPr>
        <p:txBody>
          <a:bodyPr/>
          <a:lstStyle/>
          <a:p>
            <a:pPr eaLnBrk="1" hangingPunct="1"/>
            <a:r>
              <a:rPr lang="en-US" altLang="zh-CN" noProof="0" smtClean="0">
                <a:solidFill>
                  <a:srgbClr val="000000"/>
                </a:solidFill>
                <a:latin typeface="Microsoft YaHei" pitchFamily="34" charset="-122"/>
                <a:ea typeface="Microsoft YaHei" pitchFamily="34" charset="-122"/>
              </a:rPr>
              <a:t>Microsoft</a:t>
            </a:r>
            <a:r>
              <a:rPr lang="en-US" altLang="zh-CN" sz="2800" baseline="30000" noProof="0" smtClean="0">
                <a:solidFill>
                  <a:srgbClr val="000000"/>
                </a:solidFill>
                <a:latin typeface="Microsoft YaHei" pitchFamily="34" charset="-122"/>
                <a:ea typeface="Microsoft YaHei" pitchFamily="34" charset="-122"/>
              </a:rPr>
              <a:t>®</a:t>
            </a:r>
            <a:r>
              <a:rPr lang="zh-CN" altLang="en-US" noProof="0" smtClean="0">
                <a:solidFill>
                  <a:srgbClr val="000000"/>
                </a:solidFill>
                <a:latin typeface="Microsoft YaHei" pitchFamily="34" charset="-122"/>
                <a:ea typeface="Microsoft YaHei" pitchFamily="34" charset="-122"/>
              </a:rPr>
              <a:t> </a:t>
            </a:r>
            <a:r>
              <a:rPr lang="en-US" altLang="zh-CN" noProof="0" smtClean="0">
                <a:solidFill>
                  <a:srgbClr val="000000"/>
                </a:solidFill>
                <a:latin typeface="Microsoft YaHei" pitchFamily="34" charset="-122"/>
                <a:ea typeface="Microsoft YaHei" pitchFamily="34" charset="-122"/>
              </a:rPr>
              <a:t>Access</a:t>
            </a:r>
            <a:r>
              <a:rPr lang="en-US" altLang="zh-CN" sz="2800" baseline="30000" noProof="0" smtClean="0">
                <a:solidFill>
                  <a:srgbClr val="000000"/>
                </a:solidFill>
                <a:latin typeface="Microsoft YaHei" pitchFamily="34" charset="-122"/>
                <a:ea typeface="Microsoft YaHei" pitchFamily="34" charset="-122"/>
              </a:rPr>
              <a:t>®</a:t>
            </a:r>
            <a:r>
              <a:rPr lang="zh-CN" altLang="en-US" noProof="0" smtClean="0">
                <a:solidFill>
                  <a:srgbClr val="000000"/>
                </a:solidFill>
                <a:latin typeface="Microsoft YaHei" pitchFamily="34" charset="-122"/>
                <a:ea typeface="Microsoft YaHei" pitchFamily="34" charset="-122"/>
              </a:rPr>
              <a:t> </a:t>
            </a:r>
            <a:r>
              <a:rPr lang="en-US" altLang="zh-CN" noProof="0" smtClean="0">
                <a:solidFill>
                  <a:srgbClr val="000000"/>
                </a:solidFill>
                <a:latin typeface="Microsoft YaHei" pitchFamily="34" charset="-122"/>
                <a:ea typeface="Microsoft YaHei" pitchFamily="34" charset="-122"/>
              </a:rPr>
              <a:t>2010 </a:t>
            </a:r>
            <a:r>
              <a:rPr lang="zh-CN" altLang="en-US" noProof="0" smtClean="0">
                <a:solidFill>
                  <a:srgbClr val="000000"/>
                </a:solidFill>
                <a:latin typeface="Microsoft YaHei" pitchFamily="34" charset="-122"/>
                <a:ea typeface="Microsoft YaHei" pitchFamily="34" charset="-122"/>
              </a:rPr>
              <a:t>培训</a:t>
            </a:r>
            <a:endParaRPr lang="zh-CN" altLang="en-US" noProof="0" smtClean="0">
              <a:solidFill>
                <a:srgbClr val="000000"/>
              </a:solidFill>
              <a:latin typeface="Microsoft YaHei" pitchFamily="34" charset="-122"/>
              <a:ea typeface="Microsoft YaHei" pitchFamily="34" charset="-122"/>
            </a:endParaRPr>
          </a:p>
        </p:txBody>
      </p:sp>
      <p:sp>
        <p:nvSpPr>
          <p:cNvPr id="3" name="Subtitle 2"/>
          <p:cNvSpPr>
            <a:spLocks noGrp="1"/>
          </p:cNvSpPr>
          <p:nvPr>
            <p:ph type="subTitle" idx="1"/>
          </p:nvPr>
        </p:nvSpPr>
        <p:spPr>
          <a:xfrm>
            <a:off x="1828800" y="4495800"/>
            <a:ext cx="7315200" cy="685800"/>
          </a:xfrm>
        </p:spPr>
        <p:txBody>
          <a:bodyPr/>
          <a:lstStyle/>
          <a:p>
            <a:pPr eaLnBrk="1" hangingPunct="1"/>
            <a:r>
              <a:rPr lang="zh-CN" altLang="en-US" sz="3200" b="1" noProof="0" smtClean="0">
                <a:solidFill>
                  <a:srgbClr val="595959"/>
                </a:solidFill>
                <a:latin typeface="Microsoft YaHei" pitchFamily="34" charset="-122"/>
                <a:ea typeface="Microsoft YaHei" pitchFamily="34" charset="-122"/>
              </a:rPr>
              <a:t>为新数据库创建查询</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smtClean="0">
                <a:solidFill>
                  <a:srgbClr val="7F7F7F"/>
                </a:solidFill>
                <a:latin typeface="Microsoft YaHei" pitchFamily="34" charset="-122"/>
                <a:ea typeface="Microsoft YaHei" pitchFamily="34" charset="-122"/>
              </a:rPr>
              <a:t>创建选择查询的基本知识</a:t>
            </a:r>
          </a:p>
        </p:txBody>
      </p:sp>
      <p:pic>
        <p:nvPicPr>
          <p:cNvPr id="2" name="Content Placeholder 1"/>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smtClean="0">
                <a:solidFill>
                  <a:srgbClr val="E46C0A"/>
                </a:solidFill>
                <a:latin typeface="Microsoft YaHei" pitchFamily="34" charset="-122"/>
                <a:ea typeface="Microsoft YaHei" pitchFamily="34" charset="-122"/>
              </a:rPr>
              <a:t>创建查询的基本过程。</a:t>
            </a:r>
          </a:p>
        </p:txBody>
      </p:sp>
      <p:sp>
        <p:nvSpPr>
          <p:cNvPr id="11" name="Text Placeholder 10"/>
          <p:cNvSpPr>
            <a:spLocks noGrp="1"/>
          </p:cNvSpPr>
          <p:nvPr>
            <p:ph type="body" sz="quarter" idx="15"/>
          </p:nvPr>
        </p:nvSpPr>
        <p:spPr>
          <a:xfrm>
            <a:off x="6248400" y="990600"/>
            <a:ext cx="2667000" cy="3657600"/>
          </a:xfrm>
        </p:spPr>
        <p:txBody>
          <a:bodyPr>
            <a:noAutofit/>
          </a:bodyPr>
          <a:lstStyle/>
          <a:p>
            <a:pPr eaLnBrk="1" hangingPunct="1">
              <a:buClr>
                <a:srgbClr val="F79646"/>
              </a:buClr>
            </a:pPr>
            <a:r>
              <a:rPr lang="zh-CN" altLang="en-US" noProof="0" smtClean="0">
                <a:solidFill>
                  <a:srgbClr val="000000"/>
                </a:solidFill>
                <a:latin typeface="Microsoft YaHei" pitchFamily="34" charset="-122"/>
                <a:ea typeface="Microsoft YaHei" pitchFamily="34" charset="-122"/>
              </a:rPr>
              <a:t>向查询添加任何排序、筛选或其他</a:t>
            </a:r>
            <a:r>
              <a:rPr lang="zh-CN" altLang="en-US" b="1" noProof="0" smtClean="0">
                <a:solidFill>
                  <a:srgbClr val="000000"/>
                </a:solidFill>
                <a:latin typeface="Microsoft YaHei" pitchFamily="34" charset="-122"/>
                <a:ea typeface="Microsoft YaHei" pitchFamily="34" charset="-122"/>
              </a:rPr>
              <a:t>选择条件</a:t>
            </a:r>
            <a:r>
              <a:rPr lang="zh-CN" altLang="en-US" noProof="0" smtClean="0">
                <a:solidFill>
                  <a:srgbClr val="000000"/>
                </a:solidFill>
                <a:latin typeface="Microsoft YaHei" pitchFamily="34" charset="-122"/>
                <a:ea typeface="Microsoft YaHei" pitchFamily="34" charset="-122"/>
              </a:rPr>
              <a:t>。 例如，如果您使用图中所示的条件，查询将只返回在 </a:t>
            </a:r>
            <a:r>
              <a:rPr lang="en-US" altLang="zh-CN" noProof="0" smtClean="0">
                <a:solidFill>
                  <a:srgbClr val="000000"/>
                </a:solidFill>
                <a:latin typeface="Microsoft YaHei" pitchFamily="34" charset="-122"/>
                <a:ea typeface="Microsoft YaHei" pitchFamily="34" charset="-122"/>
              </a:rPr>
              <a:t>2010 </a:t>
            </a:r>
            <a:r>
              <a:rPr lang="zh-CN" altLang="en-US" noProof="0" smtClean="0">
                <a:solidFill>
                  <a:srgbClr val="000000"/>
                </a:solidFill>
                <a:latin typeface="Microsoft YaHei" pitchFamily="34" charset="-122"/>
                <a:ea typeface="Microsoft YaHei" pitchFamily="34" charset="-122"/>
              </a:rPr>
              <a:t>年 </a:t>
            </a:r>
            <a:r>
              <a:rPr lang="en-US" altLang="zh-CN" noProof="0" smtClean="0">
                <a:solidFill>
                  <a:srgbClr val="000000"/>
                </a:solidFill>
                <a:latin typeface="Microsoft YaHei" pitchFamily="34" charset="-122"/>
                <a:ea typeface="Microsoft YaHei" pitchFamily="34" charset="-122"/>
              </a:rPr>
              <a:t>5 </a:t>
            </a:r>
            <a:r>
              <a:rPr lang="zh-CN" altLang="en-US" noProof="0" smtClean="0">
                <a:solidFill>
                  <a:srgbClr val="000000"/>
                </a:solidFill>
                <a:latin typeface="Microsoft YaHei" pitchFamily="34" charset="-122"/>
                <a:ea typeface="Microsoft YaHei" pitchFamily="34" charset="-122"/>
              </a:rPr>
              <a:t>月 </a:t>
            </a:r>
            <a:r>
              <a:rPr lang="en-US" altLang="zh-CN" noProof="0" smtClean="0">
                <a:solidFill>
                  <a:srgbClr val="000000"/>
                </a:solidFill>
                <a:latin typeface="Microsoft YaHei" pitchFamily="34" charset="-122"/>
                <a:ea typeface="Microsoft YaHei" pitchFamily="34" charset="-122"/>
              </a:rPr>
              <a:t>1 </a:t>
            </a:r>
            <a:r>
              <a:rPr lang="zh-CN" altLang="en-US" noProof="0" smtClean="0">
                <a:solidFill>
                  <a:srgbClr val="000000"/>
                </a:solidFill>
                <a:latin typeface="Microsoft YaHei" pitchFamily="34" charset="-122"/>
                <a:ea typeface="Microsoft YaHei" pitchFamily="34" charset="-122"/>
              </a:rPr>
              <a:t>日后购买的资产的数据。 还可以使用让查询在运行之前要求您输入的条件；可在本课程后面看到此内容。</a:t>
            </a:r>
            <a:endParaRPr lang="zh-CN" altLang="en-US" noProof="0" smtClean="0">
              <a:solidFill>
                <a:srgbClr val="000000"/>
              </a:solidFill>
              <a:latin typeface="Microsoft YaHei" pitchFamily="34" charset="-122"/>
              <a:ea typeface="Microsoft YaHei" pitchFamily="34" charset="-122"/>
            </a:endParaRPr>
          </a:p>
        </p:txBody>
      </p:sp>
      <p:graphicFrame>
        <p:nvGraphicFramePr>
          <p:cNvPr id="14" name="Object 13"/>
          <p:cNvGraphicFramePr>
            <a:graphicFrameLocks noChangeAspect="1"/>
          </p:cNvGraphicFramePr>
          <p:nvPr>
            <p:extLst>
              <p:ext uri="{D42A27DB-BD31-4B8C-83A1-F6EECF244321}">
                <p14:modId xmlns:p14="http://schemas.microsoft.com/office/powerpoint/2010/main" val="1600915070"/>
              </p:ext>
            </p:extLst>
          </p:nvPr>
        </p:nvGraphicFramePr>
        <p:xfrm>
          <a:off x="6232525" y="1025525"/>
          <a:ext cx="269875" cy="303213"/>
        </p:xfrm>
        <a:graphic>
          <a:graphicData uri="http://schemas.openxmlformats.org/presentationml/2006/ole">
            <mc:AlternateContent xmlns:mc="http://schemas.openxmlformats.org/markup-compatibility/2006">
              <mc:Choice xmlns:v="urn:schemas-microsoft-com:vml" Requires="v">
                <p:oleObj spid="_x0000_s28699" name="Visio" r:id="rId5" imgW="270231" imgH="303063" progId="Visio.Drawing.11">
                  <p:embed/>
                </p:oleObj>
              </mc:Choice>
              <mc:Fallback>
                <p:oleObj name="Visio" r:id="rId5" imgW="270231" imgH="303063" progId="Visio.Drawing.11">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2525" y="1025525"/>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14"/>
          <p:cNvGraphicFramePr>
            <a:graphicFrameLocks noGrp="1" noChangeAspect="1"/>
          </p:cNvGraphicFramePr>
          <p:nvPr>
            <p:extLst>
              <p:ext uri="{D42A27DB-BD31-4B8C-83A1-F6EECF244321}">
                <p14:modId xmlns:p14="http://schemas.microsoft.com/office/powerpoint/2010/main" val="3835856588"/>
              </p:ext>
            </p:extLst>
          </p:nvPr>
        </p:nvGraphicFramePr>
        <p:xfrm>
          <a:off x="6232525" y="4759325"/>
          <a:ext cx="287338" cy="293688"/>
        </p:xfrm>
        <a:graphic>
          <a:graphicData uri="http://schemas.openxmlformats.org/presentationml/2006/ole">
            <mc:AlternateContent xmlns:mc="http://schemas.openxmlformats.org/markup-compatibility/2006">
              <mc:Choice xmlns:v="urn:schemas-microsoft-com:vml" Requires="v">
                <p:oleObj spid="_x0000_s28700" name="Visio" r:id="rId7" imgW="288036" imgH="292913" progId="Visio.Drawing.11">
                  <p:embed/>
                </p:oleObj>
              </mc:Choice>
              <mc:Fallback>
                <p:oleObj name="Visio" r:id="rId7" imgW="288036" imgH="292913" progId="Visio.Drawing.11">
                  <p:embed/>
                  <p:pic>
                    <p:nvPicPr>
                      <p:cNvPr id="0" name="Object 14"/>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2525" y="4759325"/>
                        <a:ext cx="287338" cy="29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10"/>
          <p:cNvSpPr>
            <a:spLocks noGrp="1"/>
          </p:cNvSpPr>
          <p:nvPr>
            <p:ph type="body" sz="quarter" idx="15"/>
          </p:nvPr>
        </p:nvSpPr>
        <p:spPr>
          <a:xfrm>
            <a:off x="6248400" y="4741863"/>
            <a:ext cx="2667000" cy="1295400"/>
          </a:xfrm>
        </p:spPr>
        <p:txBody>
          <a:bodyPr>
            <a:noAutofit/>
          </a:bodyPr>
          <a:lstStyle/>
          <a:p>
            <a:pPr eaLnBrk="1" hangingPunct="1">
              <a:buClr>
                <a:srgbClr val="F79646"/>
              </a:buClr>
            </a:pPr>
            <a:r>
              <a:rPr lang="zh-CN" altLang="en-US" noProof="0" smtClean="0">
                <a:solidFill>
                  <a:srgbClr val="000000"/>
                </a:solidFill>
                <a:latin typeface="Microsoft YaHei" pitchFamily="34" charset="-122"/>
                <a:ea typeface="Microsoft YaHei" pitchFamily="34" charset="-122"/>
              </a:rPr>
              <a:t>完成添加字段和任何选择条件之后，运行查询以查看它是否提供正确的结果。</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nodeType="afterGroup">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animEffect transition="in" filter="fade">
                                      <p:cBhvr>
                                        <p:cTn id="15" dur="500"/>
                                        <p:tgtEl>
                                          <p:spTgt spid="11">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6">
                                            <p:txEl>
                                              <p:pRg st="0" end="0"/>
                                            </p:txEl>
                                          </p:spTgt>
                                        </p:tgtEl>
                                        <p:attrNameLst>
                                          <p:attrName>style.visibility</p:attrName>
                                        </p:attrNameLst>
                                      </p:cBhvr>
                                      <p:to>
                                        <p:strVal val="visible"/>
                                      </p:to>
                                    </p:set>
                                    <p:animEffect transition="in" filter="fade">
                                      <p:cBhvr>
                                        <p:cTn id="20"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zh-CN" altLang="en-US" noProof="0" smtClean="0">
                <a:solidFill>
                  <a:srgbClr val="7F7F7F"/>
                </a:solidFill>
                <a:latin typeface="Microsoft YaHei" pitchFamily="34" charset="-122"/>
                <a:ea typeface="Microsoft YaHei" pitchFamily="34" charset="-122"/>
              </a:rPr>
              <a:t>使用查询结果的方法</a:t>
            </a: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6"/>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5" name="Text Placeholder 4"/>
          <p:cNvSpPr>
            <a:spLocks noGrp="1"/>
          </p:cNvSpPr>
          <p:nvPr>
            <p:ph type="body" sz="quarter" idx="13"/>
          </p:nvPr>
        </p:nvSpPr>
        <p:spPr>
          <a:xfrm>
            <a:off x="304800" y="4038600"/>
            <a:ext cx="5715000" cy="533400"/>
          </a:xfrm>
        </p:spPr>
        <p:txBody>
          <a:bodyPr/>
          <a:lstStyle/>
          <a:p>
            <a:pPr eaLnBrk="1" hangingPunct="1"/>
            <a:r>
              <a:rPr lang="zh-CN" altLang="en-US" noProof="0" smtClean="0">
                <a:solidFill>
                  <a:srgbClr val="E46C0A"/>
                </a:solidFill>
                <a:latin typeface="Microsoft YaHei" pitchFamily="34" charset="-122"/>
                <a:ea typeface="Microsoft YaHei" pitchFamily="34" charset="-122"/>
              </a:rPr>
              <a:t>使用查询作为报表的数据源。 </a:t>
            </a:r>
          </a:p>
        </p:txBody>
      </p:sp>
      <p:sp>
        <p:nvSpPr>
          <p:cNvPr id="6" name="Text Placeholder 5"/>
          <p:cNvSpPr>
            <a:spLocks noGrp="1"/>
          </p:cNvSpPr>
          <p:nvPr>
            <p:ph type="body" sz="quarter" idx="14"/>
          </p:nvPr>
        </p:nvSpPr>
        <p:spPr>
          <a:xfrm>
            <a:off x="6248400" y="990600"/>
            <a:ext cx="2667000" cy="2251075"/>
          </a:xfrm>
        </p:spPr>
        <p:txBody>
          <a:bodyPr>
            <a:noAutofit/>
          </a:bodyPr>
          <a:lstStyle/>
          <a:p>
            <a:pPr eaLnBrk="1" hangingPunct="1">
              <a:buClr>
                <a:srgbClr val="F79646"/>
              </a:buClr>
            </a:pPr>
            <a:r>
              <a:rPr lang="zh-CN" altLang="en-US" noProof="0" smtClean="0">
                <a:solidFill>
                  <a:srgbClr val="000000"/>
                </a:solidFill>
                <a:latin typeface="Microsoft YaHei" pitchFamily="34" charset="-122"/>
                <a:ea typeface="Microsoft YaHei" pitchFamily="34" charset="-122"/>
              </a:rPr>
              <a:t>运行选择查询时，</a:t>
            </a:r>
            <a:r>
              <a:rPr lang="en-US" altLang="zh-CN" noProof="0" smtClean="0">
                <a:solidFill>
                  <a:srgbClr val="000000"/>
                </a:solidFill>
                <a:latin typeface="Microsoft YaHei" pitchFamily="34" charset="-122"/>
                <a:ea typeface="Microsoft YaHei" pitchFamily="34" charset="-122"/>
              </a:rPr>
              <a:t>Access </a:t>
            </a:r>
            <a:r>
              <a:rPr lang="zh-CN" altLang="en-US" noProof="0" smtClean="0">
                <a:solidFill>
                  <a:srgbClr val="000000"/>
                </a:solidFill>
                <a:latin typeface="Microsoft YaHei" pitchFamily="34" charset="-122"/>
                <a:ea typeface="Microsoft YaHei" pitchFamily="34" charset="-122"/>
              </a:rPr>
              <a:t>会在数据表中显示结果。 结果称为</a:t>
            </a:r>
            <a:r>
              <a:rPr lang="zh-CN" altLang="en-US" b="1" noProof="0" smtClean="0">
                <a:solidFill>
                  <a:srgbClr val="000000"/>
                </a:solidFill>
                <a:latin typeface="Microsoft YaHei" pitchFamily="34" charset="-122"/>
                <a:ea typeface="Microsoft YaHei" pitchFamily="34" charset="-122"/>
              </a:rPr>
              <a:t>记录集</a:t>
            </a:r>
            <a:r>
              <a:rPr lang="zh-CN" altLang="en-US" noProof="0" smtClean="0">
                <a:solidFill>
                  <a:srgbClr val="000000"/>
                </a:solidFill>
                <a:latin typeface="Microsoft YaHei" pitchFamily="34" charset="-122"/>
                <a:ea typeface="Microsoft YaHei" pitchFamily="34" charset="-122"/>
              </a:rPr>
              <a:t>，可以采用使用数据表的相同方法使用记录集。</a:t>
            </a:r>
            <a:endParaRPr lang="zh-CN" altLang="en-US" noProof="0" smtClean="0">
              <a:solidFill>
                <a:srgbClr val="000000"/>
              </a:solidFill>
              <a:latin typeface="Microsoft YaHei" pitchFamily="34" charset="-122"/>
              <a:ea typeface="Microsoft YaHei" pitchFamily="34" charset="-122"/>
            </a:endParaRPr>
          </a:p>
        </p:txBody>
      </p:sp>
      <p:sp>
        <p:nvSpPr>
          <p:cNvPr id="8" name="Text Placeholder 5"/>
          <p:cNvSpPr txBox="1">
            <a:spLocks/>
          </p:cNvSpPr>
          <p:nvPr/>
        </p:nvSpPr>
        <p:spPr bwMode="auto">
          <a:xfrm>
            <a:off x="6248400" y="3241675"/>
            <a:ext cx="26670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ct val="20000"/>
              </a:spcBef>
              <a:buClr>
                <a:srgbClr val="F79646"/>
              </a:buClr>
              <a:buFont typeface="Arial" pitchFamily="34" charset="0"/>
              <a:buNone/>
            </a:pPr>
            <a:r>
              <a:rPr lang="zh-CN" altLang="en-US" dirty="0">
                <a:solidFill>
                  <a:srgbClr val="000000"/>
                </a:solidFill>
                <a:latin typeface="Microsoft YaHei" pitchFamily="34" charset="-122"/>
                <a:ea typeface="Microsoft YaHei" pitchFamily="34" charset="-122"/>
                <a:cs typeface="Segoe UI" pitchFamily="34" charset="0"/>
              </a:rPr>
              <a:t>例如，可以添加或更改数据，</a:t>
            </a:r>
            <a:r>
              <a:rPr lang="en-US" altLang="zh-CN" dirty="0">
                <a:solidFill>
                  <a:srgbClr val="000000"/>
                </a:solidFill>
                <a:latin typeface="Microsoft YaHei" pitchFamily="34" charset="-122"/>
                <a:ea typeface="Microsoft YaHei" pitchFamily="34" charset="-122"/>
                <a:cs typeface="Segoe UI" pitchFamily="34" charset="0"/>
              </a:rPr>
              <a:t>Access </a:t>
            </a:r>
            <a:r>
              <a:rPr lang="zh-CN" altLang="en-US" dirty="0">
                <a:solidFill>
                  <a:srgbClr val="000000"/>
                </a:solidFill>
                <a:latin typeface="Microsoft YaHei" pitchFamily="34" charset="-122"/>
                <a:ea typeface="Microsoft YaHei" pitchFamily="34" charset="-122"/>
                <a:cs typeface="Segoe UI" pitchFamily="34" charset="0"/>
              </a:rPr>
              <a:t>会将更改写入用作查询记录源的表。</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Effect transition="in" filter="fade">
                                      <p:cBhvr>
                                        <p:cTn id="2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使用查询结果的方法</a:t>
            </a: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6"/>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5" name="Text Placeholder 4"/>
          <p:cNvSpPr>
            <a:spLocks noGrp="1"/>
          </p:cNvSpPr>
          <p:nvPr>
            <p:ph type="body" sz="quarter" idx="13"/>
          </p:nvPr>
        </p:nvSpPr>
        <p:spPr>
          <a:xfrm>
            <a:off x="304800" y="4038600"/>
            <a:ext cx="5715000" cy="533400"/>
          </a:xfrm>
        </p:spPr>
        <p:txBody>
          <a:bodyPr/>
          <a:lstStyle/>
          <a:p>
            <a:pPr eaLnBrk="1" hangingPunct="1"/>
            <a:r>
              <a:rPr lang="zh-CN" altLang="en-US" noProof="0" dirty="0" smtClean="0">
                <a:solidFill>
                  <a:srgbClr val="E46C0A"/>
                </a:solidFill>
                <a:latin typeface="Microsoft YaHei" pitchFamily="34" charset="-122"/>
                <a:ea typeface="Microsoft YaHei" pitchFamily="34" charset="-122"/>
              </a:rPr>
              <a:t>使用查询作为报表的数据源。 </a:t>
            </a:r>
          </a:p>
        </p:txBody>
      </p:sp>
      <p:sp>
        <p:nvSpPr>
          <p:cNvPr id="6" name="Text Placeholder 5"/>
          <p:cNvSpPr>
            <a:spLocks noGrp="1"/>
          </p:cNvSpPr>
          <p:nvPr>
            <p:ph type="body" sz="quarter" idx="14"/>
          </p:nvPr>
        </p:nvSpPr>
        <p:spPr>
          <a:xfrm>
            <a:off x="6248400" y="990600"/>
            <a:ext cx="2667000" cy="33528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还可以使用记录集为窗体、报表甚至其他查询提供数据。 例如，如果您需要您要更换的计算机的相关报表，您可以创建返回该数据的查询，然后快速构建报表。</a:t>
            </a:r>
          </a:p>
        </p:txBody>
      </p:sp>
      <p:sp>
        <p:nvSpPr>
          <p:cNvPr id="8" name="Text Placeholder 5"/>
          <p:cNvSpPr txBox="1">
            <a:spLocks/>
          </p:cNvSpPr>
          <p:nvPr/>
        </p:nvSpPr>
        <p:spPr bwMode="auto">
          <a:xfrm>
            <a:off x="6248400" y="4343400"/>
            <a:ext cx="26670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ct val="20000"/>
              </a:spcBef>
              <a:buClr>
                <a:srgbClr val="F79646"/>
              </a:buClr>
              <a:buFont typeface="Arial" pitchFamily="34" charset="0"/>
              <a:buNone/>
            </a:pPr>
            <a:r>
              <a:rPr lang="zh-CN" altLang="en-US" dirty="0">
                <a:solidFill>
                  <a:srgbClr val="000000"/>
                </a:solidFill>
                <a:latin typeface="Microsoft YaHei" pitchFamily="34" charset="-122"/>
                <a:ea typeface="Microsoft YaHei" pitchFamily="34" charset="-122"/>
                <a:cs typeface="Segoe UI" pitchFamily="34" charset="0"/>
              </a:rPr>
              <a:t>图中显示了这一点。 查询仅返回已标记要停用的资产的那些记录。</a:t>
            </a:r>
            <a:r>
              <a:rPr lang="zh-CN" altLang="en-US" dirty="0">
                <a:latin typeface="Microsoft YaHei" pitchFamily="34" charset="-122"/>
                <a:ea typeface="Microsoft YaHei" pitchFamily="34" charset="-122"/>
                <a:cs typeface="Segoe UI"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使用查询结果的方法</a:t>
            </a: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6"/>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5" name="Text Placeholder 4"/>
          <p:cNvSpPr>
            <a:spLocks noGrp="1"/>
          </p:cNvSpPr>
          <p:nvPr>
            <p:ph type="body" sz="quarter" idx="13"/>
          </p:nvPr>
        </p:nvSpPr>
        <p:spPr>
          <a:xfrm>
            <a:off x="304800" y="4038600"/>
            <a:ext cx="5715000" cy="533400"/>
          </a:xfrm>
        </p:spPr>
        <p:txBody>
          <a:bodyPr/>
          <a:lstStyle/>
          <a:p>
            <a:pPr eaLnBrk="1" hangingPunct="1"/>
            <a:r>
              <a:rPr lang="zh-CN" altLang="en-US" noProof="0" dirty="0" smtClean="0">
                <a:solidFill>
                  <a:srgbClr val="E46C0A"/>
                </a:solidFill>
                <a:latin typeface="Microsoft YaHei" pitchFamily="34" charset="-122"/>
                <a:ea typeface="Microsoft YaHei" pitchFamily="34" charset="-122"/>
              </a:rPr>
              <a:t>使用查询作为报表的数据源。 </a:t>
            </a:r>
          </a:p>
        </p:txBody>
      </p:sp>
      <p:sp>
        <p:nvSpPr>
          <p:cNvPr id="6" name="Text Placeholder 5"/>
          <p:cNvSpPr>
            <a:spLocks noGrp="1"/>
          </p:cNvSpPr>
          <p:nvPr>
            <p:ph type="body" sz="quarter" idx="14"/>
          </p:nvPr>
        </p:nvSpPr>
        <p:spPr>
          <a:xfrm>
            <a:off x="6248400" y="990600"/>
            <a:ext cx="2667000" cy="35814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本系列课程中的最后两个课程演示如何创建使用查询作为数据源的窗体和报表。 现在，应记住，与表不同，记录集并不是物理上存在于数据库中。 而是 </a:t>
            </a:r>
            <a:r>
              <a:rPr lang="en-US" altLang="zh-CN" noProof="0" dirty="0" smtClean="0">
                <a:solidFill>
                  <a:srgbClr val="000000"/>
                </a:solidFill>
                <a:latin typeface="Microsoft YaHei" pitchFamily="34" charset="-122"/>
                <a:ea typeface="Microsoft YaHei" pitchFamily="34" charset="-122"/>
              </a:rPr>
              <a:t>Access </a:t>
            </a:r>
            <a:r>
              <a:rPr lang="zh-CN" altLang="en-US" noProof="0" dirty="0" smtClean="0">
                <a:solidFill>
                  <a:srgbClr val="000000"/>
                </a:solidFill>
                <a:latin typeface="Microsoft YaHei" pitchFamily="34" charset="-122"/>
                <a:ea typeface="Microsoft YaHei" pitchFamily="34" charset="-122"/>
              </a:rPr>
              <a:t>存储查询，并且它仅在您运行查询时显示记录集。</a:t>
            </a:r>
            <a:endParaRPr lang="zh-CN" altLang="en-US" noProof="0" dirty="0" smtClean="0">
              <a:solidFill>
                <a:srgbClr val="000000"/>
              </a:solidFill>
              <a:latin typeface="Microsoft YaHei" pitchFamily="34" charset="-122"/>
              <a:ea typeface="Microsoft YaHei" pitchFamily="34" charset="-122"/>
            </a:endParaRPr>
          </a:p>
        </p:txBody>
      </p:sp>
      <p:sp>
        <p:nvSpPr>
          <p:cNvPr id="8" name="Text Placeholder 5"/>
          <p:cNvSpPr txBox="1">
            <a:spLocks/>
          </p:cNvSpPr>
          <p:nvPr/>
        </p:nvSpPr>
        <p:spPr bwMode="auto">
          <a:xfrm>
            <a:off x="6248400" y="4648200"/>
            <a:ext cx="2667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ct val="20000"/>
              </a:spcBef>
              <a:buClr>
                <a:srgbClr val="F79646"/>
              </a:buClr>
              <a:buFont typeface="Arial" pitchFamily="34" charset="0"/>
              <a:buNone/>
            </a:pPr>
            <a:r>
              <a:rPr lang="zh-CN" altLang="en-US" dirty="0">
                <a:solidFill>
                  <a:srgbClr val="000000"/>
                </a:solidFill>
                <a:latin typeface="Microsoft YaHei" pitchFamily="34" charset="-122"/>
                <a:ea typeface="Microsoft YaHei" pitchFamily="34" charset="-122"/>
                <a:cs typeface="Segoe UI" pitchFamily="34" charset="0"/>
              </a:rPr>
              <a:t>所以，让我们来构建一个记录集。 我们将从查询设计器开始。</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查询单个记录源</a:t>
            </a:r>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dirty="0" smtClean="0">
                <a:solidFill>
                  <a:srgbClr val="E46C0A"/>
                </a:solidFill>
                <a:latin typeface="Microsoft YaHei" pitchFamily="34" charset="-122"/>
                <a:ea typeface="Microsoft YaHei" pitchFamily="34" charset="-122"/>
              </a:rPr>
              <a:t>使用查询设计器。 </a:t>
            </a:r>
          </a:p>
        </p:txBody>
      </p:sp>
      <p:sp>
        <p:nvSpPr>
          <p:cNvPr id="10" name="Text Placeholder 9"/>
          <p:cNvSpPr>
            <a:spLocks noGrp="1"/>
          </p:cNvSpPr>
          <p:nvPr>
            <p:ph type="body" sz="quarter" idx="14"/>
          </p:nvPr>
        </p:nvSpPr>
        <p:spPr>
          <a:xfrm>
            <a:off x="6248400" y="990600"/>
            <a:ext cx="2667000" cy="19812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查询设计器可让您最大限度地控制选择查询。 它还可以使创建使用单个表作为记录源的查询更容易。</a:t>
            </a:r>
            <a:r>
              <a:rPr lang="zh-CN" altLang="en-US" noProof="0" dirty="0" smtClean="0">
                <a:latin typeface="Microsoft YaHei" pitchFamily="34" charset="-122"/>
                <a:ea typeface="Microsoft YaHei" pitchFamily="34" charset="-122"/>
              </a:rPr>
              <a:t> </a:t>
            </a:r>
          </a:p>
        </p:txBody>
      </p:sp>
      <p:sp>
        <p:nvSpPr>
          <p:cNvPr id="16" name="Text Placeholder 9"/>
          <p:cNvSpPr>
            <a:spLocks noGrp="1"/>
          </p:cNvSpPr>
          <p:nvPr>
            <p:ph type="body" sz="quarter" idx="14"/>
          </p:nvPr>
        </p:nvSpPr>
        <p:spPr>
          <a:xfrm>
            <a:off x="6248400" y="2955925"/>
            <a:ext cx="2667000" cy="19050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例如，此类型的查询使列出资产及其购买日期更容易。</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查询单个记录源</a:t>
            </a:r>
          </a:p>
        </p:txBody>
      </p:sp>
      <p:pic>
        <p:nvPicPr>
          <p:cNvPr id="2" name="Content Placeholder 1"/>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dirty="0" smtClean="0">
                <a:solidFill>
                  <a:srgbClr val="E46C0A"/>
                </a:solidFill>
                <a:latin typeface="Microsoft YaHei" pitchFamily="34" charset="-122"/>
                <a:ea typeface="Microsoft YaHei" pitchFamily="34" charset="-122"/>
              </a:rPr>
              <a:t>使用查询设计器。 </a:t>
            </a:r>
          </a:p>
        </p:txBody>
      </p:sp>
      <p:sp>
        <p:nvSpPr>
          <p:cNvPr id="10" name="Text Placeholder 9"/>
          <p:cNvSpPr>
            <a:spLocks noGrp="1"/>
          </p:cNvSpPr>
          <p:nvPr>
            <p:ph type="body" sz="quarter" idx="14"/>
          </p:nvPr>
        </p:nvSpPr>
        <p:spPr>
          <a:xfrm>
            <a:off x="6248400" y="990600"/>
            <a:ext cx="2667000" cy="4572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这里是操作过程。</a:t>
            </a:r>
          </a:p>
        </p:txBody>
      </p:sp>
      <p:sp>
        <p:nvSpPr>
          <p:cNvPr id="11" name="Text Placeholder 10"/>
          <p:cNvSpPr>
            <a:spLocks noGrp="1"/>
          </p:cNvSpPr>
          <p:nvPr>
            <p:ph type="body" sz="quarter" idx="15"/>
          </p:nvPr>
        </p:nvSpPr>
        <p:spPr>
          <a:xfrm>
            <a:off x="6248400" y="1447800"/>
            <a:ext cx="2667000" cy="2041525"/>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在“创建”选项卡上的“查询”组中，单击“查询设计”。 此时设计器便会启动并显示“显示表”对话框。 在功能区上，“设计”选项卡也会出现。</a:t>
            </a:r>
            <a:r>
              <a:rPr lang="zh-CN" altLang="en-US" noProof="0" dirty="0" smtClean="0">
                <a:latin typeface="Microsoft YaHei" pitchFamily="34" charset="-122"/>
                <a:ea typeface="Microsoft YaHei" pitchFamily="34" charset="-122"/>
              </a:rPr>
              <a:t> </a:t>
            </a:r>
          </a:p>
        </p:txBody>
      </p:sp>
      <p:graphicFrame>
        <p:nvGraphicFramePr>
          <p:cNvPr id="12" name="Object 11"/>
          <p:cNvGraphicFramePr>
            <a:graphicFrameLocks noChangeAspect="1"/>
          </p:cNvGraphicFramePr>
          <p:nvPr>
            <p:extLst>
              <p:ext uri="{D42A27DB-BD31-4B8C-83A1-F6EECF244321}">
                <p14:modId xmlns:p14="http://schemas.microsoft.com/office/powerpoint/2010/main" val="1751286368"/>
              </p:ext>
            </p:extLst>
          </p:nvPr>
        </p:nvGraphicFramePr>
        <p:xfrm>
          <a:off x="6232525" y="1489075"/>
          <a:ext cx="269875" cy="303213"/>
        </p:xfrm>
        <a:graphic>
          <a:graphicData uri="http://schemas.openxmlformats.org/presentationml/2006/ole">
            <mc:AlternateContent xmlns:mc="http://schemas.openxmlformats.org/markup-compatibility/2006">
              <mc:Choice xmlns:v="urn:schemas-microsoft-com:vml" Requires="v">
                <p:oleObj spid="_x0000_s33818" name="Visio" r:id="rId5" imgW="270231" imgH="303063" progId="Visio.Drawing.11">
                  <p:embed/>
                </p:oleObj>
              </mc:Choice>
              <mc:Fallback>
                <p:oleObj name="Visio" r:id="rId5" imgW="270231" imgH="303063" progId="Visio.Drawing.11">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2525" y="1489075"/>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902680469"/>
              </p:ext>
            </p:extLst>
          </p:nvPr>
        </p:nvGraphicFramePr>
        <p:xfrm>
          <a:off x="6232525" y="3505200"/>
          <a:ext cx="269875" cy="303213"/>
        </p:xfrm>
        <a:graphic>
          <a:graphicData uri="http://schemas.openxmlformats.org/presentationml/2006/ole">
            <mc:AlternateContent xmlns:mc="http://schemas.openxmlformats.org/markup-compatibility/2006">
              <mc:Choice xmlns:v="urn:schemas-microsoft-com:vml" Requires="v">
                <p:oleObj spid="_x0000_s33819" name="Visio" r:id="rId7" imgW="270231" imgH="303063" progId="Visio.Drawing.11">
                  <p:embed/>
                </p:oleObj>
              </mc:Choice>
              <mc:Fallback>
                <p:oleObj name="Visio" r:id="rId7" imgW="270231" imgH="303063" progId="Visio.Drawing.11">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2525" y="3505200"/>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10"/>
          <p:cNvSpPr txBox="1">
            <a:spLocks/>
          </p:cNvSpPr>
          <p:nvPr/>
        </p:nvSpPr>
        <p:spPr bwMode="auto">
          <a:xfrm>
            <a:off x="6248400" y="3489325"/>
            <a:ext cx="2667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ct val="20000"/>
              </a:spcBef>
              <a:spcAft>
                <a:spcPts val="300"/>
              </a:spcAft>
              <a:buClr>
                <a:srgbClr val="F79646"/>
              </a:buClr>
              <a:buFont typeface="Arial" pitchFamily="34" charset="0"/>
              <a:buNone/>
            </a:pPr>
            <a:r>
              <a:rPr lang="zh-CN" altLang="en-US" sz="1600" dirty="0">
                <a:solidFill>
                  <a:srgbClr val="000000"/>
                </a:solidFill>
                <a:latin typeface="Microsoft YaHei" pitchFamily="34" charset="-122"/>
                <a:ea typeface="Microsoft YaHei" pitchFamily="34" charset="-122"/>
                <a:cs typeface="Segoe UI" pitchFamily="34" charset="0"/>
              </a:rPr>
              <a:t>在对话框中，选择记录源。 可以使用表和查询的组合，并且您选择的内容会出现在设计器的上半部分中。</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par>
                          <p:cTn id="16" fill="hold" nodeType="afterGroup">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build="p"/>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查询单个记录源</a:t>
            </a:r>
          </a:p>
        </p:txBody>
      </p:sp>
      <p:pic>
        <p:nvPicPr>
          <p:cNvPr id="2" name="Content Placeholder 1"/>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smtClean="0">
                <a:solidFill>
                  <a:srgbClr val="E46C0A"/>
                </a:solidFill>
                <a:latin typeface="Microsoft YaHei" pitchFamily="34" charset="-122"/>
                <a:ea typeface="Microsoft YaHei" pitchFamily="34" charset="-122"/>
              </a:rPr>
              <a:t>使用查询设计器。 </a:t>
            </a:r>
          </a:p>
        </p:txBody>
      </p:sp>
      <p:sp>
        <p:nvSpPr>
          <p:cNvPr id="11" name="Text Placeholder 10"/>
          <p:cNvSpPr>
            <a:spLocks noGrp="1"/>
          </p:cNvSpPr>
          <p:nvPr>
            <p:ph type="body" sz="quarter" idx="15"/>
          </p:nvPr>
        </p:nvSpPr>
        <p:spPr>
          <a:xfrm>
            <a:off x="6248400" y="990600"/>
            <a:ext cx="2667000" cy="17526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在记录源中，双击要在记录集（结果）中查看的字段。 您的选择会出现在设计器的下半部分中。</a:t>
            </a:r>
          </a:p>
        </p:txBody>
      </p:sp>
      <p:graphicFrame>
        <p:nvGraphicFramePr>
          <p:cNvPr id="14" name="Object 13"/>
          <p:cNvGraphicFramePr>
            <a:graphicFrameLocks noChangeAspect="1"/>
          </p:cNvGraphicFramePr>
          <p:nvPr>
            <p:extLst>
              <p:ext uri="{D42A27DB-BD31-4B8C-83A1-F6EECF244321}">
                <p14:modId xmlns:p14="http://schemas.microsoft.com/office/powerpoint/2010/main" val="3605507465"/>
              </p:ext>
            </p:extLst>
          </p:nvPr>
        </p:nvGraphicFramePr>
        <p:xfrm>
          <a:off x="6232525" y="1023938"/>
          <a:ext cx="269875" cy="303212"/>
        </p:xfrm>
        <a:graphic>
          <a:graphicData uri="http://schemas.openxmlformats.org/presentationml/2006/ole">
            <mc:AlternateContent xmlns:mc="http://schemas.openxmlformats.org/markup-compatibility/2006">
              <mc:Choice xmlns:v="urn:schemas-microsoft-com:vml" Requires="v">
                <p:oleObj spid="_x0000_s34844" name="Visio" r:id="rId5" imgW="270231" imgH="303063" progId="Visio.Drawing.11">
                  <p:embed/>
                </p:oleObj>
              </mc:Choice>
              <mc:Fallback>
                <p:oleObj name="Visio" r:id="rId5" imgW="270231" imgH="303063" progId="Visio.Drawing.11">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2525" y="1023938"/>
                        <a:ext cx="269875"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4"/>
          <p:cNvGraphicFramePr>
            <a:graphicFrameLocks noGrp="1" noChangeAspect="1"/>
          </p:cNvGraphicFramePr>
          <p:nvPr>
            <p:extLst>
              <p:ext uri="{D42A27DB-BD31-4B8C-83A1-F6EECF244321}">
                <p14:modId xmlns:p14="http://schemas.microsoft.com/office/powerpoint/2010/main" val="3316499733"/>
              </p:ext>
            </p:extLst>
          </p:nvPr>
        </p:nvGraphicFramePr>
        <p:xfrm>
          <a:off x="6232525" y="2819400"/>
          <a:ext cx="287338" cy="293688"/>
        </p:xfrm>
        <a:graphic>
          <a:graphicData uri="http://schemas.openxmlformats.org/presentationml/2006/ole">
            <mc:AlternateContent xmlns:mc="http://schemas.openxmlformats.org/markup-compatibility/2006">
              <mc:Choice xmlns:v="urn:schemas-microsoft-com:vml" Requires="v">
                <p:oleObj spid="_x0000_s34845" name="Visio" r:id="rId7" imgW="288036" imgH="292913" progId="Visio.Drawing.11">
                  <p:embed/>
                </p:oleObj>
              </mc:Choice>
              <mc:Fallback>
                <p:oleObj name="Visio" r:id="rId7" imgW="288036" imgH="292913" progId="Visio.Drawing.11">
                  <p:embed/>
                  <p:pic>
                    <p:nvPicPr>
                      <p:cNvPr id="0" name="Object 14"/>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2525" y="2819400"/>
                        <a:ext cx="287338"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Text Placeholder 10"/>
          <p:cNvSpPr>
            <a:spLocks noGrp="1"/>
          </p:cNvSpPr>
          <p:nvPr>
            <p:ph type="body" sz="quarter" idx="15"/>
          </p:nvPr>
        </p:nvSpPr>
        <p:spPr>
          <a:xfrm>
            <a:off x="6248400" y="2786063"/>
            <a:ext cx="2667000" cy="11430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完成添加字段后，转到“设计”选项卡，并在“结果”组中，单击“运行”。</a:t>
            </a:r>
          </a:p>
        </p:txBody>
      </p:sp>
      <p:sp>
        <p:nvSpPr>
          <p:cNvPr id="17" name="Text Placeholder 5"/>
          <p:cNvSpPr txBox="1">
            <a:spLocks/>
          </p:cNvSpPr>
          <p:nvPr/>
        </p:nvSpPr>
        <p:spPr bwMode="auto">
          <a:xfrm>
            <a:off x="6248400" y="3886200"/>
            <a:ext cx="2667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ct val="20000"/>
              </a:spcBef>
              <a:buClr>
                <a:srgbClr val="F79646"/>
              </a:buClr>
              <a:buFont typeface="Arial" pitchFamily="34" charset="0"/>
              <a:buNone/>
            </a:pPr>
            <a:r>
              <a:rPr lang="zh-CN" altLang="en-US" dirty="0">
                <a:solidFill>
                  <a:srgbClr val="000000"/>
                </a:solidFill>
                <a:latin typeface="Microsoft YaHei" pitchFamily="34" charset="-122"/>
                <a:ea typeface="Microsoft YaHei" pitchFamily="34" charset="-122"/>
                <a:cs typeface="Segoe UI" pitchFamily="34" charset="0"/>
              </a:rPr>
              <a:t>您的记录集便会出现为数据表。</a:t>
            </a:r>
            <a:r>
              <a:rPr lang="zh-CN" altLang="en-US" dirty="0">
                <a:latin typeface="Microsoft YaHei" pitchFamily="34" charset="-122"/>
                <a:ea typeface="Microsoft YaHei" pitchFamily="34" charset="-122"/>
                <a:cs typeface="Segoe UI"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nodeType="afterGroup">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animEffect transition="in" filter="fade">
                                      <p:cBhvr>
                                        <p:cTn id="15" dur="500"/>
                                        <p:tgtEl>
                                          <p:spTgt spid="11">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6">
                                            <p:txEl>
                                              <p:pRg st="0" end="0"/>
                                            </p:txEl>
                                          </p:spTgt>
                                        </p:tgtEl>
                                        <p:attrNameLst>
                                          <p:attrName>style.visibility</p:attrName>
                                        </p:attrNameLst>
                                      </p:cBhvr>
                                      <p:to>
                                        <p:strVal val="visible"/>
                                      </p:to>
                                    </p:set>
                                    <p:animEffect transition="in" filter="fade">
                                      <p:cBhvr>
                                        <p:cTn id="20" dur="500"/>
                                        <p:tgtEl>
                                          <p:spTgt spid="16">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7">
                                            <p:txEl>
                                              <p:pRg st="0" end="0"/>
                                            </p:txEl>
                                          </p:spTgt>
                                        </p:tgtEl>
                                        <p:attrNameLst>
                                          <p:attrName>style.visibility</p:attrName>
                                        </p:attrNameLst>
                                      </p:cBhvr>
                                      <p:to>
                                        <p:strVal val="visible"/>
                                      </p:to>
                                    </p:set>
                                    <p:animEffect transition="in" filter="fade">
                                      <p:cBhvr>
                                        <p:cTn id="25"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6" grpId="0" build="p"/>
      <p:bldP spid="1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建立要求用户输入的查询</a:t>
            </a:r>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smtClean="0">
                <a:solidFill>
                  <a:srgbClr val="E46C0A"/>
                </a:solidFill>
                <a:latin typeface="Microsoft YaHei" pitchFamily="34" charset="-122"/>
                <a:ea typeface="Microsoft YaHei" pitchFamily="34" charset="-122"/>
              </a:rPr>
              <a:t>在查询中使用条件。</a:t>
            </a:r>
          </a:p>
        </p:txBody>
      </p:sp>
      <p:sp>
        <p:nvSpPr>
          <p:cNvPr id="10" name="Text Placeholder 9"/>
          <p:cNvSpPr>
            <a:spLocks noGrp="1"/>
          </p:cNvSpPr>
          <p:nvPr>
            <p:ph type="body" sz="quarter" idx="14"/>
          </p:nvPr>
        </p:nvSpPr>
        <p:spPr>
          <a:xfrm>
            <a:off x="6248400" y="990600"/>
            <a:ext cx="2667000" cy="1981200"/>
          </a:xfrm>
        </p:spPr>
        <p:txBody>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您在上一节中创建的查询类型会返回许多数据。 限制查询返回内容的常用方法是使用</a:t>
            </a:r>
            <a:r>
              <a:rPr lang="zh-CN" altLang="en-US" b="1" noProof="0" dirty="0" smtClean="0">
                <a:solidFill>
                  <a:srgbClr val="000000"/>
                </a:solidFill>
                <a:latin typeface="Microsoft YaHei" pitchFamily="34" charset="-122"/>
                <a:ea typeface="Microsoft YaHei" pitchFamily="34" charset="-122"/>
              </a:rPr>
              <a:t>参数</a:t>
            </a:r>
            <a:r>
              <a:rPr lang="zh-CN" altLang="en-US" noProof="0" dirty="0" smtClean="0">
                <a:solidFill>
                  <a:srgbClr val="000000"/>
                </a:solidFill>
                <a:latin typeface="Microsoft YaHei" pitchFamily="34" charset="-122"/>
                <a:ea typeface="Microsoft YaHei" pitchFamily="34" charset="-122"/>
              </a:rPr>
              <a:t>。</a:t>
            </a:r>
          </a:p>
        </p:txBody>
      </p:sp>
      <p:sp>
        <p:nvSpPr>
          <p:cNvPr id="16" name="Text Placeholder 9"/>
          <p:cNvSpPr>
            <a:spLocks noGrp="1"/>
          </p:cNvSpPr>
          <p:nvPr>
            <p:ph type="body" sz="quarter" idx="14"/>
          </p:nvPr>
        </p:nvSpPr>
        <p:spPr>
          <a:xfrm>
            <a:off x="6248400" y="3048000"/>
            <a:ext cx="2667000" cy="1752600"/>
          </a:xfrm>
        </p:spPr>
        <p:txBody>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简单地说，参数让查询在运行之前要求用户输入；它们是您构建到查询中的一种筛选类型。</a:t>
            </a:r>
            <a:r>
              <a:rPr lang="zh-CN" altLang="en-US" noProof="0" dirty="0" smtClean="0">
                <a:latin typeface="Microsoft YaHei" pitchFamily="34" charset="-122"/>
                <a:ea typeface="Microsoft YaHei" pitchFamily="34" charset="-122"/>
              </a:rPr>
              <a:t> </a:t>
            </a:r>
            <a:endParaRPr lang="zh-CN" altLang="en-US" b="1" noProof="0" dirty="0" smtClean="0">
              <a:latin typeface="Microsoft YaHei" pitchFamily="34" charset="-122"/>
              <a:ea typeface="Microsoft YaHei"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建立要求用户输入的查询</a:t>
            </a:r>
          </a:p>
        </p:txBody>
      </p:sp>
      <p:pic>
        <p:nvPicPr>
          <p:cNvPr id="2" name="Content Placeholder 1"/>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dirty="0" smtClean="0">
                <a:solidFill>
                  <a:srgbClr val="E46C0A"/>
                </a:solidFill>
                <a:latin typeface="Microsoft YaHei" pitchFamily="34" charset="-122"/>
                <a:ea typeface="Microsoft YaHei" pitchFamily="34" charset="-122"/>
              </a:rPr>
              <a:t>在查询中使用条件。</a:t>
            </a:r>
          </a:p>
        </p:txBody>
      </p:sp>
      <p:sp>
        <p:nvSpPr>
          <p:cNvPr id="10" name="Text Placeholder 9"/>
          <p:cNvSpPr>
            <a:spLocks noGrp="1"/>
          </p:cNvSpPr>
          <p:nvPr>
            <p:ph type="body" sz="quarter" idx="14"/>
          </p:nvPr>
        </p:nvSpPr>
        <p:spPr/>
        <p:txBody>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下面说明如何在查询中使用参数：</a:t>
            </a:r>
          </a:p>
        </p:txBody>
      </p:sp>
      <p:sp>
        <p:nvSpPr>
          <p:cNvPr id="11" name="Text Placeholder 10"/>
          <p:cNvSpPr>
            <a:spLocks noGrp="1"/>
          </p:cNvSpPr>
          <p:nvPr>
            <p:ph type="body" sz="quarter" idx="15"/>
          </p:nvPr>
        </p:nvSpPr>
        <p:spPr>
          <a:xfrm>
            <a:off x="6248400" y="1981200"/>
            <a:ext cx="2667000" cy="2041525"/>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在“设计”视图中打开查询，然后在要筛选的字段的“条件”行中，输入参数。 例如，您可以使用图中所示的条件。</a:t>
            </a:r>
          </a:p>
        </p:txBody>
      </p:sp>
      <p:graphicFrame>
        <p:nvGraphicFramePr>
          <p:cNvPr id="12" name="Object 11"/>
          <p:cNvGraphicFramePr>
            <a:graphicFrameLocks noChangeAspect="1"/>
          </p:cNvGraphicFramePr>
          <p:nvPr>
            <p:extLst>
              <p:ext uri="{D42A27DB-BD31-4B8C-83A1-F6EECF244321}">
                <p14:modId xmlns:p14="http://schemas.microsoft.com/office/powerpoint/2010/main" val="3425816558"/>
              </p:ext>
            </p:extLst>
          </p:nvPr>
        </p:nvGraphicFramePr>
        <p:xfrm>
          <a:off x="6232525" y="2022475"/>
          <a:ext cx="269875" cy="303213"/>
        </p:xfrm>
        <a:graphic>
          <a:graphicData uri="http://schemas.openxmlformats.org/presentationml/2006/ole">
            <mc:AlternateContent xmlns:mc="http://schemas.openxmlformats.org/markup-compatibility/2006">
              <mc:Choice xmlns:v="urn:schemas-microsoft-com:vml" Requires="v">
                <p:oleObj spid="_x0000_s36894" name="Visio" r:id="rId5" imgW="270231" imgH="303063" progId="Visio.Drawing.11">
                  <p:embed/>
                </p:oleObj>
              </mc:Choice>
              <mc:Fallback>
                <p:oleObj name="Visio" r:id="rId5" imgW="270231" imgH="303063" progId="Visio.Drawing.11">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2525" y="2022475"/>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153831424"/>
              </p:ext>
            </p:extLst>
          </p:nvPr>
        </p:nvGraphicFramePr>
        <p:xfrm>
          <a:off x="6232525" y="4038600"/>
          <a:ext cx="269875" cy="303213"/>
        </p:xfrm>
        <a:graphic>
          <a:graphicData uri="http://schemas.openxmlformats.org/presentationml/2006/ole">
            <mc:AlternateContent xmlns:mc="http://schemas.openxmlformats.org/markup-compatibility/2006">
              <mc:Choice xmlns:v="urn:schemas-microsoft-com:vml" Requires="v">
                <p:oleObj spid="_x0000_s36895" name="Visio" r:id="rId7" imgW="270231" imgH="303063" progId="Visio.Drawing.11">
                  <p:embed/>
                </p:oleObj>
              </mc:Choice>
              <mc:Fallback>
                <p:oleObj name="Visio" r:id="rId7" imgW="270231" imgH="303063" progId="Visio.Drawing.11">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2525" y="4038600"/>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10"/>
          <p:cNvSpPr txBox="1">
            <a:spLocks/>
          </p:cNvSpPr>
          <p:nvPr/>
        </p:nvSpPr>
        <p:spPr bwMode="auto">
          <a:xfrm>
            <a:off x="6248400" y="4022725"/>
            <a:ext cx="2667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ct val="20000"/>
              </a:spcBef>
              <a:spcAft>
                <a:spcPts val="300"/>
              </a:spcAft>
              <a:buClr>
                <a:srgbClr val="F79646"/>
              </a:buClr>
              <a:buFont typeface="Arial" pitchFamily="34" charset="0"/>
              <a:buNone/>
            </a:pPr>
            <a:r>
              <a:rPr lang="zh-CN" altLang="en-US" sz="1600" dirty="0">
                <a:solidFill>
                  <a:srgbClr val="000000"/>
                </a:solidFill>
                <a:latin typeface="Microsoft YaHei" pitchFamily="34" charset="-122"/>
                <a:ea typeface="Microsoft YaHei" pitchFamily="34" charset="-122"/>
                <a:cs typeface="Segoe UI" pitchFamily="34" charset="0"/>
              </a:rPr>
              <a:t>运行查询时，该条件会要求您输入开始日期，然后要求您输入结束日期，并且它只返回在指定日期之间的记录。</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par>
                          <p:cTn id="16" fill="hold" nodeType="afterGroup">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build="p"/>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在查询中使用公式</a:t>
            </a:r>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dirty="0" smtClean="0">
                <a:solidFill>
                  <a:srgbClr val="E46C0A"/>
                </a:solidFill>
                <a:latin typeface="Microsoft YaHei" pitchFamily="34" charset="-122"/>
                <a:ea typeface="Microsoft YaHei" pitchFamily="34" charset="-122"/>
              </a:rPr>
              <a:t>在查询中使用函数。</a:t>
            </a:r>
          </a:p>
        </p:txBody>
      </p:sp>
      <p:sp>
        <p:nvSpPr>
          <p:cNvPr id="10" name="Text Placeholder 9"/>
          <p:cNvSpPr>
            <a:spLocks noGrp="1"/>
          </p:cNvSpPr>
          <p:nvPr>
            <p:ph type="body" sz="quarter" idx="14"/>
          </p:nvPr>
        </p:nvSpPr>
        <p:spPr>
          <a:xfrm>
            <a:off x="6248400" y="990600"/>
            <a:ext cx="2667000" cy="11430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改变查询中选择条件的另一种常用方法是添加</a:t>
            </a:r>
            <a:r>
              <a:rPr lang="zh-CN" altLang="en-US" b="1" noProof="0" dirty="0" smtClean="0">
                <a:solidFill>
                  <a:srgbClr val="000000"/>
                </a:solidFill>
                <a:latin typeface="Microsoft YaHei" pitchFamily="34" charset="-122"/>
                <a:ea typeface="Microsoft YaHei" pitchFamily="34" charset="-122"/>
              </a:rPr>
              <a:t>函数</a:t>
            </a:r>
            <a:r>
              <a:rPr lang="zh-CN" altLang="en-US" noProof="0" dirty="0" smtClean="0">
                <a:solidFill>
                  <a:srgbClr val="000000"/>
                </a:solidFill>
                <a:latin typeface="Microsoft YaHei" pitchFamily="34" charset="-122"/>
                <a:ea typeface="Microsoft YaHei" pitchFamily="34" charset="-122"/>
              </a:rPr>
              <a:t>。</a:t>
            </a:r>
            <a:r>
              <a:rPr lang="zh-CN" altLang="en-US" noProof="0" dirty="0" smtClean="0">
                <a:latin typeface="Microsoft YaHei" pitchFamily="34" charset="-122"/>
                <a:ea typeface="Microsoft YaHei" pitchFamily="34" charset="-122"/>
              </a:rPr>
              <a:t> </a:t>
            </a:r>
          </a:p>
        </p:txBody>
      </p:sp>
      <p:sp>
        <p:nvSpPr>
          <p:cNvPr id="16" name="Text Placeholder 9"/>
          <p:cNvSpPr>
            <a:spLocks noGrp="1"/>
          </p:cNvSpPr>
          <p:nvPr>
            <p:ph type="body" sz="quarter" idx="14"/>
          </p:nvPr>
        </p:nvSpPr>
        <p:spPr>
          <a:xfrm>
            <a:off x="6248400" y="2149475"/>
            <a:ext cx="2667000" cy="2346325"/>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例如，如果您想了解您的公司去年花在办公室家具上的费用，您可以向查询添加聚合函数，总和便会出现在结果中。</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1313"/>
            <a:ext cx="8229600" cy="914400"/>
          </a:xfrm>
        </p:spPr>
        <p:txBody>
          <a:bodyPr>
            <a:normAutofit/>
          </a:bodyPr>
          <a:lstStyle/>
          <a:p>
            <a:pPr eaLnBrk="1" hangingPunct="1"/>
            <a:r>
              <a:rPr lang="zh-CN" altLang="en-US" noProof="0" smtClean="0">
                <a:solidFill>
                  <a:srgbClr val="7F7F7F"/>
                </a:solidFill>
                <a:latin typeface="Microsoft YaHei" pitchFamily="34" charset="-122"/>
                <a:ea typeface="Microsoft YaHei" pitchFamily="34" charset="-122"/>
              </a:rPr>
              <a:t>课程内容</a:t>
            </a:r>
          </a:p>
        </p:txBody>
      </p:sp>
      <p:sp>
        <p:nvSpPr>
          <p:cNvPr id="3" name="Content Placeholder 2"/>
          <p:cNvSpPr>
            <a:spLocks noGrp="1"/>
          </p:cNvSpPr>
          <p:nvPr>
            <p:ph idx="1"/>
          </p:nvPr>
        </p:nvSpPr>
        <p:spPr>
          <a:xfrm>
            <a:off x="493713" y="1376363"/>
            <a:ext cx="8229600" cy="3881437"/>
          </a:xfrm>
        </p:spPr>
        <p:txBody>
          <a:bodyPr/>
          <a:lstStyle/>
          <a:p>
            <a:pPr marL="276225" indent="-276225" eaLnBrk="1" hangingPunct="1">
              <a:buClr>
                <a:srgbClr val="FF9900"/>
              </a:buClr>
              <a:buFontTx/>
              <a:buChar char="•"/>
            </a:pPr>
            <a:r>
              <a:rPr lang="zh-CN" altLang="en-US" sz="2800" b="1" noProof="0" smtClean="0">
                <a:solidFill>
                  <a:srgbClr val="262626"/>
                </a:solidFill>
                <a:latin typeface="Microsoft YaHei" pitchFamily="34" charset="-122"/>
                <a:ea typeface="Microsoft YaHei" pitchFamily="34" charset="-122"/>
              </a:rPr>
              <a:t>概述：</a:t>
            </a:r>
            <a:r>
              <a:rPr lang="zh-CN" altLang="en-US" sz="2800" noProof="0" smtClean="0">
                <a:solidFill>
                  <a:srgbClr val="262626"/>
                </a:solidFill>
                <a:latin typeface="Microsoft YaHei" pitchFamily="34" charset="-122"/>
                <a:ea typeface="Microsoft YaHei" pitchFamily="34" charset="-122"/>
              </a:rPr>
              <a:t>查询是基本组成部分</a:t>
            </a:r>
          </a:p>
          <a:p>
            <a:pPr marL="276225" indent="-276225" eaLnBrk="1" hangingPunct="1">
              <a:buClr>
                <a:srgbClr val="FF9900"/>
              </a:buClr>
              <a:buFontTx/>
              <a:buChar char="•"/>
            </a:pPr>
            <a:r>
              <a:rPr lang="zh-CN" altLang="en-US" sz="2800" b="1" noProof="0" smtClean="0">
                <a:solidFill>
                  <a:srgbClr val="262626"/>
                </a:solidFill>
                <a:latin typeface="Microsoft YaHei" pitchFamily="34" charset="-122"/>
                <a:ea typeface="Microsoft YaHei" pitchFamily="34" charset="-122"/>
              </a:rPr>
              <a:t>课程：</a:t>
            </a:r>
            <a:r>
              <a:rPr lang="zh-CN" altLang="en-US" sz="2800" noProof="0" smtClean="0">
                <a:solidFill>
                  <a:srgbClr val="262626"/>
                </a:solidFill>
                <a:latin typeface="Microsoft YaHei" pitchFamily="34" charset="-122"/>
                <a:ea typeface="Microsoft YaHei" pitchFamily="34" charset="-122"/>
              </a:rPr>
              <a:t>包含 </a:t>
            </a:r>
            <a:r>
              <a:rPr lang="en-US" altLang="zh-CN" sz="2800" noProof="0" smtClean="0">
                <a:solidFill>
                  <a:srgbClr val="262626"/>
                </a:solidFill>
                <a:latin typeface="Microsoft YaHei" pitchFamily="34" charset="-122"/>
                <a:ea typeface="Microsoft YaHei" pitchFamily="34" charset="-122"/>
              </a:rPr>
              <a:t>7 </a:t>
            </a:r>
            <a:r>
              <a:rPr lang="zh-CN" altLang="en-US" sz="2800" noProof="0" smtClean="0">
                <a:solidFill>
                  <a:srgbClr val="262626"/>
                </a:solidFill>
                <a:latin typeface="Microsoft YaHei" pitchFamily="34" charset="-122"/>
                <a:ea typeface="Microsoft YaHei" pitchFamily="34" charset="-122"/>
              </a:rPr>
              <a:t>个部分</a:t>
            </a:r>
            <a:endParaRPr lang="zh-CN" altLang="en-US" noProof="0" smtClean="0">
              <a:solidFill>
                <a:srgbClr val="262626"/>
              </a:solidFill>
              <a:latin typeface="Microsoft YaHei" pitchFamily="34" charset="-122"/>
              <a:ea typeface="Microsoft YaHei" pitchFamily="34" charset="-122"/>
            </a:endParaRPr>
          </a:p>
          <a:p>
            <a:pPr marL="276225" indent="-276225" eaLnBrk="1" hangingPunct="1">
              <a:buClr>
                <a:srgbClr val="FF9900"/>
              </a:buClr>
              <a:buFontTx/>
              <a:buChar char="•"/>
            </a:pPr>
            <a:r>
              <a:rPr lang="zh-CN" altLang="en-US" sz="2800" b="1" noProof="0" smtClean="0">
                <a:solidFill>
                  <a:srgbClr val="262626"/>
                </a:solidFill>
                <a:latin typeface="Microsoft YaHei" pitchFamily="34" charset="-122"/>
                <a:ea typeface="Microsoft YaHei" pitchFamily="34" charset="-122"/>
              </a:rPr>
              <a:t>建议的练习任务</a:t>
            </a:r>
          </a:p>
          <a:p>
            <a:pPr marL="276225" indent="-276225" eaLnBrk="1" hangingPunct="1">
              <a:buClr>
                <a:srgbClr val="FF9900"/>
              </a:buClr>
              <a:buFontTx/>
              <a:buChar char="•"/>
            </a:pPr>
            <a:r>
              <a:rPr lang="zh-CN" altLang="en-US" sz="2800" b="1" noProof="0" smtClean="0">
                <a:solidFill>
                  <a:srgbClr val="262626"/>
                </a:solidFill>
                <a:latin typeface="Microsoft YaHei" pitchFamily="34" charset="-122"/>
                <a:ea typeface="Microsoft YaHei" pitchFamily="34" charset="-122"/>
              </a:rPr>
              <a:t>测验</a:t>
            </a:r>
          </a:p>
          <a:p>
            <a:pPr marL="276225" indent="-276225" eaLnBrk="1" hangingPunct="1">
              <a:buClr>
                <a:srgbClr val="FF9900"/>
              </a:buClr>
              <a:buFontTx/>
              <a:buChar char="•"/>
            </a:pPr>
            <a:r>
              <a:rPr lang="zh-CN" altLang="en-US" sz="2800" b="1" noProof="0" smtClean="0">
                <a:solidFill>
                  <a:srgbClr val="262626"/>
                </a:solidFill>
                <a:latin typeface="Microsoft YaHei" pitchFamily="34" charset="-122"/>
                <a:ea typeface="Microsoft YaHei" pitchFamily="34" charset="-122"/>
              </a:rPr>
              <a:t>课程摘要卡</a:t>
            </a:r>
          </a:p>
          <a:p>
            <a:pPr marL="276225" indent="-276225" eaLnBrk="1" hangingPunct="1">
              <a:buClr>
                <a:srgbClr val="F79646"/>
              </a:buClr>
              <a:buFont typeface="Calibri" pitchFamily="34" charset="0"/>
              <a:buAutoNum type="arabicPeriod"/>
            </a:pPr>
            <a:endParaRPr lang="zh-CN" altLang="en-US" sz="2800" noProof="0">
              <a:solidFill>
                <a:srgbClr val="262626"/>
              </a:solidFill>
              <a:latin typeface="Microsoft YaHei" pitchFamily="34" charset="-122"/>
              <a:ea typeface="Microsoft YaHei" pitchFamily="34" charset="-122"/>
            </a:endParaRPr>
          </a:p>
        </p:txBody>
      </p:sp>
      <p:sp>
        <p:nvSpPr>
          <p:cNvPr id="4" name="Footer Placeholder 3"/>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dirty="0">
                <a:solidFill>
                  <a:srgbClr val="898989"/>
                </a:solidFill>
                <a:latin typeface="Microsoft YaHei" pitchFamily="34" charset="-122"/>
                <a:ea typeface="Microsoft YaHei" pitchFamily="34" charset="-122"/>
                <a:cs typeface="Segoe UI" pitchFamily="34" charset="0"/>
              </a:rPr>
              <a:t>为新数据库创建查询</a:t>
            </a:r>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nodeType="afterGroup">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nodeType="afterGroup">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8" presetID="47" presetClass="entr" presetSubtype="0" fill="hold" nodeType="withEffect">
                                  <p:stCondLst>
                                    <p:cond delay="100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1000"/>
                                        <p:tgtEl>
                                          <p:spTgt spid="3">
                                            <p:txEl>
                                              <p:pRg st="4" end="4"/>
                                            </p:txEl>
                                          </p:spTgt>
                                        </p:tgtEl>
                                      </p:cBhvr>
                                    </p:animEffect>
                                    <p:anim calcmode="lin" valueType="num">
                                      <p:cBhvr>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在查询中使用公式</a:t>
            </a:r>
          </a:p>
        </p:txBody>
      </p:sp>
      <p:pic>
        <p:nvPicPr>
          <p:cNvPr id="2" name="Content Placeholder 1"/>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dirty="0" smtClean="0">
                <a:solidFill>
                  <a:srgbClr val="E46C0A"/>
                </a:solidFill>
                <a:latin typeface="Microsoft YaHei" pitchFamily="34" charset="-122"/>
                <a:ea typeface="Microsoft YaHei" pitchFamily="34" charset="-122"/>
              </a:rPr>
              <a:t>在查询中使用函数。</a:t>
            </a:r>
          </a:p>
        </p:txBody>
      </p:sp>
      <p:sp>
        <p:nvSpPr>
          <p:cNvPr id="11" name="Text Placeholder 10"/>
          <p:cNvSpPr>
            <a:spLocks noGrp="1"/>
          </p:cNvSpPr>
          <p:nvPr>
            <p:ph type="body" sz="quarter" idx="15"/>
          </p:nvPr>
        </p:nvSpPr>
        <p:spPr>
          <a:xfrm>
            <a:off x="6248400" y="990600"/>
            <a:ext cx="2667000" cy="609600"/>
          </a:xfrm>
        </p:spPr>
        <p:txBody>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在“设计”视图中打开查询。</a:t>
            </a:r>
          </a:p>
        </p:txBody>
      </p:sp>
      <p:graphicFrame>
        <p:nvGraphicFramePr>
          <p:cNvPr id="12" name="Object 11"/>
          <p:cNvGraphicFramePr>
            <a:graphicFrameLocks noChangeAspect="1"/>
          </p:cNvGraphicFramePr>
          <p:nvPr>
            <p:extLst>
              <p:ext uri="{D42A27DB-BD31-4B8C-83A1-F6EECF244321}">
                <p14:modId xmlns:p14="http://schemas.microsoft.com/office/powerpoint/2010/main" val="234506170"/>
              </p:ext>
            </p:extLst>
          </p:nvPr>
        </p:nvGraphicFramePr>
        <p:xfrm>
          <a:off x="6232525" y="1014413"/>
          <a:ext cx="269875" cy="303212"/>
        </p:xfrm>
        <a:graphic>
          <a:graphicData uri="http://schemas.openxmlformats.org/presentationml/2006/ole">
            <mc:AlternateContent xmlns:mc="http://schemas.openxmlformats.org/markup-compatibility/2006">
              <mc:Choice xmlns:v="urn:schemas-microsoft-com:vml" Requires="v">
                <p:oleObj spid="_x0000_s38959" name="Visio" r:id="rId5" imgW="270231" imgH="303063" progId="Visio.Drawing.11">
                  <p:embed/>
                </p:oleObj>
              </mc:Choice>
              <mc:Fallback>
                <p:oleObj name="Visio" r:id="rId5" imgW="270231" imgH="303063" progId="Visio.Drawing.11">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2525" y="1014413"/>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995872985"/>
              </p:ext>
            </p:extLst>
          </p:nvPr>
        </p:nvGraphicFramePr>
        <p:xfrm>
          <a:off x="6232525" y="1584325"/>
          <a:ext cx="269875" cy="303213"/>
        </p:xfrm>
        <a:graphic>
          <a:graphicData uri="http://schemas.openxmlformats.org/presentationml/2006/ole">
            <mc:AlternateContent xmlns:mc="http://schemas.openxmlformats.org/markup-compatibility/2006">
              <mc:Choice xmlns:v="urn:schemas-microsoft-com:vml" Requires="v">
                <p:oleObj spid="_x0000_s38960" name="Visio" r:id="rId7" imgW="270231" imgH="303063" progId="Visio.Drawing.11">
                  <p:embed/>
                </p:oleObj>
              </mc:Choice>
              <mc:Fallback>
                <p:oleObj name="Visio" r:id="rId7" imgW="270231" imgH="303063" progId="Visio.Drawing.11">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2525" y="1584325"/>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856237886"/>
              </p:ext>
            </p:extLst>
          </p:nvPr>
        </p:nvGraphicFramePr>
        <p:xfrm>
          <a:off x="6232525" y="2895600"/>
          <a:ext cx="269875" cy="303213"/>
        </p:xfrm>
        <a:graphic>
          <a:graphicData uri="http://schemas.openxmlformats.org/presentationml/2006/ole">
            <mc:AlternateContent xmlns:mc="http://schemas.openxmlformats.org/markup-compatibility/2006">
              <mc:Choice xmlns:v="urn:schemas-microsoft-com:vml" Requires="v">
                <p:oleObj spid="_x0000_s38961" name="Visio" r:id="rId9" imgW="270231" imgH="303063" progId="Visio.Drawing.11">
                  <p:embed/>
                </p:oleObj>
              </mc:Choice>
              <mc:Fallback>
                <p:oleObj name="Visio" r:id="rId9" imgW="270231" imgH="303063" progId="Visio.Drawing.11">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32525" y="2895600"/>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14"/>
          <p:cNvGraphicFramePr>
            <a:graphicFrameLocks noGrp="1" noChangeAspect="1"/>
          </p:cNvGraphicFramePr>
          <p:nvPr>
            <p:extLst>
              <p:ext uri="{D42A27DB-BD31-4B8C-83A1-F6EECF244321}">
                <p14:modId xmlns:p14="http://schemas.microsoft.com/office/powerpoint/2010/main" val="3463279325"/>
              </p:ext>
            </p:extLst>
          </p:nvPr>
        </p:nvGraphicFramePr>
        <p:xfrm>
          <a:off x="6232525" y="4202113"/>
          <a:ext cx="287338" cy="293687"/>
        </p:xfrm>
        <a:graphic>
          <a:graphicData uri="http://schemas.openxmlformats.org/presentationml/2006/ole">
            <mc:AlternateContent xmlns:mc="http://schemas.openxmlformats.org/markup-compatibility/2006">
              <mc:Choice xmlns:v="urn:schemas-microsoft-com:vml" Requires="v">
                <p:oleObj spid="_x0000_s38962" name="Visio" r:id="rId11" imgW="288036" imgH="292913" progId="Visio.Drawing.11">
                  <p:embed/>
                </p:oleObj>
              </mc:Choice>
              <mc:Fallback>
                <p:oleObj name="Visio" r:id="rId11" imgW="288036" imgH="292913" progId="Visio.Drawing.11">
                  <p:embed/>
                  <p:pic>
                    <p:nvPicPr>
                      <p:cNvPr id="0" name="Object 14"/>
                      <p:cNvPicPr>
                        <a:picLocks noGrp="1"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232525" y="4202113"/>
                        <a:ext cx="287338"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10"/>
          <p:cNvSpPr>
            <a:spLocks noGrp="1"/>
          </p:cNvSpPr>
          <p:nvPr>
            <p:ph type="body" sz="quarter" idx="15"/>
          </p:nvPr>
        </p:nvSpPr>
        <p:spPr>
          <a:xfrm>
            <a:off x="6248400" y="1557338"/>
            <a:ext cx="2667000" cy="1338262"/>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在“设计”选项卡上的“显示</a:t>
            </a:r>
            <a:r>
              <a:rPr lang="en-US" altLang="zh-CN" noProof="0" dirty="0" smtClean="0">
                <a:solidFill>
                  <a:srgbClr val="000000"/>
                </a:solidFill>
                <a:latin typeface="Microsoft YaHei" pitchFamily="34" charset="-122"/>
                <a:ea typeface="Microsoft YaHei" pitchFamily="34" charset="-122"/>
              </a:rPr>
              <a:t>/</a:t>
            </a:r>
            <a:r>
              <a:rPr lang="zh-CN" altLang="en-US" noProof="0" dirty="0" smtClean="0">
                <a:solidFill>
                  <a:srgbClr val="000000"/>
                </a:solidFill>
                <a:latin typeface="Microsoft YaHei" pitchFamily="34" charset="-122"/>
                <a:ea typeface="Microsoft YaHei" pitchFamily="34" charset="-122"/>
              </a:rPr>
              <a:t>隐藏”组中，单击“汇总”。 此时“汇总”行会出现在设计器中。</a:t>
            </a:r>
            <a:endParaRPr lang="zh-CN" altLang="en-US" noProof="0" dirty="0" smtClean="0">
              <a:solidFill>
                <a:srgbClr val="000000"/>
              </a:solidFill>
              <a:latin typeface="Microsoft YaHei" pitchFamily="34" charset="-122"/>
              <a:ea typeface="Microsoft YaHei" pitchFamily="34" charset="-122"/>
            </a:endParaRPr>
          </a:p>
        </p:txBody>
      </p:sp>
      <p:sp>
        <p:nvSpPr>
          <p:cNvPr id="18" name="Text Placeholder 10"/>
          <p:cNvSpPr>
            <a:spLocks noGrp="1"/>
          </p:cNvSpPr>
          <p:nvPr>
            <p:ph type="body" sz="quarter" idx="15"/>
          </p:nvPr>
        </p:nvSpPr>
        <p:spPr>
          <a:xfrm>
            <a:off x="6248400" y="2868613"/>
            <a:ext cx="2667000" cy="1322387"/>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在要使用函数的字段中，单击“汇总”行并从列表中选择函数。</a:t>
            </a:r>
          </a:p>
        </p:txBody>
      </p:sp>
      <p:sp>
        <p:nvSpPr>
          <p:cNvPr id="19" name="Text Placeholder 10"/>
          <p:cNvSpPr>
            <a:spLocks noGrp="1"/>
          </p:cNvSpPr>
          <p:nvPr>
            <p:ph type="body" sz="quarter" idx="15"/>
          </p:nvPr>
        </p:nvSpPr>
        <p:spPr>
          <a:xfrm>
            <a:off x="6248400" y="4175125"/>
            <a:ext cx="2667000" cy="1082675"/>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运行查询时，结果会包括计算。</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par>
                          <p:cTn id="16" fill="hold" nodeType="afterGroup">
                            <p:stCondLst>
                              <p:cond delay="1500"/>
                            </p:stCondLst>
                            <p:childTnLst>
                              <p:par>
                                <p:cTn id="17" presetID="10" presetClass="entr" presetSubtype="0" fill="hold"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childTnLst>
                          </p:cTn>
                        </p:par>
                        <p:par>
                          <p:cTn id="20" fill="hold" nodeType="afterGroup">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1">
                                            <p:txEl>
                                              <p:pRg st="0" end="0"/>
                                            </p:txEl>
                                          </p:spTgt>
                                        </p:tgtEl>
                                        <p:attrNameLst>
                                          <p:attrName>style.visibility</p:attrName>
                                        </p:attrNameLst>
                                      </p:cBhvr>
                                      <p:to>
                                        <p:strVal val="visible"/>
                                      </p:to>
                                    </p:set>
                                    <p:animEffect transition="in" filter="fade">
                                      <p:cBhvr>
                                        <p:cTn id="23" dur="500"/>
                                        <p:tgtEl>
                                          <p:spTgt spid="11">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6">
                                            <p:txEl>
                                              <p:pRg st="0" end="0"/>
                                            </p:txEl>
                                          </p:spTgt>
                                        </p:tgtEl>
                                        <p:attrNameLst>
                                          <p:attrName>style.visibility</p:attrName>
                                        </p:attrNameLst>
                                      </p:cBhvr>
                                      <p:to>
                                        <p:strVal val="visible"/>
                                      </p:to>
                                    </p:set>
                                    <p:animEffect transition="in" filter="fade">
                                      <p:cBhvr>
                                        <p:cTn id="28" dur="500"/>
                                        <p:tgtEl>
                                          <p:spTgt spid="16">
                                            <p:txEl>
                                              <p:pRg st="0" end="0"/>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8">
                                            <p:txEl>
                                              <p:pRg st="0" end="0"/>
                                            </p:txEl>
                                          </p:spTgt>
                                        </p:tgtEl>
                                        <p:attrNameLst>
                                          <p:attrName>style.visibility</p:attrName>
                                        </p:attrNameLst>
                                      </p:cBhvr>
                                      <p:to>
                                        <p:strVal val="visible"/>
                                      </p:to>
                                    </p:set>
                                    <p:animEffect transition="in" filter="fade">
                                      <p:cBhvr>
                                        <p:cTn id="33" dur="500"/>
                                        <p:tgtEl>
                                          <p:spTgt spid="18">
                                            <p:txEl>
                                              <p:pRg st="0" end="0"/>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9">
                                            <p:txEl>
                                              <p:pRg st="0" end="0"/>
                                            </p:txEl>
                                          </p:spTgt>
                                        </p:tgtEl>
                                        <p:attrNameLst>
                                          <p:attrName>style.visibility</p:attrName>
                                        </p:attrNameLst>
                                      </p:cBhvr>
                                      <p:to>
                                        <p:strVal val="visible"/>
                                      </p:to>
                                    </p:set>
                                    <p:animEffect transition="in" filter="fade">
                                      <p:cBhvr>
                                        <p:cTn id="38" dur="5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6" grpId="0" build="p"/>
      <p:bldP spid="18" grpId="0" build="p"/>
      <p:bldP spid="1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查询多个记录源</a:t>
            </a:r>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dirty="0" smtClean="0">
                <a:solidFill>
                  <a:srgbClr val="E46C0A"/>
                </a:solidFill>
                <a:latin typeface="Microsoft YaHei" pitchFamily="34" charset="-122"/>
                <a:ea typeface="Microsoft YaHei" pitchFamily="34" charset="-122"/>
              </a:rPr>
              <a:t>使用查询向导构建多来源查询。</a:t>
            </a:r>
          </a:p>
        </p:txBody>
      </p:sp>
      <p:sp>
        <p:nvSpPr>
          <p:cNvPr id="10" name="Text Placeholder 9"/>
          <p:cNvSpPr>
            <a:spLocks noGrp="1"/>
          </p:cNvSpPr>
          <p:nvPr>
            <p:ph type="body" sz="quarter" idx="14"/>
          </p:nvPr>
        </p:nvSpPr>
        <p:spPr>
          <a:xfrm>
            <a:off x="6248400" y="990600"/>
            <a:ext cx="2667000" cy="33528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可以使用多个表或其他查询作为新查询的记录源。 实际上，您将查询远多于单个源将查询的记录源。 多来源查询说明如何回答哪些资产来自哪些供应商等问题。</a:t>
            </a:r>
          </a:p>
        </p:txBody>
      </p:sp>
      <p:sp>
        <p:nvSpPr>
          <p:cNvPr id="17" name="Text Placeholder 9"/>
          <p:cNvSpPr>
            <a:spLocks noGrp="1"/>
          </p:cNvSpPr>
          <p:nvPr>
            <p:ph type="body" sz="quarter" idx="14"/>
          </p:nvPr>
        </p:nvSpPr>
        <p:spPr>
          <a:xfrm>
            <a:off x="6248400" y="4419600"/>
            <a:ext cx="2667000" cy="17526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查询向导是开始构建多来源查询的最简单方式，在您新接触 </a:t>
            </a:r>
            <a:r>
              <a:rPr lang="en-US" altLang="zh-CN" noProof="0" dirty="0" smtClean="0">
                <a:solidFill>
                  <a:srgbClr val="000000"/>
                </a:solidFill>
                <a:latin typeface="Microsoft YaHei" pitchFamily="34" charset="-122"/>
                <a:ea typeface="Microsoft YaHei" pitchFamily="34" charset="-122"/>
              </a:rPr>
              <a:t>Access </a:t>
            </a:r>
            <a:r>
              <a:rPr lang="zh-CN" altLang="en-US" noProof="0" dirty="0" smtClean="0">
                <a:solidFill>
                  <a:srgbClr val="000000"/>
                </a:solidFill>
                <a:latin typeface="Microsoft YaHei" pitchFamily="34" charset="-122"/>
                <a:ea typeface="Microsoft YaHei" pitchFamily="34" charset="-122"/>
              </a:rPr>
              <a:t>时尤其如此。</a:t>
            </a:r>
            <a:r>
              <a:rPr lang="zh-CN" altLang="en-US" noProof="0" dirty="0" smtClean="0">
                <a:latin typeface="Microsoft YaHei" pitchFamily="34" charset="-122"/>
                <a:ea typeface="Microsoft YaHei" pitchFamily="34" charset="-122"/>
              </a:rPr>
              <a:t> </a:t>
            </a:r>
            <a:endParaRPr lang="zh-CN" altLang="en-US" noProof="0" dirty="0" smtClean="0">
              <a:latin typeface="Microsoft YaHei" pitchFamily="34" charset="-122"/>
              <a:ea typeface="Microsoft YaHei"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7">
                                            <p:txEl>
                                              <p:pRg st="0" end="0"/>
                                            </p:txEl>
                                          </p:spTgt>
                                        </p:tgtEl>
                                        <p:attrNameLst>
                                          <p:attrName>style.visibility</p:attrName>
                                        </p:attrNameLst>
                                      </p:cBhvr>
                                      <p:to>
                                        <p:strVal val="visible"/>
                                      </p:to>
                                    </p:set>
                                    <p:animEffect transition="in" filter="fade">
                                      <p:cBhvr>
                                        <p:cTn id="24"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dirty="0" smtClean="0">
                <a:solidFill>
                  <a:srgbClr val="7F7F7F"/>
                </a:solidFill>
                <a:latin typeface="Microsoft YaHei" pitchFamily="34" charset="-122"/>
                <a:ea typeface="Microsoft YaHei" pitchFamily="34" charset="-122"/>
              </a:rPr>
              <a:t>查询多个记录源</a:t>
            </a:r>
          </a:p>
        </p:txBody>
      </p:sp>
      <p:pic>
        <p:nvPicPr>
          <p:cNvPr id="2" name="Content Placeholder 1"/>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dirty="0">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dirty="0" smtClean="0">
                <a:solidFill>
                  <a:srgbClr val="E46C0A"/>
                </a:solidFill>
                <a:latin typeface="Microsoft YaHei" pitchFamily="34" charset="-122"/>
                <a:ea typeface="Microsoft YaHei" pitchFamily="34" charset="-122"/>
              </a:rPr>
              <a:t>使用查询向导构建多来源查询。</a:t>
            </a:r>
          </a:p>
        </p:txBody>
      </p:sp>
      <p:sp>
        <p:nvSpPr>
          <p:cNvPr id="11" name="Text Placeholder 10"/>
          <p:cNvSpPr>
            <a:spLocks noGrp="1"/>
          </p:cNvSpPr>
          <p:nvPr>
            <p:ph type="body" sz="quarter" idx="15"/>
          </p:nvPr>
        </p:nvSpPr>
        <p:spPr>
          <a:xfrm>
            <a:off x="6248400" y="1066800"/>
            <a:ext cx="2667000" cy="914400"/>
          </a:xfrm>
        </p:spPr>
        <p:txBody>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在“创建”选项卡上的“查询”组中，单击“查询向导”。</a:t>
            </a:r>
          </a:p>
        </p:txBody>
      </p:sp>
      <p:graphicFrame>
        <p:nvGraphicFramePr>
          <p:cNvPr id="12" name="Object 11"/>
          <p:cNvGraphicFramePr>
            <a:graphicFrameLocks noChangeAspect="1"/>
          </p:cNvGraphicFramePr>
          <p:nvPr>
            <p:extLst>
              <p:ext uri="{D42A27DB-BD31-4B8C-83A1-F6EECF244321}">
                <p14:modId xmlns:p14="http://schemas.microsoft.com/office/powerpoint/2010/main" val="3033516153"/>
              </p:ext>
            </p:extLst>
          </p:nvPr>
        </p:nvGraphicFramePr>
        <p:xfrm>
          <a:off x="6232525" y="1090613"/>
          <a:ext cx="269875" cy="303212"/>
        </p:xfrm>
        <a:graphic>
          <a:graphicData uri="http://schemas.openxmlformats.org/presentationml/2006/ole">
            <mc:AlternateContent xmlns:mc="http://schemas.openxmlformats.org/markup-compatibility/2006">
              <mc:Choice xmlns:v="urn:schemas-microsoft-com:vml" Requires="v">
                <p:oleObj spid="_x0000_s40994" name="Visio" r:id="rId5" imgW="270231" imgH="303063" progId="Visio.Drawing.11">
                  <p:embed/>
                </p:oleObj>
              </mc:Choice>
              <mc:Fallback>
                <p:oleObj name="Visio" r:id="rId5" imgW="270231" imgH="303063" progId="Visio.Drawing.11">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2525" y="1090613"/>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052830455"/>
              </p:ext>
            </p:extLst>
          </p:nvPr>
        </p:nvGraphicFramePr>
        <p:xfrm>
          <a:off x="6232525" y="1905000"/>
          <a:ext cx="269875" cy="303213"/>
        </p:xfrm>
        <a:graphic>
          <a:graphicData uri="http://schemas.openxmlformats.org/presentationml/2006/ole">
            <mc:AlternateContent xmlns:mc="http://schemas.openxmlformats.org/markup-compatibility/2006">
              <mc:Choice xmlns:v="urn:schemas-microsoft-com:vml" Requires="v">
                <p:oleObj spid="_x0000_s40995" name="Visio" r:id="rId7" imgW="270231" imgH="303063" progId="Visio.Drawing.11">
                  <p:embed/>
                </p:oleObj>
              </mc:Choice>
              <mc:Fallback>
                <p:oleObj name="Visio" r:id="rId7" imgW="270231" imgH="303063" progId="Visio.Drawing.11">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2525" y="1905000"/>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936900275"/>
              </p:ext>
            </p:extLst>
          </p:nvPr>
        </p:nvGraphicFramePr>
        <p:xfrm>
          <a:off x="6232525" y="3444875"/>
          <a:ext cx="269875" cy="303213"/>
        </p:xfrm>
        <a:graphic>
          <a:graphicData uri="http://schemas.openxmlformats.org/presentationml/2006/ole">
            <mc:AlternateContent xmlns:mc="http://schemas.openxmlformats.org/markup-compatibility/2006">
              <mc:Choice xmlns:v="urn:schemas-microsoft-com:vml" Requires="v">
                <p:oleObj spid="_x0000_s40996" name="Visio" r:id="rId9" imgW="270231" imgH="303063" progId="Visio.Drawing.11">
                  <p:embed/>
                </p:oleObj>
              </mc:Choice>
              <mc:Fallback>
                <p:oleObj name="Visio" r:id="rId9" imgW="270231" imgH="303063" progId="Visio.Drawing.11">
                  <p:embed/>
                  <p:pic>
                    <p:nvPicPr>
                      <p:cNvPr id="0" name="Object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32525" y="3444875"/>
                        <a:ext cx="269875" cy="30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10"/>
          <p:cNvSpPr>
            <a:spLocks noGrp="1"/>
          </p:cNvSpPr>
          <p:nvPr>
            <p:ph type="body" sz="quarter" idx="15"/>
          </p:nvPr>
        </p:nvSpPr>
        <p:spPr>
          <a:xfrm>
            <a:off x="6248400" y="1889125"/>
            <a:ext cx="2667000" cy="1539875"/>
          </a:xfrm>
        </p:spPr>
        <p:txBody>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完成该向导。 在该过程中，还需要选择要用作记录源的表和字段，以及</a:t>
            </a:r>
            <a:r>
              <a:rPr lang="en-US" altLang="zh-CN" noProof="0" dirty="0" smtClean="0">
                <a:solidFill>
                  <a:srgbClr val="000000"/>
                </a:solidFill>
                <a:latin typeface="Microsoft YaHei" pitchFamily="34" charset="-122"/>
                <a:ea typeface="Microsoft YaHei" pitchFamily="34" charset="-122"/>
              </a:rPr>
              <a:t>…</a:t>
            </a:r>
            <a:endParaRPr lang="zh-CN" altLang="en-US" noProof="0" dirty="0" smtClean="0">
              <a:solidFill>
                <a:srgbClr val="000000"/>
              </a:solidFill>
              <a:latin typeface="Microsoft YaHei" pitchFamily="34" charset="-122"/>
              <a:ea typeface="Microsoft YaHei" pitchFamily="34" charset="-122"/>
            </a:endParaRPr>
          </a:p>
        </p:txBody>
      </p:sp>
      <p:sp>
        <p:nvSpPr>
          <p:cNvPr id="18" name="Text Placeholder 10"/>
          <p:cNvSpPr>
            <a:spLocks noGrp="1"/>
          </p:cNvSpPr>
          <p:nvPr>
            <p:ph type="body" sz="quarter" idx="15"/>
          </p:nvPr>
        </p:nvSpPr>
        <p:spPr>
          <a:xfrm>
            <a:off x="6248400" y="3429000"/>
            <a:ext cx="2667000" cy="1143000"/>
          </a:xfrm>
        </p:spPr>
        <p:txBody>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为新查询指定一个描述性的名称，并记得避免在名称中使用空格。</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nodeType="afterGroup">
                            <p:stCondLst>
                              <p:cond delay="1000"/>
                            </p:stCondLst>
                            <p:childTnLst>
                              <p:par>
                                <p:cTn id="13" presetID="10"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par>
                          <p:cTn id="16" fill="hold" nodeType="afterGroup">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500"/>
                                        <p:tgtEl>
                                          <p:spTgt spid="11">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animEffect transition="in" filter="fade">
                                      <p:cBhvr>
                                        <p:cTn id="24" dur="500"/>
                                        <p:tgtEl>
                                          <p:spTgt spid="16">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8">
                                            <p:txEl>
                                              <p:pRg st="0" end="0"/>
                                            </p:txEl>
                                          </p:spTgt>
                                        </p:tgtEl>
                                        <p:attrNameLst>
                                          <p:attrName>style.visibility</p:attrName>
                                        </p:attrNameLst>
                                      </p:cBhvr>
                                      <p:to>
                                        <p:strVal val="visible"/>
                                      </p:to>
                                    </p:set>
                                    <p:animEffect transition="in" filter="fade">
                                      <p:cBhvr>
                                        <p:cTn id="29" dur="5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6" grpId="0" build="p"/>
      <p:bldP spid="18"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有关练习的建议</a:t>
            </a:r>
          </a:p>
        </p:txBody>
      </p:sp>
      <p:sp>
        <p:nvSpPr>
          <p:cNvPr id="9" name="Content Placeholder 8"/>
          <p:cNvSpPr>
            <a:spLocks noGrp="1"/>
          </p:cNvSpPr>
          <p:nvPr>
            <p:ph idx="1"/>
          </p:nvPr>
        </p:nvSpPr>
        <p:spPr>
          <a:xfrm>
            <a:off x="493713" y="1376363"/>
            <a:ext cx="8229600" cy="3881437"/>
          </a:xfrm>
        </p:spPr>
        <p:txBody>
          <a:bodyPr/>
          <a:lstStyle/>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从单个表中创建选择查询。</a:t>
            </a:r>
          </a:p>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让查询要求用户输入（添加参数）。</a:t>
            </a:r>
          </a:p>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向查询添加计算字段。</a:t>
            </a:r>
          </a:p>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设置计算字段的格式。</a:t>
            </a:r>
          </a:p>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从多个表创建查询。</a:t>
            </a:r>
          </a:p>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使用表达式并置字段。</a:t>
            </a:r>
          </a:p>
        </p:txBody>
      </p:sp>
      <p:sp>
        <p:nvSpPr>
          <p:cNvPr id="4" name="Footer Placeholder 3"/>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10" name="Text Placeholder 9"/>
          <p:cNvSpPr>
            <a:spLocks noGrp="1"/>
          </p:cNvSpPr>
          <p:nvPr>
            <p:ph type="body" sz="quarter" idx="13"/>
          </p:nvPr>
        </p:nvSpPr>
        <p:spPr/>
        <p:txBody>
          <a:bodyPr/>
          <a:lstStyle/>
          <a:p>
            <a:pPr eaLnBrk="1" hangingPunct="1"/>
            <a:r>
              <a:rPr lang="zh-CN" altLang="en-US" noProof="0" dirty="0" smtClean="0">
                <a:solidFill>
                  <a:srgbClr val="000000"/>
                </a:solidFill>
                <a:latin typeface="Microsoft YaHei" pitchFamily="34" charset="-122"/>
                <a:ea typeface="Microsoft YaHei" pitchFamily="34" charset="-122"/>
                <a:hlinkClick r:id="rId3"/>
              </a:rPr>
              <a:t>在线练习</a:t>
            </a:r>
            <a:r>
              <a:rPr lang="zh-CN" altLang="en-US" noProof="0" dirty="0" smtClean="0">
                <a:solidFill>
                  <a:srgbClr val="000000"/>
                </a:solidFill>
                <a:latin typeface="Microsoft YaHei" pitchFamily="34" charset="-122"/>
                <a:ea typeface="Microsoft YaHei" pitchFamily="34" charset="-122"/>
              </a:rPr>
              <a:t>（需要 </a:t>
            </a:r>
            <a:r>
              <a:rPr lang="en-US" altLang="zh-CN" noProof="0" dirty="0" smtClean="0">
                <a:solidFill>
                  <a:srgbClr val="000000"/>
                </a:solidFill>
                <a:latin typeface="Microsoft YaHei" pitchFamily="34" charset="-122"/>
                <a:ea typeface="Microsoft YaHei" pitchFamily="34" charset="-122"/>
              </a:rPr>
              <a:t>Access 2010</a:t>
            </a:r>
            <a:r>
              <a:rPr lang="zh-CN" altLang="en-US" noProof="0" dirty="0" smtClean="0">
                <a:solidFill>
                  <a:srgbClr val="000000"/>
                </a:solidFill>
                <a:latin typeface="Microsoft YaHei" pitchFamily="34" charset="-122"/>
                <a:ea typeface="Microsoft YaHei" pitchFamily="34" charset="-122"/>
              </a:rPr>
              <a:t>）</a:t>
            </a:r>
            <a:endParaRPr lang="zh-CN" altLang="en-US" noProof="0" dirty="0" smtClean="0">
              <a:solidFill>
                <a:srgbClr val="000000"/>
              </a:solidFill>
              <a:latin typeface="Microsoft YaHei" pitchFamily="34" charset="-122"/>
              <a:ea typeface="Microsoft YaHei"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fade">
                                      <p:cBhvr>
                                        <p:cTn id="13" dur="1000"/>
                                        <p:tgtEl>
                                          <p:spTgt spid="9">
                                            <p:txEl>
                                              <p:pRg st="1" end="1"/>
                                            </p:txEl>
                                          </p:spTgt>
                                        </p:tgtEl>
                                      </p:cBhvr>
                                    </p:animEffect>
                                    <p:anim calcmode="lin" valueType="num">
                                      <p:cBhvr>
                                        <p:cTn id="14"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16" fill="hold" nodeType="afterGroup">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fade">
                                      <p:cBhvr>
                                        <p:cTn id="19" dur="1000"/>
                                        <p:tgtEl>
                                          <p:spTgt spid="9">
                                            <p:txEl>
                                              <p:pRg st="2" end="2"/>
                                            </p:txEl>
                                          </p:spTgt>
                                        </p:tgtEl>
                                      </p:cBhvr>
                                    </p:animEffect>
                                    <p:anim calcmode="lin" valueType="num">
                                      <p:cBhvr>
                                        <p:cTn id="20" dur="10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par>
                          <p:cTn id="22" fill="hold" nodeType="afterGroup">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9">
                                            <p:txEl>
                                              <p:pRg st="3" end="3"/>
                                            </p:txEl>
                                          </p:spTgt>
                                        </p:tgtEl>
                                        <p:attrNameLst>
                                          <p:attrName>style.visibility</p:attrName>
                                        </p:attrNameLst>
                                      </p:cBhvr>
                                      <p:to>
                                        <p:strVal val="visible"/>
                                      </p:to>
                                    </p:set>
                                    <p:animEffect transition="in" filter="fade">
                                      <p:cBhvr>
                                        <p:cTn id="25" dur="1000"/>
                                        <p:tgtEl>
                                          <p:spTgt spid="9">
                                            <p:txEl>
                                              <p:pRg st="3" end="3"/>
                                            </p:txEl>
                                          </p:spTgt>
                                        </p:tgtEl>
                                      </p:cBhvr>
                                    </p:animEffect>
                                    <p:anim calcmode="lin" valueType="num">
                                      <p:cBhvr>
                                        <p:cTn id="26" dur="1000" fill="hold"/>
                                        <p:tgtEl>
                                          <p:spTgt spid="9">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9">
                                            <p:txEl>
                                              <p:pRg st="3" end="3"/>
                                            </p:txEl>
                                          </p:spTgt>
                                        </p:tgtEl>
                                        <p:attrNameLst>
                                          <p:attrName>ppt_y</p:attrName>
                                        </p:attrNameLst>
                                      </p:cBhvr>
                                      <p:tavLst>
                                        <p:tav tm="0">
                                          <p:val>
                                            <p:strVal val="#ppt_y-.1"/>
                                          </p:val>
                                        </p:tav>
                                        <p:tav tm="100000">
                                          <p:val>
                                            <p:strVal val="#ppt_y"/>
                                          </p:val>
                                        </p:tav>
                                      </p:tavLst>
                                    </p:anim>
                                  </p:childTnLst>
                                </p:cTn>
                              </p:par>
                            </p:childTnLst>
                          </p:cTn>
                        </p:par>
                        <p:par>
                          <p:cTn id="28" fill="hold" nodeType="afterGroup">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fade">
                                      <p:cBhvr>
                                        <p:cTn id="31" dur="1000"/>
                                        <p:tgtEl>
                                          <p:spTgt spid="9">
                                            <p:txEl>
                                              <p:pRg st="4" end="4"/>
                                            </p:txEl>
                                          </p:spTgt>
                                        </p:tgtEl>
                                      </p:cBhvr>
                                    </p:animEffect>
                                    <p:anim calcmode="lin" valueType="num">
                                      <p:cBhvr>
                                        <p:cTn id="32" dur="1000" fill="hold"/>
                                        <p:tgtEl>
                                          <p:spTgt spid="9">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9">
                                            <p:txEl>
                                              <p:pRg st="4" end="4"/>
                                            </p:txEl>
                                          </p:spTgt>
                                        </p:tgtEl>
                                        <p:attrNameLst>
                                          <p:attrName>ppt_y</p:attrName>
                                        </p:attrNameLst>
                                      </p:cBhvr>
                                      <p:tavLst>
                                        <p:tav tm="0">
                                          <p:val>
                                            <p:strVal val="#ppt_y-.1"/>
                                          </p:val>
                                        </p:tav>
                                        <p:tav tm="100000">
                                          <p:val>
                                            <p:strVal val="#ppt_y"/>
                                          </p:val>
                                        </p:tav>
                                      </p:tavLst>
                                    </p:anim>
                                  </p:childTnLst>
                                </p:cTn>
                              </p:par>
                            </p:childTnLst>
                          </p:cTn>
                        </p:par>
                        <p:par>
                          <p:cTn id="34" fill="hold" nodeType="afterGroup">
                            <p:stCondLst>
                              <p:cond delay="5000"/>
                            </p:stCondLst>
                            <p:childTnLst>
                              <p:par>
                                <p:cTn id="35" presetID="47" presetClass="entr" presetSubtype="0" fill="hold" grpId="0" nodeType="afterEffect">
                                  <p:stCondLst>
                                    <p:cond delay="0"/>
                                  </p:stCondLst>
                                  <p:childTnLst>
                                    <p:set>
                                      <p:cBhvr>
                                        <p:cTn id="36" dur="1" fill="hold">
                                          <p:stCondLst>
                                            <p:cond delay="0"/>
                                          </p:stCondLst>
                                        </p:cTn>
                                        <p:tgtEl>
                                          <p:spTgt spid="9">
                                            <p:txEl>
                                              <p:pRg st="5" end="5"/>
                                            </p:txEl>
                                          </p:spTgt>
                                        </p:tgtEl>
                                        <p:attrNameLst>
                                          <p:attrName>style.visibility</p:attrName>
                                        </p:attrNameLst>
                                      </p:cBhvr>
                                      <p:to>
                                        <p:strVal val="visible"/>
                                      </p:to>
                                    </p:set>
                                    <p:animEffect transition="in" filter="fade">
                                      <p:cBhvr>
                                        <p:cTn id="37" dur="1000"/>
                                        <p:tgtEl>
                                          <p:spTgt spid="9">
                                            <p:txEl>
                                              <p:pRg st="5" end="5"/>
                                            </p:txEl>
                                          </p:spTgt>
                                        </p:tgtEl>
                                      </p:cBhvr>
                                    </p:animEffect>
                                    <p:anim calcmode="lin" valueType="num">
                                      <p:cBhvr>
                                        <p:cTn id="38" dur="1000" fill="hold"/>
                                        <p:tgtEl>
                                          <p:spTgt spid="9">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10">
                                            <p:txEl>
                                              <p:pRg st="0" end="0"/>
                                            </p:txEl>
                                          </p:spTgt>
                                        </p:tgtEl>
                                        <p:attrNameLst>
                                          <p:attrName>style.visibility</p:attrName>
                                        </p:attrNameLst>
                                      </p:cBhvr>
                                      <p:to>
                                        <p:strVal val="visible"/>
                                      </p:to>
                                    </p:set>
                                    <p:animEffect transition="in" filter="fade">
                                      <p:cBhvr>
                                        <p:cTn id="44" dur="500"/>
                                        <p:tgtEl>
                                          <p:spTgt spid="10">
                                            <p:txEl>
                                              <p:pRg st="0" end="0"/>
                                            </p:txEl>
                                          </p:spTgt>
                                        </p:tgtEl>
                                      </p:cBhvr>
                                    </p:animEffect>
                                    <p:anim calcmode="lin" valueType="num">
                                      <p:cBhvr>
                                        <p:cTn id="4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46" dur="5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dvAuto="0"/>
      <p:bldP spid="10"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1</a:t>
            </a:r>
            <a:endParaRPr lang="en-US" altLang="zh-CN" noProof="0" dirty="0" smtClean="0">
              <a:solidFill>
                <a:srgbClr val="7F7F7F"/>
              </a:solidFill>
              <a:latin typeface="Microsoft YaHei" pitchFamily="34" charset="-122"/>
              <a:ea typeface="Microsoft YaHei" pitchFamily="34" charset="-122"/>
            </a:endParaRPr>
          </a:p>
        </p:txBody>
      </p:sp>
      <p:sp>
        <p:nvSpPr>
          <p:cNvPr id="8" name="Content Placeholder 7"/>
          <p:cNvSpPr>
            <a:spLocks noGrp="1"/>
          </p:cNvSpPr>
          <p:nvPr>
            <p:ph idx="1"/>
          </p:nvPr>
        </p:nvSpPr>
        <p:spPr>
          <a:xfrm>
            <a:off x="493713" y="1376363"/>
            <a:ext cx="8229600" cy="757237"/>
          </a:xfrm>
        </p:spPr>
        <p:txBody>
          <a:bodyPr/>
          <a:lstStyle/>
          <a:p>
            <a:pPr eaLnBrk="1" hangingPunct="1">
              <a:lnSpc>
                <a:spcPct val="90000"/>
              </a:lnSpc>
              <a:buClr>
                <a:srgbClr val="F79646"/>
              </a:buClr>
            </a:pPr>
            <a:r>
              <a:rPr lang="zh-CN" altLang="en-US" noProof="0" dirty="0">
                <a:solidFill>
                  <a:srgbClr val="262626"/>
                </a:solidFill>
                <a:latin typeface="Microsoft YaHei" pitchFamily="34" charset="-122"/>
                <a:ea typeface="Microsoft YaHei" pitchFamily="34" charset="-122"/>
              </a:rPr>
              <a:t>第一次创建查询时，应该选择以下哪一项？ （请选择一个答案。）</a:t>
            </a:r>
          </a:p>
        </p:txBody>
      </p:sp>
      <p:sp>
        <p:nvSpPr>
          <p:cNvPr id="5" name="Footer Placeholder 4"/>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Content Placeholder 8"/>
          <p:cNvSpPr>
            <a:spLocks noGrp="1"/>
          </p:cNvSpPr>
          <p:nvPr>
            <p:ph idx="13"/>
          </p:nvPr>
        </p:nvSpPr>
        <p:spPr>
          <a:xfrm>
            <a:off x="517525" y="2514600"/>
            <a:ext cx="8229600" cy="3581400"/>
          </a:xfrm>
        </p:spPr>
        <p:txBody>
          <a:bodyPr/>
          <a:lstStyle/>
          <a:p>
            <a:pPr eaLnBrk="1" hangingPunct="1">
              <a:buClr>
                <a:srgbClr val="F79646"/>
              </a:buClr>
              <a:buFont typeface="Calibri" pitchFamily="34" charset="0"/>
              <a:buAutoNum type="arabicPeriod"/>
            </a:pPr>
            <a:r>
              <a:rPr lang="zh-CN" altLang="en-US" noProof="0" dirty="0" smtClean="0">
                <a:solidFill>
                  <a:srgbClr val="262626"/>
                </a:solidFill>
                <a:latin typeface="Microsoft YaHei" pitchFamily="34" charset="-122"/>
                <a:ea typeface="Microsoft YaHei" pitchFamily="34" charset="-122"/>
              </a:rPr>
              <a:t>记录源。</a:t>
            </a:r>
          </a:p>
          <a:p>
            <a:pPr eaLnBrk="1" hangingPunct="1">
              <a:buClr>
                <a:srgbClr val="F79646"/>
              </a:buClr>
              <a:buFont typeface="Calibri" pitchFamily="34" charset="0"/>
              <a:buAutoNum type="arabicPeriod"/>
            </a:pPr>
            <a:r>
              <a:rPr lang="zh-CN" altLang="en-US" noProof="0" dirty="0" smtClean="0">
                <a:solidFill>
                  <a:srgbClr val="262626"/>
                </a:solidFill>
                <a:latin typeface="Microsoft YaHei" pitchFamily="34" charset="-122"/>
                <a:ea typeface="Microsoft YaHei" pitchFamily="34" charset="-122"/>
              </a:rPr>
              <a:t>系统表。</a:t>
            </a:r>
          </a:p>
          <a:p>
            <a:pPr eaLnBrk="1" hangingPunct="1">
              <a:buClr>
                <a:srgbClr val="F79646"/>
              </a:buClr>
              <a:buFont typeface="Calibri" pitchFamily="34" charset="0"/>
              <a:buAutoNum type="arabicPeriod"/>
            </a:pPr>
            <a:r>
              <a:rPr lang="zh-CN" altLang="en-US" noProof="0" dirty="0" smtClean="0">
                <a:solidFill>
                  <a:srgbClr val="262626"/>
                </a:solidFill>
                <a:latin typeface="Microsoft YaHei" pitchFamily="34" charset="-122"/>
                <a:ea typeface="Microsoft YaHei" pitchFamily="34" charset="-122"/>
              </a:rPr>
              <a:t>记录集。</a:t>
            </a:r>
            <a:endParaRPr lang="zh-CN" altLang="en-US" noProof="0" dirty="0">
              <a:solidFill>
                <a:srgbClr val="262626"/>
              </a:solidFill>
              <a:latin typeface="Microsoft YaHei" pitchFamily="34" charset="-122"/>
              <a:ea typeface="Microsoft YaHei" pitchFamily="34" charset="-122"/>
            </a:endParaRPr>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1</a:t>
            </a:r>
            <a:endParaRPr lang="en-US" altLang="zh-CN" noProof="0" dirty="0" smtClean="0">
              <a:solidFill>
                <a:srgbClr val="7F7F7F"/>
              </a:solidFill>
              <a:latin typeface="Microsoft YaHei" pitchFamily="34" charset="-122"/>
              <a:ea typeface="Microsoft YaHei" pitchFamily="34" charset="-122"/>
            </a:endParaRPr>
          </a:p>
        </p:txBody>
      </p:sp>
      <p:sp>
        <p:nvSpPr>
          <p:cNvPr id="4" name="Footer Placeholder 3"/>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8" name="Content Placeholder 7"/>
          <p:cNvSpPr>
            <a:spLocks noGrp="1"/>
          </p:cNvSpPr>
          <p:nvPr>
            <p:ph idx="13"/>
          </p:nvPr>
        </p:nvSpPr>
        <p:spPr>
          <a:xfrm>
            <a:off x="508000" y="4572000"/>
            <a:ext cx="8229600" cy="1371600"/>
          </a:xfrm>
        </p:spPr>
        <p:txBody>
          <a:bodyPr/>
          <a:lstStyle/>
          <a:p>
            <a:pPr eaLnBrk="1" hangingPunct="1">
              <a:buClr>
                <a:srgbClr val="F79646"/>
              </a:buClr>
            </a:pPr>
            <a:r>
              <a:rPr lang="zh-CN" altLang="en-US" noProof="0" dirty="0">
                <a:solidFill>
                  <a:srgbClr val="262626"/>
                </a:solidFill>
                <a:latin typeface="Microsoft YaHei" pitchFamily="34" charset="-122"/>
                <a:ea typeface="Microsoft YaHei" pitchFamily="34" charset="-122"/>
              </a:rPr>
              <a:t>记录源可以是表和查询的组合。</a:t>
            </a:r>
          </a:p>
        </p:txBody>
      </p:sp>
      <p:sp>
        <p:nvSpPr>
          <p:cNvPr id="10" name="Content Placeholder 7"/>
          <p:cNvSpPr>
            <a:spLocks noGrp="1"/>
          </p:cNvSpPr>
          <p:nvPr>
            <p:ph idx="1"/>
          </p:nvPr>
        </p:nvSpPr>
        <p:spPr>
          <a:xfrm>
            <a:off x="493713" y="1376363"/>
            <a:ext cx="8229600" cy="757237"/>
          </a:xfrm>
        </p:spPr>
        <p:txBody>
          <a:bodyPr/>
          <a:lstStyle/>
          <a:p>
            <a:pPr eaLnBrk="1" hangingPunct="1">
              <a:lnSpc>
                <a:spcPct val="90000"/>
              </a:lnSpc>
              <a:buClr>
                <a:srgbClr val="F79646"/>
              </a:buClr>
            </a:pPr>
            <a:r>
              <a:rPr lang="zh-CN" altLang="en-US" noProof="0" dirty="0">
                <a:solidFill>
                  <a:srgbClr val="262626"/>
                </a:solidFill>
                <a:latin typeface="Microsoft YaHei" pitchFamily="34" charset="-122"/>
                <a:ea typeface="Microsoft YaHei" pitchFamily="34" charset="-122"/>
              </a:rPr>
              <a:t>第一次创建查询时，应该选择以下哪一项？</a:t>
            </a:r>
          </a:p>
        </p:txBody>
      </p:sp>
      <p:sp>
        <p:nvSpPr>
          <p:cNvPr id="44038" name="Title 5"/>
          <p:cNvSpPr txBox="1">
            <a:spLocks/>
          </p:cNvSpPr>
          <p:nvPr/>
        </p:nvSpPr>
        <p:spPr bwMode="auto">
          <a:xfrm>
            <a:off x="457200" y="22860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algn="ctr" eaLnBrk="1" hangingPunct="1"/>
            <a:r>
              <a:rPr lang="zh-CN" altLang="en-US" sz="4400" dirty="0" smtClean="0">
                <a:solidFill>
                  <a:srgbClr val="7F7F7F"/>
                </a:solidFill>
                <a:latin typeface="Microsoft YaHei" pitchFamily="34" charset="-122"/>
                <a:ea typeface="Microsoft YaHei" pitchFamily="34" charset="-122"/>
              </a:rPr>
              <a:t>答案：</a:t>
            </a:r>
            <a:endParaRPr lang="zh-CN" altLang="en-US" sz="4400" dirty="0">
              <a:solidFill>
                <a:srgbClr val="7F7F7F"/>
              </a:solidFill>
              <a:latin typeface="Microsoft YaHei" pitchFamily="34" charset="-122"/>
              <a:ea typeface="Microsoft YaHei" pitchFamily="34" charset="-122"/>
            </a:endParaRPr>
          </a:p>
        </p:txBody>
      </p:sp>
      <p:sp>
        <p:nvSpPr>
          <p:cNvPr id="12" name="Content Placeholder 6"/>
          <p:cNvSpPr txBox="1">
            <a:spLocks/>
          </p:cNvSpPr>
          <p:nvPr/>
        </p:nvSpPr>
        <p:spPr bwMode="auto">
          <a:xfrm>
            <a:off x="877368" y="3200400"/>
            <a:ext cx="8229600"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ts val="600"/>
              </a:spcBef>
              <a:spcAft>
                <a:spcPts val="1200"/>
              </a:spcAft>
              <a:buClr>
                <a:srgbClr val="F79646"/>
              </a:buClr>
              <a:buFont typeface="Calibri" pitchFamily="34" charset="0"/>
              <a:buAutoNum type="arabicPeriod"/>
            </a:pPr>
            <a:r>
              <a:rPr lang="zh-CN" altLang="en-US" sz="2400" b="1" dirty="0" smtClean="0">
                <a:solidFill>
                  <a:srgbClr val="262626"/>
                </a:solidFill>
                <a:latin typeface="Microsoft YaHei" pitchFamily="34" charset="-122"/>
                <a:ea typeface="Microsoft YaHei" pitchFamily="34" charset="-122"/>
                <a:cs typeface="Segoe UI" pitchFamily="34" charset="0"/>
              </a:rPr>
              <a:t>记录源。</a:t>
            </a:r>
            <a:endParaRPr lang="zh-CN" altLang="en-US" sz="2400" b="1" dirty="0">
              <a:solidFill>
                <a:srgbClr val="262626"/>
              </a:solidFill>
              <a:latin typeface="Microsoft YaHei" pitchFamily="34" charset="-122"/>
              <a:ea typeface="Microsoft YaHei" pitchFamily="34" charset="-122"/>
              <a:cs typeface="Segoe U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2</a:t>
            </a:r>
            <a:endParaRPr lang="en-US" altLang="zh-CN" noProof="0" dirty="0" smtClean="0">
              <a:solidFill>
                <a:srgbClr val="7F7F7F"/>
              </a:solidFill>
              <a:latin typeface="Microsoft YaHei" pitchFamily="34" charset="-122"/>
              <a:ea typeface="Microsoft YaHei" pitchFamily="34" charset="-122"/>
            </a:endParaRPr>
          </a:p>
        </p:txBody>
      </p:sp>
      <p:sp>
        <p:nvSpPr>
          <p:cNvPr id="8" name="Content Placeholder 7"/>
          <p:cNvSpPr>
            <a:spLocks noGrp="1"/>
          </p:cNvSpPr>
          <p:nvPr>
            <p:ph idx="1"/>
          </p:nvPr>
        </p:nvSpPr>
        <p:spPr>
          <a:xfrm>
            <a:off x="493713" y="1376363"/>
            <a:ext cx="8229600" cy="757237"/>
          </a:xfrm>
        </p:spPr>
        <p:txBody>
          <a:bodyPr/>
          <a:lstStyle/>
          <a:p>
            <a:pPr eaLnBrk="1" hangingPunct="1">
              <a:lnSpc>
                <a:spcPct val="90000"/>
              </a:lnSpc>
              <a:buClr>
                <a:srgbClr val="F79646"/>
              </a:buClr>
            </a:pPr>
            <a:r>
              <a:rPr lang="zh-CN" altLang="en-US" noProof="0" dirty="0">
                <a:solidFill>
                  <a:srgbClr val="262626"/>
                </a:solidFill>
                <a:latin typeface="Microsoft YaHei" pitchFamily="34" charset="-122"/>
                <a:ea typeface="Microsoft YaHei" pitchFamily="34" charset="-122"/>
              </a:rPr>
              <a:t>当需要执行以下哪项操作时应在查询中使用条件？ （请选择一个答案。）</a:t>
            </a:r>
          </a:p>
        </p:txBody>
      </p:sp>
      <p:sp>
        <p:nvSpPr>
          <p:cNvPr id="5" name="Footer Placeholder 4"/>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Content Placeholder 8"/>
          <p:cNvSpPr>
            <a:spLocks noGrp="1"/>
          </p:cNvSpPr>
          <p:nvPr>
            <p:ph idx="13"/>
          </p:nvPr>
        </p:nvSpPr>
        <p:spPr>
          <a:xfrm>
            <a:off x="517525" y="2514600"/>
            <a:ext cx="8229600" cy="3581400"/>
          </a:xfrm>
        </p:spPr>
        <p:txBody>
          <a:bodyPr/>
          <a:lstStyle/>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请确保已正确设置数据格式。</a:t>
            </a:r>
          </a:p>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为表添加公式。</a:t>
            </a:r>
          </a:p>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排序、筛选或以其他方式限制查询返回的内容。</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2</a:t>
            </a:r>
            <a:endParaRPr lang="en-US" altLang="zh-CN" noProof="0" dirty="0" smtClean="0">
              <a:solidFill>
                <a:srgbClr val="7F7F7F"/>
              </a:solidFill>
              <a:latin typeface="Microsoft YaHei" pitchFamily="34" charset="-122"/>
              <a:ea typeface="Microsoft YaHei" pitchFamily="34" charset="-122"/>
            </a:endParaRPr>
          </a:p>
        </p:txBody>
      </p:sp>
      <p:sp>
        <p:nvSpPr>
          <p:cNvPr id="4" name="Footer Placeholder 3"/>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8" name="Content Placeholder 7"/>
          <p:cNvSpPr>
            <a:spLocks noGrp="1"/>
          </p:cNvSpPr>
          <p:nvPr>
            <p:ph idx="13"/>
          </p:nvPr>
        </p:nvSpPr>
        <p:spPr>
          <a:xfrm>
            <a:off x="508000" y="4572000"/>
            <a:ext cx="8229600" cy="1600200"/>
          </a:xfrm>
        </p:spPr>
        <p:txBody>
          <a:bodyPr/>
          <a:lstStyle/>
          <a:p>
            <a:pPr eaLnBrk="1" hangingPunct="1">
              <a:buClr>
                <a:srgbClr val="F79646"/>
              </a:buClr>
            </a:pPr>
            <a:r>
              <a:rPr lang="zh-CN" altLang="en-US" noProof="0" dirty="0">
                <a:solidFill>
                  <a:srgbClr val="262626"/>
                </a:solidFill>
                <a:latin typeface="Microsoft YaHei" pitchFamily="34" charset="-122"/>
                <a:ea typeface="Microsoft YaHei" pitchFamily="34" charset="-122"/>
              </a:rPr>
              <a:t>条件还可能功能非常强大。 例如，可以使用条件来查找居住在给定城市并且生日在所指定日期之间的人员记录。</a:t>
            </a:r>
          </a:p>
        </p:txBody>
      </p:sp>
      <p:sp>
        <p:nvSpPr>
          <p:cNvPr id="10" name="Content Placeholder 7"/>
          <p:cNvSpPr>
            <a:spLocks noGrp="1"/>
          </p:cNvSpPr>
          <p:nvPr>
            <p:ph idx="1"/>
          </p:nvPr>
        </p:nvSpPr>
        <p:spPr>
          <a:xfrm>
            <a:off x="493713" y="1376363"/>
            <a:ext cx="8229600" cy="757237"/>
          </a:xfrm>
        </p:spPr>
        <p:txBody>
          <a:bodyPr/>
          <a:lstStyle/>
          <a:p>
            <a:pPr eaLnBrk="1" hangingPunct="1">
              <a:lnSpc>
                <a:spcPct val="90000"/>
              </a:lnSpc>
              <a:buClr>
                <a:srgbClr val="F79646"/>
              </a:buClr>
            </a:pPr>
            <a:r>
              <a:rPr lang="zh-CN" altLang="en-US" noProof="0" dirty="0">
                <a:solidFill>
                  <a:srgbClr val="262626"/>
                </a:solidFill>
                <a:latin typeface="Microsoft YaHei" pitchFamily="34" charset="-122"/>
                <a:ea typeface="Microsoft YaHei" pitchFamily="34" charset="-122"/>
              </a:rPr>
              <a:t>当需要执行以下哪项操作时应在查询中使用条件？</a:t>
            </a:r>
          </a:p>
        </p:txBody>
      </p:sp>
      <p:sp>
        <p:nvSpPr>
          <p:cNvPr id="46086" name="Title 5"/>
          <p:cNvSpPr txBox="1">
            <a:spLocks/>
          </p:cNvSpPr>
          <p:nvPr/>
        </p:nvSpPr>
        <p:spPr bwMode="auto">
          <a:xfrm>
            <a:off x="457200" y="22860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algn="ctr" eaLnBrk="1" hangingPunct="1"/>
            <a:r>
              <a:rPr lang="zh-CN" altLang="en-US" sz="4400" dirty="0" smtClean="0">
                <a:solidFill>
                  <a:srgbClr val="7F7F7F"/>
                </a:solidFill>
                <a:latin typeface="Microsoft YaHei" pitchFamily="34" charset="-122"/>
                <a:ea typeface="Microsoft YaHei" pitchFamily="34" charset="-122"/>
              </a:rPr>
              <a:t>答案：</a:t>
            </a:r>
            <a:endParaRPr lang="zh-CN" altLang="en-US" sz="4400" dirty="0">
              <a:solidFill>
                <a:srgbClr val="7F7F7F"/>
              </a:solidFill>
              <a:latin typeface="Microsoft YaHei" pitchFamily="34" charset="-122"/>
              <a:ea typeface="Microsoft YaHei" pitchFamily="34" charset="-122"/>
            </a:endParaRPr>
          </a:p>
        </p:txBody>
      </p:sp>
      <p:sp>
        <p:nvSpPr>
          <p:cNvPr id="12" name="Content Placeholder 6"/>
          <p:cNvSpPr txBox="1">
            <a:spLocks/>
          </p:cNvSpPr>
          <p:nvPr/>
        </p:nvSpPr>
        <p:spPr bwMode="auto">
          <a:xfrm>
            <a:off x="533400" y="3429000"/>
            <a:ext cx="8229600"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ts val="600"/>
              </a:spcBef>
              <a:spcAft>
                <a:spcPts val="1200"/>
              </a:spcAft>
              <a:buClr>
                <a:srgbClr val="F79646"/>
              </a:buClr>
              <a:buFont typeface="Calibri" pitchFamily="34" charset="0"/>
              <a:buAutoNum type="arabicPeriod" startAt="3"/>
            </a:pPr>
            <a:r>
              <a:rPr lang="zh-CN" altLang="en-US" sz="2400" b="1" dirty="0">
                <a:solidFill>
                  <a:srgbClr val="262626"/>
                </a:solidFill>
                <a:latin typeface="Microsoft YaHei" pitchFamily="34" charset="-122"/>
                <a:ea typeface="Microsoft YaHei" pitchFamily="34" charset="-122"/>
                <a:cs typeface="Segoe UI" pitchFamily="34" charset="0"/>
              </a:rPr>
              <a:t>排序、筛选或以其他方式限制查询返回的内容。</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3</a:t>
            </a:r>
            <a:endParaRPr lang="en-US" altLang="zh-CN" noProof="0" dirty="0" smtClean="0">
              <a:solidFill>
                <a:srgbClr val="7F7F7F"/>
              </a:solidFill>
              <a:latin typeface="Microsoft YaHei" pitchFamily="34" charset="-122"/>
              <a:ea typeface="Microsoft YaHei" pitchFamily="34" charset="-122"/>
            </a:endParaRPr>
          </a:p>
        </p:txBody>
      </p:sp>
      <p:sp>
        <p:nvSpPr>
          <p:cNvPr id="8" name="Content Placeholder 7"/>
          <p:cNvSpPr>
            <a:spLocks noGrp="1"/>
          </p:cNvSpPr>
          <p:nvPr>
            <p:ph idx="1"/>
          </p:nvPr>
        </p:nvSpPr>
        <p:spPr>
          <a:xfrm>
            <a:off x="493713" y="1376363"/>
            <a:ext cx="8229600" cy="985837"/>
          </a:xfrm>
        </p:spPr>
        <p:txBody>
          <a:bodyPr/>
          <a:lstStyle/>
          <a:p>
            <a:pPr eaLnBrk="1" hangingPunct="1">
              <a:buClr>
                <a:srgbClr val="F79646"/>
              </a:buClr>
            </a:pPr>
            <a:r>
              <a:rPr lang="zh-CN" altLang="en-US" noProof="0" dirty="0">
                <a:solidFill>
                  <a:srgbClr val="262626"/>
                </a:solidFill>
                <a:latin typeface="Microsoft YaHei" pitchFamily="34" charset="-122"/>
                <a:ea typeface="Microsoft YaHei" pitchFamily="34" charset="-122"/>
              </a:rPr>
              <a:t>在您可以将多个表用作记录源之前，那些表必须：（请选择一个答案。）</a:t>
            </a:r>
          </a:p>
        </p:txBody>
      </p:sp>
      <p:sp>
        <p:nvSpPr>
          <p:cNvPr id="5" name="Footer Placeholder 4"/>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Content Placeholder 8"/>
          <p:cNvSpPr>
            <a:spLocks noGrp="1"/>
          </p:cNvSpPr>
          <p:nvPr>
            <p:ph idx="13"/>
          </p:nvPr>
        </p:nvSpPr>
        <p:spPr>
          <a:xfrm>
            <a:off x="517525" y="2514600"/>
            <a:ext cx="8229600" cy="3581400"/>
          </a:xfrm>
        </p:spPr>
        <p:txBody>
          <a:bodyPr/>
          <a:lstStyle/>
          <a:p>
            <a:pPr eaLnBrk="1" hangingPunct="1">
              <a:buClr>
                <a:srgbClr val="F79646"/>
              </a:buClr>
              <a:buFont typeface="Calibri" pitchFamily="34" charset="0"/>
              <a:buAutoNum type="arabicPeriod"/>
            </a:pPr>
            <a:r>
              <a:rPr lang="zh-CN" altLang="en-US" noProof="0" dirty="0" smtClean="0">
                <a:solidFill>
                  <a:srgbClr val="262626"/>
                </a:solidFill>
                <a:latin typeface="Microsoft YaHei" pitchFamily="34" charset="-122"/>
                <a:ea typeface="Microsoft YaHei" pitchFamily="34" charset="-122"/>
              </a:rPr>
              <a:t>在数据表视图中打开。</a:t>
            </a:r>
          </a:p>
          <a:p>
            <a:pPr eaLnBrk="1" hangingPunct="1">
              <a:buClr>
                <a:srgbClr val="F79646"/>
              </a:buClr>
              <a:buFont typeface="Calibri" pitchFamily="34" charset="0"/>
              <a:buAutoNum type="arabicPeriod"/>
            </a:pPr>
            <a:r>
              <a:rPr lang="zh-CN" altLang="en-US" noProof="0" dirty="0" smtClean="0">
                <a:solidFill>
                  <a:srgbClr val="262626"/>
                </a:solidFill>
                <a:latin typeface="Microsoft YaHei" pitchFamily="34" charset="-122"/>
                <a:ea typeface="Microsoft YaHei" pitchFamily="34" charset="-122"/>
              </a:rPr>
              <a:t>参与关系。 </a:t>
            </a:r>
          </a:p>
          <a:p>
            <a:pPr eaLnBrk="1" hangingPunct="1">
              <a:buClr>
                <a:srgbClr val="F79646"/>
              </a:buClr>
              <a:buFont typeface="Calibri" pitchFamily="34" charset="0"/>
              <a:buAutoNum type="arabicPeriod"/>
            </a:pPr>
            <a:r>
              <a:rPr lang="zh-CN" altLang="en-US" noProof="0" dirty="0" smtClean="0">
                <a:solidFill>
                  <a:srgbClr val="262626"/>
                </a:solidFill>
                <a:latin typeface="Microsoft YaHei" pitchFamily="34" charset="-122"/>
                <a:ea typeface="Microsoft YaHei" pitchFamily="34" charset="-122"/>
              </a:rPr>
              <a:t>未用作另一个查询的记录源。</a:t>
            </a:r>
            <a:endParaRPr lang="zh-CN" altLang="en-US" noProof="0" dirty="0">
              <a:solidFill>
                <a:srgbClr val="262626"/>
              </a:solidFill>
              <a:latin typeface="Microsoft YaHei" pitchFamily="34" charset="-122"/>
              <a:ea typeface="Microsoft YaHei"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3</a:t>
            </a:r>
            <a:endParaRPr lang="en-US" altLang="zh-CN" noProof="0" dirty="0" smtClean="0">
              <a:solidFill>
                <a:srgbClr val="7F7F7F"/>
              </a:solidFill>
              <a:latin typeface="Microsoft YaHei" pitchFamily="34" charset="-122"/>
              <a:ea typeface="Microsoft YaHei" pitchFamily="34" charset="-122"/>
            </a:endParaRPr>
          </a:p>
        </p:txBody>
      </p:sp>
      <p:sp>
        <p:nvSpPr>
          <p:cNvPr id="4" name="Footer Placeholder 3"/>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8" name="Content Placeholder 7"/>
          <p:cNvSpPr>
            <a:spLocks noGrp="1"/>
          </p:cNvSpPr>
          <p:nvPr>
            <p:ph idx="13"/>
          </p:nvPr>
        </p:nvSpPr>
        <p:spPr>
          <a:xfrm>
            <a:off x="508000" y="4572000"/>
            <a:ext cx="8229600" cy="1371600"/>
          </a:xfrm>
        </p:spPr>
        <p:txBody>
          <a:bodyPr/>
          <a:lstStyle/>
          <a:p>
            <a:pPr eaLnBrk="1" hangingPunct="1">
              <a:buClr>
                <a:srgbClr val="F79646"/>
              </a:buClr>
            </a:pPr>
            <a:r>
              <a:rPr lang="zh-CN" altLang="en-US" noProof="0" dirty="0">
                <a:solidFill>
                  <a:srgbClr val="262626"/>
                </a:solidFill>
                <a:latin typeface="Microsoft YaHei" pitchFamily="34" charset="-122"/>
                <a:ea typeface="Microsoft YaHei" pitchFamily="34" charset="-122"/>
              </a:rPr>
              <a:t>如果这些表未参与关系，则查询会返回每个表中的所有数据，因此结果几乎总是毫无意义。</a:t>
            </a:r>
          </a:p>
        </p:txBody>
      </p:sp>
      <p:sp>
        <p:nvSpPr>
          <p:cNvPr id="10" name="Content Placeholder 7"/>
          <p:cNvSpPr>
            <a:spLocks noGrp="1"/>
          </p:cNvSpPr>
          <p:nvPr>
            <p:ph idx="1"/>
          </p:nvPr>
        </p:nvSpPr>
        <p:spPr>
          <a:xfrm>
            <a:off x="493713" y="1376363"/>
            <a:ext cx="8229600" cy="757237"/>
          </a:xfrm>
        </p:spPr>
        <p:txBody>
          <a:bodyPr/>
          <a:lstStyle/>
          <a:p>
            <a:pPr eaLnBrk="1" hangingPunct="1">
              <a:lnSpc>
                <a:spcPct val="90000"/>
              </a:lnSpc>
              <a:buClr>
                <a:srgbClr val="F79646"/>
              </a:buClr>
            </a:pPr>
            <a:r>
              <a:rPr lang="zh-CN" altLang="en-US" noProof="0" dirty="0">
                <a:solidFill>
                  <a:srgbClr val="262626"/>
                </a:solidFill>
                <a:latin typeface="Microsoft YaHei" pitchFamily="34" charset="-122"/>
                <a:ea typeface="Microsoft YaHei" pitchFamily="34" charset="-122"/>
              </a:rPr>
              <a:t>在您可以将多个表用作记录源之前，那些表必须：</a:t>
            </a:r>
          </a:p>
        </p:txBody>
      </p:sp>
      <p:sp>
        <p:nvSpPr>
          <p:cNvPr id="48134" name="Title 5"/>
          <p:cNvSpPr txBox="1">
            <a:spLocks/>
          </p:cNvSpPr>
          <p:nvPr/>
        </p:nvSpPr>
        <p:spPr bwMode="auto">
          <a:xfrm>
            <a:off x="457200" y="22860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algn="ctr" eaLnBrk="1" hangingPunct="1"/>
            <a:r>
              <a:rPr lang="zh-CN" altLang="en-US" sz="4400" dirty="0" smtClean="0">
                <a:solidFill>
                  <a:srgbClr val="7F7F7F"/>
                </a:solidFill>
                <a:latin typeface="Microsoft YaHei" pitchFamily="34" charset="-122"/>
                <a:ea typeface="Microsoft YaHei" pitchFamily="34" charset="-122"/>
              </a:rPr>
              <a:t>答案：</a:t>
            </a:r>
            <a:endParaRPr lang="zh-CN" altLang="en-US" sz="4400" dirty="0">
              <a:solidFill>
                <a:srgbClr val="7F7F7F"/>
              </a:solidFill>
              <a:latin typeface="Microsoft YaHei" pitchFamily="34" charset="-122"/>
              <a:ea typeface="Microsoft YaHei" pitchFamily="34" charset="-122"/>
            </a:endParaRPr>
          </a:p>
        </p:txBody>
      </p:sp>
      <p:sp>
        <p:nvSpPr>
          <p:cNvPr id="12" name="Content Placeholder 6"/>
          <p:cNvSpPr txBox="1">
            <a:spLocks/>
          </p:cNvSpPr>
          <p:nvPr/>
        </p:nvSpPr>
        <p:spPr bwMode="auto">
          <a:xfrm>
            <a:off x="609600" y="3429000"/>
            <a:ext cx="8229600"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ts val="600"/>
              </a:spcBef>
              <a:spcAft>
                <a:spcPts val="1200"/>
              </a:spcAft>
              <a:buClr>
                <a:srgbClr val="F79646"/>
              </a:buClr>
              <a:buFont typeface="Calibri" pitchFamily="34" charset="0"/>
              <a:buAutoNum type="arabicPeriod" startAt="2"/>
            </a:pPr>
            <a:r>
              <a:rPr lang="zh-CN" altLang="en-US" sz="2400" b="1" dirty="0" smtClean="0">
                <a:solidFill>
                  <a:srgbClr val="262626"/>
                </a:solidFill>
                <a:latin typeface="Microsoft YaHei" pitchFamily="34" charset="-122"/>
                <a:ea typeface="Microsoft YaHei" pitchFamily="34" charset="-122"/>
                <a:cs typeface="Segoe UI" pitchFamily="34" charset="0"/>
              </a:rPr>
              <a:t>参与关系。</a:t>
            </a:r>
            <a:r>
              <a:rPr lang="zh-CN" altLang="en-US" sz="2400" dirty="0" smtClean="0">
                <a:solidFill>
                  <a:srgbClr val="262626"/>
                </a:solidFill>
                <a:latin typeface="Microsoft YaHei" pitchFamily="34" charset="-122"/>
                <a:ea typeface="Microsoft YaHei" pitchFamily="34" charset="-122"/>
                <a:cs typeface="Segoe UI" pitchFamily="34" charset="0"/>
              </a:rPr>
              <a:t> </a:t>
            </a:r>
            <a:endParaRPr lang="zh-CN" altLang="en-US" sz="2400" dirty="0">
              <a:solidFill>
                <a:srgbClr val="262626"/>
              </a:solidFill>
              <a:latin typeface="Microsoft YaHei" pitchFamily="34" charset="-122"/>
              <a:ea typeface="Microsoft YaHei" pitchFamily="34" charset="-122"/>
              <a:cs typeface="Segoe U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41313"/>
            <a:ext cx="8229600" cy="914400"/>
          </a:xfrm>
        </p:spPr>
        <p:txBody>
          <a:bodyPr>
            <a:normAutofit/>
          </a:bodyPr>
          <a:lstStyle/>
          <a:p>
            <a:pPr eaLnBrk="1" hangingPunct="1"/>
            <a:r>
              <a:rPr lang="zh-CN" altLang="en-US" noProof="0" smtClean="0">
                <a:solidFill>
                  <a:srgbClr val="7F7F7F"/>
                </a:solidFill>
                <a:latin typeface="Microsoft YaHei" pitchFamily="34" charset="-122"/>
                <a:ea typeface="Microsoft YaHei" pitchFamily="34" charset="-122"/>
              </a:rPr>
              <a:t>概述：查询是基本组成部分</a:t>
            </a:r>
          </a:p>
        </p:txBody>
      </p:sp>
      <p:sp>
        <p:nvSpPr>
          <p:cNvPr id="4" name="Footer Placeholder 3"/>
          <p:cNvSpPr>
            <a:spLocks noGrp="1"/>
          </p:cNvSpPr>
          <p:nvPr>
            <p:ph type="ftr" sz="quarter" idx="16"/>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dirty="0">
                <a:solidFill>
                  <a:srgbClr val="898989"/>
                </a:solidFill>
                <a:latin typeface="Microsoft YaHei" pitchFamily="34" charset="-122"/>
                <a:ea typeface="Microsoft YaHei" pitchFamily="34" charset="-122"/>
                <a:cs typeface="Segoe UI" pitchFamily="34" charset="0"/>
              </a:rPr>
              <a:t>为新数据库创建查询</a:t>
            </a:r>
          </a:p>
        </p:txBody>
      </p:sp>
      <p:sp>
        <p:nvSpPr>
          <p:cNvPr id="5" name="Content Placeholder 4"/>
          <p:cNvSpPr>
            <a:spLocks noGrp="1"/>
          </p:cNvSpPr>
          <p:nvPr>
            <p:ph type="body" sz="quarter" idx="14"/>
          </p:nvPr>
        </p:nvSpPr>
        <p:spPr>
          <a:xfrm>
            <a:off x="3048000" y="1649413"/>
            <a:ext cx="5562600" cy="4343400"/>
          </a:xfrm>
        </p:spPr>
        <p:txBody>
          <a:bodyPr/>
          <a:lstStyle/>
          <a:p>
            <a:pPr eaLnBrk="1" hangingPunct="1"/>
            <a:r>
              <a:rPr lang="zh-CN" altLang="en-US" noProof="0" smtClean="0">
                <a:solidFill>
                  <a:srgbClr val="000000"/>
                </a:solidFill>
                <a:latin typeface="Microsoft YaHei" pitchFamily="34" charset="-122"/>
                <a:ea typeface="Microsoft YaHei" pitchFamily="34" charset="-122"/>
              </a:rPr>
              <a:t>在本课程中，您将了解如何为 </a:t>
            </a:r>
            <a:r>
              <a:rPr lang="en-US" altLang="zh-CN" noProof="0" smtClean="0">
                <a:solidFill>
                  <a:srgbClr val="000000"/>
                </a:solidFill>
                <a:latin typeface="Microsoft YaHei" pitchFamily="34" charset="-122"/>
                <a:ea typeface="Microsoft YaHei" pitchFamily="34" charset="-122"/>
              </a:rPr>
              <a:t>Access </a:t>
            </a:r>
            <a:r>
              <a:rPr lang="zh-CN" altLang="en-US" noProof="0" smtClean="0">
                <a:solidFill>
                  <a:srgbClr val="000000"/>
                </a:solidFill>
                <a:latin typeface="Microsoft YaHei" pitchFamily="34" charset="-122"/>
                <a:ea typeface="Microsoft YaHei" pitchFamily="34" charset="-122"/>
              </a:rPr>
              <a:t>数据库创建查询。 查询是任何数据库的基本组成部分。 您可以使用查询从数据库中提取有意义的信息，找到关键业务问题的答案。 </a:t>
            </a:r>
          </a:p>
          <a:p>
            <a:pPr eaLnBrk="1" hangingPunct="1"/>
            <a:r>
              <a:rPr lang="zh-CN" altLang="en-US" noProof="0" smtClean="0">
                <a:solidFill>
                  <a:srgbClr val="000000"/>
                </a:solidFill>
                <a:latin typeface="Microsoft YaHei" pitchFamily="34" charset="-122"/>
                <a:ea typeface="Microsoft YaHei" pitchFamily="34" charset="-122"/>
              </a:rPr>
              <a:t>本课程是教授初学者如何使用 </a:t>
            </a:r>
            <a:r>
              <a:rPr lang="en-US" altLang="zh-CN" noProof="0" smtClean="0">
                <a:solidFill>
                  <a:srgbClr val="000000"/>
                </a:solidFill>
                <a:latin typeface="Microsoft YaHei" pitchFamily="34" charset="-122"/>
                <a:ea typeface="Microsoft YaHei" pitchFamily="34" charset="-122"/>
              </a:rPr>
              <a:t>Access 2010 </a:t>
            </a:r>
            <a:r>
              <a:rPr lang="zh-CN" altLang="en-US" noProof="0" smtClean="0">
                <a:solidFill>
                  <a:srgbClr val="000000"/>
                </a:solidFill>
                <a:latin typeface="Microsoft YaHei" pitchFamily="34" charset="-122"/>
                <a:ea typeface="Microsoft YaHei" pitchFamily="34" charset="-122"/>
              </a:rPr>
              <a:t>系列课程中的第四课。</a:t>
            </a:r>
            <a:endParaRPr lang="zh-CN" altLang="en-US" noProof="0" smtClean="0">
              <a:solidFill>
                <a:srgbClr val="000000"/>
              </a:solidFill>
              <a:latin typeface="Microsoft YaHei" pitchFamily="34" charset="-122"/>
              <a:ea typeface="Microsoft YaHei" pitchFamily="34" charset="-122"/>
            </a:endParaRPr>
          </a:p>
        </p:txBody>
      </p:sp>
      <p:pic>
        <p:nvPicPr>
          <p:cNvPr id="2" name="Picture Placeholder 1" title="Learn how to create database queries"/>
          <p:cNvPicPr>
            <a:picLocks noGrp="1" noChangeAspect="1"/>
          </p:cNvPicPr>
          <p:nvPr>
            <p:ph type="pic" sz="quarter" idx="13"/>
          </p:nvPr>
        </p:nvPicPr>
        <p:blipFill>
          <a:blip r:embed="rId3"/>
          <a:srcRect/>
          <a:stretch>
            <a:fillRect/>
          </a:stretch>
        </p:blipFill>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4</a:t>
            </a:r>
            <a:endParaRPr lang="en-US" altLang="zh-CN" noProof="0" dirty="0" smtClean="0">
              <a:solidFill>
                <a:srgbClr val="7F7F7F"/>
              </a:solidFill>
              <a:latin typeface="Microsoft YaHei" pitchFamily="34" charset="-122"/>
              <a:ea typeface="Microsoft YaHei" pitchFamily="34" charset="-122"/>
            </a:endParaRPr>
          </a:p>
        </p:txBody>
      </p:sp>
      <p:sp>
        <p:nvSpPr>
          <p:cNvPr id="8" name="Content Placeholder 7"/>
          <p:cNvSpPr>
            <a:spLocks noGrp="1"/>
          </p:cNvSpPr>
          <p:nvPr>
            <p:ph idx="1"/>
          </p:nvPr>
        </p:nvSpPr>
        <p:spPr>
          <a:xfrm>
            <a:off x="493713" y="1376363"/>
            <a:ext cx="8229600" cy="757237"/>
          </a:xfrm>
        </p:spPr>
        <p:txBody>
          <a:bodyPr/>
          <a:lstStyle/>
          <a:p>
            <a:pPr eaLnBrk="1" hangingPunct="1">
              <a:buClr>
                <a:srgbClr val="F79646"/>
              </a:buClr>
            </a:pPr>
            <a:r>
              <a:rPr lang="zh-CN" altLang="en-US" noProof="0" dirty="0">
                <a:solidFill>
                  <a:srgbClr val="262626"/>
                </a:solidFill>
                <a:latin typeface="Microsoft YaHei" pitchFamily="34" charset="-122"/>
                <a:ea typeface="Microsoft YaHei" pitchFamily="34" charset="-122"/>
              </a:rPr>
              <a:t>表达式是：（请选择一个答案。）</a:t>
            </a:r>
          </a:p>
        </p:txBody>
      </p:sp>
      <p:sp>
        <p:nvSpPr>
          <p:cNvPr id="5" name="Footer Placeholder 4"/>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Content Placeholder 8"/>
          <p:cNvSpPr>
            <a:spLocks noGrp="1"/>
          </p:cNvSpPr>
          <p:nvPr>
            <p:ph idx="13"/>
          </p:nvPr>
        </p:nvSpPr>
        <p:spPr>
          <a:xfrm>
            <a:off x="517525" y="2514600"/>
            <a:ext cx="8229600" cy="3581400"/>
          </a:xfrm>
        </p:spPr>
        <p:txBody>
          <a:bodyPr/>
          <a:lstStyle/>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存储在一个或多个数据库表中的公式。</a:t>
            </a:r>
          </a:p>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只计算日期的公式。</a:t>
            </a:r>
          </a:p>
          <a:p>
            <a:pPr eaLnBrk="1" hangingPunct="1">
              <a:buClr>
                <a:srgbClr val="F79646"/>
              </a:buClr>
              <a:buFont typeface="Calibri" pitchFamily="34" charset="0"/>
              <a:buAutoNum type="arabicPeriod"/>
            </a:pPr>
            <a:r>
              <a:rPr lang="zh-CN" altLang="en-US" noProof="0" dirty="0">
                <a:solidFill>
                  <a:srgbClr val="262626"/>
                </a:solidFill>
                <a:latin typeface="Microsoft YaHei" pitchFamily="34" charset="-122"/>
                <a:ea typeface="Microsoft YaHei" pitchFamily="34" charset="-122"/>
              </a:rPr>
              <a:t>可以执行计算和数据验证等其他任务的对象。</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4</a:t>
            </a:r>
            <a:endParaRPr lang="en-US" altLang="zh-CN" noProof="0" dirty="0" smtClean="0">
              <a:solidFill>
                <a:srgbClr val="7F7F7F"/>
              </a:solidFill>
              <a:latin typeface="Microsoft YaHei" pitchFamily="34" charset="-122"/>
              <a:ea typeface="Microsoft YaHei" pitchFamily="34" charset="-122"/>
            </a:endParaRPr>
          </a:p>
        </p:txBody>
      </p:sp>
      <p:sp>
        <p:nvSpPr>
          <p:cNvPr id="4" name="Footer Placeholder 3"/>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8" name="Content Placeholder 7"/>
          <p:cNvSpPr>
            <a:spLocks noGrp="1"/>
          </p:cNvSpPr>
          <p:nvPr>
            <p:ph idx="13"/>
          </p:nvPr>
        </p:nvSpPr>
        <p:spPr>
          <a:xfrm>
            <a:off x="508000" y="4572000"/>
            <a:ext cx="8229600" cy="1219200"/>
          </a:xfrm>
        </p:spPr>
        <p:txBody>
          <a:bodyPr/>
          <a:lstStyle/>
          <a:p>
            <a:pPr eaLnBrk="1" hangingPunct="1">
              <a:buClr>
                <a:srgbClr val="F79646"/>
              </a:buClr>
            </a:pPr>
            <a:r>
              <a:rPr lang="zh-CN" altLang="en-US" noProof="0" dirty="0">
                <a:solidFill>
                  <a:srgbClr val="262626"/>
                </a:solidFill>
                <a:latin typeface="Microsoft YaHei" pitchFamily="34" charset="-122"/>
                <a:ea typeface="Microsoft YaHei" pitchFamily="34" charset="-122"/>
              </a:rPr>
              <a:t>本课程已演示使用表达式的多种方法。 课程末尾链接至的课程摘要卡指向关于表达式的更多信息。</a:t>
            </a:r>
          </a:p>
        </p:txBody>
      </p:sp>
      <p:sp>
        <p:nvSpPr>
          <p:cNvPr id="10" name="Content Placeholder 7"/>
          <p:cNvSpPr>
            <a:spLocks noGrp="1"/>
          </p:cNvSpPr>
          <p:nvPr>
            <p:ph idx="1"/>
          </p:nvPr>
        </p:nvSpPr>
        <p:spPr>
          <a:xfrm>
            <a:off x="493713" y="1376363"/>
            <a:ext cx="8229600" cy="757237"/>
          </a:xfrm>
        </p:spPr>
        <p:txBody>
          <a:bodyPr/>
          <a:lstStyle/>
          <a:p>
            <a:pPr eaLnBrk="1" hangingPunct="1">
              <a:buClr>
                <a:srgbClr val="F79646"/>
              </a:buClr>
            </a:pPr>
            <a:r>
              <a:rPr lang="zh-CN" altLang="en-US" noProof="0" dirty="0" smtClean="0">
                <a:solidFill>
                  <a:srgbClr val="262626"/>
                </a:solidFill>
                <a:latin typeface="Microsoft YaHei" pitchFamily="34" charset="-122"/>
                <a:ea typeface="Microsoft YaHei" pitchFamily="34" charset="-122"/>
              </a:rPr>
              <a:t>表达式是：</a:t>
            </a:r>
            <a:endParaRPr lang="zh-CN" altLang="en-US" noProof="0" dirty="0">
              <a:solidFill>
                <a:srgbClr val="262626"/>
              </a:solidFill>
              <a:latin typeface="Microsoft YaHei" pitchFamily="34" charset="-122"/>
              <a:ea typeface="Microsoft YaHei" pitchFamily="34" charset="-122"/>
            </a:endParaRPr>
          </a:p>
        </p:txBody>
      </p:sp>
      <p:sp>
        <p:nvSpPr>
          <p:cNvPr id="50182" name="Title 5"/>
          <p:cNvSpPr txBox="1">
            <a:spLocks/>
          </p:cNvSpPr>
          <p:nvPr/>
        </p:nvSpPr>
        <p:spPr bwMode="auto">
          <a:xfrm>
            <a:off x="457200" y="22860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algn="ctr" eaLnBrk="1" hangingPunct="1"/>
            <a:r>
              <a:rPr lang="zh-CN" altLang="en-US" sz="4400" dirty="0" smtClean="0">
                <a:solidFill>
                  <a:srgbClr val="7F7F7F"/>
                </a:solidFill>
                <a:latin typeface="Microsoft YaHei" pitchFamily="34" charset="-122"/>
                <a:ea typeface="Microsoft YaHei" pitchFamily="34" charset="-122"/>
              </a:rPr>
              <a:t>答案：</a:t>
            </a:r>
            <a:endParaRPr lang="zh-CN" altLang="en-US" sz="4400" dirty="0">
              <a:solidFill>
                <a:srgbClr val="7F7F7F"/>
              </a:solidFill>
              <a:latin typeface="Microsoft YaHei" pitchFamily="34" charset="-122"/>
              <a:ea typeface="Microsoft YaHei" pitchFamily="34" charset="-122"/>
            </a:endParaRPr>
          </a:p>
        </p:txBody>
      </p:sp>
      <p:sp>
        <p:nvSpPr>
          <p:cNvPr id="12" name="Content Placeholder 6"/>
          <p:cNvSpPr txBox="1">
            <a:spLocks/>
          </p:cNvSpPr>
          <p:nvPr/>
        </p:nvSpPr>
        <p:spPr>
          <a:xfrm>
            <a:off x="533400" y="3429000"/>
            <a:ext cx="8229600" cy="757238"/>
          </a:xfrm>
          <a:prstGeom prst="rect">
            <a:avLst/>
          </a:prstGeom>
        </p:spPr>
        <p:txBody>
          <a:bodyPr>
            <a:normAutofit/>
          </a:bodyPr>
          <a:lstStyle>
            <a:lvl1pPr marL="457200" indent="-457200"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lnSpc>
                <a:spcPct val="90000"/>
              </a:lnSpc>
              <a:spcBef>
                <a:spcPts val="600"/>
              </a:spcBef>
              <a:spcAft>
                <a:spcPts val="1200"/>
              </a:spcAft>
              <a:buClr>
                <a:srgbClr val="F79646"/>
              </a:buClr>
              <a:buFont typeface="Calibri" pitchFamily="34" charset="0"/>
              <a:buAutoNum type="arabicPeriod" startAt="3"/>
            </a:pPr>
            <a:r>
              <a:rPr lang="zh-CN" altLang="en-US" sz="2400" b="1" dirty="0">
                <a:solidFill>
                  <a:srgbClr val="262626"/>
                </a:solidFill>
                <a:latin typeface="Microsoft YaHei" pitchFamily="34" charset="-122"/>
                <a:ea typeface="Microsoft YaHei" pitchFamily="34" charset="-122"/>
                <a:cs typeface="Segoe UI" pitchFamily="34" charset="0"/>
              </a:rPr>
              <a:t>可以执行计算和数据验证等其他任务的对象。</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5</a:t>
            </a:r>
            <a:endParaRPr lang="en-US" altLang="zh-CN" noProof="0" dirty="0" smtClean="0">
              <a:solidFill>
                <a:srgbClr val="7F7F7F"/>
              </a:solidFill>
              <a:latin typeface="Microsoft YaHei" pitchFamily="34" charset="-122"/>
              <a:ea typeface="Microsoft YaHei" pitchFamily="34" charset="-122"/>
            </a:endParaRPr>
          </a:p>
        </p:txBody>
      </p:sp>
      <p:sp>
        <p:nvSpPr>
          <p:cNvPr id="8" name="Content Placeholder 7"/>
          <p:cNvSpPr>
            <a:spLocks noGrp="1"/>
          </p:cNvSpPr>
          <p:nvPr>
            <p:ph idx="1"/>
          </p:nvPr>
        </p:nvSpPr>
        <p:spPr>
          <a:xfrm>
            <a:off x="493713" y="1376363"/>
            <a:ext cx="8229600" cy="757237"/>
          </a:xfrm>
        </p:spPr>
        <p:txBody>
          <a:bodyPr/>
          <a:lstStyle/>
          <a:p>
            <a:pPr eaLnBrk="1" hangingPunct="1">
              <a:lnSpc>
                <a:spcPct val="90000"/>
              </a:lnSpc>
              <a:buClr>
                <a:srgbClr val="F79646"/>
              </a:buClr>
            </a:pPr>
            <a:r>
              <a:rPr lang="zh-CN" altLang="en-US" sz="2200" noProof="0">
                <a:solidFill>
                  <a:srgbClr val="262626"/>
                </a:solidFill>
                <a:latin typeface="Microsoft YaHei" pitchFamily="34" charset="-122"/>
                <a:ea typeface="Microsoft YaHei" pitchFamily="34" charset="-122"/>
              </a:rPr>
              <a:t>本课程已讲述需要了解的有关查询的全部内容。 （请选择一个答案。）</a:t>
            </a:r>
          </a:p>
        </p:txBody>
      </p:sp>
      <p:sp>
        <p:nvSpPr>
          <p:cNvPr id="5" name="Footer Placeholder 4"/>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Content Placeholder 8"/>
          <p:cNvSpPr>
            <a:spLocks noGrp="1"/>
          </p:cNvSpPr>
          <p:nvPr>
            <p:ph idx="13"/>
          </p:nvPr>
        </p:nvSpPr>
        <p:spPr>
          <a:xfrm>
            <a:off x="517525" y="2514600"/>
            <a:ext cx="8229600" cy="3581400"/>
          </a:xfrm>
        </p:spPr>
        <p:txBody>
          <a:bodyPr/>
          <a:lstStyle/>
          <a:p>
            <a:pPr eaLnBrk="1" hangingPunct="1">
              <a:buClr>
                <a:srgbClr val="F79646"/>
              </a:buClr>
              <a:buFont typeface="Calibri" pitchFamily="34" charset="0"/>
              <a:buAutoNum type="arabicPeriod"/>
            </a:pPr>
            <a:r>
              <a:rPr lang="zh-CN" altLang="en-US" noProof="0" dirty="0" smtClean="0">
                <a:solidFill>
                  <a:srgbClr val="262626"/>
                </a:solidFill>
                <a:latin typeface="Microsoft YaHei" pitchFamily="34" charset="-122"/>
                <a:ea typeface="Microsoft YaHei" pitchFamily="34" charset="-122"/>
              </a:rPr>
              <a:t>正确。</a:t>
            </a:r>
          </a:p>
          <a:p>
            <a:pPr eaLnBrk="1" hangingPunct="1">
              <a:buClr>
                <a:srgbClr val="F79646"/>
              </a:buClr>
              <a:buFont typeface="Calibri" pitchFamily="34" charset="0"/>
              <a:buAutoNum type="arabicPeriod"/>
            </a:pPr>
            <a:r>
              <a:rPr lang="zh-CN" altLang="en-US" noProof="0" dirty="0" smtClean="0">
                <a:solidFill>
                  <a:srgbClr val="262626"/>
                </a:solidFill>
                <a:latin typeface="Microsoft YaHei" pitchFamily="34" charset="-122"/>
                <a:ea typeface="Microsoft YaHei" pitchFamily="34" charset="-122"/>
              </a:rPr>
              <a:t>错误。 </a:t>
            </a:r>
            <a:endParaRPr lang="zh-CN" altLang="en-US" noProof="0" dirty="0">
              <a:solidFill>
                <a:srgbClr val="262626"/>
              </a:solidFill>
              <a:latin typeface="Microsoft YaHei" pitchFamily="34" charset="-122"/>
              <a:ea typeface="Microsoft YaHei"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341313"/>
            <a:ext cx="8229600" cy="914400"/>
          </a:xfrm>
        </p:spPr>
        <p:txBody>
          <a:bodyPr>
            <a:normAutofit/>
          </a:bodyPr>
          <a:lstStyle/>
          <a:p>
            <a:pPr eaLnBrk="1" hangingPunct="1"/>
            <a:r>
              <a:rPr lang="zh-CN" altLang="en-US" noProof="0" dirty="0" smtClean="0">
                <a:solidFill>
                  <a:srgbClr val="7F7F7F"/>
                </a:solidFill>
                <a:latin typeface="Microsoft YaHei" pitchFamily="34" charset="-122"/>
                <a:ea typeface="Microsoft YaHei" pitchFamily="34" charset="-122"/>
              </a:rPr>
              <a:t>测试问题 </a:t>
            </a:r>
            <a:r>
              <a:rPr lang="en-US" altLang="zh-CN" noProof="0" dirty="0" smtClean="0">
                <a:solidFill>
                  <a:srgbClr val="7F7F7F"/>
                </a:solidFill>
                <a:latin typeface="Microsoft YaHei" pitchFamily="34" charset="-122"/>
                <a:ea typeface="Microsoft YaHei" pitchFamily="34" charset="-122"/>
              </a:rPr>
              <a:t>5</a:t>
            </a:r>
            <a:endParaRPr lang="en-US" altLang="zh-CN" noProof="0" dirty="0" smtClean="0">
              <a:solidFill>
                <a:srgbClr val="7F7F7F"/>
              </a:solidFill>
              <a:latin typeface="Microsoft YaHei" pitchFamily="34" charset="-122"/>
              <a:ea typeface="Microsoft YaHei" pitchFamily="34" charset="-122"/>
            </a:endParaRPr>
          </a:p>
        </p:txBody>
      </p:sp>
      <p:sp>
        <p:nvSpPr>
          <p:cNvPr id="4" name="Footer Placeholder 3"/>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8" name="Content Placeholder 7"/>
          <p:cNvSpPr>
            <a:spLocks noGrp="1"/>
          </p:cNvSpPr>
          <p:nvPr>
            <p:ph idx="13"/>
          </p:nvPr>
        </p:nvSpPr>
        <p:spPr>
          <a:xfrm>
            <a:off x="508000" y="4572000"/>
            <a:ext cx="8229600" cy="1371600"/>
          </a:xfrm>
        </p:spPr>
        <p:txBody>
          <a:bodyPr/>
          <a:lstStyle/>
          <a:p>
            <a:pPr eaLnBrk="1" hangingPunct="1">
              <a:buClr>
                <a:srgbClr val="F79646"/>
              </a:buClr>
            </a:pPr>
            <a:r>
              <a:rPr lang="zh-CN" altLang="en-US" noProof="0">
                <a:solidFill>
                  <a:srgbClr val="262626"/>
                </a:solidFill>
                <a:latin typeface="Microsoft YaHei" pitchFamily="34" charset="-122"/>
                <a:ea typeface="Microsoft YaHei" pitchFamily="34" charset="-122"/>
              </a:rPr>
              <a:t>在下一张幻灯片上链接至的课程摘要卡指向更多详细信息。 掌握它。</a:t>
            </a:r>
          </a:p>
        </p:txBody>
      </p:sp>
      <p:sp>
        <p:nvSpPr>
          <p:cNvPr id="10" name="Content Placeholder 7"/>
          <p:cNvSpPr>
            <a:spLocks noGrp="1"/>
          </p:cNvSpPr>
          <p:nvPr>
            <p:ph idx="1"/>
          </p:nvPr>
        </p:nvSpPr>
        <p:spPr>
          <a:xfrm>
            <a:off x="493713" y="1376363"/>
            <a:ext cx="8229600" cy="757237"/>
          </a:xfrm>
        </p:spPr>
        <p:txBody>
          <a:bodyPr/>
          <a:lstStyle/>
          <a:p>
            <a:pPr eaLnBrk="1" hangingPunct="1">
              <a:lnSpc>
                <a:spcPct val="90000"/>
              </a:lnSpc>
              <a:buClr>
                <a:srgbClr val="F79646"/>
              </a:buClr>
            </a:pPr>
            <a:r>
              <a:rPr lang="zh-CN" altLang="en-US" noProof="0">
                <a:solidFill>
                  <a:srgbClr val="262626"/>
                </a:solidFill>
                <a:latin typeface="Microsoft YaHei" pitchFamily="34" charset="-122"/>
                <a:ea typeface="Microsoft YaHei" pitchFamily="34" charset="-122"/>
              </a:rPr>
              <a:t>本课程已讲述需要了解的有关查询的全部内容。</a:t>
            </a:r>
          </a:p>
        </p:txBody>
      </p:sp>
      <p:sp>
        <p:nvSpPr>
          <p:cNvPr id="52230" name="Title 5"/>
          <p:cNvSpPr txBox="1">
            <a:spLocks/>
          </p:cNvSpPr>
          <p:nvPr/>
        </p:nvSpPr>
        <p:spPr bwMode="auto">
          <a:xfrm>
            <a:off x="457200" y="22860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algn="ctr" eaLnBrk="1" hangingPunct="1"/>
            <a:r>
              <a:rPr lang="zh-CN" altLang="en-US" sz="4400" dirty="0" smtClean="0">
                <a:solidFill>
                  <a:srgbClr val="7F7F7F"/>
                </a:solidFill>
                <a:latin typeface="Microsoft YaHei" pitchFamily="34" charset="-122"/>
                <a:ea typeface="Microsoft YaHei" pitchFamily="34" charset="-122"/>
              </a:rPr>
              <a:t>答案：</a:t>
            </a:r>
            <a:endParaRPr lang="zh-CN" altLang="en-US" sz="4400" dirty="0">
              <a:solidFill>
                <a:srgbClr val="7F7F7F"/>
              </a:solidFill>
              <a:latin typeface="Microsoft YaHei" pitchFamily="34" charset="-122"/>
              <a:ea typeface="Microsoft YaHei" pitchFamily="34" charset="-122"/>
            </a:endParaRPr>
          </a:p>
        </p:txBody>
      </p:sp>
      <p:sp>
        <p:nvSpPr>
          <p:cNvPr id="12" name="Content Placeholder 6"/>
          <p:cNvSpPr txBox="1">
            <a:spLocks/>
          </p:cNvSpPr>
          <p:nvPr/>
        </p:nvSpPr>
        <p:spPr bwMode="auto">
          <a:xfrm>
            <a:off x="533400" y="3429000"/>
            <a:ext cx="8229600"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ts val="600"/>
              </a:spcBef>
              <a:spcAft>
                <a:spcPts val="1200"/>
              </a:spcAft>
              <a:buClr>
                <a:srgbClr val="F79646"/>
              </a:buClr>
              <a:buFont typeface="Calibri" pitchFamily="34" charset="0"/>
              <a:buAutoNum type="arabicPeriod" startAt="2"/>
            </a:pPr>
            <a:r>
              <a:rPr lang="zh-CN" altLang="en-US" sz="2400" b="1" dirty="0" smtClean="0">
                <a:solidFill>
                  <a:srgbClr val="262626"/>
                </a:solidFill>
                <a:latin typeface="Microsoft YaHei" pitchFamily="34" charset="-122"/>
                <a:ea typeface="Microsoft YaHei" pitchFamily="34" charset="-122"/>
                <a:cs typeface="Segoe UI" pitchFamily="34" charset="0"/>
              </a:rPr>
              <a:t>错误。 </a:t>
            </a:r>
            <a:endParaRPr lang="zh-CN" altLang="en-US" sz="2400" b="1" dirty="0">
              <a:solidFill>
                <a:srgbClr val="262626"/>
              </a:solidFill>
              <a:latin typeface="Microsoft YaHei" pitchFamily="34" charset="-122"/>
              <a:ea typeface="Microsoft YaHei" pitchFamily="34" charset="-122"/>
              <a:cs typeface="Segoe UI"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1000" fill="hold"/>
                                        <p:tgtEl>
                                          <p:spTgt spid="1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2">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12">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2"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41313"/>
            <a:ext cx="8229600" cy="914400"/>
          </a:xfrm>
        </p:spPr>
        <p:txBody>
          <a:bodyPr>
            <a:normAutofit/>
          </a:bodyPr>
          <a:lstStyle/>
          <a:p>
            <a:pPr eaLnBrk="1" hangingPunct="1"/>
            <a:r>
              <a:rPr lang="zh-CN" altLang="en-US" noProof="0" smtClean="0">
                <a:solidFill>
                  <a:srgbClr val="7F7F7F"/>
                </a:solidFill>
                <a:latin typeface="Microsoft YaHei" pitchFamily="34" charset="-122"/>
                <a:ea typeface="Microsoft YaHei" pitchFamily="34" charset="-122"/>
              </a:rPr>
              <a:t>课程摘要卡</a:t>
            </a:r>
            <a:endParaRPr lang="zh-CN" altLang="en-US" noProof="0" smtClean="0">
              <a:solidFill>
                <a:srgbClr val="7F7F7F"/>
              </a:solidFill>
              <a:latin typeface="Microsoft YaHei" pitchFamily="34" charset="-122"/>
              <a:ea typeface="Microsoft YaHei" pitchFamily="34" charset="-122"/>
            </a:endParaRPr>
          </a:p>
        </p:txBody>
      </p:sp>
      <p:sp>
        <p:nvSpPr>
          <p:cNvPr id="6" name="Content Placeholder 5"/>
          <p:cNvSpPr>
            <a:spLocks noGrp="1"/>
          </p:cNvSpPr>
          <p:nvPr>
            <p:ph idx="1"/>
          </p:nvPr>
        </p:nvSpPr>
        <p:spPr>
          <a:xfrm>
            <a:off x="493713" y="1376363"/>
            <a:ext cx="8229600" cy="757237"/>
          </a:xfrm>
        </p:spPr>
        <p:txBody>
          <a:bodyPr/>
          <a:lstStyle/>
          <a:p>
            <a:pPr eaLnBrk="1" hangingPunct="1">
              <a:lnSpc>
                <a:spcPct val="90000"/>
              </a:lnSpc>
              <a:spcAft>
                <a:spcPct val="75000"/>
              </a:spcAft>
              <a:buClr>
                <a:srgbClr val="F79646"/>
              </a:buClr>
            </a:pPr>
            <a:r>
              <a:rPr lang="zh-CN" altLang="en-US" noProof="0">
                <a:solidFill>
                  <a:srgbClr val="262626"/>
                </a:solidFill>
                <a:latin typeface="Microsoft YaHei" pitchFamily="34" charset="-122"/>
                <a:ea typeface="Microsoft YaHei" pitchFamily="34" charset="-122"/>
              </a:rPr>
              <a:t>有关此课程中涉及的任务摘要，请查看</a:t>
            </a:r>
            <a:r>
              <a:rPr lang="zh-CN" altLang="en-US" noProof="0">
                <a:solidFill>
                  <a:srgbClr val="262626"/>
                </a:solidFill>
                <a:latin typeface="Microsoft YaHei" pitchFamily="34" charset="-122"/>
                <a:ea typeface="Microsoft YaHei" pitchFamily="34" charset="-122"/>
                <a:hlinkClick r:id="rId3"/>
              </a:rPr>
              <a:t>课程摘要卡</a:t>
            </a:r>
            <a:r>
              <a:rPr lang="zh-CN" altLang="en-US" noProof="0">
                <a:solidFill>
                  <a:srgbClr val="262626"/>
                </a:solidFill>
                <a:latin typeface="Microsoft YaHei" pitchFamily="34" charset="-122"/>
                <a:ea typeface="Microsoft YaHei" pitchFamily="34" charset="-122"/>
              </a:rPr>
              <a:t>。</a:t>
            </a:r>
          </a:p>
        </p:txBody>
      </p:sp>
      <p:sp>
        <p:nvSpPr>
          <p:cNvPr id="4" name="Footer Placeholder 3"/>
          <p:cNvSpPr>
            <a:spLocks noGrp="1"/>
          </p:cNvSpPr>
          <p:nvPr>
            <p:ph type="ftr" sz="quarter" idx="11"/>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anim calcmode="lin" valueType="num">
                                      <p:cBhvr>
                                        <p:cTn id="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274" name="Title 4"/>
          <p:cNvSpPr>
            <a:spLocks noGrp="1"/>
          </p:cNvSpPr>
          <p:nvPr>
            <p:ph type="ctrTitle"/>
          </p:nvPr>
        </p:nvSpPr>
        <p:spPr/>
        <p:txBody>
          <a:bodyPr/>
          <a:lstStyle/>
          <a:p>
            <a:pPr eaLnBrk="1" hangingPunct="1"/>
            <a:r>
              <a:rPr lang="zh-CN" altLang="en-US" sz="4400" noProof="0" smtClean="0">
                <a:solidFill>
                  <a:srgbClr val="000000"/>
                </a:solidFill>
                <a:latin typeface="Microsoft YaHei" pitchFamily="34" charset="-122"/>
                <a:ea typeface="Microsoft YaHei" pitchFamily="34" charset="-122"/>
                <a:cs typeface="Segoe UI" pitchFamily="34" charset="0"/>
              </a:rPr>
              <a:t>使用此模板</a:t>
            </a:r>
            <a:endParaRPr lang="zh-CN" altLang="en-US" sz="4400" noProof="0" smtClean="0">
              <a:solidFill>
                <a:srgbClr val="000000"/>
              </a:solidFill>
              <a:latin typeface="Microsoft YaHei" pitchFamily="34" charset="-122"/>
              <a:ea typeface="Microsoft YaHei" pitchFamily="34" charset="-122"/>
            </a:endParaRPr>
          </a:p>
        </p:txBody>
      </p:sp>
      <p:sp>
        <p:nvSpPr>
          <p:cNvPr id="54275" name="Subtitle 5"/>
          <p:cNvSpPr>
            <a:spLocks noGrp="1"/>
          </p:cNvSpPr>
          <p:nvPr>
            <p:ph type="subTitle" idx="1"/>
          </p:nvPr>
        </p:nvSpPr>
        <p:spPr/>
        <p:txBody>
          <a:bodyPr/>
          <a:lstStyle/>
          <a:p>
            <a:pPr eaLnBrk="1" hangingPunct="1"/>
            <a:r>
              <a:rPr lang="zh-CN" altLang="en-US" noProof="0" dirty="0" smtClean="0">
                <a:solidFill>
                  <a:srgbClr val="000000"/>
                </a:solidFill>
                <a:latin typeface="Microsoft YaHei" pitchFamily="34" charset="-122"/>
                <a:ea typeface="Microsoft YaHei" pitchFamily="34" charset="-122"/>
              </a:rPr>
              <a:t>请查看备注窗格或完整备注页面（“视图”选项卡的“备注页”），了解有关此模板的详细帮助。</a:t>
            </a:r>
          </a:p>
        </p:txBody>
      </p:sp>
    </p:spTree>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1313"/>
            <a:ext cx="8229600" cy="914400"/>
          </a:xfrm>
        </p:spPr>
        <p:txBody>
          <a:bodyPr>
            <a:normAutofit/>
          </a:bodyPr>
          <a:lstStyle/>
          <a:p>
            <a:pPr eaLnBrk="1" hangingPunct="1"/>
            <a:r>
              <a:rPr lang="zh-CN" altLang="en-US" noProof="0" smtClean="0">
                <a:solidFill>
                  <a:srgbClr val="7F7F7F"/>
                </a:solidFill>
                <a:latin typeface="Microsoft YaHei" pitchFamily="34" charset="-122"/>
                <a:ea typeface="Microsoft YaHei" pitchFamily="34" charset="-122"/>
              </a:rPr>
              <a:t>课程目标</a:t>
            </a:r>
          </a:p>
        </p:txBody>
      </p:sp>
      <p:sp>
        <p:nvSpPr>
          <p:cNvPr id="3" name="Content Placeholder 2"/>
          <p:cNvSpPr>
            <a:spLocks noGrp="1"/>
          </p:cNvSpPr>
          <p:nvPr>
            <p:ph idx="1"/>
          </p:nvPr>
        </p:nvSpPr>
        <p:spPr>
          <a:xfrm>
            <a:off x="493713" y="1376363"/>
            <a:ext cx="8229600" cy="4186237"/>
          </a:xfrm>
        </p:spPr>
        <p:txBody>
          <a:bodyPr/>
          <a:lstStyle/>
          <a:p>
            <a:pPr marL="276225" indent="-276225" eaLnBrk="1" hangingPunct="1">
              <a:lnSpc>
                <a:spcPct val="80000"/>
              </a:lnSpc>
              <a:buClr>
                <a:srgbClr val="FF9900"/>
              </a:buClr>
              <a:buFontTx/>
              <a:buChar char="•"/>
            </a:pPr>
            <a:r>
              <a:rPr lang="zh-CN" altLang="en-US" sz="2600" noProof="0">
                <a:solidFill>
                  <a:srgbClr val="262626"/>
                </a:solidFill>
                <a:latin typeface="Microsoft YaHei" pitchFamily="34" charset="-122"/>
                <a:ea typeface="Microsoft YaHei" pitchFamily="34" charset="-122"/>
              </a:rPr>
              <a:t>使用查询设计器创建从单个表返回数据的选择查询。 </a:t>
            </a:r>
          </a:p>
          <a:p>
            <a:pPr marL="276225" indent="-276225" eaLnBrk="1" hangingPunct="1">
              <a:lnSpc>
                <a:spcPct val="80000"/>
              </a:lnSpc>
              <a:buClr>
                <a:srgbClr val="FF9900"/>
              </a:buClr>
              <a:buFontTx/>
              <a:buChar char="•"/>
            </a:pPr>
            <a:r>
              <a:rPr lang="zh-CN" altLang="en-US" sz="2600" noProof="0">
                <a:solidFill>
                  <a:srgbClr val="262626"/>
                </a:solidFill>
                <a:latin typeface="Microsoft YaHei" pitchFamily="34" charset="-122"/>
                <a:ea typeface="Microsoft YaHei" pitchFamily="34" charset="-122"/>
              </a:rPr>
              <a:t>创建一个要求输入参数并返回符合那些参数的结果的选择查询。 </a:t>
            </a:r>
          </a:p>
          <a:p>
            <a:pPr marL="276225" indent="-276225" eaLnBrk="1" hangingPunct="1">
              <a:lnSpc>
                <a:spcPct val="80000"/>
              </a:lnSpc>
              <a:buClr>
                <a:srgbClr val="FF9900"/>
              </a:buClr>
              <a:buFontTx/>
              <a:buChar char="•"/>
            </a:pPr>
            <a:r>
              <a:rPr lang="zh-CN" altLang="en-US" sz="2600" noProof="0">
                <a:solidFill>
                  <a:srgbClr val="262626"/>
                </a:solidFill>
                <a:latin typeface="Microsoft YaHei" pitchFamily="34" charset="-122"/>
                <a:ea typeface="Microsoft YaHei" pitchFamily="34" charset="-122"/>
              </a:rPr>
              <a:t>在查询中使用公式来计算总和。 </a:t>
            </a:r>
          </a:p>
          <a:p>
            <a:pPr marL="276225" indent="-276225" eaLnBrk="1" hangingPunct="1">
              <a:lnSpc>
                <a:spcPct val="80000"/>
              </a:lnSpc>
              <a:buClr>
                <a:srgbClr val="FF9900"/>
              </a:buClr>
              <a:buFontTx/>
              <a:buChar char="•"/>
            </a:pPr>
            <a:r>
              <a:rPr lang="zh-CN" altLang="en-US" sz="2600" noProof="0">
                <a:solidFill>
                  <a:srgbClr val="262626"/>
                </a:solidFill>
                <a:latin typeface="Microsoft YaHei" pitchFamily="34" charset="-122"/>
                <a:ea typeface="Microsoft YaHei" pitchFamily="34" charset="-122"/>
              </a:rPr>
              <a:t>使用查询向导创建从两个表返回数据的选择查询。 </a:t>
            </a:r>
          </a:p>
          <a:p>
            <a:pPr marL="276225" indent="-276225" eaLnBrk="1" hangingPunct="1">
              <a:lnSpc>
                <a:spcPct val="80000"/>
              </a:lnSpc>
              <a:buClr>
                <a:srgbClr val="FF9900"/>
              </a:buClr>
              <a:buFontTx/>
              <a:buChar char="•"/>
            </a:pPr>
            <a:r>
              <a:rPr lang="zh-CN" altLang="en-US" sz="2600" noProof="0">
                <a:solidFill>
                  <a:srgbClr val="262626"/>
                </a:solidFill>
                <a:latin typeface="Microsoft YaHei" pitchFamily="34" charset="-122"/>
                <a:ea typeface="Microsoft YaHei" pitchFamily="34" charset="-122"/>
              </a:rPr>
              <a:t>使用表达式来并置字段。 </a:t>
            </a:r>
          </a:p>
        </p:txBody>
      </p:sp>
      <p:sp>
        <p:nvSpPr>
          <p:cNvPr id="4" name="Footer Placeholder 3"/>
          <p:cNvSpPr>
            <a:spLocks noGrp="1"/>
          </p:cNvSpPr>
          <p:nvPr>
            <p:ph type="ftr" sz="quarter" idx="15"/>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nodeType="afterGroup">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nodeType="afterGroup">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8" fill="hold" nodeType="afterGroup">
                            <p:stCondLst>
                              <p:cond delay="4000"/>
                            </p:stCondLst>
                            <p:childTnLst>
                              <p:par>
                                <p:cTn id="29" presetID="47" presetClass="entr" presetSubtype="0"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zh-CN" altLang="en-US" noProof="0" smtClean="0">
                <a:solidFill>
                  <a:srgbClr val="7F7F7F"/>
                </a:solidFill>
                <a:latin typeface="Microsoft YaHei" pitchFamily="34" charset="-122"/>
                <a:ea typeface="Microsoft YaHei" pitchFamily="34" charset="-122"/>
              </a:rPr>
              <a:t>从数据得到答案</a:t>
            </a: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6"/>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5" name="Text Placeholder 4"/>
          <p:cNvSpPr>
            <a:spLocks noGrp="1"/>
          </p:cNvSpPr>
          <p:nvPr>
            <p:ph type="body" sz="quarter" idx="13"/>
          </p:nvPr>
        </p:nvSpPr>
        <p:spPr>
          <a:xfrm>
            <a:off x="304800" y="4038600"/>
            <a:ext cx="5715000" cy="533400"/>
          </a:xfrm>
        </p:spPr>
        <p:txBody>
          <a:bodyPr/>
          <a:lstStyle/>
          <a:p>
            <a:pPr eaLnBrk="1" hangingPunct="1"/>
            <a:r>
              <a:rPr lang="zh-CN" altLang="en-US" noProof="0" smtClean="0">
                <a:solidFill>
                  <a:srgbClr val="E46C0A"/>
                </a:solidFill>
                <a:latin typeface="Microsoft YaHei" pitchFamily="34" charset="-122"/>
                <a:ea typeface="Microsoft YaHei" pitchFamily="34" charset="-122"/>
              </a:rPr>
              <a:t>选择查询的构建基块。</a:t>
            </a:r>
          </a:p>
        </p:txBody>
      </p:sp>
      <p:sp>
        <p:nvSpPr>
          <p:cNvPr id="6" name="Text Placeholder 5"/>
          <p:cNvSpPr>
            <a:spLocks noGrp="1"/>
          </p:cNvSpPr>
          <p:nvPr>
            <p:ph type="body" sz="quarter" idx="14"/>
          </p:nvPr>
        </p:nvSpPr>
        <p:spPr/>
        <p:txBody>
          <a:bodyPr/>
          <a:lstStyle/>
          <a:p>
            <a:pPr eaLnBrk="1" hangingPunct="1">
              <a:buClr>
                <a:srgbClr val="F79646"/>
              </a:buClr>
            </a:pPr>
            <a:r>
              <a:rPr lang="zh-CN" altLang="en-US" noProof="0" smtClean="0">
                <a:solidFill>
                  <a:srgbClr val="000000"/>
                </a:solidFill>
                <a:latin typeface="Microsoft YaHei" pitchFamily="34" charset="-122"/>
                <a:ea typeface="Microsoft YaHei" pitchFamily="34" charset="-122"/>
              </a:rPr>
              <a:t>您新的资产跟踪数据库即将出炉。 您有了表格、关系和数据，下一步就是构建一些</a:t>
            </a:r>
            <a:r>
              <a:rPr lang="zh-CN" altLang="en-US" b="1" noProof="0" smtClean="0">
                <a:solidFill>
                  <a:srgbClr val="000000"/>
                </a:solidFill>
                <a:latin typeface="Microsoft YaHei" pitchFamily="34" charset="-122"/>
                <a:ea typeface="Microsoft YaHei" pitchFamily="34" charset="-122"/>
              </a:rPr>
              <a:t>查询</a:t>
            </a:r>
            <a:r>
              <a:rPr lang="zh-CN" altLang="en-US" noProof="0" smtClean="0">
                <a:solidFill>
                  <a:srgbClr val="000000"/>
                </a:solidFill>
                <a:latin typeface="Microsoft YaHei" pitchFamily="34" charset="-122"/>
                <a:ea typeface="Microsoft YaHei" pitchFamily="34" charset="-122"/>
              </a:rPr>
              <a:t>。 它们将帮助您回答重要问题，并且它们将使创建窗体和报表更容易。</a:t>
            </a:r>
            <a:r>
              <a:rPr lang="zh-CN" altLang="en-US" noProof="0" smtClean="0">
                <a:latin typeface="Microsoft YaHei" pitchFamily="34" charset="-122"/>
                <a:ea typeface="Microsoft YaHei" pitchFamily="34" charset="-122"/>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anim calcmode="lin" valueType="num">
                                      <p:cBhvr>
                                        <p:cTn id="8"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zh-CN" altLang="en-US" noProof="0" smtClean="0">
                <a:solidFill>
                  <a:srgbClr val="7F7F7F"/>
                </a:solidFill>
                <a:latin typeface="Microsoft YaHei" pitchFamily="34" charset="-122"/>
                <a:ea typeface="Microsoft YaHei" pitchFamily="34" charset="-122"/>
              </a:rPr>
              <a:t>从数据得到答案</a:t>
            </a: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6"/>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5" name="Text Placeholder 4"/>
          <p:cNvSpPr>
            <a:spLocks noGrp="1"/>
          </p:cNvSpPr>
          <p:nvPr>
            <p:ph type="body" sz="quarter" idx="13"/>
          </p:nvPr>
        </p:nvSpPr>
        <p:spPr>
          <a:xfrm>
            <a:off x="304800" y="4038600"/>
            <a:ext cx="5715000" cy="533400"/>
          </a:xfrm>
        </p:spPr>
        <p:txBody>
          <a:bodyPr/>
          <a:lstStyle/>
          <a:p>
            <a:pPr eaLnBrk="1" hangingPunct="1"/>
            <a:r>
              <a:rPr lang="zh-CN" altLang="en-US" noProof="0" smtClean="0">
                <a:solidFill>
                  <a:srgbClr val="E46C0A"/>
                </a:solidFill>
                <a:latin typeface="Microsoft YaHei" pitchFamily="34" charset="-122"/>
                <a:ea typeface="Microsoft YaHei" pitchFamily="34" charset="-122"/>
              </a:rPr>
              <a:t>选择查询的构建基块。</a:t>
            </a:r>
          </a:p>
        </p:txBody>
      </p:sp>
      <p:sp>
        <p:nvSpPr>
          <p:cNvPr id="6" name="Text Placeholder 5"/>
          <p:cNvSpPr>
            <a:spLocks noGrp="1"/>
          </p:cNvSpPr>
          <p:nvPr>
            <p:ph type="body" sz="quarter" idx="14"/>
          </p:nvPr>
        </p:nvSpPr>
        <p:spPr>
          <a:xfrm>
            <a:off x="6248400" y="990600"/>
            <a:ext cx="2667000" cy="1963738"/>
          </a:xfrm>
        </p:spPr>
        <p:txBody>
          <a:bodyPr>
            <a:noAutofit/>
          </a:bodyPr>
          <a:lstStyle/>
          <a:p>
            <a:pPr eaLnBrk="1" hangingPunct="1">
              <a:buClr>
                <a:srgbClr val="F79646"/>
              </a:buClr>
            </a:pPr>
            <a:r>
              <a:rPr lang="zh-CN" altLang="en-US" noProof="0" smtClean="0">
                <a:solidFill>
                  <a:srgbClr val="000000"/>
                </a:solidFill>
                <a:latin typeface="Microsoft YaHei" pitchFamily="34" charset="-122"/>
                <a:ea typeface="Microsoft YaHei" pitchFamily="34" charset="-122"/>
              </a:rPr>
              <a:t>具体地说，您将创建</a:t>
            </a:r>
            <a:r>
              <a:rPr lang="zh-CN" altLang="en-US" b="1" noProof="0" smtClean="0">
                <a:solidFill>
                  <a:srgbClr val="000000"/>
                </a:solidFill>
                <a:latin typeface="Microsoft YaHei" pitchFamily="34" charset="-122"/>
                <a:ea typeface="Microsoft YaHei" pitchFamily="34" charset="-122"/>
              </a:rPr>
              <a:t>选择查询</a:t>
            </a:r>
            <a:r>
              <a:rPr lang="zh-CN" altLang="en-US" noProof="0" smtClean="0">
                <a:solidFill>
                  <a:srgbClr val="000000"/>
                </a:solidFill>
                <a:latin typeface="Microsoft YaHei" pitchFamily="34" charset="-122"/>
                <a:ea typeface="Microsoft YaHei" pitchFamily="34" charset="-122"/>
              </a:rPr>
              <a:t>。 它们是检索和处理数据并在数据表中显示结果的组件。</a:t>
            </a:r>
            <a:r>
              <a:rPr lang="zh-CN" altLang="en-US" noProof="0" smtClean="0">
                <a:latin typeface="Microsoft YaHei" pitchFamily="34" charset="-122"/>
                <a:ea typeface="Microsoft YaHei" pitchFamily="34" charset="-122"/>
              </a:rPr>
              <a:t> </a:t>
            </a:r>
          </a:p>
        </p:txBody>
      </p:sp>
      <p:sp>
        <p:nvSpPr>
          <p:cNvPr id="8" name="Text Placeholder 5"/>
          <p:cNvSpPr txBox="1">
            <a:spLocks/>
          </p:cNvSpPr>
          <p:nvPr/>
        </p:nvSpPr>
        <p:spPr bwMode="auto">
          <a:xfrm>
            <a:off x="6248400" y="2954338"/>
            <a:ext cx="2667000" cy="230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ct val="20000"/>
              </a:spcBef>
              <a:buClr>
                <a:srgbClr val="F79646"/>
              </a:buClr>
              <a:buFont typeface="Arial" pitchFamily="34" charset="0"/>
              <a:buNone/>
            </a:pPr>
            <a:r>
              <a:rPr lang="zh-CN" altLang="en-US" dirty="0">
                <a:solidFill>
                  <a:srgbClr val="000000"/>
                </a:solidFill>
                <a:latin typeface="Microsoft YaHei" pitchFamily="34" charset="-122"/>
                <a:ea typeface="Microsoft YaHei" pitchFamily="34" charset="-122"/>
                <a:cs typeface="Segoe UI" pitchFamily="34" charset="0"/>
              </a:rPr>
              <a:t>例如，如果您要知道当计算机需要维修时要致电给谁，您便创建提取相关姓名和电话号码的查询。</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zh-CN" altLang="en-US" noProof="0" smtClean="0">
                <a:solidFill>
                  <a:srgbClr val="7F7F7F"/>
                </a:solidFill>
                <a:latin typeface="Microsoft YaHei" pitchFamily="34" charset="-122"/>
                <a:ea typeface="Microsoft YaHei" pitchFamily="34" charset="-122"/>
              </a:rPr>
              <a:t>从数据得到答案</a:t>
            </a:r>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6"/>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5" name="Text Placeholder 4"/>
          <p:cNvSpPr>
            <a:spLocks noGrp="1"/>
          </p:cNvSpPr>
          <p:nvPr>
            <p:ph type="body" sz="quarter" idx="13"/>
          </p:nvPr>
        </p:nvSpPr>
        <p:spPr>
          <a:xfrm>
            <a:off x="304800" y="4038600"/>
            <a:ext cx="5715000" cy="533400"/>
          </a:xfrm>
        </p:spPr>
        <p:txBody>
          <a:bodyPr/>
          <a:lstStyle/>
          <a:p>
            <a:pPr eaLnBrk="1" hangingPunct="1"/>
            <a:r>
              <a:rPr lang="zh-CN" altLang="en-US" noProof="0" smtClean="0">
                <a:solidFill>
                  <a:srgbClr val="E46C0A"/>
                </a:solidFill>
                <a:latin typeface="Microsoft YaHei" pitchFamily="34" charset="-122"/>
                <a:ea typeface="Microsoft YaHei" pitchFamily="34" charset="-122"/>
              </a:rPr>
              <a:t>选择查询的构建基块。</a:t>
            </a:r>
          </a:p>
        </p:txBody>
      </p:sp>
      <p:sp>
        <p:nvSpPr>
          <p:cNvPr id="6" name="Text Placeholder 5"/>
          <p:cNvSpPr>
            <a:spLocks noGrp="1"/>
          </p:cNvSpPr>
          <p:nvPr>
            <p:ph type="body" sz="quarter" idx="14"/>
          </p:nvPr>
        </p:nvSpPr>
        <p:spPr>
          <a:xfrm>
            <a:off x="6248400" y="990600"/>
            <a:ext cx="2667000" cy="2514600"/>
          </a:xfrm>
        </p:spPr>
        <p:txBody>
          <a:bodyPr>
            <a:noAutofit/>
          </a:bodyPr>
          <a:lstStyle/>
          <a:p>
            <a:pPr eaLnBrk="1" hangingPunct="1">
              <a:buClr>
                <a:srgbClr val="F79646"/>
              </a:buClr>
            </a:pPr>
            <a:r>
              <a:rPr lang="zh-CN" altLang="en-US" noProof="0" dirty="0" smtClean="0">
                <a:solidFill>
                  <a:srgbClr val="000000"/>
                </a:solidFill>
                <a:latin typeface="Microsoft YaHei" pitchFamily="34" charset="-122"/>
                <a:ea typeface="Microsoft YaHei" pitchFamily="34" charset="-122"/>
              </a:rPr>
              <a:t>这是图片显示的内容。 查询从第一个表提取资产数据，从第二个表提供技术人员的姓名，并以您可以使用的方式显示结果。</a:t>
            </a:r>
            <a:r>
              <a:rPr lang="zh-CN" altLang="en-US" noProof="0" dirty="0" smtClean="0">
                <a:latin typeface="Microsoft YaHei" pitchFamily="34" charset="-122"/>
                <a:ea typeface="Microsoft YaHei" pitchFamily="34" charset="-122"/>
              </a:rPr>
              <a:t> </a:t>
            </a:r>
          </a:p>
        </p:txBody>
      </p:sp>
      <p:sp>
        <p:nvSpPr>
          <p:cNvPr id="9" name="Text Placeholder 5"/>
          <p:cNvSpPr txBox="1">
            <a:spLocks/>
          </p:cNvSpPr>
          <p:nvPr/>
        </p:nvSpPr>
        <p:spPr bwMode="auto">
          <a:xfrm>
            <a:off x="6248400" y="3505200"/>
            <a:ext cx="2667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spcBef>
                <a:spcPct val="20000"/>
              </a:spcBef>
              <a:buClr>
                <a:srgbClr val="F79646"/>
              </a:buClr>
              <a:buFont typeface="Arial" pitchFamily="34" charset="0"/>
              <a:buNone/>
            </a:pPr>
            <a:r>
              <a:rPr lang="zh-CN" altLang="en-US" dirty="0">
                <a:solidFill>
                  <a:srgbClr val="000000"/>
                </a:solidFill>
                <a:latin typeface="Microsoft YaHei" pitchFamily="34" charset="-122"/>
                <a:ea typeface="Microsoft YaHei" pitchFamily="34" charset="-122"/>
                <a:cs typeface="Segoe UI" pitchFamily="34" charset="0"/>
              </a:rPr>
              <a:t>让我们从查询的各个部分看起。</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smtClean="0">
                <a:solidFill>
                  <a:srgbClr val="7F7F7F"/>
                </a:solidFill>
                <a:latin typeface="Microsoft YaHei" pitchFamily="34" charset="-122"/>
                <a:ea typeface="Microsoft YaHei" pitchFamily="34" charset="-122"/>
              </a:rPr>
              <a:t>创建选择查询的基本知识</a:t>
            </a:r>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smtClean="0">
                <a:solidFill>
                  <a:srgbClr val="E46C0A"/>
                </a:solidFill>
                <a:latin typeface="Microsoft YaHei" pitchFamily="34" charset="-122"/>
                <a:ea typeface="Microsoft YaHei" pitchFamily="34" charset="-122"/>
              </a:rPr>
              <a:t>创建查询的基本过程。</a:t>
            </a:r>
          </a:p>
        </p:txBody>
      </p:sp>
      <p:sp>
        <p:nvSpPr>
          <p:cNvPr id="10" name="Text Placeholder 9"/>
          <p:cNvSpPr>
            <a:spLocks noGrp="1"/>
          </p:cNvSpPr>
          <p:nvPr>
            <p:ph type="body" sz="quarter" idx="14"/>
          </p:nvPr>
        </p:nvSpPr>
        <p:spPr>
          <a:xfrm>
            <a:off x="6248400" y="990600"/>
            <a:ext cx="2667000" cy="3276600"/>
          </a:xfrm>
        </p:spPr>
        <p:txBody>
          <a:bodyPr>
            <a:noAutofit/>
          </a:bodyPr>
          <a:lstStyle/>
          <a:p>
            <a:pPr eaLnBrk="1" hangingPunct="1">
              <a:buClr>
                <a:srgbClr val="F79646"/>
              </a:buClr>
            </a:pPr>
            <a:r>
              <a:rPr lang="en-US" altLang="zh-CN" noProof="0" smtClean="0">
                <a:solidFill>
                  <a:srgbClr val="000000"/>
                </a:solidFill>
                <a:latin typeface="Microsoft YaHei" pitchFamily="34" charset="-122"/>
                <a:ea typeface="Microsoft YaHei" pitchFamily="34" charset="-122"/>
              </a:rPr>
              <a:t>Access </a:t>
            </a:r>
            <a:r>
              <a:rPr lang="zh-CN" altLang="en-US" noProof="0" smtClean="0">
                <a:solidFill>
                  <a:srgbClr val="000000"/>
                </a:solidFill>
                <a:latin typeface="Microsoft YaHei" pitchFamily="34" charset="-122"/>
                <a:ea typeface="Microsoft YaHei" pitchFamily="34" charset="-122"/>
              </a:rPr>
              <a:t>提供两种创建选择查询的主要方法：查询设计器和查询向导。 不管您使用哪种方法，在创建选择查询时要按照一些共同的步骤操作。</a:t>
            </a:r>
            <a:endParaRPr lang="zh-CN" altLang="en-US" noProof="0" smtClean="0">
              <a:solidFill>
                <a:srgbClr val="000000"/>
              </a:solidFill>
              <a:latin typeface="Microsoft YaHei" pitchFamily="34" charset="-122"/>
              <a:ea typeface="Microsoft YaHei"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anim calcmode="lin" valueType="num">
                                      <p:cBhvr>
                                        <p:cTn id="8"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5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animEffect transition="in" filter="fade">
                                      <p:cBhvr>
                                        <p:cTn id="19"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eaLnBrk="1" hangingPunct="1"/>
            <a:r>
              <a:rPr lang="zh-CN" altLang="en-US" noProof="0" smtClean="0">
                <a:solidFill>
                  <a:srgbClr val="7F7F7F"/>
                </a:solidFill>
                <a:latin typeface="Microsoft YaHei" pitchFamily="34" charset="-122"/>
                <a:ea typeface="Microsoft YaHei" pitchFamily="34" charset="-122"/>
              </a:rPr>
              <a:t>创建选择查询的基本知识</a:t>
            </a:r>
          </a:p>
        </p:txBody>
      </p:sp>
      <p:pic>
        <p:nvPicPr>
          <p:cNvPr id="2" name="Content Placeholder 1"/>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23850" y="1028700"/>
            <a:ext cx="5667375" cy="2857500"/>
          </a:xfrm>
        </p:spPr>
      </p:pic>
      <p:sp>
        <p:nvSpPr>
          <p:cNvPr id="4" name="Footer Placeholder 3"/>
          <p:cNvSpPr>
            <a:spLocks noGrp="1"/>
          </p:cNvSpPr>
          <p:nvPr>
            <p:ph type="ftr" sz="quarter" idx="17"/>
          </p:nvPr>
        </p:nvSpPr>
        <p:spPr/>
        <p:txBody>
          <a:bodyPr/>
          <a:lstStyle>
            <a:lvl1pPr eaLnBrk="0" hangingPunct="0">
              <a:defRPr>
                <a:solidFill>
                  <a:schemeClr val="tx1"/>
                </a:solidFill>
                <a:latin typeface="Calibri" pitchFamily="34" charset="0"/>
                <a:cs typeface="Angsana New" pitchFamily="18" charset="-34"/>
              </a:defRPr>
            </a:lvl1pPr>
            <a:lvl2pPr marL="742950" indent="-285750" eaLnBrk="0" hangingPunct="0">
              <a:defRPr>
                <a:solidFill>
                  <a:schemeClr val="tx1"/>
                </a:solidFill>
                <a:latin typeface="Calibri" pitchFamily="34" charset="0"/>
                <a:cs typeface="Angsana New" pitchFamily="18" charset="-34"/>
              </a:defRPr>
            </a:lvl2pPr>
            <a:lvl3pPr marL="1143000" indent="-228600" eaLnBrk="0" hangingPunct="0">
              <a:defRPr>
                <a:solidFill>
                  <a:schemeClr val="tx1"/>
                </a:solidFill>
                <a:latin typeface="Calibri" pitchFamily="34" charset="0"/>
                <a:cs typeface="Angsana New" pitchFamily="18" charset="-34"/>
              </a:defRPr>
            </a:lvl3pPr>
            <a:lvl4pPr marL="1600200" indent="-228600" eaLnBrk="0" hangingPunct="0">
              <a:defRPr>
                <a:solidFill>
                  <a:schemeClr val="tx1"/>
                </a:solidFill>
                <a:latin typeface="Calibri" pitchFamily="34" charset="0"/>
                <a:cs typeface="Angsana New" pitchFamily="18" charset="-34"/>
              </a:defRPr>
            </a:lvl4pPr>
            <a:lvl5pPr marL="2057400" indent="-228600" eaLnBrk="0" hangingPunct="0">
              <a:defRPr>
                <a:solidFill>
                  <a:schemeClr val="tx1"/>
                </a:solidFill>
                <a:latin typeface="Calibri" pitchFamily="34" charset="0"/>
                <a:cs typeface="Angsana New" pitchFamily="18" charset="-34"/>
              </a:defRPr>
            </a:lvl5pPr>
            <a:lvl6pPr marL="2514600" indent="-228600" eaLnBrk="0" fontAlgn="base" hangingPunct="0">
              <a:spcBef>
                <a:spcPct val="0"/>
              </a:spcBef>
              <a:spcAft>
                <a:spcPct val="0"/>
              </a:spcAft>
              <a:defRPr>
                <a:solidFill>
                  <a:schemeClr val="tx1"/>
                </a:solidFill>
                <a:latin typeface="Calibri" pitchFamily="34" charset="0"/>
                <a:cs typeface="Angsana New" pitchFamily="18" charset="-34"/>
              </a:defRPr>
            </a:lvl6pPr>
            <a:lvl7pPr marL="2971800" indent="-228600" eaLnBrk="0" fontAlgn="base" hangingPunct="0">
              <a:spcBef>
                <a:spcPct val="0"/>
              </a:spcBef>
              <a:spcAft>
                <a:spcPct val="0"/>
              </a:spcAft>
              <a:defRPr>
                <a:solidFill>
                  <a:schemeClr val="tx1"/>
                </a:solidFill>
                <a:latin typeface="Calibri" pitchFamily="34" charset="0"/>
                <a:cs typeface="Angsana New" pitchFamily="18" charset="-34"/>
              </a:defRPr>
            </a:lvl7pPr>
            <a:lvl8pPr marL="3429000" indent="-228600" eaLnBrk="0" fontAlgn="base" hangingPunct="0">
              <a:spcBef>
                <a:spcPct val="0"/>
              </a:spcBef>
              <a:spcAft>
                <a:spcPct val="0"/>
              </a:spcAft>
              <a:defRPr>
                <a:solidFill>
                  <a:schemeClr val="tx1"/>
                </a:solidFill>
                <a:latin typeface="Calibri" pitchFamily="34" charset="0"/>
                <a:cs typeface="Angsana New" pitchFamily="18" charset="-34"/>
              </a:defRPr>
            </a:lvl8pPr>
            <a:lvl9pPr marL="3886200" indent="-228600" eaLnBrk="0" fontAlgn="base" hangingPunct="0">
              <a:spcBef>
                <a:spcPct val="0"/>
              </a:spcBef>
              <a:spcAft>
                <a:spcPct val="0"/>
              </a:spcAft>
              <a:defRPr>
                <a:solidFill>
                  <a:schemeClr val="tx1"/>
                </a:solidFill>
                <a:latin typeface="Calibri" pitchFamily="34" charset="0"/>
                <a:cs typeface="Angsana New" pitchFamily="18" charset="-34"/>
              </a:defRPr>
            </a:lvl9pPr>
          </a:lstStyle>
          <a:p>
            <a:pPr eaLnBrk="1" hangingPunct="1"/>
            <a:r>
              <a:rPr lang="zh-CN" altLang="en-US" dirty="0">
                <a:solidFill>
                  <a:srgbClr val="898989"/>
                </a:solidFill>
                <a:latin typeface="Microsoft YaHei" pitchFamily="34" charset="-122"/>
                <a:ea typeface="Microsoft YaHei" pitchFamily="34" charset="-122"/>
                <a:cs typeface="Segoe UI" pitchFamily="34" charset="0"/>
              </a:rPr>
              <a:t>为新数据库创建查询</a:t>
            </a:r>
          </a:p>
        </p:txBody>
      </p:sp>
      <p:sp>
        <p:nvSpPr>
          <p:cNvPr id="9" name="Text Placeholder 8"/>
          <p:cNvSpPr>
            <a:spLocks noGrp="1"/>
          </p:cNvSpPr>
          <p:nvPr>
            <p:ph type="body" sz="quarter" idx="13"/>
          </p:nvPr>
        </p:nvSpPr>
        <p:spPr>
          <a:xfrm>
            <a:off x="304800" y="4038600"/>
            <a:ext cx="5715000" cy="533400"/>
          </a:xfrm>
        </p:spPr>
        <p:txBody>
          <a:bodyPr/>
          <a:lstStyle/>
          <a:p>
            <a:pPr eaLnBrk="1" hangingPunct="1"/>
            <a:r>
              <a:rPr lang="zh-CN" altLang="en-US" noProof="0" smtClean="0">
                <a:solidFill>
                  <a:srgbClr val="E46C0A"/>
                </a:solidFill>
                <a:latin typeface="Microsoft YaHei" pitchFamily="34" charset="-122"/>
                <a:ea typeface="Microsoft YaHei" pitchFamily="34" charset="-122"/>
              </a:rPr>
              <a:t>创建查询的基本过程。</a:t>
            </a:r>
          </a:p>
        </p:txBody>
      </p:sp>
      <p:sp>
        <p:nvSpPr>
          <p:cNvPr id="11" name="Text Placeholder 10"/>
          <p:cNvSpPr>
            <a:spLocks noGrp="1"/>
          </p:cNvSpPr>
          <p:nvPr>
            <p:ph type="body" sz="quarter" idx="15"/>
          </p:nvPr>
        </p:nvSpPr>
        <p:spPr>
          <a:xfrm>
            <a:off x="6248400" y="990600"/>
            <a:ext cx="2667000" cy="2514600"/>
          </a:xfrm>
        </p:spPr>
        <p:txBody>
          <a:bodyPr>
            <a:noAutofit/>
          </a:bodyPr>
          <a:lstStyle/>
          <a:p>
            <a:pPr eaLnBrk="1" hangingPunct="1">
              <a:buClr>
                <a:srgbClr val="F79646"/>
              </a:buClr>
            </a:pPr>
            <a:r>
              <a:rPr lang="zh-CN" altLang="en-US" noProof="0" smtClean="0">
                <a:solidFill>
                  <a:srgbClr val="000000"/>
                </a:solidFill>
                <a:latin typeface="Microsoft YaHei" pitchFamily="34" charset="-122"/>
                <a:ea typeface="Microsoft YaHei" pitchFamily="34" charset="-122"/>
              </a:rPr>
              <a:t>以选择查询的记录源开始。 记录源可以是一个或多个表、一个或多个查询或者两者的组合。 图片显示查询设计器中打开的表。</a:t>
            </a:r>
          </a:p>
        </p:txBody>
      </p:sp>
      <p:graphicFrame>
        <p:nvGraphicFramePr>
          <p:cNvPr id="12" name="Object 11"/>
          <p:cNvGraphicFramePr>
            <a:graphicFrameLocks noChangeAspect="1"/>
          </p:cNvGraphicFramePr>
          <p:nvPr>
            <p:extLst>
              <p:ext uri="{D42A27DB-BD31-4B8C-83A1-F6EECF244321}">
                <p14:modId xmlns:p14="http://schemas.microsoft.com/office/powerpoint/2010/main" val="1256355793"/>
              </p:ext>
            </p:extLst>
          </p:nvPr>
        </p:nvGraphicFramePr>
        <p:xfrm>
          <a:off x="6232525" y="995363"/>
          <a:ext cx="269875" cy="303212"/>
        </p:xfrm>
        <a:graphic>
          <a:graphicData uri="http://schemas.openxmlformats.org/presentationml/2006/ole">
            <mc:AlternateContent xmlns:mc="http://schemas.openxmlformats.org/markup-compatibility/2006">
              <mc:Choice xmlns:v="urn:schemas-microsoft-com:vml" Requires="v">
                <p:oleObj spid="_x0000_s27675" name="Visio" r:id="rId5" imgW="270231" imgH="303063" progId="Visio.Drawing.11">
                  <p:embed/>
                </p:oleObj>
              </mc:Choice>
              <mc:Fallback>
                <p:oleObj name="Visio" r:id="rId5" imgW="270231" imgH="303063" progId="Visio.Drawing.11">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2525" y="995363"/>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783185081"/>
              </p:ext>
            </p:extLst>
          </p:nvPr>
        </p:nvGraphicFramePr>
        <p:xfrm>
          <a:off x="6232525" y="3557588"/>
          <a:ext cx="269875" cy="303212"/>
        </p:xfrm>
        <a:graphic>
          <a:graphicData uri="http://schemas.openxmlformats.org/presentationml/2006/ole">
            <mc:AlternateContent xmlns:mc="http://schemas.openxmlformats.org/markup-compatibility/2006">
              <mc:Choice xmlns:v="urn:schemas-microsoft-com:vml" Requires="v">
                <p:oleObj spid="_x0000_s27676" name="Visio" r:id="rId7" imgW="270231" imgH="303063" progId="Visio.Drawing.11">
                  <p:embed/>
                </p:oleObj>
              </mc:Choice>
              <mc:Fallback>
                <p:oleObj name="Visio" r:id="rId7" imgW="270231" imgH="303063" progId="Visio.Drawing.11">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32525" y="3557588"/>
                        <a:ext cx="2698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 Placeholder 10"/>
          <p:cNvSpPr>
            <a:spLocks noGrp="1"/>
          </p:cNvSpPr>
          <p:nvPr>
            <p:ph type="body" sz="quarter" idx="15"/>
          </p:nvPr>
        </p:nvSpPr>
        <p:spPr>
          <a:xfrm>
            <a:off x="6248400" y="3522663"/>
            <a:ext cx="2667000" cy="2209800"/>
          </a:xfrm>
        </p:spPr>
        <p:txBody>
          <a:bodyPr>
            <a:noAutofit/>
          </a:bodyPr>
          <a:lstStyle/>
          <a:p>
            <a:pPr eaLnBrk="1" hangingPunct="1">
              <a:buClr>
                <a:srgbClr val="F79646"/>
              </a:buClr>
            </a:pPr>
            <a:r>
              <a:rPr lang="zh-CN" altLang="en-US" noProof="0" smtClean="0">
                <a:solidFill>
                  <a:srgbClr val="000000"/>
                </a:solidFill>
                <a:latin typeface="Microsoft YaHei" pitchFamily="34" charset="-122"/>
                <a:ea typeface="Microsoft YaHei" pitchFamily="34" charset="-122"/>
              </a:rPr>
              <a:t>从记录源中，选择要在查询中查看的字段。 图片显示查询设计器中的字段，但在查询向导中执行的操作相同。</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nodeType="afterGroup">
                            <p:stCondLst>
                              <p:cond delay="500"/>
                            </p:stCondLst>
                            <p:childTnLst>
                              <p:par>
                                <p:cTn id="9" presetID="10"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500"/>
                                        <p:tgtEl>
                                          <p:spTgt spid="13"/>
                                        </p:tgtEl>
                                      </p:cBhvr>
                                    </p:animEffect>
                                  </p:childTnLst>
                                </p:cTn>
                              </p:par>
                            </p:childTnLst>
                          </p:cTn>
                        </p:par>
                        <p:par>
                          <p:cTn id="12" fill="hold" nodeType="afterGroup">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animEffect transition="in" filter="fade">
                                      <p:cBhvr>
                                        <p:cTn id="15" dur="500"/>
                                        <p:tgtEl>
                                          <p:spTgt spid="11">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6">
                                            <p:txEl>
                                              <p:pRg st="0" end="0"/>
                                            </p:txEl>
                                          </p:spTgt>
                                        </p:tgtEl>
                                        <p:attrNameLst>
                                          <p:attrName>style.visibility</p:attrName>
                                        </p:attrNameLst>
                                      </p:cBhvr>
                                      <p:to>
                                        <p:strVal val="visible"/>
                                      </p:to>
                                    </p:set>
                                    <p:animEffect transition="in" filter="fade">
                                      <p:cBhvr>
                                        <p:cTn id="20"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6" grpId="0" build="p"/>
    </p:bldLst>
  </p:timing>
</p:sld>
</file>

<file path=ppt/theme/theme1.xml><?xml version="1.0" encoding="utf-8"?>
<a:theme xmlns:a="http://schemas.openxmlformats.org/drawingml/2006/main" name="Office2010_training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Office2010_training_template</Template>
  <TotalTime>3586</TotalTime>
  <Words>4367</Words>
  <Application>Microsoft Office PowerPoint</Application>
  <PresentationFormat>On-screen Show (4:3)</PresentationFormat>
  <Paragraphs>219</Paragraphs>
  <Slides>35</Slides>
  <Notes>35</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Office2010_training_template</vt:lpstr>
      <vt:lpstr>Visio</vt:lpstr>
      <vt:lpstr>Microsoft® Access® 2010 培训</vt:lpstr>
      <vt:lpstr>课程内容</vt:lpstr>
      <vt:lpstr>概述：查询是基本组成部分</vt:lpstr>
      <vt:lpstr>课程目标</vt:lpstr>
      <vt:lpstr>从数据得到答案</vt:lpstr>
      <vt:lpstr>从数据得到答案</vt:lpstr>
      <vt:lpstr>从数据得到答案</vt:lpstr>
      <vt:lpstr>创建选择查询的基本知识</vt:lpstr>
      <vt:lpstr>创建选择查询的基本知识</vt:lpstr>
      <vt:lpstr>创建选择查询的基本知识</vt:lpstr>
      <vt:lpstr>使用查询结果的方法</vt:lpstr>
      <vt:lpstr>使用查询结果的方法</vt:lpstr>
      <vt:lpstr>使用查询结果的方法</vt:lpstr>
      <vt:lpstr>查询单个记录源</vt:lpstr>
      <vt:lpstr>查询单个记录源</vt:lpstr>
      <vt:lpstr>查询单个记录源</vt:lpstr>
      <vt:lpstr>建立要求用户输入的查询</vt:lpstr>
      <vt:lpstr>建立要求用户输入的查询</vt:lpstr>
      <vt:lpstr>在查询中使用公式</vt:lpstr>
      <vt:lpstr>在查询中使用公式</vt:lpstr>
      <vt:lpstr>查询多个记录源</vt:lpstr>
      <vt:lpstr>查询多个记录源</vt:lpstr>
      <vt:lpstr>有关练习的建议</vt:lpstr>
      <vt:lpstr>测试问题 1</vt:lpstr>
      <vt:lpstr>测试问题 1</vt:lpstr>
      <vt:lpstr>测试问题 2</vt:lpstr>
      <vt:lpstr>测试问题 2</vt:lpstr>
      <vt:lpstr>测试问题 3</vt:lpstr>
      <vt:lpstr>测试问题 3</vt:lpstr>
      <vt:lpstr>测试问题 4</vt:lpstr>
      <vt:lpstr>测试问题 4</vt:lpstr>
      <vt:lpstr>测试问题 5</vt:lpstr>
      <vt:lpstr>测试问题 5</vt:lpstr>
      <vt:lpstr>课程摘要卡</vt:lpstr>
      <vt:lpstr>使用此模板</vt:lpstr>
    </vt:vector>
  </TitlesOfParts>
  <Company>Microsoft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为新数据库创建关系</dc:title>
  <dc:creator>kristinl</dc:creator>
  <cp:lastModifiedBy>David Ardil Sanchez</cp:lastModifiedBy>
  <cp:revision>250</cp:revision>
  <dcterms:created xsi:type="dcterms:W3CDTF">2010-04-16T18:13:32Z</dcterms:created>
  <dcterms:modified xsi:type="dcterms:W3CDTF">2011-12-16T07:54:51Z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0x0101006EDDDB5EE6D98C44930B742096920B30020100945995BAC74E6347BD6C979F46C6273B</vt:lpwstr>
  </property>
  <property fmtid="{D5CDD505-2E9C-101B-9397-08002B2CF9AE}" pid="3" name="_dlc_DocIdItemGuid">
    <vt:lpwstr>6935713e-0dbb-4e01-8cbe-f9c011f75855</vt:lpwstr>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PolicheckCounter">
    <vt:lpwstr>0</vt:lpwstr>
  </property>
  <property fmtid="{D5CDD505-2E9C-101B-9397-08002B2CF9AE}" pid="10" name="CampaignTags">
    <vt:lpwstr/>
  </property>
  <property fmtid="{D5CDD505-2E9C-101B-9397-08002B2CF9AE}" pid="11" name="PolicheckStatus">
    <vt:lpwstr>0</vt:lpwstr>
  </property>
  <property fmtid="{D5CDD505-2E9C-101B-9397-08002B2CF9AE}" pid="12" name="ScenarioTags">
    <vt:lpwstr/>
  </property>
  <property fmtid="{D5CDD505-2E9C-101B-9397-08002B2CF9AE}" pid="13" name="APDescription">
    <vt:lpwstr/>
  </property>
  <property fmtid="{D5CDD505-2E9C-101B-9397-08002B2CF9AE}" pid="14" name="CampaignTagsTaxHTField0">
    <vt:lpwstr/>
  </property>
  <property fmtid="{D5CDD505-2E9C-101B-9397-08002B2CF9AE}" pid="15" name="IntlLangReviewDate">
    <vt:lpwstr/>
  </property>
  <property fmtid="{D5CDD505-2E9C-101B-9397-08002B2CF9AE}" pid="16" name="IntlLangReview">
    <vt:lpwstr/>
  </property>
  <property fmtid="{D5CDD505-2E9C-101B-9397-08002B2CF9AE}" pid="17" name="LocLastLocAttemptVersionLookup">
    <vt:lpwstr>676758</vt:lpwstr>
  </property>
  <property fmtid="{D5CDD505-2E9C-101B-9397-08002B2CF9AE}" pid="18" name="LocLastLocAttemptVersionTypeLookup">
    <vt:lpwstr/>
  </property>
  <property fmtid="{D5CDD505-2E9C-101B-9397-08002B2CF9AE}" pid="19" name="PolicheckWords">
    <vt:lpwstr/>
  </property>
  <property fmtid="{D5CDD505-2E9C-101B-9397-08002B2CF9AE}" pid="20" name="SubmitterId">
    <vt:lpwstr/>
  </property>
  <property fmtid="{D5CDD505-2E9C-101B-9397-08002B2CF9AE}" pid="21" name="EditorialStatus">
    <vt:lpwstr>Complete</vt:lpwstr>
  </property>
  <property fmtid="{D5CDD505-2E9C-101B-9397-08002B2CF9AE}" pid="22" name="Markets">
    <vt:lpwstr/>
  </property>
  <property fmtid="{D5CDD505-2E9C-101B-9397-08002B2CF9AE}" pid="23" name="OriginAsset">
    <vt:lpwstr/>
  </property>
  <property fmtid="{D5CDD505-2E9C-101B-9397-08002B2CF9AE}" pid="24" name="MarketSpecific">
    <vt:lpwstr>0</vt:lpwstr>
  </property>
  <property fmtid="{D5CDD505-2E9C-101B-9397-08002B2CF9AE}" pid="25" name="LocMarketGroupTiers">
    <vt:lpwstr/>
  </property>
  <property fmtid="{D5CDD505-2E9C-101B-9397-08002B2CF9AE}" pid="26" name="PublishStatusLookup">
    <vt:lpwstr>1283855;#</vt:lpwstr>
  </property>
  <property fmtid="{D5CDD505-2E9C-101B-9397-08002B2CF9AE}" pid="27" name="APAuthor">
    <vt:lpwstr>1955;#REDMOND\v-jemuth</vt:lpwstr>
  </property>
  <property fmtid="{D5CDD505-2E9C-101B-9397-08002B2CF9AE}" pid="28" name="IntlLangReviewer">
    <vt:lpwstr/>
  </property>
  <property fmtid="{D5CDD505-2E9C-101B-9397-08002B2CF9AE}" pid="29" name="LocOverallPreviewStatusLookup">
    <vt:lpwstr/>
  </property>
  <property fmtid="{D5CDD505-2E9C-101B-9397-08002B2CF9AE}" pid="30" name="LocOverallPublishStatusLookup">
    <vt:lpwstr/>
  </property>
  <property fmtid="{D5CDD505-2E9C-101B-9397-08002B2CF9AE}" pid="31" name="CSXSubmissionDate">
    <vt:lpwstr/>
  </property>
  <property fmtid="{D5CDD505-2E9C-101B-9397-08002B2CF9AE}" pid="32" name="TaxCatchAll">
    <vt:lpwstr/>
  </property>
  <property fmtid="{D5CDD505-2E9C-101B-9397-08002B2CF9AE}" pid="33" name="LocNewPublishedVersionLookup">
    <vt:lpwstr/>
  </property>
  <property fmtid="{D5CDD505-2E9C-101B-9397-08002B2CF9AE}" pid="34" name="LocPublishedDependentAssetsLookup">
    <vt:lpwstr/>
  </property>
  <property fmtid="{D5CDD505-2E9C-101B-9397-08002B2CF9AE}" pid="35" name="Manager">
    <vt:lpwstr/>
  </property>
  <property fmtid="{D5CDD505-2E9C-101B-9397-08002B2CF9AE}" pid="36" name="NumericId">
    <vt:lpwstr>102760175</vt:lpwstr>
  </property>
  <property fmtid="{D5CDD505-2E9C-101B-9397-08002B2CF9AE}" pid="37" name="ParentAssetId">
    <vt:lpwstr/>
  </property>
  <property fmtid="{D5CDD505-2E9C-101B-9397-08002B2CF9AE}" pid="38" name="OriginalSourceMarket">
    <vt:lpwstr/>
  </property>
  <property fmtid="{D5CDD505-2E9C-101B-9397-08002B2CF9AE}" pid="39" name="EditorialTags">
    <vt:lpwstr/>
  </property>
  <property fmtid="{D5CDD505-2E9C-101B-9397-08002B2CF9AE}" pid="40" name="LocComments">
    <vt:lpwstr>Intl_Localizable</vt:lpwstr>
  </property>
  <property fmtid="{D5CDD505-2E9C-101B-9397-08002B2CF9AE}" pid="41" name="LocProcessedForMarketsLookup">
    <vt:lpwstr/>
  </property>
  <property fmtid="{D5CDD505-2E9C-101B-9397-08002B2CF9AE}" pid="42" name="LocRecommendedHandoff">
    <vt:lpwstr/>
  </property>
  <property fmtid="{D5CDD505-2E9C-101B-9397-08002B2CF9AE}" pid="43" name="SourceTitle">
    <vt:lpwstr/>
  </property>
  <property fmtid="{D5CDD505-2E9C-101B-9397-08002B2CF9AE}" pid="44" name="CSXUpdate">
    <vt:lpwstr>0</vt:lpwstr>
  </property>
  <property fmtid="{D5CDD505-2E9C-101B-9397-08002B2CF9AE}" pid="45" name="IntlLocPriority">
    <vt:lpwstr/>
  </property>
  <property fmtid="{D5CDD505-2E9C-101B-9397-08002B2CF9AE}" pid="46" name="UAProjectedTotalWords">
    <vt:lpwstr/>
  </property>
  <property fmtid="{D5CDD505-2E9C-101B-9397-08002B2CF9AE}" pid="47" name="MachineTranslated">
    <vt:lpwstr>0</vt:lpwstr>
  </property>
  <property fmtid="{D5CDD505-2E9C-101B-9397-08002B2CF9AE}" pid="48" name="OutputCachingOn">
    <vt:lpwstr>0</vt:lpwstr>
  </property>
  <property fmtid="{D5CDD505-2E9C-101B-9397-08002B2CF9AE}" pid="49" name="IsSearchable">
    <vt:lpwstr>1</vt:lpwstr>
  </property>
  <property fmtid="{D5CDD505-2E9C-101B-9397-08002B2CF9AE}" pid="50" name="ContentItem">
    <vt:lpwstr/>
  </property>
  <property fmtid="{D5CDD505-2E9C-101B-9397-08002B2CF9AE}" pid="51" name="ShowIn">
    <vt:lpwstr>Show everywhere</vt:lpwstr>
  </property>
  <property fmtid="{D5CDD505-2E9C-101B-9397-08002B2CF9AE}" pid="52" name="ThumbnailAssetId">
    <vt:lpwstr/>
  </property>
  <property fmtid="{D5CDD505-2E9C-101B-9397-08002B2CF9AE}" pid="53" name="UALocComments">
    <vt:lpwstr/>
  </property>
  <property fmtid="{D5CDD505-2E9C-101B-9397-08002B2CF9AE}" pid="54" name="UALocRecommendation">
    <vt:lpwstr>Localize</vt:lpwstr>
  </property>
  <property fmtid="{D5CDD505-2E9C-101B-9397-08002B2CF9AE}" pid="55" name="ApplicationCode">
    <vt:lpwstr/>
  </property>
  <property fmtid="{D5CDD505-2E9C-101B-9397-08002B2CF9AE}" pid="56" name="LastModifiedDateTime">
    <vt:lpwstr/>
  </property>
  <property fmtid="{D5CDD505-2E9C-101B-9397-08002B2CF9AE}" pid="57" name="LegacyData">
    <vt:lpwstr/>
  </property>
  <property fmtid="{D5CDD505-2E9C-101B-9397-08002B2CF9AE}" pid="58" name="LocManualTestRequired">
    <vt:lpwstr>0</vt:lpwstr>
  </property>
  <property fmtid="{D5CDD505-2E9C-101B-9397-08002B2CF9AE}" pid="59" name="LocProcessedForHandoffsLookup">
    <vt:lpwstr/>
  </property>
  <property fmtid="{D5CDD505-2E9C-101B-9397-08002B2CF9AE}" pid="60" name="CSXHash">
    <vt:lpwstr/>
  </property>
  <property fmtid="{D5CDD505-2E9C-101B-9397-08002B2CF9AE}" pid="61" name="DirectSourceMarket">
    <vt:lpwstr/>
  </property>
  <property fmtid="{D5CDD505-2E9C-101B-9397-08002B2CF9AE}" pid="62" name="PlannedPubDate">
    <vt:lpwstr/>
  </property>
  <property fmtid="{D5CDD505-2E9C-101B-9397-08002B2CF9AE}" pid="63" name="CSXSubmissionMarket">
    <vt:lpwstr/>
  </property>
  <property fmtid="{D5CDD505-2E9C-101B-9397-08002B2CF9AE}" pid="64" name="Downloads">
    <vt:lpwstr>0</vt:lpwstr>
  </property>
  <property fmtid="{D5CDD505-2E9C-101B-9397-08002B2CF9AE}" pid="65" name="LocOverallHandbackStatusLookup">
    <vt:lpwstr/>
  </property>
  <property fmtid="{D5CDD505-2E9C-101B-9397-08002B2CF9AE}" pid="66" name="ArtSampleDocs">
    <vt:lpwstr/>
  </property>
  <property fmtid="{D5CDD505-2E9C-101B-9397-08002B2CF9AE}" pid="67" name="TrustLevel">
    <vt:lpwstr>1 Microsoft Managed Content</vt:lpwstr>
  </property>
  <property fmtid="{D5CDD505-2E9C-101B-9397-08002B2CF9AE}" pid="68" name="LocalizationTagsTaxHTField0">
    <vt:lpwstr/>
  </property>
  <property fmtid="{D5CDD505-2E9C-101B-9397-08002B2CF9AE}" pid="69" name="BusinessGroup">
    <vt:lpwstr/>
  </property>
  <property fmtid="{D5CDD505-2E9C-101B-9397-08002B2CF9AE}" pid="70" name="Providers">
    <vt:lpwstr/>
  </property>
  <property fmtid="{D5CDD505-2E9C-101B-9397-08002B2CF9AE}" pid="71" name="TimesCloned">
    <vt:lpwstr/>
  </property>
  <property fmtid="{D5CDD505-2E9C-101B-9397-08002B2CF9AE}" pid="72" name="AverageRating">
    <vt:lpwstr/>
  </property>
  <property fmtid="{D5CDD505-2E9C-101B-9397-08002B2CF9AE}" pid="73" name="FeatureTagsTaxHTField0">
    <vt:lpwstr/>
  </property>
  <property fmtid="{D5CDD505-2E9C-101B-9397-08002B2CF9AE}" pid="74" name="LocOverallLocStatusLookup">
    <vt:lpwstr/>
  </property>
  <property fmtid="{D5CDD505-2E9C-101B-9397-08002B2CF9AE}" pid="75" name="LocPublishedLinkedAssetsLookup">
    <vt:lpwstr/>
  </property>
  <property fmtid="{D5CDD505-2E9C-101B-9397-08002B2CF9AE}" pid="76" name="Provider">
    <vt:lpwstr/>
  </property>
  <property fmtid="{D5CDD505-2E9C-101B-9397-08002B2CF9AE}" pid="77" name="UACurrentWords">
    <vt:lpwstr/>
  </property>
  <property fmtid="{D5CDD505-2E9C-101B-9397-08002B2CF9AE}" pid="78" name="Applications">
    <vt:lpwstr>402;#</vt:lpwstr>
  </property>
  <property fmtid="{D5CDD505-2E9C-101B-9397-08002B2CF9AE}" pid="79" name="AssetId">
    <vt:lpwstr>AF102760175</vt:lpwstr>
  </property>
  <property fmtid="{D5CDD505-2E9C-101B-9397-08002B2CF9AE}" pid="80" name="OOCacheId">
    <vt:lpwstr/>
  </property>
  <property fmtid="{D5CDD505-2E9C-101B-9397-08002B2CF9AE}" pid="81" name="IsDeleted">
    <vt:lpwstr>0</vt:lpwstr>
  </property>
  <property fmtid="{D5CDD505-2E9C-101B-9397-08002B2CF9AE}" pid="82" name="PublishTargets">
    <vt:lpwstr>OfficeOnline</vt:lpwstr>
  </property>
  <property fmtid="{D5CDD505-2E9C-101B-9397-08002B2CF9AE}" pid="83" name="BugNumber">
    <vt:lpwstr/>
  </property>
  <property fmtid="{D5CDD505-2E9C-101B-9397-08002B2CF9AE}" pid="84" name="CrawlForDependencies">
    <vt:lpwstr>0</vt:lpwstr>
  </property>
  <property fmtid="{D5CDD505-2E9C-101B-9397-08002B2CF9AE}" pid="85" name="InternalTagsTaxHTField0">
    <vt:lpwstr/>
  </property>
  <property fmtid="{D5CDD505-2E9C-101B-9397-08002B2CF9AE}" pid="86" name="Milestone">
    <vt:lpwstr/>
  </property>
  <property fmtid="{D5CDD505-2E9C-101B-9397-08002B2CF9AE}" pid="87" name="RecommendationsModifier">
    <vt:lpwstr/>
  </property>
  <property fmtid="{D5CDD505-2E9C-101B-9397-08002B2CF9AE}" pid="88" name="ScenarioTagsTaxHTField0">
    <vt:lpwstr/>
  </property>
  <property fmtid="{D5CDD505-2E9C-101B-9397-08002B2CF9AE}" pid="89" name="UANotes">
    <vt:lpwstr/>
  </property>
  <property fmtid="{D5CDD505-2E9C-101B-9397-08002B2CF9AE}" pid="90" name="ApprovalStatus">
    <vt:lpwstr>InProgress</vt:lpwstr>
  </property>
  <property fmtid="{D5CDD505-2E9C-101B-9397-08002B2CF9AE}" pid="91" name="BlockPublish">
    <vt:lpwstr>0</vt:lpwstr>
  </property>
  <property fmtid="{D5CDD505-2E9C-101B-9397-08002B2CF9AE}" pid="92" name="APEditor">
    <vt:lpwstr/>
  </property>
  <property fmtid="{D5CDD505-2E9C-101B-9397-08002B2CF9AE}" pid="93" name="Size">
    <vt:lpwstr>774</vt:lpwstr>
  </property>
  <property fmtid="{D5CDD505-2E9C-101B-9397-08002B2CF9AE}" pid="94" name="ClipArtFilename">
    <vt:lpwstr/>
  </property>
  <property fmtid="{D5CDD505-2E9C-101B-9397-08002B2CF9AE}" pid="95" name="AcquiredFrom">
    <vt:lpwstr>Internal MS</vt:lpwstr>
  </property>
  <property fmtid="{D5CDD505-2E9C-101B-9397-08002B2CF9AE}" pid="96" name="FriendlyTitle">
    <vt:lpwstr/>
  </property>
  <property fmtid="{D5CDD505-2E9C-101B-9397-08002B2CF9AE}" pid="97" name="DSATActionTaken">
    <vt:lpwstr/>
  </property>
  <property fmtid="{D5CDD505-2E9C-101B-9397-08002B2CF9AE}" pid="98" name="ApprovalLog">
    <vt:lpwstr/>
  </property>
  <property fmtid="{D5CDD505-2E9C-101B-9397-08002B2CF9AE}" pid="99" name="AssetType">
    <vt:lpwstr>NA</vt:lpwstr>
  </property>
  <property fmtid="{D5CDD505-2E9C-101B-9397-08002B2CF9AE}" pid="100" name="HandoffToMSDN">
    <vt:lpwstr/>
  </property>
  <property fmtid="{D5CDD505-2E9C-101B-9397-08002B2CF9AE}" pid="101" name="CategoryTagsTaxHTField11">
    <vt:lpwstr/>
  </property>
  <property fmtid="{D5CDD505-2E9C-101B-9397-08002B2CF9AE}" pid="102" name="AppVerPrimary">
    <vt:lpwstr/>
  </property>
  <property fmtid="{D5CDD505-2E9C-101B-9397-08002B2CF9AE}" pid="103" name="HiddenCategoryTagsTaxHTField0">
    <vt:lpwstr/>
  </property>
  <property fmtid="{D5CDD505-2E9C-101B-9397-08002B2CF9AE}" pid="104" name="AuthorGroup">
    <vt:lpwstr/>
  </property>
  <property fmtid="{D5CDD505-2E9C-101B-9397-08002B2CF9AE}" pid="105" name="VoteCount">
    <vt:lpwstr/>
  </property>
  <property fmtid="{D5CDD505-2E9C-101B-9397-08002B2CF9AE}" pid="106" name="FeedAppVer">
    <vt:lpwstr/>
  </property>
  <property fmtid="{D5CDD505-2E9C-101B-9397-08002B2CF9AE}" pid="107" name="LastHandOff">
    <vt:lpwstr/>
  </property>
</Properties>
</file>