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7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8.xml" ContentType="application/vnd.openxmlformats-officedocument.presentationml.notesSlid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notesSlides/notesSlide9.xml" ContentType="application/vnd.openxmlformats-officedocument.presentationml.notesSlid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notesSlides/notesSlide10.xml" ContentType="application/vnd.openxmlformats-officedocument.presentationml.notesSlide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7"/>
    <p:sldMasterId id="2147483669" r:id="rId8"/>
  </p:sldMasterIdLst>
  <p:notesMasterIdLst>
    <p:notesMasterId r:id="rId32"/>
  </p:notesMasterIdLst>
  <p:handoutMasterIdLst>
    <p:handoutMasterId r:id="rId33"/>
  </p:handoutMasterIdLst>
  <p:sldIdLst>
    <p:sldId id="328" r:id="rId9"/>
    <p:sldId id="279" r:id="rId10"/>
    <p:sldId id="280" r:id="rId11"/>
    <p:sldId id="281" r:id="rId12"/>
    <p:sldId id="282" r:id="rId13"/>
    <p:sldId id="341" r:id="rId14"/>
    <p:sldId id="342" r:id="rId15"/>
    <p:sldId id="343" r:id="rId16"/>
    <p:sldId id="344" r:id="rId17"/>
    <p:sldId id="283" r:id="rId18"/>
    <p:sldId id="340" r:id="rId19"/>
    <p:sldId id="285" r:id="rId20"/>
    <p:sldId id="287" r:id="rId21"/>
    <p:sldId id="329" r:id="rId22"/>
    <p:sldId id="330" r:id="rId23"/>
    <p:sldId id="331" r:id="rId24"/>
    <p:sldId id="332" r:id="rId25"/>
    <p:sldId id="333" r:id="rId26"/>
    <p:sldId id="334" r:id="rId27"/>
    <p:sldId id="335" r:id="rId28"/>
    <p:sldId id="336" r:id="rId29"/>
    <p:sldId id="288" r:id="rId30"/>
    <p:sldId id="325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73" autoAdjust="0"/>
    <p:restoredTop sz="87574" autoAdjust="0"/>
  </p:normalViewPr>
  <p:slideViewPr>
    <p:cSldViewPr>
      <p:cViewPr varScale="1">
        <p:scale>
          <a:sx n="98" d="100"/>
          <a:sy n="98" d="100"/>
        </p:scale>
        <p:origin x="-1392" y="-108"/>
      </p:cViewPr>
      <p:guideLst>
        <p:guide orient="horz" pos="384"/>
        <p:guide orient="horz" pos="1104"/>
        <p:guide orient="horz" pos="624"/>
        <p:guide pos="1968"/>
        <p:guide pos="384"/>
        <p:guide pos="960"/>
        <p:guide pos="4704"/>
        <p:guide pos="192"/>
        <p:guide pos="3936"/>
      </p:guideLst>
    </p:cSldViewPr>
  </p:slideViewPr>
  <p:outlineViewPr>
    <p:cViewPr>
      <p:scale>
        <a:sx n="33" d="100"/>
        <a:sy n="33" d="100"/>
      </p:scale>
      <p:origin x="0" y="66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766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2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1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th-TH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CA8C4642-33C2-4329-9BAB-2E79D7A6E1B8}" type="datetimeFigureOut">
              <a:rPr lang="th-TH"/>
              <a:pPr/>
              <a:t>16/12/54</a:t>
            </a:fld>
            <a:endParaRPr lang="th-TH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th-TH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438E9615-49B2-4889-8B2D-F8CA581CADA8}" type="slidenum">
              <a:rPr lang="en-US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5456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D0DC5AA-A421-4D19-855A-266E206B0133}" type="datetimeFigureOut">
              <a:rPr lang="en-US"/>
              <a:pPr>
                <a:defRPr/>
              </a:pPr>
              <a:t>12/16/2011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9E77459-467D-4623-B451-3DCA047B98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962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在以下网站下载 </a:t>
            </a: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Viewer</a:t>
            </a: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：</a:t>
            </a: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http://www.microsoft.com/downloads/zh-cn/details.aspx?familyid=cb9bf144-1076-4615-9951-294eeb832823&amp;displaylang=zh-cn</a:t>
            </a:r>
            <a:endParaRPr lang="zh-CN" altLang="en-US" noProof="0" dirty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1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[</a:t>
            </a:r>
            <a:r>
              <a:rPr lang="zh-CN" altLang="en-US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讲师注意：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如果您在播放此视频时遇到问题，例如如果视频播放窗口中显示“编解码器不可用”消息</a:t>
            </a:r>
            <a:r>
              <a:rPr lang="zh-CN" altLang="en-US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，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则演示文稿可能已在受保护的视图中打开。 若要启用视频播放，请在 </a:t>
            </a:r>
            <a:r>
              <a:rPr lang="en-US" altLang="zh-CN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窗口顶部的黄色安全栏中单击“启用编辑”。 请注意，即使已打开受保护的视图，视频也应该可以在幻灯片放映视图中正常播放。</a:t>
            </a:r>
            <a:r>
              <a:rPr lang="en-US" altLang="zh-CN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]</a:t>
            </a:r>
          </a:p>
          <a:p>
            <a:pPr eaLnBrk="1" hangingPunct="1">
              <a:spcBef>
                <a:spcPct val="0"/>
              </a:spcBef>
            </a:pPr>
            <a:endParaRPr lang="en-US" dirty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1010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[</a:t>
            </a:r>
            <a:r>
              <a:rPr lang="zh-CN" altLang="en-US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讲师注意：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如果您在播放此视频时遇到问题，例如如果视频播放窗口中显示“编解码器不可用”消息</a:t>
            </a:r>
            <a:r>
              <a:rPr lang="zh-CN" altLang="en-US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，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则演示文稿可能已在受保护的视图中打开。 若要启用视频播放，请在 </a:t>
            </a:r>
            <a:r>
              <a:rPr lang="en-US" altLang="zh-CN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窗口顶部的黄色安全栏中单击“启用编辑”。 请注意，即使已打开受保护的视图，视频也应该可以在幻灯片放映视图中正常播放。</a:t>
            </a:r>
            <a:r>
              <a:rPr lang="en-US" altLang="zh-CN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]</a:t>
            </a:r>
          </a:p>
          <a:p>
            <a:pPr eaLnBrk="1" hangingPunct="1">
              <a:spcBef>
                <a:spcPct val="0"/>
              </a:spcBef>
            </a:pPr>
            <a:endParaRPr lang="en-US" dirty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1111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dirty="0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1212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1313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dirty="0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1414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dirty="0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1515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dirty="0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1616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1717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1818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1919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[</a:t>
            </a:r>
            <a:r>
              <a:rPr lang="zh-CN" altLang="en-US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讲</a:t>
            </a:r>
            <a:r>
              <a:rPr lang="zh-CN" altLang="en-US" b="1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师</a:t>
            </a:r>
            <a:r>
              <a:rPr lang="zh-CN" altLang="en-US" b="1" i="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注</a:t>
            </a:r>
            <a:r>
              <a:rPr lang="zh-CN" altLang="en-US" b="1" i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意</a:t>
            </a:r>
            <a:r>
              <a:rPr lang="zh-CN" altLang="en-US" i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： </a:t>
            </a:r>
          </a:p>
          <a:p>
            <a:pPr marL="171450" indent="-171450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zh-CN" altLang="en-US" i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必须在 </a:t>
            </a:r>
            <a:r>
              <a:rPr lang="en-US" altLang="zh-CN" i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2010 </a:t>
            </a:r>
            <a:r>
              <a:rPr lang="zh-CN" altLang="en-US" i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中查看此演示文稿。 如果您没有 </a:t>
            </a:r>
            <a:r>
              <a:rPr lang="en-US" altLang="zh-CN" i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2010</a:t>
            </a:r>
            <a:r>
              <a:rPr lang="zh-CN" altLang="en-US" i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，则演示文稿中包含的视频将无法播放。 如果您没有 </a:t>
            </a:r>
            <a:r>
              <a:rPr lang="en-US" altLang="zh-CN" i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2010</a:t>
            </a:r>
            <a:r>
              <a:rPr lang="zh-CN" altLang="en-US" i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，请下载 </a:t>
            </a:r>
            <a:r>
              <a:rPr lang="en-US" altLang="zh-CN" i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Viewer </a:t>
            </a:r>
            <a:r>
              <a:rPr lang="zh-CN" altLang="en-US" i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以查看这些文件：</a:t>
            </a:r>
            <a:r>
              <a:rPr lang="en-US" altLang="zh-CN" i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http://www.microsoft.com/downloads/zh-cn/details.aspx?familyid=cb9bf144-1076-4615-9951-294eeb832823&amp;displaylang=zh-cn</a:t>
            </a:r>
            <a:r>
              <a:rPr lang="zh-CN" altLang="en-US" i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endParaRPr lang="en-US" altLang="zh-CN" i="0" dirty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  <a:p>
            <a:pPr marL="171450" indent="-171450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zh-CN" altLang="en-US" i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如果 </a:t>
            </a:r>
            <a:r>
              <a:rPr lang="en-US" altLang="zh-CN" i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</a:t>
            </a:r>
            <a:r>
              <a:rPr lang="zh-CN" altLang="en-US" i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屏幕的顶部显示黄色安全栏，或者如果视频播放窗口中显示“编解码器不可用”消息，则演示文稿可能已在受保护的视图中打开。 若要启用视频播放，请在 </a:t>
            </a:r>
            <a:r>
              <a:rPr lang="en-US" altLang="zh-CN" i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</a:t>
            </a:r>
            <a:r>
              <a:rPr lang="zh-CN" altLang="en-US" i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窗口顶部的黄色安全栏中单击“启用编辑”。 </a:t>
            </a:r>
            <a:endParaRPr lang="en-US" altLang="zh-CN" i="0" dirty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  <a:p>
            <a:pPr marL="171450" indent="-171450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zh-CN" altLang="en-US" i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若要浏览其他可下载的 </a:t>
            </a:r>
            <a:r>
              <a:rPr lang="en-US" altLang="zh-CN" i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Excel </a:t>
            </a:r>
            <a:r>
              <a:rPr lang="zh-CN" altLang="en-US" i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培训演示文稿，请参见“下载 </a:t>
            </a:r>
            <a:r>
              <a:rPr lang="en-US" altLang="zh-CN" i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Office 2010 </a:t>
            </a:r>
            <a:r>
              <a:rPr lang="zh-CN" altLang="en-US" i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培训”页面：</a:t>
            </a:r>
            <a:r>
              <a:rPr lang="en-US" altLang="zh-CN" i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http://office.microsoft.com/zh-cn/support/HA101901726.aspx?CTT=1</a:t>
            </a:r>
            <a:r>
              <a:rPr lang="zh-CN" altLang="en-US" i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endParaRPr lang="en-US" altLang="zh-CN" i="0" dirty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  <a:p>
            <a:pPr marL="171450" indent="-171450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zh-CN" altLang="en-US" i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有关自定义此模板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的详细帮助，请参见最后一张幻灯片。 此外，请在某些幻灯片的备注窗格中查找其他课程文本。</a:t>
            </a:r>
            <a:r>
              <a:rPr lang="en-US" altLang="zh-CN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]</a:t>
            </a:r>
            <a:endParaRPr lang="zh-CN" altLang="en-US" dirty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2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2020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2121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dirty="0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2222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191000"/>
            <a:ext cx="5486400" cy="487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sz="1100" b="1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使用此模板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此 </a:t>
            </a:r>
            <a:r>
              <a:rPr lang="en-US" altLang="zh-CN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Microsoft PowerPoint</a:t>
            </a:r>
            <a:r>
              <a:rPr lang="en-US" altLang="zh-CN" sz="900" baseline="300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®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 模板包含有关使用 </a:t>
            </a:r>
            <a:r>
              <a:rPr lang="en-US" altLang="zh-CN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Microsoft Excel</a:t>
            </a:r>
            <a:r>
              <a:rPr lang="en-US" altLang="zh-CN" sz="900" baseline="300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®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 </a:t>
            </a:r>
            <a:r>
              <a:rPr lang="en-US" altLang="zh-CN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2010 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中的公式计算日期的培训内容。 其内容改编自名为“使用 </a:t>
            </a:r>
            <a:r>
              <a:rPr lang="en-US" altLang="zh-CN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Excel 2010 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中的公式计算日期”的 </a:t>
            </a:r>
            <a:r>
              <a:rPr lang="en-US" altLang="zh-CN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Office.com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 培训课程。</a:t>
            </a:r>
            <a:endParaRPr lang="zh-CN" altLang="en-US" sz="900" b="1" noProof="0" dirty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CN" sz="900" b="1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</a:t>
            </a:r>
            <a:r>
              <a:rPr lang="zh-CN" altLang="en-US" sz="900" b="1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版本：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必须在 </a:t>
            </a:r>
            <a:r>
              <a:rPr lang="en-US" altLang="zh-CN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2010 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中查看此模板。 如果您没有 </a:t>
            </a:r>
            <a:r>
              <a:rPr lang="en-US" altLang="zh-CN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2010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，则演示文稿中包含的视频将无法播放。 如果您没有 </a:t>
            </a:r>
            <a:r>
              <a:rPr lang="en-US" altLang="zh-CN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2010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，请下载 </a:t>
            </a:r>
            <a:r>
              <a:rPr lang="en-US" altLang="zh-CN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Viewer 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以查看这些文件：</a:t>
            </a:r>
            <a:r>
              <a:rPr lang="en-US" altLang="zh-CN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http://www.microsoft.com/downloads/zh-cn/details.aspx?familyid=cb9bf144-1076-4615-9951-294eeb832823&amp;displaylang=zh-cn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b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</a:br>
            <a:r>
              <a:rPr lang="zh-CN" altLang="en-US" sz="900" b="1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视频播放：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如果 </a:t>
            </a:r>
            <a:r>
              <a:rPr lang="en-US" altLang="zh-CN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屏幕的顶部显示黄色安全栏，或者如果视频播放窗口中显示“编解码器不可用”消息，则演示文稿可能已在受保护的视图中打开。 若要启用视频播放，请在 </a:t>
            </a:r>
            <a:r>
              <a:rPr lang="en-US" altLang="zh-CN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窗口顶部的黄色安全栏中单击“启用编辑”。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z="900" b="1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幻灯片版式：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每张幻灯片都具有自定义版式。 若要将自定义版式应用于新幻灯片，请右键单击幻灯片缩略图，指向“版式”，然后单击“版式”库中的版式。 若要更改版式，请打开母版视图并更改该视图中的特定母版版式。 您可以通过指向版式缩略图找到版式标题。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z="900" b="1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动画：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自定义动画效果将应用于整个演示文稿。 这些效果包括“浮入”（“向上”或“向下”选项）、“淡出”和“缩放”。 若要更改动画效果，请单击“动画”选项卡，然后使用“添加动画”库和“计时”选项。 “效果选项”为您提供效果选择；单击“动画”选项卡上的“动画窗格”可使用多个动画。 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“切换”：一种“门”切换用于强调幻灯片的放映部分。 它应用于“课程内容”幻灯片、“课程”幻灯片和第一张测试幻灯片。 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z="900" b="1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在线课程超链接：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该模板包含本培训课程的在线版本链接，该链接指向为本课程发布的课程摘要卡。 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z="900" b="1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页眉和页脚：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该模板包含显示课程标题的页脚。 若要添加页脚（例如日期或幻灯片编号），请单击“插入”选项卡，然后单击“页眉和页脚”。</a:t>
            </a:r>
            <a:r>
              <a:rPr lang="zh-CN" altLang="en-US" sz="900" b="1" noProof="0" dirty="0" smtClean="0">
                <a:latin typeface="Microsoft YaHei" pitchFamily="34" charset="-122"/>
                <a:ea typeface="Microsoft YaHei" pitchFamily="34" charset="-122"/>
              </a:rPr>
              <a:t> </a:t>
            </a:r>
            <a:endParaRPr lang="zh-CN" altLang="en-US" sz="900" noProof="0" dirty="0" smtClean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2323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dirty="0" smtClean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3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dirty="0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4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5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[</a:t>
            </a:r>
            <a:r>
              <a:rPr lang="zh-CN" altLang="en-US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讲师注意：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如果您在播放此视频时遇到问题，例如如果视频播放窗口中显示“编解码器不可用”消息</a:t>
            </a:r>
            <a:r>
              <a:rPr lang="zh-CN" altLang="en-US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，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则演示文稿可能已在受保护的视图中打开。 若要启用视频播放，请在 </a:t>
            </a:r>
            <a:r>
              <a:rPr lang="en-US" altLang="zh-CN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窗口顶部的黄色安全栏中单击“启用编辑”。 请注意，即使已打开受保护的视图，视频也应该可以在幻灯片放映视图中正常播放。</a:t>
            </a:r>
            <a:r>
              <a:rPr lang="en-US" altLang="zh-CN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]</a:t>
            </a:r>
          </a:p>
          <a:p>
            <a:pPr eaLnBrk="1" hangingPunct="1">
              <a:spcBef>
                <a:spcPct val="0"/>
              </a:spcBef>
            </a:pPr>
            <a:endParaRPr lang="en-US" dirty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6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[</a:t>
            </a:r>
            <a:r>
              <a:rPr lang="zh-CN" altLang="en-US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讲师注意：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如果您在播放此视频时遇到问题，例如如果视频播放窗口中显示“编解码器不可用”消息</a:t>
            </a:r>
            <a:r>
              <a:rPr lang="zh-CN" altLang="en-US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，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则演示文稿可能已在受保护的视图中打开。 若要启用视频播放，请在 </a:t>
            </a:r>
            <a:r>
              <a:rPr lang="en-US" altLang="zh-CN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窗口顶部的黄色安全栏中单击“启用编辑”。 请注意，即使已打开受保护的视图，视频也应该可以在幻灯片放映视图中正常播放。</a:t>
            </a:r>
            <a:r>
              <a:rPr lang="en-US" altLang="zh-CN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]</a:t>
            </a:r>
          </a:p>
          <a:p>
            <a:pPr eaLnBrk="1" hangingPunct="1">
              <a:spcBef>
                <a:spcPct val="0"/>
              </a:spcBef>
            </a:pPr>
            <a:endParaRPr lang="en-US" dirty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7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[</a:t>
            </a:r>
            <a:r>
              <a:rPr lang="zh-CN" altLang="en-US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讲师注意：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如果您在播放此视频时遇到问题，例如如果视频播放窗口中显示“编解码器不可用”消息</a:t>
            </a:r>
            <a:r>
              <a:rPr lang="zh-CN" altLang="en-US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，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则演示文稿可能已在受保护的视图中打开。 若要启用视频播放，请在 </a:t>
            </a:r>
            <a:r>
              <a:rPr lang="en-US" altLang="zh-CN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窗口顶部的黄色安全栏中单击“启用编辑”。 请注意，即使已打开受保护的视图，视频也应该可以在幻灯片放映视图中正常播放。</a:t>
            </a:r>
            <a:r>
              <a:rPr lang="en-US" altLang="zh-CN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]</a:t>
            </a:r>
          </a:p>
          <a:p>
            <a:pPr eaLnBrk="1" hangingPunct="1">
              <a:spcBef>
                <a:spcPct val="0"/>
              </a:spcBef>
            </a:pPr>
            <a:endParaRPr lang="en-US" dirty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8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[</a:t>
            </a:r>
            <a:r>
              <a:rPr lang="zh-CN" altLang="en-US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讲师注意：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如果您在播放此视频时遇到问题，例如如果视频播放窗口中显示“编解码器不可用”消息</a:t>
            </a:r>
            <a:r>
              <a:rPr lang="zh-CN" altLang="en-US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，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则演示文稿可能已在受保护的视图中打开。 若要启用视频播放，请在 </a:t>
            </a:r>
            <a:r>
              <a:rPr lang="en-US" altLang="zh-CN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窗口顶部的黄色安全栏中单击“启用编辑”。 请注意，即使已打开受保护的视图，视频也应该可以在幻灯片放映视图中正常播放。</a:t>
            </a:r>
            <a:r>
              <a:rPr lang="en-US" altLang="zh-CN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]</a:t>
            </a:r>
          </a:p>
          <a:p>
            <a:pPr eaLnBrk="1" hangingPunct="1">
              <a:spcBef>
                <a:spcPct val="0"/>
              </a:spcBef>
            </a:pPr>
            <a:endParaRPr lang="en-US" dirty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9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0" y="3200400"/>
            <a:ext cx="5105400" cy="1470025"/>
          </a:xfrm>
        </p:spPr>
        <p:txBody>
          <a:bodyPr>
            <a:normAutofit/>
          </a:bodyPr>
          <a:lstStyle>
            <a:lvl1pPr algn="l">
              <a:defRPr sz="3600">
                <a:latin typeface="Microsoft YaHei" pitchFamily="34" charset="-122"/>
                <a:ea typeface="Microsoft YaHei" pitchFamily="34" charset="-122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0" y="4648200"/>
            <a:ext cx="51054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5DDD7B7D-B553-478A-89A4-7AEBEE1F02BA}" type="datetime1">
              <a:rPr lang="en-US" smtClean="0"/>
              <a:pPr>
                <a:defRPr/>
              </a:pPr>
              <a:t>12/16/2011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dirty="0" smtClean="0"/>
              <a:t>使用 </a:t>
            </a:r>
            <a:r>
              <a:rPr lang="en-US" altLang="zh-CN" noProof="0" dirty="0" smtClean="0"/>
              <a:t>Excel 2010 </a:t>
            </a:r>
            <a:r>
              <a:rPr lang="zh-CN" altLang="en-US" noProof="0" dirty="0" smtClean="0"/>
              <a:t>中的公式计算日期</a:t>
            </a:r>
            <a:endParaRPr lang="zh-CN" alt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A5BC4BCC-66F7-4A67-BD53-0A4AA23FB2F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67176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3880803"/>
          </a:xfrm>
        </p:spPr>
        <p:txBody>
          <a:bodyPr rtlCol="0">
            <a:normAutofit/>
          </a:bodyPr>
          <a:lstStyle>
            <a:lvl1pPr marL="457200" indent="-45720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AutoNum type="arabicPeriod"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857250" indent="-45720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 typeface="+mj-lt"/>
              <a:buAutoNum type="arabicPeriod"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 marL="1257300" indent="-34290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 typeface="+mj-lt"/>
              <a:buAutoNum type="arabicPeriod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 marL="1714500" indent="-34290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 typeface="+mj-lt"/>
              <a:buAutoNum type="arabicPeriod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 marL="2171700" indent="-34290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33400" y="5410200"/>
            <a:ext cx="8153400" cy="762000"/>
          </a:xfrm>
        </p:spPr>
        <p:txBody>
          <a:bodyPr/>
          <a:lstStyle>
            <a:lvl1pPr marL="0" indent="0">
              <a:buNone/>
              <a:defRPr sz="24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12931878-F6A3-4EA2-B104-D742245C801C}" type="datetime1">
              <a:rPr lang="en-US" smtClean="0"/>
              <a:pPr>
                <a:defRPr/>
              </a:pPr>
              <a:t>12/16/2011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dirty="0" smtClean="0"/>
              <a:t>使用 </a:t>
            </a:r>
            <a:r>
              <a:rPr lang="en-US" altLang="zh-CN" noProof="0" dirty="0" smtClean="0"/>
              <a:t>Excel 2010 </a:t>
            </a:r>
            <a:r>
              <a:rPr lang="zh-CN" altLang="en-US" noProof="0" dirty="0" smtClean="0"/>
              <a:t>中的公式计算日期</a:t>
            </a:r>
            <a:endParaRPr lang="zh-CN" altLang="en-US" noProof="0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D9ED634B-72D2-4D31-9C82-4FAB7CDB43D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0250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18160" y="2514600"/>
            <a:ext cx="8229600" cy="3581400"/>
          </a:xfrm>
        </p:spPr>
        <p:txBody>
          <a:bodyPr rtlCol="0">
            <a:normAutofit/>
          </a:bodyPr>
          <a:lstStyle>
            <a:lvl1pPr marL="457200" indent="-45720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AutoNum type="arabicPeriod"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5EB54377-8B6F-4228-B191-A9518C4FD806}" type="datetime1">
              <a:rPr lang="en-US" smtClean="0"/>
              <a:pPr>
                <a:defRPr/>
              </a:pPr>
              <a:t>12/16/2011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dirty="0" smtClean="0"/>
              <a:t>使用 </a:t>
            </a:r>
            <a:r>
              <a:rPr lang="en-US" altLang="zh-CN" noProof="0" dirty="0" smtClean="0"/>
              <a:t>Excel 2010 </a:t>
            </a:r>
            <a:r>
              <a:rPr lang="zh-CN" altLang="en-US" noProof="0" dirty="0" smtClean="0"/>
              <a:t>中的公式计算日期</a:t>
            </a:r>
            <a:endParaRPr lang="zh-CN" altLang="en-US" noProof="0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E9EA2A70-1D74-4E1E-B9AA-AF1642D902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6594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08000" y="2514600"/>
            <a:ext cx="8229600" cy="358140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710E01B0-3420-4447-BD23-A7FEE8903E7A}" type="datetime1">
              <a:rPr lang="en-US" smtClean="0"/>
              <a:pPr>
                <a:defRPr/>
              </a:pPr>
              <a:t>12/16/2011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dirty="0" smtClean="0"/>
              <a:t>使用 </a:t>
            </a:r>
            <a:r>
              <a:rPr lang="en-US" altLang="zh-CN" noProof="0" dirty="0" smtClean="0"/>
              <a:t>Excel 2010 </a:t>
            </a:r>
            <a:r>
              <a:rPr lang="zh-CN" altLang="en-US" noProof="0" dirty="0" smtClean="0"/>
              <a:t>中的公式计算日期</a:t>
            </a:r>
            <a:endParaRPr lang="zh-CN" altLang="en-US" noProof="0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C25F97F0-B748-4208-AB84-528D32A321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9235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1951FB06-4ECE-45CE-9EC0-5EC7DA97A224}" type="datetime1">
              <a:rPr lang="en-US" smtClean="0"/>
              <a:pPr>
                <a:defRPr/>
              </a:pPr>
              <a:t>12/16/2011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dirty="0" smtClean="0"/>
              <a:t>使用 </a:t>
            </a:r>
            <a:r>
              <a:rPr lang="en-US" altLang="zh-CN" noProof="0" dirty="0" smtClean="0"/>
              <a:t>Excel 2010 </a:t>
            </a:r>
            <a:r>
              <a:rPr lang="zh-CN" altLang="en-US" noProof="0" dirty="0" smtClean="0"/>
              <a:t>中的公式计算日期</a:t>
            </a:r>
            <a:endParaRPr lang="zh-CN" alt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E7068017-4856-41FE-8273-B624DF43542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6539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83D69202-6547-4DF9-9F06-9D401454A078}" type="datetime1">
              <a:rPr lang="en-US" smtClean="0"/>
              <a:pPr>
                <a:defRPr/>
              </a:pPr>
              <a:t>12/16/2011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dirty="0" smtClean="0"/>
              <a:t>使用 </a:t>
            </a:r>
            <a:r>
              <a:rPr lang="en-US" altLang="zh-CN" noProof="0" dirty="0" smtClean="0"/>
              <a:t>Excel 2010 </a:t>
            </a:r>
            <a:r>
              <a:rPr lang="zh-CN" altLang="en-US" noProof="0" dirty="0" smtClean="0"/>
              <a:t>中的公式计算日期</a:t>
            </a:r>
            <a:endParaRPr lang="zh-CN" alt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48004BF8-A66F-47CE-81AD-49775A76BED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09842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CBAF3F0-B38B-4C50-9B6A-A8B722F14AF3}" type="datetime1">
              <a:rPr lang="en-US"/>
              <a:pPr>
                <a:defRPr/>
              </a:pPr>
              <a:t>12/16/2011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0" dirty="0" smtClean="0"/>
              <a:t>使用 </a:t>
            </a:r>
            <a:r>
              <a:rPr lang="en-US" altLang="zh-CN" noProof="0" dirty="0" smtClean="0"/>
              <a:t>Excel 2010 </a:t>
            </a:r>
            <a:r>
              <a:rPr lang="zh-CN" altLang="en-US" noProof="0" dirty="0" smtClean="0"/>
              <a:t>中的公式计算日期</a:t>
            </a:r>
            <a:endParaRPr lang="zh-CN" alt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68BEC6-6159-47A5-B1A9-91007ED2B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28431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14CDEE3-7FB0-424F-8924-4E9ED2B2D27B}" type="datetime1">
              <a:rPr lang="en-US"/>
              <a:pPr>
                <a:defRPr/>
              </a:pPr>
              <a:t>12/16/2011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0" dirty="0" smtClean="0"/>
              <a:t>使用 </a:t>
            </a:r>
            <a:r>
              <a:rPr lang="en-US" altLang="zh-CN" noProof="0" dirty="0" smtClean="0"/>
              <a:t>Excel 2010 </a:t>
            </a:r>
            <a:r>
              <a:rPr lang="zh-CN" altLang="en-US" noProof="0" dirty="0" smtClean="0"/>
              <a:t>中的公式计算日期</a:t>
            </a:r>
            <a:endParaRPr lang="zh-CN" alt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B6FBF80-382F-4599-8A48-CCE6047FFC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75930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153"/>
            <a:ext cx="8229600" cy="11430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2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C9328A2-8A8E-4557-90DB-4246BF549BEB}" type="datetime1">
              <a:rPr lang="en-US"/>
              <a:pPr>
                <a:defRPr/>
              </a:pPr>
              <a:t>12/16/2011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4600" y="6356350"/>
            <a:ext cx="40386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noProof="0" dirty="0" smtClean="0"/>
              <a:t>使用 </a:t>
            </a:r>
            <a:r>
              <a:rPr lang="en-US" altLang="zh-CN" noProof="0" dirty="0" smtClean="0"/>
              <a:t>Excel 2010 </a:t>
            </a:r>
            <a:r>
              <a:rPr lang="zh-CN" altLang="en-US" noProof="0" dirty="0" smtClean="0"/>
              <a:t>中的公式计算日期</a:t>
            </a:r>
            <a:endParaRPr lang="zh-CN" alt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FE5FA2C-95C1-41C4-88A7-B133B08D4D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7034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0" y="3200400"/>
            <a:ext cx="5105400" cy="1470025"/>
          </a:xfrm>
        </p:spPr>
        <p:txBody>
          <a:bodyPr>
            <a:normAutofit/>
          </a:bodyPr>
          <a:lstStyle>
            <a:lvl1pPr algn="l">
              <a:defRPr sz="3600">
                <a:latin typeface="Microsoft YaHei" pitchFamily="34" charset="-122"/>
                <a:ea typeface="Microsoft YaHei" pitchFamily="34" charset="-122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0" y="4648200"/>
            <a:ext cx="51054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37A7CA15-11AD-414A-9484-657563DA7C19}" type="datetime1">
              <a:rPr lang="en-US" smtClean="0"/>
              <a:pPr>
                <a:defRPr/>
              </a:pPr>
              <a:t>12/16/2011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C7F08175-31B8-484E-9BC9-513E31C44E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9841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41437"/>
            <a:ext cx="8229600" cy="4525963"/>
          </a:xfrm>
        </p:spPr>
        <p:txBody>
          <a:bodyPr rtlCol="0">
            <a:normAutofit/>
          </a:bodyPr>
          <a:lstStyle>
            <a:lvl1pPr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def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 marL="1714500" indent="-34290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 typeface="Arial" pitchFamily="34" charset="0"/>
              <a:buChar char="•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 marL="2057400" indent="-22860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58466B18-58FC-41D2-94F8-870392C8E4B8}" type="datetime1">
              <a:rPr lang="en-US" smtClean="0"/>
              <a:pPr>
                <a:defRPr/>
              </a:pPr>
              <a:t>12/16/2011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smtClean="0"/>
              <a:t>使用 </a:t>
            </a:r>
            <a:r>
              <a:rPr lang="en-US" altLang="zh-CN" smtClean="0"/>
              <a:t>Excel 2010 </a:t>
            </a:r>
            <a:r>
              <a:rPr lang="zh-CN" altLang="en-US" smtClean="0"/>
              <a:t>中的公式计算日期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9EBCDF6D-FE0D-48A0-9458-380BFB52F1E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287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41437"/>
            <a:ext cx="8229600" cy="4525963"/>
          </a:xfrm>
        </p:spPr>
        <p:txBody>
          <a:bodyPr rtlCol="0">
            <a:normAutofit/>
          </a:bodyPr>
          <a:lstStyle>
            <a:lvl1pPr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def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 marL="1714500" indent="-34290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 typeface="Arial" pitchFamily="34" charset="0"/>
              <a:buChar char="•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 marL="2057400" indent="-22860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9E6C9B5C-DF07-4E36-AA6C-6E0F66CBC967}" type="datetime1">
              <a:rPr lang="en-US" smtClean="0"/>
              <a:pPr>
                <a:defRPr/>
              </a:pPr>
              <a:t>12/16/2011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dirty="0" smtClean="0"/>
              <a:t>使用 </a:t>
            </a:r>
            <a:r>
              <a:rPr lang="en-US" altLang="zh-CN" noProof="0" dirty="0" smtClean="0"/>
              <a:t>Excel 2010 </a:t>
            </a:r>
            <a:r>
              <a:rPr lang="zh-CN" altLang="en-US" noProof="0" dirty="0" smtClean="0"/>
              <a:t>中的公式计算日期</a:t>
            </a:r>
            <a:endParaRPr lang="zh-CN" alt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BC93534B-2E21-4C6B-B66D-DDC08944C24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61586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041400" y="1752600"/>
            <a:ext cx="1371600" cy="13716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FontTx/>
              <a:buNone/>
              <a:defRPr sz="280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048000" y="1649506"/>
            <a:ext cx="5562600" cy="4343400"/>
          </a:xfrm>
        </p:spPr>
        <p:txBody>
          <a:bodyPr>
            <a:normAutofit/>
          </a:bodyPr>
          <a:lstStyle>
            <a:lvl1pPr marL="0" indent="0">
              <a:spcBef>
                <a:spcPts val="500"/>
              </a:spcBef>
              <a:spcAft>
                <a:spcPts val="2000"/>
              </a:spcAft>
              <a:buNone/>
              <a:defRPr sz="24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indent="0">
              <a:spcBef>
                <a:spcPts val="500"/>
              </a:spcBef>
              <a:spcAft>
                <a:spcPts val="2000"/>
              </a:spcAft>
              <a:buNone/>
              <a:defRPr/>
            </a:lvl2pPr>
            <a:lvl3pPr indent="0">
              <a:spcBef>
                <a:spcPts val="500"/>
              </a:spcBef>
              <a:spcAft>
                <a:spcPts val="2000"/>
              </a:spcAft>
              <a:buNone/>
              <a:defRPr/>
            </a:lvl3pPr>
            <a:lvl4pPr indent="0">
              <a:spcBef>
                <a:spcPts val="500"/>
              </a:spcBef>
              <a:spcAft>
                <a:spcPts val="2000"/>
              </a:spcAft>
              <a:buNone/>
              <a:defRPr/>
            </a:lvl4pPr>
            <a:lvl5pPr indent="0">
              <a:spcBef>
                <a:spcPts val="500"/>
              </a:spcBef>
              <a:spcAft>
                <a:spcPts val="2000"/>
              </a:spcAft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9635A67E-4385-4A58-BD49-480B1E2A06E9}" type="datetime1">
              <a:rPr lang="en-US" smtClean="0"/>
              <a:pPr>
                <a:defRPr/>
              </a:pPr>
              <a:t>12/16/2011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2743200" y="6340475"/>
            <a:ext cx="36576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dirty="0" smtClean="0"/>
              <a:t>使用 </a:t>
            </a:r>
            <a:r>
              <a:rPr lang="en-US" altLang="zh-CN" noProof="0" dirty="0" smtClean="0"/>
              <a:t>Excel 2010 </a:t>
            </a:r>
            <a:r>
              <a:rPr lang="zh-CN" altLang="en-US" noProof="0" dirty="0" smtClean="0"/>
              <a:t>中的公式计算日期</a:t>
            </a:r>
            <a:endParaRPr lang="zh-CN" altLang="en-US" noProof="0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6991D3DA-D560-4C49-AEB2-BC199612F37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31105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33800" y="4191000"/>
            <a:ext cx="4873752" cy="1673352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28600" y="3200400"/>
            <a:ext cx="3429000" cy="585216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D439429-3703-43B5-8DBB-9AABAA3004B4}" type="datetime1">
              <a:rPr lang="en-US"/>
              <a:pPr>
                <a:defRPr/>
              </a:pPr>
              <a:t>12/16/2011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2743200" y="6356350"/>
            <a:ext cx="38100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noProof="0" dirty="0" smtClean="0"/>
              <a:t>使用 </a:t>
            </a:r>
            <a:r>
              <a:rPr lang="en-US" altLang="zh-CN" noProof="0" dirty="0" smtClean="0"/>
              <a:t>Excel 2010 </a:t>
            </a:r>
            <a:r>
              <a:rPr lang="zh-CN" altLang="en-US" noProof="0" dirty="0" smtClean="0"/>
              <a:t>中的公式计算日期</a:t>
            </a:r>
            <a:endParaRPr lang="zh-CN" alt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1F97C10-BF5C-4165-86E2-1BB395E44C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46877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990600"/>
            <a:ext cx="5943600" cy="446227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24000" y="5638800"/>
            <a:ext cx="5943600" cy="5334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D3A873C7-088F-4A46-B1AD-5134B5386DA9}" type="datetime1">
              <a:rPr lang="en-US" smtClean="0"/>
              <a:pPr>
                <a:defRPr/>
              </a:pPr>
              <a:t>12/16/2011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743200" y="6356350"/>
            <a:ext cx="36576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dirty="0" smtClean="0"/>
              <a:t>使用 </a:t>
            </a:r>
            <a:r>
              <a:rPr lang="en-US" altLang="zh-CN" noProof="0" dirty="0" smtClean="0"/>
              <a:t>Excel 2010 </a:t>
            </a:r>
            <a:r>
              <a:rPr lang="zh-CN" altLang="en-US" noProof="0" dirty="0" smtClean="0"/>
              <a:t>中的公式计算日期</a:t>
            </a:r>
            <a:endParaRPr lang="zh-CN" altLang="en-US" noProof="0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83E3A4B9-3153-4BB5-A340-C73373B1AFE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32970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5181600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7CBA87E2-8E14-43FB-AE73-A97D01F00B0D}" type="datetime1">
              <a:rPr lang="en-US" smtClean="0"/>
              <a:pPr>
                <a:defRPr/>
              </a:pPr>
              <a:t>12/16/2011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2743200" y="6356350"/>
            <a:ext cx="36576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dirty="0" smtClean="0"/>
              <a:t>使用 </a:t>
            </a:r>
            <a:r>
              <a:rPr lang="en-US" altLang="zh-CN" noProof="0" dirty="0" smtClean="0"/>
              <a:t>Excel 2010 </a:t>
            </a:r>
            <a:r>
              <a:rPr lang="zh-CN" altLang="en-US" noProof="0" dirty="0" smtClean="0"/>
              <a:t>中的公式计算日期</a:t>
            </a:r>
            <a:endParaRPr lang="zh-CN" altLang="en-US" noProof="0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6B9C0862-5C94-4E90-9906-F3FA291B88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25540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1447800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6248400" y="2647334"/>
            <a:ext cx="2667000" cy="3524865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FBB7486A-2285-4C7F-974E-1D96D052F149}" type="datetime1">
              <a:rPr lang="en-US" smtClean="0"/>
              <a:pPr>
                <a:defRPr/>
              </a:pPr>
              <a:t>12/16/2011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743200" y="6356350"/>
            <a:ext cx="36576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dirty="0" smtClean="0"/>
              <a:t>使用 </a:t>
            </a:r>
            <a:r>
              <a:rPr lang="en-US" altLang="zh-CN" noProof="0" dirty="0" smtClean="0"/>
              <a:t>Excel 2010 </a:t>
            </a:r>
            <a:r>
              <a:rPr lang="zh-CN" altLang="en-US" noProof="0" dirty="0" smtClean="0"/>
              <a:t>中的公式计算日期</a:t>
            </a:r>
            <a:endParaRPr lang="zh-CN" altLang="en-US" noProof="0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76890BF7-AB61-4A57-A768-FA4C6CFED4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1148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914400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248400" y="2057400"/>
            <a:ext cx="2667000" cy="4114800"/>
          </a:xfrm>
        </p:spPr>
        <p:txBody>
          <a:bodyPr>
            <a:normAutofit/>
          </a:bodyPr>
          <a:lstStyle>
            <a:lvl1pPr marL="228600" indent="0">
              <a:spcAft>
                <a:spcPts val="300"/>
              </a:spcAft>
              <a:buClr>
                <a:schemeClr val="accent6"/>
              </a:buClr>
              <a:buFont typeface="Arial" pitchFamily="34" charset="0"/>
              <a:buNone/>
              <a:defRPr sz="16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Clr>
                <a:schemeClr val="accent6"/>
              </a:buClr>
              <a:buFont typeface="Arial" pitchFamily="34" charset="0"/>
              <a:buNone/>
              <a:defRPr sz="1600"/>
            </a:lvl2pPr>
            <a:lvl3pPr marL="914400" indent="0">
              <a:buClr>
                <a:schemeClr val="accent6"/>
              </a:buClr>
              <a:buFont typeface="Arial" pitchFamily="34" charset="0"/>
              <a:buNone/>
              <a:defRPr sz="1600"/>
            </a:lvl3pPr>
            <a:lvl4pPr marL="1371600" indent="0">
              <a:buClr>
                <a:schemeClr val="accent6"/>
              </a:buClr>
              <a:buFont typeface="Arial" pitchFamily="34" charset="0"/>
              <a:buNone/>
              <a:defRPr sz="1600"/>
            </a:lvl4pPr>
            <a:lvl5pPr marL="1828800" indent="0">
              <a:buClr>
                <a:schemeClr val="accent6"/>
              </a:buClr>
              <a:buFont typeface="Arial" pitchFamily="34" charset="0"/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918405A1-448F-4811-B98F-EA6654BA7C9F}" type="datetime1">
              <a:rPr lang="en-US" smtClean="0"/>
              <a:pPr>
                <a:defRPr/>
              </a:pPr>
              <a:t>12/16/2011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743200" y="6356350"/>
            <a:ext cx="36576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dirty="0" smtClean="0"/>
              <a:t>使用 </a:t>
            </a:r>
            <a:r>
              <a:rPr lang="en-US" altLang="zh-CN" noProof="0" dirty="0" smtClean="0"/>
              <a:t>Excel 2010 </a:t>
            </a:r>
            <a:r>
              <a:rPr lang="zh-CN" altLang="en-US" noProof="0" dirty="0" smtClean="0"/>
              <a:t>中的公式计算日期</a:t>
            </a:r>
            <a:endParaRPr lang="zh-CN" altLang="en-US" noProof="0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C044FE68-D7A8-4A4B-83BB-F8375EA216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77608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33400" y="990600"/>
            <a:ext cx="8153400" cy="5029200"/>
          </a:xfrm>
        </p:spPr>
        <p:txBody>
          <a:bodyPr>
            <a:normAutofit/>
          </a:bodyPr>
          <a:lstStyle>
            <a:lvl1pPr marL="342900" indent="-342900">
              <a:buClr>
                <a:schemeClr val="accent6"/>
              </a:buClr>
              <a:buFont typeface="Arial" pitchFamily="34" charset="0"/>
              <a:buChar char="•"/>
              <a:defRPr sz="24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742950" indent="-285750">
              <a:buClr>
                <a:schemeClr val="accent6"/>
              </a:buClr>
              <a:buFont typeface="Arial" pitchFamily="34" charset="0"/>
              <a:buChar char="•"/>
              <a:defRPr sz="20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 marL="1143000" indent="-228600">
              <a:spcBef>
                <a:spcPts val="600"/>
              </a:spcBef>
              <a:buClr>
                <a:schemeClr val="accent6"/>
              </a:buClr>
              <a:buFont typeface="Arial" pitchFamily="34" charset="0"/>
              <a:buChar char="•"/>
              <a:defRPr sz="18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</a:p>
          <a:p>
            <a:pPr lvl="1"/>
            <a:r>
              <a:rPr lang="en-US" smtClean="0"/>
              <a:t>Ffff</a:t>
            </a:r>
          </a:p>
          <a:p>
            <a:pPr lvl="2"/>
            <a:r>
              <a:rPr lang="en-US" smtClean="0"/>
              <a:t>ffff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A6D7458D-15A8-48A0-AC8C-74B58F62B02A}" type="datetime1">
              <a:rPr lang="en-US" smtClean="0"/>
              <a:pPr>
                <a:defRPr/>
              </a:pPr>
              <a:t>12/16/2011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2743200" y="6356350"/>
            <a:ext cx="36576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dirty="0" smtClean="0"/>
              <a:t>使用 </a:t>
            </a:r>
            <a:r>
              <a:rPr lang="en-US" altLang="zh-CN" noProof="0" dirty="0" smtClean="0"/>
              <a:t>Excel 2010 </a:t>
            </a:r>
            <a:r>
              <a:rPr lang="zh-CN" altLang="en-US" noProof="0" dirty="0" smtClean="0"/>
              <a:t>中的公式计算日期</a:t>
            </a:r>
            <a:endParaRPr lang="zh-CN" alt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F4D871DA-6923-4B93-90DF-9DBCAAD3255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3312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3880803"/>
          </a:xfrm>
        </p:spPr>
        <p:txBody>
          <a:bodyPr rtlCol="0">
            <a:normAutofit/>
          </a:bodyPr>
          <a:lstStyle>
            <a:lvl1pPr marL="457200" indent="-45720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AutoNum type="arabicPeriod"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857250" indent="-45720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 typeface="+mj-lt"/>
              <a:buAutoNum type="arabicPeriod"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 marL="1257300" indent="-34290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 typeface="+mj-lt"/>
              <a:buAutoNum type="arabicPeriod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 marL="1714500" indent="-34290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 typeface="+mj-lt"/>
              <a:buAutoNum type="arabicPeriod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 marL="2171700" indent="-34290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33400" y="5410200"/>
            <a:ext cx="8153400" cy="762000"/>
          </a:xfrm>
        </p:spPr>
        <p:txBody>
          <a:bodyPr/>
          <a:lstStyle>
            <a:lvl1pPr marL="0" indent="0">
              <a:buNone/>
              <a:defRPr sz="24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80B98266-0F8F-400C-AAE3-3163619D6CE4}" type="datetime1">
              <a:rPr lang="en-US" smtClean="0"/>
              <a:pPr>
                <a:defRPr/>
              </a:pPr>
              <a:t>12/16/2011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dirty="0" smtClean="0"/>
              <a:t>使用 </a:t>
            </a:r>
            <a:r>
              <a:rPr lang="en-US" altLang="zh-CN" noProof="0" dirty="0" smtClean="0"/>
              <a:t>Excel 2010 </a:t>
            </a:r>
            <a:r>
              <a:rPr lang="zh-CN" altLang="en-US" noProof="0" dirty="0" smtClean="0"/>
              <a:t>中的公式计算日期</a:t>
            </a:r>
            <a:endParaRPr lang="zh-CN" altLang="en-US" noProof="0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7D2BF22C-E87D-4908-B6EA-63E8A3B6C91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092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18160" y="2514600"/>
            <a:ext cx="8229600" cy="3581400"/>
          </a:xfrm>
        </p:spPr>
        <p:txBody>
          <a:bodyPr rtlCol="0">
            <a:normAutofit/>
          </a:bodyPr>
          <a:lstStyle>
            <a:lvl1pPr marL="457200" indent="-45720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AutoNum type="arabicPeriod"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FADE1E6A-4A28-4CE3-B871-55AD43E71C2E}" type="datetime1">
              <a:rPr lang="en-US" smtClean="0"/>
              <a:pPr>
                <a:defRPr/>
              </a:pPr>
              <a:t>12/16/2011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743200" y="6356350"/>
            <a:ext cx="36576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dirty="0" smtClean="0"/>
              <a:t>使用 </a:t>
            </a:r>
            <a:r>
              <a:rPr lang="en-US" altLang="zh-CN" noProof="0" dirty="0" smtClean="0"/>
              <a:t>Excel 2010 </a:t>
            </a:r>
            <a:r>
              <a:rPr lang="zh-CN" altLang="en-US" noProof="0" dirty="0" smtClean="0"/>
              <a:t>中的公式计算日期</a:t>
            </a:r>
            <a:endParaRPr lang="zh-CN" altLang="en-US" noProof="0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0D404148-05D3-4577-92E9-4AC04881F61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23828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08000" y="2514600"/>
            <a:ext cx="8229600" cy="358140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CA23B549-03E7-4945-A28D-234FD529C384}" type="datetime1">
              <a:rPr lang="en-US" smtClean="0"/>
              <a:pPr>
                <a:defRPr/>
              </a:pPr>
              <a:t>12/16/2011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590800" y="6356350"/>
            <a:ext cx="38100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dirty="0" smtClean="0"/>
              <a:t>使用 </a:t>
            </a:r>
            <a:r>
              <a:rPr lang="en-US" altLang="zh-CN" noProof="0" dirty="0" smtClean="0"/>
              <a:t>Excel 2010 </a:t>
            </a:r>
            <a:r>
              <a:rPr lang="zh-CN" altLang="en-US" noProof="0" dirty="0" smtClean="0"/>
              <a:t>中的公式计算日期</a:t>
            </a:r>
            <a:endParaRPr lang="zh-CN" altLang="en-US" noProof="0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AD155AAA-E60A-4A7F-B023-78217DD1C6A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3867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041400" y="1752600"/>
            <a:ext cx="1371600" cy="13716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FontTx/>
              <a:buNone/>
              <a:defRPr sz="280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048000" y="1649506"/>
            <a:ext cx="5562600" cy="4343400"/>
          </a:xfrm>
        </p:spPr>
        <p:txBody>
          <a:bodyPr>
            <a:normAutofit/>
          </a:bodyPr>
          <a:lstStyle>
            <a:lvl1pPr marL="0" indent="0">
              <a:spcBef>
                <a:spcPts val="500"/>
              </a:spcBef>
              <a:spcAft>
                <a:spcPts val="2000"/>
              </a:spcAft>
              <a:buNone/>
              <a:defRPr sz="24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indent="0">
              <a:spcBef>
                <a:spcPts val="500"/>
              </a:spcBef>
              <a:spcAft>
                <a:spcPts val="2000"/>
              </a:spcAft>
              <a:buNone/>
              <a:defRPr/>
            </a:lvl2pPr>
            <a:lvl3pPr indent="0">
              <a:spcBef>
                <a:spcPts val="500"/>
              </a:spcBef>
              <a:spcAft>
                <a:spcPts val="2000"/>
              </a:spcAft>
              <a:buNone/>
              <a:defRPr/>
            </a:lvl3pPr>
            <a:lvl4pPr indent="0">
              <a:spcBef>
                <a:spcPts val="500"/>
              </a:spcBef>
              <a:spcAft>
                <a:spcPts val="2000"/>
              </a:spcAft>
              <a:buNone/>
              <a:defRPr/>
            </a:lvl4pPr>
            <a:lvl5pPr indent="0">
              <a:spcBef>
                <a:spcPts val="500"/>
              </a:spcBef>
              <a:spcAft>
                <a:spcPts val="2000"/>
              </a:spcAft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F9692406-0BD0-4425-A648-F08BC0C97EE2}" type="datetime1">
              <a:rPr lang="en-US" smtClean="0"/>
              <a:pPr>
                <a:defRPr/>
              </a:pPr>
              <a:t>12/16/2011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dirty="0" smtClean="0"/>
              <a:t>使用 </a:t>
            </a:r>
            <a:r>
              <a:rPr lang="en-US" altLang="zh-CN" noProof="0" dirty="0" smtClean="0"/>
              <a:t>Excel 2010 </a:t>
            </a:r>
            <a:r>
              <a:rPr lang="zh-CN" altLang="en-US" noProof="0" dirty="0" smtClean="0"/>
              <a:t>中的公式计算日期</a:t>
            </a:r>
            <a:endParaRPr lang="zh-CN" altLang="en-US" noProof="0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B0420CCA-D871-4AF5-A937-CF56F8D66CB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35321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342B1097-20FB-4A6A-8D68-5FE6A8E8CD2E}" type="datetime1">
              <a:rPr lang="en-US" smtClean="0"/>
              <a:pPr>
                <a:defRPr/>
              </a:pPr>
              <a:t>12/16/2011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dirty="0" smtClean="0"/>
              <a:t>使用 </a:t>
            </a:r>
            <a:r>
              <a:rPr lang="en-US" altLang="zh-CN" noProof="0" dirty="0" smtClean="0"/>
              <a:t>Excel 2010 </a:t>
            </a:r>
            <a:r>
              <a:rPr lang="zh-CN" altLang="en-US" noProof="0" dirty="0" smtClean="0"/>
              <a:t>中的公式计算日期</a:t>
            </a:r>
            <a:endParaRPr lang="zh-CN" alt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BE1E38EF-FE8D-4683-9F0B-269132B7078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9308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0F2422F3-00CF-4AAC-9811-26263E502265}" type="datetime1">
              <a:rPr lang="en-US" smtClean="0"/>
              <a:pPr>
                <a:defRPr/>
              </a:pPr>
              <a:t>12/16/2011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dirty="0" smtClean="0"/>
              <a:t>使用 </a:t>
            </a:r>
            <a:r>
              <a:rPr lang="en-US" altLang="zh-CN" noProof="0" dirty="0" smtClean="0"/>
              <a:t>Excel 2010 </a:t>
            </a:r>
            <a:r>
              <a:rPr lang="zh-CN" altLang="en-US" noProof="0" dirty="0" smtClean="0"/>
              <a:t>中的公式计算日期</a:t>
            </a:r>
            <a:endParaRPr lang="zh-CN" alt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C28F36D9-A6A8-4D2A-94B4-EFE11197D0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915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BE27C3F8-124F-4441-9E41-3B9ABDA207BF}" type="datetime1">
              <a:rPr lang="en-US" smtClean="0"/>
              <a:pPr>
                <a:defRPr/>
              </a:pPr>
              <a:t>12/16/2011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8100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dirty="0" smtClean="0"/>
              <a:t>使用 </a:t>
            </a:r>
            <a:r>
              <a:rPr lang="en-US" altLang="zh-CN" noProof="0" dirty="0" smtClean="0"/>
              <a:t>Excel 2010 </a:t>
            </a:r>
            <a:r>
              <a:rPr lang="zh-CN" altLang="en-US" noProof="0" dirty="0" smtClean="0"/>
              <a:t>中的公式计算日期</a:t>
            </a:r>
            <a:endParaRPr lang="zh-CN" alt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8C6A2587-9CBC-4D31-9637-C7D918B9FC9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9808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1DFCE85F-2FF6-4158-997B-CB143DBFA1BB}" type="datetime1">
              <a:rPr lang="en-US" smtClean="0"/>
              <a:pPr>
                <a:defRPr/>
              </a:pPr>
              <a:t>12/16/2011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8100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dirty="0" smtClean="0"/>
              <a:t>使用 </a:t>
            </a:r>
            <a:r>
              <a:rPr lang="en-US" altLang="zh-CN" noProof="0" dirty="0" smtClean="0"/>
              <a:t>Excel 2010 </a:t>
            </a:r>
            <a:r>
              <a:rPr lang="zh-CN" altLang="en-US" noProof="0" dirty="0" smtClean="0"/>
              <a:t>中的公式计算日期</a:t>
            </a:r>
            <a:endParaRPr lang="zh-CN" alt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BB084DE3-A679-437F-ACBB-078EFD730FF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94727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153"/>
            <a:ext cx="8229600" cy="11430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2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8D583337-98E1-4083-ADA5-51C7E8CE64FB}" type="datetime1">
              <a:rPr lang="en-US" smtClean="0"/>
              <a:pPr>
                <a:defRPr/>
              </a:pPr>
              <a:t>12/16/2011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8100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dirty="0" smtClean="0"/>
              <a:t>使用 </a:t>
            </a:r>
            <a:r>
              <a:rPr lang="en-US" altLang="zh-CN" noProof="0" dirty="0" smtClean="0"/>
              <a:t>Excel 2010 </a:t>
            </a:r>
            <a:r>
              <a:rPr lang="zh-CN" altLang="en-US" noProof="0" dirty="0" smtClean="0"/>
              <a:t>中的公式计算日期</a:t>
            </a:r>
            <a:endParaRPr lang="zh-CN" alt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96AA81FB-DF24-4570-A7AF-57F0AD3DF46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73980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33800" y="4191000"/>
            <a:ext cx="4873752" cy="1673352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28600" y="3200400"/>
            <a:ext cx="3429000" cy="585216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5E3EDAED-8DCA-4764-84FF-FD2873F7B964}" type="datetime1">
              <a:rPr lang="en-US" smtClean="0"/>
              <a:pPr>
                <a:defRPr/>
              </a:pPr>
              <a:t>12/16/2011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dirty="0" smtClean="0"/>
              <a:t>使用 </a:t>
            </a:r>
            <a:r>
              <a:rPr lang="en-US" altLang="zh-CN" noProof="0" dirty="0" smtClean="0"/>
              <a:t>Excel 2010 </a:t>
            </a:r>
            <a:r>
              <a:rPr lang="zh-CN" altLang="en-US" noProof="0" dirty="0" smtClean="0"/>
              <a:t>中的公式计算日期</a:t>
            </a:r>
            <a:endParaRPr lang="zh-CN" alt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B77F298C-2BBC-489A-96C0-C568596AF4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2049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990600"/>
            <a:ext cx="5943600" cy="446227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24000" y="5638800"/>
            <a:ext cx="5943600" cy="5334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547CC5CF-9FF9-4DC8-8EBB-449936832423}" type="datetime1">
              <a:rPr lang="en-US" smtClean="0"/>
              <a:pPr>
                <a:defRPr/>
              </a:pPr>
              <a:t>12/16/2011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dirty="0" smtClean="0"/>
              <a:t>使用 </a:t>
            </a:r>
            <a:r>
              <a:rPr lang="en-US" altLang="zh-CN" noProof="0" dirty="0" smtClean="0"/>
              <a:t>Excel 2010 </a:t>
            </a:r>
            <a:r>
              <a:rPr lang="zh-CN" altLang="en-US" noProof="0" dirty="0" smtClean="0"/>
              <a:t>中的公式计算日期</a:t>
            </a:r>
            <a:endParaRPr lang="zh-CN" altLang="en-US" noProof="0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C2E46E52-FAFB-47AA-9E98-6E4DE3DDDE8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82920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5181600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E7AE09A0-26C9-43EA-886A-B0752E7CB894}" type="datetime1">
              <a:rPr lang="en-US" smtClean="0"/>
              <a:pPr>
                <a:defRPr/>
              </a:pPr>
              <a:t>12/16/2011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dirty="0" smtClean="0"/>
              <a:t>使用 </a:t>
            </a:r>
            <a:r>
              <a:rPr lang="en-US" altLang="zh-CN" noProof="0" dirty="0" smtClean="0"/>
              <a:t>Excel 2010 </a:t>
            </a:r>
            <a:r>
              <a:rPr lang="zh-CN" altLang="en-US" noProof="0" dirty="0" smtClean="0"/>
              <a:t>中的公式计算日期</a:t>
            </a:r>
            <a:endParaRPr lang="zh-CN" altLang="en-US" noProof="0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F6D31324-56C7-4503-A9C5-54CD0EFE02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01586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1447800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6248400" y="2647334"/>
            <a:ext cx="2667000" cy="3524865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2DDF2A54-2A74-472D-8395-925DE0BD0EEA}" type="datetime1">
              <a:rPr lang="en-US" smtClean="0"/>
              <a:pPr>
                <a:defRPr/>
              </a:pPr>
              <a:t>12/16/2011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dirty="0" smtClean="0"/>
              <a:t>使用 </a:t>
            </a:r>
            <a:r>
              <a:rPr lang="en-US" altLang="zh-CN" noProof="0" dirty="0" smtClean="0"/>
              <a:t>Excel 2010 </a:t>
            </a:r>
            <a:r>
              <a:rPr lang="zh-CN" altLang="en-US" noProof="0" dirty="0" smtClean="0"/>
              <a:t>中的公式计算日期</a:t>
            </a:r>
            <a:endParaRPr lang="zh-CN" altLang="en-US" noProof="0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07D14783-9E0B-44FB-A689-58E7E07E650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46527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914400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248400" y="2057400"/>
            <a:ext cx="2667000" cy="4114800"/>
          </a:xfrm>
        </p:spPr>
        <p:txBody>
          <a:bodyPr>
            <a:normAutofit/>
          </a:bodyPr>
          <a:lstStyle>
            <a:lvl1pPr marL="228600" indent="0">
              <a:spcAft>
                <a:spcPts val="300"/>
              </a:spcAft>
              <a:buClr>
                <a:schemeClr val="accent6"/>
              </a:buClr>
              <a:buFont typeface="Arial" pitchFamily="34" charset="0"/>
              <a:buNone/>
              <a:defRPr sz="16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Clr>
                <a:schemeClr val="accent6"/>
              </a:buClr>
              <a:buFont typeface="Arial" pitchFamily="34" charset="0"/>
              <a:buNone/>
              <a:defRPr sz="1600"/>
            </a:lvl2pPr>
            <a:lvl3pPr marL="914400" indent="0">
              <a:buClr>
                <a:schemeClr val="accent6"/>
              </a:buClr>
              <a:buFont typeface="Arial" pitchFamily="34" charset="0"/>
              <a:buNone/>
              <a:defRPr sz="1600"/>
            </a:lvl3pPr>
            <a:lvl4pPr marL="1371600" indent="0">
              <a:buClr>
                <a:schemeClr val="accent6"/>
              </a:buClr>
              <a:buFont typeface="Arial" pitchFamily="34" charset="0"/>
              <a:buNone/>
              <a:defRPr sz="1600"/>
            </a:lvl4pPr>
            <a:lvl5pPr marL="1828800" indent="0">
              <a:buClr>
                <a:schemeClr val="accent6"/>
              </a:buClr>
              <a:buFont typeface="Arial" pitchFamily="34" charset="0"/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8CF3FFE1-B90A-4060-A1A7-10DA3F6F90AF}" type="datetime1">
              <a:rPr lang="en-US" smtClean="0"/>
              <a:pPr>
                <a:defRPr/>
              </a:pPr>
              <a:t>12/16/2011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dirty="0" smtClean="0"/>
              <a:t>使用 </a:t>
            </a:r>
            <a:r>
              <a:rPr lang="en-US" altLang="zh-CN" noProof="0" dirty="0" smtClean="0"/>
              <a:t>Excel 2010 </a:t>
            </a:r>
            <a:r>
              <a:rPr lang="zh-CN" altLang="en-US" noProof="0" dirty="0" smtClean="0"/>
              <a:t>中的公式计算日期</a:t>
            </a:r>
            <a:endParaRPr lang="zh-CN" altLang="en-US" noProof="0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AA9005BE-6A1C-49EB-A439-A4F89E4F438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84022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33400" y="990600"/>
            <a:ext cx="8153400" cy="5029200"/>
          </a:xfrm>
        </p:spPr>
        <p:txBody>
          <a:bodyPr>
            <a:normAutofit/>
          </a:bodyPr>
          <a:lstStyle>
            <a:lvl1pPr marL="342900" indent="-342900">
              <a:buClr>
                <a:schemeClr val="accent6"/>
              </a:buClr>
              <a:buFont typeface="Arial" pitchFamily="34" charset="0"/>
              <a:buChar char="•"/>
              <a:defRPr sz="24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742950" indent="-285750">
              <a:buClr>
                <a:schemeClr val="accent6"/>
              </a:buClr>
              <a:buFont typeface="Arial" pitchFamily="34" charset="0"/>
              <a:buChar char="•"/>
              <a:defRPr sz="20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 marL="1143000" indent="-228600">
              <a:spcBef>
                <a:spcPts val="600"/>
              </a:spcBef>
              <a:buClr>
                <a:schemeClr val="accent6"/>
              </a:buClr>
              <a:buFont typeface="Arial" pitchFamily="34" charset="0"/>
              <a:buChar char="•"/>
              <a:defRPr sz="18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</a:p>
          <a:p>
            <a:pPr lvl="1"/>
            <a:r>
              <a:rPr lang="en-US" smtClean="0"/>
              <a:t>Ffff</a:t>
            </a:r>
          </a:p>
          <a:p>
            <a:pPr lvl="2"/>
            <a:r>
              <a:rPr lang="en-US" smtClean="0"/>
              <a:t>ffff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3BD39C5B-2C06-457F-9517-EE4E84F0C38A}" type="datetime1">
              <a:rPr lang="en-US" smtClean="0"/>
              <a:pPr>
                <a:defRPr/>
              </a:pPr>
              <a:t>12/16/2011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dirty="0" smtClean="0"/>
              <a:t>使用 </a:t>
            </a:r>
            <a:r>
              <a:rPr lang="en-US" altLang="zh-CN" noProof="0" dirty="0" smtClean="0"/>
              <a:t>Excel 2010 </a:t>
            </a:r>
            <a:r>
              <a:rPr lang="zh-CN" altLang="en-US" noProof="0" dirty="0" smtClean="0"/>
              <a:t>中的公式计算日期</a:t>
            </a:r>
            <a:endParaRPr lang="zh-CN" alt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8CEEA834-F0D0-4982-8F8E-DF11A5BB17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5802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fld id="{893A17B3-334A-4989-AAD5-E93883125DC3}" type="datetime1">
              <a:rPr lang="en-US"/>
              <a:pPr>
                <a:defRPr/>
              </a:pPr>
              <a:t>12/16/2011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0800" y="6356350"/>
            <a:ext cx="3962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r>
              <a:rPr lang="zh-CN" altLang="en-US" noProof="0" dirty="0" smtClean="0"/>
              <a:t>使用 </a:t>
            </a:r>
            <a:r>
              <a:rPr lang="en-US" altLang="zh-CN" noProof="0" dirty="0" smtClean="0"/>
              <a:t>Excel 2010 </a:t>
            </a:r>
            <a:r>
              <a:rPr lang="zh-CN" altLang="en-US" noProof="0" dirty="0" smtClean="0"/>
              <a:t>中的公式计算日期</a:t>
            </a:r>
            <a:r>
              <a:rPr lang="en-US" altLang="zh-CN" noProof="0" dirty="0" smtClean="0"/>
              <a:t>Figure</a:t>
            </a:r>
            <a:r>
              <a:rPr lang="zh-CN" altLang="en-US" noProof="0" dirty="0" smtClean="0"/>
              <a:t> </a:t>
            </a:r>
            <a:r>
              <a:rPr lang="en-US" altLang="zh-CN" noProof="0" dirty="0" smtClean="0"/>
              <a:t>out dates by using formulas in Excel 2010</a:t>
            </a:r>
            <a:endParaRPr lang="zh-CN" alt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fld id="{1AF21716-483F-4C1E-9862-9DA1450A12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  <p:sldLayoutId id="2147483805" r:id="rId17"/>
  </p:sldLayoutIdLst>
  <p:transition spd="slow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fld id="{A12571EA-43CE-429F-AE68-BFB7637DC82E}" type="datetime1">
              <a:rPr lang="en-US"/>
              <a:pPr>
                <a:defRPr/>
              </a:pPr>
              <a:t>12/16/2011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0800" y="6356350"/>
            <a:ext cx="3962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r>
              <a:rPr lang="zh-CN" altLang="en-US" noProof="0" dirty="0" smtClean="0"/>
              <a:t>使用 </a:t>
            </a:r>
            <a:r>
              <a:rPr lang="en-US" altLang="zh-CN" noProof="0" dirty="0" smtClean="0"/>
              <a:t>Excel 2010 </a:t>
            </a:r>
            <a:r>
              <a:rPr lang="zh-CN" altLang="en-US" noProof="0" dirty="0" smtClean="0"/>
              <a:t>中的公式计算日期</a:t>
            </a:r>
            <a:endParaRPr lang="zh-CN" alt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fld id="{7BFC895D-DDF3-4D85-A1CD-60B6B5ADE9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  <p:sldLayoutId id="2147483822" r:id="rId17"/>
  </p:sldLayoutIdLst>
  <p:transition spd="slow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crosoft.com/downloads/zh-cn/details.aspx?familyid=cb9bf144-1076-4615-9951-294eeb832823&amp;displaylang=zh-c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13.xml"/><Relationship Id="rId13" Type="http://schemas.openxmlformats.org/officeDocument/2006/relationships/tags" Target="../tags/tag118.xml"/><Relationship Id="rId18" Type="http://schemas.openxmlformats.org/officeDocument/2006/relationships/slideLayout" Target="../slideLayouts/slideLayout5.xml"/><Relationship Id="rId3" Type="http://schemas.openxmlformats.org/officeDocument/2006/relationships/tags" Target="../tags/tag108.xml"/><Relationship Id="rId7" Type="http://schemas.openxmlformats.org/officeDocument/2006/relationships/tags" Target="../tags/tag112.xml"/><Relationship Id="rId12" Type="http://schemas.openxmlformats.org/officeDocument/2006/relationships/tags" Target="../tags/tag117.xml"/><Relationship Id="rId17" Type="http://schemas.openxmlformats.org/officeDocument/2006/relationships/tags" Target="../tags/tag122.xml"/><Relationship Id="rId2" Type="http://schemas.openxmlformats.org/officeDocument/2006/relationships/video" Target="../media/media5.wmv"/><Relationship Id="rId16" Type="http://schemas.openxmlformats.org/officeDocument/2006/relationships/tags" Target="../tags/tag121.xml"/><Relationship Id="rId20" Type="http://schemas.openxmlformats.org/officeDocument/2006/relationships/image" Target="../media/image10.png"/><Relationship Id="rId1" Type="http://schemas.microsoft.com/office/2007/relationships/media" Target="../media/media5.wmv"/><Relationship Id="rId6" Type="http://schemas.openxmlformats.org/officeDocument/2006/relationships/tags" Target="../tags/tag111.xml"/><Relationship Id="rId11" Type="http://schemas.openxmlformats.org/officeDocument/2006/relationships/tags" Target="../tags/tag116.xml"/><Relationship Id="rId5" Type="http://schemas.openxmlformats.org/officeDocument/2006/relationships/tags" Target="../tags/tag110.xml"/><Relationship Id="rId15" Type="http://schemas.openxmlformats.org/officeDocument/2006/relationships/tags" Target="../tags/tag120.xml"/><Relationship Id="rId10" Type="http://schemas.openxmlformats.org/officeDocument/2006/relationships/tags" Target="../tags/tag115.xml"/><Relationship Id="rId19" Type="http://schemas.openxmlformats.org/officeDocument/2006/relationships/notesSlide" Target="../notesSlides/notesSlide10.xml"/><Relationship Id="rId4" Type="http://schemas.openxmlformats.org/officeDocument/2006/relationships/tags" Target="../tags/tag109.xml"/><Relationship Id="rId9" Type="http://schemas.openxmlformats.org/officeDocument/2006/relationships/tags" Target="../tags/tag114.xml"/><Relationship Id="rId14" Type="http://schemas.openxmlformats.org/officeDocument/2006/relationships/tags" Target="../tags/tag11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28.xml"/><Relationship Id="rId13" Type="http://schemas.openxmlformats.org/officeDocument/2006/relationships/tags" Target="../tags/tag133.xml"/><Relationship Id="rId18" Type="http://schemas.openxmlformats.org/officeDocument/2006/relationships/tags" Target="../tags/tag138.xml"/><Relationship Id="rId3" Type="http://schemas.openxmlformats.org/officeDocument/2006/relationships/tags" Target="../tags/tag123.xml"/><Relationship Id="rId21" Type="http://schemas.openxmlformats.org/officeDocument/2006/relationships/slideLayout" Target="../slideLayouts/slideLayout5.xml"/><Relationship Id="rId7" Type="http://schemas.openxmlformats.org/officeDocument/2006/relationships/tags" Target="../tags/tag127.xml"/><Relationship Id="rId12" Type="http://schemas.openxmlformats.org/officeDocument/2006/relationships/tags" Target="../tags/tag132.xml"/><Relationship Id="rId17" Type="http://schemas.openxmlformats.org/officeDocument/2006/relationships/tags" Target="../tags/tag137.xml"/><Relationship Id="rId2" Type="http://schemas.openxmlformats.org/officeDocument/2006/relationships/video" Target="../media/media6.wmv"/><Relationship Id="rId16" Type="http://schemas.openxmlformats.org/officeDocument/2006/relationships/tags" Target="../tags/tag136.xml"/><Relationship Id="rId20" Type="http://schemas.openxmlformats.org/officeDocument/2006/relationships/tags" Target="../tags/tag140.xml"/><Relationship Id="rId1" Type="http://schemas.microsoft.com/office/2007/relationships/media" Target="../media/media6.wmv"/><Relationship Id="rId6" Type="http://schemas.openxmlformats.org/officeDocument/2006/relationships/tags" Target="../tags/tag126.xml"/><Relationship Id="rId11" Type="http://schemas.openxmlformats.org/officeDocument/2006/relationships/tags" Target="../tags/tag131.xml"/><Relationship Id="rId5" Type="http://schemas.openxmlformats.org/officeDocument/2006/relationships/tags" Target="../tags/tag125.xml"/><Relationship Id="rId15" Type="http://schemas.openxmlformats.org/officeDocument/2006/relationships/tags" Target="../tags/tag135.xml"/><Relationship Id="rId23" Type="http://schemas.openxmlformats.org/officeDocument/2006/relationships/image" Target="../media/image11.png"/><Relationship Id="rId10" Type="http://schemas.openxmlformats.org/officeDocument/2006/relationships/tags" Target="../tags/tag130.xml"/><Relationship Id="rId19" Type="http://schemas.openxmlformats.org/officeDocument/2006/relationships/tags" Target="../tags/tag139.xml"/><Relationship Id="rId4" Type="http://schemas.openxmlformats.org/officeDocument/2006/relationships/tags" Target="../tags/tag124.xml"/><Relationship Id="rId9" Type="http://schemas.openxmlformats.org/officeDocument/2006/relationships/tags" Target="../tags/tag129.xml"/><Relationship Id="rId14" Type="http://schemas.openxmlformats.org/officeDocument/2006/relationships/tags" Target="../tags/tag134.xml"/><Relationship Id="rId2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icrosoft.com/zh-cn/excel-help/quick-reference-card-RZ102607492.aspx?section=10&amp;mode=print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13" Type="http://schemas.openxmlformats.org/officeDocument/2006/relationships/tags" Target="../tags/tag11.xml"/><Relationship Id="rId3" Type="http://schemas.openxmlformats.org/officeDocument/2006/relationships/tags" Target="../tags/tag1.xml"/><Relationship Id="rId7" Type="http://schemas.openxmlformats.org/officeDocument/2006/relationships/tags" Target="../tags/tag5.xml"/><Relationship Id="rId12" Type="http://schemas.openxmlformats.org/officeDocument/2006/relationships/tags" Target="../tags/tag10.xml"/><Relationship Id="rId17" Type="http://schemas.openxmlformats.org/officeDocument/2006/relationships/image" Target="../media/image6.png"/><Relationship Id="rId2" Type="http://schemas.openxmlformats.org/officeDocument/2006/relationships/video" Target="../media/media1.wmv"/><Relationship Id="rId16" Type="http://schemas.openxmlformats.org/officeDocument/2006/relationships/notesSlide" Target="../notesSlides/notesSlide6.xml"/><Relationship Id="rId1" Type="http://schemas.microsoft.com/office/2007/relationships/media" Target="../media/media1.wmv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5" Type="http://schemas.openxmlformats.org/officeDocument/2006/relationships/tags" Target="../tags/tag3.xml"/><Relationship Id="rId15" Type="http://schemas.openxmlformats.org/officeDocument/2006/relationships/slideLayout" Target="../slideLayouts/slideLayout5.xml"/><Relationship Id="rId10" Type="http://schemas.openxmlformats.org/officeDocument/2006/relationships/tags" Target="../tags/tag8.xml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tags" Target="../tags/tag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tags" Target="../tags/tag23.xml"/><Relationship Id="rId18" Type="http://schemas.openxmlformats.org/officeDocument/2006/relationships/tags" Target="../tags/tag28.xml"/><Relationship Id="rId3" Type="http://schemas.openxmlformats.org/officeDocument/2006/relationships/tags" Target="../tags/tag13.xml"/><Relationship Id="rId21" Type="http://schemas.openxmlformats.org/officeDocument/2006/relationships/tags" Target="../tags/tag31.xml"/><Relationship Id="rId7" Type="http://schemas.openxmlformats.org/officeDocument/2006/relationships/tags" Target="../tags/tag17.xml"/><Relationship Id="rId12" Type="http://schemas.openxmlformats.org/officeDocument/2006/relationships/tags" Target="../tags/tag22.xml"/><Relationship Id="rId17" Type="http://schemas.openxmlformats.org/officeDocument/2006/relationships/tags" Target="../tags/tag27.xml"/><Relationship Id="rId2" Type="http://schemas.openxmlformats.org/officeDocument/2006/relationships/video" Target="../media/media2.wmv"/><Relationship Id="rId16" Type="http://schemas.openxmlformats.org/officeDocument/2006/relationships/tags" Target="../tags/tag26.xml"/><Relationship Id="rId20" Type="http://schemas.openxmlformats.org/officeDocument/2006/relationships/tags" Target="../tags/tag30.xml"/><Relationship Id="rId1" Type="http://schemas.microsoft.com/office/2007/relationships/media" Target="../media/media2.wmv"/><Relationship Id="rId6" Type="http://schemas.openxmlformats.org/officeDocument/2006/relationships/tags" Target="../tags/tag16.xml"/><Relationship Id="rId11" Type="http://schemas.openxmlformats.org/officeDocument/2006/relationships/tags" Target="../tags/tag21.xml"/><Relationship Id="rId24" Type="http://schemas.openxmlformats.org/officeDocument/2006/relationships/image" Target="../media/image7.png"/><Relationship Id="rId5" Type="http://schemas.openxmlformats.org/officeDocument/2006/relationships/tags" Target="../tags/tag15.xml"/><Relationship Id="rId15" Type="http://schemas.openxmlformats.org/officeDocument/2006/relationships/tags" Target="../tags/tag25.xml"/><Relationship Id="rId23" Type="http://schemas.openxmlformats.org/officeDocument/2006/relationships/notesSlide" Target="../notesSlides/notesSlide7.xml"/><Relationship Id="rId10" Type="http://schemas.openxmlformats.org/officeDocument/2006/relationships/tags" Target="../tags/tag20.xml"/><Relationship Id="rId19" Type="http://schemas.openxmlformats.org/officeDocument/2006/relationships/tags" Target="../tags/tag29.xml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tags" Target="../tags/tag24.xml"/><Relationship Id="rId22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42.xml"/><Relationship Id="rId18" Type="http://schemas.openxmlformats.org/officeDocument/2006/relationships/tags" Target="../tags/tag47.xml"/><Relationship Id="rId26" Type="http://schemas.openxmlformats.org/officeDocument/2006/relationships/tags" Target="../tags/tag55.xml"/><Relationship Id="rId39" Type="http://schemas.openxmlformats.org/officeDocument/2006/relationships/tags" Target="../tags/tag68.xml"/><Relationship Id="rId3" Type="http://schemas.openxmlformats.org/officeDocument/2006/relationships/tags" Target="../tags/tag32.xml"/><Relationship Id="rId21" Type="http://schemas.openxmlformats.org/officeDocument/2006/relationships/tags" Target="../tags/tag50.xml"/><Relationship Id="rId34" Type="http://schemas.openxmlformats.org/officeDocument/2006/relationships/tags" Target="../tags/tag63.xml"/><Relationship Id="rId42" Type="http://schemas.openxmlformats.org/officeDocument/2006/relationships/tags" Target="../tags/tag71.xml"/><Relationship Id="rId47" Type="http://schemas.openxmlformats.org/officeDocument/2006/relationships/slideLayout" Target="../slideLayouts/slideLayout5.xml"/><Relationship Id="rId7" Type="http://schemas.openxmlformats.org/officeDocument/2006/relationships/tags" Target="../tags/tag36.xml"/><Relationship Id="rId12" Type="http://schemas.openxmlformats.org/officeDocument/2006/relationships/tags" Target="../tags/tag41.xml"/><Relationship Id="rId17" Type="http://schemas.openxmlformats.org/officeDocument/2006/relationships/tags" Target="../tags/tag46.xml"/><Relationship Id="rId25" Type="http://schemas.openxmlformats.org/officeDocument/2006/relationships/tags" Target="../tags/tag54.xml"/><Relationship Id="rId33" Type="http://schemas.openxmlformats.org/officeDocument/2006/relationships/tags" Target="../tags/tag62.xml"/><Relationship Id="rId38" Type="http://schemas.openxmlformats.org/officeDocument/2006/relationships/tags" Target="../tags/tag67.xml"/><Relationship Id="rId46" Type="http://schemas.openxmlformats.org/officeDocument/2006/relationships/tags" Target="../tags/tag75.xml"/><Relationship Id="rId2" Type="http://schemas.openxmlformats.org/officeDocument/2006/relationships/video" Target="../media/media3.wmv"/><Relationship Id="rId16" Type="http://schemas.openxmlformats.org/officeDocument/2006/relationships/tags" Target="../tags/tag45.xml"/><Relationship Id="rId20" Type="http://schemas.openxmlformats.org/officeDocument/2006/relationships/tags" Target="../tags/tag49.xml"/><Relationship Id="rId29" Type="http://schemas.openxmlformats.org/officeDocument/2006/relationships/tags" Target="../tags/tag58.xml"/><Relationship Id="rId41" Type="http://schemas.openxmlformats.org/officeDocument/2006/relationships/tags" Target="../tags/tag70.xml"/><Relationship Id="rId1" Type="http://schemas.microsoft.com/office/2007/relationships/media" Target="../media/media3.wmv"/><Relationship Id="rId6" Type="http://schemas.openxmlformats.org/officeDocument/2006/relationships/tags" Target="../tags/tag35.xml"/><Relationship Id="rId11" Type="http://schemas.openxmlformats.org/officeDocument/2006/relationships/tags" Target="../tags/tag40.xml"/><Relationship Id="rId24" Type="http://schemas.openxmlformats.org/officeDocument/2006/relationships/tags" Target="../tags/tag53.xml"/><Relationship Id="rId32" Type="http://schemas.openxmlformats.org/officeDocument/2006/relationships/tags" Target="../tags/tag61.xml"/><Relationship Id="rId37" Type="http://schemas.openxmlformats.org/officeDocument/2006/relationships/tags" Target="../tags/tag66.xml"/><Relationship Id="rId40" Type="http://schemas.openxmlformats.org/officeDocument/2006/relationships/tags" Target="../tags/tag69.xml"/><Relationship Id="rId45" Type="http://schemas.openxmlformats.org/officeDocument/2006/relationships/tags" Target="../tags/tag74.xml"/><Relationship Id="rId5" Type="http://schemas.openxmlformats.org/officeDocument/2006/relationships/tags" Target="../tags/tag34.xml"/><Relationship Id="rId15" Type="http://schemas.openxmlformats.org/officeDocument/2006/relationships/tags" Target="../tags/tag44.xml"/><Relationship Id="rId23" Type="http://schemas.openxmlformats.org/officeDocument/2006/relationships/tags" Target="../tags/tag52.xml"/><Relationship Id="rId28" Type="http://schemas.openxmlformats.org/officeDocument/2006/relationships/tags" Target="../tags/tag57.xml"/><Relationship Id="rId36" Type="http://schemas.openxmlformats.org/officeDocument/2006/relationships/tags" Target="../tags/tag65.xml"/><Relationship Id="rId49" Type="http://schemas.openxmlformats.org/officeDocument/2006/relationships/image" Target="../media/image8.png"/><Relationship Id="rId10" Type="http://schemas.openxmlformats.org/officeDocument/2006/relationships/tags" Target="../tags/tag39.xml"/><Relationship Id="rId19" Type="http://schemas.openxmlformats.org/officeDocument/2006/relationships/tags" Target="../tags/tag48.xml"/><Relationship Id="rId31" Type="http://schemas.openxmlformats.org/officeDocument/2006/relationships/tags" Target="../tags/tag60.xml"/><Relationship Id="rId44" Type="http://schemas.openxmlformats.org/officeDocument/2006/relationships/tags" Target="../tags/tag73.xml"/><Relationship Id="rId4" Type="http://schemas.openxmlformats.org/officeDocument/2006/relationships/tags" Target="../tags/tag33.xml"/><Relationship Id="rId9" Type="http://schemas.openxmlformats.org/officeDocument/2006/relationships/tags" Target="../tags/tag38.xml"/><Relationship Id="rId14" Type="http://schemas.openxmlformats.org/officeDocument/2006/relationships/tags" Target="../tags/tag43.xml"/><Relationship Id="rId22" Type="http://schemas.openxmlformats.org/officeDocument/2006/relationships/tags" Target="../tags/tag51.xml"/><Relationship Id="rId27" Type="http://schemas.openxmlformats.org/officeDocument/2006/relationships/tags" Target="../tags/tag56.xml"/><Relationship Id="rId30" Type="http://schemas.openxmlformats.org/officeDocument/2006/relationships/tags" Target="../tags/tag59.xml"/><Relationship Id="rId35" Type="http://schemas.openxmlformats.org/officeDocument/2006/relationships/tags" Target="../tags/tag64.xml"/><Relationship Id="rId43" Type="http://schemas.openxmlformats.org/officeDocument/2006/relationships/tags" Target="../tags/tag72.xml"/><Relationship Id="rId48" Type="http://schemas.openxmlformats.org/officeDocument/2006/relationships/notesSlide" Target="../notesSlides/notesSlide8.xml"/><Relationship Id="rId8" Type="http://schemas.openxmlformats.org/officeDocument/2006/relationships/tags" Target="../tags/tag3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13" Type="http://schemas.openxmlformats.org/officeDocument/2006/relationships/tags" Target="../tags/tag86.xml"/><Relationship Id="rId18" Type="http://schemas.openxmlformats.org/officeDocument/2006/relationships/tags" Target="../tags/tag91.xml"/><Relationship Id="rId26" Type="http://schemas.openxmlformats.org/officeDocument/2006/relationships/tags" Target="../tags/tag99.xml"/><Relationship Id="rId3" Type="http://schemas.openxmlformats.org/officeDocument/2006/relationships/tags" Target="../tags/tag76.xml"/><Relationship Id="rId21" Type="http://schemas.openxmlformats.org/officeDocument/2006/relationships/tags" Target="../tags/tag94.xml"/><Relationship Id="rId34" Type="http://schemas.openxmlformats.org/officeDocument/2006/relationships/tags" Target="../tags/tag107.xml"/><Relationship Id="rId7" Type="http://schemas.openxmlformats.org/officeDocument/2006/relationships/tags" Target="../tags/tag80.xml"/><Relationship Id="rId12" Type="http://schemas.openxmlformats.org/officeDocument/2006/relationships/tags" Target="../tags/tag85.xml"/><Relationship Id="rId17" Type="http://schemas.openxmlformats.org/officeDocument/2006/relationships/tags" Target="../tags/tag90.xml"/><Relationship Id="rId25" Type="http://schemas.openxmlformats.org/officeDocument/2006/relationships/tags" Target="../tags/tag98.xml"/><Relationship Id="rId33" Type="http://schemas.openxmlformats.org/officeDocument/2006/relationships/tags" Target="../tags/tag106.xml"/><Relationship Id="rId2" Type="http://schemas.openxmlformats.org/officeDocument/2006/relationships/video" Target="../media/media4.wmv"/><Relationship Id="rId16" Type="http://schemas.openxmlformats.org/officeDocument/2006/relationships/tags" Target="../tags/tag89.xml"/><Relationship Id="rId20" Type="http://schemas.openxmlformats.org/officeDocument/2006/relationships/tags" Target="../tags/tag93.xml"/><Relationship Id="rId29" Type="http://schemas.openxmlformats.org/officeDocument/2006/relationships/tags" Target="../tags/tag102.xml"/><Relationship Id="rId1" Type="http://schemas.microsoft.com/office/2007/relationships/media" Target="../media/media4.wmv"/><Relationship Id="rId6" Type="http://schemas.openxmlformats.org/officeDocument/2006/relationships/tags" Target="../tags/tag79.xml"/><Relationship Id="rId11" Type="http://schemas.openxmlformats.org/officeDocument/2006/relationships/tags" Target="../tags/tag84.xml"/><Relationship Id="rId24" Type="http://schemas.openxmlformats.org/officeDocument/2006/relationships/tags" Target="../tags/tag97.xml"/><Relationship Id="rId32" Type="http://schemas.openxmlformats.org/officeDocument/2006/relationships/tags" Target="../tags/tag105.xml"/><Relationship Id="rId37" Type="http://schemas.openxmlformats.org/officeDocument/2006/relationships/image" Target="../media/image9.png"/><Relationship Id="rId5" Type="http://schemas.openxmlformats.org/officeDocument/2006/relationships/tags" Target="../tags/tag78.xml"/><Relationship Id="rId15" Type="http://schemas.openxmlformats.org/officeDocument/2006/relationships/tags" Target="../tags/tag88.xml"/><Relationship Id="rId23" Type="http://schemas.openxmlformats.org/officeDocument/2006/relationships/tags" Target="../tags/tag96.xml"/><Relationship Id="rId28" Type="http://schemas.openxmlformats.org/officeDocument/2006/relationships/tags" Target="../tags/tag101.xml"/><Relationship Id="rId36" Type="http://schemas.openxmlformats.org/officeDocument/2006/relationships/notesSlide" Target="../notesSlides/notesSlide9.xml"/><Relationship Id="rId10" Type="http://schemas.openxmlformats.org/officeDocument/2006/relationships/tags" Target="../tags/tag83.xml"/><Relationship Id="rId19" Type="http://schemas.openxmlformats.org/officeDocument/2006/relationships/tags" Target="../tags/tag92.xml"/><Relationship Id="rId31" Type="http://schemas.openxmlformats.org/officeDocument/2006/relationships/tags" Target="../tags/tag104.xml"/><Relationship Id="rId4" Type="http://schemas.openxmlformats.org/officeDocument/2006/relationships/tags" Target="../tags/tag77.xml"/><Relationship Id="rId9" Type="http://schemas.openxmlformats.org/officeDocument/2006/relationships/tags" Target="../tags/tag82.xml"/><Relationship Id="rId14" Type="http://schemas.openxmlformats.org/officeDocument/2006/relationships/tags" Target="../tags/tag87.xml"/><Relationship Id="rId22" Type="http://schemas.openxmlformats.org/officeDocument/2006/relationships/tags" Target="../tags/tag95.xml"/><Relationship Id="rId27" Type="http://schemas.openxmlformats.org/officeDocument/2006/relationships/tags" Target="../tags/tag100.xml"/><Relationship Id="rId30" Type="http://schemas.openxmlformats.org/officeDocument/2006/relationships/tags" Target="../tags/tag103.xml"/><Relationship Id="rId35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noProof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开始之前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05000"/>
            <a:ext cx="8113713" cy="990600"/>
          </a:xfrm>
        </p:spPr>
        <p:txBody>
          <a:bodyPr/>
          <a:lstStyle/>
          <a:p>
            <a:pPr marL="0" indent="0" eaLnBrk="1" hangingPunct="1">
              <a:buClr>
                <a:srgbClr val="FF9900"/>
              </a:buClr>
              <a:buFont typeface="+mj-lt"/>
              <a:buNone/>
            </a:pPr>
            <a:r>
              <a:rPr lang="zh-CN" altLang="en-US" sz="2800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如果 </a:t>
            </a:r>
            <a:r>
              <a:rPr lang="en-US" altLang="zh-CN" sz="2800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PowerPoint </a:t>
            </a:r>
            <a:r>
              <a:rPr lang="zh-CN" altLang="en-US" sz="2800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屏幕的顶部显示黄色安全栏，请单击“启用编辑”。 </a:t>
            </a:r>
            <a:endParaRPr lang="zh-CN" altLang="en-US" sz="2800" noProof="0">
              <a:solidFill>
                <a:srgbClr val="262626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600" y="3962400"/>
            <a:ext cx="8077200" cy="1676400"/>
          </a:xfrm>
          <a:prstGeom prst="rect">
            <a:avLst/>
          </a:prstGeom>
        </p:spPr>
        <p:txBody>
          <a:bodyPr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rgbClr val="F79646"/>
              </a:buClr>
              <a:buFont typeface="+mj-lt"/>
              <a:buNone/>
            </a:pPr>
            <a:r>
              <a:rPr lang="zh-CN" altLang="en-US" sz="28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您需要 </a:t>
            </a:r>
            <a:r>
              <a:rPr lang="en-US" altLang="zh-CN" sz="28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PowerPoint 2010 </a:t>
            </a:r>
            <a:r>
              <a:rPr lang="zh-CN" altLang="en-US" sz="28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来查看此演示文稿。 如果您没有 </a:t>
            </a:r>
            <a:r>
              <a:rPr lang="en-US" altLang="zh-CN" sz="28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PowerPoint 2010</a:t>
            </a:r>
            <a:r>
              <a:rPr lang="zh-CN" altLang="en-US" sz="28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，请</a:t>
            </a:r>
            <a:r>
              <a:rPr lang="zh-CN" altLang="en-US" sz="28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  <a:hlinkClick r:id="rId3"/>
              </a:rPr>
              <a:t>下载 </a:t>
            </a:r>
            <a:r>
              <a:rPr lang="en-US" altLang="zh-CN" sz="28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  <a:hlinkClick r:id="rId3"/>
              </a:rPr>
              <a:t>PowerPoint Viewer</a:t>
            </a:r>
            <a:r>
              <a:rPr lang="zh-CN" altLang="en-US" sz="28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（参见备注窗格中的 </a:t>
            </a:r>
            <a:r>
              <a:rPr lang="en-US" altLang="zh-CN" sz="28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URL</a:t>
            </a:r>
            <a:r>
              <a:rPr lang="zh-CN" altLang="en-US" sz="28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）。</a:t>
            </a:r>
            <a:endParaRPr lang="zh-CN" altLang="en-US" sz="2800" dirty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  <a:cs typeface="Segoe UI" pitchFamily="34" charset="0"/>
            </a:endParaRPr>
          </a:p>
        </p:txBody>
      </p:sp>
      <p:pic>
        <p:nvPicPr>
          <p:cNvPr id="3789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0039" y="3200400"/>
            <a:ext cx="5438772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/>
          <a:lstStyle/>
          <a:p>
            <a:pPr eaLnBrk="1" hangingPunct="1"/>
            <a:r>
              <a:rPr lang="zh-CN" altLang="en-US" noProof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查找数月后的日期</a:t>
            </a:r>
          </a:p>
        </p:txBody>
      </p:sp>
      <p:sp>
        <p:nvSpPr>
          <p:cNvPr id="47107" name="Footer Placeholder 1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使用 </a:t>
            </a:r>
            <a:r>
              <a:rPr lang="en-US" altLang="zh-CN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Excel 2010 </a:t>
            </a:r>
            <a:r>
              <a:rPr lang="zh-CN" alt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中的公式计算日期</a:t>
            </a:r>
            <a:endParaRPr lang="zh-CN" alt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zh-CN" altLang="en-US" noProof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指向视频底部可查看视频控件。 拖动或指向进度栏可向前或向后移动。</a:t>
            </a:r>
          </a:p>
          <a:p>
            <a:pPr fontAlgn="base">
              <a:spcAft>
                <a:spcPct val="0"/>
              </a:spcAft>
            </a:pPr>
            <a:endParaRPr lang="zh-CN" altLang="en-US" noProof="0" smtClean="0">
              <a:solidFill>
                <a:srgbClr val="7F7F7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5" name="DatesMovie1_5_VF102622006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DatesMovie1_5_VF102622006假设从2011年1300" time="1300"/>
                    <p14:bmk name="DatesMovie1_5_VF102622006假设从2011年9600" time="9600"/>
                    <p14:bmk name="DatesMovie1_5_VF102622006您可通过使用代表“经历日期”的EDATE9700" time="9700"/>
                    <p14:bmk name="DatesMovie1_5_VF102622006您可通过使用代表“经历日期”的EDATE16200" time="16200"/>
                    <p14:bmk name="DatesMovie1_5_VF102622006在该示例中，我的项目开始日期位于A216300" time="16300"/>
                    <p14:bmk name="DatesMovie1_5_VF102622006在该示例中，我的项目开始日期位于A220933" time="20933"/>
                    <p14:bmk name="DatesMovie1_5_VF102622006B2单元格中的数字为我需要完成此项目的月数。21033" time="21033"/>
                    <p14:bmk name="DatesMovie1_5_VF102622006B2单元格中的数字为我需要完成此项目的月数。25700" time="25700"/>
                    <p14:bmk name="DatesMovie1_5_VF102622006现在我将键入等号，然后开始键入函数名称。25800" time="25800"/>
                    <p14:bmk name="DatesMovie1_5_VF102622006现在我将键入等号，然后开始键入函数名称。31000" time="31000"/>
                    <p14:bmk name="DatesMovie1_5_VF102622006通常，“公式记忆式键入”会显示函数名称，然后我将双击此函数名称来使31100" time="31100"/>
                    <p14:bmk name="DatesMovie1_5_VF102622006通常，“公式记忆式键入”会显示函数名称，然后我将双击此函数名称来使38767" time="38767"/>
                    <p14:bmk name="DatesMovie1_5_VF102622006同时，屏幕提示中将显示公式参数。38867" time="38867"/>
                    <p14:bmk name="DatesMovie1_5_VF102622006同时，屏幕提示中将显示公式参数。43367" time="43367"/>
                    <p14:bmk name="DatesMovie1_5_VF102622006我将单击A2单元格来输入开始日期43467" time="43467"/>
                    <p14:bmk name="DatesMovie1_5_VF102622006我将单击A2单元格来输入开始日期50800" time="50800"/>
                    <p14:bmk name="DatesMovie1_5_VF102622006我将单击B2单元格50900" time="50900"/>
                    <p14:bmk name="DatesMovie1_5_VF102622006我将单击B2单元格55100" time="55100"/>
                    <p14:bmk name="DatesMovie1_5_VF102622006最后，我将键入右括号，然后按Enter。55200" time="55200"/>
                    <p14:bmk name="DatesMovie1_5_VF102622006最后，我将键入右括号，然后按Enter。59933" time="59933"/>
                    <p14:bmk name="DatesMovie1_5_VF102622006结果为序列号41464。60033" time="60033"/>
                    <p14:bmk name="DatesMovie1_5_VF102622006结果为序列号41464。65033" time="65033"/>
                    <p14:bmk name="DatesMovie1_5_VF102622006我会将此序列号转换为日期。65133" time="65133"/>
                    <p14:bmk name="DatesMovie1_5_VF102622006我会将此序列号转换为日期。67967" time="67967"/>
                    <p14:bmk name="DatesMovie1_5_VF102622006在“开始”选项卡上的“数字”组中，我将单击此处，然后选择“日期”。68067" time="68067"/>
                    <p14:bmk name="DatesMovie1_5_VF102622006在“开始”选项卡上的“数字”组中，我将单击此处，然后选择“日期”。73767" time="73767"/>
                    <p14:bmk name="DatesMovie1_5_VF102622006此项目的结束日期为2013年73867" time="73867"/>
                    <p14:bmk name="DatesMovie1_5_VF102622006此项目的结束日期为2013年79533" time="79533"/>
                  </p14:bmkLst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524000" y="992188"/>
            <a:ext cx="5943600" cy="4457700"/>
          </a:xfrm>
        </p:spPr>
      </p:pic>
      <p:sp>
        <p:nvSpPr>
          <p:cNvPr id="6" name="DatesMovie1_5_VF102622006假设从2011年13009600"/>
          <p:cNvSpPr txBox="1"/>
          <p:nvPr>
            <p:custDataLst>
              <p:tags r:id="rId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假设从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2011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年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6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月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9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日起， 您有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25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个月的时间来完成 某个项目，现在您需要 找出此项目的结束日期。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8" name="DatesMovie1_5_VF102622006您可通过使用代表“经历日期”的EDATE970016200"/>
          <p:cNvSpPr txBox="1"/>
          <p:nvPr>
            <p:custDataLst>
              <p:tags r:id="rId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您可通过使用代表“经历日期” 的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EDATE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函数来查找此日期。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9" name="DatesMovie1_5_VF102622006在该示例中，我的项目开始日期位于A21630020933"/>
          <p:cNvSpPr txBox="1"/>
          <p:nvPr>
            <p:custDataLst>
              <p:tags r:id="rId6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在该示例中，我的项目开始日期 位于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A2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单元格中，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0" name="DatesMovie1_5_VF102622006B2单元格中的数字为我需要完成此项目的月数。2103325700"/>
          <p:cNvSpPr txBox="1"/>
          <p:nvPr>
            <p:custDataLst>
              <p:tags r:id="rId7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B2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单元格中的数字为我需要 完成此项目的月数。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1" name="DatesMovie1_5_VF102622006现在我将键入等号，然后开始键入函数名称。2580031000"/>
          <p:cNvSpPr txBox="1"/>
          <p:nvPr>
            <p:custDataLst>
              <p:tags r:id="rId8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现在我将键入等号， 然后开始键入函数名称。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2" name="DatesMovie1_5_VF102622006通常，“公式记忆式键入”会显示函数名称，然后我将双击此函数名称来使3110038767"/>
          <p:cNvSpPr txBox="1"/>
          <p:nvPr>
            <p:custDataLst>
              <p:tags r:id="rId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通常，“公式记忆式键入”会显示 函数名称，然后我将双击此函数名称 来使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EDATE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进入公式中。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3" name="DatesMovie1_5_VF102622006同时，屏幕提示中将显示公式参数。3886743367"/>
          <p:cNvSpPr txBox="1"/>
          <p:nvPr>
            <p:custDataLst>
              <p:tags r:id="rId10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同时，屏幕提示中将显示公式参数。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4" name="DatesMovie1_5_VF102622006我将单击A2单元格来输入开始日期4346750800"/>
          <p:cNvSpPr txBox="1"/>
          <p:nvPr>
            <p:custDataLst>
              <p:tags r:id="rId11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我将单击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A2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单元格来输入开始日期 参数，然后键入逗号来分隔参数。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5" name="DatesMovie1_5_VF102622006我将单击B2单元格5090055100"/>
          <p:cNvSpPr txBox="1"/>
          <p:nvPr>
            <p:custDataLst>
              <p:tags r:id="rId12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我将单击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B2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单元格 来输入月份参数。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6" name="DatesMovie1_5_VF102622006最后，我将键入右括号，然后按Enter。5520059933"/>
          <p:cNvSpPr txBox="1"/>
          <p:nvPr>
            <p:custDataLst>
              <p:tags r:id="rId13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最后，我将键入右括号， 然后按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Enter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7" name="DatesMovie1_5_VF102622006结果为序列号41464。6003365033"/>
          <p:cNvSpPr txBox="1"/>
          <p:nvPr>
            <p:custDataLst>
              <p:tags r:id="rId1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结果为序列号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41464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8" name="DatesMovie1_5_VF102622006我会将此序列号转换为日期。6513367967"/>
          <p:cNvSpPr txBox="1"/>
          <p:nvPr>
            <p:custDataLst>
              <p:tags r:id="rId15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我会将此序列号转换为日期。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9" name="DatesMovie1_5_VF102622006在“开始”选项卡上的“数字”组中，我将单击此处，然后选择“日期”。6806773767"/>
          <p:cNvSpPr txBox="1"/>
          <p:nvPr>
            <p:custDataLst>
              <p:tags r:id="rId1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在“开始”选项卡上的“数字” 组中，我将单击此处， 然后选择“日期”。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0" name="DatesMovie1_5_VF102622006此项目的结束日期为2013年7386779533"/>
          <p:cNvSpPr txBox="1"/>
          <p:nvPr>
            <p:custDataLst>
              <p:tags r:id="rId17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此项目的结束日期为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2013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年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7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月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9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日。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ransition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  <p:seq concurrent="1" nextAc="seek">
                  <p:cTn id="1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5_VF102622006假设从2011年1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5_VF102622006假设从2011年1300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5_VF102622006假设从2011年9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5_VF102622006假设从2011年960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5_VF102622006您可通过使用代表“经历日期”的EDATE9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5_VF102622006您可通过使用代表“经历日期”的EDATE9700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5_VF102622006您可通过使用代表“经历日期”的EDATE16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5_VF102622006您可通过使用代表“经历日期”的EDATE16200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5_VF102622006在该示例中，我的项目开始日期位于A216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5_VF102622006在该示例中，我的项目开始日期位于A216300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5_VF102622006在该示例中，我的项目开始日期位于A220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5_VF102622006在该示例中，我的项目开始日期位于A220933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5_VF102622006B2单元格中的数字为我需要完成此项目的月数。21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5_VF102622006B2单元格中的数字为我需要完成此项目的月数。21033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5_VF102622006B2单元格中的数字为我需要完成此项目的月数。25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5_VF102622006B2单元格中的数字为我需要完成此项目的月数。25700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5_VF102622006现在我将键入等号，然后开始键入函数名称。25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5_VF102622006现在我将键入等号，然后开始键入函数名称。2580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5_VF102622006现在我将键入等号，然后开始键入函数名称。31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5_VF102622006现在我将键入等号，然后开始键入函数名称。31000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5_VF102622006通常，“公式记忆式键入”会显示函数名称，然后我将双击此函数名称来使31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5_VF102622006通常，“公式记忆式键入”会显示函数名称，然后我将双击此函数名称来使31100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5_VF102622006通常，“公式记忆式键入”会显示函数名称，然后我将双击此函数名称来使38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5_VF102622006通常，“公式记忆式键入”会显示函数名称，然后我将双击此函数名称来使38767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5_VF102622006同时，屏幕提示中将显示公式参数。38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5_VF102622006同时，屏幕提示中将显示公式参数。38867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5_VF102622006同时，屏幕提示中将显示公式参数。43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5_VF102622006同时，屏幕提示中将显示公式参数。43367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5_VF102622006我将单击A2单元格来输入开始日期43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5_VF102622006我将单击A2单元格来输入开始日期43467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5_VF102622006我将单击A2单元格来输入开始日期50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5_VF102622006我将单击A2单元格来输入开始日期50800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5_VF102622006我将单击B2单元格50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5_VF102622006我将单击B2单元格50900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5_VF102622006我将单击B2单元格55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5_VF102622006我将单击B2单元格55100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5_VF102622006最后，我将键入右括号，然后按Enter。55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5_VF102622006最后，我将键入右括号，然后按Enter。55200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5_VF102622006最后，我将键入右括号，然后按Enter。59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5_VF102622006最后，我将键入右括号，然后按Enter。59933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5_VF102622006结果为序列号41464。60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5_VF102622006结果为序列号41464。60033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5_VF102622006结果为序列号41464。65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5_VF102622006结果为序列号41464。65033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5_VF102622006我会将此序列号转换为日期。65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5_VF102622006我会将此序列号转换为日期。65133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5_VF102622006我会将此序列号转换为日期。67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5_VF102622006我会将此序列号转换为日期。67967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5_VF102622006在“开始”选项卡上的“数字”组中，我将单击此处，然后选择“日期”。68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5_VF102622006在“开始”选项卡上的“数字”组中，我将单击此处，然后选择“日期”。68067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5_VF102622006在“开始”选项卡上的“数字”组中，我将单击此处，然后选择“日期”。73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5_VF102622006在“开始”选项卡上的“数字”组中，我将单击此处，然后选择“日期”。73767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5_VF102622006此项目的结束日期为2013年73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5_VF102622006此项目的结束日期为2013年73867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5_VF102622006此项目的结束日期为2013年79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5_VF102622006此项目的结束日期为2013年79533"/>
                      </p:tgtEl>
                    </p:cond>
                  </p:nextCondLst>
                </p:seq>
              </p:childTnLst>
            </p:cTn>
          </p:par>
        </p:tnLst>
        <p:bldLst>
          <p:bldP spid="7" grpId="0" build="p"/>
          <p:bldP spid="6" grpId="0" animBg="1"/>
          <p:bldP spid="6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</p:childTnLst>
            </p:cTn>
          </p:par>
        </p:tnLst>
        <p:bldLst>
          <p:bldP spid="7" grpId="0" build="p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/>
          <a:lstStyle/>
          <a:p>
            <a:pPr eaLnBrk="1" hangingPunct="1"/>
            <a:r>
              <a:rPr lang="zh-CN" altLang="en-US" sz="2900" noProof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查找某年、月、日后的日期</a:t>
            </a:r>
          </a:p>
        </p:txBody>
      </p:sp>
      <p:sp>
        <p:nvSpPr>
          <p:cNvPr id="48131" name="Footer Placeholder 1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使用 </a:t>
            </a:r>
            <a:r>
              <a:rPr lang="en-US" altLang="zh-CN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Excel 2010 </a:t>
            </a:r>
            <a:r>
              <a:rPr lang="zh-CN" alt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中的公式计算日期</a:t>
            </a:r>
            <a:endParaRPr lang="zh-CN" alt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zh-CN" altLang="en-US" noProof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指向视频底部可查看视频控件。 拖动或指向进度栏可向前或向后移动。</a:t>
            </a:r>
          </a:p>
          <a:p>
            <a:pPr fontAlgn="base">
              <a:spcAft>
                <a:spcPct val="0"/>
              </a:spcAft>
            </a:pPr>
            <a:endParaRPr lang="zh-CN" altLang="en-US" noProof="0" smtClean="0">
              <a:solidFill>
                <a:srgbClr val="7F7F7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5" name="DatesMovie1_6_VF102622008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DatesMovie1_6_VF102622008假设今天是2011年1100" time="1100"/>
                    <p14:bmk name="DatesMovie1_6_VF102622008假设今天是2011年6967" time="6967"/>
                    <p14:bmk name="DatesMovie1_6_VF102622008零7个半月的时间7067" time="7067"/>
                    <p14:bmk name="DatesMovie1_6_VF102622008零7个半月的时间12367" time="12367"/>
                    <p14:bmk name="DatesMovie1_6_VF102622008您需要找出此项目的结束日期。在该公式中，您将使用“日期”函数来找出结束日期。12467" time="12467"/>
                    <p14:bmk name="DatesMovie1_6_VF102622008您需要找出此项目的结束日期。在该公式中，您将使用“日期”函数来找出结束日期。19633" time="19633"/>
                    <p14:bmk name="DatesMovie1_6_VF102622008我已在A2单元格中键入了19733" time="19733"/>
                    <p14:bmk name="DatesMovie1_6_VF102622008我已在A2单元格中键入了27600" time="27600"/>
                    <p14:bmk name="DatesMovie1_6_VF102622008在B3单元格中键入27700" time="27700"/>
                    <p14:bmk name="DatesMovie1_6_VF102622008在B3单元格中键入36567" time="36567"/>
                    <p14:bmk name="DatesMovie1_6_VF102622008我将通过键入等号开始编辑此公式，然后开始键入“日期”的函数名称。36667" time="36667"/>
                    <p14:bmk name="DatesMovie1_6_VF102622008我将通过键入等号开始编辑此公式，然后开始键入“日期”的函数名称。44333" time="44333"/>
                    <p14:bmk name="DatesMovie1_6_VF102622008通常，“公式记忆式键入”会在列表中提供名称。44433" time="44433"/>
                    <p14:bmk name="DatesMovie1_6_VF102622008通常，“公式记忆式键入”会在列表中提供名称。48600" time="48600"/>
                    <p14:bmk name="DatesMovie1_6_VF102622008我将双击此名称使其进入公式。48700" time="48700"/>
                    <p14:bmk name="DatesMovie1_6_VF102622008我将双击此名称使其进入公式。52633" time="52633"/>
                    <p14:bmk name="DatesMovie1_6_VF102622008对于年参数，我将键入2011和一个加号，然后单击52733" time="52733"/>
                    <p14:bmk name="DatesMovie1_6_VF102622008对于年参数，我将键入2011和一个加号，然后单击62467" time="62467"/>
                    <p14:bmk name="DatesMovie1_6_VF102622008然后，我将输入逗号来分隔年参数和月参数。62567" time="62567"/>
                    <p14:bmk name="DatesMovie1_6_VF102622008然后，我将输入逗号来分隔年参数和月参数。66700" time="66700"/>
                    <p14:bmk name="DatesMovie1_6_VF102622008对于月参数，我将键入6代表此年中的66800" time="66800"/>
                    <p14:bmk name="DatesMovie1_6_VF102622008对于月参数，我将键入6代表此年中的72333" time="72333"/>
                    <p14:bmk name="DatesMovie1_6_VF102622008然后，我将键入加号，单击B3单元格将72433" time="72433"/>
                    <p14:bmk name="DatesMovie1_6_VF102622008然后，我将键入加号，单击B3单元格将79200" time="79200"/>
                    <p14:bmk name="DatesMovie1_6_VF102622008然后，我通常会键入逗号来分隔参数。79300" time="79300"/>
                    <p14:bmk name="DatesMovie1_6_VF102622008然后，我通常会键入逗号来分隔参数。82833" time="82833"/>
                    <p14:bmk name="DatesMovie1_6_VF102622008对于日参数，我将键入9来代表此月中的第82933" time="82933"/>
                    <p14:bmk name="DatesMovie1_6_VF102622008对于日参数，我将键入9来代表此月中的第87633" time="87633"/>
                    <p14:bmk name="DatesMovie1_6_VF102622008我将键入加号，然后单击B4单元格，将87733" time="87733"/>
                    <p14:bmk name="DatesMovie1_6_VF102622008我将键入加号，然后单击B4单元格，将93767" time="93767"/>
                    <p14:bmk name="DatesMovie1_6_VF102622008然后，我将键入右括号，按Enter。93867" time="93867"/>
                    <p14:bmk name="DatesMovie1_6_VF102622008然后，我将键入右括号，按Enter。97500" time="97500"/>
                    <p14:bmk name="DatesMovie1_6_VF102622008此项目的结束日期为2013年97600" time="97600"/>
                    <p14:bmk name="DatesMovie1_6_VF102622008此项目的结束日期为2013年103767" time="103767"/>
                  </p14:bmkLst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524000" y="992188"/>
            <a:ext cx="5943600" cy="4457700"/>
          </a:xfrm>
        </p:spPr>
      </p:pic>
      <p:sp>
        <p:nvSpPr>
          <p:cNvPr id="8" name="DatesMovie1_6_VF102622008假设今天是2011年11006967"/>
          <p:cNvSpPr txBox="1"/>
          <p:nvPr>
            <p:custDataLst>
              <p:tags r:id="rId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假设今天是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2011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年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6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月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9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日， 您有大约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年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9" name="DatesMovie1_6_VF102622008零7个半月的时间706712367"/>
          <p:cNvSpPr txBox="1"/>
          <p:nvPr>
            <p:custDataLst>
              <p:tags r:id="rId5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零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7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个半月的时间 来完成某个项目。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0" name="DatesMovie1_6_VF102622008您需要找出此项目的结束日期。在该公式中，您将使用“日期”函数来找出结束日期。1246719633"/>
          <p:cNvSpPr txBox="1"/>
          <p:nvPr>
            <p:custDataLst>
              <p:tags r:id="rId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您需要找出此项目的结束日期。 在该公式中，您将使用“日期” 函数来找出结束日期。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1" name="DatesMovie1_6_VF102622008我已在A2单元格中键入了1973327600"/>
          <p:cNvSpPr txBox="1"/>
          <p:nvPr>
            <p:custDataLst>
              <p:tags r:id="rId7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我已在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A2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单元格中键入了 今天的日期，然后在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B2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单元格中 键入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代表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年，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2" name="DatesMovie1_6_VF102622008在B3单元格中键入2770036567"/>
          <p:cNvSpPr txBox="1"/>
          <p:nvPr>
            <p:custDataLst>
              <p:tags r:id="rId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在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B3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单元格中键入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7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代表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7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个月，在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B4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单元格中 键入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15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代表半个月。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3" name="DatesMovie1_6_VF102622008我将通过键入等号开始编辑此公式，然后开始键入“日期”的函数名称。3666744333"/>
          <p:cNvSpPr txBox="1"/>
          <p:nvPr>
            <p:custDataLst>
              <p:tags r:id="rId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我将通过键入等号开始编辑此公式， 然后开始键入“日期”的函数名称。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4" name="DatesMovie1_6_VF102622008通常，“公式记忆式键入”会在列表中提供名称。4443348600"/>
          <p:cNvSpPr txBox="1"/>
          <p:nvPr>
            <p:custDataLst>
              <p:tags r:id="rId10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通常，“公式记忆式键入” 会在列表中提供名称。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5" name="DatesMovie1_6_VF102622008我将双击此名称使其进入公式。4870052633"/>
          <p:cNvSpPr txBox="1"/>
          <p:nvPr>
            <p:custDataLst>
              <p:tags r:id="rId11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我将双击此名称使其进入公式。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6" name="DatesMovie1_6_VF102622008对于年参数，我将键入2011和一个加号，然后单击5273362467"/>
          <p:cNvSpPr txBox="1"/>
          <p:nvPr>
            <p:custDataLst>
              <p:tags r:id="rId12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对于年参数，我将键入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2011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和一个加号，然后单击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B2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单元格将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年添加到公式中。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7" name="DatesMovie1_6_VF102622008然后，我将输入逗号来分隔年参数和月参数。6256766700"/>
          <p:cNvSpPr txBox="1"/>
          <p:nvPr>
            <p:custDataLst>
              <p:tags r:id="rId13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然后，我将输入逗号来分隔 年参数和月参数。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8" name="DatesMovie1_6_VF102622008对于月参数，我将键入6代表此年中的6680072333"/>
          <p:cNvSpPr txBox="1"/>
          <p:nvPr>
            <p:custDataLst>
              <p:tags r:id="rId1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对于月参数，我将键入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6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代表此年中的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6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月份。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9" name="DatesMovie1_6_VF102622008然后，我将键入加号，单击B3单元格将7243379200"/>
          <p:cNvSpPr txBox="1"/>
          <p:nvPr>
            <p:custDataLst>
              <p:tags r:id="rId1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然后，我将键入加号，单击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B3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单元格将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7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个月添加到公式中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0" name="DatesMovie1_6_VF102622008然后，我通常会键入逗号来分隔参数。7930082833"/>
          <p:cNvSpPr txBox="1"/>
          <p:nvPr>
            <p:custDataLst>
              <p:tags r:id="rId16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然后，我通常会键入逗号 来分隔参数。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1" name="DatesMovie1_6_VF102622008对于日参数，我将键入9来代表此月中的第8293387633"/>
          <p:cNvSpPr txBox="1"/>
          <p:nvPr>
            <p:custDataLst>
              <p:tags r:id="rId17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对于日参数，我将键入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9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来代表此月中的第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9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天。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2" name="DatesMovie1_6_VF102622008我将键入加号，然后单击B4单元格，将8773393767"/>
          <p:cNvSpPr txBox="1"/>
          <p:nvPr>
            <p:custDataLst>
              <p:tags r:id="rId1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我将键入加号，然后单击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B4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单元格，将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15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天添加到公式中。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3" name="DatesMovie1_6_VF102622008然后，我将键入右括号，按Enter。9386797500"/>
          <p:cNvSpPr txBox="1"/>
          <p:nvPr>
            <p:custDataLst>
              <p:tags r:id="rId19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然后，我将键入右括号，按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Enter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4" name="DatesMovie1_6_VF102622008此项目的结束日期为2013年97600103767"/>
          <p:cNvSpPr txBox="1"/>
          <p:nvPr>
            <p:custDataLst>
              <p:tags r:id="rId20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此项目的结束日期为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2013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年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月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24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日。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ransition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  <p:seq concurrent="1" nextAc="seek">
                  <p:cTn id="1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6_VF102622008假设今天是2011年1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6_VF102622008假设今天是2011年1100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6_VF102622008假设今天是2011年6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6_VF102622008假设今天是2011年696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6_VF102622008零7个半月的时间7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6_VF102622008零7个半月的时间7067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6_VF102622008零7个半月的时间12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6_VF102622008零7个半月的时间12367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6_VF102622008您需要找出此项目的结束日期。在该公式中，您将使用“日期”函数来找出结束日期。12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6_VF102622008您需要找出此项目的结束日期。在该公式中，您将使用“日期”函数来找出结束日期。12467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6_VF102622008您需要找出此项目的结束日期。在该公式中，您将使用“日期”函数来找出结束日期。19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6_VF102622008您需要找出此项目的结束日期。在该公式中，您将使用“日期”函数来找出结束日期。19633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6_VF102622008我已在A2单元格中键入了19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6_VF102622008我已在A2单元格中键入了19733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6_VF102622008我已在A2单元格中键入了27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6_VF102622008我已在A2单元格中键入了27600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6_VF102622008在B3单元格中键入27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6_VF102622008在B3单元格中键入2770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6_VF102622008在B3单元格中键入36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6_VF102622008在B3单元格中键入36567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6_VF102622008我将通过键入等号开始编辑此公式，然后开始键入“日期”的函数名称。36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6_VF102622008我将通过键入等号开始编辑此公式，然后开始键入“日期”的函数名称。36667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6_VF102622008我将通过键入等号开始编辑此公式，然后开始键入“日期”的函数名称。44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6_VF102622008我将通过键入等号开始编辑此公式，然后开始键入“日期”的函数名称。44333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6_VF102622008通常，“公式记忆式键入”会在列表中提供名称。44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6_VF102622008通常，“公式记忆式键入”会在列表中提供名称。44433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6_VF102622008通常，“公式记忆式键入”会在列表中提供名称。48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6_VF102622008通常，“公式记忆式键入”会在列表中提供名称。48600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6_VF102622008我将双击此名称使其进入公式。48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6_VF102622008我将双击此名称使其进入公式。48700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6_VF102622008我将双击此名称使其进入公式。52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6_VF102622008我将双击此名称使其进入公式。52633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6_VF102622008对于年参数，我将键入2011和一个加号，然后单击52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6_VF102622008对于年参数，我将键入2011和一个加号，然后单击52733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6_VF102622008对于年参数，我将键入2011和一个加号，然后单击62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6_VF102622008对于年参数，我将键入2011和一个加号，然后单击62467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6_VF102622008然后，我将输入逗号来分隔年参数和月参数。62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6_VF102622008然后，我将输入逗号来分隔年参数和月参数。62567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6_VF102622008然后，我将输入逗号来分隔年参数和月参数。66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6_VF102622008然后，我将输入逗号来分隔年参数和月参数。66700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6_VF102622008对于月参数，我将键入6代表此年中的66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6_VF102622008对于月参数，我将键入6代表此年中的66800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6_VF102622008对于月参数，我将键入6代表此年中的72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6_VF102622008对于月参数，我将键入6代表此年中的72333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6_VF102622008然后，我将键入加号，单击B3单元格将72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6_VF102622008然后，我将键入加号，单击B3单元格将72433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6_VF102622008然后，我将键入加号，单击B3单元格将79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6_VF102622008然后，我将键入加号，单击B3单元格将79200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6_VF102622008然后，我通常会键入逗号来分隔参数。79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6_VF102622008然后，我通常会键入逗号来分隔参数。79300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6_VF102622008然后，我通常会键入逗号来分隔参数。82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6_VF102622008然后，我通常会键入逗号来分隔参数。82833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6_VF102622008对于日参数，我将键入9来代表此月中的第82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6_VF102622008对于日参数，我将键入9来代表此月中的第82933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6_VF102622008对于日参数，我将键入9来代表此月中的第87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6_VF102622008对于日参数，我将键入9来代表此月中的第87633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6_VF102622008我将键入加号，然后单击B4单元格，将87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6_VF102622008我将键入加号，然后单击B4单元格，将87733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6_VF102622008我将键入加号，然后单击B4单元格，将93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6_VF102622008我将键入加号，然后单击B4单元格，将93767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6_VF102622008然后，我将键入右括号，按Enter。93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6_VF102622008然后，我将键入右括号，按Enter。93867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6_VF102622008然后，我将键入右括号，按Enter。97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6_VF102622008然后，我将键入右括号，按Enter。97500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6_VF102622008此项目的结束日期为2013年97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6_VF102622008此项目的结束日期为2013年97600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6_VF102622008此项目的结束日期为2013年103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6_VF102622008此项目的结束日期为2013年103767"/>
                      </p:tgtEl>
                    </p:cond>
                  </p:nextCondLst>
                </p:seq>
              </p:childTnLst>
            </p:cTn>
          </p:par>
        </p:tnLst>
        <p:bldLst>
          <p:bldP spid="7" grpId="0" build="p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</p:childTnLst>
            </p:cTn>
          </p:par>
        </p:tnLst>
        <p:bldLst>
          <p:bldP spid="7" grpId="0" build="p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noProof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测试问题 </a:t>
            </a:r>
            <a:r>
              <a:rPr lang="en-US" altLang="zh-CN" noProof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1</a:t>
            </a:r>
            <a:endParaRPr lang="en-US" altLang="zh-CN" noProof="0" smtClean="0">
              <a:solidFill>
                <a:srgbClr val="7F7F7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93713" y="1376363"/>
            <a:ext cx="8229600" cy="7572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79646"/>
              </a:buClr>
            </a:pPr>
            <a:r>
              <a:rPr lang="en-US" altLang="zh-CN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8/22/2011 </a:t>
            </a:r>
            <a:r>
              <a:rPr lang="zh-CN" altLang="en-US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和 </a:t>
            </a:r>
            <a:r>
              <a:rPr lang="en-US" altLang="zh-CN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22-August-2011 </a:t>
            </a:r>
            <a:r>
              <a:rPr lang="zh-CN" altLang="en-US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被存储为不同的序列号。 （请选择一个答案。）</a:t>
            </a:r>
            <a:endParaRPr lang="zh-CN" altLang="en-US" noProof="0">
              <a:solidFill>
                <a:srgbClr val="262626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使用 </a:t>
            </a:r>
            <a:r>
              <a:rPr lang="en-US" altLang="zh-CN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Excel 2010 </a:t>
            </a:r>
            <a:r>
              <a:rPr lang="zh-CN" alt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中的公式计算日期</a:t>
            </a:r>
            <a:endParaRPr lang="zh-CN" alt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>
          <a:xfrm>
            <a:off x="517525" y="2514600"/>
            <a:ext cx="8229600" cy="3581400"/>
          </a:xfrm>
        </p:spPr>
        <p:txBody>
          <a:bodyPr/>
          <a:lstStyle/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正确。</a:t>
            </a:r>
          </a:p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错误。 </a:t>
            </a:r>
            <a:endParaRPr lang="zh-CN" altLang="en-US" noProof="0">
              <a:solidFill>
                <a:srgbClr val="262626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noProof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测试问题 </a:t>
            </a:r>
            <a:r>
              <a:rPr lang="en-US" altLang="zh-CN" noProof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1</a:t>
            </a:r>
            <a:endParaRPr lang="en-US" altLang="zh-CN" noProof="0" smtClean="0">
              <a:solidFill>
                <a:srgbClr val="7F7F7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使用 </a:t>
            </a:r>
            <a:r>
              <a:rPr lang="en-US" altLang="zh-CN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Excel 2010 </a:t>
            </a:r>
            <a:r>
              <a:rPr lang="zh-CN" alt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中的公式计算日期</a:t>
            </a:r>
            <a:endParaRPr lang="zh-CN" alt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508000" y="4572000"/>
            <a:ext cx="8229600" cy="1371600"/>
          </a:xfrm>
        </p:spPr>
        <p:txBody>
          <a:bodyPr/>
          <a:lstStyle/>
          <a:p>
            <a:pPr eaLnBrk="1" hangingPunct="1">
              <a:buClr>
                <a:srgbClr val="F79646"/>
              </a:buClr>
            </a:pPr>
            <a:r>
              <a:rPr lang="zh-CN" altLang="en-US" noProof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相同的日期，相同的序列号。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93713" y="1376363"/>
            <a:ext cx="8229600" cy="7572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79646"/>
              </a:buClr>
            </a:pPr>
            <a:r>
              <a:rPr lang="en-US" altLang="zh-CN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8/22/2011 </a:t>
            </a:r>
            <a:r>
              <a:rPr lang="zh-CN" altLang="en-US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和 </a:t>
            </a:r>
            <a:r>
              <a:rPr lang="en-US" altLang="zh-CN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22-August-2011 </a:t>
            </a:r>
            <a:r>
              <a:rPr lang="zh-CN" altLang="en-US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被存储为不同的序列号。 </a:t>
            </a:r>
            <a:endParaRPr lang="zh-CN" altLang="en-US" noProof="0">
              <a:solidFill>
                <a:srgbClr val="262626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0182" name="Title 5"/>
          <p:cNvSpPr txBox="1">
            <a:spLocks/>
          </p:cNvSpPr>
          <p:nvPr/>
        </p:nvSpPr>
        <p:spPr bwMode="auto">
          <a:xfrm>
            <a:off x="457200" y="228600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zh-CN" altLang="en-US" sz="440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答案</a:t>
            </a:r>
            <a:r>
              <a:rPr lang="zh-CN" altLang="en-US" sz="440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：</a:t>
            </a:r>
            <a:endParaRPr lang="zh-CN" altLang="en-US" sz="4400" dirty="0">
              <a:solidFill>
                <a:srgbClr val="7F7F7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 bwMode="auto">
          <a:xfrm>
            <a:off x="533400" y="3429000"/>
            <a:ext cx="82296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1200"/>
              </a:spcAft>
              <a:buClr>
                <a:srgbClr val="F79646"/>
              </a:buClr>
              <a:buFont typeface="Calibri" pitchFamily="34" charset="0"/>
              <a:buAutoNum type="arabicPeriod" startAt="2"/>
            </a:pPr>
            <a:r>
              <a:rPr lang="zh-CN" altLang="en-US" sz="2400" b="1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错误。</a:t>
            </a:r>
            <a:r>
              <a:rPr lang="en-US" sz="2400" b="1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 </a:t>
            </a:r>
            <a:endParaRPr lang="en-US" sz="2400" b="1" dirty="0">
              <a:solidFill>
                <a:srgbClr val="262626"/>
              </a:solidFill>
              <a:latin typeface="Microsoft YaHei" pitchFamily="34" charset="-122"/>
              <a:ea typeface="Microsoft YaHei" pitchFamily="34" charset="-122"/>
              <a:cs typeface="Segoe U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noProof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测试问题 </a:t>
            </a:r>
            <a:r>
              <a:rPr lang="en-US" altLang="zh-CN" noProof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2</a:t>
            </a:r>
            <a:endParaRPr lang="en-US" altLang="zh-CN" noProof="0" smtClean="0">
              <a:solidFill>
                <a:srgbClr val="7F7F7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93713" y="1376363"/>
            <a:ext cx="8229600" cy="1138237"/>
          </a:xfrm>
        </p:spPr>
        <p:txBody>
          <a:bodyPr/>
          <a:lstStyle/>
          <a:p>
            <a:pPr eaLnBrk="1" hangingPunct="1">
              <a:buClr>
                <a:srgbClr val="F79646"/>
              </a:buClr>
            </a:pPr>
            <a:r>
              <a:rPr lang="zh-CN" altLang="en-US" sz="2200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若要让 </a:t>
            </a:r>
            <a:r>
              <a:rPr lang="en-US" altLang="zh-CN" sz="2200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Excel </a:t>
            </a:r>
            <a:r>
              <a:rPr lang="zh-CN" altLang="en-US" sz="2200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识别日期，您必须以 </a:t>
            </a:r>
            <a:r>
              <a:rPr lang="en-US" altLang="zh-CN" sz="2200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Excel </a:t>
            </a:r>
            <a:r>
              <a:rPr lang="zh-CN" altLang="en-US" sz="2200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能够识别的格式键入日期。 以下哪个日期会被 </a:t>
            </a:r>
            <a:r>
              <a:rPr lang="en-US" altLang="zh-CN" sz="2200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Excel </a:t>
            </a:r>
            <a:r>
              <a:rPr lang="zh-CN" altLang="en-US" sz="2200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存储为纯文本，而非序列号？ （请选择一个答案。）</a:t>
            </a:r>
            <a:endParaRPr lang="zh-CN" altLang="en-US" sz="2200" noProof="0">
              <a:solidFill>
                <a:srgbClr val="262626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使用 </a:t>
            </a:r>
            <a:r>
              <a:rPr lang="en-US" altLang="zh-CN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Excel 2010 </a:t>
            </a:r>
            <a:r>
              <a:rPr lang="zh-CN" alt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中的公式计算日期</a:t>
            </a:r>
            <a:endParaRPr lang="zh-CN" alt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>
          <a:xfrm>
            <a:off x="517525" y="2743200"/>
            <a:ext cx="8229600" cy="3429000"/>
          </a:xfrm>
        </p:spPr>
        <p:txBody>
          <a:bodyPr/>
          <a:lstStyle/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en-US" altLang="zh-CN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June 23, 2012</a:t>
            </a:r>
          </a:p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en-US" altLang="zh-CN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23-June-12</a:t>
            </a:r>
          </a:p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en-US" altLang="zh-CN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June 23 2012</a:t>
            </a:r>
            <a:endParaRPr lang="en-US" altLang="zh-CN" noProof="0">
              <a:solidFill>
                <a:srgbClr val="262626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noProof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测试问题 </a:t>
            </a:r>
            <a:r>
              <a:rPr lang="en-US" altLang="zh-CN" noProof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2</a:t>
            </a:r>
            <a:endParaRPr lang="en-US" altLang="zh-CN" noProof="0" smtClean="0">
              <a:solidFill>
                <a:srgbClr val="7F7F7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使用 </a:t>
            </a:r>
            <a:r>
              <a:rPr lang="en-US" altLang="zh-CN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Excel 2010 </a:t>
            </a:r>
            <a:r>
              <a:rPr lang="zh-CN" alt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中的公式计算日期</a:t>
            </a:r>
            <a:endParaRPr lang="zh-CN" alt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508000" y="4343400"/>
            <a:ext cx="8229600" cy="1981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79646"/>
              </a:buClr>
            </a:pPr>
            <a:r>
              <a:rPr lang="zh-CN" altLang="en-US" sz="2200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此日期不包含能让 </a:t>
            </a:r>
            <a:r>
              <a:rPr lang="en-US" altLang="zh-CN" sz="2200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Excel </a:t>
            </a:r>
            <a:r>
              <a:rPr lang="zh-CN" altLang="en-US" sz="2200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识别为日期的任何格式。 使用斜杠、连字符或逗号分隔日期的各部分，以便 </a:t>
            </a:r>
            <a:r>
              <a:rPr lang="en-US" altLang="zh-CN" sz="2200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Excel </a:t>
            </a:r>
            <a:r>
              <a:rPr lang="zh-CN" altLang="en-US" sz="2200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将信息识别为日期并将其存储为序列号。 </a:t>
            </a:r>
            <a:r>
              <a:rPr lang="en-US" altLang="zh-CN" sz="2200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Excel </a:t>
            </a:r>
            <a:r>
              <a:rPr lang="zh-CN" altLang="en-US" sz="2200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不会将 </a:t>
            </a:r>
            <a:r>
              <a:rPr lang="en-US" altLang="zh-CN" sz="2200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June 23 2012 </a:t>
            </a:r>
            <a:r>
              <a:rPr lang="zh-CN" altLang="en-US" sz="2200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或 </a:t>
            </a:r>
            <a:r>
              <a:rPr lang="en-US" altLang="zh-CN" sz="2200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8,23,10 </a:t>
            </a:r>
            <a:r>
              <a:rPr lang="zh-CN" altLang="en-US" sz="2200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识别为日期。 </a:t>
            </a:r>
            <a:r>
              <a:rPr lang="en-US" altLang="zh-CN" sz="2200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Excel </a:t>
            </a:r>
            <a:r>
              <a:rPr lang="zh-CN" altLang="en-US" sz="2200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将这类信息存储为纯文本，而非序列号。</a:t>
            </a:r>
            <a:endParaRPr lang="zh-CN" altLang="en-US" sz="2200" noProof="0">
              <a:solidFill>
                <a:srgbClr val="262626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93713" y="1376363"/>
            <a:ext cx="8229600" cy="11382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79646"/>
              </a:buClr>
            </a:pPr>
            <a:r>
              <a:rPr lang="zh-CN" altLang="en-US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若要让 </a:t>
            </a:r>
            <a:r>
              <a:rPr lang="en-US" altLang="zh-CN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Excel </a:t>
            </a:r>
            <a:r>
              <a:rPr lang="zh-CN" altLang="en-US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识别日期，您必须以 </a:t>
            </a:r>
            <a:r>
              <a:rPr lang="en-US" altLang="zh-CN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Excel </a:t>
            </a:r>
            <a:r>
              <a:rPr lang="zh-CN" altLang="en-US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能够识别的格式键入日期。 以下哪个日期会被 </a:t>
            </a:r>
            <a:r>
              <a:rPr lang="en-US" altLang="zh-CN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Excel </a:t>
            </a:r>
            <a:r>
              <a:rPr lang="zh-CN" altLang="en-US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存储为纯文本，而非序列号？</a:t>
            </a:r>
            <a:endParaRPr lang="zh-CN" altLang="en-US" noProof="0">
              <a:solidFill>
                <a:srgbClr val="262626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2230" name="Title 5"/>
          <p:cNvSpPr txBox="1">
            <a:spLocks/>
          </p:cNvSpPr>
          <p:nvPr/>
        </p:nvSpPr>
        <p:spPr bwMode="auto">
          <a:xfrm>
            <a:off x="457200" y="251460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zh-CN" altLang="en-US" sz="440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答案：</a:t>
            </a:r>
            <a:endParaRPr lang="zh-CN" altLang="en-US" sz="4400" dirty="0">
              <a:solidFill>
                <a:srgbClr val="7F7F7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 bwMode="auto">
          <a:xfrm>
            <a:off x="533400" y="3581400"/>
            <a:ext cx="82296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1200"/>
              </a:spcAft>
              <a:buClr>
                <a:srgbClr val="F79646"/>
              </a:buClr>
              <a:buFont typeface="Calibri" pitchFamily="34" charset="0"/>
              <a:buAutoNum type="arabicPeriod" startAt="3"/>
            </a:pPr>
            <a:r>
              <a:rPr lang="en-US" sz="2400" b="1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June 23 2012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noProof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测试问题 </a:t>
            </a:r>
            <a:r>
              <a:rPr lang="en-US" altLang="zh-CN" noProof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3</a:t>
            </a:r>
            <a:endParaRPr lang="en-US" altLang="zh-CN" noProof="0" smtClean="0">
              <a:solidFill>
                <a:srgbClr val="7F7F7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93713" y="1376363"/>
            <a:ext cx="8229600" cy="7572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79646"/>
              </a:buClr>
            </a:pPr>
            <a:r>
              <a:rPr lang="zh-CN" altLang="en-US" noProof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您将使用哪种函数查找数个工作日后的日期？ （请选择一个答案。）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使用 </a:t>
            </a:r>
            <a:r>
              <a:rPr lang="en-US" altLang="zh-CN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Excel 2010 </a:t>
            </a:r>
            <a:r>
              <a:rPr lang="zh-CN" alt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中的公式计算日期</a:t>
            </a:r>
            <a:endParaRPr lang="zh-CN" alt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>
          <a:xfrm>
            <a:off x="517525" y="2514600"/>
            <a:ext cx="8229600" cy="3581400"/>
          </a:xfrm>
        </p:spPr>
        <p:txBody>
          <a:bodyPr/>
          <a:lstStyle/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en-US" altLang="zh-CN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NETWORKDAYS</a:t>
            </a:r>
            <a:endParaRPr lang="zh-CN" altLang="en-US" noProof="0" smtClean="0">
              <a:solidFill>
                <a:srgbClr val="262626"/>
              </a:solidFill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en-US" altLang="zh-CN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WORKDAY</a:t>
            </a:r>
          </a:p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en-US" altLang="zh-CN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TODAY</a:t>
            </a:r>
            <a:endParaRPr lang="zh-CN" altLang="en-US" noProof="0">
              <a:solidFill>
                <a:srgbClr val="262626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noProof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测试问题 </a:t>
            </a:r>
            <a:r>
              <a:rPr lang="en-US" altLang="zh-CN" noProof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3</a:t>
            </a:r>
            <a:endParaRPr lang="en-US" altLang="zh-CN" noProof="0" smtClean="0">
              <a:solidFill>
                <a:srgbClr val="7F7F7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使用 </a:t>
            </a:r>
            <a:r>
              <a:rPr lang="en-US" altLang="zh-CN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Excel 2010 </a:t>
            </a:r>
            <a:r>
              <a:rPr lang="zh-CN" alt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中的公式计算日期</a:t>
            </a:r>
            <a:endParaRPr lang="zh-CN" alt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508000" y="4572000"/>
            <a:ext cx="8229600" cy="1371600"/>
          </a:xfrm>
        </p:spPr>
        <p:txBody>
          <a:bodyPr/>
          <a:lstStyle/>
          <a:p>
            <a:pPr eaLnBrk="1" hangingPunct="1">
              <a:buClr>
                <a:srgbClr val="F79646"/>
              </a:buClr>
            </a:pPr>
            <a:r>
              <a:rPr lang="zh-CN" altLang="en-US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使用 </a:t>
            </a:r>
            <a:r>
              <a:rPr lang="en-US" altLang="zh-CN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WORKDAY </a:t>
            </a:r>
            <a:r>
              <a:rPr lang="zh-CN" altLang="en-US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查找日期，例如，某个日期之前或之后数个工作日的截止日期或结束日期。</a:t>
            </a:r>
            <a:endParaRPr lang="zh-CN" altLang="en-US" noProof="0">
              <a:solidFill>
                <a:srgbClr val="262626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93713" y="1376363"/>
            <a:ext cx="8229600" cy="7572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79646"/>
              </a:buClr>
            </a:pPr>
            <a:r>
              <a:rPr lang="zh-CN" altLang="en-US" noProof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您将使用哪种函数查找数个工作日后的日期？</a:t>
            </a:r>
          </a:p>
        </p:txBody>
      </p:sp>
      <p:sp>
        <p:nvSpPr>
          <p:cNvPr id="54278" name="Title 5"/>
          <p:cNvSpPr txBox="1">
            <a:spLocks/>
          </p:cNvSpPr>
          <p:nvPr/>
        </p:nvSpPr>
        <p:spPr bwMode="auto">
          <a:xfrm>
            <a:off x="457200" y="228600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zh-CN" altLang="en-US" sz="440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答案：</a:t>
            </a:r>
            <a:endParaRPr lang="zh-CN" altLang="en-US" sz="4400" dirty="0">
              <a:solidFill>
                <a:srgbClr val="7F7F7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 bwMode="auto">
          <a:xfrm>
            <a:off x="609600" y="3429000"/>
            <a:ext cx="82296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1200"/>
              </a:spcAft>
              <a:buClr>
                <a:srgbClr val="F79646"/>
              </a:buClr>
              <a:buFont typeface="Calibri" pitchFamily="34" charset="0"/>
              <a:buAutoNum type="arabicPeriod" startAt="2"/>
            </a:pPr>
            <a:r>
              <a:rPr lang="en-US" altLang="zh-CN" sz="2400" b="1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WORKDAY</a:t>
            </a:r>
            <a:endParaRPr lang="en-US" altLang="zh-CN" sz="2400" b="1" dirty="0">
              <a:solidFill>
                <a:srgbClr val="262626"/>
              </a:solidFill>
              <a:latin typeface="Microsoft YaHei" pitchFamily="34" charset="-122"/>
              <a:ea typeface="Microsoft YaHei" pitchFamily="34" charset="-122"/>
              <a:cs typeface="Segoe U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noProof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测试问题 </a:t>
            </a:r>
            <a:r>
              <a:rPr lang="en-US" altLang="zh-CN" noProof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4</a:t>
            </a:r>
            <a:endParaRPr lang="en-US" altLang="zh-CN" noProof="0" smtClean="0">
              <a:solidFill>
                <a:srgbClr val="7F7F7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93713" y="1376363"/>
            <a:ext cx="8229600" cy="7572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79646"/>
              </a:buClr>
            </a:pPr>
            <a:r>
              <a:rPr lang="zh-CN" altLang="en-US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在 </a:t>
            </a:r>
            <a:r>
              <a:rPr lang="en-US" altLang="zh-CN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Excel </a:t>
            </a:r>
            <a:r>
              <a:rPr lang="zh-CN" altLang="en-US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中，您会键入什么作为公式的开头？ （请选择一个答案。）</a:t>
            </a:r>
            <a:endParaRPr lang="zh-CN" altLang="en-US" noProof="0">
              <a:solidFill>
                <a:srgbClr val="262626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使用 </a:t>
            </a:r>
            <a:r>
              <a:rPr lang="en-US" altLang="zh-CN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Excel 2010 </a:t>
            </a:r>
            <a:r>
              <a:rPr lang="zh-CN" alt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中的公式计算日期</a:t>
            </a:r>
            <a:endParaRPr lang="zh-CN" alt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>
          <a:xfrm>
            <a:off x="517525" y="2514600"/>
            <a:ext cx="8229600" cy="3581400"/>
          </a:xfrm>
        </p:spPr>
        <p:txBody>
          <a:bodyPr/>
          <a:lstStyle/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一个函数。 </a:t>
            </a:r>
          </a:p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数学运算符。 </a:t>
            </a:r>
          </a:p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一个等号 </a:t>
            </a:r>
            <a:r>
              <a:rPr lang="en-US" altLang="zh-CN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(=)</a:t>
            </a:r>
            <a:endParaRPr lang="zh-CN" altLang="en-US" noProof="0">
              <a:solidFill>
                <a:srgbClr val="262626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noProof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测试问题 </a:t>
            </a:r>
            <a:r>
              <a:rPr lang="en-US" altLang="zh-CN" noProof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4</a:t>
            </a:r>
            <a:endParaRPr lang="en-US" altLang="zh-CN" noProof="0" smtClean="0">
              <a:solidFill>
                <a:srgbClr val="7F7F7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dirty="0" err="1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使用</a:t>
            </a:r>
            <a:r>
              <a:rPr lang="en-US" dirty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 Excel 2010 </a:t>
            </a:r>
            <a:r>
              <a:rPr lang="en-US" dirty="0" err="1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中的公式计算日期</a:t>
            </a:r>
            <a:endParaRPr 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508000" y="4572000"/>
            <a:ext cx="8229600" cy="1371600"/>
          </a:xfrm>
        </p:spPr>
        <p:txBody>
          <a:bodyPr/>
          <a:lstStyle/>
          <a:p>
            <a:pPr eaLnBrk="1" hangingPunct="1">
              <a:buClr>
                <a:srgbClr val="F79646"/>
              </a:buClr>
            </a:pPr>
            <a:r>
              <a:rPr lang="zh-CN" altLang="en-US" noProof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每个公式均以等号开头。 若公式无法计算结果，检查公式开头是否有一个等号。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93713" y="1376363"/>
            <a:ext cx="8229600" cy="757237"/>
          </a:xfrm>
        </p:spPr>
        <p:txBody>
          <a:bodyPr/>
          <a:lstStyle/>
          <a:p>
            <a:pPr eaLnBrk="1" hangingPunct="1">
              <a:buClr>
                <a:srgbClr val="F79646"/>
              </a:buClr>
            </a:pPr>
            <a:r>
              <a:rPr lang="zh-CN" altLang="en-US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在 </a:t>
            </a:r>
            <a:r>
              <a:rPr lang="en-US" altLang="zh-CN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Excel </a:t>
            </a:r>
            <a:r>
              <a:rPr lang="zh-CN" altLang="en-US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中，您会键入什么作为公式的开头？ </a:t>
            </a:r>
            <a:endParaRPr lang="zh-CN" altLang="en-US" noProof="0">
              <a:solidFill>
                <a:srgbClr val="262626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6326" name="Title 5"/>
          <p:cNvSpPr txBox="1">
            <a:spLocks/>
          </p:cNvSpPr>
          <p:nvPr/>
        </p:nvSpPr>
        <p:spPr bwMode="auto">
          <a:xfrm>
            <a:off x="457200" y="228600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zh-CN" altLang="en-US" sz="440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答案：</a:t>
            </a:r>
            <a:endParaRPr lang="zh-CN" altLang="en-US" sz="4400" dirty="0">
              <a:solidFill>
                <a:srgbClr val="7F7F7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 bwMode="auto">
          <a:xfrm>
            <a:off x="533400" y="3429000"/>
            <a:ext cx="82296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1200"/>
              </a:spcAft>
              <a:buClr>
                <a:srgbClr val="F79646"/>
              </a:buClr>
              <a:buFont typeface="Calibri" pitchFamily="34" charset="0"/>
              <a:buAutoNum type="arabicPeriod" startAt="3"/>
            </a:pPr>
            <a:r>
              <a:rPr lang="zh-CN" altLang="en-US" sz="2400" b="1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一个等号 </a:t>
            </a:r>
            <a:r>
              <a:rPr lang="en-US" altLang="zh-CN" sz="2400" b="1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(=)</a:t>
            </a:r>
            <a:endParaRPr lang="en-US" altLang="zh-CN" sz="2400" b="1" dirty="0">
              <a:solidFill>
                <a:srgbClr val="262626"/>
              </a:solidFill>
              <a:latin typeface="Microsoft YaHei" pitchFamily="34" charset="-122"/>
              <a:ea typeface="Microsoft YaHei" pitchFamily="34" charset="-122"/>
              <a:cs typeface="Segoe U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3352800"/>
            <a:ext cx="7315200" cy="990600"/>
          </a:xfrm>
        </p:spPr>
        <p:txBody>
          <a:bodyPr/>
          <a:lstStyle/>
          <a:p>
            <a:pPr eaLnBrk="1" hangingPunct="1"/>
            <a:r>
              <a:rPr lang="en-US" altLang="zh-CN" noProof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Microsoft</a:t>
            </a:r>
            <a:r>
              <a:rPr lang="en-US" altLang="zh-CN" sz="2800" baseline="30000" noProof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®</a:t>
            </a:r>
            <a:r>
              <a:rPr lang="zh-CN" altLang="en-US" noProof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 </a:t>
            </a:r>
            <a:r>
              <a:rPr lang="en-US" altLang="zh-CN" noProof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Excel</a:t>
            </a:r>
            <a:r>
              <a:rPr lang="en-US" altLang="zh-CN" sz="2800" baseline="30000" noProof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®</a:t>
            </a:r>
            <a:r>
              <a:rPr lang="zh-CN" altLang="en-US" noProof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 </a:t>
            </a:r>
            <a:r>
              <a:rPr lang="en-US" altLang="zh-CN" noProof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2010 </a:t>
            </a:r>
            <a:r>
              <a:rPr lang="zh-CN" altLang="en-US" noProof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培训</a:t>
            </a:r>
            <a:endParaRPr lang="zh-CN" altLang="en-US" noProof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495800"/>
            <a:ext cx="6400800" cy="1676400"/>
          </a:xfrm>
        </p:spPr>
        <p:txBody>
          <a:bodyPr/>
          <a:lstStyle/>
          <a:p>
            <a:pPr eaLnBrk="1" hangingPunct="1"/>
            <a:r>
              <a:rPr lang="zh-CN" altLang="en-US" sz="3200" b="1" noProof="0" smtClean="0">
                <a:solidFill>
                  <a:srgbClr val="595959"/>
                </a:solidFill>
                <a:latin typeface="Microsoft YaHei" pitchFamily="34" charset="-122"/>
                <a:ea typeface="Microsoft YaHei" pitchFamily="34" charset="-122"/>
              </a:rPr>
              <a:t>使用 </a:t>
            </a:r>
            <a:r>
              <a:rPr lang="en-US" altLang="zh-CN" sz="3200" b="1" noProof="0" smtClean="0">
                <a:solidFill>
                  <a:srgbClr val="595959"/>
                </a:solidFill>
                <a:latin typeface="Microsoft YaHei" pitchFamily="34" charset="-122"/>
                <a:ea typeface="Microsoft YaHei" pitchFamily="34" charset="-122"/>
              </a:rPr>
              <a:t>Excel 2010 </a:t>
            </a:r>
            <a:r>
              <a:rPr lang="zh-CN" altLang="en-US" sz="3200" b="1" noProof="0" smtClean="0">
                <a:solidFill>
                  <a:srgbClr val="595959"/>
                </a:solidFill>
                <a:latin typeface="Microsoft YaHei" pitchFamily="34" charset="-122"/>
                <a:ea typeface="Microsoft YaHei" pitchFamily="34" charset="-122"/>
              </a:rPr>
              <a:t>中的公式计算日期</a:t>
            </a:r>
            <a:endParaRPr lang="zh-CN" altLang="en-US" sz="3200" b="1" noProof="0" smtClean="0">
              <a:solidFill>
                <a:srgbClr val="595959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noProof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测试问题 </a:t>
            </a:r>
            <a:r>
              <a:rPr lang="en-US" altLang="zh-CN" noProof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5</a:t>
            </a:r>
            <a:endParaRPr lang="en-US" altLang="zh-CN" noProof="0" smtClean="0">
              <a:solidFill>
                <a:srgbClr val="7F7F7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93713" y="1376363"/>
            <a:ext cx="8229600" cy="7572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79646"/>
              </a:buClr>
            </a:pPr>
            <a:r>
              <a:rPr lang="zh-CN" altLang="en-US" noProof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您如何分隔公式参数？ （请选择一个答案。）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使用 </a:t>
            </a:r>
            <a:r>
              <a:rPr lang="en-US" altLang="zh-CN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Excel 2010 </a:t>
            </a:r>
            <a:r>
              <a:rPr lang="zh-CN" alt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中的公式计算日期</a:t>
            </a:r>
            <a:endParaRPr lang="zh-CN" alt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>
          <a:xfrm>
            <a:off x="517525" y="2514600"/>
            <a:ext cx="8229600" cy="3581400"/>
          </a:xfrm>
        </p:spPr>
        <p:txBody>
          <a:bodyPr/>
          <a:lstStyle/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使用括号。 </a:t>
            </a:r>
          </a:p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使用空格。</a:t>
            </a:r>
          </a:p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使用逗号。</a:t>
            </a:r>
            <a:endParaRPr lang="zh-CN" altLang="en-US" noProof="0">
              <a:solidFill>
                <a:srgbClr val="262626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noProof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测试问题 </a:t>
            </a:r>
            <a:r>
              <a:rPr lang="en-US" altLang="zh-CN" noProof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5</a:t>
            </a:r>
            <a:endParaRPr lang="en-US" altLang="zh-CN" noProof="0" smtClean="0">
              <a:solidFill>
                <a:srgbClr val="7F7F7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使用 </a:t>
            </a:r>
            <a:r>
              <a:rPr lang="en-US" altLang="zh-CN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Excel 2010 </a:t>
            </a:r>
            <a:r>
              <a:rPr lang="zh-CN" alt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中的公式计算日期</a:t>
            </a:r>
            <a:endParaRPr lang="zh-CN" alt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508000" y="4572000"/>
            <a:ext cx="8229600" cy="1371600"/>
          </a:xfrm>
        </p:spPr>
        <p:txBody>
          <a:bodyPr/>
          <a:lstStyle/>
          <a:p>
            <a:pPr eaLnBrk="1" hangingPunct="1">
              <a:buClr>
                <a:srgbClr val="F79646"/>
              </a:buClr>
            </a:pPr>
            <a:r>
              <a:rPr lang="zh-CN" altLang="en-US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以逗号分隔参数。 例如，</a:t>
            </a:r>
            <a:r>
              <a:rPr lang="en-US" altLang="zh-CN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=NETWORKDAYS(A2,A3,A4:A5)</a:t>
            </a:r>
            <a:r>
              <a:rPr lang="zh-CN" altLang="en-US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。 冒号表示单元格区域。</a:t>
            </a:r>
            <a:endParaRPr lang="zh-CN" altLang="en-US" noProof="0">
              <a:solidFill>
                <a:srgbClr val="262626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93713" y="1376363"/>
            <a:ext cx="8229600" cy="757237"/>
          </a:xfrm>
        </p:spPr>
        <p:txBody>
          <a:bodyPr/>
          <a:lstStyle/>
          <a:p>
            <a:pPr eaLnBrk="1" hangingPunct="1">
              <a:buClr>
                <a:srgbClr val="F79646"/>
              </a:buClr>
            </a:pPr>
            <a:r>
              <a:rPr lang="zh-CN" altLang="en-US" noProof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您如何分隔公式参数？ </a:t>
            </a:r>
          </a:p>
        </p:txBody>
      </p:sp>
      <p:sp>
        <p:nvSpPr>
          <p:cNvPr id="58374" name="Title 5"/>
          <p:cNvSpPr txBox="1">
            <a:spLocks/>
          </p:cNvSpPr>
          <p:nvPr/>
        </p:nvSpPr>
        <p:spPr bwMode="auto">
          <a:xfrm>
            <a:off x="457200" y="228600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zh-CN" altLang="en-US" sz="440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答案：</a:t>
            </a:r>
            <a:endParaRPr lang="zh-CN" altLang="en-US" sz="4400" dirty="0">
              <a:solidFill>
                <a:srgbClr val="7F7F7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 bwMode="auto">
          <a:xfrm>
            <a:off x="533400" y="3429000"/>
            <a:ext cx="82296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1200"/>
              </a:spcAft>
              <a:buClr>
                <a:srgbClr val="F79646"/>
              </a:buClr>
              <a:buFont typeface="Calibri" pitchFamily="34" charset="0"/>
              <a:buAutoNum type="arabicPeriod" startAt="3"/>
            </a:pPr>
            <a:r>
              <a:rPr lang="zh-CN" altLang="en-US" sz="2400" b="1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使用逗号。</a:t>
            </a:r>
            <a:endParaRPr lang="zh-CN" altLang="en-US" sz="2400" b="1" dirty="0">
              <a:solidFill>
                <a:srgbClr val="262626"/>
              </a:solidFill>
              <a:latin typeface="Microsoft YaHei" pitchFamily="34" charset="-122"/>
              <a:ea typeface="Microsoft YaHei" pitchFamily="34" charset="-122"/>
              <a:cs typeface="Segoe U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noProof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课程摘要卡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93713" y="1376363"/>
            <a:ext cx="8229600" cy="7572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ct val="75000"/>
              </a:spcAft>
              <a:buClr>
                <a:srgbClr val="F79646"/>
              </a:buClr>
            </a:pPr>
            <a:r>
              <a:rPr lang="zh-CN" altLang="en-US" noProof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有关此课程中涉及的任务摘要，请查看</a:t>
            </a:r>
            <a:r>
              <a:rPr lang="zh-CN" altLang="en-US" noProof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hlinkClick r:id="rId3"/>
              </a:rPr>
              <a:t>课程摘要卡</a:t>
            </a:r>
            <a:r>
              <a:rPr lang="zh-CN" altLang="en-US" noProof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使用 </a:t>
            </a:r>
            <a:r>
              <a:rPr lang="en-US" altLang="zh-CN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Excel 2010 </a:t>
            </a:r>
            <a:r>
              <a:rPr lang="zh-CN" alt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中的公式计算日期</a:t>
            </a:r>
            <a:endParaRPr lang="zh-CN" alt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cs typeface="Segoe U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zh-CN" altLang="en-US" sz="4400" noProof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使用此模板</a:t>
            </a:r>
            <a:endParaRPr lang="zh-CN" altLang="en-US" sz="4400" noProof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60419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请查看备注窗格或完整备注页面（“视图”选项卡的“备注页”），了解有关此模板的详细帮助。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noProof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课程内容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713" y="1376363"/>
            <a:ext cx="8229600" cy="3881437"/>
          </a:xfrm>
        </p:spPr>
        <p:txBody>
          <a:bodyPr/>
          <a:lstStyle/>
          <a:p>
            <a:pPr marL="276225" indent="-276225" eaLnBrk="1" hangingPunct="1">
              <a:buClr>
                <a:srgbClr val="FF9900"/>
              </a:buClr>
              <a:buFontTx/>
              <a:buChar char="•"/>
            </a:pPr>
            <a:r>
              <a:rPr lang="zh-CN" altLang="en-US" sz="2800" b="1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概述：</a:t>
            </a:r>
            <a:r>
              <a:rPr lang="zh-CN" altLang="en-US" sz="2800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日期计算</a:t>
            </a:r>
          </a:p>
          <a:p>
            <a:pPr marL="276225" indent="-276225" eaLnBrk="1" hangingPunct="1">
              <a:buClr>
                <a:srgbClr val="FF9900"/>
              </a:buClr>
              <a:buFontTx/>
              <a:buChar char="•"/>
            </a:pPr>
            <a:r>
              <a:rPr lang="zh-CN" altLang="en-US" sz="2800" b="1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课程：</a:t>
            </a:r>
            <a:r>
              <a:rPr lang="zh-CN" altLang="en-US" sz="2800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包含 </a:t>
            </a:r>
            <a:r>
              <a:rPr lang="en-US" altLang="zh-CN" sz="2800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6 </a:t>
            </a:r>
            <a:r>
              <a:rPr lang="zh-CN" altLang="en-US" sz="2800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个讲解短片</a:t>
            </a:r>
            <a:endParaRPr lang="zh-CN" altLang="en-US" noProof="0" smtClean="0">
              <a:solidFill>
                <a:srgbClr val="262626"/>
              </a:solidFill>
              <a:latin typeface="Microsoft YaHei" pitchFamily="34" charset="-122"/>
              <a:ea typeface="Microsoft YaHei" pitchFamily="34" charset="-122"/>
            </a:endParaRPr>
          </a:p>
          <a:p>
            <a:pPr marL="276225" indent="-276225" eaLnBrk="1" hangingPunct="1">
              <a:buClr>
                <a:srgbClr val="FF9900"/>
              </a:buClr>
              <a:buFontTx/>
              <a:buChar char="•"/>
            </a:pPr>
            <a:r>
              <a:rPr lang="zh-CN" altLang="en-US" sz="2800" b="1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测验</a:t>
            </a:r>
          </a:p>
          <a:p>
            <a:pPr marL="276225" indent="-276225" eaLnBrk="1" hangingPunct="1">
              <a:buClr>
                <a:srgbClr val="FF9900"/>
              </a:buClr>
              <a:buFontTx/>
              <a:buChar char="•"/>
            </a:pPr>
            <a:r>
              <a:rPr lang="zh-CN" altLang="en-US" sz="2800" b="1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课程摘要卡</a:t>
            </a:r>
          </a:p>
          <a:p>
            <a:pPr marL="276225" indent="-276225"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endParaRPr lang="zh-CN" altLang="en-US" sz="2800" noProof="0">
              <a:solidFill>
                <a:srgbClr val="262626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使用 </a:t>
            </a:r>
            <a:r>
              <a:rPr lang="en-US" altLang="zh-CN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Excel 2010 </a:t>
            </a:r>
            <a:r>
              <a:rPr lang="zh-CN" alt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中的公式计算日期</a:t>
            </a:r>
            <a:endParaRPr lang="zh-CN" alt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cs typeface="Segoe U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noProof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概述：日期计算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使用 </a:t>
            </a:r>
            <a:r>
              <a:rPr lang="en-US" altLang="zh-CN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Excel 2010 </a:t>
            </a:r>
            <a:r>
              <a:rPr lang="zh-CN" alt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中的公式计算日期</a:t>
            </a:r>
            <a:endParaRPr lang="zh-CN" alt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type="body" sz="quarter" idx="14"/>
          </p:nvPr>
        </p:nvSpPr>
        <p:spPr>
          <a:xfrm>
            <a:off x="3048000" y="1649413"/>
            <a:ext cx="5562600" cy="4343400"/>
          </a:xfrm>
        </p:spPr>
        <p:txBody>
          <a:bodyPr/>
          <a:lstStyle/>
          <a:p>
            <a:pPr eaLnBrk="1" hangingPunct="1"/>
            <a:r>
              <a:rPr lang="zh-CN" altLang="en-US" noProof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在 </a:t>
            </a:r>
            <a:r>
              <a:rPr lang="en-US" altLang="zh-CN" noProof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Excel </a:t>
            </a:r>
            <a:r>
              <a:rPr lang="zh-CN" altLang="en-US" noProof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中，您可以使用公式计算日期，如距休假日还有多少工作日，或计算一个项目的结束日期。</a:t>
            </a:r>
          </a:p>
          <a:p>
            <a:pPr eaLnBrk="1" hangingPunct="1"/>
            <a:r>
              <a:rPr lang="zh-CN" altLang="en-US" noProof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本课程向您介绍如何查找两个日期之间的天数或工作日天数，以及查找某年、月、日后的日期。</a:t>
            </a:r>
            <a:br>
              <a:rPr lang="zh-CN" altLang="en-US" noProof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</a:br>
            <a:endParaRPr lang="zh-CN" altLang="en-US" noProof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2" name="Picture Placeholder 1" title="Excel 2010 product icon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>
            <a:fillRect/>
          </a:stretch>
        </p:blipFill>
        <p:spPr/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noProof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课程目标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713" y="1376363"/>
            <a:ext cx="8229600" cy="4795837"/>
          </a:xfrm>
        </p:spPr>
        <p:txBody>
          <a:bodyPr/>
          <a:lstStyle/>
          <a:p>
            <a:pPr eaLnBrk="1" hangingPunct="1">
              <a:buClr>
                <a:srgbClr val="F79646"/>
              </a:buClr>
              <a:buFont typeface="Arial" pitchFamily="34" charset="0"/>
              <a:buChar char="•"/>
            </a:pPr>
            <a:r>
              <a:rPr lang="zh-CN" altLang="en-US" sz="2800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查找两个日期之间的天数。</a:t>
            </a:r>
          </a:p>
          <a:p>
            <a:pPr eaLnBrk="1" hangingPunct="1">
              <a:buClr>
                <a:srgbClr val="F79646"/>
              </a:buClr>
              <a:buFont typeface="Arial" pitchFamily="34" charset="0"/>
              <a:buChar char="•"/>
            </a:pPr>
            <a:r>
              <a:rPr lang="zh-CN" altLang="en-US" sz="2800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查找两个日期之间的工作日天数。</a:t>
            </a:r>
          </a:p>
          <a:p>
            <a:pPr eaLnBrk="1" hangingPunct="1">
              <a:buClr>
                <a:srgbClr val="F79646"/>
              </a:buClr>
              <a:buFont typeface="Arial" pitchFamily="34" charset="0"/>
              <a:buChar char="•"/>
            </a:pPr>
            <a:r>
              <a:rPr lang="zh-CN" altLang="en-US" sz="2800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计算数个工作日后的日期。</a:t>
            </a:r>
          </a:p>
          <a:p>
            <a:pPr eaLnBrk="1" hangingPunct="1">
              <a:buClr>
                <a:srgbClr val="F79646"/>
              </a:buClr>
              <a:buFont typeface="Arial" pitchFamily="34" charset="0"/>
              <a:buChar char="•"/>
            </a:pPr>
            <a:r>
              <a:rPr lang="zh-CN" altLang="en-US" sz="2800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获得数月后的日期。</a:t>
            </a:r>
          </a:p>
          <a:p>
            <a:pPr eaLnBrk="1" hangingPunct="1">
              <a:buClr>
                <a:srgbClr val="F79646"/>
              </a:buClr>
              <a:buFont typeface="Arial" pitchFamily="34" charset="0"/>
              <a:buChar char="•"/>
            </a:pPr>
            <a:r>
              <a:rPr lang="zh-CN" altLang="en-US" sz="2800" noProof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查找某年、月、日后的日期。</a:t>
            </a:r>
            <a:endParaRPr lang="zh-CN" altLang="en-US" sz="2800" noProof="0">
              <a:solidFill>
                <a:srgbClr val="262626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使用 </a:t>
            </a:r>
            <a:r>
              <a:rPr lang="en-US" altLang="zh-CN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Excel 2010 </a:t>
            </a:r>
            <a:r>
              <a:rPr lang="zh-CN" alt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中的公式计算日期</a:t>
            </a:r>
            <a:endParaRPr lang="zh-CN" alt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cs typeface="Segoe U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noProof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日期和公式</a:t>
            </a:r>
          </a:p>
        </p:txBody>
      </p:sp>
      <p:sp>
        <p:nvSpPr>
          <p:cNvPr id="43011" name="Footer Placeholder 1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使用 </a:t>
            </a:r>
            <a:r>
              <a:rPr lang="en-US" altLang="zh-CN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Excel 2010 </a:t>
            </a:r>
            <a:r>
              <a:rPr lang="zh-CN" alt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中的公式计算日期</a:t>
            </a:r>
            <a:endParaRPr lang="zh-CN" alt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zh-CN" altLang="en-US" noProof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指向视频底部可查看视频控件。 拖动或指向进度栏可向前或向后移动。</a:t>
            </a:r>
          </a:p>
          <a:p>
            <a:pPr fontAlgn="base">
              <a:spcAft>
                <a:spcPct val="0"/>
              </a:spcAft>
            </a:pPr>
            <a:endParaRPr lang="zh-CN" altLang="en-US" noProof="0" smtClean="0">
              <a:solidFill>
                <a:srgbClr val="7F7F7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5" name="Dates 1_1 movie_VF102621993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Dates 1_1 movie_VF102621993开始使用公式前，需要了解一下Excel如何识别和存储日期。267" time="267"/>
                    <p14:bmk name="Dates 1_1 movie_VF102621993开始使用公式前，需要了解一下Excel如何识别和存储日期。6233" time="6233"/>
                    <p14:bmk name="Dates 1_1 movie_VF102621993例如，了解Excel如何将日期相减。6333" time="6333"/>
                    <p14:bmk name="Dates 1_1 movie_VF102621993例如，了解Excel如何将日期相减。13133" time="13133"/>
                    <p14:bmk name="Dates 1_1 movie_VF102621993在电子表格中键入2011年13233" time="13233"/>
                    <p14:bmk name="Dates 1_1 movie_VF102621993在电子表格中键入2011年20667" time="20667"/>
                    <p14:bmk name="Dates 1_1 movie_VF102621993但是Excel识别的内容却不同，20767" time="20767"/>
                    <p14:bmk name="Dates 1_1 movie_VF102621993但是Excel识别的内容却不同，28067" time="28067"/>
                    <p14:bmk name="Dates 1_1 movie_VF102621993在“开始”选项卡上的“数字”组中，我单击这个称为“对话框启动器”的小箭头，然后单击“常规”。28167" time="28167"/>
                    <p14:bmk name="Dates 1_1 movie_VF102621993在“开始”选项卡上的“数字”组中，我单击这个称为“对话框启动器”的小箭头，然后单击“常规”。37900" time="37900"/>
                    <p14:bmk name="Dates 1_1 movie_VF102621993此日期转换为序列号40622。38000" time="38000"/>
                    <p14:bmk name="Dates 1_1 movie_VF102621993此日期转换为序列号40622。42500" time="42500"/>
                    <p14:bmk name="Dates 1_1 movie_VF102621993在Excel中，日期的序列号42600" time="42600"/>
                    <p14:bmk name="Dates 1_1 movie_VF102621993在Excel中，日期的序列号50733" time="50733"/>
                    <p14:bmk name="Dates 1_1 movie_VF102621993每过一天，就在此序列号上加1。所以，190050833" time="50833"/>
                    <p14:bmk name="Dates 1_1 movie_VF102621993每过一天，就在此序列号上加1。所以，190060767" time="60767"/>
                    <p14:bmk name="Dates 1_1 movie_VF102621993作为序列号存储在后台的日期使我们可以在公式中使用日期。60867" time="60867"/>
                    <p14:bmk name="Dates 1_1 movie_VF102621993作为序列号存储在后台的日期使我们可以在公式中使用日期。68733" time="68733"/>
                    <p14:bmk name="Dates 1_1 movie_VF102621993Excel使用这些序列号来进行计算。68833" time="68833"/>
                    <p14:bmk name="Dates 1_1 movie_VF102621993Excel使用这些序列号来进行计算。72300" time="72300"/>
                    <p14:bmk name="Dates 1_1 movie_VF102621993现在开始了解公式。72400" time="72400"/>
                    <p14:bmk name="Dates 1_1 movie_VF102621993现在开始了解公式。74433" time="74433"/>
                  </p14:bmkLst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524000" y="992188"/>
            <a:ext cx="5943600" cy="4457700"/>
          </a:xfrm>
        </p:spPr>
      </p:pic>
      <p:sp>
        <p:nvSpPr>
          <p:cNvPr id="2" name="TextBox 1" hidden="1"/>
          <p:cNvSpPr txBox="1"/>
          <p:nvPr/>
        </p:nvSpPr>
        <p:spPr>
          <a:xfrm>
            <a:off x="0" y="0"/>
            <a:ext cx="4322017" cy="276999"/>
          </a:xfrm>
          <a:prstGeom prst="rect">
            <a:avLst/>
          </a:prstGeom>
          <a:noFill/>
        </p:spPr>
        <p:txBody>
          <a:bodyPr vert="horz" wrap="none" tIns="0" bIns="0" rtlCol="0">
            <a:spAutoFit/>
          </a:bodyPr>
          <a:lstStyle/>
          <a:p>
            <a:r>
              <a:rPr lang="zh-CN" altLang="en-US" smtClean="0">
                <a:latin typeface="Calibri"/>
              </a:rPr>
              <a:t>此项目的结束日期为 </a:t>
            </a:r>
            <a:r>
              <a:rPr lang="en-US" altLang="zh-CN" dirty="0" smtClean="0">
                <a:latin typeface="Calibri"/>
              </a:rPr>
              <a:t>2013 </a:t>
            </a:r>
            <a:r>
              <a:rPr lang="zh-CN" altLang="en-US" smtClean="0">
                <a:latin typeface="Calibri"/>
              </a:rPr>
              <a:t>年 </a:t>
            </a:r>
            <a:r>
              <a:rPr lang="en-US" altLang="zh-CN" dirty="0" smtClean="0">
                <a:latin typeface="Calibri"/>
              </a:rPr>
              <a:t>1 </a:t>
            </a:r>
            <a:r>
              <a:rPr lang="zh-CN" altLang="en-US" smtClean="0">
                <a:latin typeface="Calibri"/>
              </a:rPr>
              <a:t>月 </a:t>
            </a:r>
            <a:r>
              <a:rPr lang="en-US" altLang="zh-CN" dirty="0" smtClean="0">
                <a:latin typeface="Calibri"/>
              </a:rPr>
              <a:t>24 </a:t>
            </a:r>
            <a:r>
              <a:rPr lang="zh-CN" altLang="en-US" smtClean="0">
                <a:latin typeface="Calibri"/>
              </a:rPr>
              <a:t>日。</a:t>
            </a:r>
            <a:endParaRPr lang="en-US" dirty="0">
              <a:latin typeface="Calibri"/>
            </a:endParaRPr>
          </a:p>
        </p:txBody>
      </p:sp>
      <p:sp>
        <p:nvSpPr>
          <p:cNvPr id="4" name="Dates 1_1 movie_VF102621993开始使用公式前，需要了解一下Excel如何识别和存储日期。2676233"/>
          <p:cNvSpPr txBox="1"/>
          <p:nvPr>
            <p:custDataLst>
              <p:tags r:id="rId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开始使用公式前，需要了解一下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Excel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如何识别和存储日期。</a:t>
            </a:r>
            <a:endParaRPr lang="zh-CN" alt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6" name="Dates 1_1 movie_VF102621993例如，了解Excel如何将日期相减。633313133"/>
          <p:cNvSpPr txBox="1"/>
          <p:nvPr>
            <p:custDataLst>
              <p:tags r:id="rId5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例如，了解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Excel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如何将日期相减。</a:t>
            </a:r>
            <a:endParaRPr lang="zh-CN" alt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8" name="Dates 1_1 movie_VF102621993在电子表格中键入2011年1323320667"/>
          <p:cNvSpPr txBox="1"/>
          <p:nvPr>
            <p:custDataLst>
              <p:tags r:id="rId6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在电子表格中键入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2011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年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3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月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20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日时，将显示日期。</a:t>
            </a:r>
            <a:endParaRPr lang="zh-CN" alt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9" name="Dates 1_1 movie_VF102621993但是Excel识别的内容却不同，2076728067"/>
          <p:cNvSpPr txBox="1"/>
          <p:nvPr>
            <p:custDataLst>
              <p:tags r:id="rId7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但是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Excel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识别的内容却不同， 它使用该日期的序列号。 下面将进行说明。</a:t>
            </a:r>
            <a:endParaRPr lang="zh-CN" alt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0" name="Dates 1_1 movie_VF102621993在“开始”选项卡上的“数字”组中，我单击这个称为“对话框启动器”的小箭头，然后单击“常规”。2816737900"/>
          <p:cNvSpPr txBox="1"/>
          <p:nvPr>
            <p:custDataLst>
              <p:tags r:id="rId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在“开始”选项卡上的“数字”组中， 我单击这个称为“对话框启动器” 的小箭头，然后单击“常规”。</a:t>
            </a:r>
            <a:endParaRPr lang="zh-CN" alt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1" name="Dates 1_1 movie_VF102621993此日期转换为序列号40622。3800042500"/>
          <p:cNvSpPr txBox="1"/>
          <p:nvPr>
            <p:custDataLst>
              <p:tags r:id="rId9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此日期转换为序列号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40622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endParaRPr lang="zh-CN" alt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2" name="Dates 1_1 movie_VF102621993在Excel中，日期的序列号4260050733"/>
          <p:cNvSpPr txBox="1"/>
          <p:nvPr>
            <p:custDataLst>
              <p:tags r:id="rId10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在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Excel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中，日期的序列号 从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1900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年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月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日开始， 即序列号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endParaRPr lang="zh-CN" alt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3" name="Dates 1_1 movie_VF102621993每过一天，就在此序列号上加1。所以，19005083360767"/>
          <p:cNvSpPr txBox="1"/>
          <p:nvPr>
            <p:custDataLst>
              <p:tags r:id="rId11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每过一天，就在此序列号上加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。 所以，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1900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年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月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2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日就是 序列号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2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，依此类推。</a:t>
            </a:r>
            <a:endParaRPr lang="zh-CN" alt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4" name="Dates 1_1 movie_VF102621993作为序列号存储在后台的日期使我们可以在公式中使用日期。6086768733"/>
          <p:cNvSpPr txBox="1"/>
          <p:nvPr>
            <p:custDataLst>
              <p:tags r:id="rId12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作为序列号存储在后台的日期 使我们可以在公式中使用日期。</a:t>
            </a:r>
            <a:endParaRPr lang="zh-CN" alt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5" name="Dates 1_1 movie_VF102621993Excel使用这些序列号来进行计算。6883372300"/>
          <p:cNvSpPr txBox="1"/>
          <p:nvPr>
            <p:custDataLst>
              <p:tags r:id="rId13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Excel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使用这些序列号来进行计算。</a:t>
            </a:r>
            <a:endParaRPr lang="zh-CN" alt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6" name="Dates 1_1 movie_VF102621993现在开始了解公式。7240074433"/>
          <p:cNvSpPr txBox="1"/>
          <p:nvPr>
            <p:custDataLst>
              <p:tags r:id="rId1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现在开始了解公式。</a:t>
            </a:r>
            <a:endParaRPr lang="zh-CN" alt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ransition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  <p:seq concurrent="1" nextAc="seek">
                  <p:cTn id="1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 1_1 movie_VF102621993开始使用公式前，需要了解一下Excel如何识别和存储日期。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 1_1 movie_VF102621993开始使用公式前，需要了解一下Excel如何识别和存储日期。267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 1_1 movie_VF102621993开始使用公式前，需要了解一下Excel如何识别和存储日期。6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 1_1 movie_VF102621993开始使用公式前，需要了解一下Excel如何识别和存储日期。6233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 1_1 movie_VF102621993例如，了解Excel如何将日期相减。6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 1_1 movie_VF102621993例如，了解Excel如何将日期相减。633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 1_1 movie_VF102621993例如，了解Excel如何将日期相减。13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 1_1 movie_VF102621993例如，了解Excel如何将日期相减。13133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 1_1 movie_VF102621993在电子表格中键入2011年13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 1_1 movie_VF102621993在电子表格中键入2011年13233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 1_1 movie_VF102621993在电子表格中键入2011年20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 1_1 movie_VF102621993在电子表格中键入2011年2066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 1_1 movie_VF102621993但是Excel识别的内容却不同，20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 1_1 movie_VF102621993但是Excel识别的内容却不同，20767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 1_1 movie_VF102621993但是Excel识别的内容却不同，28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 1_1 movie_VF102621993但是Excel识别的内容却不同，28067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 1_1 movie_VF102621993在“开始”选项卡上的“数字”组中，我单击这个称为“对话框启动器”的小箭头，然后单击“常规”。28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 1_1 movie_VF102621993在“开始”选项卡上的“数字”组中，我单击这个称为“对话框启动器”的小箭头，然后单击“常规”。28167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 1_1 movie_VF102621993在“开始”选项卡上的“数字”组中，我单击这个称为“对话框启动器”的小箭头，然后单击“常规”。37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 1_1 movie_VF102621993在“开始”选项卡上的“数字”组中，我单击这个称为“对话框启动器”的小箭头，然后单击“常规”。37900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 1_1 movie_VF102621993此日期转换为序列号40622。38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 1_1 movie_VF102621993此日期转换为序列号40622。38000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 1_1 movie_VF102621993此日期转换为序列号40622。42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 1_1 movie_VF102621993此日期转换为序列号40622。42500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 1_1 movie_VF102621993在Excel中，日期的序列号42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 1_1 movie_VF102621993在Excel中，日期的序列号42600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 1_1 movie_VF102621993在Excel中，日期的序列号50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 1_1 movie_VF102621993在Excel中，日期的序列号50733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 1_1 movie_VF102621993每过一天，就在此序列号上加1。所以，190050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 1_1 movie_VF102621993每过一天，就在此序列号上加1。所以，190050833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 1_1 movie_VF102621993每过一天，就在此序列号上加1。所以，190060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 1_1 movie_VF102621993每过一天，就在此序列号上加1。所以，190060767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 1_1 movie_VF102621993作为序列号存储在后台的日期使我们可以在公式中使用日期。60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 1_1 movie_VF102621993作为序列号存储在后台的日期使我们可以在公式中使用日期。60867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 1_1 movie_VF102621993作为序列号存储在后台的日期使我们可以在公式中使用日期。68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 1_1 movie_VF102621993作为序列号存储在后台的日期使我们可以在公式中使用日期。68733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 1_1 movie_VF102621993Excel使用这些序列号来进行计算。68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 1_1 movie_VF102621993Excel使用这些序列号来进行计算。68833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 1_1 movie_VF102621993Excel使用这些序列号来进行计算。72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 1_1 movie_VF102621993Excel使用这些序列号来进行计算。72300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 1_1 movie_VF102621993现在开始了解公式。72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 1_1 movie_VF102621993现在开始了解公式。72400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 1_1 movie_VF102621993现在开始了解公式。74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 1_1 movie_VF102621993现在开始了解公式。74433"/>
                      </p:tgtEl>
                    </p:cond>
                  </p:nextCondLst>
                </p:seq>
              </p:childTnLst>
            </p:cTn>
          </p:par>
        </p:tnLst>
        <p:bldLst>
          <p:bldP spid="7" grpId="0" build="p"/>
          <p:bldP spid="4" grpId="0" animBg="1"/>
          <p:bldP spid="4" grpId="1" animBg="1"/>
          <p:bldP spid="6" grpId="0" animBg="1"/>
          <p:bldP spid="6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</p:childTnLst>
            </p:cTn>
          </p:par>
        </p:tnLst>
        <p:bldLst>
          <p:bldP spid="7" grpId="0" build="p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noProof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查找两个日期之间的天数</a:t>
            </a:r>
          </a:p>
        </p:txBody>
      </p:sp>
      <p:sp>
        <p:nvSpPr>
          <p:cNvPr id="44035" name="Footer Placeholder 1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使用 </a:t>
            </a:r>
            <a:r>
              <a:rPr lang="en-US" altLang="zh-CN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Excel 2010 </a:t>
            </a:r>
            <a:r>
              <a:rPr lang="zh-CN" alt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中的公式计算日期</a:t>
            </a:r>
            <a:endParaRPr lang="zh-CN" alt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zh-CN" altLang="en-US" noProof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指向视频底部可查看视频控件。 拖动或指向进度栏可向前或向后移动。</a:t>
            </a:r>
          </a:p>
          <a:p>
            <a:pPr fontAlgn="base">
              <a:spcAft>
                <a:spcPct val="0"/>
              </a:spcAft>
            </a:pPr>
            <a:endParaRPr lang="zh-CN" altLang="en-US" noProof="0" smtClean="0">
              <a:solidFill>
                <a:srgbClr val="7F7F7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5" name="DatesMovie1_2_VF102621997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DatesMovie1_2_VF102621997假设今天是2011年100" time="100"/>
                    <p14:bmk name="DatesMovie1_2_VF102621997假设今天是2011年8100" time="8100"/>
                    <p14:bmk name="DatesMovie1_2_VF102621997您想知道距开始休假还有多少天？8200" time="8200"/>
                    <p14:bmk name="DatesMovie1_2_VF102621997您想知道距开始休假还有多少天？11800" time="11800"/>
                    <p14:bmk name="DatesMovie1_2_VF102621997为了计算，我在A2单元格中11900" time="11900"/>
                    <p14:bmk name="DatesMovie1_2_VF102621997为了计算，我在A2单元格中17367" time="17367"/>
                    <p14:bmk name="DatesMovie1_2_VF102621997然后，我在A3单元格中键入17467" time="17467"/>
                    <p14:bmk name="DatesMovie1_2_VF102621997然后，我在A3单元格中键入24733" time="24733"/>
                    <p14:bmk name="DatesMovie1_2_VF102621997现在，我键入公式=A3-A2。答案是距离休假还有24833" time="24833"/>
                    <p14:bmk name="DatesMovie1_2_VF102621997现在，我键入公式=A3-A2。答案是距离休假还有35300" time="35300"/>
                    <p14:bmk name="DatesMovie1_2_VF102621997等号是让Excel知道这是公式。35400" time="35400"/>
                    <p14:bmk name="DatesMovie1_2_VF102621997等号是让Excel知道这是公式。38867" time="38867"/>
                    <p14:bmk name="DatesMovie1_2_VF102621997减号运算符让Excel将数字相减。38967" time="38967"/>
                    <p14:bmk name="DatesMovie1_2_VF102621997减号运算符让Excel将数字相减。44133" time="44133"/>
                    <p14:bmk name="DatesMovie1_2_VF102621997A3和A244233" time="44233"/>
                    <p14:bmk name="DatesMovie1_2_VF102621997A3和A250067" time="50067"/>
                    <p14:bmk name="DatesMovie1_2_VF102621997要验证Excel如何得出50167" time="50167"/>
                    <p14:bmk name="DatesMovie1_2_VF102621997要验证Excel如何得出56067" time="56067"/>
                    <p14:bmk name="DatesMovie1_2_VF102621997在“开始”选项卡上的“数字”组中，我单击此处，选择“常规”。56167" time="56167"/>
                    <p14:bmk name="DatesMovie1_2_VF102621997在“开始”选项卡上的“数字”组中，我单击此处，选择“常规”。62233" time="62233"/>
                    <p14:bmk name="DatesMovie1_2_VF102621997这会将5月62333" time="62333"/>
                    <p14:bmk name="DatesMovie1_2_VF102621997这会将5月68167" time="68167"/>
                    <p14:bmk name="DatesMovie1_2_VF102621997然后，我按照相同的步骤将2011年68267" time="68267"/>
                    <p14:bmk name="DatesMovie1_2_VF102621997然后，我按照相同的步骤将2011年77333" time="77333"/>
                    <p14:bmk name="DatesMovie1_2_VF102621997结果仍然是74。77433" time="77433"/>
                    <p14:bmk name="DatesMovie1_2_VF102621997结果仍然是74。81200" time="81200"/>
                    <p14:bmk name="DatesMovie1_2_VF102621997要以其他方式验算，我需要通过键入=40739-4066581300" time="81300"/>
                    <p14:bmk name="DatesMovie1_2_VF102621997要以其他方式验算，我需要通过键入=40739-4066595000" time="95000"/>
                    <p14:bmk name="DatesMovie1_2_VF102621997如果您以后想知道如何得出某公式的结果，95100" time="95100"/>
                    <p14:bmk name="DatesMovie1_2_VF102621997如果您以后想知道如何得出某公式的结果，98633" time="98633"/>
                    <p14:bmk name="DatesMovie1_2_VF102621997只要选择包含公式的单元格，就可在靠近此电子表格顶部的98733" time="98733"/>
                    <p14:bmk name="DatesMovie1_2_VF102621997只要选择包含公式的单元格，就可在靠近此电子表格顶部的102833" time="102833"/>
                    <p14:bmk name="DatesMovie1_2_VF102621997“公式”栏中查看此公式。102933" time="102933"/>
                    <p14:bmk name="DatesMovie1_2_VF102621997“公式”栏中查看此公式。106567" time="106567"/>
                    <p14:bmk name="DatesMovie1_2_VF102621997您也可以双击单元格来查看单元格中的公式。106667" time="106667"/>
                    <p14:bmk name="DatesMovie1_2_VF102621997您也可以双击单元格来查看单元格中的公式。112167" time="112167"/>
                  </p14:bmkLst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524000" y="992188"/>
            <a:ext cx="5943600" cy="4457700"/>
          </a:xfrm>
        </p:spPr>
      </p:pic>
      <p:sp>
        <p:nvSpPr>
          <p:cNvPr id="6" name="DatesMovie1_2_VF102621997假设今天是2011年1008100"/>
          <p:cNvSpPr txBox="1"/>
          <p:nvPr>
            <p:custDataLst>
              <p:tags r:id="rId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假设今天是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2011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年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5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月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2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日， 您从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2011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年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7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月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15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日开始休假。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8" name="DatesMovie1_2_VF102621997您想知道距开始休假还有多少天？820011800"/>
          <p:cNvSpPr txBox="1"/>
          <p:nvPr>
            <p:custDataLst>
              <p:tags r:id="rId5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您想知道距开始休假还有多少天？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9" name="DatesMovie1_2_VF102621997为了计算，我在A2单元格中1190017367"/>
          <p:cNvSpPr txBox="1"/>
          <p:nvPr>
            <p:custDataLst>
              <p:tags r:id="rId6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为了计算，我在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A2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单元格中 键入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2011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年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5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月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2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日。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0" name="DatesMovie1_2_VF102621997然后，我在A3单元格中键入1746724733"/>
          <p:cNvSpPr txBox="1"/>
          <p:nvPr>
            <p:custDataLst>
              <p:tags r:id="rId7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然后，我在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A3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单元格中键入 休假开始日期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2011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年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7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月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15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日。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1" name="DatesMovie1_2_VF102621997现在，我键入公式=A3-A2。答案是距离休假还有2483335300"/>
          <p:cNvSpPr txBox="1"/>
          <p:nvPr>
            <p:custDataLst>
              <p:tags r:id="rId8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现在，我键入公式 </a:t>
            </a:r>
            <a:r>
              <a:rPr lang="en-US" altLang="ko-KR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=</a:t>
            </a:r>
            <a:r>
              <a:rPr lang="en-US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A3-A2。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答案是距离休假还有 </a:t>
            </a:r>
            <a:r>
              <a:rPr lang="en-US" altLang="ko-KR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74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天。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2" name="DatesMovie1_2_VF102621997等号是让Excel知道这是公式。3540038867"/>
          <p:cNvSpPr txBox="1"/>
          <p:nvPr>
            <p:custDataLst>
              <p:tags r:id="rId9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等号是让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Excel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知道这是公式。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3" name="DatesMovie1_2_VF102621997减号运算符让Excel将数字相减。3896744133"/>
          <p:cNvSpPr txBox="1"/>
          <p:nvPr>
            <p:custDataLst>
              <p:tags r:id="rId10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减号运算符让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Excel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将数字相减。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4" name="DatesMovie1_2_VF102621997A3和A24423350067"/>
          <p:cNvSpPr txBox="1"/>
          <p:nvPr>
            <p:custDataLst>
              <p:tags r:id="rId11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A3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和 </a:t>
            </a:r>
            <a:r>
              <a:rPr lang="en-US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A2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是单元格引用， 引用单元格中的值。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5" name="DatesMovie1_2_VF102621997要验证Excel如何得出5016756067"/>
          <p:cNvSpPr txBox="1"/>
          <p:nvPr>
            <p:custDataLst>
              <p:tags r:id="rId12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要验证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Excel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如何得出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74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， 我将日期转换为序列号。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6" name="DatesMovie1_2_VF102621997在“开始”选项卡上的“数字”组中，我单击此处，选择“常规”。5616762233"/>
          <p:cNvSpPr txBox="1"/>
          <p:nvPr>
            <p:custDataLst>
              <p:tags r:id="rId13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在“开始”选项卡上的“数字”组中， 我单击此处，选择“常规”。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7" name="DatesMovie1_2_VF102621997这会将5月6233368167"/>
          <p:cNvSpPr txBox="1"/>
          <p:nvPr>
            <p:custDataLst>
              <p:tags r:id="rId1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这会将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5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月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2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日转换为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40665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8" name="DatesMovie1_2_VF102621997然后，我按照相同的步骤将2011年6826777333"/>
          <p:cNvSpPr txBox="1"/>
          <p:nvPr>
            <p:custDataLst>
              <p:tags r:id="rId1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然后，我按照相同的步骤将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2011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年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7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月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15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日转换为序列号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40739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9" name="DatesMovie1_2_VF102621997结果仍然是74。7743381200"/>
          <p:cNvSpPr txBox="1"/>
          <p:nvPr>
            <p:custDataLst>
              <p:tags r:id="rId16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结果仍然是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74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0" name="DatesMovie1_2_VF102621997要以其他方式验算，我需要通过键入=40739-406658130095000"/>
          <p:cNvSpPr txBox="1"/>
          <p:nvPr>
            <p:custDataLst>
              <p:tags r:id="rId17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要以其他方式验算，我需要 通过键入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=40739-40665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来创建 新公式，结果同样为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74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1" name="DatesMovie1_2_VF102621997如果您以后想知道如何得出某公式的结果，9510098633"/>
          <p:cNvSpPr txBox="1"/>
          <p:nvPr>
            <p:custDataLst>
              <p:tags r:id="rId18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如果您以后想知道如何 得出某公式的结果，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2" name="DatesMovie1_2_VF102621997只要选择包含公式的单元格，就可在靠近此电子表格顶部的98733102833"/>
          <p:cNvSpPr txBox="1"/>
          <p:nvPr>
            <p:custDataLst>
              <p:tags r:id="rId1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只要选择包含公式的单元格， 就可在靠近此电子表格顶部的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3" name="DatesMovie1_2_VF102621997“公式”栏中查看此公式。102933106567"/>
          <p:cNvSpPr txBox="1"/>
          <p:nvPr>
            <p:custDataLst>
              <p:tags r:id="rId20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“公式”栏中查看此公式。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4" name="DatesMovie1_2_VF102621997您也可以双击单元格来查看单元格中的公式。106667112167"/>
          <p:cNvSpPr txBox="1"/>
          <p:nvPr>
            <p:custDataLst>
              <p:tags r:id="rId21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您也可以双击单元格 来查看单元格中的公式。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ransition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  <p:seq concurrent="1" nextAc="seek">
                  <p:cTn id="1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2_VF102621997假设今天是2011年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2_VF102621997假设今天是2011年100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2_VF102621997假设今天是2011年8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2_VF102621997假设今天是2011年810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2_VF102621997您想知道距开始休假还有多少天？8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2_VF102621997您想知道距开始休假还有多少天？8200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2_VF102621997您想知道距开始休假还有多少天？11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2_VF102621997您想知道距开始休假还有多少天？11800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2_VF102621997为了计算，我在A2单元格中11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2_VF102621997为了计算，我在A2单元格中11900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2_VF102621997为了计算，我在A2单元格中17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2_VF102621997为了计算，我在A2单元格中1736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2_VF102621997然后，我在A3单元格中键入17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2_VF102621997然后，我在A3单元格中键入17467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2_VF102621997然后，我在A3单元格中键入24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2_VF102621997然后，我在A3单元格中键入24733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2_VF102621997现在，我键入公式=A3-A2。答案是距离休假还有24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2_VF102621997现在，我键入公式=A3-A2。答案是距离休假还有24833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2_VF102621997现在，我键入公式=A3-A2。答案是距离休假还有35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2_VF102621997现在，我键入公式=A3-A2。答案是距离休假还有35300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2_VF102621997等号是让Excel知道这是公式。35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2_VF102621997等号是让Excel知道这是公式。35400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2_VF102621997等号是让Excel知道这是公式。38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2_VF102621997等号是让Excel知道这是公式。38867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2_VF102621997减号运算符让Excel将数字相减。38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2_VF102621997减号运算符让Excel将数字相减。38967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2_VF102621997减号运算符让Excel将数字相减。44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2_VF102621997减号运算符让Excel将数字相减。44133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2_VF102621997A3和A244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2_VF102621997A3和A244233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2_VF102621997A3和A250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2_VF102621997A3和A250067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2_VF102621997要验证Excel如何得出50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2_VF102621997要验证Excel如何得出50167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2_VF102621997要验证Excel如何得出56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2_VF102621997要验证Excel如何得出56067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2_VF102621997在“开始”选项卡上的“数字”组中，我单击此处，选择“常规”。56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2_VF102621997在“开始”选项卡上的“数字”组中，我单击此处，选择“常规”。56167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2_VF102621997在“开始”选项卡上的“数字”组中，我单击此处，选择“常规”。62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2_VF102621997在“开始”选项卡上的“数字”组中，我单击此处，选择“常规”。62233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2_VF102621997这会将5月62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2_VF102621997这会将5月62333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2_VF102621997这会将5月68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2_VF102621997这会将5月68167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2_VF102621997然后，我按照相同的步骤将2011年68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2_VF102621997然后，我按照相同的步骤将2011年68267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2_VF102621997然后，我按照相同的步骤将2011年77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2_VF102621997然后，我按照相同的步骤将2011年77333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2_VF102621997结果仍然是74。77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2_VF102621997结果仍然是74。77433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2_VF102621997结果仍然是74。81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2_VF102621997结果仍然是74。81200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2_VF102621997要以其他方式验算，我需要通过键入=40739-4066581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2_VF102621997要以其他方式验算，我需要通过键入=40739-4066581300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2_VF102621997要以其他方式验算，我需要通过键入=40739-4066595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2_VF102621997要以其他方式验算，我需要通过键入=40739-4066595000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2_VF102621997如果您以后想知道如何得出某公式的结果，95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2_VF102621997如果您以后想知道如何得出某公式的结果，95100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2_VF102621997如果您以后想知道如何得出某公式的结果，98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2_VF102621997如果您以后想知道如何得出某公式的结果，98633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2_VF102621997只要选择包含公式的单元格，就可在靠近此电子表格顶部的98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2_VF102621997只要选择包含公式的单元格，就可在靠近此电子表格顶部的98733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2_VF102621997只要选择包含公式的单元格，就可在靠近此电子表格顶部的102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2_VF102621997只要选择包含公式的单元格，就可在靠近此电子表格顶部的102833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2_VF102621997“公式”栏中查看此公式。102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2_VF102621997“公式”栏中查看此公式。102933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2_VF102621997“公式”栏中查看此公式。106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2_VF102621997“公式”栏中查看此公式。106567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2_VF102621997您也可以双击单元格来查看单元格中的公式。106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2_VF102621997您也可以双击单元格来查看单元格中的公式。106667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2_VF102621997您也可以双击单元格来查看单元格中的公式。112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2_VF102621997您也可以双击单元格来查看单元格中的公式。112167"/>
                      </p:tgtEl>
                    </p:cond>
                  </p:nextCondLst>
                </p:seq>
              </p:childTnLst>
            </p:cTn>
          </p:par>
        </p:tnLst>
        <p:bldLst>
          <p:bldP spid="7" grpId="0" build="p"/>
          <p:bldP spid="6" grpId="0" animBg="1"/>
          <p:bldP spid="6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</p:childTnLst>
            </p:cTn>
          </p:par>
        </p:tnLst>
        <p:bldLst>
          <p:bldP spid="7" grpId="0" build="p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/>
          <a:lstStyle/>
          <a:p>
            <a:pPr eaLnBrk="1" hangingPunct="1"/>
            <a:r>
              <a:rPr lang="zh-CN" altLang="en-US" noProof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查找两个日期间的工作日天数 </a:t>
            </a:r>
          </a:p>
        </p:txBody>
      </p:sp>
      <p:sp>
        <p:nvSpPr>
          <p:cNvPr id="45059" name="Footer Placeholder 1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dirty="0" err="1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使用</a:t>
            </a:r>
            <a:r>
              <a:rPr lang="en-US" dirty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 Excel 2010 </a:t>
            </a:r>
            <a:r>
              <a:rPr lang="en-US" dirty="0" err="1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中的公式计算日期</a:t>
            </a:r>
            <a:endParaRPr 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zh-CN" altLang="en-US" noProof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指向视频底部可查看视频控件。 拖动或指向进度栏可向前或向后移动。</a:t>
            </a:r>
          </a:p>
          <a:p>
            <a:pPr fontAlgn="base">
              <a:spcAft>
                <a:spcPct val="0"/>
              </a:spcAft>
            </a:pPr>
            <a:endParaRPr lang="zh-CN" altLang="en-US" noProof="0" smtClean="0">
              <a:solidFill>
                <a:srgbClr val="7F7F7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5" name="DatesMovie1_3_VF102621999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DatesMovie1_3_VF102621999距离休假还有74天，但是现在，您想1300" time="1300"/>
                    <p14:bmk name="DatesMovie1_3_VF102621999距离休假还有74天，但是现在，您想8567" time="8567"/>
                    <p14:bmk name="DatesMovie1_3_VF102621999此时要进行计算，您需要在公式中使用电子表格函数8667" time="8667"/>
                    <p14:bmk name="DatesMovie1_3_VF102621999此时要进行计算，您需要在公式中使用电子表格函数12733" time="12733"/>
                    <p14:bmk name="DatesMovie1_3_VF102621999而不是将日期值相减。12833" time="12833"/>
                    <p14:bmk name="DatesMovie1_3_VF102621999而不是将日期值相减。16800" time="16800"/>
                    <p14:bmk name="DatesMovie1_3_VF102621999要查找工作日天数，有两个函数可供使用：NETWORKDAYS和16900" time="16900"/>
                    <p14:bmk name="DatesMovie1_3_VF102621999要查找工作日天数，有两个函数可供使用：NETWORKDAYS和25933" time="25933"/>
                    <p14:bmk name="DatesMovie1_3_VF102621999这两个函数均可返回两个日期之间的全部工作日天数。26033" time="26033"/>
                    <p14:bmk name="DatesMovie1_3_VF102621999这两个函数均可返回两个日期之间的全部工作日天数。30767" time="30767"/>
                    <p14:bmk name="DatesMovie1_3_VF102621999如果您的常规休息日为星期六和星期日，请使用NETWORKDAYS30867" time="30867"/>
                    <p14:bmk name="DatesMovie1_3_VF102621999如果您的常规休息日为星期六和星期日，请使用NETWORKDAYS36133" time="36133"/>
                    <p14:bmk name="DatesMovie1_3_VF102621999否则，请使用NETWORKDAYS.INTL函数。36233" time="36233"/>
                    <p14:bmk name="DatesMovie1_3_VF102621999否则，请使用NETWORKDAYS.INTL函数。40133" time="40133"/>
                    <p14:bmk name="DatesMovie1_3_VF102621999因为您的周末是星期六和星期日，45833" time="45833"/>
                    <p14:bmk name="DatesMovie1_3_VF102621999因为您的周末是星期六和星期日，48667" time="48667"/>
                    <p14:bmk name="DatesMovie1_3_VF102621999所以我在此公式中使用NETWORKDAYS函数来了解48767" time="48767"/>
                    <p14:bmk name="DatesMovie1_3_VF102621999所以我在此公式中使用NETWORKDAYS函数来了解55167" time="55167"/>
                    <p14:bmk name="DatesMovie1_3_VF102621999仍然假设今天是2011年55267" time="55267"/>
                    <p14:bmk name="DatesMovie1_3_VF102621999仍然假设今天是2011年61633" time="61633"/>
                    <p14:bmk name="DatesMovie1_3_VF102621999假设您在美国工作，并且中间列有两个美国假日，稍后我会对假日进行详细说明。61733" time="61733"/>
                    <p14:bmk name="DatesMovie1_3_VF102621999假设您在美国工作，并且中间列有两个美国假日，稍后我会对假日进行详细说明。68633" time="68633"/>
                    <p14:bmk name="DatesMovie1_3_VF102621999要创建公式，我在功能区顶部的“公式”选项卡中单击“插入函数”。68733" time="68733"/>
                    <p14:bmk name="DatesMovie1_3_VF102621999要创建公式，我在功能区顶部的“公式”选项卡中单击“插入函数”。77233" time="77233"/>
                    <p14:bmk name="DatesMovie1_3_VF102621999在“搜索函数”框中，我键入NETWORKDAYS，然后单击“转到”。77333" time="77333"/>
                    <p14:bmk name="DatesMovie1_3_VF102621999在“搜索函数”框中，我键入NETWORKDAYS，然后单击“转到”。85367" time="85367"/>
                    <p14:bmk name="DatesMovie1_3_VF102621999在“选择函数”列表中，我单击NETWORKDAYS，然后单击“确定”。85467" time="85467"/>
                    <p14:bmk name="DatesMovie1_3_VF102621999在“选择函数”列表中，我单击NETWORKDAYS，然后单击“确定”。91100" time="91100"/>
                    <p14:bmk name="DatesMovie1_3_VF102621999这将打开“函数参数”对话框，您在此可查看函数的所有参数。91200" time="91200"/>
                    <p14:bmk name="DatesMovie1_3_VF102621999这将打开“函数参数”对话框，您在此可查看函数的所有参数。97833" time="97833"/>
                    <p14:bmk name="DatesMovie1_3_VF102621999我单击开始日期框，然后在我的电子表格中，单击A297933" time="97933"/>
                    <p14:bmk name="DatesMovie1_3_VF102621999我单击开始日期框，然后在我的电子表格中，单击A2106133" time="106133"/>
                    <p14:bmk name="DatesMovie1_3_VF102621999现在，我单击结束日期参数框，然后单击电子表格中的A3106233" time="106233"/>
                    <p14:bmk name="DatesMovie1_3_VF102621999现在，我单击结束日期参数框，然后单击电子表格中的A3113000" time="113000"/>
                    <p14:bmk name="DatesMovie1_3_VF102621999最后，我单击“假日的参数”框。113100" time="113100"/>
                    <p14:bmk name="DatesMovie1_3_VF102621999最后，我单击“假日的参数”框。117033" time="117033"/>
                    <p14:bmk name="DatesMovie1_3_VF102621999注意，假日参数不是粗体，这意味着该参数是可选参数。117133" time="117133"/>
                    <p14:bmk name="DatesMovie1_3_VF102621999注意，假日参数不是粗体，这意味着该参数是可选参数。123833" time="123833"/>
                    <p14:bmk name="DatesMovie1_3_VF102621999如果在此期间无假日，您可以保留此参数为空。123933" time="123933"/>
                    <p14:bmk name="DatesMovie1_3_VF102621999如果在此期间无假日，您可以保留此参数为空。128667" time="128667"/>
                    <p14:bmk name="DatesMovie1_3_VF102621999因为在此期间存在两个美国假日：阵亡将士纪念日和独立日，128767" time="128767"/>
                    <p14:bmk name="DatesMovie1_3_VF102621999因为在此期间存在两个美国假日：阵亡将士纪念日和独立日，134867" time="134867"/>
                    <p14:bmk name="DatesMovie1_3_VF102621999我单击电子表格的A4单元格并将其134967" time="134967"/>
                    <p14:bmk name="DatesMovie1_3_VF102621999我单击电子表格的A4单元格并将其144200" time="144200"/>
                    <p14:bmk name="DatesMovie1_3_VF102621999距离休假还有53个工作日。144300" time="144300"/>
                    <p14:bmk name="DatesMovie1_3_VF102621999距离休假还有53个工作日。148333" time="148333"/>
                    <p14:bmk name="DatesMovie1_3_VF102621999仍然假设您在美国工作，但休息日不同：星期三和星期四（而不是星期六和星期日）。151300" time="151300"/>
                    <p14:bmk name="DatesMovie1_3_VF102621999仍然假设您在美国工作，但休息日不同：星期三和星期四（而不是星期六和星期日）。158967" time="158967"/>
                    <p14:bmk name="DatesMovie1_3_VF102621999所以，我将在该公式中使用NETWORKDAYS.INTL函数。159067" time="159067"/>
                    <p14:bmk name="DatesMovie1_3_VF102621999所以，我将在该公式中使用NETWORKDAYS.INTL函数。164267" time="164267"/>
                    <p14:bmk name="DatesMovie1_3_VF102621999这次我直接在电子表格中键入公式。164367" time="164367"/>
                    <p14:bmk name="DatesMovie1_3_VF102621999这次我直接在电子表格中键入公式。168333" time="168333"/>
                    <p14:bmk name="DatesMovie1_3_VF102621999我键入等号，然后开始键入NETWORKDAYS.INTL。168433" time="168433"/>
                    <p14:bmk name="DatesMovie1_3_VF102621999我键入等号，然后开始键入NETWORKDAYS.INTL。174667" time="174667"/>
                    <p14:bmk name="DatesMovie1_3_VF102621999“公式记忆式键入”将列出此函数，所以我双击列表中的名称，174767" time="174767"/>
                    <p14:bmk name="DatesMovie1_3_VF102621999“公式记忆式键入”将列出此函数，所以我双击列表中的名称，179767" time="179767"/>
                    <p14:bmk name="DatesMovie1_3_VF102621999让“公式记忆式键入”为我输入函数名称。179867" time="179867"/>
                    <p14:bmk name="DatesMovie1_3_VF102621999让“公式记忆式键入”为我输入函数名称。184233" time="184233"/>
                    <p14:bmk name="DatesMovie1_3_VF102621999该屏幕提示中包括函数的参数。184333" time="184333"/>
                    <p14:bmk name="DatesMovie1_3_VF102621999该屏幕提示中包括函数的参数。188433" time="188433"/>
                    <p14:bmk name="DatesMovie1_3_VF102621999注意，周末和假日位于方括号中，这意味着参数可选。188533" time="188533"/>
                    <p14:bmk name="DatesMovie1_3_VF102621999注意，周末和假日位于方括号中，这意味着参数可选。194867" time="194867"/>
                    <p14:bmk name="DatesMovie1_3_VF102621999例如，如果您想在此期间的周末不休息，您无需输入周末的参数。194967" time="194967"/>
                    <p14:bmk name="DatesMovie1_3_VF102621999例如，如果您想在此期间的周末不休息，您无需输入周末的参数。201400" time="201400"/>
                    <p14:bmk name="DatesMovie1_3_VF102621999我单击开始日期参数的A2单元格，然后输入逗号，201500" time="201500"/>
                    <p14:bmk name="DatesMovie1_3_VF102621999我单击开始日期参数的A2单元格，然后输入逗号，208900" time="208900"/>
                    <p14:bmk name="DatesMovie1_3_VF102621999我单击A3单元格输入结束日期，209000" time="209000"/>
                    <p14:bmk name="DatesMovie1_3_VF102621999我单击A3单元格输入结束日期，215333" time="215333"/>
                    <p14:bmk name="DatesMovie1_3_VF102621999以分隔结束日期参数与周末参数。215433" time="215433"/>
                    <p14:bmk name="DatesMovie1_3_VF102621999以分隔结束日期参数与周末参数。219267" time="219267"/>
                    <p14:bmk name="DatesMovie1_3_VF102621999当我键入逗号时，出现下拉列表，让我选择周末的休息日。219367" time="219367"/>
                    <p14:bmk name="DatesMovie1_3_VF102621999当我键入逗号时，出现下拉列表，让我选择周末的休息日。226333" time="226333"/>
                    <p14:bmk name="DatesMovie1_3_VF102621999我双击5来选择星期三和星期四，226433" time="226433"/>
                    <p14:bmk name="DatesMovie1_3_VF102621999我双击5来选择星期三和星期四，231067" time="231067"/>
                    <p14:bmk name="DatesMovie1_3_VF102621999然后，我输入逗号来分隔周末参数与假日参数。231167" time="231167"/>
                    <p14:bmk name="DatesMovie1_3_VF102621999然后，我输入逗号来分隔周末参数与假日参数。235867" time="235867"/>
                    <p14:bmk name="DatesMovie1_3_VF102621999最后，我单击A4单元格，235967" time="235967"/>
                    <p14:bmk name="DatesMovie1_3_VF102621999最后，我单击A4单元格，241933" time="241933"/>
                    <p14:bmk name="DatesMovie1_3_VF102621999注意两个单元格引用之间的冒号，该冒号表示单元格区域。242033" time="242033"/>
                    <p14:bmk name="DatesMovie1_3_VF102621999注意两个单元格引用之间的冒号，该冒号表示单元格区域。248067" time="248067"/>
                    <p14:bmk name="DatesMovie1_3_VF102621999我键入右括号，然后按Enter。248167" time="248167"/>
                    <p14:bmk name="DatesMovie1_3_VF102621999我键入右括号，然后按Enter。251433" time="251433"/>
                    <p14:bmk name="DatesMovie1_3_VF102621999距离假期开始还有51天。251533" time="251533"/>
                    <p14:bmk name="DatesMovie1_3_VF102621999距离假期开始还有51天。255033" time="255033"/>
                    <p14:bmk name="DatesMovie1_3_VF102621999如果您的休息日为星期六和星期日，数字会小一些，因为您有两个休息日正好处于255133" time="255133"/>
                    <p14:bmk name="DatesMovie1_3_VF102621999如果您的休息日为星期六和星期日，数字会小一些，因为您有两个休息日正好处于263633" time="263633"/>
                  </p14:bmkLst>
                </p14:media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1524000" y="992188"/>
            <a:ext cx="5943600" cy="4457700"/>
          </a:xfrm>
        </p:spPr>
      </p:pic>
      <p:sp>
        <p:nvSpPr>
          <p:cNvPr id="6" name="DatesMovie1_3_VF102621999距离休假还有74天，但是现在，您想13008567"/>
          <p:cNvSpPr txBox="1"/>
          <p:nvPr>
            <p:custDataLst>
              <p:tags r:id="rId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距离休假还有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74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天，但是现在，您想 知道距离休假还有多少个工作日。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8" name="DatesMovie1_3_VF102621999此时要进行计算，您需要在公式中使用电子表格函数866712733"/>
          <p:cNvSpPr txBox="1"/>
          <p:nvPr>
            <p:custDataLst>
              <p:tags r:id="rId5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此时要进行计算，您需要在公式中 使用电子表格函数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9" name="DatesMovie1_3_VF102621999而不是将日期值相减。1283316800"/>
          <p:cNvSpPr txBox="1"/>
          <p:nvPr>
            <p:custDataLst>
              <p:tags r:id="rId6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而不是将日期值相减。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0" name="DatesMovie1_3_VF102621999要查找工作日天数，有两个函数可供使用：NETWORKDAYS和1690025933"/>
          <p:cNvSpPr txBox="1"/>
          <p:nvPr>
            <p:custDataLst>
              <p:tags r:id="rId7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要查找工作日天数，有两个函数 可供使用：</a:t>
            </a:r>
            <a:r>
              <a:rPr lang="en-US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NETWORKDAYS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和 </a:t>
            </a:r>
            <a:r>
              <a:rPr lang="en-US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NETWORKDAYS.INTL，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1" name="DatesMovie1_3_VF102621999这两个函数均可返回两个日期之间的全部工作日天数。2603330767"/>
          <p:cNvSpPr txBox="1"/>
          <p:nvPr>
            <p:custDataLst>
              <p:tags r:id="rId8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这两个函数均可返回两个日期 之间的全部工作日天数。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2" name="DatesMovie1_3_VF102621999如果您的常规休息日为星期六和星期日，请使用NETWORKDAYS3086736133"/>
          <p:cNvSpPr txBox="1"/>
          <p:nvPr>
            <p:custDataLst>
              <p:tags r:id="rId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如果您的常规休息日为星期六和 星期日，请使用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NETWORKDAYS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函数，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3" name="DatesMovie1_3_VF102621999否则，请使用NETWORKDAYS.INTL函数。3623340133"/>
          <p:cNvSpPr txBox="1"/>
          <p:nvPr>
            <p:custDataLst>
              <p:tags r:id="rId10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否则，请使用 </a:t>
            </a:r>
            <a:r>
              <a:rPr lang="en-US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NETWORKDAYS.INTL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函数。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4" name="DatesMovie1_3_VF102621999因为您的周末是星期六和星期日，4583348667"/>
          <p:cNvSpPr txBox="1"/>
          <p:nvPr>
            <p:custDataLst>
              <p:tags r:id="rId11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因为您的周末是星期六和星期日，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5" name="DatesMovie1_3_VF102621999所以我在此公式中使用NETWORKDAYS函数来了解4876755167"/>
          <p:cNvSpPr txBox="1"/>
          <p:nvPr>
            <p:custDataLst>
              <p:tags r:id="rId12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所以我在此公式中使用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NETWORKDAYS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函数来了解 距离休假还有多少个工作日。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6" name="DatesMovie1_3_VF102621999仍然假设今天是2011年5526761633"/>
          <p:cNvSpPr txBox="1"/>
          <p:nvPr>
            <p:custDataLst>
              <p:tags r:id="rId13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仍然假设今天是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2011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年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5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月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2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日， 您仍从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2011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年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7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月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15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日开始休假。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7" name="DatesMovie1_3_VF102621999假设您在美国工作，并且中间列有两个美国假日，稍后我会对假日进行详细说明。6173368633"/>
          <p:cNvSpPr txBox="1"/>
          <p:nvPr>
            <p:custDataLst>
              <p:tags r:id="rId1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假设您在美国工作，并且中间 列有两个美国假日，稍后 我会对假日进行详细说明。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8" name="DatesMovie1_3_VF102621999要创建公式，我在功能区顶部的“公式”选项卡中单击“插入函数”。6873377233"/>
          <p:cNvSpPr txBox="1"/>
          <p:nvPr>
            <p:custDataLst>
              <p:tags r:id="rId1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要创建公式，我在功能区顶部的 “公式”选项卡中单击“插入函数”。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9" name="DatesMovie1_3_VF102621999在“搜索函数”框中，我键入NETWORKDAYS，然后单击“转到”。7733385367"/>
          <p:cNvSpPr txBox="1"/>
          <p:nvPr>
            <p:custDataLst>
              <p:tags r:id="rId1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在“搜索函数”框中，我键入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NETWORKDAYS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，然后单击“转到”。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0" name="DatesMovie1_3_VF102621999在“选择函数”列表中，我单击NETWORKDAYS，然后单击“确定”。8546791100"/>
          <p:cNvSpPr txBox="1"/>
          <p:nvPr>
            <p:custDataLst>
              <p:tags r:id="rId17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在“选择函数”列表中，我单击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NETWORKDAYS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，然后单击“确定”。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1" name="DatesMovie1_3_VF102621999这将打开“函数参数”对话框，您在此可查看函数的所有参数。9120097833"/>
          <p:cNvSpPr txBox="1"/>
          <p:nvPr>
            <p:custDataLst>
              <p:tags r:id="rId1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这将打开“函数参数”对话框， 您在此可查看函数的所有参数。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2" name="DatesMovie1_3_VF102621999我单击开始日期框，然后在我的电子表格中，单击A297933106133"/>
          <p:cNvSpPr txBox="1"/>
          <p:nvPr>
            <p:custDataLst>
              <p:tags r:id="rId1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我单击开始日期框，然后 在我的电子表格中，单击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A2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单元格将该日期输入公式中。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3" name="DatesMovie1_3_VF102621999现在，我单击结束日期参数框，然后单击电子表格中的A3106233113000"/>
          <p:cNvSpPr txBox="1"/>
          <p:nvPr>
            <p:custDataLst>
              <p:tags r:id="rId20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现在，我单击结束日期参数框， 然后单击电子表格中的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A3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单元格。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4" name="DatesMovie1_3_VF102621999最后，我单击“假日的参数”框。113100117033"/>
          <p:cNvSpPr txBox="1"/>
          <p:nvPr>
            <p:custDataLst>
              <p:tags r:id="rId21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最后，我单击“假日的参数”框。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5" name="DatesMovie1_3_VF102621999注意，假日参数不是粗体，这意味着该参数是可选参数。117133123833"/>
          <p:cNvSpPr txBox="1"/>
          <p:nvPr>
            <p:custDataLst>
              <p:tags r:id="rId22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注意，假日参数不是粗体， 这意味着该参数是可选参数。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6" name="DatesMovie1_3_VF102621999如果在此期间无假日，您可以保留此参数为空。123933128667"/>
          <p:cNvSpPr txBox="1"/>
          <p:nvPr>
            <p:custDataLst>
              <p:tags r:id="rId23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如果在此期间无假日， 您可以保留此参数为空。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7" name="DatesMovie1_3_VF102621999因为在此期间存在两个美国假日：阵亡将士纪念日和独立日，128767134867"/>
          <p:cNvSpPr txBox="1"/>
          <p:nvPr>
            <p:custDataLst>
              <p:tags r:id="rId2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因为在此期间存在两个美国假日： 阵亡将士纪念日和独立日，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8" name="DatesMovie1_3_VF102621999我单击电子表格的A4单元格并将其134967144200"/>
          <p:cNvSpPr txBox="1"/>
          <p:nvPr>
            <p:custDataLst>
              <p:tags r:id="rId2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我单击电子表格的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A4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单元格并将其 拖至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A5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单元格，以将这两个日期 包括在公式中，然后单击“确定”。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9" name="DatesMovie1_3_VF102621999距离休假还有53个工作日。144300148333"/>
          <p:cNvSpPr txBox="1"/>
          <p:nvPr>
            <p:custDataLst>
              <p:tags r:id="rId26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距离休假还有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53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个工作日。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0" name="DatesMovie1_3_VF102621999仍然假设您在美国工作，但休息日不同：星期三和星期四（而不是星期六和星期日）。151300158967"/>
          <p:cNvSpPr txBox="1"/>
          <p:nvPr>
            <p:custDataLst>
              <p:tags r:id="rId27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仍然假设您在美国工作，但休息日 不同：星期三和星期四 （而不是星期六和星期日）。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1" name="DatesMovie1_3_VF102621999所以，我将在该公式中使用NETWORKDAYS.INTL函数。159067164267"/>
          <p:cNvSpPr txBox="1"/>
          <p:nvPr>
            <p:custDataLst>
              <p:tags r:id="rId28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所以，我将在该公式中使用 </a:t>
            </a:r>
            <a:r>
              <a:rPr lang="en-US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NETWORKDAYS.INTL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函数。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2" name="DatesMovie1_3_VF102621999这次我直接在电子表格中键入公式。164367168333"/>
          <p:cNvSpPr txBox="1"/>
          <p:nvPr>
            <p:custDataLst>
              <p:tags r:id="rId29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这次我直接在电子表格中键入公式。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3" name="DatesMovie1_3_VF102621999我键入等号，然后开始键入NETWORKDAYS.INTL。168433174667"/>
          <p:cNvSpPr txBox="1"/>
          <p:nvPr>
            <p:custDataLst>
              <p:tags r:id="rId30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我键入等号，然后开始键入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NETWORKDAYS.INTL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4" name="DatesMovie1_3_VF102621999“公式记忆式键入”将列出此函数，所以我双击列表中的名称，174767179767"/>
          <p:cNvSpPr txBox="1"/>
          <p:nvPr>
            <p:custDataLst>
              <p:tags r:id="rId31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“公式记忆式键入”将列出此函数， 所以我双击列表中的名称，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5" name="DatesMovie1_3_VF102621999让“公式记忆式键入”为我输入函数名称。179867184233"/>
          <p:cNvSpPr txBox="1"/>
          <p:nvPr>
            <p:custDataLst>
              <p:tags r:id="rId32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让“公式记忆式键入” 为我输入函数名称。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6" name="DatesMovie1_3_VF102621999该屏幕提示中包括函数的参数。184333188433"/>
          <p:cNvSpPr txBox="1"/>
          <p:nvPr>
            <p:custDataLst>
              <p:tags r:id="rId33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该屏幕提示中包括函数的参数。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7" name="DatesMovie1_3_VF102621999注意，周末和假日位于方括号中，这意味着参数可选。188533194867"/>
          <p:cNvSpPr txBox="1"/>
          <p:nvPr>
            <p:custDataLst>
              <p:tags r:id="rId3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注意，周末和假日位于方括号中， 这意味着参数可选。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8" name="DatesMovie1_3_VF102621999例如，如果您想在此期间的周末不休息，您无需输入周末的参数。194967201400"/>
          <p:cNvSpPr txBox="1"/>
          <p:nvPr>
            <p:custDataLst>
              <p:tags r:id="rId3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例如，如果您想在此期间的周末 不休息，您无需输入周末的参数。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9" name="DatesMovie1_3_VF102621999我单击开始日期参数的A2单元格，然后输入逗号，201500208900"/>
          <p:cNvSpPr txBox="1"/>
          <p:nvPr>
            <p:custDataLst>
              <p:tags r:id="rId3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我单击开始日期参数的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A2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单元格，然后输入逗号， 将其与下一个参数分隔。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0" name="DatesMovie1_3_VF102621999我单击A3单元格输入结束日期，209000215333"/>
          <p:cNvSpPr txBox="1"/>
          <p:nvPr>
            <p:custDataLst>
              <p:tags r:id="rId37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我单击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A3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单元格输入结束日期， 假期的第一天，然后键入逗号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1" name="DatesMovie1_3_VF102621999以分隔结束日期参数与周末参数。215433219267"/>
          <p:cNvSpPr txBox="1"/>
          <p:nvPr>
            <p:custDataLst>
              <p:tags r:id="rId38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以分隔结束日期参数与周末参数。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2" name="DatesMovie1_3_VF102621999当我键入逗号时，出现下拉列表，让我选择周末的休息日。219367226333"/>
          <p:cNvSpPr txBox="1"/>
          <p:nvPr>
            <p:custDataLst>
              <p:tags r:id="rId3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当我键入逗号时，出现下拉列表， 让我选择周末的休息日。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3" name="DatesMovie1_3_VF102621999我双击5来选择星期三和星期四，226433231067"/>
          <p:cNvSpPr txBox="1"/>
          <p:nvPr>
            <p:custDataLst>
              <p:tags r:id="rId40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我双击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5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来选择星期三和星期四，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4" name="DatesMovie1_3_VF102621999然后，我输入逗号来分隔周末参数与假日参数。231167235867"/>
          <p:cNvSpPr txBox="1"/>
          <p:nvPr>
            <p:custDataLst>
              <p:tags r:id="rId41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然后，我输入逗号来分隔 周末参数与假日参数。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5" name="DatesMovie1_3_VF102621999最后，我单击A4单元格，235967241933"/>
          <p:cNvSpPr txBox="1"/>
          <p:nvPr>
            <p:custDataLst>
              <p:tags r:id="rId42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最后，我单击 </a:t>
            </a:r>
            <a:r>
              <a:rPr lang="en-US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A4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单元格， 然后拖动到 </a:t>
            </a:r>
            <a:r>
              <a:rPr lang="en-US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A5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单元格。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6" name="DatesMovie1_3_VF102621999注意两个单元格引用之间的冒号，该冒号表示单元格区域。242033248067"/>
          <p:cNvSpPr txBox="1"/>
          <p:nvPr>
            <p:custDataLst>
              <p:tags r:id="rId43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注意两个单元格引用之间的冒号， 该冒号表示单元格区域。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7" name="DatesMovie1_3_VF102621999我键入右括号，然后按Enter。248167251433"/>
          <p:cNvSpPr txBox="1"/>
          <p:nvPr>
            <p:custDataLst>
              <p:tags r:id="rId4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我键入右括号，然后按 </a:t>
            </a:r>
            <a:r>
              <a:rPr lang="en-US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Enter。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8" name="DatesMovie1_3_VF102621999距离假期开始还有51天。251533255033"/>
          <p:cNvSpPr txBox="1"/>
          <p:nvPr>
            <p:custDataLst>
              <p:tags r:id="rId45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距离假期开始还有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51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天。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9" name="DatesMovie1_3_VF102621999如果您的休息日为星期六和星期日，数字会小一些，因为您有两个休息日正好处于255133263633"/>
          <p:cNvSpPr txBox="1"/>
          <p:nvPr>
            <p:custDataLst>
              <p:tags r:id="rId4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如果您的休息日为星期六和星期日， 数字会小一些，因为您有两个 休息日正好处于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7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月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15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日之前。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ransition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  <p:seq concurrent="1" nextAc="seek">
                  <p:cTn id="1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距离休假还有74天，但是现在，您想1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距离休假还有74天，但是现在，您想1300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距离休假还有74天，但是现在，您想8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距离休假还有74天，但是现在，您想856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此时要进行计算，您需要在公式中使用电子表格函数8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此时要进行计算，您需要在公式中使用电子表格函数8667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此时要进行计算，您需要在公式中使用电子表格函数12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此时要进行计算，您需要在公式中使用电子表格函数12733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而不是将日期值相减。12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而不是将日期值相减。12833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而不是将日期值相减。16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而不是将日期值相减。16800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要查找工作日天数，有两个函数可供使用：NETWORKDAYS和16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要查找工作日天数，有两个函数可供使用：NETWORKDAYS和1690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要查找工作日天数，有两个函数可供使用：NETWORKDAYS和25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要查找工作日天数，有两个函数可供使用：NETWORKDAYS和25933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这两个函数均可返回两个日期之间的全部工作日天数。26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这两个函数均可返回两个日期之间的全部工作日天数。26033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这两个函数均可返回两个日期之间的全部工作日天数。30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这两个函数均可返回两个日期之间的全部工作日天数。30767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如果您的常规休息日为星期六和星期日，请使用NETWORKDAYS30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如果您的常规休息日为星期六和星期日，请使用NETWORKDAYS30867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如果您的常规休息日为星期六和星期日，请使用NETWORKDAYS36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如果您的常规休息日为星期六和星期日，请使用NETWORKDAYS36133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否则，请使用NETWORKDAYS.INTL函数。36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否则，请使用NETWORKDAYS.INTL函数。36233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否则，请使用NETWORKDAYS.INTL函数。40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否则，请使用NETWORKDAYS.INTL函数。40133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因为您的周末是星期六和星期日，45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因为您的周末是星期六和星期日，45833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因为您的周末是星期六和星期日，48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因为您的周末是星期六和星期日，48667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所以我在此公式中使用NETWORKDAYS函数来了解48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所以我在此公式中使用NETWORKDAYS函数来了解48767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所以我在此公式中使用NETWORKDAYS函数来了解55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所以我在此公式中使用NETWORKDAYS函数来了解55167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仍然假设今天是2011年55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仍然假设今天是2011年55267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仍然假设今天是2011年61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仍然假设今天是2011年61633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假设您在美国工作，并且中间列有两个美国假日，稍后我会对假日进行详细说明。61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假设您在美国工作，并且中间列有两个美国假日，稍后我会对假日进行详细说明。61733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假设您在美国工作，并且中间列有两个美国假日，稍后我会对假日进行详细说明。68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假设您在美国工作，并且中间列有两个美国假日，稍后我会对假日进行详细说明。68633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要创建公式，我在功能区顶部的“公式”选项卡中单击“插入函数”。68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要创建公式，我在功能区顶部的“公式”选项卡中单击“插入函数”。68733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要创建公式，我在功能区顶部的“公式”选项卡中单击“插入函数”。77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要创建公式，我在功能区顶部的“公式”选项卡中单击“插入函数”。77233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在“搜索函数”框中，我键入NETWORKDAYS，然后单击“转到”。77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在“搜索函数”框中，我键入NETWORKDAYS，然后单击“转到”。77333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在“搜索函数”框中，我键入NETWORKDAYS，然后单击“转到”。85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在“搜索函数”框中，我键入NETWORKDAYS，然后单击“转到”。85367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在“选择函数”列表中，我单击NETWORKDAYS，然后单击“确定”。85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在“选择函数”列表中，我单击NETWORKDAYS，然后单击“确定”。85467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在“选择函数”列表中，我单击NETWORKDAYS，然后单击“确定”。91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在“选择函数”列表中，我单击NETWORKDAYS，然后单击“确定”。91100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这将打开“函数参数”对话框，您在此可查看函数的所有参数。91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这将打开“函数参数”对话框，您在此可查看函数的所有参数。91200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这将打开“函数参数”对话框，您在此可查看函数的所有参数。97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这将打开“函数参数”对话框，您在此可查看函数的所有参数。97833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我单击开始日期框，然后在我的电子表格中，单击A297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我单击开始日期框，然后在我的电子表格中，单击A297933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我单击开始日期框，然后在我的电子表格中，单击A2106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我单击开始日期框，然后在我的电子表格中，单击A2106133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现在，我单击结束日期参数框，然后单击电子表格中的A3106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现在，我单击结束日期参数框，然后单击电子表格中的A3106233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现在，我单击结束日期参数框，然后单击电子表格中的A3113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现在，我单击结束日期参数框，然后单击电子表格中的A3113000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最后，我单击“假日的参数”框。113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最后，我单击“假日的参数”框。113100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最后，我单击“假日的参数”框。117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最后，我单击“假日的参数”框。117033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注意，假日参数不是粗体，这意味着该参数是可选参数。117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注意，假日参数不是粗体，这意味着该参数是可选参数。117133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注意，假日参数不是粗体，这意味着该参数是可选参数。123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注意，假日参数不是粗体，这意味着该参数是可选参数。123833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如果在此期间无假日，您可以保留此参数为空。123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如果在此期间无假日，您可以保留此参数为空。123933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如果在此期间无假日，您可以保留此参数为空。128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如果在此期间无假日，您可以保留此参数为空。128667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因为在此期间存在两个美国假日：阵亡将士纪念日和独立日，128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因为在此期间存在两个美国假日：阵亡将士纪念日和独立日，128767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因为在此期间存在两个美国假日：阵亡将士纪念日和独立日，134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因为在此期间存在两个美国假日：阵亡将士纪念日和独立日，134867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我单击电子表格的A4单元格并将其134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我单击电子表格的A4单元格并将其134967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我单击电子表格的A4单元格并将其144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我单击电子表格的A4单元格并将其144200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距离休假还有53个工作日。144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距离休假还有53个工作日。144300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距离休假还有53个工作日。148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距离休假还有53个工作日。148333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仍然假设您在美国工作，但休息日不同：星期三和星期四（而不是星期六和星期日）。151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仍然假设您在美国工作，但休息日不同：星期三和星期四（而不是星期六和星期日）。151300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仍然假设您在美国工作，但休息日不同：星期三和星期四（而不是星期六和星期日）。158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仍然假设您在美国工作，但休息日不同：星期三和星期四（而不是星期六和星期日）。158967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所以，我将在该公式中使用NETWORKDAYS.INTL函数。159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所以，我将在该公式中使用NETWORKDAYS.INTL函数。159067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所以，我将在该公式中使用NETWORKDAYS.INTL函数。164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所以，我将在该公式中使用NETWORKDAYS.INTL函数。164267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这次我直接在电子表格中键入公式。164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这次我直接在电子表格中键入公式。164367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这次我直接在电子表格中键入公式。168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这次我直接在电子表格中键入公式。168333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我键入等号，然后开始键入NETWORKDAYS.INTL。168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我键入等号，然后开始键入NETWORKDAYS.INTL。168433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我键入等号，然后开始键入NETWORKDAYS.INTL。174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我键入等号，然后开始键入NETWORKDAYS.INTL。174667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“公式记忆式键入”将列出此函数，所以我双击列表中的名称，174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“公式记忆式键入”将列出此函数，所以我双击列表中的名称，174767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“公式记忆式键入”将列出此函数，所以我双击列表中的名称，179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“公式记忆式键入”将列出此函数，所以我双击列表中的名称，179767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让“公式记忆式键入”为我输入函数名称。179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让“公式记忆式键入”为我输入函数名称。179867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让“公式记忆式键入”为我输入函数名称。184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让“公式记忆式键入”为我输入函数名称。184233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该屏幕提示中包括函数的参数。184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该屏幕提示中包括函数的参数。184333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该屏幕提示中包括函数的参数。188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该屏幕提示中包括函数的参数。188433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注意，周末和假日位于方括号中，这意味着参数可选。188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注意，周末和假日位于方括号中，这意味着参数可选。188533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注意，周末和假日位于方括号中，这意味着参数可选。194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注意，周末和假日位于方括号中，这意味着参数可选。194867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例如，如果您想在此期间的周末不休息，您无需输入周末的参数。194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例如，如果您想在此期间的周末不休息，您无需输入周末的参数。194967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例如，如果您想在此期间的周末不休息，您无需输入周末的参数。201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例如，如果您想在此期间的周末不休息，您无需输入周末的参数。201400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我单击开始日期参数的A2单元格，然后输入逗号，201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我单击开始日期参数的A2单元格，然后输入逗号，201500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我单击开始日期参数的A2单元格，然后输入逗号，208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我单击开始日期参数的A2单元格，然后输入逗号，208900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我单击A3单元格输入结束日期，209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我单击A3单元格输入结束日期，209000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我单击A3单元格输入结束日期，215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我单击A3单元格输入结束日期，215333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以分隔结束日期参数与周末参数。215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以分隔结束日期参数与周末参数。215433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以分隔结束日期参数与周末参数。219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以分隔结束日期参数与周末参数。219267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当我键入逗号时，出现下拉列表，让我选择周末的休息日。219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当我键入逗号时，出现下拉列表，让我选择周末的休息日。219367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当我键入逗号时，出现下拉列表，让我选择周末的休息日。226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当我键入逗号时，出现下拉列表，让我选择周末的休息日。226333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我双击5来选择星期三和星期四，226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我双击5来选择星期三和星期四，226433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我双击5来选择星期三和星期四，231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8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我双击5来选择星期三和星期四，231067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然后，我输入逗号来分隔周末参数与假日参数。231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然后，我输入逗号来分隔周末参数与假日参数。231167"/>
                      </p:tgtEl>
                    </p:cond>
                  </p:nextCondLst>
                </p:seq>
                <p:seq concurrent="1" nextAc="seek">
                  <p:cTn id="46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然后，我输入逗号来分隔周末参数与假日参数。235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7" fill="hold">
                          <p:stCondLst>
                            <p:cond delay="0"/>
                          </p:stCondLst>
                          <p:childTnLst>
                            <p:par>
                              <p:cTn id="4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然后，我输入逗号来分隔周末参数与假日参数。235867"/>
                      </p:tgtEl>
                    </p:cond>
                  </p:nextCondLst>
                </p:seq>
                <p:seq concurrent="1" nextAc="seek">
                  <p:cTn id="47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最后，我单击A4单元格，235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3" fill="hold">
                          <p:stCondLst>
                            <p:cond delay="0"/>
                          </p:stCondLst>
                          <p:childTnLst>
                            <p:par>
                              <p:cTn id="4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最后，我单击A4单元格，235967"/>
                      </p:tgtEl>
                    </p:cond>
                  </p:nextCondLst>
                </p:seq>
                <p:seq concurrent="1" nextAc="seek">
                  <p:cTn id="47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最后，我单击A4单元格，241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9" fill="hold">
                          <p:stCondLst>
                            <p:cond delay="0"/>
                          </p:stCondLst>
                          <p:childTnLst>
                            <p:par>
                              <p:cTn id="4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最后，我单击A4单元格，241933"/>
                      </p:tgtEl>
                    </p:cond>
                  </p:nextCondLst>
                </p:seq>
                <p:seq concurrent="1" nextAc="seek">
                  <p:cTn id="48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注意两个单元格引用之间的冒号，该冒号表示单元格区域。242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5" fill="hold">
                          <p:stCondLst>
                            <p:cond delay="0"/>
                          </p:stCondLst>
                          <p:childTnLst>
                            <p:par>
                              <p:cTn id="4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注意两个单元格引用之间的冒号，该冒号表示单元格区域。242033"/>
                      </p:tgtEl>
                    </p:cond>
                  </p:nextCondLst>
                </p:seq>
                <p:seq concurrent="1" nextAc="seek">
                  <p:cTn id="490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注意两个单元格引用之间的冒号，该冒号表示单元格区域。248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1" fill="hold">
                          <p:stCondLst>
                            <p:cond delay="0"/>
                          </p:stCondLst>
                          <p:childTnLst>
                            <p:par>
                              <p:cTn id="4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4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注意两个单元格引用之间的冒号，该冒号表示单元格区域。248067"/>
                      </p:tgtEl>
                    </p:cond>
                  </p:nextCondLst>
                </p:seq>
                <p:seq concurrent="1" nextAc="seek">
                  <p:cTn id="49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我键入右括号，然后按Enter。248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7" fill="hold">
                          <p:stCondLst>
                            <p:cond delay="0"/>
                          </p:stCondLst>
                          <p:childTnLst>
                            <p:par>
                              <p:cTn id="4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我键入右括号，然后按Enter。248167"/>
                      </p:tgtEl>
                    </p:cond>
                  </p:nextCondLst>
                </p:seq>
                <p:seq concurrent="1" nextAc="seek">
                  <p:cTn id="50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我键入右括号，然后按Enter。251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3" fill="hold">
                          <p:stCondLst>
                            <p:cond delay="0"/>
                          </p:stCondLst>
                          <p:childTnLst>
                            <p:par>
                              <p:cTn id="5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我键入右括号，然后按Enter。251433"/>
                      </p:tgtEl>
                    </p:cond>
                  </p:nextCondLst>
                </p:seq>
                <p:seq concurrent="1" nextAc="seek">
                  <p:cTn id="50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距离假期开始还有51天。251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9" fill="hold">
                          <p:stCondLst>
                            <p:cond delay="0"/>
                          </p:stCondLst>
                          <p:childTnLst>
                            <p:par>
                              <p:cTn id="5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3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距离假期开始还有51天。251533"/>
                      </p:tgtEl>
                    </p:cond>
                  </p:nextCondLst>
                </p:seq>
                <p:seq concurrent="1" nextAc="seek">
                  <p:cTn id="51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距离假期开始还有51天。255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5" fill="hold">
                          <p:stCondLst>
                            <p:cond delay="0"/>
                          </p:stCondLst>
                          <p:childTnLst>
                            <p:par>
                              <p:cTn id="5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距离假期开始还有51天。255033"/>
                      </p:tgtEl>
                    </p:cond>
                  </p:nextCondLst>
                </p:seq>
                <p:seq concurrent="1" nextAc="seek">
                  <p:cTn id="520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如果您的休息日为星期六和星期日，数字会小一些，因为您有两个休息日正好处于255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1" fill="hold">
                          <p:stCondLst>
                            <p:cond delay="0"/>
                          </p:stCondLst>
                          <p:childTnLst>
                            <p:par>
                              <p:cTn id="5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如果您的休息日为星期六和星期日，数字会小一些，因为您有两个休息日正好处于255133"/>
                      </p:tgtEl>
                    </p:cond>
                  </p:nextCondLst>
                </p:seq>
                <p:seq concurrent="1" nextAc="seek">
                  <p:cTn id="52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3_VF102621999如果您的休息日为星期六和星期日，数字会小一些，因为您有两个休息日正好处于263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7" fill="hold">
                          <p:stCondLst>
                            <p:cond delay="0"/>
                          </p:stCondLst>
                          <p:childTnLst>
                            <p:par>
                              <p:cTn id="5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0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3_VF102621999如果您的休息日为星期六和星期日，数字会小一些，因为您有两个休息日正好处于263633"/>
                      </p:tgtEl>
                    </p:cond>
                  </p:nextCondLst>
                </p:seq>
              </p:childTnLst>
            </p:cTn>
          </p:par>
        </p:tnLst>
        <p:bldLst>
          <p:bldP spid="7" grpId="0" build="p"/>
          <p:bldP spid="6" grpId="0" animBg="1"/>
          <p:bldP spid="6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38" grpId="0" animBg="1"/>
          <p:bldP spid="38" grpId="1" animBg="1"/>
          <p:bldP spid="39" grpId="0" animBg="1"/>
          <p:bldP spid="39" grpId="1" animBg="1"/>
          <p:bldP spid="40" grpId="0" animBg="1"/>
          <p:bldP spid="40" grpId="1" animBg="1"/>
          <p:bldP spid="41" grpId="0" animBg="1"/>
          <p:bldP spid="41" grpId="1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6" grpId="1" animBg="1"/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</p:childTnLst>
            </p:cTn>
          </p:par>
        </p:tnLst>
        <p:bldLst>
          <p:bldP spid="7" grpId="0" build="p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/>
          <a:lstStyle/>
          <a:p>
            <a:pPr eaLnBrk="1" hangingPunct="1"/>
            <a:r>
              <a:rPr lang="zh-CN" altLang="en-US" sz="2900" noProof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查找数个工作日后的日期 </a:t>
            </a:r>
          </a:p>
        </p:txBody>
      </p:sp>
      <p:sp>
        <p:nvSpPr>
          <p:cNvPr id="46083" name="Footer Placeholder 1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使用 </a:t>
            </a:r>
            <a:r>
              <a:rPr lang="en-US" altLang="zh-CN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Excel 2010 </a:t>
            </a:r>
            <a:r>
              <a:rPr lang="zh-CN" altLang="en-US" dirty="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中的公式计算日期</a:t>
            </a:r>
            <a:endParaRPr lang="zh-CN" altLang="en-US" dirty="0">
              <a:solidFill>
                <a:srgbClr val="898989"/>
              </a:solidFill>
              <a:latin typeface="Microsoft YaHei" pitchFamily="34" charset="-122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zh-CN" altLang="en-US" noProof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指向视频底部可查看视频控件。 拖动或指向进度栏可向前或向后移动。</a:t>
            </a:r>
          </a:p>
          <a:p>
            <a:pPr fontAlgn="base">
              <a:spcAft>
                <a:spcPct val="0"/>
              </a:spcAft>
            </a:pPr>
            <a:endParaRPr lang="zh-CN" altLang="en-US" noProof="0" smtClean="0">
              <a:solidFill>
                <a:srgbClr val="7F7F7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5" name="DatesMovie1_4_VF102622004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DatesMovie1_4_VF102622004假设您需要查找某个项目的结束日期，该日期为工作日后数日。33" time="33"/>
                    <p14:bmk name="DatesMovie1_4_VF102622004假设您需要查找某个项目的结束日期，该日期为工作日后数日。5933" time="5933"/>
                    <p14:bmk name="DatesMovie1_4_VF102622004根据您的正常周末休息日，您仍然有两个函数可供使用。6033" time="6033"/>
                    <p14:bmk name="DatesMovie1_4_VF102622004根据您的正常周末休息日，您仍然有两个函数可供使用。11533" time="11533"/>
                    <p14:bmk name="DatesMovie1_4_VF102622004如果您的周末休息日为星期六和星期日，则使用WORKDAY11633" time="11633"/>
                    <p14:bmk name="DatesMovie1_4_VF102622004如果您的周末休息日为星期六和星期日，则使用WORKDAY16533" time="16533"/>
                    <p14:bmk name="DatesMovie1_4_VF102622004否则，请使用WORKDAY.INTL函数。16633" time="16633"/>
                    <p14:bmk name="DatesMovie1_4_VF102622004否则，请使用WORKDAY.INTL函数。20667" time="20667"/>
                    <p14:bmk name="DatesMovie1_4_VF102622004此项目的开始日期为2011年24733" time="24733"/>
                    <p14:bmk name="DatesMovie1_4_VF102622004此项目的开始日期为2011年32833" time="32833"/>
                    <p14:bmk name="DatesMovie1_4_VF102622004在您需要完成此项目的80天中，32933" time="32933"/>
                    <p14:bmk name="DatesMovie1_4_VF102622004在您需要完成此项目的80天中，38600" time="38600"/>
                    <p14:bmk name="DatesMovie1_4_VF1026220042011年538700" time="38700"/>
                    <p14:bmk name="DatesMovie1_4_VF1026220042011年544733" time="44733"/>
                    <p14:bmk name="DatesMovie1_4_VF102622004我将开始键入公式，首先键入等号，当我键入WORKDAY44833" time="44833"/>
                    <p14:bmk name="DatesMovie1_4_VF102622004我将开始键入公式，首先键入等号，当我键入WORKDAY50333" time="50333"/>
                    <p14:bmk name="DatesMovie1_4_VF102622004“公式记忆式键入”将会在列表中提供函数。50433" time="50433"/>
                    <p14:bmk name="DatesMovie1_4_VF102622004“公式记忆式键入”将会在列表中提供函数。53900" time="53900"/>
                    <p14:bmk name="DatesMovie1_4_VF102622004我将双击WORKDAY，以便将该函数输入到公式中。54000" time="54000"/>
                    <p14:bmk name="DatesMovie1_4_VF102622004我将双击WORKDAY，以便将该函数输入到公式中。57533" time="57533"/>
                    <p14:bmk name="DatesMovie1_4_VF102622004屏幕提示告诉我所有我需要输入到此公式中的参数。57633" time="57633"/>
                    <p14:bmk name="DatesMovie1_4_VF102622004屏幕提示告诉我所有我需要输入到此公式中的参数。62600" time="62600"/>
                    <p14:bmk name="DatesMovie1_4_VF102622004我将单击A2单元格来输入62700" time="62700"/>
                    <p14:bmk name="DatesMovie1_4_VF102622004我将单击A2单元格来输入71367" time="71367"/>
                    <p14:bmk name="DatesMovie1_4_VF102622004我将单击A3单元格来输入天数71467" time="71467"/>
                    <p14:bmk name="DatesMovie1_4_VF102622004我将单击A3单元格来输入天数80033" time="80033"/>
                    <p14:bmk name="DatesMovie1_4_VF102622004我将单击A4单元格，80133" time="80133"/>
                    <p14:bmk name="DatesMovie1_4_VF102622004我将单击A4单元格，84233" time="84233"/>
                    <p14:bmk name="DatesMovie1_4_VF102622004最后，我将键入右括号，然后按Enter。84333" time="84333"/>
                    <p14:bmk name="DatesMovie1_4_VF102622004最后，我将键入右括号，然后按Enter。89067" time="89067"/>
                    <p14:bmk name="DatesMovie1_4_VF102622004在该公式中，日期以序列号方式显示。89167" time="89167"/>
                    <p14:bmk name="DatesMovie1_4_VF102622004在该公式中，日期以序列号方式显示。93433" time="93433"/>
                    <p14:bmk name="DatesMovie1_4_VF102622004要将数字转换为日期，在“开始”选项卡上的“数字”组中，我将单击此处，然后单击“日期”。93533" time="93533"/>
                    <p14:bmk name="DatesMovie1_4_VF102622004要将数字转换为日期，在“开始”选项卡上的“数字”组中，我将单击此处，然后单击“日期”。101100" time="101100"/>
                    <p14:bmk name="DatesMovie1_4_VF102622004此项目必须在2011年101200" time="101200"/>
                    <p14:bmk name="DatesMovie1_4_VF102622004此项目必须在2011年105733" time="105733"/>
                    <p14:bmk name="DatesMovie1_4_VF102622004您同样有80天来完成此项目，110467" time="110467"/>
                    <p14:bmk name="DatesMovie1_4_VF102622004您同样有80天来完成此项目，117033" time="117033"/>
                    <p14:bmk name="DatesMovie1_4_VF102622004而且您仍在美国工作，所以您仍需将美国假日从工作日的天数中排除。117133" time="117133"/>
                    <p14:bmk name="DatesMovie1_4_VF102622004而且您仍在美国工作，所以您仍需将美国假日从工作日的天数中排除。125467" time="125467"/>
                    <p14:bmk name="DatesMovie1_4_VF102622004我将键入等号，然后开始键入函数名称=WORKDAY.INTL。125567" time="125567"/>
                    <p14:bmk name="DatesMovie1_4_VF102622004我将键入等号，然后开始键入函数名称=WORKDAY.INTL。132733" time="132733"/>
                    <p14:bmk name="DatesMovie1_4_VF102622004当我键入时，“公式记忆式键入”将在列表中显示此函数名称132833" time="132833"/>
                    <p14:bmk name="DatesMovie1_4_VF102622004当我键入时，“公式记忆式键入”将在列表中显示此函数名称137733" time="137733"/>
                    <p14:bmk name="DatesMovie1_4_VF102622004然后我双击WORKDAY.INTL使其进入公式。137833" time="137833"/>
                    <p14:bmk name="DatesMovie1_4_VF102622004然后我双击WORKDAY.INTL使其进入公式。142867" time="142867"/>
                    <p14:bmk name="DatesMovie1_4_VF102622004我将单击A2单元格来输入开始日期142967" time="142967"/>
                    <p14:bmk name="DatesMovie1_4_VF102622004我将单击A2单元格来输入开始日期150333" time="150333"/>
                    <p14:bmk name="DatesMovie1_4_VF102622004我将单击A3单元格来输入150433" time="150433"/>
                    <p14:bmk name="DatesMovie1_4_VF102622004我将单击A3单元格来输入154600" time="154600"/>
                    <p14:bmk name="DatesMovie1_4_VF102622004在我输入逗号来分隔参数时，出现含有一列不同休息日的下拉列表。154700" time="154700"/>
                    <p14:bmk name="DatesMovie1_4_VF102622004在我输入逗号来分隔参数时，出现含有一列不同休息日的下拉列表。162900" time="162900"/>
                    <p14:bmk name="DatesMovie1_4_VF102622004我将双击代表星期二和星期三的4，然后输入逗号来分隔参数。163000" time="163000"/>
                    <p14:bmk name="DatesMovie1_4_VF102622004我将双击代表星期二和星期三的4，然后输入逗号来分隔参数。170067" time="170067"/>
                    <p14:bmk name="DatesMovie1_4_VF102622004我将单击A4单元格并拖动到170167" time="170167"/>
                    <p14:bmk name="DatesMovie1_4_VF102622004我将单击A4单元格并拖动到176700" time="176700"/>
                    <p14:bmk name="DatesMovie1_4_VF102622004现在，我将键入右括号，然后按Enter。结果为序列号176800" time="176800"/>
                    <p14:bmk name="DatesMovie1_4_VF102622004现在，我将键入右括号，然后按Enter。结果为序列号185533" time="185533"/>
                    <p14:bmk name="DatesMovie1_4_VF102622004要将序列号转换为日期，在“开始”选项卡上的“数字”组中，我将单击此处，然后选择“日期”。185633" time="185633"/>
                    <p14:bmk name="DatesMovie1_4_VF102622004要将序列号转换为日期，在“开始”选项卡上的“数字”组中，我将单击此处，然后选择“日期”。193467" time="193467"/>
                    <p14:bmk name="DatesMovie1_4_VF102622004此项目结束日期为2011年193567" time="193567"/>
                    <p14:bmk name="DatesMovie1_4_VF102622004此项目结束日期为2011年198233" time="198233"/>
                  </p14:bmkLst>
                </p14:media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524000" y="992188"/>
            <a:ext cx="5943600" cy="4457700"/>
          </a:xfrm>
        </p:spPr>
      </p:pic>
      <p:sp>
        <p:nvSpPr>
          <p:cNvPr id="6" name="DatesMovie1_4_VF102622004假设您需要查找某个项目的结束日期，该日期为工作日后数日。335933"/>
          <p:cNvSpPr txBox="1"/>
          <p:nvPr>
            <p:custDataLst>
              <p:tags r:id="rId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假设您需要查找某个项目的结束日期， 该日期为工作日后数日。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8" name="DatesMovie1_4_VF102622004根据您的正常周末休息日，您仍然有两个函数可供使用。603311533"/>
          <p:cNvSpPr txBox="1"/>
          <p:nvPr>
            <p:custDataLst>
              <p:tags r:id="rId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根据您的正常周末休息日， 您仍然有两个函数可供使用。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9" name="DatesMovie1_4_VF102622004如果您的周末休息日为星期六和星期日，则使用WORKDAY1163316533"/>
          <p:cNvSpPr txBox="1"/>
          <p:nvPr>
            <p:custDataLst>
              <p:tags r:id="rId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如果您的周末休息日为星期六和 星期日，则使用 </a:t>
            </a:r>
            <a:r>
              <a:rPr lang="en-US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WORKDAY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函数，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0" name="DatesMovie1_4_VF102622004否则，请使用WORKDAY.INTL函数。1663320667"/>
          <p:cNvSpPr txBox="1"/>
          <p:nvPr>
            <p:custDataLst>
              <p:tags r:id="rId7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否则，请使用 </a:t>
            </a:r>
            <a:r>
              <a:rPr lang="en-US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WORKDAY.INTL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函数。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1" name="DatesMovie1_4_VF102622004此项目的开始日期为2011年2473332833"/>
          <p:cNvSpPr txBox="1"/>
          <p:nvPr>
            <p:custDataLst>
              <p:tags r:id="rId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此项目的开始日期为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2011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年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4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月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11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日。 您需要在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80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个 工作日内完成此项目。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2" name="DatesMovie1_4_VF102622004在您需要完成此项目的80天中，3293338600"/>
          <p:cNvSpPr txBox="1"/>
          <p:nvPr>
            <p:custDataLst>
              <p:tags r:id="rId9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在您需要完成此项目的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80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天中， 有两个节假日。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3" name="DatesMovie1_4_VF1026220042011年53870044733"/>
          <p:cNvSpPr txBox="1"/>
          <p:nvPr>
            <p:custDataLst>
              <p:tags r:id="rId10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en-US" altLang="ko-KR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2011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年 </a:t>
            </a:r>
            <a:r>
              <a:rPr lang="en-US" altLang="ko-KR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5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月 </a:t>
            </a:r>
            <a:r>
              <a:rPr lang="en-US" altLang="ko-KR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30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日（星期一） 和 </a:t>
            </a:r>
            <a:r>
              <a:rPr lang="en-US" altLang="ko-KR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2011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年 </a:t>
            </a:r>
            <a:r>
              <a:rPr lang="en-US" altLang="ko-KR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7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月 </a:t>
            </a:r>
            <a:r>
              <a:rPr lang="en-US" altLang="ko-KR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4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日（星期一）。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4" name="DatesMovie1_4_VF102622004我将开始键入公式，首先键入等号，当我键入WORKDAY4483350333"/>
          <p:cNvSpPr txBox="1"/>
          <p:nvPr>
            <p:custDataLst>
              <p:tags r:id="rId11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我将开始键入公式，首先键入等号， 当我键入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WORKDAY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时，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5" name="DatesMovie1_4_VF102622004“公式记忆式键入”将会在列表中提供函数。5043353900"/>
          <p:cNvSpPr txBox="1"/>
          <p:nvPr>
            <p:custDataLst>
              <p:tags r:id="rId12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“公式记忆式键入”将会 在列表中提供函数。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6" name="DatesMovie1_4_VF102622004我将双击WORKDAY，以便将该函数输入到公式中。5400057533"/>
          <p:cNvSpPr txBox="1"/>
          <p:nvPr>
            <p:custDataLst>
              <p:tags r:id="rId13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我将双击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WORKDAY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，以便 将该函数输入到公式中。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7" name="DatesMovie1_4_VF102622004屏幕提示告诉我所有我需要输入到此公式中的参数。5763362600"/>
          <p:cNvSpPr txBox="1"/>
          <p:nvPr>
            <p:custDataLst>
              <p:tags r:id="rId1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屏幕提示告诉我所有我需要 输入到此公式中的参数。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8" name="DatesMovie1_4_VF102622004我将单击A2单元格来输入6270071367"/>
          <p:cNvSpPr txBox="1"/>
          <p:nvPr>
            <p:custDataLst>
              <p:tags r:id="rId1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我将单击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A2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单元格来输入 开始日期参数，然后键入逗号 来分隔此参数与天数参数。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9" name="DatesMovie1_4_VF102622004我将单击A3单元格来输入天数7146780033"/>
          <p:cNvSpPr txBox="1"/>
          <p:nvPr>
            <p:custDataLst>
              <p:tags r:id="rId1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我将单击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A3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单元格来输入天数 参数，然后键入逗号来分隔天数 参数与下一个参数（假日）。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0" name="DatesMovie1_4_VF102622004我将单击A4单元格，8013384233"/>
          <p:cNvSpPr txBox="1"/>
          <p:nvPr>
            <p:custDataLst>
              <p:tags r:id="rId17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我将单击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A4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单元格， 拖动到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A5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单元格。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1" name="DatesMovie1_4_VF102622004最后，我将键入右括号，然后按Enter。8433389067"/>
          <p:cNvSpPr txBox="1"/>
          <p:nvPr>
            <p:custDataLst>
              <p:tags r:id="rId18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最后，我将键入右括号， 然后按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Enter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2" name="DatesMovie1_4_VF102622004在该公式中，日期以序列号方式显示。8916793433"/>
          <p:cNvSpPr txBox="1"/>
          <p:nvPr>
            <p:custDataLst>
              <p:tags r:id="rId19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在该公式中，日期以序列号 方式显示。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3" name="DatesMovie1_4_VF102622004要将数字转换为日期，在“开始”选项卡上的“数字”组中，我将单击此处，然后单击“日期”。93533101100"/>
          <p:cNvSpPr txBox="1"/>
          <p:nvPr>
            <p:custDataLst>
              <p:tags r:id="rId20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要将数字转换为日期，在“开始” 选项卡上的“数字”组中，我将 单击此处，然后单击“日期”。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4" name="DatesMovie1_4_VF102622004此项目必须在2011年101200105733"/>
          <p:cNvSpPr txBox="1"/>
          <p:nvPr>
            <p:custDataLst>
              <p:tags r:id="rId21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此项目必须在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2011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年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8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月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3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日完成。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5" name="DatesMovie1_4_VF102622004您同样有80天来完成此项目，110467117033"/>
          <p:cNvSpPr txBox="1"/>
          <p:nvPr>
            <p:custDataLst>
              <p:tags r:id="rId22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您同样有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80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天来完成此项目， 但是您的正常周末休息日 为星期二和星期三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6" name="DatesMovie1_4_VF102622004而且您仍在美国工作，所以您仍需将美国假日从工作日的天数中排除。117133125467"/>
          <p:cNvSpPr txBox="1"/>
          <p:nvPr>
            <p:custDataLst>
              <p:tags r:id="rId23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而且您仍在美国工作，所以您仍需 将美国假日从工作日的天数中排除。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7" name="DatesMovie1_4_VF102622004我将键入等号，然后开始键入函数名称=WORKDAY.INTL。125567132733"/>
          <p:cNvSpPr txBox="1"/>
          <p:nvPr>
            <p:custDataLst>
              <p:tags r:id="rId2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我将键入等号，然后开始键入 函数名称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=WORKDAY.INTL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8" name="DatesMovie1_4_VF102622004当我键入时，“公式记忆式键入”将在列表中显示此函数名称132833137733"/>
          <p:cNvSpPr txBox="1"/>
          <p:nvPr>
            <p:custDataLst>
              <p:tags r:id="rId2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当我键入时，“公式记忆式键入” 将在列表中显示此函数名称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9" name="DatesMovie1_4_VF102622004然后我双击WORKDAY.INTL使其进入公式。137833142867"/>
          <p:cNvSpPr txBox="1"/>
          <p:nvPr>
            <p:custDataLst>
              <p:tags r:id="rId26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然后我双击 </a:t>
            </a:r>
            <a:r>
              <a:rPr lang="en-US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WORKDAY.INTL </a:t>
            </a:r>
            <a:r>
              <a:rPr lang="ko-KR" altLang="en-US" smtClean="0">
                <a:solidFill>
                  <a:srgbClr val="FFFFFF"/>
                </a:solidFill>
                <a:latin typeface="Microsoft YaHei" pitchFamily="34" charset="-122"/>
              </a:rPr>
              <a:t>使其进入公式。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0" name="DatesMovie1_4_VF102622004我将单击A2单元格来输入开始日期142967150333"/>
          <p:cNvSpPr txBox="1"/>
          <p:nvPr>
            <p:custDataLst>
              <p:tags r:id="rId27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我将单击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A2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单元格来输入开始日期 参数，然后输入逗号来分隔参数。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1" name="DatesMovie1_4_VF102622004我将单击A3单元格来输入150433154600"/>
          <p:cNvSpPr txBox="1"/>
          <p:nvPr>
            <p:custDataLst>
              <p:tags r:id="rId28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我将单击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A3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单元格来输入 天数参数。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2" name="DatesMovie1_4_VF102622004在我输入逗号来分隔参数时，出现含有一列不同休息日的下拉列表。154700162900"/>
          <p:cNvSpPr txBox="1"/>
          <p:nvPr>
            <p:custDataLst>
              <p:tags r:id="rId29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在我输入逗号来分隔参数时，出现 含有一列不同休息日的下拉列表。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3" name="DatesMovie1_4_VF102622004我将双击代表星期二和星期三的4，然后输入逗号来分隔参数。163000170067"/>
          <p:cNvSpPr txBox="1"/>
          <p:nvPr>
            <p:custDataLst>
              <p:tags r:id="rId30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我将双击代表星期二和星期三的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4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， 然后输入逗号来分隔参数。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4" name="DatesMovie1_4_VF102622004我将单击A4单元格并拖动到170167176700"/>
          <p:cNvSpPr txBox="1"/>
          <p:nvPr>
            <p:custDataLst>
              <p:tags r:id="rId31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我将单击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A4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单元格并拖动到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A5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单元格来包括此假日参数。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5" name="DatesMovie1_4_VF102622004现在，我将键入右括号，然后按Enter。结果为序列号176800185533"/>
          <p:cNvSpPr txBox="1"/>
          <p:nvPr>
            <p:custDataLst>
              <p:tags r:id="rId32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现在，我将键入右括号，然后按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Enter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。 结果为序列号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40760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6" name="DatesMovie1_4_VF102622004要将序列号转换为日期，在“开始”选项卡上的“数字”组中，我将单击此处，然后选择“日期”。185633193467"/>
          <p:cNvSpPr txBox="1"/>
          <p:nvPr>
            <p:custDataLst>
              <p:tags r:id="rId33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要将序列号转换为日期，在“开始” 选项卡上的“数字”组中，我将单击 此处，然后选择“日期”。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7" name="DatesMovie1_4_VF102622004此项目结束日期为2011年193567198233"/>
          <p:cNvSpPr txBox="1"/>
          <p:nvPr>
            <p:custDataLst>
              <p:tags r:id="rId3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此项目结束日期为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2011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年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8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月 </a:t>
            </a:r>
            <a:r>
              <a:rPr lang="en-US" altLang="zh-CN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5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日。</a:t>
            </a:r>
            <a:endParaRPr lang="en-US" dirty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ransition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  <p:seq concurrent="1" nextAc="seek">
                  <p:cTn id="1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假设您需要查找某个项目的结束日期，该日期为工作日后数日。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假设您需要查找某个项目的结束日期，该日期为工作日后数日。3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假设您需要查找某个项目的结束日期，该日期为工作日后数日。5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假设您需要查找某个项目的结束日期，该日期为工作日后数日。5933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根据您的正常周末休息日，您仍然有两个函数可供使用。6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根据您的正常周末休息日，您仍然有两个函数可供使用。603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根据您的正常周末休息日，您仍然有两个函数可供使用。11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根据您的正常周末休息日，您仍然有两个函数可供使用。11533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如果您的周末休息日为星期六和星期日，则使用WORKDAY11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如果您的周末休息日为星期六和星期日，则使用WORKDAY11633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如果您的周末休息日为星期六和星期日，则使用WORKDAY16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如果您的周末休息日为星期六和星期日，则使用WORKDAY16533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否则，请使用WORKDAY.INTL函数。16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否则，请使用WORKDAY.INTL函数。16633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否则，请使用WORKDAY.INTL函数。20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否则，请使用WORKDAY.INTL函数。20667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此项目的开始日期为2011年24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此项目的开始日期为2011年24733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此项目的开始日期为2011年32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此项目的开始日期为2011年32833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在您需要完成此项目的80天中，32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在您需要完成此项目的80天中，32933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在您需要完成此项目的80天中，38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在您需要完成此项目的80天中，38600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2011年538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2011年538700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2011年544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2011年544733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我将开始键入公式，首先键入等号，当我键入WORKDAY44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我将开始键入公式，首先键入等号，当我键入WORKDAY44833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我将开始键入公式，首先键入等号，当我键入WORKDAY50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我将开始键入公式，首先键入等号，当我键入WORKDAY50333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“公式记忆式键入”将会在列表中提供函数。50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“公式记忆式键入”将会在列表中提供函数。50433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“公式记忆式键入”将会在列表中提供函数。53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“公式记忆式键入”将会在列表中提供函数。53900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我将双击WORKDAY，以便将该函数输入到公式中。54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我将双击WORKDAY，以便将该函数输入到公式中。54000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我将双击WORKDAY，以便将该函数输入到公式中。57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我将双击WORKDAY，以便将该函数输入到公式中。57533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屏幕提示告诉我所有我需要输入到此公式中的参数。57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屏幕提示告诉我所有我需要输入到此公式中的参数。57633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屏幕提示告诉我所有我需要输入到此公式中的参数。62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屏幕提示告诉我所有我需要输入到此公式中的参数。62600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我将单击A2单元格来输入62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我将单击A2单元格来输入62700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我将单击A2单元格来输入71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我将单击A2单元格来输入71367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我将单击A3单元格来输入天数71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我将单击A3单元格来输入天数71467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我将单击A3单元格来输入天数80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我将单击A3单元格来输入天数80033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我将单击A4单元格，80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我将单击A4单元格，80133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我将单击A4单元格，84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我将单击A4单元格，84233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最后，我将键入右括号，然后按Enter。84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最后，我将键入右括号，然后按Enter。84333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最后，我将键入右括号，然后按Enter。89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最后，我将键入右括号，然后按Enter。89067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在该公式中，日期以序列号方式显示。89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在该公式中，日期以序列号方式显示。89167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在该公式中，日期以序列号方式显示。93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在该公式中，日期以序列号方式显示。93433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要将数字转换为日期，在“开始”选项卡上的“数字”组中，我将单击此处，然后单击“日期”。93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要将数字转换为日期，在“开始”选项卡上的“数字”组中，我将单击此处，然后单击“日期”。93533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要将数字转换为日期，在“开始”选项卡上的“数字”组中，我将单击此处，然后单击“日期”。101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要将数字转换为日期，在“开始”选项卡上的“数字”组中，我将单击此处，然后单击“日期”。101100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此项目必须在2011年101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此项目必须在2011年101200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此项目必须在2011年105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此项目必须在2011年105733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您同样有80天来完成此项目，110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您同样有80天来完成此项目，110467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您同样有80天来完成此项目，117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您同样有80天来完成此项目，117033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而且您仍在美国工作，所以您仍需将美国假日从工作日的天数中排除。117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而且您仍在美国工作，所以您仍需将美国假日从工作日的天数中排除。117133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而且您仍在美国工作，所以您仍需将美国假日从工作日的天数中排除。125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而且您仍在美国工作，所以您仍需将美国假日从工作日的天数中排除。125467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我将键入等号，然后开始键入函数名称=WORKDAY.INTL。125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我将键入等号，然后开始键入函数名称=WORKDAY.INTL。125567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我将键入等号，然后开始键入函数名称=WORKDAY.INTL。132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我将键入等号，然后开始键入函数名称=WORKDAY.INTL。132733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当我键入时，“公式记忆式键入”将在列表中显示此函数名称132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当我键入时，“公式记忆式键入”将在列表中显示此函数名称132833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当我键入时，“公式记忆式键入”将在列表中显示此函数名称137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当我键入时，“公式记忆式键入”将在列表中显示此函数名称137733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然后我双击WORKDAY.INTL使其进入公式。137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然后我双击WORKDAY.INTL使其进入公式。137833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然后我双击WORKDAY.INTL使其进入公式。142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然后我双击WORKDAY.INTL使其进入公式。142867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我将单击A2单元格来输入开始日期142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我将单击A2单元格来输入开始日期142967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我将单击A2单元格来输入开始日期150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我将单击A2单元格来输入开始日期150333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我将单击A3单元格来输入150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我将单击A3单元格来输入150433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我将单击A3单元格来输入154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我将单击A3单元格来输入154600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在我输入逗号来分隔参数时，出现含有一列不同休息日的下拉列表。154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在我输入逗号来分隔参数时，出现含有一列不同休息日的下拉列表。154700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在我输入逗号来分隔参数时，出现含有一列不同休息日的下拉列表。162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在我输入逗号来分隔参数时，出现含有一列不同休息日的下拉列表。162900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我将双击代表星期二和星期三的4，然后输入逗号来分隔参数。163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我将双击代表星期二和星期三的4，然后输入逗号来分隔参数。163000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我将双击代表星期二和星期三的4，然后输入逗号来分隔参数。170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我将双击代表星期二和星期三的4，然后输入逗号来分隔参数。170067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我将单击A4单元格并拖动到170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我将单击A4单元格并拖动到170167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我将单击A4单元格并拖动到176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我将单击A4单元格并拖动到176700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现在，我将键入右括号，然后按Enter。结果为序列号176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现在，我将键入右括号，然后按Enter。结果为序列号176800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现在，我将键入右括号，然后按Enter。结果为序列号185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现在，我将键入右括号，然后按Enter。结果为序列号185533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要将序列号转换为日期，在“开始”选项卡上的“数字”组中，我将单击此处，然后选择“日期”。185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要将序列号转换为日期，在“开始”选项卡上的“数字”组中，我将单击此处，然后选择“日期”。185633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要将序列号转换为日期，在“开始”选项卡上的“数字”组中，我将单击此处，然后选择“日期”。193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要将序列号转换为日期，在“开始”选项卡上的“数字”组中，我将单击此处，然后选择“日期”。193467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此项目结束日期为2011年193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此项目结束日期为2011年193567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5" bmkName="DatesMovie1_4_VF102622004此项目结束日期为2011年198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DatesMovie1_4_VF102622004此项目结束日期为2011年198233"/>
                      </p:tgtEl>
                    </p:cond>
                  </p:nextCondLst>
                </p:seq>
              </p:childTnLst>
            </p:cTn>
          </p:par>
        </p:tnLst>
        <p:bldLst>
          <p:bldP spid="7" grpId="0" build="p"/>
          <p:bldP spid="6" grpId="0" animBg="1"/>
          <p:bldP spid="6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</p:childTnLst>
            </p:cTn>
          </p:par>
        </p:tnLst>
        <p:bldLst>
          <p:bldP spid="7" grpId="0" build="p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DIACAPTIONSHIDDEN" val="False"/>
  <p:tag name="CUSTOMXMLPARTID" val="{96100EEF-6938-437C-8D83-449A2806E493}"/>
  <p:tag name="CAPTIONID" val="4b7517f2-4657-4f18-a06a-dd8ec32db27f"/>
  <p:tag name="MEDIACAPTIONCOUNT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b7517f2-4657-4f18-a06a-dd8ec32db27f"/>
  <p:tag name="CAPTIONINTERNALID" val="b597bbb8-d778-41b9-9a66-ca34a33d38be"/>
  <p:tag name="CAPTIONITEMSYSNAME" val="Dates 1_1 movie_VF102621993作为序列号存储在后台的日期使我们可以在公式中使用日期。6086768733"/>
  <p:tag name="BOOKMARKENTRYNAME" val="Dates 1_1 movie_VF102621993作为序列号存储在后台的日期使我们可以在公式中使用日期。60867"/>
  <p:tag name="BOOKMARKEXITNAME" val="Dates 1_1 movie_VF102621993作为序列号存储在后台的日期使我们可以在公式中使用日期。68733"/>
  <p:tag name="CAPTIONDISPLAYAREA" val="Fals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d53c4e-e117-4fcd-a5a8-06d0f52da2ef"/>
  <p:tag name="CAPTIONINTERNALID" val="b7360786-160f-4488-a417-5554c79880cf"/>
  <p:tag name="CAPTIONITEMSYSNAME" val="DatesMovie1_4_VF102622004我将单击A2单元格来输入开始日期142967150333"/>
  <p:tag name="BOOKMARKENTRYNAME" val="DatesMovie1_4_VF102622004我将单击A2单元格来输入开始日期142967"/>
  <p:tag name="BOOKMARKEXITNAME" val="DatesMovie1_4_VF102622004我将单击A2单元格来输入开始日期150333"/>
  <p:tag name="CAPTIONDISPLAYAREA" val="Fals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d53c4e-e117-4fcd-a5a8-06d0f52da2ef"/>
  <p:tag name="CAPTIONINTERNALID" val="b354fac9-860e-44ab-98e6-6a22a914f101"/>
  <p:tag name="CAPTIONITEMSYSNAME" val="DatesMovie1_4_VF102622004我将单击A3单元格来输入150433154600"/>
  <p:tag name="BOOKMARKENTRYNAME" val="DatesMovie1_4_VF102622004我将单击A3单元格来输入150433"/>
  <p:tag name="BOOKMARKEXITNAME" val="DatesMovie1_4_VF102622004我将单击A3单元格来输入154600"/>
  <p:tag name="CAPTIONDISPLAYAREA" val="Fals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d53c4e-e117-4fcd-a5a8-06d0f52da2ef"/>
  <p:tag name="CAPTIONINTERNALID" val="8683d831-a1e7-41f3-9a17-ef19db3d67af"/>
  <p:tag name="CAPTIONITEMSYSNAME" val="DatesMovie1_4_VF102622004在我输入逗号来分隔参数时，出现含有一列不同休息日的下拉列表。154700162900"/>
  <p:tag name="BOOKMARKENTRYNAME" val="DatesMovie1_4_VF102622004在我输入逗号来分隔参数时，出现含有一列不同休息日的下拉列表。154700"/>
  <p:tag name="BOOKMARKEXITNAME" val="DatesMovie1_4_VF102622004在我输入逗号来分隔参数时，出现含有一列不同休息日的下拉列表。162900"/>
  <p:tag name="CAPTIONDISPLAYAREA" val="Fals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d53c4e-e117-4fcd-a5a8-06d0f52da2ef"/>
  <p:tag name="CAPTIONINTERNALID" val="52eaf667-c372-434a-bcfd-77c602b38622"/>
  <p:tag name="CAPTIONITEMSYSNAME" val="DatesMovie1_4_VF102622004我将双击代表星期二和星期三的4，然后输入逗号来分隔参数。163000170067"/>
  <p:tag name="BOOKMARKENTRYNAME" val="DatesMovie1_4_VF102622004我将双击代表星期二和星期三的4，然后输入逗号来分隔参数。163000"/>
  <p:tag name="BOOKMARKEXITNAME" val="DatesMovie1_4_VF102622004我将双击代表星期二和星期三的4，然后输入逗号来分隔参数。170067"/>
  <p:tag name="CAPTIONDISPLAYAREA" val="Fals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d53c4e-e117-4fcd-a5a8-06d0f52da2ef"/>
  <p:tag name="CAPTIONINTERNALID" val="96cdd3bc-59ac-4faa-9506-2e8f94d0e29d"/>
  <p:tag name="CAPTIONITEMSYSNAME" val="DatesMovie1_4_VF102622004我将单击A4单元格并拖动到170167176700"/>
  <p:tag name="BOOKMARKENTRYNAME" val="DatesMovie1_4_VF102622004我将单击A4单元格并拖动到170167"/>
  <p:tag name="BOOKMARKEXITNAME" val="DatesMovie1_4_VF102622004我将单击A4单元格并拖动到176700"/>
  <p:tag name="CAPTIONDISPLAYAREA" val="Fals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d53c4e-e117-4fcd-a5a8-06d0f52da2ef"/>
  <p:tag name="CAPTIONINTERNALID" val="d9029db5-6206-4e50-8d47-b465c5a6cc72"/>
  <p:tag name="CAPTIONITEMSYSNAME" val="DatesMovie1_4_VF102622004现在，我将键入右括号，然后按Enter。结果为序列号176800185533"/>
  <p:tag name="BOOKMARKENTRYNAME" val="DatesMovie1_4_VF102622004现在，我将键入右括号，然后按Enter。结果为序列号176800"/>
  <p:tag name="BOOKMARKEXITNAME" val="DatesMovie1_4_VF102622004现在，我将键入右括号，然后按Enter。结果为序列号185533"/>
  <p:tag name="CAPTIONDISPLAYAREA" val="Fals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d53c4e-e117-4fcd-a5a8-06d0f52da2ef"/>
  <p:tag name="CAPTIONINTERNALID" val="41f98235-c778-4f23-90ac-f8f85ce38bff"/>
  <p:tag name="CAPTIONITEMSYSNAME" val="DatesMovie1_4_VF102622004要将序列号转换为日期，在“开始”选项卡上的“数字”组中，我将单击此处，然后选择“日期”。185633193467"/>
  <p:tag name="BOOKMARKENTRYNAME" val="DatesMovie1_4_VF102622004要将序列号转换为日期，在“开始”选项卡上的“数字”组中，我将单击此处，然后选择“日期”。185633"/>
  <p:tag name="BOOKMARKEXITNAME" val="DatesMovie1_4_VF102622004要将序列号转换为日期，在“开始”选项卡上的“数字”组中，我将单击此处，然后选择“日期”。193467"/>
  <p:tag name="CAPTIONDISPLAYAREA" val="Fals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d53c4e-e117-4fcd-a5a8-06d0f52da2ef"/>
  <p:tag name="CAPTIONINTERNALID" val="44e2372e-b0ee-4167-99a6-de539bef917e"/>
  <p:tag name="CAPTIONITEMSYSNAME" val="DatesMovie1_4_VF102622004此项目结束日期为2011年193567198233"/>
  <p:tag name="BOOKMARKENTRYNAME" val="DatesMovie1_4_VF102622004此项目结束日期为2011年193567"/>
  <p:tag name="BOOKMARKEXITNAME" val="DatesMovie1_4_VF102622004此项目结束日期为2011年198233"/>
  <p:tag name="CAPTIONDISPLAYAREA" val="Fals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DIACAPTIONSHIDDEN" val="False"/>
  <p:tag name="CUSTOMXMLPARTID" val="{04848537-D1E4-47B0-96E5-3F2DFBF00B81}"/>
  <p:tag name="CAPTIONID" val="ff21e5e3-edfd-4ce2-ba0f-e4387c3a9268"/>
  <p:tag name="MEDIACAPTIONCOUNT" val="Tru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21e5e3-edfd-4ce2-ba0f-e4387c3a9268"/>
  <p:tag name="CAPTIONINTERNALID" val="50e07a9a-bf06-4e4c-9b9f-28b338eae752"/>
  <p:tag name="CAPTIONITEMSYSNAME" val="DatesMovie1_5_VF102622006假设从2011年13009600"/>
  <p:tag name="BOOKMARKENTRYNAME" val="DatesMovie1_5_VF102622006假设从2011年1300"/>
  <p:tag name="BOOKMARKEXITNAME" val="DatesMovie1_5_VF102622006假设从2011年9600"/>
  <p:tag name="CAPTIONDISPLAYAREA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b7517f2-4657-4f18-a06a-dd8ec32db27f"/>
  <p:tag name="CAPTIONINTERNALID" val="e736083e-5d5a-4af9-99ac-68d5cbdda3e8"/>
  <p:tag name="CAPTIONITEMSYSNAME" val="Dates 1_1 movie_VF102621993Excel使用这些序列号来进行计算。6883372300"/>
  <p:tag name="BOOKMARKENTRYNAME" val="Dates 1_1 movie_VF102621993Excel使用这些序列号来进行计算。68833"/>
  <p:tag name="BOOKMARKEXITNAME" val="Dates 1_1 movie_VF102621993Excel使用这些序列号来进行计算。72300"/>
  <p:tag name="CAPTIONDISPLAYAREA" val="Fals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21e5e3-edfd-4ce2-ba0f-e4387c3a9268"/>
  <p:tag name="CAPTIONINTERNALID" val="61b835b9-8ebc-445e-afc7-cc8283149742"/>
  <p:tag name="CAPTIONITEMSYSNAME" val="DatesMovie1_5_VF102622006您可通过使用代表“经历日期”的EDATE970016200"/>
  <p:tag name="BOOKMARKENTRYNAME" val="DatesMovie1_5_VF102622006您可通过使用代表“经历日期”的EDATE9700"/>
  <p:tag name="BOOKMARKEXITNAME" val="DatesMovie1_5_VF102622006您可通过使用代表“经历日期”的EDATE16200"/>
  <p:tag name="CAPTIONDISPLAYAREA" val="Fals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21e5e3-edfd-4ce2-ba0f-e4387c3a9268"/>
  <p:tag name="CAPTIONINTERNALID" val="ec4c1d5a-1506-498e-80b4-7616d94d1719"/>
  <p:tag name="CAPTIONITEMSYSNAME" val="DatesMovie1_5_VF102622006在该示例中，我的项目开始日期位于A21630020933"/>
  <p:tag name="BOOKMARKENTRYNAME" val="DatesMovie1_5_VF102622006在该示例中，我的项目开始日期位于A216300"/>
  <p:tag name="BOOKMARKEXITNAME" val="DatesMovie1_5_VF102622006在该示例中，我的项目开始日期位于A220933"/>
  <p:tag name="CAPTIONDISPLAYAREA" val="Fals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21e5e3-edfd-4ce2-ba0f-e4387c3a9268"/>
  <p:tag name="CAPTIONINTERNALID" val="ded298c7-85c0-4bc4-a1ed-95d0a3052b9d"/>
  <p:tag name="CAPTIONITEMSYSNAME" val="DatesMovie1_5_VF102622006B2单元格中的数字为我需要完成此项目的月数。2103325700"/>
  <p:tag name="BOOKMARKENTRYNAME" val="DatesMovie1_5_VF102622006B2单元格中的数字为我需要完成此项目的月数。21033"/>
  <p:tag name="BOOKMARKEXITNAME" val="DatesMovie1_5_VF102622006B2单元格中的数字为我需要完成此项目的月数。25700"/>
  <p:tag name="CAPTIONDISPLAYAREA" val="Fals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21e5e3-edfd-4ce2-ba0f-e4387c3a9268"/>
  <p:tag name="CAPTIONINTERNALID" val="797a59dd-837b-4875-afe4-a16e172e9a75"/>
  <p:tag name="CAPTIONITEMSYSNAME" val="DatesMovie1_5_VF102622006现在我将键入等号，然后开始键入函数名称。2580031000"/>
  <p:tag name="BOOKMARKENTRYNAME" val="DatesMovie1_5_VF102622006现在我将键入等号，然后开始键入函数名称。25800"/>
  <p:tag name="BOOKMARKEXITNAME" val="DatesMovie1_5_VF102622006现在我将键入等号，然后开始键入函数名称。31000"/>
  <p:tag name="CAPTIONDISPLAYAREA" val="Fals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21e5e3-edfd-4ce2-ba0f-e4387c3a9268"/>
  <p:tag name="CAPTIONINTERNALID" val="17a36f4e-beb1-4520-8e26-b5c27c335414"/>
  <p:tag name="CAPTIONITEMSYSNAME" val="DatesMovie1_5_VF102622006通常，“公式记忆式键入”会显示函数名称，然后我将双击此函数名称来使3110038767"/>
  <p:tag name="BOOKMARKENTRYNAME" val="DatesMovie1_5_VF102622006通常，“公式记忆式键入”会显示函数名称，然后我将双击此函数名称来使31100"/>
  <p:tag name="BOOKMARKEXITNAME" val="DatesMovie1_5_VF102622006通常，“公式记忆式键入”会显示函数名称，然后我将双击此函数名称来使38767"/>
  <p:tag name="CAPTIONDISPLAYAREA" val="Fals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21e5e3-edfd-4ce2-ba0f-e4387c3a9268"/>
  <p:tag name="CAPTIONINTERNALID" val="abc29452-d813-440e-8dea-3d48c3d26cb1"/>
  <p:tag name="CAPTIONITEMSYSNAME" val="DatesMovie1_5_VF102622006同时，屏幕提示中将显示公式参数。3886743367"/>
  <p:tag name="BOOKMARKENTRYNAME" val="DatesMovie1_5_VF102622006同时，屏幕提示中将显示公式参数。38867"/>
  <p:tag name="BOOKMARKEXITNAME" val="DatesMovie1_5_VF102622006同时，屏幕提示中将显示公式参数。43367"/>
  <p:tag name="CAPTIONDISPLAYAREA" val="Fals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21e5e3-edfd-4ce2-ba0f-e4387c3a9268"/>
  <p:tag name="CAPTIONINTERNALID" val="93b29c3c-9814-4b1f-88dd-caef08dfe8aa"/>
  <p:tag name="CAPTIONITEMSYSNAME" val="DatesMovie1_5_VF102622006我将单击A2单元格来输入开始日期4346750800"/>
  <p:tag name="BOOKMARKENTRYNAME" val="DatesMovie1_5_VF102622006我将单击A2单元格来输入开始日期43467"/>
  <p:tag name="BOOKMARKEXITNAME" val="DatesMovie1_5_VF102622006我将单击A2单元格来输入开始日期50800"/>
  <p:tag name="CAPTIONDISPLAYAREA" val="Fals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21e5e3-edfd-4ce2-ba0f-e4387c3a9268"/>
  <p:tag name="CAPTIONINTERNALID" val="7d88d12f-448f-4476-af14-7e73d757b3b6"/>
  <p:tag name="CAPTIONITEMSYSNAME" val="DatesMovie1_5_VF102622006我将单击B2单元格5090055100"/>
  <p:tag name="BOOKMARKENTRYNAME" val="DatesMovie1_5_VF102622006我将单击B2单元格50900"/>
  <p:tag name="BOOKMARKEXITNAME" val="DatesMovie1_5_VF102622006我将单击B2单元格55100"/>
  <p:tag name="CAPTIONDISPLAYAREA" val="Fals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21e5e3-edfd-4ce2-ba0f-e4387c3a9268"/>
  <p:tag name="CAPTIONINTERNALID" val="144abb93-763a-4144-abf0-30af8e5084ba"/>
  <p:tag name="CAPTIONITEMSYSNAME" val="DatesMovie1_5_VF102622006最后，我将键入右括号，然后按Enter。5520059933"/>
  <p:tag name="BOOKMARKENTRYNAME" val="DatesMovie1_5_VF102622006最后，我将键入右括号，然后按Enter。55200"/>
  <p:tag name="BOOKMARKEXITNAME" val="DatesMovie1_5_VF102622006最后，我将键入右括号，然后按Enter。59933"/>
  <p:tag name="CAPTIONDISPLAYAREA" val="Fals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21e5e3-edfd-4ce2-ba0f-e4387c3a9268"/>
  <p:tag name="CAPTIONINTERNALID" val="69448968-4693-4368-9101-4b80096621b1"/>
  <p:tag name="CAPTIONITEMSYSNAME" val="DatesMovie1_5_VF102622006结果为序列号41464。6003365033"/>
  <p:tag name="BOOKMARKENTRYNAME" val="DatesMovie1_5_VF102622006结果为序列号41464。60033"/>
  <p:tag name="BOOKMARKEXITNAME" val="DatesMovie1_5_VF102622006结果为序列号41464。65033"/>
  <p:tag name="CAPTIONDISPLAYAREA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b7517f2-4657-4f18-a06a-dd8ec32db27f"/>
  <p:tag name="CAPTIONINTERNALID" val="414f7088-410f-43ca-b342-0c50b35d62aa"/>
  <p:tag name="CAPTIONITEMSYSNAME" val="Dates 1_1 movie_VF102621993现在开始了解公式。7240074433"/>
  <p:tag name="BOOKMARKENTRYNAME" val="Dates 1_1 movie_VF102621993现在开始了解公式。72400"/>
  <p:tag name="BOOKMARKEXITNAME" val="Dates 1_1 movie_VF102621993现在开始了解公式。74433"/>
  <p:tag name="CAPTIONDISPLAYAREA" val="Fals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21e5e3-edfd-4ce2-ba0f-e4387c3a9268"/>
  <p:tag name="CAPTIONINTERNALID" val="984c15a5-e4ca-4540-8e3a-90de1617aab6"/>
  <p:tag name="CAPTIONITEMSYSNAME" val="DatesMovie1_5_VF102622006我会将此序列号转换为日期。6513367967"/>
  <p:tag name="BOOKMARKENTRYNAME" val="DatesMovie1_5_VF102622006我会将此序列号转换为日期。65133"/>
  <p:tag name="BOOKMARKEXITNAME" val="DatesMovie1_5_VF102622006我会将此序列号转换为日期。67967"/>
  <p:tag name="CAPTIONDISPLAYAREA" val="Fals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21e5e3-edfd-4ce2-ba0f-e4387c3a9268"/>
  <p:tag name="CAPTIONINTERNALID" val="e340b116-4888-4737-b933-07eff5ea95e6"/>
  <p:tag name="CAPTIONITEMSYSNAME" val="DatesMovie1_5_VF102622006在“开始”选项卡上的“数字”组中，我将单击此处，然后选择“日期”。6806773767"/>
  <p:tag name="BOOKMARKENTRYNAME" val="DatesMovie1_5_VF102622006在“开始”选项卡上的“数字”组中，我将单击此处，然后选择“日期”。68067"/>
  <p:tag name="BOOKMARKEXITNAME" val="DatesMovie1_5_VF102622006在“开始”选项卡上的“数字”组中，我将单击此处，然后选择“日期”。73767"/>
  <p:tag name="CAPTIONDISPLAYAREA" val="Fals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f21e5e3-edfd-4ce2-ba0f-e4387c3a9268"/>
  <p:tag name="CAPTIONINTERNALID" val="f2ac712a-8e7f-4449-b2b6-73a613d17bdd"/>
  <p:tag name="CAPTIONITEMSYSNAME" val="DatesMovie1_5_VF102622006此项目的结束日期为2013年7386779533"/>
  <p:tag name="BOOKMARKENTRYNAME" val="DatesMovie1_5_VF102622006此项目的结束日期为2013年73867"/>
  <p:tag name="BOOKMARKEXITNAME" val="DatesMovie1_5_VF102622006此项目的结束日期为2013年79533"/>
  <p:tag name="CAPTIONDISPLAYAREA" val="Fals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DIACAPTIONSHIDDEN" val="False"/>
  <p:tag name="CUSTOMXMLPARTID" val="{6472C5D4-A18B-4F9A-99FE-F637E99F9576}"/>
  <p:tag name="CAPTIONID" val="b422ffb9-dcac-49ac-85f6-9447ae787e54"/>
  <p:tag name="MEDIACAPTIONCOUNT" val="Tru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22ffb9-dcac-49ac-85f6-9447ae787e54"/>
  <p:tag name="CAPTIONINTERNALID" val="e23ad77c-d69d-4ad1-b5aa-948c398bfe48"/>
  <p:tag name="CAPTIONITEMSYSNAME" val="DatesMovie1_6_VF102622008假设今天是2011年11006967"/>
  <p:tag name="BOOKMARKENTRYNAME" val="DatesMovie1_6_VF102622008假设今天是2011年1100"/>
  <p:tag name="BOOKMARKEXITNAME" val="DatesMovie1_6_VF102622008假设今天是2011年6967"/>
  <p:tag name="CAPTIONDISPLAYAREA" val="Fals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22ffb9-dcac-49ac-85f6-9447ae787e54"/>
  <p:tag name="CAPTIONINTERNALID" val="4656e596-8ce8-49c9-a582-734881e50ced"/>
  <p:tag name="CAPTIONITEMSYSNAME" val="DatesMovie1_6_VF102622008零7个半月的时间706712367"/>
  <p:tag name="BOOKMARKENTRYNAME" val="DatesMovie1_6_VF102622008零7个半月的时间7067"/>
  <p:tag name="BOOKMARKEXITNAME" val="DatesMovie1_6_VF102622008零7个半月的时间12367"/>
  <p:tag name="CAPTIONDISPLAYAREA" val="Fals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22ffb9-dcac-49ac-85f6-9447ae787e54"/>
  <p:tag name="CAPTIONINTERNALID" val="c0b4710a-f065-43b7-a35f-3b412f5e274f"/>
  <p:tag name="CAPTIONITEMSYSNAME" val="DatesMovie1_6_VF102622008您需要找出此项目的结束日期。在该公式中，您将使用“日期”函数来找出结束日期。1246719633"/>
  <p:tag name="BOOKMARKENTRYNAME" val="DatesMovie1_6_VF102622008您需要找出此项目的结束日期。在该公式中，您将使用“日期”函数来找出结束日期。12467"/>
  <p:tag name="BOOKMARKEXITNAME" val="DatesMovie1_6_VF102622008您需要找出此项目的结束日期。在该公式中，您将使用“日期”函数来找出结束日期。19633"/>
  <p:tag name="CAPTIONDISPLAYAREA" val="Fals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22ffb9-dcac-49ac-85f6-9447ae787e54"/>
  <p:tag name="CAPTIONINTERNALID" val="dce6a623-0897-49d5-9d5a-15256e055d0a"/>
  <p:tag name="CAPTIONITEMSYSNAME" val="DatesMovie1_6_VF102622008我已在A2单元格中键入了1973327600"/>
  <p:tag name="BOOKMARKENTRYNAME" val="DatesMovie1_6_VF102622008我已在A2单元格中键入了19733"/>
  <p:tag name="BOOKMARKEXITNAME" val="DatesMovie1_6_VF102622008我已在A2单元格中键入了27600"/>
  <p:tag name="CAPTIONDISPLAYAREA" val="Fals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22ffb9-dcac-49ac-85f6-9447ae787e54"/>
  <p:tag name="CAPTIONINTERNALID" val="0a510873-61e3-4d7d-bbee-eed396c1786d"/>
  <p:tag name="CAPTIONITEMSYSNAME" val="DatesMovie1_6_VF102622008在B3单元格中键入2770036567"/>
  <p:tag name="BOOKMARKENTRYNAME" val="DatesMovie1_6_VF102622008在B3单元格中键入27700"/>
  <p:tag name="BOOKMARKEXITNAME" val="DatesMovie1_6_VF102622008在B3单元格中键入36567"/>
  <p:tag name="CAPTIONDISPLAYAREA" val="Fals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22ffb9-dcac-49ac-85f6-9447ae787e54"/>
  <p:tag name="CAPTIONINTERNALID" val="2fae102d-1101-401a-bc16-f8dbc443ec92"/>
  <p:tag name="CAPTIONITEMSYSNAME" val="DatesMovie1_6_VF102622008我将通过键入等号开始编辑此公式，然后开始键入“日期”的函数名称。3666744333"/>
  <p:tag name="BOOKMARKENTRYNAME" val="DatesMovie1_6_VF102622008我将通过键入等号开始编辑此公式，然后开始键入“日期”的函数名称。36667"/>
  <p:tag name="BOOKMARKEXITNAME" val="DatesMovie1_6_VF102622008我将通过键入等号开始编辑此公式，然后开始键入“日期”的函数名称。44333"/>
  <p:tag name="CAPTIONDISPLAYAREA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DIACAPTIONSHIDDEN" val="False"/>
  <p:tag name="CUSTOMXMLPARTID" val="{9DF8E222-ACFB-4AF7-B875-DEDAE410CFC9}"/>
  <p:tag name="CAPTIONID" val="659c7e04-a547-4c6d-9f14-88e3126f668a"/>
  <p:tag name="MEDIACAPTIONCOUNT" val="Tru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22ffb9-dcac-49ac-85f6-9447ae787e54"/>
  <p:tag name="CAPTIONINTERNALID" val="7c02a5f7-0cb3-417b-af3e-3cfe7a71f7fb"/>
  <p:tag name="CAPTIONITEMSYSNAME" val="DatesMovie1_6_VF102622008通常，“公式记忆式键入”会在列表中提供名称。4443348600"/>
  <p:tag name="BOOKMARKENTRYNAME" val="DatesMovie1_6_VF102622008通常，“公式记忆式键入”会在列表中提供名称。44433"/>
  <p:tag name="BOOKMARKEXITNAME" val="DatesMovie1_6_VF102622008通常，“公式记忆式键入”会在列表中提供名称。48600"/>
  <p:tag name="CAPTIONDISPLAYAREA" val="Fals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22ffb9-dcac-49ac-85f6-9447ae787e54"/>
  <p:tag name="CAPTIONINTERNALID" val="202ebde4-f7a1-49d9-8250-0e2961f972f1"/>
  <p:tag name="CAPTIONITEMSYSNAME" val="DatesMovie1_6_VF102622008我将双击此名称使其进入公式。4870052633"/>
  <p:tag name="BOOKMARKENTRYNAME" val="DatesMovie1_6_VF102622008我将双击此名称使其进入公式。48700"/>
  <p:tag name="BOOKMARKEXITNAME" val="DatesMovie1_6_VF102622008我将双击此名称使其进入公式。52633"/>
  <p:tag name="CAPTIONDISPLAYAREA" val="Fals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22ffb9-dcac-49ac-85f6-9447ae787e54"/>
  <p:tag name="CAPTIONINTERNALID" val="74ad5756-0155-4eb8-ae97-c8bfba069c43"/>
  <p:tag name="CAPTIONITEMSYSNAME" val="DatesMovie1_6_VF102622008对于年参数，我将键入2011和一个加号，然后单击5273362467"/>
  <p:tag name="BOOKMARKENTRYNAME" val="DatesMovie1_6_VF102622008对于年参数，我将键入2011和一个加号，然后单击52733"/>
  <p:tag name="BOOKMARKEXITNAME" val="DatesMovie1_6_VF102622008对于年参数，我将键入2011和一个加号，然后单击62467"/>
  <p:tag name="CAPTIONDISPLAYAREA" val="Fals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22ffb9-dcac-49ac-85f6-9447ae787e54"/>
  <p:tag name="CAPTIONINTERNALID" val="db0c5439-efc7-45ea-aa26-997ac8d42a84"/>
  <p:tag name="CAPTIONITEMSYSNAME" val="DatesMovie1_6_VF102622008然后，我将输入逗号来分隔年参数和月参数。6256766700"/>
  <p:tag name="BOOKMARKENTRYNAME" val="DatesMovie1_6_VF102622008然后，我将输入逗号来分隔年参数和月参数。62567"/>
  <p:tag name="BOOKMARKEXITNAME" val="DatesMovie1_6_VF102622008然后，我将输入逗号来分隔年参数和月参数。66700"/>
  <p:tag name="CAPTIONDISPLAYAREA" val="Fals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22ffb9-dcac-49ac-85f6-9447ae787e54"/>
  <p:tag name="CAPTIONINTERNALID" val="250037d8-3cbb-44cd-904a-dcc3fe78cd30"/>
  <p:tag name="CAPTIONITEMSYSNAME" val="DatesMovie1_6_VF102622008对于月参数，我将键入6代表此年中的6680072333"/>
  <p:tag name="BOOKMARKENTRYNAME" val="DatesMovie1_6_VF102622008对于月参数，我将键入6代表此年中的66800"/>
  <p:tag name="BOOKMARKEXITNAME" val="DatesMovie1_6_VF102622008对于月参数，我将键入6代表此年中的72333"/>
  <p:tag name="CAPTIONDISPLAYAREA" val="Fals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22ffb9-dcac-49ac-85f6-9447ae787e54"/>
  <p:tag name="CAPTIONINTERNALID" val="de8f3338-28ee-47f0-ae6b-b03b8e7bd475"/>
  <p:tag name="CAPTIONITEMSYSNAME" val="DatesMovie1_6_VF102622008然后，我将键入加号，单击B3单元格将7243379200"/>
  <p:tag name="BOOKMARKENTRYNAME" val="DatesMovie1_6_VF102622008然后，我将键入加号，单击B3单元格将72433"/>
  <p:tag name="BOOKMARKEXITNAME" val="DatesMovie1_6_VF102622008然后，我将键入加号，单击B3单元格将79200"/>
  <p:tag name="CAPTIONDISPLAYAREA" val="Fals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22ffb9-dcac-49ac-85f6-9447ae787e54"/>
  <p:tag name="CAPTIONINTERNALID" val="0fba459c-6898-401f-9418-eac4c6987363"/>
  <p:tag name="CAPTIONITEMSYSNAME" val="DatesMovie1_6_VF102622008然后，我通常会键入逗号来分隔参数。7930082833"/>
  <p:tag name="BOOKMARKENTRYNAME" val="DatesMovie1_6_VF102622008然后，我通常会键入逗号来分隔参数。79300"/>
  <p:tag name="BOOKMARKEXITNAME" val="DatesMovie1_6_VF102622008然后，我通常会键入逗号来分隔参数。82833"/>
  <p:tag name="CAPTIONDISPLAYAREA" val="Fals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22ffb9-dcac-49ac-85f6-9447ae787e54"/>
  <p:tag name="CAPTIONINTERNALID" val="06e13fce-0443-46cf-983c-4249aef808a1"/>
  <p:tag name="CAPTIONITEMSYSNAME" val="DatesMovie1_6_VF102622008对于日参数，我将键入9来代表此月中的第8293387633"/>
  <p:tag name="BOOKMARKENTRYNAME" val="DatesMovie1_6_VF102622008对于日参数，我将键入9来代表此月中的第82933"/>
  <p:tag name="BOOKMARKEXITNAME" val="DatesMovie1_6_VF102622008对于日参数，我将键入9来代表此月中的第87633"/>
  <p:tag name="CAPTIONDISPLAYAREA" val="Fals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22ffb9-dcac-49ac-85f6-9447ae787e54"/>
  <p:tag name="CAPTIONINTERNALID" val="41262372-84d4-466b-8498-21a775003ad5"/>
  <p:tag name="CAPTIONITEMSYSNAME" val="DatesMovie1_6_VF102622008我将键入加号，然后单击B4单元格，将8773393767"/>
  <p:tag name="BOOKMARKENTRYNAME" val="DatesMovie1_6_VF102622008我将键入加号，然后单击B4单元格，将87733"/>
  <p:tag name="BOOKMARKEXITNAME" val="DatesMovie1_6_VF102622008我将键入加号，然后单击B4单元格，将93767"/>
  <p:tag name="CAPTIONDISPLAYAREA" val="Fals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22ffb9-dcac-49ac-85f6-9447ae787e54"/>
  <p:tag name="CAPTIONINTERNALID" val="e20f424d-4e82-439a-a35d-7957b98a500b"/>
  <p:tag name="CAPTIONITEMSYSNAME" val="DatesMovie1_6_VF102622008然后，我将键入右括号，按Enter。9386797500"/>
  <p:tag name="BOOKMARKENTRYNAME" val="DatesMovie1_6_VF102622008然后，我将键入右括号，按Enter。93867"/>
  <p:tag name="BOOKMARKEXITNAME" val="DatesMovie1_6_VF102622008然后，我将键入右括号，按Enter。97500"/>
  <p:tag name="CAPTIONDISPLAYAREA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59c7e04-a547-4c6d-9f14-88e3126f668a"/>
  <p:tag name="CAPTIONINTERNALID" val="91a9a570-7cbf-48ee-a05c-52b64b90c079"/>
  <p:tag name="CAPTIONITEMSYSNAME" val="DatesMovie1_2_VF102621997假设今天是2011年1008100"/>
  <p:tag name="BOOKMARKENTRYNAME" val="DatesMovie1_2_VF102621997假设今天是2011年100"/>
  <p:tag name="BOOKMARKEXITNAME" val="DatesMovie1_2_VF102621997假设今天是2011年8100"/>
  <p:tag name="CAPTIONDISPLAYAREA" val="Fals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422ffb9-dcac-49ac-85f6-9447ae787e54"/>
  <p:tag name="CAPTIONINTERNALID" val="8339afe1-3e66-46f3-8a5c-4bbfd988bb88"/>
  <p:tag name="CAPTIONITEMSYSNAME" val="DatesMovie1_6_VF102622008此项目的结束日期为2013年97600103767"/>
  <p:tag name="BOOKMARKENTRYNAME" val="DatesMovie1_6_VF102622008此项目的结束日期为2013年97600"/>
  <p:tag name="BOOKMARKEXITNAME" val="DatesMovie1_6_VF102622008此项目的结束日期为2013年103767"/>
  <p:tag name="CAPTIONDISPLAYAREA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59c7e04-a547-4c6d-9f14-88e3126f668a"/>
  <p:tag name="CAPTIONINTERNALID" val="99576368-d885-48c2-a157-fd54c77bf428"/>
  <p:tag name="CAPTIONITEMSYSNAME" val="DatesMovie1_2_VF102621997您想知道距开始休假还有多少天？820011800"/>
  <p:tag name="BOOKMARKENTRYNAME" val="DatesMovie1_2_VF102621997您想知道距开始休假还有多少天？8200"/>
  <p:tag name="BOOKMARKEXITNAME" val="DatesMovie1_2_VF102621997您想知道距开始休假还有多少天？11800"/>
  <p:tag name="CAPTIONDISPLAYAREA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59c7e04-a547-4c6d-9f14-88e3126f668a"/>
  <p:tag name="CAPTIONINTERNALID" val="f8b67097-7632-43fe-b773-4c1f2e805c23"/>
  <p:tag name="CAPTIONITEMSYSNAME" val="DatesMovie1_2_VF102621997为了计算，我在A2单元格中1190017367"/>
  <p:tag name="BOOKMARKENTRYNAME" val="DatesMovie1_2_VF102621997为了计算，我在A2单元格中11900"/>
  <p:tag name="BOOKMARKEXITNAME" val="DatesMovie1_2_VF102621997为了计算，我在A2单元格中17367"/>
  <p:tag name="CAPTIONDISPLAYAREA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59c7e04-a547-4c6d-9f14-88e3126f668a"/>
  <p:tag name="CAPTIONINTERNALID" val="ab7fc49f-a1fa-4912-9b89-c03411ce3ae2"/>
  <p:tag name="CAPTIONITEMSYSNAME" val="DatesMovie1_2_VF102621997然后，我在A3单元格中键入1746724733"/>
  <p:tag name="BOOKMARKENTRYNAME" val="DatesMovie1_2_VF102621997然后，我在A3单元格中键入17467"/>
  <p:tag name="BOOKMARKEXITNAME" val="DatesMovie1_2_VF102621997然后，我在A3单元格中键入24733"/>
  <p:tag name="CAPTIONDISPLAYAREA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59c7e04-a547-4c6d-9f14-88e3126f668a"/>
  <p:tag name="CAPTIONINTERNALID" val="e6ed2375-2db5-4e51-bcc9-f5bb287cdcfd"/>
  <p:tag name="CAPTIONITEMSYSNAME" val="DatesMovie1_2_VF102621997现在，我键入公式=A3-A2。答案是距离休假还有2483335300"/>
  <p:tag name="BOOKMARKENTRYNAME" val="DatesMovie1_2_VF102621997现在，我键入公式=A3-A2。答案是距离休假还有24833"/>
  <p:tag name="BOOKMARKEXITNAME" val="DatesMovie1_2_VF102621997现在，我键入公式=A3-A2。答案是距离休假还有35300"/>
  <p:tag name="CAPTIONDISPLAYAREA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59c7e04-a547-4c6d-9f14-88e3126f668a"/>
  <p:tag name="CAPTIONINTERNALID" val="78529fc6-9650-48e9-a2aa-056314925ae1"/>
  <p:tag name="CAPTIONITEMSYSNAME" val="DatesMovie1_2_VF102621997等号是让Excel知道这是公式。3540038867"/>
  <p:tag name="BOOKMARKENTRYNAME" val="DatesMovie1_2_VF102621997等号是让Excel知道这是公式。35400"/>
  <p:tag name="BOOKMARKEXITNAME" val="DatesMovie1_2_VF102621997等号是让Excel知道这是公式。38867"/>
  <p:tag name="CAPTIONDISPLAYAREA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b7517f2-4657-4f18-a06a-dd8ec32db27f"/>
  <p:tag name="CAPTIONINTERNALID" val="7be3c6c8-344b-4ef3-b89c-37c17cd20ce1"/>
  <p:tag name="CAPTIONITEMSYSNAME" val="Dates 1_1 movie_VF102621993开始使用公式前，需要了解一下Excel如何识别和存储日期。2676233"/>
  <p:tag name="BOOKMARKENTRYNAME" val="Dates 1_1 movie_VF102621993开始使用公式前，需要了解一下Excel如何识别和存储日期。267"/>
  <p:tag name="BOOKMARKEXITNAME" val="Dates 1_1 movie_VF102621993开始使用公式前，需要了解一下Excel如何识别和存储日期。6233"/>
  <p:tag name="CAPTIONDISPLAYAREA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59c7e04-a547-4c6d-9f14-88e3126f668a"/>
  <p:tag name="CAPTIONINTERNALID" val="004c8c6c-67de-44ad-a241-d821b5de5dc9"/>
  <p:tag name="CAPTIONITEMSYSNAME" val="DatesMovie1_2_VF102621997减号运算符让Excel将数字相减。3896744133"/>
  <p:tag name="BOOKMARKENTRYNAME" val="DatesMovie1_2_VF102621997减号运算符让Excel将数字相减。38967"/>
  <p:tag name="BOOKMARKEXITNAME" val="DatesMovie1_2_VF102621997减号运算符让Excel将数字相减。44133"/>
  <p:tag name="CAPTIONDISPLAYAREA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59c7e04-a547-4c6d-9f14-88e3126f668a"/>
  <p:tag name="CAPTIONINTERNALID" val="3cea691b-98f9-48fa-b350-70ebb578861d"/>
  <p:tag name="CAPTIONITEMSYSNAME" val="DatesMovie1_2_VF102621997A3和A24423350067"/>
  <p:tag name="BOOKMARKENTRYNAME" val="DatesMovie1_2_VF102621997A3和A244233"/>
  <p:tag name="BOOKMARKEXITNAME" val="DatesMovie1_2_VF102621997A3和A250067"/>
  <p:tag name="CAPTIONDISPLAYAREA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59c7e04-a547-4c6d-9f14-88e3126f668a"/>
  <p:tag name="CAPTIONINTERNALID" val="6b2b6506-b8c2-4255-a54c-0931abf2ef99"/>
  <p:tag name="CAPTIONITEMSYSNAME" val="DatesMovie1_2_VF102621997要验证Excel如何得出5016756067"/>
  <p:tag name="BOOKMARKENTRYNAME" val="DatesMovie1_2_VF102621997要验证Excel如何得出50167"/>
  <p:tag name="BOOKMARKEXITNAME" val="DatesMovie1_2_VF102621997要验证Excel如何得出56067"/>
  <p:tag name="CAPTIONDISPLAYAREA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59c7e04-a547-4c6d-9f14-88e3126f668a"/>
  <p:tag name="CAPTIONINTERNALID" val="c8bce8d2-489a-459b-88b1-6fcd6eece4e2"/>
  <p:tag name="CAPTIONITEMSYSNAME" val="DatesMovie1_2_VF102621997在“开始”选项卡上的“数字”组中，我单击此处，选择“常规”。5616762233"/>
  <p:tag name="BOOKMARKENTRYNAME" val="DatesMovie1_2_VF102621997在“开始”选项卡上的“数字”组中，我单击此处，选择“常规”。56167"/>
  <p:tag name="BOOKMARKEXITNAME" val="DatesMovie1_2_VF102621997在“开始”选项卡上的“数字”组中，我单击此处，选择“常规”。62233"/>
  <p:tag name="CAPTIONDISPLAYAREA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59c7e04-a547-4c6d-9f14-88e3126f668a"/>
  <p:tag name="CAPTIONINTERNALID" val="57bb1c98-7d4f-4940-a6c7-2548c48110a2"/>
  <p:tag name="CAPTIONITEMSYSNAME" val="DatesMovie1_2_VF102621997这会将5月6233368167"/>
  <p:tag name="BOOKMARKENTRYNAME" val="DatesMovie1_2_VF102621997这会将5月62333"/>
  <p:tag name="BOOKMARKEXITNAME" val="DatesMovie1_2_VF102621997这会将5月68167"/>
  <p:tag name="CAPTIONDISPLAYAREA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59c7e04-a547-4c6d-9f14-88e3126f668a"/>
  <p:tag name="CAPTIONINTERNALID" val="22361f25-8f53-4adc-bfcb-254f5fb80f55"/>
  <p:tag name="CAPTIONITEMSYSNAME" val="DatesMovie1_2_VF102621997然后，我按照相同的步骤将2011年6826777333"/>
  <p:tag name="BOOKMARKENTRYNAME" val="DatesMovie1_2_VF102621997然后，我按照相同的步骤将2011年68267"/>
  <p:tag name="BOOKMARKEXITNAME" val="DatesMovie1_2_VF102621997然后，我按照相同的步骤将2011年77333"/>
  <p:tag name="CAPTIONDISPLAYAREA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59c7e04-a547-4c6d-9f14-88e3126f668a"/>
  <p:tag name="CAPTIONINTERNALID" val="615b5958-0597-4b33-87fc-bce7521c0405"/>
  <p:tag name="CAPTIONITEMSYSNAME" val="DatesMovie1_2_VF102621997结果仍然是74。7743381200"/>
  <p:tag name="BOOKMARKENTRYNAME" val="DatesMovie1_2_VF102621997结果仍然是74。77433"/>
  <p:tag name="BOOKMARKEXITNAME" val="DatesMovie1_2_VF102621997结果仍然是74。81200"/>
  <p:tag name="CAPTIONDISPLAYAREA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59c7e04-a547-4c6d-9f14-88e3126f668a"/>
  <p:tag name="CAPTIONINTERNALID" val="2cd7e72d-70fc-4be6-908a-0ed9aaf56625"/>
  <p:tag name="CAPTIONITEMSYSNAME" val="DatesMovie1_2_VF102621997要以其他方式验算，我需要通过键入=40739-406658130095000"/>
  <p:tag name="BOOKMARKENTRYNAME" val="DatesMovie1_2_VF102621997要以其他方式验算，我需要通过键入=40739-4066581300"/>
  <p:tag name="BOOKMARKEXITNAME" val="DatesMovie1_2_VF102621997要以其他方式验算，我需要通过键入=40739-4066595000"/>
  <p:tag name="CAPTIONDISPLAYAREA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59c7e04-a547-4c6d-9f14-88e3126f668a"/>
  <p:tag name="CAPTIONINTERNALID" val="d016b21a-8cd3-4ef2-9c53-a8cd39eeee6d"/>
  <p:tag name="CAPTIONITEMSYSNAME" val="DatesMovie1_2_VF102621997如果您以后想知道如何得出某公式的结果，9510098633"/>
  <p:tag name="BOOKMARKENTRYNAME" val="DatesMovie1_2_VF102621997如果您以后想知道如何得出某公式的结果，95100"/>
  <p:tag name="BOOKMARKEXITNAME" val="DatesMovie1_2_VF102621997如果您以后想知道如何得出某公式的结果，98633"/>
  <p:tag name="CAPTIONDISPLAYAREA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59c7e04-a547-4c6d-9f14-88e3126f668a"/>
  <p:tag name="CAPTIONINTERNALID" val="58a34719-cf30-4df8-b034-577434636f28"/>
  <p:tag name="CAPTIONITEMSYSNAME" val="DatesMovie1_2_VF102621997只要选择包含公式的单元格，就可在靠近此电子表格顶部的98733102833"/>
  <p:tag name="BOOKMARKENTRYNAME" val="DatesMovie1_2_VF102621997只要选择包含公式的单元格，就可在靠近此电子表格顶部的98733"/>
  <p:tag name="BOOKMARKEXITNAME" val="DatesMovie1_2_VF102621997只要选择包含公式的单元格，就可在靠近此电子表格顶部的102833"/>
  <p:tag name="CAPTIONDISPLAYAREA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b7517f2-4657-4f18-a06a-dd8ec32db27f"/>
  <p:tag name="CAPTIONINTERNALID" val="907da893-f5c7-4e4e-87d6-99d2a6195d80"/>
  <p:tag name="CAPTIONITEMSYSNAME" val="Dates 1_1 movie_VF102621993例如，了解Excel如何将日期相减。633313133"/>
  <p:tag name="BOOKMARKENTRYNAME" val="Dates 1_1 movie_VF102621993例如，了解Excel如何将日期相减。6333"/>
  <p:tag name="BOOKMARKEXITNAME" val="Dates 1_1 movie_VF102621993例如，了解Excel如何将日期相减。13133"/>
  <p:tag name="CAPTIONDISPLAYAREA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59c7e04-a547-4c6d-9f14-88e3126f668a"/>
  <p:tag name="CAPTIONINTERNALID" val="d160a4e4-d77e-4358-94a5-2a4ac8dd8f7e"/>
  <p:tag name="CAPTIONITEMSYSNAME" val="DatesMovie1_2_VF102621997“公式”栏中查看此公式。102933106567"/>
  <p:tag name="BOOKMARKENTRYNAME" val="DatesMovie1_2_VF102621997“公式”栏中查看此公式。102933"/>
  <p:tag name="BOOKMARKEXITNAME" val="DatesMovie1_2_VF102621997“公式”栏中查看此公式。106567"/>
  <p:tag name="CAPTIONDISPLAYAREA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59c7e04-a547-4c6d-9f14-88e3126f668a"/>
  <p:tag name="CAPTIONINTERNALID" val="5ab9940b-8f25-4194-b1c1-539618612b08"/>
  <p:tag name="CAPTIONITEMSYSNAME" val="DatesMovie1_2_VF102621997您也可以双击单元格来查看单元格中的公式。106667112167"/>
  <p:tag name="BOOKMARKENTRYNAME" val="DatesMovie1_2_VF102621997您也可以双击单元格来查看单元格中的公式。106667"/>
  <p:tag name="BOOKMARKEXITNAME" val="DatesMovie1_2_VF102621997您也可以双击单元格来查看单元格中的公式。112167"/>
  <p:tag name="CAPTIONDISPLAYAREA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DIACAPTIONSHIDDEN" val="False"/>
  <p:tag name="CUSTOMXMLPARTID" val="{FB7BACB0-8061-44C0-8D7B-C770A7D63AFB}"/>
  <p:tag name="CAPTIONID" val="a5729b16-a32b-4a2f-8d82-1875866bfef9"/>
  <p:tag name="MEDIACAPTIONCOUNT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729b16-a32b-4a2f-8d82-1875866bfef9"/>
  <p:tag name="CAPTIONINTERNALID" val="e5589019-d082-4fdf-a54f-f4971aeb0473"/>
  <p:tag name="CAPTIONITEMSYSNAME" val="DatesMovie1_3_VF102621999距离休假还有74天，但是现在，您想13008567"/>
  <p:tag name="BOOKMARKENTRYNAME" val="DatesMovie1_3_VF102621999距离休假还有74天，但是现在，您想1300"/>
  <p:tag name="BOOKMARKEXITNAME" val="DatesMovie1_3_VF102621999距离休假还有74天，但是现在，您想8567"/>
  <p:tag name="CAPTIONDISPLAYAREA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729b16-a32b-4a2f-8d82-1875866bfef9"/>
  <p:tag name="CAPTIONINTERNALID" val="6a7577ec-46ac-4069-99c7-4e6c2a481218"/>
  <p:tag name="CAPTIONITEMSYSNAME" val="DatesMovie1_3_VF102621999此时要进行计算，您需要在公式中使用电子表格函数866712733"/>
  <p:tag name="BOOKMARKENTRYNAME" val="DatesMovie1_3_VF102621999此时要进行计算，您需要在公式中使用电子表格函数8667"/>
  <p:tag name="BOOKMARKEXITNAME" val="DatesMovie1_3_VF102621999此时要进行计算，您需要在公式中使用电子表格函数12733"/>
  <p:tag name="CAPTIONDISPLAYAREA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729b16-a32b-4a2f-8d82-1875866bfef9"/>
  <p:tag name="CAPTIONINTERNALID" val="61523a02-acda-4389-a9f5-aba58264e488"/>
  <p:tag name="CAPTIONITEMSYSNAME" val="DatesMovie1_3_VF102621999而不是将日期值相减。1283316800"/>
  <p:tag name="BOOKMARKENTRYNAME" val="DatesMovie1_3_VF102621999而不是将日期值相减。12833"/>
  <p:tag name="BOOKMARKEXITNAME" val="DatesMovie1_3_VF102621999而不是将日期值相减。16800"/>
  <p:tag name="CAPTIONDISPLAYAREA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729b16-a32b-4a2f-8d82-1875866bfef9"/>
  <p:tag name="CAPTIONINTERNALID" val="75af2889-4e4c-4203-ad4f-0afd4e8e7802"/>
  <p:tag name="CAPTIONITEMSYSNAME" val="DatesMovie1_3_VF102621999要查找工作日天数，有两个函数可供使用：NETWORKDAYS和1690025933"/>
  <p:tag name="BOOKMARKENTRYNAME" val="DatesMovie1_3_VF102621999要查找工作日天数，有两个函数可供使用：NETWORKDAYS和16900"/>
  <p:tag name="BOOKMARKEXITNAME" val="DatesMovie1_3_VF102621999要查找工作日天数，有两个函数可供使用：NETWORKDAYS和25933"/>
  <p:tag name="CAPTIONDISPLAYAREA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729b16-a32b-4a2f-8d82-1875866bfef9"/>
  <p:tag name="CAPTIONINTERNALID" val="4811a4fd-306b-4f8c-b96a-fd8b54150067"/>
  <p:tag name="CAPTIONITEMSYSNAME" val="DatesMovie1_3_VF102621999这两个函数均可返回两个日期之间的全部工作日天数。2603330767"/>
  <p:tag name="BOOKMARKENTRYNAME" val="DatesMovie1_3_VF102621999这两个函数均可返回两个日期之间的全部工作日天数。26033"/>
  <p:tag name="BOOKMARKEXITNAME" val="DatesMovie1_3_VF102621999这两个函数均可返回两个日期之间的全部工作日天数。30767"/>
  <p:tag name="CAPTIONDISPLAYAREA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729b16-a32b-4a2f-8d82-1875866bfef9"/>
  <p:tag name="CAPTIONINTERNALID" val="4c65dcda-93c0-4fe9-822c-91456b3a3dd5"/>
  <p:tag name="CAPTIONITEMSYSNAME" val="DatesMovie1_3_VF102621999如果您的常规休息日为星期六和星期日，请使用NETWORKDAYS3086736133"/>
  <p:tag name="BOOKMARKENTRYNAME" val="DatesMovie1_3_VF102621999如果您的常规休息日为星期六和星期日，请使用NETWORKDAYS30867"/>
  <p:tag name="BOOKMARKEXITNAME" val="DatesMovie1_3_VF102621999如果您的常规休息日为星期六和星期日，请使用NETWORKDAYS36133"/>
  <p:tag name="CAPTIONDISPLAYAREA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729b16-a32b-4a2f-8d82-1875866bfef9"/>
  <p:tag name="CAPTIONINTERNALID" val="a81a92ac-b315-4dc6-b7b0-062533a32e69"/>
  <p:tag name="CAPTIONITEMSYSNAME" val="DatesMovie1_3_VF102621999否则，请使用NETWORKDAYS.INTL函数。3623340133"/>
  <p:tag name="BOOKMARKENTRYNAME" val="DatesMovie1_3_VF102621999否则，请使用NETWORKDAYS.INTL函数。36233"/>
  <p:tag name="BOOKMARKEXITNAME" val="DatesMovie1_3_VF102621999否则，请使用NETWORKDAYS.INTL函数。40133"/>
  <p:tag name="CAPTIONDISPLAYAREA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b7517f2-4657-4f18-a06a-dd8ec32db27f"/>
  <p:tag name="CAPTIONINTERNALID" val="7b326c27-cfa8-4d81-a5e6-b01f6b63e2a6"/>
  <p:tag name="CAPTIONITEMSYSNAME" val="Dates 1_1 movie_VF102621993在电子表格中键入2011年1323320667"/>
  <p:tag name="BOOKMARKENTRYNAME" val="Dates 1_1 movie_VF102621993在电子表格中键入2011年13233"/>
  <p:tag name="BOOKMARKEXITNAME" val="Dates 1_1 movie_VF102621993在电子表格中键入2011年20667"/>
  <p:tag name="CAPTIONDISPLAYAREA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729b16-a32b-4a2f-8d82-1875866bfef9"/>
  <p:tag name="CAPTIONINTERNALID" val="f21879a0-417b-4ae0-be58-55fc7db8597c"/>
  <p:tag name="CAPTIONITEMSYSNAME" val="DatesMovie1_3_VF102621999因为您的周末是星期六和星期日，4583348667"/>
  <p:tag name="BOOKMARKENTRYNAME" val="DatesMovie1_3_VF102621999因为您的周末是星期六和星期日，45833"/>
  <p:tag name="BOOKMARKEXITNAME" val="DatesMovie1_3_VF102621999因为您的周末是星期六和星期日，48667"/>
  <p:tag name="CAPTIONDISPLAYAREA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729b16-a32b-4a2f-8d82-1875866bfef9"/>
  <p:tag name="CAPTIONINTERNALID" val="08e6f160-681d-4dfd-86c8-ec89b104bf66"/>
  <p:tag name="CAPTIONITEMSYSNAME" val="DatesMovie1_3_VF102621999所以我在此公式中使用NETWORKDAYS函数来了解4876755167"/>
  <p:tag name="BOOKMARKENTRYNAME" val="DatesMovie1_3_VF102621999所以我在此公式中使用NETWORKDAYS函数来了解48767"/>
  <p:tag name="BOOKMARKEXITNAME" val="DatesMovie1_3_VF102621999所以我在此公式中使用NETWORKDAYS函数来了解55167"/>
  <p:tag name="CAPTIONDISPLAYAREA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729b16-a32b-4a2f-8d82-1875866bfef9"/>
  <p:tag name="CAPTIONINTERNALID" val="76fb385c-cffb-409a-ab01-55139f16dc2f"/>
  <p:tag name="CAPTIONITEMSYSNAME" val="DatesMovie1_3_VF102621999仍然假设今天是2011年5526761633"/>
  <p:tag name="BOOKMARKENTRYNAME" val="DatesMovie1_3_VF102621999仍然假设今天是2011年55267"/>
  <p:tag name="BOOKMARKEXITNAME" val="DatesMovie1_3_VF102621999仍然假设今天是2011年61633"/>
  <p:tag name="CAPTIONDISPLAYAREA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729b16-a32b-4a2f-8d82-1875866bfef9"/>
  <p:tag name="CAPTIONINTERNALID" val="bc70cc13-3cbb-4b12-b466-6f5e5ece7578"/>
  <p:tag name="CAPTIONITEMSYSNAME" val="DatesMovie1_3_VF102621999假设您在美国工作，并且中间列有两个美国假日，稍后我会对假日进行详细说明。6173368633"/>
  <p:tag name="BOOKMARKENTRYNAME" val="DatesMovie1_3_VF102621999假设您在美国工作，并且中间列有两个美国假日，稍后我会对假日进行详细说明。61733"/>
  <p:tag name="BOOKMARKEXITNAME" val="DatesMovie1_3_VF102621999假设您在美国工作，并且中间列有两个美国假日，稍后我会对假日进行详细说明。68633"/>
  <p:tag name="CAPTIONDISPLAYAREA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729b16-a32b-4a2f-8d82-1875866bfef9"/>
  <p:tag name="CAPTIONINTERNALID" val="4a5e16fe-9661-45bc-877e-9779c8efedfa"/>
  <p:tag name="CAPTIONITEMSYSNAME" val="DatesMovie1_3_VF102621999要创建公式，我在功能区顶部的“公式”选项卡中单击“插入函数”。6873377233"/>
  <p:tag name="BOOKMARKENTRYNAME" val="DatesMovie1_3_VF102621999要创建公式，我在功能区顶部的“公式”选项卡中单击“插入函数”。68733"/>
  <p:tag name="BOOKMARKEXITNAME" val="DatesMovie1_3_VF102621999要创建公式，我在功能区顶部的“公式”选项卡中单击“插入函数”。77233"/>
  <p:tag name="CAPTIONDISPLAYAREA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729b16-a32b-4a2f-8d82-1875866bfef9"/>
  <p:tag name="CAPTIONINTERNALID" val="31f23900-aa94-473d-813a-4e30daaa472f"/>
  <p:tag name="CAPTIONITEMSYSNAME" val="DatesMovie1_3_VF102621999在“搜索函数”框中，我键入NETWORKDAYS，然后单击“转到”。7733385367"/>
  <p:tag name="BOOKMARKENTRYNAME" val="DatesMovie1_3_VF102621999在“搜索函数”框中，我键入NETWORKDAYS，然后单击“转到”。77333"/>
  <p:tag name="BOOKMARKEXITNAME" val="DatesMovie1_3_VF102621999在“搜索函数”框中，我键入NETWORKDAYS，然后单击“转到”。85367"/>
  <p:tag name="CAPTIONDISPLAYAREA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729b16-a32b-4a2f-8d82-1875866bfef9"/>
  <p:tag name="CAPTIONINTERNALID" val="3c8bc07d-7421-4a4f-a843-6ede3ee89575"/>
  <p:tag name="CAPTIONITEMSYSNAME" val="DatesMovie1_3_VF102621999在“选择函数”列表中，我单击NETWORKDAYS，然后单击“确定”。8546791100"/>
  <p:tag name="BOOKMARKENTRYNAME" val="DatesMovie1_3_VF102621999在“选择函数”列表中，我单击NETWORKDAYS，然后单击“确定”。85467"/>
  <p:tag name="BOOKMARKEXITNAME" val="DatesMovie1_3_VF102621999在“选择函数”列表中，我单击NETWORKDAYS，然后单击“确定”。91100"/>
  <p:tag name="CAPTIONDISPLAYAREA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729b16-a32b-4a2f-8d82-1875866bfef9"/>
  <p:tag name="CAPTIONINTERNALID" val="00b90163-c3bd-4a86-9460-4529470f606d"/>
  <p:tag name="CAPTIONITEMSYSNAME" val="DatesMovie1_3_VF102621999这将打开“函数参数”对话框，您在此可查看函数的所有参数。9120097833"/>
  <p:tag name="BOOKMARKENTRYNAME" val="DatesMovie1_3_VF102621999这将打开“函数参数”对话框，您在此可查看函数的所有参数。91200"/>
  <p:tag name="BOOKMARKEXITNAME" val="DatesMovie1_3_VF102621999这将打开“函数参数”对话框，您在此可查看函数的所有参数。97833"/>
  <p:tag name="CAPTIONDISPLAYAREA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729b16-a32b-4a2f-8d82-1875866bfef9"/>
  <p:tag name="CAPTIONINTERNALID" val="cf711b56-4803-4e04-a98a-ec27636c048c"/>
  <p:tag name="CAPTIONITEMSYSNAME" val="DatesMovie1_3_VF102621999我单击开始日期框，然后在我的电子表格中，单击A297933106133"/>
  <p:tag name="BOOKMARKENTRYNAME" val="DatesMovie1_3_VF102621999我单击开始日期框，然后在我的电子表格中，单击A297933"/>
  <p:tag name="BOOKMARKEXITNAME" val="DatesMovie1_3_VF102621999我单击开始日期框，然后在我的电子表格中，单击A2106133"/>
  <p:tag name="CAPTIONDISPLAYAREA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729b16-a32b-4a2f-8d82-1875866bfef9"/>
  <p:tag name="CAPTIONINTERNALID" val="cfbaf5db-3f7e-4f25-90a1-bc7f311eaf18"/>
  <p:tag name="CAPTIONITEMSYSNAME" val="DatesMovie1_3_VF102621999现在，我单击结束日期参数框，然后单击电子表格中的A3106233113000"/>
  <p:tag name="BOOKMARKENTRYNAME" val="DatesMovie1_3_VF102621999现在，我单击结束日期参数框，然后单击电子表格中的A3106233"/>
  <p:tag name="BOOKMARKEXITNAME" val="DatesMovie1_3_VF102621999现在，我单击结束日期参数框，然后单击电子表格中的A3113000"/>
  <p:tag name="CAPTIONDISPLAYAREA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b7517f2-4657-4f18-a06a-dd8ec32db27f"/>
  <p:tag name="CAPTIONINTERNALID" val="8f401dea-1930-4424-8056-fc5f5b5839bc"/>
  <p:tag name="CAPTIONITEMSYSNAME" val="Dates 1_1 movie_VF102621993但是Excel识别的内容却不同，2076728067"/>
  <p:tag name="BOOKMARKENTRYNAME" val="Dates 1_1 movie_VF102621993但是Excel识别的内容却不同，20767"/>
  <p:tag name="BOOKMARKEXITNAME" val="Dates 1_1 movie_VF102621993但是Excel识别的内容却不同，28067"/>
  <p:tag name="CAPTIONDISPLAYAREA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729b16-a32b-4a2f-8d82-1875866bfef9"/>
  <p:tag name="CAPTIONINTERNALID" val="44ec32f7-854a-4aff-818b-33816bdef012"/>
  <p:tag name="CAPTIONITEMSYSNAME" val="DatesMovie1_3_VF102621999最后，我单击“假日的参数”框。113100117033"/>
  <p:tag name="BOOKMARKENTRYNAME" val="DatesMovie1_3_VF102621999最后，我单击“假日的参数”框。113100"/>
  <p:tag name="BOOKMARKEXITNAME" val="DatesMovie1_3_VF102621999最后，我单击“假日的参数”框。117033"/>
  <p:tag name="CAPTIONDISPLAYAREA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729b16-a32b-4a2f-8d82-1875866bfef9"/>
  <p:tag name="CAPTIONINTERNALID" val="5ed085fb-49aa-4288-ab8c-b4a6adb91084"/>
  <p:tag name="CAPTIONITEMSYSNAME" val="DatesMovie1_3_VF102621999注意，假日参数不是粗体，这意味着该参数是可选参数。117133123833"/>
  <p:tag name="BOOKMARKENTRYNAME" val="DatesMovie1_3_VF102621999注意，假日参数不是粗体，这意味着该参数是可选参数。117133"/>
  <p:tag name="BOOKMARKEXITNAME" val="DatesMovie1_3_VF102621999注意，假日参数不是粗体，这意味着该参数是可选参数。123833"/>
  <p:tag name="CAPTIONDISPLAYAREA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729b16-a32b-4a2f-8d82-1875866bfef9"/>
  <p:tag name="CAPTIONINTERNALID" val="a0b4c543-3da6-428b-bf73-826a604016e7"/>
  <p:tag name="CAPTIONITEMSYSNAME" val="DatesMovie1_3_VF102621999如果在此期间无假日，您可以保留此参数为空。123933128667"/>
  <p:tag name="BOOKMARKENTRYNAME" val="DatesMovie1_3_VF102621999如果在此期间无假日，您可以保留此参数为空。123933"/>
  <p:tag name="BOOKMARKEXITNAME" val="DatesMovie1_3_VF102621999如果在此期间无假日，您可以保留此参数为空。128667"/>
  <p:tag name="CAPTIONDISPLAYAREA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729b16-a32b-4a2f-8d82-1875866bfef9"/>
  <p:tag name="CAPTIONINTERNALID" val="5fef51cd-ee96-4357-9638-e9b3074264f5"/>
  <p:tag name="CAPTIONITEMSYSNAME" val="DatesMovie1_3_VF102621999因为在此期间存在两个美国假日：阵亡将士纪念日和独立日，128767134867"/>
  <p:tag name="BOOKMARKENTRYNAME" val="DatesMovie1_3_VF102621999因为在此期间存在两个美国假日：阵亡将士纪念日和独立日，128767"/>
  <p:tag name="BOOKMARKEXITNAME" val="DatesMovie1_3_VF102621999因为在此期间存在两个美国假日：阵亡将士纪念日和独立日，134867"/>
  <p:tag name="CAPTIONDISPLAYAREA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729b16-a32b-4a2f-8d82-1875866bfef9"/>
  <p:tag name="CAPTIONINTERNALID" val="10c73941-b70c-43db-aea5-48224a2e0d33"/>
  <p:tag name="CAPTIONITEMSYSNAME" val="DatesMovie1_3_VF102621999我单击电子表格的A4单元格并将其134967144200"/>
  <p:tag name="BOOKMARKENTRYNAME" val="DatesMovie1_3_VF102621999我单击电子表格的A4单元格并将其134967"/>
  <p:tag name="BOOKMARKEXITNAME" val="DatesMovie1_3_VF102621999我单击电子表格的A4单元格并将其144200"/>
  <p:tag name="CAPTIONDISPLAYAREA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729b16-a32b-4a2f-8d82-1875866bfef9"/>
  <p:tag name="CAPTIONINTERNALID" val="9e193846-79a0-4276-9e75-673ebfa19dab"/>
  <p:tag name="CAPTIONITEMSYSNAME" val="DatesMovie1_3_VF102621999距离休假还有53个工作日。144300148333"/>
  <p:tag name="BOOKMARKENTRYNAME" val="DatesMovie1_3_VF102621999距离休假还有53个工作日。144300"/>
  <p:tag name="BOOKMARKEXITNAME" val="DatesMovie1_3_VF102621999距离休假还有53个工作日。148333"/>
  <p:tag name="CAPTIONDISPLAYAREA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729b16-a32b-4a2f-8d82-1875866bfef9"/>
  <p:tag name="CAPTIONINTERNALID" val="e5a6c046-299c-4bfd-91fd-570256d483d4"/>
  <p:tag name="CAPTIONITEMSYSNAME" val="DatesMovie1_3_VF102621999仍然假设您在美国工作，但休息日不同：星期三和星期四（而不是星期六和星期日）。151300158967"/>
  <p:tag name="BOOKMARKENTRYNAME" val="DatesMovie1_3_VF102621999仍然假设您在美国工作，但休息日不同：星期三和星期四（而不是星期六和星期日）。151300"/>
  <p:tag name="BOOKMARKEXITNAME" val="DatesMovie1_3_VF102621999仍然假设您在美国工作，但休息日不同：星期三和星期四（而不是星期六和星期日）。158967"/>
  <p:tag name="CAPTIONDISPLAYAREA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729b16-a32b-4a2f-8d82-1875866bfef9"/>
  <p:tag name="CAPTIONINTERNALID" val="b98fd6f7-1a84-47ca-8bbd-1530715dab4a"/>
  <p:tag name="CAPTIONITEMSYSNAME" val="DatesMovie1_3_VF102621999所以，我将在该公式中使用NETWORKDAYS.INTL函数。159067164267"/>
  <p:tag name="BOOKMARKENTRYNAME" val="DatesMovie1_3_VF102621999所以，我将在该公式中使用NETWORKDAYS.INTL函数。159067"/>
  <p:tag name="BOOKMARKEXITNAME" val="DatesMovie1_3_VF102621999所以，我将在该公式中使用NETWORKDAYS.INTL函数。164267"/>
  <p:tag name="CAPTIONDISPLAYAREA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729b16-a32b-4a2f-8d82-1875866bfef9"/>
  <p:tag name="CAPTIONINTERNALID" val="a1abd329-21da-4418-8ee3-55cc4f6dd79e"/>
  <p:tag name="CAPTIONITEMSYSNAME" val="DatesMovie1_3_VF102621999这次我直接在电子表格中键入公式。164367168333"/>
  <p:tag name="BOOKMARKENTRYNAME" val="DatesMovie1_3_VF102621999这次我直接在电子表格中键入公式。164367"/>
  <p:tag name="BOOKMARKEXITNAME" val="DatesMovie1_3_VF102621999这次我直接在电子表格中键入公式。168333"/>
  <p:tag name="CAPTIONDISPLAYAREA" val="Fals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729b16-a32b-4a2f-8d82-1875866bfef9"/>
  <p:tag name="CAPTIONINTERNALID" val="c2ead62c-fa6a-4321-a660-134ca73d836e"/>
  <p:tag name="CAPTIONITEMSYSNAME" val="DatesMovie1_3_VF102621999我键入等号，然后开始键入NETWORKDAYS.INTL。168433174667"/>
  <p:tag name="BOOKMARKENTRYNAME" val="DatesMovie1_3_VF102621999我键入等号，然后开始键入NETWORKDAYS.INTL。168433"/>
  <p:tag name="BOOKMARKEXITNAME" val="DatesMovie1_3_VF102621999我键入等号，然后开始键入NETWORKDAYS.INTL。174667"/>
  <p:tag name="CAPTIONDISPLAYAREA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b7517f2-4657-4f18-a06a-dd8ec32db27f"/>
  <p:tag name="CAPTIONINTERNALID" val="ac9cb3c7-680e-4c45-ad45-590e156b04aa"/>
  <p:tag name="CAPTIONITEMSYSNAME" val="Dates 1_1 movie_VF102621993在“开始”选项卡上的“数字”组中，我单击这个称为“对话框启动器”的小箭头，然后单击“常规”。2816737900"/>
  <p:tag name="BOOKMARKENTRYNAME" val="Dates 1_1 movie_VF102621993在“开始”选项卡上的“数字”组中，我单击这个称为“对话框启动器”的小箭头，然后单击“常规”。28167"/>
  <p:tag name="BOOKMARKEXITNAME" val="Dates 1_1 movie_VF102621993在“开始”选项卡上的“数字”组中，我单击这个称为“对话框启动器”的小箭头，然后单击“常规”。37900"/>
  <p:tag name="CAPTIONDISPLAYAREA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729b16-a32b-4a2f-8d82-1875866bfef9"/>
  <p:tag name="CAPTIONINTERNALID" val="eb00c768-06d3-4e3b-bb0c-ba2812a68e48"/>
  <p:tag name="CAPTIONITEMSYSNAME" val="DatesMovie1_3_VF102621999“公式记忆式键入”将列出此函数，所以我双击列表中的名称，174767179767"/>
  <p:tag name="BOOKMARKENTRYNAME" val="DatesMovie1_3_VF102621999“公式记忆式键入”将列出此函数，所以我双击列表中的名称，174767"/>
  <p:tag name="BOOKMARKEXITNAME" val="DatesMovie1_3_VF102621999“公式记忆式键入”将列出此函数，所以我双击列表中的名称，179767"/>
  <p:tag name="CAPTIONDISPLAYAREA" val="Fals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729b16-a32b-4a2f-8d82-1875866bfef9"/>
  <p:tag name="CAPTIONINTERNALID" val="64403573-63e2-403c-9ceb-57e966599cee"/>
  <p:tag name="CAPTIONITEMSYSNAME" val="DatesMovie1_3_VF102621999让“公式记忆式键入”为我输入函数名称。179867184233"/>
  <p:tag name="BOOKMARKENTRYNAME" val="DatesMovie1_3_VF102621999让“公式记忆式键入”为我输入函数名称。179867"/>
  <p:tag name="BOOKMARKEXITNAME" val="DatesMovie1_3_VF102621999让“公式记忆式键入”为我输入函数名称。184233"/>
  <p:tag name="CAPTIONDISPLAYAREA" val="Fals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729b16-a32b-4a2f-8d82-1875866bfef9"/>
  <p:tag name="CAPTIONINTERNALID" val="df861ce1-fd3a-4f30-8ec8-7170a3b44662"/>
  <p:tag name="CAPTIONITEMSYSNAME" val="DatesMovie1_3_VF102621999该屏幕提示中包括函数的参数。184333188433"/>
  <p:tag name="BOOKMARKENTRYNAME" val="DatesMovie1_3_VF102621999该屏幕提示中包括函数的参数。184333"/>
  <p:tag name="BOOKMARKEXITNAME" val="DatesMovie1_3_VF102621999该屏幕提示中包括函数的参数。188433"/>
  <p:tag name="CAPTIONDISPLAYAREA" val="Fals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729b16-a32b-4a2f-8d82-1875866bfef9"/>
  <p:tag name="CAPTIONINTERNALID" val="9a0e0c53-17e9-4254-bf13-14b29d600440"/>
  <p:tag name="CAPTIONITEMSYSNAME" val="DatesMovie1_3_VF102621999注意，周末和假日位于方括号中，这意味着参数可选。188533194867"/>
  <p:tag name="BOOKMARKENTRYNAME" val="DatesMovie1_3_VF102621999注意，周末和假日位于方括号中，这意味着参数可选。188533"/>
  <p:tag name="BOOKMARKEXITNAME" val="DatesMovie1_3_VF102621999注意，周末和假日位于方括号中，这意味着参数可选。194867"/>
  <p:tag name="CAPTIONDISPLAYAREA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729b16-a32b-4a2f-8d82-1875866bfef9"/>
  <p:tag name="CAPTIONINTERNALID" val="10603089-be04-4df6-aa89-3a328516bc95"/>
  <p:tag name="CAPTIONITEMSYSNAME" val="DatesMovie1_3_VF102621999例如，如果您想在此期间的周末不休息，您无需输入周末的参数。194967201400"/>
  <p:tag name="BOOKMARKENTRYNAME" val="DatesMovie1_3_VF102621999例如，如果您想在此期间的周末不休息，您无需输入周末的参数。194967"/>
  <p:tag name="BOOKMARKEXITNAME" val="DatesMovie1_3_VF102621999例如，如果您想在此期间的周末不休息，您无需输入周末的参数。201400"/>
  <p:tag name="CAPTIONDISPLAYAREA" val="Fals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729b16-a32b-4a2f-8d82-1875866bfef9"/>
  <p:tag name="CAPTIONINTERNALID" val="b8b37216-3a34-417b-8b9c-06e923b3b557"/>
  <p:tag name="CAPTIONITEMSYSNAME" val="DatesMovie1_3_VF102621999我单击开始日期参数的A2单元格，然后输入逗号，201500208900"/>
  <p:tag name="BOOKMARKENTRYNAME" val="DatesMovie1_3_VF102621999我单击开始日期参数的A2单元格，然后输入逗号，201500"/>
  <p:tag name="BOOKMARKEXITNAME" val="DatesMovie1_3_VF102621999我单击开始日期参数的A2单元格，然后输入逗号，208900"/>
  <p:tag name="CAPTIONDISPLAYAREA" val="Fals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729b16-a32b-4a2f-8d82-1875866bfef9"/>
  <p:tag name="CAPTIONINTERNALID" val="f6468223-f9fc-41a6-a17d-17eea556ffce"/>
  <p:tag name="CAPTIONITEMSYSNAME" val="DatesMovie1_3_VF102621999我单击A3单元格输入结束日期，209000215333"/>
  <p:tag name="BOOKMARKENTRYNAME" val="DatesMovie1_3_VF102621999我单击A3单元格输入结束日期，209000"/>
  <p:tag name="BOOKMARKEXITNAME" val="DatesMovie1_3_VF102621999我单击A3单元格输入结束日期，215333"/>
  <p:tag name="CAPTIONDISPLAYAREA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729b16-a32b-4a2f-8d82-1875866bfef9"/>
  <p:tag name="CAPTIONINTERNALID" val="a5a7b1ae-4e70-418d-895f-164e1ec91949"/>
  <p:tag name="CAPTIONITEMSYSNAME" val="DatesMovie1_3_VF102621999以分隔结束日期参数与周末参数。215433219267"/>
  <p:tag name="BOOKMARKENTRYNAME" val="DatesMovie1_3_VF102621999以分隔结束日期参数与周末参数。215433"/>
  <p:tag name="BOOKMARKEXITNAME" val="DatesMovie1_3_VF102621999以分隔结束日期参数与周末参数。219267"/>
  <p:tag name="CAPTIONDISPLAYAREA" val="Fals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729b16-a32b-4a2f-8d82-1875866bfef9"/>
  <p:tag name="CAPTIONINTERNALID" val="1fb3238d-1f17-43c7-b759-47377fd44bf6"/>
  <p:tag name="CAPTIONITEMSYSNAME" val="DatesMovie1_3_VF102621999当我键入逗号时，出现下拉列表，让我选择周末的休息日。219367226333"/>
  <p:tag name="BOOKMARKENTRYNAME" val="DatesMovie1_3_VF102621999当我键入逗号时，出现下拉列表，让我选择周末的休息日。219367"/>
  <p:tag name="BOOKMARKEXITNAME" val="DatesMovie1_3_VF102621999当我键入逗号时，出现下拉列表，让我选择周末的休息日。226333"/>
  <p:tag name="CAPTIONDISPLAYAREA" val="Fals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729b16-a32b-4a2f-8d82-1875866bfef9"/>
  <p:tag name="CAPTIONINTERNALID" val="505495aa-efc9-4c0f-8b47-d1be7e79bc6a"/>
  <p:tag name="CAPTIONITEMSYSNAME" val="DatesMovie1_3_VF102621999我双击5来选择星期三和星期四，226433231067"/>
  <p:tag name="BOOKMARKENTRYNAME" val="DatesMovie1_3_VF102621999我双击5来选择星期三和星期四，226433"/>
  <p:tag name="BOOKMARKEXITNAME" val="DatesMovie1_3_VF102621999我双击5来选择星期三和星期四，231067"/>
  <p:tag name="CAPTIONDISPLAYAREA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b7517f2-4657-4f18-a06a-dd8ec32db27f"/>
  <p:tag name="CAPTIONINTERNALID" val="3cf4cac8-d2be-4b4b-a22a-efa33c4a0418"/>
  <p:tag name="CAPTIONITEMSYSNAME" val="Dates 1_1 movie_VF102621993此日期转换为序列号40622。3800042500"/>
  <p:tag name="BOOKMARKENTRYNAME" val="Dates 1_1 movie_VF102621993此日期转换为序列号40622。38000"/>
  <p:tag name="BOOKMARKEXITNAME" val="Dates 1_1 movie_VF102621993此日期转换为序列号40622。42500"/>
  <p:tag name="CAPTIONDISPLAYAREA" val="Fals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729b16-a32b-4a2f-8d82-1875866bfef9"/>
  <p:tag name="CAPTIONINTERNALID" val="28ea8ba8-ffa3-4d40-98ce-7d1b1357b823"/>
  <p:tag name="CAPTIONITEMSYSNAME" val="DatesMovie1_3_VF102621999然后，我输入逗号来分隔周末参数与假日参数。231167235867"/>
  <p:tag name="BOOKMARKENTRYNAME" val="DatesMovie1_3_VF102621999然后，我输入逗号来分隔周末参数与假日参数。231167"/>
  <p:tag name="BOOKMARKEXITNAME" val="DatesMovie1_3_VF102621999然后，我输入逗号来分隔周末参数与假日参数。235867"/>
  <p:tag name="CAPTIONDISPLAYAREA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729b16-a32b-4a2f-8d82-1875866bfef9"/>
  <p:tag name="CAPTIONINTERNALID" val="89da9538-0730-4dbb-8a2b-0682aeb95e92"/>
  <p:tag name="CAPTIONITEMSYSNAME" val="DatesMovie1_3_VF102621999最后，我单击A4单元格，235967241933"/>
  <p:tag name="BOOKMARKENTRYNAME" val="DatesMovie1_3_VF102621999最后，我单击A4单元格，235967"/>
  <p:tag name="BOOKMARKEXITNAME" val="DatesMovie1_3_VF102621999最后，我单击A4单元格，241933"/>
  <p:tag name="CAPTIONDISPLAYAREA" val="Fals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729b16-a32b-4a2f-8d82-1875866bfef9"/>
  <p:tag name="CAPTIONINTERNALID" val="9a26b70a-fe57-4601-b9f0-8afe2eb40dfc"/>
  <p:tag name="CAPTIONITEMSYSNAME" val="DatesMovie1_3_VF102621999注意两个单元格引用之间的冒号，该冒号表示单元格区域。242033248067"/>
  <p:tag name="BOOKMARKENTRYNAME" val="DatesMovie1_3_VF102621999注意两个单元格引用之间的冒号，该冒号表示单元格区域。242033"/>
  <p:tag name="BOOKMARKEXITNAME" val="DatesMovie1_3_VF102621999注意两个单元格引用之间的冒号，该冒号表示单元格区域。248067"/>
  <p:tag name="CAPTIONDISPLAYAREA" val="Fals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729b16-a32b-4a2f-8d82-1875866bfef9"/>
  <p:tag name="CAPTIONINTERNALID" val="a270db29-ade1-41ba-82ce-7cec1b706edf"/>
  <p:tag name="CAPTIONITEMSYSNAME" val="DatesMovie1_3_VF102621999我键入右括号，然后按Enter。248167251433"/>
  <p:tag name="BOOKMARKENTRYNAME" val="DatesMovie1_3_VF102621999我键入右括号，然后按Enter。248167"/>
  <p:tag name="BOOKMARKEXITNAME" val="DatesMovie1_3_VF102621999我键入右括号，然后按Enter。251433"/>
  <p:tag name="CAPTIONDISPLAYAREA" val="Fals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729b16-a32b-4a2f-8d82-1875866bfef9"/>
  <p:tag name="CAPTIONINTERNALID" val="a250ec42-7fe3-44c3-b906-e8ca6b4a1606"/>
  <p:tag name="CAPTIONITEMSYSNAME" val="DatesMovie1_3_VF102621999距离假期开始还有51天。251533255033"/>
  <p:tag name="BOOKMARKENTRYNAME" val="DatesMovie1_3_VF102621999距离假期开始还有51天。251533"/>
  <p:tag name="BOOKMARKEXITNAME" val="DatesMovie1_3_VF102621999距离假期开始还有51天。255033"/>
  <p:tag name="CAPTIONDISPLAYAREA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729b16-a32b-4a2f-8d82-1875866bfef9"/>
  <p:tag name="CAPTIONINTERNALID" val="29358415-8d4c-480d-9fab-b7a173ba8a0e"/>
  <p:tag name="CAPTIONITEMSYSNAME" val="DatesMovie1_3_VF102621999如果您的休息日为星期六和星期日，数字会小一些，因为您有两个休息日正好处于255133263633"/>
  <p:tag name="BOOKMARKENTRYNAME" val="DatesMovie1_3_VF102621999如果您的休息日为星期六和星期日，数字会小一些，因为您有两个休息日正好处于255133"/>
  <p:tag name="BOOKMARKEXITNAME" val="DatesMovie1_3_VF102621999如果您的休息日为星期六和星期日，数字会小一些，因为您有两个休息日正好处于263633"/>
  <p:tag name="CAPTIONDISPLAYAREA" val="Fals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DIACAPTIONSHIDDEN" val="False"/>
  <p:tag name="CUSTOMXMLPARTID" val="{240DD2D4-8853-413D-B077-26C619475802}"/>
  <p:tag name="CAPTIONID" val="cad53c4e-e117-4fcd-a5a8-06d0f52da2ef"/>
  <p:tag name="MEDIACAPTIONCOUNT" val="Tru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d53c4e-e117-4fcd-a5a8-06d0f52da2ef"/>
  <p:tag name="CAPTIONINTERNALID" val="8599dcce-3ff1-4353-bb53-48460948ad9c"/>
  <p:tag name="CAPTIONITEMSYSNAME" val="DatesMovie1_4_VF102622004假设您需要查找某个项目的结束日期，该日期为工作日后数日。335933"/>
  <p:tag name="BOOKMARKENTRYNAME" val="DatesMovie1_4_VF102622004假设您需要查找某个项目的结束日期，该日期为工作日后数日。33"/>
  <p:tag name="BOOKMARKEXITNAME" val="DatesMovie1_4_VF102622004假设您需要查找某个项目的结束日期，该日期为工作日后数日。5933"/>
  <p:tag name="CAPTIONDISPLAYAREA" val="Fals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d53c4e-e117-4fcd-a5a8-06d0f52da2ef"/>
  <p:tag name="CAPTIONINTERNALID" val="d4960238-7fed-4a19-a529-0a7d5137fc27"/>
  <p:tag name="CAPTIONITEMSYSNAME" val="DatesMovie1_4_VF102622004根据您的正常周末休息日，您仍然有两个函数可供使用。603311533"/>
  <p:tag name="BOOKMARKENTRYNAME" val="DatesMovie1_4_VF102622004根据您的正常周末休息日，您仍然有两个函数可供使用。6033"/>
  <p:tag name="BOOKMARKEXITNAME" val="DatesMovie1_4_VF102622004根据您的正常周末休息日，您仍然有两个函数可供使用。11533"/>
  <p:tag name="CAPTIONDISPLAYAREA" val="Fals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d53c4e-e117-4fcd-a5a8-06d0f52da2ef"/>
  <p:tag name="CAPTIONINTERNALID" val="372538a7-ab55-437b-b46a-8ba2e03617a9"/>
  <p:tag name="CAPTIONITEMSYSNAME" val="DatesMovie1_4_VF102622004如果您的周末休息日为星期六和星期日，则使用WORKDAY1163316533"/>
  <p:tag name="BOOKMARKENTRYNAME" val="DatesMovie1_4_VF102622004如果您的周末休息日为星期六和星期日，则使用WORKDAY11633"/>
  <p:tag name="BOOKMARKEXITNAME" val="DatesMovie1_4_VF102622004如果您的周末休息日为星期六和星期日，则使用WORKDAY16533"/>
  <p:tag name="CAPTIONDISPLAYAREA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b7517f2-4657-4f18-a06a-dd8ec32db27f"/>
  <p:tag name="CAPTIONINTERNALID" val="195d3b0d-3f74-4f69-8ba6-c74cf2fa3a68"/>
  <p:tag name="CAPTIONITEMSYSNAME" val="Dates 1_1 movie_VF102621993在Excel中，日期的序列号4260050733"/>
  <p:tag name="BOOKMARKENTRYNAME" val="Dates 1_1 movie_VF102621993在Excel中，日期的序列号42600"/>
  <p:tag name="BOOKMARKEXITNAME" val="Dates 1_1 movie_VF102621993在Excel中，日期的序列号50733"/>
  <p:tag name="CAPTIONDISPLAYAREA" val="Fals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d53c4e-e117-4fcd-a5a8-06d0f52da2ef"/>
  <p:tag name="CAPTIONINTERNALID" val="74a4f1a6-f6ad-4038-9f94-48df354ee393"/>
  <p:tag name="CAPTIONITEMSYSNAME" val="DatesMovie1_4_VF102622004否则，请使用WORKDAY.INTL函数。1663320667"/>
  <p:tag name="BOOKMARKENTRYNAME" val="DatesMovie1_4_VF102622004否则，请使用WORKDAY.INTL函数。16633"/>
  <p:tag name="BOOKMARKEXITNAME" val="DatesMovie1_4_VF102622004否则，请使用WORKDAY.INTL函数。20667"/>
  <p:tag name="CAPTIONDISPLAYAREA" val="Fals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d53c4e-e117-4fcd-a5a8-06d0f52da2ef"/>
  <p:tag name="CAPTIONINTERNALID" val="7df2d472-b79f-4a40-bc00-8fbd69b37135"/>
  <p:tag name="CAPTIONITEMSYSNAME" val="DatesMovie1_4_VF102622004此项目的开始日期为2011年2473332833"/>
  <p:tag name="BOOKMARKENTRYNAME" val="DatesMovie1_4_VF102622004此项目的开始日期为2011年24733"/>
  <p:tag name="BOOKMARKEXITNAME" val="DatesMovie1_4_VF102622004此项目的开始日期为2011年32833"/>
  <p:tag name="CAPTIONDISPLAYAREA" val="Fals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d53c4e-e117-4fcd-a5a8-06d0f52da2ef"/>
  <p:tag name="CAPTIONINTERNALID" val="223038f7-be8f-4b06-b4d1-b1126c684591"/>
  <p:tag name="CAPTIONITEMSYSNAME" val="DatesMovie1_4_VF102622004在您需要完成此项目的80天中，3293338600"/>
  <p:tag name="BOOKMARKENTRYNAME" val="DatesMovie1_4_VF102622004在您需要完成此项目的80天中，32933"/>
  <p:tag name="BOOKMARKEXITNAME" val="DatesMovie1_4_VF102622004在您需要完成此项目的80天中，38600"/>
  <p:tag name="CAPTIONDISPLAYAREA" val="Fals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d53c4e-e117-4fcd-a5a8-06d0f52da2ef"/>
  <p:tag name="CAPTIONINTERNALID" val="3bf2f6c3-574c-43c9-bc62-787ea81738af"/>
  <p:tag name="CAPTIONITEMSYSNAME" val="DatesMovie1_4_VF1026220042011年53870044733"/>
  <p:tag name="BOOKMARKENTRYNAME" val="DatesMovie1_4_VF1026220042011年538700"/>
  <p:tag name="BOOKMARKEXITNAME" val="DatesMovie1_4_VF1026220042011年544733"/>
  <p:tag name="CAPTIONDISPLAYAREA" val="Fals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d53c4e-e117-4fcd-a5a8-06d0f52da2ef"/>
  <p:tag name="CAPTIONINTERNALID" val="37a09341-9c7c-4289-b96f-fb0c222026c7"/>
  <p:tag name="CAPTIONITEMSYSNAME" val="DatesMovie1_4_VF102622004我将开始键入公式，首先键入等号，当我键入WORKDAY4483350333"/>
  <p:tag name="BOOKMARKENTRYNAME" val="DatesMovie1_4_VF102622004我将开始键入公式，首先键入等号，当我键入WORKDAY44833"/>
  <p:tag name="BOOKMARKEXITNAME" val="DatesMovie1_4_VF102622004我将开始键入公式，首先键入等号，当我键入WORKDAY50333"/>
  <p:tag name="CAPTIONDISPLAYAREA" val="Fals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d53c4e-e117-4fcd-a5a8-06d0f52da2ef"/>
  <p:tag name="CAPTIONINTERNALID" val="4f1e86cb-87e7-4969-b397-c53d8e93e7f8"/>
  <p:tag name="CAPTIONITEMSYSNAME" val="DatesMovie1_4_VF102622004“公式记忆式键入”将会在列表中提供函数。5043353900"/>
  <p:tag name="BOOKMARKENTRYNAME" val="DatesMovie1_4_VF102622004“公式记忆式键入”将会在列表中提供函数。50433"/>
  <p:tag name="BOOKMARKEXITNAME" val="DatesMovie1_4_VF102622004“公式记忆式键入”将会在列表中提供函数。53900"/>
  <p:tag name="CAPTIONDISPLAYAREA" val="Fals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d53c4e-e117-4fcd-a5a8-06d0f52da2ef"/>
  <p:tag name="CAPTIONINTERNALID" val="83651cfb-64ad-4fb1-991f-de9b660f9b01"/>
  <p:tag name="CAPTIONITEMSYSNAME" val="DatesMovie1_4_VF102622004我将双击WORKDAY，以便将该函数输入到公式中。5400057533"/>
  <p:tag name="BOOKMARKENTRYNAME" val="DatesMovie1_4_VF102622004我将双击WORKDAY，以便将该函数输入到公式中。54000"/>
  <p:tag name="BOOKMARKEXITNAME" val="DatesMovie1_4_VF102622004我将双击WORKDAY，以便将该函数输入到公式中。57533"/>
  <p:tag name="CAPTIONDISPLAYAREA" val="Fals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d53c4e-e117-4fcd-a5a8-06d0f52da2ef"/>
  <p:tag name="CAPTIONINTERNALID" val="8e858096-5d63-4e37-a4da-fae1235dfb9d"/>
  <p:tag name="CAPTIONITEMSYSNAME" val="DatesMovie1_4_VF102622004屏幕提示告诉我所有我需要输入到此公式中的参数。5763362600"/>
  <p:tag name="BOOKMARKENTRYNAME" val="DatesMovie1_4_VF102622004屏幕提示告诉我所有我需要输入到此公式中的参数。57633"/>
  <p:tag name="BOOKMARKEXITNAME" val="DatesMovie1_4_VF102622004屏幕提示告诉我所有我需要输入到此公式中的参数。62600"/>
  <p:tag name="CAPTIONDISPLAYAREA" val="Fals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d53c4e-e117-4fcd-a5a8-06d0f52da2ef"/>
  <p:tag name="CAPTIONINTERNALID" val="12ed72f3-c6c5-49ed-8143-078a96e4eebf"/>
  <p:tag name="CAPTIONITEMSYSNAME" val="DatesMovie1_4_VF102622004我将单击A2单元格来输入6270071367"/>
  <p:tag name="BOOKMARKENTRYNAME" val="DatesMovie1_4_VF102622004我将单击A2单元格来输入62700"/>
  <p:tag name="BOOKMARKEXITNAME" val="DatesMovie1_4_VF102622004我将单击A2单元格来输入71367"/>
  <p:tag name="CAPTIONDISPLAYAREA" val="Fals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d53c4e-e117-4fcd-a5a8-06d0f52da2ef"/>
  <p:tag name="CAPTIONINTERNALID" val="8d63be99-b3ad-44e5-b240-bce075b861a3"/>
  <p:tag name="CAPTIONITEMSYSNAME" val="DatesMovie1_4_VF102622004我将单击A3单元格来输入天数7146780033"/>
  <p:tag name="BOOKMARKENTRYNAME" val="DatesMovie1_4_VF102622004我将单击A3单元格来输入天数71467"/>
  <p:tag name="BOOKMARKEXITNAME" val="DatesMovie1_4_VF102622004我将单击A3单元格来输入天数80033"/>
  <p:tag name="CAPTIONDISPLAYAREA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b7517f2-4657-4f18-a06a-dd8ec32db27f"/>
  <p:tag name="CAPTIONINTERNALID" val="a7871196-1c14-4b4c-80fd-b9fa3a5c9d75"/>
  <p:tag name="CAPTIONITEMSYSNAME" val="Dates 1_1 movie_VF102621993每过一天，就在此序列号上加1。所以，19005083360767"/>
  <p:tag name="BOOKMARKENTRYNAME" val="Dates 1_1 movie_VF102621993每过一天，就在此序列号上加1。所以，190050833"/>
  <p:tag name="BOOKMARKEXITNAME" val="Dates 1_1 movie_VF102621993每过一天，就在此序列号上加1。所以，190060767"/>
  <p:tag name="CAPTIONDISPLAYAREA" val="Fals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d53c4e-e117-4fcd-a5a8-06d0f52da2ef"/>
  <p:tag name="CAPTIONINTERNALID" val="be9a1cb2-cdd7-4bf5-af68-2f73d0aa1843"/>
  <p:tag name="CAPTIONITEMSYSNAME" val="DatesMovie1_4_VF102622004我将单击A4单元格，8013384233"/>
  <p:tag name="BOOKMARKENTRYNAME" val="DatesMovie1_4_VF102622004我将单击A4单元格，80133"/>
  <p:tag name="BOOKMARKEXITNAME" val="DatesMovie1_4_VF102622004我将单击A4单元格，84233"/>
  <p:tag name="CAPTIONDISPLAYAREA" val="Fals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d53c4e-e117-4fcd-a5a8-06d0f52da2ef"/>
  <p:tag name="CAPTIONINTERNALID" val="d4ebc295-31c5-4014-92fc-9490d27ee7e7"/>
  <p:tag name="CAPTIONITEMSYSNAME" val="DatesMovie1_4_VF102622004最后，我将键入右括号，然后按Enter。8433389067"/>
  <p:tag name="BOOKMARKENTRYNAME" val="DatesMovie1_4_VF102622004最后，我将键入右括号，然后按Enter。84333"/>
  <p:tag name="BOOKMARKEXITNAME" val="DatesMovie1_4_VF102622004最后，我将键入右括号，然后按Enter。89067"/>
  <p:tag name="CAPTIONDISPLAYAREA" val="Fals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d53c4e-e117-4fcd-a5a8-06d0f52da2ef"/>
  <p:tag name="CAPTIONINTERNALID" val="1854c2f9-d737-4486-9567-3a86abead41d"/>
  <p:tag name="CAPTIONITEMSYSNAME" val="DatesMovie1_4_VF102622004在该公式中，日期以序列号方式显示。8916793433"/>
  <p:tag name="BOOKMARKENTRYNAME" val="DatesMovie1_4_VF102622004在该公式中，日期以序列号方式显示。89167"/>
  <p:tag name="BOOKMARKEXITNAME" val="DatesMovie1_4_VF102622004在该公式中，日期以序列号方式显示。93433"/>
  <p:tag name="CAPTIONDISPLAYAREA" val="Fals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d53c4e-e117-4fcd-a5a8-06d0f52da2ef"/>
  <p:tag name="CAPTIONINTERNALID" val="82b49089-0638-4ccd-b915-aa83831c786b"/>
  <p:tag name="CAPTIONITEMSYSNAME" val="DatesMovie1_4_VF102622004要将数字转换为日期，在“开始”选项卡上的“数字”组中，我将单击此处，然后单击“日期”。93533101100"/>
  <p:tag name="BOOKMARKENTRYNAME" val="DatesMovie1_4_VF102622004要将数字转换为日期，在“开始”选项卡上的“数字”组中，我将单击此处，然后单击“日期”。93533"/>
  <p:tag name="BOOKMARKEXITNAME" val="DatesMovie1_4_VF102622004要将数字转换为日期，在“开始”选项卡上的“数字”组中，我将单击此处，然后单击“日期”。101100"/>
  <p:tag name="CAPTIONDISPLAYAREA" val="Fals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d53c4e-e117-4fcd-a5a8-06d0f52da2ef"/>
  <p:tag name="CAPTIONINTERNALID" val="192d673f-f9c6-4d19-8909-144ec905bd99"/>
  <p:tag name="CAPTIONITEMSYSNAME" val="DatesMovie1_4_VF102622004此项目必须在2011年101200105733"/>
  <p:tag name="BOOKMARKENTRYNAME" val="DatesMovie1_4_VF102622004此项目必须在2011年101200"/>
  <p:tag name="BOOKMARKEXITNAME" val="DatesMovie1_4_VF102622004此项目必须在2011年105733"/>
  <p:tag name="CAPTIONDISPLAYAREA" val="Fals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d53c4e-e117-4fcd-a5a8-06d0f52da2ef"/>
  <p:tag name="CAPTIONINTERNALID" val="17633551-af55-48a9-a2bb-8ce6ae7ae473"/>
  <p:tag name="CAPTIONITEMSYSNAME" val="DatesMovie1_4_VF102622004您同样有80天来完成此项目，110467117033"/>
  <p:tag name="BOOKMARKENTRYNAME" val="DatesMovie1_4_VF102622004您同样有80天来完成此项目，110467"/>
  <p:tag name="BOOKMARKEXITNAME" val="DatesMovie1_4_VF102622004您同样有80天来完成此项目，117033"/>
  <p:tag name="CAPTIONDISPLAYAREA" val="Fals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d53c4e-e117-4fcd-a5a8-06d0f52da2ef"/>
  <p:tag name="CAPTIONINTERNALID" val="45d71979-adfa-4a4c-9cff-bc65a7331a0a"/>
  <p:tag name="CAPTIONITEMSYSNAME" val="DatesMovie1_4_VF102622004而且您仍在美国工作，所以您仍需将美国假日从工作日的天数中排除。117133125467"/>
  <p:tag name="BOOKMARKENTRYNAME" val="DatesMovie1_4_VF102622004而且您仍在美国工作，所以您仍需将美国假日从工作日的天数中排除。117133"/>
  <p:tag name="BOOKMARKEXITNAME" val="DatesMovie1_4_VF102622004而且您仍在美国工作，所以您仍需将美国假日从工作日的天数中排除。125467"/>
  <p:tag name="CAPTIONDISPLAYAREA" val="Fals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d53c4e-e117-4fcd-a5a8-06d0f52da2ef"/>
  <p:tag name="CAPTIONINTERNALID" val="efcfd5ad-d318-4a68-8020-ac21c75726e3"/>
  <p:tag name="CAPTIONITEMSYSNAME" val="DatesMovie1_4_VF102622004我将键入等号，然后开始键入函数名称=WORKDAY.INTL。125567132733"/>
  <p:tag name="BOOKMARKENTRYNAME" val="DatesMovie1_4_VF102622004我将键入等号，然后开始键入函数名称=WORKDAY.INTL。125567"/>
  <p:tag name="BOOKMARKEXITNAME" val="DatesMovie1_4_VF102622004我将键入等号，然后开始键入函数名称=WORKDAY.INTL。132733"/>
  <p:tag name="CAPTIONDISPLAYAREA" val="Fals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d53c4e-e117-4fcd-a5a8-06d0f52da2ef"/>
  <p:tag name="CAPTIONINTERNALID" val="315b5eb1-99d4-40d2-83df-006166a01cab"/>
  <p:tag name="CAPTIONITEMSYSNAME" val="DatesMovie1_4_VF102622004当我键入时，“公式记忆式键入”将在列表中显示此函数名称132833137733"/>
  <p:tag name="BOOKMARKENTRYNAME" val="DatesMovie1_4_VF102622004当我键入时，“公式记忆式键入”将在列表中显示此函数名称132833"/>
  <p:tag name="BOOKMARKEXITNAME" val="DatesMovie1_4_VF102622004当我键入时，“公式记忆式键入”将在列表中显示此函数名称137733"/>
  <p:tag name="CAPTIONDISPLAYAREA" val="Fals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ad53c4e-e117-4fcd-a5a8-06d0f52da2ef"/>
  <p:tag name="CAPTIONINTERNALID" val="cd74b534-46d3-407e-8e2f-42614992a653"/>
  <p:tag name="CAPTIONITEMSYSNAME" val="DatesMovie1_4_VF102622004然后我双击WORKDAY.INTL使其进入公式。137833142867"/>
  <p:tag name="BOOKMARKENTRYNAME" val="DatesMovie1_4_VF102622004然后我双击WORKDAY.INTL使其进入公式。137833"/>
  <p:tag name="BOOKMARKEXITNAME" val="DatesMovie1_4_VF102622004然后我双击WORKDAY.INTL使其进入公式。142867"/>
  <p:tag name="CAPTIONDISPLAYAREA" val="False"/>
</p:tagLst>
</file>

<file path=ppt/theme/theme1.xml><?xml version="1.0" encoding="utf-8"?>
<a:theme xmlns:a="http://schemas.openxmlformats.org/drawingml/2006/main" name="Office2010_training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2010_training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��< ? x m l   v e r s i o n = " 1 . 0 "   e n c o d i n g = " u t f - 1 6 " ? > < C a p t i o n I t e m s L i s t   x m l n s : x s d = " h t t p : / / w w w . w 3 . o r g / 2 0 0 1 / X M L S c h e m a "   x m l n s : x s i = " h t t p : / / w w w . w 3 . o r g / 2 0 0 1 / X M L S c h e m a - i n s t a n c e " > < I d > 6 5 9 c 7 e 0 4 - a 5 4 7 - 4 c 6 d - 9 f 1 4 - 8 8 e 3 1 2 6 f 6 6 8 a < / I d > < C a p t i o n I t e m s > < C a p t i o n I t e m > < I n t e r n a l I d > 9 1 a 9 a 5 7 0 - 7 c b f - 4 8 e e - a 0 5 c - 5 2 b 6 4 b 9 0 c 0 7 9 < / I n t e r n a l I d > < N a m e > D a t e s M o v i e 1 _ 2 _ V F 1 0 2 6 2 1 9 9 7 GP���N)Y/f2 0 1 1 t^1 0 0 8 1 0 0 < / N a m e > < T e x t > GP���N)Y/f  2 0 1 1   t^  5   g  2   �e�  �`�N  2 0 1 1   t^  7   g  1 5   �e _�YOGP0< / T e x t > < B o o k M a r k E n t r y N a m e > D a t e s M o v i e 1 _ 2 _ V F 1 0 2 6 2 1 9 9 7 GP���N)Y/f2 0 1 1 t^1 0 0 < / B o o k M a r k E n t r y N a m e > < B o o k M a r k E x i t N a m e > D a t e s M o v i e 1 _ 2 _ V F 1 0 2 6 2 1 9 9 7 GP���N)Y/f2 0 1 1 t^8 1 0 0 < / B o o k M a r k E x i t N a m e > < B o o k M a r k E n t r y P o s i t i o n > 1 0 0 < / B o o k M a r k E n t r y P o s i t i o n > < B o o k M a r k E x i t P o s i t i o n > 8 1 0 0 < / B o o k M a r k E x i t P o s i t i o n > < / C a p t i o n I t e m > < C a p t i o n I t e m > < I n t e r n a l I d > 9 9 5 7 6 3 6 8 - d 8 8 5 - 4 8 c 2 - a 1 5 7 - f d 5 4 c 7 7 b f 4 2 8 < / I n t e r n a l I d > < N a m e > D a t e s M o v i e 1 _ 2 _ V F 1 0 2 6 2 1 9 9 7 �`�`�wS�ݍ _�YOGP؏	gY\)Y�8 2 0 0 1 1 8 0 0 < / N a m e > < T e x t > �`�`�wS�ݍ _�YOGP؏	gY\)Y�< / T e x t > < B o o k M a r k E n t r y N a m e > D a t e s M o v i e 1 _ 2 _ V F 1 0 2 6 2 1 9 9 7 �`�`�wS�ݍ _�YOGP؏	gY\)Y�8 2 0 0 < / B o o k M a r k E n t r y N a m e > < B o o k M a r k E x i t N a m e > D a t e s M o v i e 1 _ 2 _ V F 1 0 2 6 2 1 9 9 7 �`�`�wS�ݍ _�YOGP؏	gY\)Y�1 1 8 0 0 < / B o o k M a r k E x i t N a m e > < B o o k M a r k E n t r y P o s i t i o n > 8 2 0 0 < / B o o k M a r k E n t r y P o s i t i o n > < B o o k M a r k E x i t P o s i t i o n > 1 1 8 0 0 < / B o o k M a r k E x i t P o s i t i o n > < / C a p t i o n I t e m > < C a p t i o n I t e m > < I n t e r n a l I d > f 8 b 6 7 0 9 7 - 7 6 3 2 - 4 3 f e - b 7 7 3 - 4 c 1 f 2 e 8 0 5 c 2 3 < / I n t e r n a l I d > < N a m e > D a t e s M o v i e 1 _ 2 _ V F 1 0 2 6 2 1 9 9 7 :N�N���{�b(WA 2 USCQ<h-N1 1 9 0 0 1 7 3 6 7 < / N a m e > < T e x t > :N�N���{�b(W  A 2   USCQ<h-N  .�eQ  2 0 1 1   t^  5   g  2   �e0< / T e x t > < B o o k M a r k E n t r y N a m e > D a t e s M o v i e 1 _ 2 _ V F 1 0 2 6 2 1 9 9 7 :N�N���{�b(WA 2 USCQ<h-N1 1 9 0 0 < / B o o k M a r k E n t r y N a m e > < B o o k M a r k E x i t N a m e > D a t e s M o v i e 1 _ 2 _ V F 1 0 2 6 2 1 9 9 7 :N�N���{�b(WA 2 USCQ<h-N1 7 3 6 7 < / B o o k M a r k E x i t N a m e > < B o o k M a r k E n t r y P o s i t i o n > 1 1 9 0 0 < / B o o k M a r k E n t r y P o s i t i o n > < B o o k M a r k E x i t P o s i t i o n > 1 7 3 6 7 < / B o o k M a r k E x i t P o s i t i o n > < / C a p t i o n I t e m > < C a p t i o n I t e m > < I n t e r n a l I d > a b 7 f c 4 9 f - a 1 f a - 4 9 1 2 - 9 b 8 9 - c 0 3 4 1 1 c e 3 a e 2 < / I n t e r n a l I d > < N a m e > D a t e s M o v i e 1 _ 2 _ V F 1 0 2 6 2 1 9 9 7 6qT�b(WA 3 USCQ<h-N.�eQ1 7 4 6 7 2 4 7 3 3 < / N a m e > < T e x t > 6qT�b(W  A 3   USCQ<h-N.�eQ  OGP _�Y�eg  2 0 1 1   t^  7   g  1 5   �e0< / T e x t > < B o o k M a r k E n t r y N a m e > D a t e s M o v i e 1 _ 2 _ V F 1 0 2 6 2 1 9 9 7 6qT�b(WA 3 USCQ<h-N.�eQ1 7 4 6 7 < / B o o k M a r k E n t r y N a m e > < B o o k M a r k E x i t N a m e > D a t e s M o v i e 1 _ 2 _ V F 1 0 2 6 2 1 9 9 7 6qT�b(WA 3 USCQ<h-N.�eQ2 4 7 3 3 < / B o o k M a r k E x i t N a m e > < B o o k M a r k E n t r y P o s i t i o n > 1 7 4 6 7 < / B o o k M a r k E n t r y P o s i t i o n > < B o o k M a r k E x i t P o s i t i o n > 2 4 7 3 3 < / B o o k M a r k E x i t P o s i t i o n > < / C a p t i o n I t e m > < C a p t i o n I t e m > < I n t e r n a l I d > e 6 e d 2 3 7 5 - 2 d b 5 - 4 e 5 1 - b c c 9 - f 5 b b 2 8 7 c d c f d < / I n t e r n a l I d > < N a m e > D a t e s M o v i e 1 _ 2 _ V F 1 0 2 6 2 1 9 9 7 �s(W�b.�eQlQ_= A 3 - A 2 0T{Hh/fݍ�yOGP؏	g2 4 8 3 3 3 5 3 0 0 < / N a m e > < T e x t > �s(W�b.�eQlQ_  = A 3 - A 2 0  T{Hh/fݍ�yOGP؏	g  7 4   )Y0< / T e x t > < B o o k M a r k E n t r y N a m e > D a t e s M o v i e 1 _ 2 _ V F 1 0 2 6 2 1 9 9 7 �s(W�b.�eQlQ_= A 3 - A 2 0T{Hh/fݍ�yOGP؏	g2 4 8 3 3 < / B o o k M a r k E n t r y N a m e > < B o o k M a r k E x i t N a m e > D a t e s M o v i e 1 _ 2 _ V F 1 0 2 6 2 1 9 9 7 �s(W�b.�eQlQ_= A 3 - A 2 0T{Hh/fݍ�yOGP؏	g3 5 3 0 0 < / B o o k M a r k E x i t N a m e > < B o o k M a r k E n t r y P o s i t i o n > 2 4 8 3 3 < / B o o k M a r k E n t r y P o s i t i o n > < B o o k M a r k E x i t P o s i t i o n > 3 5 3 0 0 < / B o o k M a r k E x i t P o s i t i o n > < / C a p t i o n I t e m > < C a p t i o n I t e m > < I n t e r n a l I d > 7 8 5 2 9 f c 6 - 9 6 5 0 - 4 8 e 9 - a 2 a a - 0 5 6 3 1 4 9 2 5 a e 1 < / I n t e r n a l I d > < N a m e > D a t e s M o v i e 1 _ 2 _ V F 1 0 2 6 2 1 9 9 7 I{�S/f��E x c e l �wS�ُ/flQ_03 5 4 0 0 3 8 8 6 7 < / N a m e > < T e x t > I{�S/f��  E x c e l   �wS�ُ/flQ_0< / T e x t > < B o o k M a r k E n t r y N a m e > D a t e s M o v i e 1 _ 2 _ V F 1 0 2 6 2 1 9 9 7 I{�S/f��E x c e l �wS�ُ/flQ_03 5 4 0 0 < / B o o k M a r k E n t r y N a m e > < B o o k M a r k E x i t N a m e > D a t e s M o v i e 1 _ 2 _ V F 1 0 2 6 2 1 9 9 7 I{�S/f��E x c e l �wS�ُ/flQ_03 8 8 6 7 < / B o o k M a r k E x i t N a m e > < B o o k M a r k E n t r y P o s i t i o n > 3 5 4 0 0 < / B o o k M a r k E n t r y P o s i t i o n > < B o o k M a r k E x i t P o s i t i o n > 3 8 8 6 7 < / B o o k M a r k E x i t P o s i t i o n > < / C a p t i o n I t e m > < C a p t i o n I t e m > < I n t e r n a l I d > 0 0 4 c 8 c 6 c - 6 7 d e - 4 4 a d - a 2 4 1 - d 8 2 1 b 5 d e 5 d c 9 < / I n t e r n a l I d > < N a m e > D a t e s M o v i e 1 _ 2 _ V F 1 0 2 6 2 1 9 9 7 �Q�SЏ�{&{��E x c e l \peW[�v�Q03 8 9 6 7 4 4 1 3 3 < / N a m e > < T e x t > �Q�SЏ�{&{��  E x c e l   \peW[�v�Q0< / T e x t > < B o o k M a r k E n t r y N a m e > D a t e s M o v i e 1 _ 2 _ V F 1 0 2 6 2 1 9 9 7 �Q�SЏ�{&{��E x c e l \peW[�v�Q03 8 9 6 7 < / B o o k M a r k E n t r y N a m e > < B o o k M a r k E x i t N a m e > D a t e s M o v i e 1 _ 2 _ V F 1 0 2 6 2 1 9 9 7 �Q�SЏ�{&{��E x c e l \peW[�v�Q04 4 1 3 3 < / B o o k M a r k E x i t N a m e > < B o o k M a r k E n t r y P o s i t i o n > 3 8 9 6 7 < / B o o k M a r k E n t r y P o s i t i o n > < B o o k M a r k E x i t P o s i t i o n > 4 4 1 3 3 < / B o o k M a r k E x i t P o s i t i o n > < / C a p t i o n I t e m > < C a p t i o n I t e m > < I n t e r n a l I d > 3 c e a 6 9 1 b - 9 8 f 9 - 4 8 f a - b 3 5 0 - 7 0 e b b 5 7 8 8 6 1 d < / I n t e r n a l I d > < N a m e > D a t e s M o v i e 1 _ 2 _ V F 1 0 2 6 2 1 9 9 7 A 3 �TA 2 4 4 2 3 3 5 0 0 6 7 < / N a m e > < T e x t > A 3   �T  A 2   /fUSCQ<h_(u�  _(uUSCQ<h-N�v<P0< / T e x t > < B o o k M a r k E n t r y N a m e > D a t e s M o v i e 1 _ 2 _ V F 1 0 2 6 2 1 9 9 7 A 3 �TA 2 4 4 2 3 3 < / B o o k M a r k E n t r y N a m e > < B o o k M a r k E x i t N a m e > D a t e s M o v i e 1 _ 2 _ V F 1 0 2 6 2 1 9 9 7 A 3 �TA 2 5 0 0 6 7 < / B o o k M a r k E x i t N a m e > < B o o k M a r k E n t r y P o s i t i o n > 4 4 2 3 3 < / B o o k M a r k E n t r y P o s i t i o n > < B o o k M a r k E x i t P o s i t i o n > 5 0 0 6 7 < / B o o k M a r k E x i t P o s i t i o n > < / C a p t i o n I t e m > < C a p t i o n I t e m > < I n t e r n a l I d > 6 b 2 b 6 5 0 6 - b 8 c 2 - 4 2 5 5 - a 5 4 c - 0 9 3 1 a b f 2 e f 9 9 < / I n t e r n a l I d > < N a m e > D a t e s M o v i e 1 _ 2 _ V F 1 0 2 6 2 1 9 9 7 ������E x c e l �YUO�_�Q5 0 1 6 7 5 6 0 6 7 < / N a m e > < T e x t > ������  E x c e l   �YUO�_�Q  7 4 �  b\�egl�bc:N�^R�S0< / T e x t > < B o o k M a r k E n t r y N a m e > D a t e s M o v i e 1 _ 2 _ V F 1 0 2 6 2 1 9 9 7 ������E x c e l �YUO�_�Q5 0 1 6 7 < / B o o k M a r k E n t r y N a m e > < B o o k M a r k E x i t N a m e > D a t e s M o v i e 1 _ 2 _ V F 1 0 2 6 2 1 9 9 7 ������E x c e l �YUO�_�Q5 6 0 6 7 < / B o o k M a r k E x i t N a m e > < B o o k M a r k E n t r y P o s i t i o n > 5 0 1 6 7 < / B o o k M a r k E n t r y P o s i t i o n > < B o o k M a r k E x i t P o s i t i o n > 5 6 0 6 7 < / B o o k M a r k E x i t P o s i t i o n > < / C a p t i o n I t e m > < C a p t i o n I t e m > < I n t e r n a l I d > c 8 b c e 8 d 2 - 4 8 9 a - 4 5 9 b - 8 8 b 1 - 6 f c d 6 e e c e 4 e 2 < / I n t e r n a l I d > < N a m e > D a t e s M o v i e 1 _ 2 _ V F 1 0 2 6 2 1 9 9 7 (W  _�Y 	�y�aS
N�v peW[ �~-N�bUS�QdkY�	��b 8^ĉ 05 6 1 6 7 6 2 2 3 3 < / N a m e > < T e x t > (W  _�Y 	�y�aS
N�v peW[ �~-N�  bUS�QdkY�	��b 8^ĉ 0< / T e x t > < B o o k M a r k E n t r y N a m e > D a t e s M o v i e 1 _ 2 _ V F 1 0 2 6 2 1 9 9 7 (W  _�Y 	�y�aS
N�v peW[ �~-N�bUS�QdkY�	��b 8^ĉ 05 6 1 6 7 < / B o o k M a r k E n t r y N a m e > < B o o k M a r k E x i t N a m e > D a t e s M o v i e 1 _ 2 _ V F 1 0 2 6 2 1 9 9 7 (W  _�Y 	�y�aS
N�v peW[ �~-N�bUS�QdkY�	��b 8^ĉ 06 2 2 3 3 < / B o o k M a r k E x i t N a m e > < B o o k M a r k E n t r y P o s i t i o n > 5 6 1 6 7 < / B o o k M a r k E n t r y P o s i t i o n > < B o o k M a r k E x i t P o s i t i o n > 6 2 2 3 3 < / B o o k M a r k E x i t P o s i t i o n > < / C a p t i o n I t e m > < C a p t i o n I t e m > < I n t e r n a l I d > 5 7 b b 1 c 9 8 - 7 d 4 f - 4 9 4 0 - a 6 c 7 - 2 5 4 8 c 4 8 1 1 0 a 2 < / I n t e r n a l I d > < N a m e > D a t e s M o v i e 1 _ 2 _ V F 1 0 2 6 2 1 9 9 7 ُO\5 g6 2 3 3 3 6 8 1 6 7 < / N a m e > < T e x t > ُO\  5   g  2   �el�bc:N  4 0 6 6 5 0< / T e x t > < B o o k M a r k E n t r y N a m e > D a t e s M o v i e 1 _ 2 _ V F 1 0 2 6 2 1 9 9 7 ُO\5 g6 2 3 3 3 < / B o o k M a r k E n t r y N a m e > < B o o k M a r k E x i t N a m e > D a t e s M o v i e 1 _ 2 _ V F 1 0 2 6 2 1 9 9 7 ُO\5 g6 8 1 6 7 < / B o o k M a r k E x i t N a m e > < B o o k M a r k E n t r y P o s i t i o n > 6 2 3 3 3 < / B o o k M a r k E n t r y P o s i t i o n > < B o o k M a r k E x i t P o s i t i o n > 6 8 1 6 7 < / B o o k M a r k E x i t P o s i t i o n > < / C a p t i o n I t e m > < C a p t i o n I t e m > < I n t e r n a l I d > 2 2 3 6 1 f 2 5 - 8 f 5 3 - 4 a d c - b f c b - 2 5 4 f 5 f b 8 0 f 5 5 < / I n t e r n a l I d > < N a m e > D a t e s M o v i e 1 _ 2 _ V F 1 0 2 6 2 1 9 9 7 6qT�b	cgq�vT�vek��\2 0 1 1 t^6 8 2 6 7 7 7 3 3 3 < / N a m e > < T e x t > 6qT�b	cgq�vT�vek��\  2 0 1 1   t^  7   g  1 5   �el�bc:N�^R�S  4 0 7 3 9 0< / T e x t > < B o o k M a r k E n t r y N a m e > D a t e s M o v i e 1 _ 2 _ V F 1 0 2 6 2 1 9 9 7 6qT�b	cgq�vT�vek��\2 0 1 1 t^6 8 2 6 7 < / B o o k M a r k E n t r y N a m e > < B o o k M a r k E x i t N a m e > D a t e s M o v i e 1 _ 2 _ V F 1 0 2 6 2 1 9 9 7 6qT�b	cgq�vT�vek��\2 0 1 1 t^7 7 3 3 3 < / B o o k M a r k E x i t N a m e > < B o o k M a r k E n t r y P o s i t i o n > 6 8 2 6 7 < / B o o k M a r k E n t r y P o s i t i o n > < B o o k M a r k E x i t P o s i t i o n > 7 7 3 3 3 < / B o o k M a r k E x i t P o s i t i o n > < / C a p t i o n I t e m > < C a p t i o n I t e m > < I n t e r n a l I d > 6 1 5 b 5 9 5 8 - 0 5 9 7 - 4 b 3 3 - 8 7 f c - b c e 7 5 2 1 c 0 4 0 5 < / I n t e r n a l I d > < N a m e > D a t e s M o v i e 1 _ 2 _ V F 1 0 2 6 2 1 9 9 7 �~�g�N6q/f7 4 07 7 4 3 3 8 1 2 0 0 < / N a m e > < T e x t > �~�g�N6q/f  7 4 0< / T e x t > < B o o k M a r k E n t r y N a m e > D a t e s M o v i e 1 _ 2 _ V F 1 0 2 6 2 1 9 9 7 �~�g�N6q/f7 4 07 7 4 3 3 < / B o o k M a r k E n t r y N a m e > < B o o k M a r k E x i t N a m e > D a t e s M o v i e 1 _ 2 _ V F 1 0 2 6 2 1 9 9 7 �~�g�N6q/f7 4 08 1 2 0 0 < / B o o k M a r k E x i t N a m e > < B o o k M a r k E n t r y P o s i t i o n > 7 7 4 3 3 < / B o o k M a r k E n t r y P o s i t i o n > < B o o k M a r k E x i t P o s i t i o n > 8 1 2 0 0 < / B o o k M a r k E x i t P o s i t i o n > < / C a p t i o n I t e m > < C a p t i o n I t e m > < I n t e r n a l I d > 2 c d 7 e 7 2 d - 7 0 f c - 4 b e 6 - 9 0 8 a - 0 e d 9 a a f 5 6 6 2 5 < / I n t e r n a l I d > < N a m e > D a t e s M o v i e 1 _ 2 _ V F 1 0 2 6 2 1 9 9 7 ���NvQ�N�e_���{�b ����Ǐ.�eQ= 4 0 7 3 9 - 4 0 6 6 5 8 1 3 0 0 9 5 0 0 0 < / N a m e > < T e x t > ���NvQ�N�e_���{�b ���  �Ǐ.�eQ  = 4 0 7 3 9 - 4 0 6 6 5   egR�^  �elQ_��~�gT7h:N  7 4 0< / T e x t > < B o o k M a r k E n t r y N a m e > D a t e s M o v i e 1 _ 2 _ V F 1 0 2 6 2 1 9 9 7 ���NvQ�N�e_���{�b ����Ǐ.�eQ= 4 0 7 3 9 - 4 0 6 6 5 8 1 3 0 0 < / B o o k M a r k E n t r y N a m e > < B o o k M a r k E x i t N a m e > D a t e s M o v i e 1 _ 2 _ V F 1 0 2 6 2 1 9 9 7 ���NvQ�N�e_���{�b ����Ǐ.�eQ= 4 0 7 3 9 - 4 0 6 6 5 9 5 0 0 0 < / B o o k M a r k E x i t N a m e > < B o o k M a r k E n t r y P o s i t i o n > 8 1 3 0 0 < / B o o k M a r k E n t r y P o s i t i o n > < B o o k M a r k E x i t P o s i t i o n > 9 5 0 0 0 < / B o o k M a r k E x i t P o s i t i o n > < / C a p t i o n I t e m > < C a p t i o n I t e m > < I n t e r n a l I d > d 0 1 6 b 2 1 a - 8 c d 3 - 4 e f 2 - 9 c 5 3 - a 8 c d 3 9 e e e e 6 d < / I n t e r n a l I d > < N a m e > D a t e s M o v i e 1 _ 2 _ V F 1 0 2 6 2 1 9 9 7 �Y�g�`�NT�`�wS��YUO�_�Q�glQ_�v�~�g�9 5 1 0 0 9 8 6 3 3 < / N a m e > < T e x t > �Y�g�`�NT�`�wS��YUO  �_�Q�glQ_�v�~�g�< / T e x t > < B o o k M a r k E n t r y N a m e > D a t e s M o v i e 1 _ 2 _ V F 1 0 2 6 2 1 9 9 7 �Y�g�`�NT�`�wS��YUO�_�Q�glQ_�v�~�g�9 5 1 0 0 < / B o o k M a r k E n t r y N a m e > < B o o k M a r k E x i t N a m e > D a t e s M o v i e 1 _ 2 _ V F 1 0 2 6 2 1 9 9 7 �Y�g�`�NT�`�wS��YUO�_�Q�glQ_�v�~�g�9 8 6 3 3 < / B o o k M a r k E x i t N a m e > < B o o k M a r k E n t r y P o s i t i o n > 9 5 1 0 0 < / B o o k M a r k E n t r y P o s i t i o n > < B o o k M a r k E x i t P o s i t i o n > 9 8 6 3 3 < / B o o k M a r k E x i t P o s i t i o n > < / C a p t i o n I t e m > < C a p t i o n I t e m > < I n t e r n a l I d > 5 8 a 3 4 7 1 9 - c f 3 0 - 4 d f 8 - b 0 3 4 - 5 7 7 4 3 4 6 3 6 f 2 8 < / I n t e r n a l I d > < N a m e > D a t e s M o v i e 1 _ 2 _ V F 1 0 2 6 2 1 9 9 7 �S��	��bS+TlQ_�vUSCQ<h�1\�S(W`�яdk5uP[h�<hv�萄v9 8 7 3 3 1 0 2 8 3 3 < / N a m e > < T e x t > �S��	��bS+TlQ_�vUSCQ<h�  1\�S(W`�яdk5uP[h�<hv�萄v< / T e x t > < B o o k M a r k E n t r y N a m e > D a t e s M o v i e 1 _ 2 _ V F 1 0 2 6 2 1 9 9 7 �S��	��bS+TlQ_�vUSCQ<h�1\�S(W`�яdk5uP[h�<hv�萄v9 8 7 3 3 < / B o o k M a r k E n t r y N a m e > < B o o k M a r k E x i t N a m e > D a t e s M o v i e 1 _ 2 _ V F 1 0 2 6 2 1 9 9 7 �S��	��bS+TlQ_�vUSCQ<h�1\�S(W`�яdk5uP[h�<hv�萄v1 0 2 8 3 3 < / B o o k M a r k E x i t N a m e > < B o o k M a r k E n t r y P o s i t i o n > 9 8 7 3 3 < / B o o k M a r k E n t r y P o s i t i o n > < B o o k M a r k E x i t P o s i t i o n > 1 0 2 8 3 3 < / B o o k M a r k E x i t P o s i t i o n > < / C a p t i o n I t e m > < C a p t i o n I t e m > < I n t e r n a l I d > d 1 6 0 a 4 e 4 - d 7 7 e - 4 3 5 8 - 9 4 a 5 - 2 a 4 a c 8 d d 8 f 7 e < / I n t e r n a l I d > < N a m e > D a t e s M o v i e 1 _ 2 _ V F 1 0 2 6 2 1 9 9 7  lQ_ h-N�gwdklQ_01 0 2 9 3 3 1 0 6 5 6 7 < / N a m e > < T e x t >  lQ_ h-N�gwdklQ_0< / T e x t > < B o o k M a r k E n t r y N a m e > D a t e s M o v i e 1 _ 2 _ V F 1 0 2 6 2 1 9 9 7  lQ_ h-N�gwdklQ_01 0 2 9 3 3 < / B o o k M a r k E n t r y N a m e > < B o o k M a r k E x i t N a m e > D a t e s M o v i e 1 _ 2 _ V F 1 0 2 6 2 1 9 9 7  lQ_ h-N�gwdklQ_01 0 6 5 6 7 < / B o o k M a r k E x i t N a m e > < B o o k M a r k E n t r y P o s i t i o n > 1 0 2 9 3 3 < / B o o k M a r k E n t r y P o s i t i o n > < B o o k M a r k E x i t P o s i t i o n > 1 0 6 5 6 7 < / B o o k M a r k E x i t P o s i t i o n > < / C a p t i o n I t e m > < C a p t i o n I t e m > < I n t e r n a l I d > 5 a b 9 9 4 0 b - 8 f 2 5 - 4 1 9 4 - b 1 c 1 - 5 3 9 6 1 8 6 1 2 b 0 8 < / I n t e r n a l I d > < N a m e > D a t e s M o v i e 1 _ 2 _ V F 1 0 2 6 2 1 9 9 7 �`_N�S�N�S�QUSCQ<heg�gwUSCQ<h-N�vlQ_01 0 6 6 6 7 1 1 2 1 6 7 < / N a m e > < T e x t > �`_N�S�N�S�QUSCQ<h  eg�gwUSCQ<h-N�vlQ_0< / T e x t > < B o o k M a r k E n t r y N a m e > D a t e s M o v i e 1 _ 2 _ V F 1 0 2 6 2 1 9 9 7 �`_N�S�N�S�QUSCQ<heg�gwUSCQ<h-N�vlQ_01 0 6 6 6 7 < / B o o k M a r k E n t r y N a m e > < B o o k M a r k E x i t N a m e > D a t e s M o v i e 1 _ 2 _ V F 1 0 2 6 2 1 9 9 7 �`_N�S�N�S�QUSCQ<heg�gwUSCQ<h-N�vlQ_01 1 2 1 6 7 < / B o o k M a r k E x i t N a m e > < B o o k M a r k E n t r y P o s i t i o n > 1 0 6 6 6 7 < / B o o k M a r k E n t r y P o s i t i o n > < B o o k M a r k E x i t P o s i t i o n > 1 1 2 1 6 7 < / B o o k M a r k E x i t P o s i t i o n > < / C a p t i o n I t e m > < / C a p t i o n I t e m s > < / C a p t i o n I t e m s L i s t > 
</file>

<file path=customXml/item2.xml>��< ? x m l   v e r s i o n = " 1 . 0 "   e n c o d i n g = " u t f - 1 6 " ? > < C a p t i o n I t e m s L i s t   x m l n s : x s d = " h t t p : / / w w w . w 3 . o r g / 2 0 0 1 / X M L S c h e m a "   x m l n s : x s i = " h t t p : / / w w w . w 3 . o r g / 2 0 0 1 / X M L S c h e m a - i n s t a n c e " > < I d > 4 b 7 5 1 7 f 2 - 4 6 5 7 - 4 f 1 8 - a 0 6 a - d d 8 e c 3 2 d b 2 7 f < / I d > < C a p t i o n I t e m s > < C a p t i o n I t e m > < I n t e r n a l I d > 7 b e 3 c 6 c 8 - 3 4 4 b - 4 e f 3 - b 8 9 c - 3 7 c 1 7 c d 2 0 c e 1 < / I n t e r n a l I d > < N a m e > D a t e s   1 _ 1   m o v i e _ V F 1 0 2 6 2 1 9 9 3  _�YO(ulQ_MR� ����N� NNE x c e l �YUOƋ+R�TX[�P�eg02 6 7 6 2 3 3 < / N a m e > < T e x t >  _�YO(ulQ_MR� ����N� NN  E x c e l   �YUOƋ+R�TX[�P�eg0< / T e x t > < B o o k M a r k E n t r y N a m e > D a t e s   1 _ 1   m o v i e _ V F 1 0 2 6 2 1 9 9 3  _�YO(ulQ_MR� ����N� NNE x c e l �YUOƋ+R�TX[�P�eg02 6 7 < / B o o k M a r k E n t r y N a m e > < B o o k M a r k E x i t N a m e > D a t e s   1 _ 1   m o v i e _ V F 1 0 2 6 2 1 9 9 3  _�YO(ulQ_MR� ����N� NNE x c e l �YUOƋ+R�TX[�P�eg06 2 3 3 < / B o o k M a r k E x i t N a m e > < B o o k M a r k E n t r y P o s i t i o n > 2 6 7 < / B o o k M a r k E n t r y P o s i t i o n > < B o o k M a r k E x i t P o s i t i o n > 6 2 3 3 < / B o o k M a r k E x i t P o s i t i o n > < / C a p t i o n I t e m > < C a p t i o n I t e m > < I n t e r n a l I d > 9 0 7 d a 8 9 3 - f 5 c 7 - 4 e 4 e - 8 7 d 6 - 9 9 d 2 a 6 1 9 5 d 8 0 < / I n t e r n a l I d > < N a m e > D a t e s   1 _ 1   m o v i e _ V F 1 0 2 6 2 1 9 9 3 �O�Y��N�E x c e l �YUO\�eg�v�Q06 3 3 3 1 3 1 3 3 < / N a m e > < T e x t > �O�Y��N�  E x c e l   �YUO\�eg�v�Q0< / T e x t > < B o o k M a r k E n t r y N a m e > D a t e s   1 _ 1   m o v i e _ V F 1 0 2 6 2 1 9 9 3 �O�Y��N�E x c e l �YUO\�eg�v�Q06 3 3 3 < / B o o k M a r k E n t r y N a m e > < B o o k M a r k E x i t N a m e > D a t e s   1 _ 1   m o v i e _ V F 1 0 2 6 2 1 9 9 3 �O�Y��N�E x c e l �YUO\�eg�v�Q01 3 1 3 3 < / B o o k M a r k E x i t N a m e > < B o o k M a r k E n t r y P o s i t i o n > 6 3 3 3 < / B o o k M a r k E n t r y P o s i t i o n > < B o o k M a r k E x i t P o s i t i o n > 1 3 1 3 3 < / B o o k M a r k E x i t P o s i t i o n > < / C a p t i o n I t e m > < C a p t i o n I t e m > < I n t e r n a l I d > 7 b 3 2 6 c 2 7 - c f a 8 - 4 d 8 1 - a 5 e 6 - b 0 1 f 6 b 6 3 e 2 a 6 < / I n t e r n a l I d > < N a m e > D a t e s   1 _ 1   m o v i e _ V F 1 0 2 6 2 1 9 9 3 (W5uP[h�<h-N.�eQ2 0 1 1 t^1 3 2 3 3 2 0 6 6 7 < / N a m e > < T e x t > (W5uP[h�<h-N.�eQ  2 0 1 1   t^  3   g  2 0   �e�e�\>f:y�eg0< / T e x t > < B o o k M a r k E n t r y N a m e > D a t e s   1 _ 1   m o v i e _ V F 1 0 2 6 2 1 9 9 3 (W5uP[h�<h-N.�eQ2 0 1 1 t^1 3 2 3 3 < / B o o k M a r k E n t r y N a m e > < B o o k M a r k E x i t N a m e > D a t e s   1 _ 1   m o v i e _ V F 1 0 2 6 2 1 9 9 3 (W5uP[h�<h-N.�eQ2 0 1 1 t^2 0 6 6 7 < / B o o k M a r k E x i t N a m e > < B o o k M a r k E n t r y P o s i t i o n > 1 3 2 3 3 < / B o o k M a r k E n t r y P o s i t i o n > < B o o k M a r k E x i t P o s i t i o n > 2 0 6 6 7 < / B o o k M a r k E x i t P o s i t i o n > < / C a p t i o n I t e m > < C a p t i o n I t e m > < I n t e r n a l I d > 8 f 4 0 1 d e a - 1 9 3 0 - 4 4 2 4 - 8 0 5 6 - f c 5 f 5 b 5 8 3 9 b c < / I n t e r n a l I d > < N a m e > D a t e s   1 _ 1   m o v i e _ V F 1 0 2 6 2 1 9 9 3 FO/fE x c e l Ƌ+R�v�Q�[tSNT�2 0 7 6 7 2 8 0 6 7 < / N a m e > < T e x t > FO/f  E x c e l   Ƌ+R�v�Q�[tSNT�  �[O(u��eg�v�^R�S0  Nb�\ۏL��f0< / T e x t > < B o o k M a r k E n t r y N a m e > D a t e s   1 _ 1   m o v i e _ V F 1 0 2 6 2 1 9 9 3 FO/fE x c e l Ƌ+R�v�Q�[tSNT�2 0 7 6 7 < / B o o k M a r k E n t r y N a m e > < B o o k M a r k E x i t N a m e > D a t e s   1 _ 1   m o v i e _ V F 1 0 2 6 2 1 9 9 3 FO/fE x c e l Ƌ+R�v�Q�[tSNT�2 8 0 6 7 < / B o o k M a r k E x i t N a m e > < B o o k M a r k E n t r y P o s i t i o n > 2 0 7 6 7 < / B o o k M a r k E n t r y P o s i t i o n > < B o o k M a r k E x i t P o s i t i o n > 2 8 0 6 7 < / B o o k M a r k E x i t P o s i t i o n > < / C a p t i o n I t e m > < C a p t i o n I t e m > < I n t e r n a l I d > a c 9 c b 3 c 7 - 6 8 0 e - 4 c 4 5 - a d 4 5 - 5 9 0 e 1 5 6 b 0 4 a a < / I n t e r n a l I d > < N a m e > D a t e s   1 _ 1   m o v i e _ V F 1 0 2 6 2 1 9 9 3 (W  _�Y 	�y�aS
N�v peW[ �~-N�bUS�Qُ*N�y:N �[݋Fh/T�RhV �v\�{4Y�6qTUS�Q 8^ĉ 02 8 1 6 7 3 7 9 0 0 < / N a m e > < T e x t > (W  _�Y 	�y�aS
N�v peW[ �~-N�  bUS�Qُ*N�y:N �[݋Fh/T�RhV   �v\�{4Y�6qTUS�Q 8^ĉ 0< / T e x t > < B o o k M a r k E n t r y N a m e > D a t e s   1 _ 1   m o v i e _ V F 1 0 2 6 2 1 9 9 3 (W  _�Y 	�y�aS
N�v peW[ �~-N�bUS�Qُ*N�y:N �[݋Fh/T�RhV �v\�{4Y�6qTUS�Q 8^ĉ 02 8 1 6 7 < / B o o k M a r k E n t r y N a m e > < B o o k M a r k E x i t N a m e > D a t e s   1 _ 1   m o v i e _ V F 1 0 2 6 2 1 9 9 3 (W  _�Y 	�y�aS
N�v peW[ �~-N�bUS�Qُ*N�y:N �[݋Fh/T�RhV �v\�{4Y�6qTUS�Q 8^ĉ 03 7 9 0 0 < / B o o k M a r k E x i t N a m e > < B o o k M a r k E n t r y P o s i t i o n > 2 8 1 6 7 < / B o o k M a r k E n t r y P o s i t i o n > < B o o k M a r k E x i t P o s i t i o n > 3 7 9 0 0 < / B o o k M a r k E x i t P o s i t i o n > < / C a p t i o n I t e m > < C a p t i o n I t e m > < I n t e r n a l I d > 3 c f 4 c a c 8 - d 2 b e - 4 b 4 b - a 2 2 a - e f a 3 3 c 4 a 0 4 1 8 < / I n t e r n a l I d > < N a m e > D a t e s   1 _ 1   m o v i e _ V F 1 0 2 6 2 1 9 9 3 dk�egl�bc:N�^R�S4 0 6 2 2 03 8 0 0 0 4 2 5 0 0 < / N a m e > < T e x t > dk�egl�bc:N�^R�S  4 0 6 2 2 0< / T e x t > < B o o k M a r k E n t r y N a m e > D a t e s   1 _ 1   m o v i e _ V F 1 0 2 6 2 1 9 9 3 dk�egl�bc:N�^R�S4 0 6 2 2 03 8 0 0 0 < / B o o k M a r k E n t r y N a m e > < B o o k M a r k E x i t N a m e > D a t e s   1 _ 1   m o v i e _ V F 1 0 2 6 2 1 9 9 3 dk�egl�bc:N�^R�S4 0 6 2 2 04 2 5 0 0 < / B o o k M a r k E x i t N a m e > < B o o k M a r k E n t r y P o s i t i o n > 3 8 0 0 0 < / B o o k M a r k E n t r y P o s i t i o n > < B o o k M a r k E x i t P o s i t i o n > 4 2 5 0 0 < / B o o k M a r k E x i t P o s i t i o n > < / C a p t i o n I t e m > < C a p t i o n I t e m > < I n t e r n a l I d > 1 9 5 d 3 b 0 d - 3 f 7 4 - 4 f 6 9 - 8 b a 6 - c 7 4 c f 2 f a 3 a 6 8 < / I n t e r n a l I d > < N a m e > D a t e s   1 _ 1   m o v i e _ V F 1 0 2 6 2 1 9 9 3 (WE x c e l -N��eg�v�^R�S4 2 6 0 0 5 0 7 3 3 < / N a m e > < T e x t > (W  E x c e l   -N��eg�v�^R�S  �N  1 9 0 0   t^  1   g  1   �e _�Y�  sS�^R�S  1 0< / T e x t > < B o o k M a r k E n t r y N a m e > D a t e s   1 _ 1   m o v i e _ V F 1 0 2 6 2 1 9 9 3 (WE x c e l -N��eg�v�^R�S4 2 6 0 0 < / B o o k M a r k E n t r y N a m e > < B o o k M a r k E x i t N a m e > D a t e s   1 _ 1   m o v i e _ V F 1 0 2 6 2 1 9 9 3 (WE x c e l -N��eg�v�^R�S5 0 7 3 3 < / B o o k M a r k E x i t N a m e > < B o o k M a r k E n t r y P o s i t i o n > 4 2 6 0 0 < / B o o k M a r k E n t r y P o s i t i o n > < B o o k M a r k E x i t P o s i t i o n > 5 0 7 3 3 < / B o o k M a r k E x i t P o s i t i o n > < / C a p t i o n I t e m > < C a p t i o n I t e m > < I n t e r n a l I d > a 7 8 7 1 1 9 6 - 1 c 1 4 - 4 b 4 c - 8 0 f d - b 9 f a 3 a 5 c 9 d 7 5 < / I n t e r n a l I d > < N a m e > D a t e s   1 _ 1   m o v i e _ V F 1 0 2 6 2 1 9 9 3 �kǏ N)Y�1\(Wdk�^R�S
N�R1 0@b�N�1 9 0 0 5 0 8 3 3 6 0 7 6 7 < / N a m e > < T e x t > �kǏ N)Y�1\(Wdk�^R�S
N�R  1 0  @b�N�1 9 0 0   t^  1   g  2   �e1\/f  �^R�S  2 ��Odk{|�c0< / T e x t > < B o o k M a r k E n t r y N a m e > D a t e s   1 _ 1   m o v i e _ V F 1 0 2 6 2 1 9 9 3 �kǏ N)Y�1\(Wdk�^R�S
N�R1 0@b�N�1 9 0 0 5 0 8 3 3 < / B o o k M a r k E n t r y N a m e > < B o o k M a r k E x i t N a m e > D a t e s   1 _ 1   m o v i e _ V F 1 0 2 6 2 1 9 9 3 �kǏ N)Y�1\(Wdk�^R�S
N�R1 0@b�N�1 9 0 0 6 0 7 6 7 < / B o o k M a r k E x i t N a m e > < B o o k M a r k E n t r y P o s i t i o n > 5 0 8 3 3 < / B o o k M a r k E n t r y P o s i t i o n > < B o o k M a r k E x i t P o s i t i o n > 6 0 7 6 7 < / B o o k M a r k E x i t P o s i t i o n > < / C a p t i o n I t e m > < C a p t i o n I t e m > < I n t e r n a l I d > b 5 9 7 b b b 8 - d 7 7 8 - 4 1 b 9 - 9 a 6 6 - c a 3 4 a 3 3 d 3 8 b e < / I n t e r n a l I d > < N a m e > D a t e s   1 _ 1   m o v i e _ V F 1 0 2 6 2 1 9 9 3 \O:N�^R�SX[�P(WT�S�v�egOb�N�S�N(WlQ_-NO(u�eg06 0 8 6 7 6 8 7 3 3 < / N a m e > < T e x t > \O:N�^R�SX[�P(WT�S�v�eg  Ob�N�S�N(WlQ_-NO(u�eg0< / T e x t > < B o o k M a r k E n t r y N a m e > D a t e s   1 _ 1   m o v i e _ V F 1 0 2 6 2 1 9 9 3 \O:N�^R�SX[�P(WT�S�v�egOb�N�S�N(WlQ_-NO(u�eg06 0 8 6 7 < / B o o k M a r k E n t r y N a m e > < B o o k M a r k E x i t N a m e > D a t e s   1 _ 1   m o v i e _ V F 1 0 2 6 2 1 9 9 3 \O:N�^R�SX[�P(WT�S�v�egOb�N�S�N(WlQ_-NO(u�eg06 8 7 3 3 < / B o o k M a r k E x i t N a m e > < B o o k M a r k E n t r y P o s i t i o n > 6 0 8 6 7 < / B o o k M a r k E n t r y P o s i t i o n > < B o o k M a r k E x i t P o s i t i o n > 6 8 7 3 3 < / B o o k M a r k E x i t P o s i t i o n > < / C a p t i o n I t e m > < C a p t i o n I t e m > < I n t e r n a l I d > e 7 3 6 0 8 3 e - 5 d 5 a - 4 a f 9 - 9 9 a c - 6 8 d 5 c b d d a 3 e 8 < / I n t e r n a l I d > < N a m e > D a t e s   1 _ 1   m o v i e _ V F 1 0 2 6 2 1 9 9 3 E x c e l O(uُ�N�^R�SegۏL����{06 8 8 3 3 7 2 3 0 0 < / N a m e > < T e x t > E x c e l   O(uُ�N�^R�SegۏL����{0< / T e x t > < B o o k M a r k E n t r y N a m e > D a t e s   1 _ 1   m o v i e _ V F 1 0 2 6 2 1 9 9 3 E x c e l O(uُ�N�^R�SegۏL����{06 8 8 3 3 < / B o o k M a r k E n t r y N a m e > < B o o k M a r k E x i t N a m e > D a t e s   1 _ 1   m o v i e _ V F 1 0 2 6 2 1 9 9 3 E x c e l O(uُ�N�^R�SegۏL����{07 2 3 0 0 < / B o o k M a r k E x i t N a m e > < B o o k M a r k E n t r y P o s i t i o n > 6 8 8 3 3 < / B o o k M a r k E n t r y P o s i t i o n > < B o o k M a r k E x i t P o s i t i o n > 7 2 3 0 0 < / B o o k M a r k E x i t P o s i t i o n > < / C a p t i o n I t e m > < C a p t i o n I t e m > < I n t e r n a l I d > 4 1 4 f 7 0 8 8 - 4 1 0 f - 4 3 c a - b 3 4 2 - 0 c 5 0 b 3 5 d 6 2 a a < / I n t e r n a l I d > < N a m e > D a t e s   1 _ 1   m o v i e _ V F 1 0 2 6 2 1 9 9 3 �s(W _�Y�N�lQ_07 2 4 0 0 7 4 4 3 3 < / N a m e > < T e x t > �s(W _�Y�N�lQ_0< / T e x t > < B o o k M a r k E n t r y N a m e > D a t e s   1 _ 1   m o v i e _ V F 1 0 2 6 2 1 9 9 3 �s(W _�Y�N�lQ_07 2 4 0 0 < / B o o k M a r k E n t r y N a m e > < B o o k M a r k E x i t N a m e > D a t e s   1 _ 1   m o v i e _ V F 1 0 2 6 2 1 9 9 3 �s(W _�Y�N�lQ_07 4 4 3 3 < / B o o k M a r k E x i t N a m e > < B o o k M a r k E n t r y P o s i t i o n > 7 2 4 0 0 < / B o o k M a r k E n t r y P o s i t i o n > < B o o k M a r k E x i t P o s i t i o n > 7 4 4 3 3 < / B o o k M a r k E x i t P o s i t i o n > < / C a p t i o n I t e m > < / C a p t i o n I t e m s > < / C a p t i o n I t e m s L i s t > 
</file>

<file path=customXml/item3.xml>��< ? x m l   v e r s i o n = " 1 . 0 "   e n c o d i n g = " u t f - 1 6 " ? > < C a p t i o n I t e m s L i s t   x m l n s : x s d = " h t t p : / / w w w . w 3 . o r g / 2 0 0 1 / X M L S c h e m a "   x m l n s : x s i = " h t t p : / / w w w . w 3 . o r g / 2 0 0 1 / X M L S c h e m a - i n s t a n c e " > < I d > b 4 2 2 f f b 9 - d c a c - 4 9 a c - 8 5 f 6 - 9 4 4 7 a e 7 8 7 e 5 4 < / I d > < C a p t i o n I t e m s > < C a p t i o n I t e m > < I n t e r n a l I d > e 2 3 a d 7 7 c - d 6 9 d - 4 a d 1 - b 5 a a - 9 4 8 c 3 9 8 b f e 4 8 < / I n t e r n a l I d > < N a m e > D a t e s M o v i e 1 _ 6 _ V F 1 0 2 6 2 2 0 0 8 GP���N)Y/f2 0 1 1 t^1 1 0 0 6 9 6 7 < / N a m e > < T e x t > GP���N)Y/f  2 0 1 1   t^  6   g  9   �e�  �`	g'Y�~  1   t^< / T e x t > < B o o k M a r k E n t r y N a m e > D a t e s M o v i e 1 _ 6 _ V F 1 0 2 6 2 2 0 0 8 GP���N)Y/f2 0 1 1 t^1 1 0 0 < / B o o k M a r k E n t r y N a m e > < B o o k M a r k E x i t N a m e > D a t e s M o v i e 1 _ 6 _ V F 1 0 2 6 2 2 0 0 8 GP���N)Y/f2 0 1 1 t^6 9 6 7 < / B o o k M a r k E x i t N a m e > < B o o k M a r k E n t r y P o s i t i o n > 1 1 0 0 < / B o o k M a r k E n t r y P o s i t i o n > < B o o k M a r k E x i t P o s i t i o n > 6 9 6 7 < / B o o k M a r k E x i t P o s i t i o n > < / C a p t i o n I t e m > < C a p t i o n I t e m > < I n t e r n a l I d > 4 6 5 6 e 5 9 6 - 8 c e 8 - 4 9 c 9 - a 5 8 2 - 7 3 4 8 8 1 e 5 0 c e d < / I n t e r n a l I d > < N a m e > D a t e s M o v i e 1 _ 6 _ V F 1 0 2 6 2 2 0 0 8 ��7 *NJSg�v�e��7 0 6 7 1 2 3 6 7 < / N a m e > < T e x t > ��  7   *NJSg�v�e��  eg�[b�g*Ny��v0< / T e x t > < B o o k M a r k E n t r y N a m e > D a t e s M o v i e 1 _ 6 _ V F 1 0 2 6 2 2 0 0 8 ��7 *NJSg�v�e��7 0 6 7 < / B o o k M a r k E n t r y N a m e > < B o o k M a r k E x i t N a m e > D a t e s M o v i e 1 _ 6 _ V F 1 0 2 6 2 2 0 0 8 ��7 *NJSg�v�e��1 2 3 6 7 < / B o o k M a r k E x i t N a m e > < B o o k M a r k E n t r y P o s i t i o n > 7 0 6 7 < / B o o k M a r k E n t r y P o s i t i o n > < B o o k M a r k E x i t P o s i t i o n > 1 2 3 6 7 < / B o o k M a r k E x i t P o s i t i o n > < / C a p t i o n I t e m > < C a p t i o n I t e m > < I n t e r n a l I d > c 0 b 4 7 1 0 a - f 0 6 5 - 4 3 b 7 - a 3 5 f - 3 b 4 1 2 f 5 e 2 7 4 f < / I n t e r n a l I d > < N a m e > D a t e s M o v i e 1 _ 6 _ V F 1 0 2 6 2 2 0 0 8 �` ���~b�Qdky��v�v�~_g�eg0(W�lQ_-N��`\O(u �eg �Qpeeg~b�Q�~_g�eg01 2 4 6 7 1 9 6 3 3 < / N a m e > < T e x t > �` ���~b�Qdky��v�v�~_g�eg0  (W�lQ_-N��`\O(u �eg   �Qpeeg~b�Q�~_g�eg0< / T e x t > < B o o k M a r k E n t r y N a m e > D a t e s M o v i e 1 _ 6 _ V F 1 0 2 6 2 2 0 0 8 �` ���~b�Qdky��v�v�~_g�eg0(W�lQ_-N��`\O(u �eg �Qpeeg~b�Q�~_g�eg01 2 4 6 7 < / B o o k M a r k E n t r y N a m e > < B o o k M a r k E x i t N a m e > D a t e s M o v i e 1 _ 6 _ V F 1 0 2 6 2 2 0 0 8 �` ���~b�Qdky��v�v�~_g�eg0(W�lQ_-N��`\O(u �eg �Qpeeg~b�Q�~_g�eg01 9 6 3 3 < / B o o k M a r k E x i t N a m e > < B o o k M a r k E n t r y P o s i t i o n > 1 2 4 6 7 < / B o o k M a r k E n t r y P o s i t i o n > < B o o k M a r k E x i t P o s i t i o n > 1 9 6 3 3 < / B o o k M a r k E x i t P o s i t i o n > < / C a p t i o n I t e m > < C a p t i o n I t e m > < I n t e r n a l I d > d c e 6 a 6 2 3 - 0 8 9 7 - 4 9 d 5 - 9 d 5 a - 1 5 2 5 6 e 0 5 5 d 0 a < / I n t e r n a l I d > < N a m e > D a t e s M o v i e 1 _ 6 _ V F 1 0 2 6 2 2 0 0 8 b�](WA 2 USCQ<h-N.�eQ�N1 9 7 3 3 2 7 6 0 0 < / N a m e > < T e x t > b�](W  A 2   USCQ<h-N.�eQ�N  �N)Y�v�eg�6qT(W  B 2   USCQ<h-N  .�eQ  1   �Nh�  1   t^�< / T e x t > < B o o k M a r k E n t r y N a m e > D a t e s M o v i e 1 _ 6 _ V F 1 0 2 6 2 2 0 0 8 b�](WA 2 USCQ<h-N.�eQ�N1 9 7 3 3 < / B o o k M a r k E n t r y N a m e > < B o o k M a r k E x i t N a m e > D a t e s M o v i e 1 _ 6 _ V F 1 0 2 6 2 2 0 0 8 b�](WA 2 USCQ<h-N.�eQ�N2 7 6 0 0 < / B o o k M a r k E x i t N a m e > < B o o k M a r k E n t r y P o s i t i o n > 1 9 7 3 3 < / B o o k M a r k E n t r y P o s i t i o n > < B o o k M a r k E x i t P o s i t i o n > 2 7 6 0 0 < / B o o k M a r k E x i t P o s i t i o n > < / C a p t i o n I t e m > < C a p t i o n I t e m > < I n t e r n a l I d > 0 a 5 1 0 8 7 3 - 6 1 e 3 - 4 d 7 d - b b e e - e e d 3 9 6 c 1 7 8 6 d < / I n t e r n a l I d > < N a m e > D a t e s M o v i e 1 _ 6 _ V F 1 0 2 6 2 2 0 0 8 (WB 3 USCQ<h-N.�eQ2 7 7 0 0 3 6 5 6 7 < / N a m e > < T e x t > (W  B 3   USCQ<h-N.�eQ  7   �Nh�  7   *Ng�(W  B 4   USCQ<h-N  .�eQ  1 5   �Nh�JS*Ng0< / T e x t > < B o o k M a r k E n t r y N a m e > D a t e s M o v i e 1 _ 6 _ V F 1 0 2 6 2 2 0 0 8 (WB 3 USCQ<h-N.�eQ2 7 7 0 0 < / B o o k M a r k E n t r y N a m e > < B o o k M a r k E x i t N a m e > D a t e s M o v i e 1 _ 6 _ V F 1 0 2 6 2 2 0 0 8 (WB 3 USCQ<h-N.�eQ3 6 5 6 7 < / B o o k M a r k E x i t N a m e > < B o o k M a r k E n t r y P o s i t i o n > 2 7 7 0 0 < / B o o k M a r k E n t r y P o s i t i o n > < B o o k M a r k E x i t P o s i t i o n > 3 6 5 6 7 < / B o o k M a r k E x i t P o s i t i o n > < / C a p t i o n I t e m > < C a p t i o n I t e m > < I n t e r n a l I d > 2 f a e 1 0 2 d - 1 1 0 1 - 4 0 1 a - b c 1 6 - f 8 d b c 4 4 3 e c 9 2 < / I n t e r n a l I d > < N a m e > D a t e s M o v i e 1 _ 6 _ V F 1 0 2 6 2 2 0 0 8 b\�Ǐ.�eQI{�S _�Y��dklQ_�6qT _�Y.�eQ �eg �v�QpeT�y03 6 6 6 7 4 4 3 3 3 < / N a m e > < T e x t > b\�Ǐ.�eQI{�S _�Y��dklQ_�  6qT _�Y.�eQ �eg �v�QpeT�y0< / T e x t > < B o o k M a r k E n t r y N a m e > D a t e s M o v i e 1 _ 6 _ V F 1 0 2 6 2 2 0 0 8 b\�Ǐ.�eQI{�S _�Y��dklQ_�6qT _�Y.�eQ �eg �v�QpeT�y03 6 6 6 7 < / B o o k M a r k E n t r y N a m e > < B o o k M a r k E x i t N a m e > D a t e s M o v i e 1 _ 6 _ V F 1 0 2 6 2 2 0 0 8 b\�Ǐ.�eQI{�S _�Y��dklQ_�6qT _�Y.�eQ �eg �v�QpeT�y04 4 3 3 3 < / B o o k M a r k E x i t N a m e > < B o o k M a r k E n t r y P o s i t i o n > 3 6 6 6 7 < / B o o k M a r k E n t r y P o s i t i o n > < B o o k M a r k E x i t P o s i t i o n > 4 4 3 3 3 < / B o o k M a r k E x i t P o s i t i o n > < / C a p t i o n I t e m > < C a p t i o n I t e m > < I n t e r n a l I d > 7 c 0 2 a 5 f 7 - 0 c b 3 - 4 1 7 b - a f 3 e - 3 c f e 7 a 7 1 f 7 f b < / I n t e r n a l I d > < N a m e > D a t e s M o v i e 1 _ 6 _ V F 1 0 2 6 2 2 0 0 8 �8^� lQ_���__.�eQ O(WRh�-N�c�OT�y04 4 4 3 3 4 8 6 0 0 < / N a m e > < T e x t > �8^� lQ_���__.�eQ   O(WRh�-N�c�OT�y0< / T e x t > < B o o k M a r k E n t r y N a m e > D a t e s M o v i e 1 _ 6 _ V F 1 0 2 6 2 2 0 0 8 �8^� lQ_���__.�eQ O(WRh�-N�c�OT�y04 4 4 3 3 < / B o o k M a r k E n t r y N a m e > < B o o k M a r k E x i t N a m e > D a t e s M o v i e 1 _ 6 _ V F 1 0 2 6 2 2 0 0 8 �8^� lQ_���__.�eQ O(WRh�-N�c�OT�y04 8 6 0 0 < / B o o k M a r k E x i t N a m e > < B o o k M a r k E n t r y P o s i t i o n > 4 4 4 3 3 < / B o o k M a r k E n t r y P o s i t i o n > < B o o k M a r k E x i t P o s i t i o n > 4 8 6 0 0 < / B o o k M a r k E x i t P o s i t i o n > < / C a p t i o n I t e m > < C a p t i o n I t e m > < I n t e r n a l I d > 2 0 2 e b d e 4 - f 7 a 1 - 4 9 d 9 - 8 2 5 0 - 0 e 2 9 6 1 f 9 7 2 f 1 < / I n t e r n a l I d > < N a m e > D a t e s M o v i e 1 _ 6 _ V F 1 0 2 6 2 2 0 0 8 b\�S�QdkT�yOvQۏeQlQ_04 8 7 0 0 5 2 6 3 3 < / N a m e > < T e x t > b\�S�QdkT�yOvQۏeQlQ_0< / T e x t > < B o o k M a r k E n t r y N a m e > D a t e s M o v i e 1 _ 6 _ V F 1 0 2 6 2 2 0 0 8 b\�S�QdkT�yOvQۏeQlQ_04 8 7 0 0 < / B o o k M a r k E n t r y N a m e > < B o o k M a r k E x i t N a m e > D a t e s M o v i e 1 _ 6 _ V F 1 0 2 6 2 2 0 0 8 b\�S�QdkT�yOvQۏeQlQ_05 2 6 3 3 < / B o o k M a r k E x i t N a m e > < B o o k M a r k E n t r y P o s i t i o n > 4 8 7 0 0 < / B o o k M a r k E n t r y P o s i t i o n > < B o o k M a r k E x i t P o s i t i o n > 5 2 6 3 3 < / B o o k M a r k E x i t P o s i t i o n > < / C a p t i o n I t e m > < C a p t i o n I t e m > < I n t e r n a l I d > 7 4 a d 5 7 5 6 - 0 1 5 5 - 4 e b 8 - a e 9 7 - c 8 b f b a 0 6 9 c 4 3 < / I n t e r n a l I d > < N a m e > D a t e s M o v i e 1 _ 6 _ V F 1 0 2 6 2 2 0 0 8 �[�Nt^�Spe�b\.�eQ2 0 1 1 �T N*N�R�S�6qTUS�Q5 2 7 3 3 6 2 4 6 7 < / N a m e > < T e x t > �[�Nt^�Spe�b\.�eQ  2 0 1 1   �T N*N�R�S�6qTUS�Q  B 2   USCQ<h\  1   t^�m�R0RlQ_-N0< / T e x t > < B o o k M a r k E n t r y N a m e > D a t e s M o v i e 1 _ 6 _ V F 1 0 2 6 2 2 0 0 8 �[�Nt^�Spe�b\.�eQ2 0 1 1 �T N*N�R�S�6qTUS�Q5 2 7 3 3 < / B o o k M a r k E n t r y N a m e > < B o o k M a r k E x i t N a m e > D a t e s M o v i e 1 _ 6 _ V F 1 0 2 6 2 2 0 0 8 �[�Nt^�Spe�b\.�eQ2 0 1 1 �T N*N�R�S�6qTUS�Q6 2 4 6 7 < / B o o k M a r k E x i t N a m e > < B o o k M a r k E n t r y P o s i t i o n > 5 2 7 3 3 < / B o o k M a r k E n t r y P o s i t i o n > < B o o k M a r k E x i t P o s i t i o n > 6 2 4 6 7 < / B o o k M a r k E x i t P o s i t i o n > < / C a p t i o n I t e m > < C a p t i o n I t e m > < I n t e r n a l I d > d b 0 c 5 4 3 9 - e f c 7 - 4 5 e a - a a 2 6 - 9 9 7 a c 8 d 4 2 a 8 4 < / I n t e r n a l I d > < N a m e > D a t e s M o v i e 1 _ 6 _ V F 1 0 2 6 2 2 0 0 8 6qT�b\��eQ��SegR��t^�Spe�Tg�Spe06 2 5 6 7 6 6 7 0 0 < / N a m e > < T e x t > 6qT�b\��eQ��SegR��  t^�Spe�Tg�Spe0< / T e x t > < B o o k M a r k E n t r y N a m e > D a t e s M o v i e 1 _ 6 _ V F 1 0 2 6 2 2 0 0 8 6qT�b\��eQ��SegR��t^�Spe�Tg�Spe06 2 5 6 7 < / B o o k M a r k E n t r y N a m e > < B o o k M a r k E x i t N a m e > D a t e s M o v i e 1 _ 6 _ V F 1 0 2 6 2 2 0 0 8 6qT�b\��eQ��SegR��t^�Spe�Tg�Spe06 6 7 0 0 < / B o o k M a r k E x i t N a m e > < B o o k M a r k E n t r y P o s i t i o n > 6 2 5 6 7 < / B o o k M a r k E n t r y P o s i t i o n > < B o o k M a r k E x i t P o s i t i o n > 6 6 7 0 0 < / B o o k M a r k E x i t P o s i t i o n > < / C a p t i o n I t e m > < C a p t i o n I t e m > < I n t e r n a l I d > 2 5 0 0 3 7 d 8 - 3 c b b - 4 4 c d - 9 0 4 a - d c c 3 f e 7 8 c d 3 0 < / I n t e r n a l I d > < N a m e > D a t e s M o v i e 1 _ 6 _ V F 1 0 2 6 2 2 0 0 8 �[�Ng�Spe�b\.�eQ6 �Nh�dkt^-N�v6 6 8 0 0 7 2 3 3 3 < / N a m e > < T e x t > �[�Ng�Spe�b\.�eQ  6   �Nh�dkt^-N�v  6   g�N0< / T e x t > < B o o k M a r k E n t r y N a m e > D a t e s M o v i e 1 _ 6 _ V F 1 0 2 6 2 2 0 0 8 �[�Ng�Spe�b\.�eQ6 �Nh�dkt^-N�v6 6 8 0 0 < / B o o k M a r k E n t r y N a m e > < B o o k M a r k E x i t N a m e > D a t e s M o v i e 1 _ 6 _ V F 1 0 2 6 2 2 0 0 8 �[�Ng�Spe�b\.�eQ6 �Nh�dkt^-N�v7 2 3 3 3 < / B o o k M a r k E x i t N a m e > < B o o k M a r k E n t r y P o s i t i o n > 6 6 8 0 0 < / B o o k M a r k E n t r y P o s i t i o n > < B o o k M a r k E x i t P o s i t i o n > 7 2 3 3 3 < / B o o k M a r k E x i t P o s i t i o n > < / C a p t i o n I t e m > < C a p t i o n I t e m > < I n t e r n a l I d > d e 8 f 3 3 3 8 - 2 8 e e - 4 7 f 0 - a e 6 b - b 0 3 b 8 e 7 b d 4 7 5 < / I n t e r n a l I d > < N a m e > D a t e s M o v i e 1 _ 6 _ V F 1 0 2 6 2 2 0 0 8 6qT�b\.�eQ�R�S�US�QB 3 USCQ<h\7 2 4 3 3 7 9 2 0 0 < / N a m e > < T e x t > 6qT�b\.�eQ�R�S�US�Q  B 3   USCQ<h\  7   *Ng�m�R0RlQ_-N< / T e x t > < B o o k M a r k E n t r y N a m e > D a t e s M o v i e 1 _ 6 _ V F 1 0 2 6 2 2 0 0 8 6qT�b\.�eQ�R�S�US�QB 3 USCQ<h\7 2 4 3 3 < / B o o k M a r k E n t r y N a m e > < B o o k M a r k E x i t N a m e > D a t e s M o v i e 1 _ 6 _ V F 1 0 2 6 2 2 0 0 8 6qT�b\.�eQ�R�S�US�QB 3 USCQ<h\7 9 2 0 0 < / B o o k M a r k E x i t N a m e > < B o o k M a r k E n t r y P o s i t i o n > 7 2 4 3 3 < / B o o k M a r k E n t r y P o s i t i o n > < B o o k M a r k E x i t P o s i t i o n > 7 9 2 0 0 < / B o o k M a r k E x i t P o s i t i o n > < / C a p t i o n I t e m > < C a p t i o n I t e m > < I n t e r n a l I d > 0 f b a 4 5 9 c - 6 8 9 8 - 4 0 1 f - 9 4 1 8 - e a c 4 c 6 9 8 7 3 6 3 < / I n t e r n a l I d > < N a m e > D a t e s M o v i e 1 _ 6 _ V F 1 0 2 6 2 2 0 0 8 6qT�b�8^O.�eQ��SegR���Spe07 9 3 0 0 8 2 8 3 3 < / N a m e > < T e x t > 6qT�b�8^O.�eQ��S  egR���Spe0< / T e x t > < B o o k M a r k E n t r y N a m e > D a t e s M o v i e 1 _ 6 _ V F 1 0 2 6 2 2 0 0 8 6qT�b�8^O.�eQ��SegR���Spe07 9 3 0 0 < / B o o k M a r k E n t r y N a m e > < B o o k M a r k E x i t N a m e > D a t e s M o v i e 1 _ 6 _ V F 1 0 2 6 2 2 0 0 8 6qT�b�8^O.�eQ��SegR���Spe08 2 8 3 3 < / B o o k M a r k E x i t N a m e > < B o o k M a r k E n t r y P o s i t i o n > 7 9 3 0 0 < / B o o k M a r k E n t r y P o s i t i o n > < B o o k M a r k E x i t P o s i t i o n > 8 2 8 3 3 < / B o o k M a r k E x i t P o s i t i o n > < / C a p t i o n I t e m > < C a p t i o n I t e m > < I n t e r n a l I d > 0 6 e 1 3 f c e - 0 4 4 3 - 4 6 c f - 9 8 3 c - 4 2 4 9 a e f 8 0 8 a 1 < / I n t e r n a l I d > < N a m e > D a t e s M o v i e 1 _ 6 _ V F 1 0 2 6 2 2 0 0 8 �[�N�e�Spe�b\.�eQ9 eg�Nh�dkg-N�v,{8 2 9 3 3 8 7 6 3 3 < / N a m e > < T e x t > �[�N�e�Spe�b\.�eQ  9   eg�Nh�dkg-N�v,{  9   )Y0< / T e x t > < B o o k M a r k E n t r y N a m e > D a t e s M o v i e 1 _ 6 _ V F 1 0 2 6 2 2 0 0 8 �[�N�e�Spe�b\.�eQ9 eg�Nh�dkg-N�v,{8 2 9 3 3 < / B o o k M a r k E n t r y N a m e > < B o o k M a r k E x i t N a m e > D a t e s M o v i e 1 _ 6 _ V F 1 0 2 6 2 2 0 0 8 �[�N�e�Spe�b\.�eQ9 eg�Nh�dkg-N�v,{8 7 6 3 3 < / B o o k M a r k E x i t N a m e > < B o o k M a r k E n t r y P o s i t i o n > 8 2 9 3 3 < / B o o k M a r k E n t r y P o s i t i o n > < B o o k M a r k E x i t P o s i t i o n > 8 7 6 3 3 < / B o o k M a r k E x i t P o s i t i o n > < / C a p t i o n I t e m > < C a p t i o n I t e m > < I n t e r n a l I d > 4 1 2 6 2 3 7 2 - 8 4 d 4 - 4 6 6 b - 8 4 9 8 - 2 1 a 7 7 5 0 0 3 a d 5 < / I n t e r n a l I d > < N a m e > D a t e s M o v i e 1 _ 6 _ V F 1 0 2 6 2 2 0 0 8 b\.�eQ�R�S�6qTUS�QB 4 USCQ<h�\8 7 7 3 3 9 3 7 6 7 < / N a m e > < T e x t > b\.�eQ�R�S�6qTUS�Q  B 4   USCQ<h�\  1 5   )Y�m�R0RlQ_-N0< / T e x t > < B o o k M a r k E n t r y N a m e > D a t e s M o v i e 1 _ 6 _ V F 1 0 2 6 2 2 0 0 8 b\.�eQ�R�S�6qTUS�QB 4 USCQ<h�\8 7 7 3 3 < / B o o k M a r k E n t r y N a m e > < B o o k M a r k E x i t N a m e > D a t e s M o v i e 1 _ 6 _ V F 1 0 2 6 2 2 0 0 8 b\.�eQ�R�S�6qTUS�QB 4 USCQ<h�\9 3 7 6 7 < / B o o k M a r k E x i t N a m e > < B o o k M a r k E n t r y P o s i t i o n > 8 7 7 3 3 < / B o o k M a r k E n t r y P o s i t i o n > < B o o k M a r k E x i t P o s i t i o n > 9 3 7 6 7 < / B o o k M a r k E x i t P o s i t i o n > < / C a p t i o n I t e m > < C a p t i o n I t e m > < I n t e r n a l I d > e 2 0 f 4 2 4 d - 4 e 8 2 - 4 3 9 a - a 3 5 d - 7 9 5 7 b 9 8 a 5 0 0 b < / I n t e r n a l I d > < N a m e > D a t e s M o v i e 1 _ 6 _ V F 1 0 2 6 2 2 0 0 8 6qT�b\.�eQ�S�b�S�	cE n t e r 09 3 8 6 7 9 7 5 0 0 < / N a m e > < T e x t > 6qT�b\.�eQ�S�b�S�	c  E n t e r 0< / T e x t > < B o o k M a r k E n t r y N a m e > D a t e s M o v i e 1 _ 6 _ V F 1 0 2 6 2 2 0 0 8 6qT�b\.�eQ�S�b�S�	cE n t e r 09 3 8 6 7 < / B o o k M a r k E n t r y N a m e > < B o o k M a r k E x i t N a m e > D a t e s M o v i e 1 _ 6 _ V F 1 0 2 6 2 2 0 0 8 6qT�b\.�eQ�S�b�S�	cE n t e r 09 7 5 0 0 < / B o o k M a r k E x i t N a m e > < B o o k M a r k E n t r y P o s i t i o n > 9 3 8 6 7 < / B o o k M a r k E n t r y P o s i t i o n > < B o o k M a r k E x i t P o s i t i o n > 9 7 5 0 0 < / B o o k M a r k E x i t P o s i t i o n > < / C a p t i o n I t e m > < C a p t i o n I t e m > < I n t e r n a l I d > 8 3 3 9 a f e 1 - 3 e 6 6 - 4 6 f 3 - 8 a 5 c - 4 b b f d 9 8 8 b b 8 8 < / I n t e r n a l I d > < N a m e > D a t e s M o v i e 1 _ 6 _ V F 1 0 2 6 2 2 0 0 8 dky��v�v�~_g�eg:N2 0 1 3 t^9 7 6 0 0 1 0 3 7 6 7 < / N a m e > < T e x t > dky��v�v�~_g�eg:N  2 0 1 3   t^  1   g  2 4   �e0< / T e x t > < B o o k M a r k E n t r y N a m e > D a t e s M o v i e 1 _ 6 _ V F 1 0 2 6 2 2 0 0 8 dky��v�v�~_g�eg:N2 0 1 3 t^9 7 6 0 0 < / B o o k M a r k E n t r y N a m e > < B o o k M a r k E x i t N a m e > D a t e s M o v i e 1 _ 6 _ V F 1 0 2 6 2 2 0 0 8 dky��v�v�~_g�eg:N2 0 1 3 t^1 0 3 7 6 7 < / B o o k M a r k E x i t N a m e > < B o o k M a r k E n t r y P o s i t i o n > 9 7 6 0 0 < / B o o k M a r k E n t r y P o s i t i o n > < B o o k M a r k E x i t P o s i t i o n > 1 0 3 7 6 7 < / B o o k M a r k E x i t P o s i t i o n > < / C a p t i o n I t e m > < / C a p t i o n I t e m s > < / C a p t i o n I t e m s L i s t > 
</file>

<file path=customXml/item4.xml>��< ? x m l   v e r s i o n = " 1 . 0 "   e n c o d i n g = " u t f - 1 6 " ? > < C a p t i o n I t e m s L i s t   x m l n s : x s d = " h t t p : / / w w w . w 3 . o r g / 2 0 0 1 / X M L S c h e m a "   x m l n s : x s i = " h t t p : / / w w w . w 3 . o r g / 2 0 0 1 / X M L S c h e m a - i n s t a n c e " > < I d > f f 2 1 e 5 e 3 - e d f d - 4 c e 2 - b a 0 f - e 4 3 8 7 c 3 a 9 2 6 8 < / I d > < C a p t i o n I t e m s > < C a p t i o n I t e m > < I n t e r n a l I d > 5 0 e 0 7 a 9 a - b f 0 6 - 4 e 4 c - 9 b 9 f - 2 8 b 3 3 8 e a e 7 5 2 < / I n t e r n a l I d > < N a m e > D a t e s M o v i e 1 _ 5 _ V F 1 0 2 6 2 2 0 0 6 GP���N2 0 1 1 t^1 3 0 0 9 6 0 0 < / N a m e > < T e x t > GP���N  2 0 1 1   t^  6   g  9   �ew��  �`	g2 5   *Ng�v�e��eg�[b  �g*Ny��v��s(W�` ���  ~b�Qdky��v�v�~_g�eg0< / T e x t > < B o o k M a r k E n t r y N a m e > D a t e s M o v i e 1 _ 5 _ V F 1 0 2 6 2 2 0 0 6 GP���N2 0 1 1 t^1 3 0 0 < / B o o k M a r k E n t r y N a m e > < B o o k M a r k E x i t N a m e > D a t e s M o v i e 1 _ 5 _ V F 1 0 2 6 2 2 0 0 6 GP���N2 0 1 1 t^9 6 0 0 < / B o o k M a r k E x i t N a m e > < B o o k M a r k E n t r y P o s i t i o n > 1 3 0 0 < / B o o k M a r k E n t r y P o s i t i o n > < B o o k M a r k E x i t P o s i t i o n > 9 6 0 0 < / B o o k M a r k E x i t P o s i t i o n > < / C a p t i o n I t e m > < C a p t i o n I t e m > < I n t e r n a l I d > 6 1 b 8 3 5 b 9 - 8 e b c - 4 4 5 e - a f c 7 - c c 8 2 8 3 1 4 9 7 4 2 < / I n t e r n a l I d > < N a m e > D a t e s M o v i e 1 _ 5 _ V F 1 0 2 6 2 2 0 0 6 �`�S�ǏO(u�Nh� �~�S�eg �vE D A T E 9 7 0 0 1 6 2 0 0 < / N a m e > < T e x t > �`�S�ǏO(u�Nh� �~�S�eg   �v  E D A T E   �Qpeeg�g~bdk�eg0< / T e x t > < B o o k M a r k E n t r y N a m e > D a t e s M o v i e 1 _ 5 _ V F 1 0 2 6 2 2 0 0 6 �`�S�ǏO(u�Nh� �~�S�eg �vE D A T E 9 7 0 0 < / B o o k M a r k E n t r y N a m e > < B o o k M a r k E x i t N a m e > D a t e s M o v i e 1 _ 5 _ V F 1 0 2 6 2 2 0 0 6 �`�S�ǏO(u�Nh� �~�S�eg �vE D A T E 1 6 2 0 0 < / B o o k M a r k E x i t N a m e > < B o o k M a r k E n t r y P o s i t i o n > 9 7 0 0 < / B o o k M a r k E n t r y P o s i t i o n > < B o o k M a r k E x i t P o s i t i o n > 1 6 2 0 0 < / B o o k M a r k E x i t P o s i t i o n > < / C a p t i o n I t e m > < C a p t i o n I t e m > < I n t e r n a l I d > e c 4 c 1 d 5 a - 1 5 0 6 - 4 9 8 e - 8 0 b 4 - 7 6 1 6 d 9 4 d 1 7 1 9 < / I n t e r n a l I d > < N a m e > D a t e s M o v i e 1 _ 5 _ V F 1 0 2 6 2 2 0 0 6 (W�:y�O-N�b�vy��v _�Y�egMO�NA 2 1 6 3 0 0 2 0 9 3 3 < / N a m e > < T e x t > (W�:y�O-N�b�vy��v _�Y�eg  MO�N  A 2   USCQ<h-N�< / T e x t > < B o o k M a r k E n t r y N a m e > D a t e s M o v i e 1 _ 5 _ V F 1 0 2 6 2 2 0 0 6 (W�:y�O-N�b�vy��v _�Y�egMO�NA 2 1 6 3 0 0 < / B o o k M a r k E n t r y N a m e > < B o o k M a r k E x i t N a m e > D a t e s M o v i e 1 _ 5 _ V F 1 0 2 6 2 2 0 0 6 (W�:y�O-N�b�vy��v _�Y�egMO�NA 2 2 0 9 3 3 < / B o o k M a r k E x i t N a m e > < B o o k M a r k E n t r y P o s i t i o n > 1 6 3 0 0 < / B o o k M a r k E n t r y P o s i t i o n > < B o o k M a r k E x i t P o s i t i o n > 2 0 9 3 3 < / B o o k M a r k E x i t P o s i t i o n > < / C a p t i o n I t e m > < C a p t i o n I t e m > < I n t e r n a l I d > d e d 2 9 8 c 7 - 8 5 c 0 - 4 b c 4 - a 1 e d - 9 5 d 0 a 3 0 5 2 b 9 d < / I n t e r n a l I d > < N a m e > D a t e s M o v i e 1 _ 5 _ V F 1 0 2 6 2 2 0 0 6 B 2 USCQ<h-N�vpeW[:Nb ����[bdky��v�vgpe02 1 0 3 3 2 5 7 0 0 < / N a m e > < T e x t > B 2   USCQ<h-N�vpeW[:Nb ���  �[bdky��v�vgpe0< / T e x t > < B o o k M a r k E n t r y N a m e > D a t e s M o v i e 1 _ 5 _ V F 1 0 2 6 2 2 0 0 6 B 2 USCQ<h-N�vpeW[:Nb ����[bdky��v�vgpe02 1 0 3 3 < / B o o k M a r k E n t r y N a m e > < B o o k M a r k E x i t N a m e > D a t e s M o v i e 1 _ 5 _ V F 1 0 2 6 2 2 0 0 6 B 2 USCQ<h-N�vpeW[:Nb ����[bdky��v�vgpe02 5 7 0 0 < / B o o k M a r k E x i t N a m e > < B o o k M a r k E n t r y P o s i t i o n > 2 1 0 3 3 < / B o o k M a r k E n t r y P o s i t i o n > < B o o k M a r k E x i t P o s i t i o n > 2 5 7 0 0 < / B o o k M a r k E x i t P o s i t i o n > < / C a p t i o n I t e m > < C a p t i o n I t e m > < I n t e r n a l I d > 7 9 7 a 5 9 d d - 8 3 7 b - 4 8 7 5 - a f e 4 - a 1 6 e 1 7 2 e 9 a 7 5 < / I n t e r n a l I d > < N a m e > D a t e s M o v i e 1 _ 5 _ V F 1 0 2 6 2 2 0 0 6 �s(Wb\.�eQI{�S�6qT _�Y.�eQ�QpeT�y02 5 8 0 0 3 1 0 0 0 < / N a m e > < T e x t > �s(Wb\.�eQI{�S�  6qT _�Y.�eQ�QpeT�y0< / T e x t > < B o o k M a r k E n t r y N a m e > D a t e s M o v i e 1 _ 5 _ V F 1 0 2 6 2 2 0 0 6 �s(Wb\.�eQI{�S�6qT _�Y.�eQ�QpeT�y02 5 8 0 0 < / B o o k M a r k E n t r y N a m e > < B o o k M a r k E x i t N a m e > D a t e s M o v i e 1 _ 5 _ V F 1 0 2 6 2 2 0 0 6 �s(Wb\.�eQI{�S�6qT _�Y.�eQ�QpeT�y03 1 0 0 0 < / B o o k M a r k E x i t N a m e > < B o o k M a r k E n t r y P o s i t i o n > 2 5 8 0 0 < / B o o k M a r k E n t r y P o s i t i o n > < B o o k M a r k E x i t P o s i t i o n > 3 1 0 0 0 < / B o o k M a r k E x i t P o s i t i o n > < / C a p t i o n I t e m > < C a p t i o n I t e m > < I n t e r n a l I d > 1 7 a 3 6 f 4 e - b e b 1 - 4 5 2 0 - 8 e 2 6 - b 5 c 2 7 c 3 3 5 4 1 4 < / I n t e r n a l I d > < N a m e > D a t e s M o v i e 1 _ 5 _ V F 1 0 2 6 2 2 0 0 6 �8^� lQ_���__.�eQ O>f:y�QpeT�y�6qTb\�S�Qdk�QpeT�yegO3 1 1 0 0 3 8 7 6 7 < / N a m e > < T e x t > �8^� lQ_���__.�eQ O>f:y  �QpeT�y�6qTb\�S�Qdk�QpeT�y  egO  E D A T E   ۏeQlQ_-N0< / T e x t > < B o o k M a r k E n t r y N a m e > D a t e s M o v i e 1 _ 5 _ V F 1 0 2 6 2 2 0 0 6 �8^� lQ_���__.�eQ O>f:y�QpeT�y�6qTb\�S�Qdk�QpeT�yegO3 1 1 0 0 < / B o o k M a r k E n t r y N a m e > < B o o k M a r k E x i t N a m e > D a t e s M o v i e 1 _ 5 _ V F 1 0 2 6 2 2 0 0 6 �8^� lQ_���__.�eQ O>f:y�QpeT�y�6qTb\�S�Qdk�QpeT�yegO3 8 7 6 7 < / B o o k M a r k E x i t N a m e > < B o o k M a r k E n t r y P o s i t i o n > 3 1 1 0 0 < / B o o k M a r k E n t r y P o s i t i o n > < B o o k M a r k E x i t P o s i t i o n > 3 8 7 6 7 < / B o o k M a r k E x i t P o s i t i o n > < / C a p t i o n I t e m > < C a p t i o n I t e m > < I n t e r n a l I d > a b c 2 9 4 5 2 - d 8 1 3 - 4 4 0 e - 8 d e a - 3 d 4 8 c 3 d 2 6 c b 1 < / I n t e r n a l I d > < N a m e > D a t e s M o v i e 1 _ 5 _ V F 1 0 2 6 2 2 0 0 6 T�e�O\U^�c:y-N\>f:ylQ_�Spe03 8 8 6 7 4 3 3 6 7 < / N a m e > < T e x t > T�e�O\U^�c:y-N\>f:ylQ_�Spe0< / T e x t > < B o o k M a r k E n t r y N a m e > D a t e s M o v i e 1 _ 5 _ V F 1 0 2 6 2 2 0 0 6 T�e�O\U^�c:y-N\>f:ylQ_�Spe03 8 8 6 7 < / B o o k M a r k E n t r y N a m e > < B o o k M a r k E x i t N a m e > D a t e s M o v i e 1 _ 5 _ V F 1 0 2 6 2 2 0 0 6 T�e�O\U^�c:y-N\>f:ylQ_�Spe04 3 3 6 7 < / B o o k M a r k E x i t N a m e > < B o o k M a r k E n t r y P o s i t i o n > 3 8 8 6 7 < / B o o k M a r k E n t r y P o s i t i o n > < B o o k M a r k E x i t P o s i t i o n > 4 3 3 6 7 < / B o o k M a r k E x i t P o s i t i o n > < / C a p t i o n I t e m > < C a p t i o n I t e m > < I n t e r n a l I d > 9 3 b 2 9 c 3 c - 9 8 1 4 - 4 b 1 f - 8 8 d d - c a e f 0 8 d f e 8 a a < / I n t e r n a l I d > < N a m e > D a t e s M o v i e 1 _ 5 _ V F 1 0 2 6 2 2 0 0 6 b\US�QA 2 USCQ<heg��eQ _�Y�eg4 3 4 6 7 5 0 8 0 0 < / N a m e > < T e x t > b\US�Q  A 2   USCQ<heg��eQ _�Y�eg  �Spe�6qT.�eQ��SegR���Spe0< / T e x t > < B o o k M a r k E n t r y N a m e > D a t e s M o v i e 1 _ 5 _ V F 1 0 2 6 2 2 0 0 6 b\US�QA 2 USCQ<heg��eQ _�Y�eg4 3 4 6 7 < / B o o k M a r k E n t r y N a m e > < B o o k M a r k E x i t N a m e > D a t e s M o v i e 1 _ 5 _ V F 1 0 2 6 2 2 0 0 6 b\US�QA 2 USCQ<heg��eQ _�Y�eg5 0 8 0 0 < / B o o k M a r k E x i t N a m e > < B o o k M a r k E n t r y P o s i t i o n > 4 3 4 6 7 < / B o o k M a r k E n t r y P o s i t i o n > < B o o k M a r k E x i t P o s i t i o n > 5 0 8 0 0 < / B o o k M a r k E x i t P o s i t i o n > < / C a p t i o n I t e m > < C a p t i o n I t e m > < I n t e r n a l I d > 7 d 8 8 d 1 2 f - 4 4 8 f - 4 4 7 6 - a f 1 4 - 7 e 7 3 d 7 5 7 b 3 b 6 < / I n t e r n a l I d > < N a m e > D a t e s M o v i e 1 _ 5 _ V F 1 0 2 6 2 2 0 0 6 b\US�QB 2 USCQ<h5 0 9 0 0 5 5 1 0 0 < / N a m e > < T e x t > b\US�Q  B 2   USCQ<h  eg��eQg�N�Spe0< / T e x t > < B o o k M a r k E n t r y N a m e > D a t e s M o v i e 1 _ 5 _ V F 1 0 2 6 2 2 0 0 6 b\US�QB 2 USCQ<h5 0 9 0 0 < / B o o k M a r k E n t r y N a m e > < B o o k M a r k E x i t N a m e > D a t e s M o v i e 1 _ 5 _ V F 1 0 2 6 2 2 0 0 6 b\US�QB 2 USCQ<h5 5 1 0 0 < / B o o k M a r k E x i t N a m e > < B o o k M a r k E n t r y P o s i t i o n > 5 0 9 0 0 < / B o o k M a r k E n t r y P o s i t i o n > < B o o k M a r k E x i t P o s i t i o n > 5 5 1 0 0 < / B o o k M a r k E x i t P o s i t i o n > < / C a p t i o n I t e m > < C a p t i o n I t e m > < I n t e r n a l I d > 1 4 4 a b b 9 3 - 7 6 3 a - 4 1 4 4 - a b f 0 - 3 0 a f 8 e 5 0 8 4 b a < / I n t e r n a l I d > < N a m e > D a t e s M o v i e 1 _ 5 _ V F 1 0 2 6 2 2 0 0 6  gT�b\.�eQ�S�b�S�6qT	cE n t e r 05 5 2 0 0 5 9 9 3 3 < / N a m e > < T e x t >  gT�b\.�eQ�S�b�S�  6qT	c  E n t e r 0< / T e x t > < B o o k M a r k E n t r y N a m e > D a t e s M o v i e 1 _ 5 _ V F 1 0 2 6 2 2 0 0 6  gT�b\.�eQ�S�b�S�6qT	cE n t e r 05 5 2 0 0 < / B o o k M a r k E n t r y N a m e > < B o o k M a r k E x i t N a m e > D a t e s M o v i e 1 _ 5 _ V F 1 0 2 6 2 2 0 0 6  gT�b\.�eQ�S�b�S�6qT	cE n t e r 05 9 9 3 3 < / B o o k M a r k E x i t N a m e > < B o o k M a r k E n t r y P o s i t i o n > 5 5 2 0 0 < / B o o k M a r k E n t r y P o s i t i o n > < B o o k M a r k E x i t P o s i t i o n > 5 9 9 3 3 < / B o o k M a r k E x i t P o s i t i o n > < / C a p t i o n I t e m > < C a p t i o n I t e m > < I n t e r n a l I d > 6 9 4 4 8 9 6 8 - 4 6 9 3 - 4 3 6 8 - 9 1 0 1 - 4 b 8 0 0 9 6 6 2 1 b 1 < / I n t e r n a l I d > < N a m e > D a t e s M o v i e 1 _ 5 _ V F 1 0 2 6 2 2 0 0 6 �~�g:N�^R�S4 1 4 6 4 06 0 0 3 3 6 5 0 3 3 < / N a m e > < T e x t > �~�g:N�^R�S  4 1 4 6 4 0< / T e x t > < B o o k M a r k E n t r y N a m e > D a t e s M o v i e 1 _ 5 _ V F 1 0 2 6 2 2 0 0 6 �~�g:N�^R�S4 1 4 6 4 06 0 0 3 3 < / B o o k M a r k E n t r y N a m e > < B o o k M a r k E x i t N a m e > D a t e s M o v i e 1 _ 5 _ V F 1 0 2 6 2 2 0 0 6 �~�g:N�^R�S4 1 4 6 4 06 5 0 3 3 < / B o o k M a r k E x i t N a m e > < B o o k M a r k E n t r y P o s i t i o n > 6 0 0 3 3 < / B o o k M a r k E n t r y P o s i t i o n > < B o o k M a r k E x i t P o s i t i o n > 6 5 0 3 3 < / B o o k M a r k E x i t P o s i t i o n > < / C a p t i o n I t e m > < C a p t i o n I t e m > < I n t e r n a l I d > 9 8 4 c 1 5 a 5 - e 4 c a - 4 5 4 0 - 8 e 3 a - 9 0 d e 1 6 1 7 a a b 6 < / I n t e r n a l I d > < N a m e > D a t e s M o v i e 1 _ 5 _ V F 1 0 2 6 2 2 0 0 6 bO\dk�^R�Sl�bc:N�eg06 5 1 3 3 6 7 9 6 7 < / N a m e > < T e x t > bO\dk�^R�Sl�bc:N�eg0< / T e x t > < B o o k M a r k E n t r y N a m e > D a t e s M o v i e 1 _ 5 _ V F 1 0 2 6 2 2 0 0 6 bO\dk�^R�Sl�bc:N�eg06 5 1 3 3 < / B o o k M a r k E n t r y N a m e > < B o o k M a r k E x i t N a m e > D a t e s M o v i e 1 _ 5 _ V F 1 0 2 6 2 2 0 0 6 bO\dk�^R�Sl�bc:N�eg06 7 9 6 7 < / B o o k M a r k E x i t N a m e > < B o o k M a r k E n t r y P o s i t i o n > 6 5 1 3 3 < / B o o k M a r k E n t r y P o s i t i o n > < B o o k M a r k E x i t P o s i t i o n > 6 7 9 6 7 < / B o o k M a r k E x i t P o s i t i o n > < / C a p t i o n I t e m > < C a p t i o n I t e m > < I n t e r n a l I d > e 3 4 0 b 1 1 6 - 4 8 8 8 - 4 7 3 7 - b 9 3 3 - 0 7 e f f 5 e a 9 5 e 6 < / I n t e r n a l I d > < N a m e > D a t e s M o v i e 1 _ 5 _ V F 1 0 2 6 2 2 0 0 6 (W  _�Y 	�y�aS
N�v peW[ �~-N�b\US�QdkY�6qT	��b �eg 06 8 0 6 7 7 3 7 6 7 < / N a m e > < T e x t > (W  _�Y 	�y�aS
N�v peW[   �~-N�b\US�QdkY�  6qT	��b �eg 0< / T e x t > < B o o k M a r k E n t r y N a m e > D a t e s M o v i e 1 _ 5 _ V F 1 0 2 6 2 2 0 0 6 (W  _�Y 	�y�aS
N�v peW[ �~-N�b\US�QdkY�6qT	��b �eg 06 8 0 6 7 < / B o o k M a r k E n t r y N a m e > < B o o k M a r k E x i t N a m e > D a t e s M o v i e 1 _ 5 _ V F 1 0 2 6 2 2 0 0 6 (W  _�Y 	�y�aS
N�v peW[ �~-N�b\US�QdkY�6qT	��b �eg 07 3 7 6 7 < / B o o k M a r k E x i t N a m e > < B o o k M a r k E n t r y P o s i t i o n > 6 8 0 6 7 < / B o o k M a r k E n t r y P o s i t i o n > < B o o k M a r k E x i t P o s i t i o n > 7 3 7 6 7 < / B o o k M a r k E x i t P o s i t i o n > < / C a p t i o n I t e m > < C a p t i o n I t e m > < I n t e r n a l I d > f 2 a c 7 1 2 a - 8 e 7 f - 4 4 4 9 - b 2 b 6 - 7 3 a 6 1 3 d 1 7 b d d < / I n t e r n a l I d > < N a m e > D a t e s M o v i e 1 _ 5 _ V F 1 0 2 6 2 2 0 0 6 dky��v�v�~_g�eg:N2 0 1 3 t^7 3 8 6 7 7 9 5 3 3 < / N a m e > < T e x t > dky��v�v�~_g�eg:N  2 0 1 3   t^  7   g  9   �e0< / T e x t > < B o o k M a r k E n t r y N a m e > D a t e s M o v i e 1 _ 5 _ V F 1 0 2 6 2 2 0 0 6 dky��v�v�~_g�eg:N2 0 1 3 t^7 3 8 6 7 < / B o o k M a r k E n t r y N a m e > < B o o k M a r k E x i t N a m e > D a t e s M o v i e 1 _ 5 _ V F 1 0 2 6 2 2 0 0 6 dky��v�v�~_g�eg:N2 0 1 3 t^7 9 5 3 3 < / B o o k M a r k E x i t N a m e > < B o o k M a r k E n t r y P o s i t i o n > 7 3 8 6 7 < / B o o k M a r k E n t r y P o s i t i o n > < B o o k M a r k E x i t P o s i t i o n > 7 9 5 3 3 < / B o o k M a r k E x i t P o s i t i o n > < / C a p t i o n I t e m > < / C a p t i o n I t e m s > < / C a p t i o n I t e m s L i s t > 
</file>

<file path=customXml/item5.xml>��< ? x m l   v e r s i o n = " 1 . 0 "   e n c o d i n g = " u t f - 1 6 " ? > < C a p t i o n I t e m s L i s t   x m l n s : x s d = " h t t p : / / w w w . w 3 . o r g / 2 0 0 1 / X M L S c h e m a "   x m l n s : x s i = " h t t p : / / w w w . w 3 . o r g / 2 0 0 1 / X M L S c h e m a - i n s t a n c e " > < I d > c a d 5 3 c 4 e - e 1 1 7 - 4 f c d - a 5 a 8 - 0 6 d 0 f 5 2 d a 2 e f < / I d > < C a p t i o n I t e m s > < C a p t i o n I t e m > < I n t e r n a l I d > 8 5 9 9 d c c e - 3 f f 1 - 4 3 5 3 - b b 5 3 - 4 8 4 6 0 9 4 8 a d 9 c < / I n t e r n a l I d > < N a m e > D a t e s M o v i e 1 _ 4 _ V F 1 0 2 6 2 2 0 0 4 GP���` ����g~b�g*Ny��v�v�~_g�eg���eg:N�]\O�eTpe�e03 3 5 9 3 3 < / N a m e > < T e x t > GP���` ����g~b�g*Ny��v�v�~_g�eg�  ��eg:N�]\O�eTpe�e0< / T e x t > < B o o k M a r k E n t r y N a m e > D a t e s M o v i e 1 _ 4 _ V F 1 0 2 6 2 2 0 0 4 GP���` ����g~b�g*Ny��v�v�~_g�eg���eg:N�]\O�eTpe�e03 3 < / B o o k M a r k E n t r y N a m e > < B o o k M a r k E x i t N a m e > D a t e s M o v i e 1 _ 4 _ V F 1 0 2 6 2 2 0 0 4 GP���` ����g~b�g*Ny��v�v�~_g�eg���eg:N�]\O�eTpe�e05 9 3 3 < / B o o k M a r k E x i t N a m e > < B o o k M a r k E n t r y P o s i t i o n > 3 3 < / B o o k M a r k E n t r y P o s i t i o n > < B o o k M a r k E x i t P o s i t i o n > 5 9 3 3 < / B o o k M a r k E x i t P o s i t i o n > < / C a p t i o n I t e m > < C a p t i o n I t e m > < I n t e r n a l I d > d 4 9 6 0 2 3 8 - 7 f e d - 4 a 1 9 - a 5 2 9 - 0 a 7 d 5 1 3 7 f c 2 7 < / I n t e r n a l I d > < N a m e > D a t e s M o v i e 1 _ 4 _ V F 1 0 2 6 2 2 0 0 4 9hnc�`�vck8^hT+gOo`�e��`�N6q	g$N*N�Qpe�S�OO(u06 0 3 3 1 1 5 3 3 < / N a m e > < T e x t > 9hnc�`�vck8^hT+gOo`�e�  �`�N6q	g$N*N�Qpe�S�OO(u0< / T e x t > < B o o k M a r k E n t r y N a m e > D a t e s M o v i e 1 _ 4 _ V F 1 0 2 6 2 2 0 0 4 9hnc�`�vck8^hT+gOo`�e��`�N6q	g$N*N�Qpe�S�OO(u06 0 3 3 < / B o o k M a r k E n t r y N a m e > < B o o k M a r k E x i t N a m e > D a t e s M o v i e 1 _ 4 _ V F 1 0 2 6 2 2 0 0 4 9hnc�`�vck8^hT+gOo`�e��`�N6q	g$N*N�Qpe�S�OO(u01 1 5 3 3 < / B o o k M a r k E x i t N a m e > < B o o k M a r k E n t r y P o s i t i o n > 6 0 3 3 < / B o o k M a r k E n t r y P o s i t i o n > < B o o k M a r k E x i t P o s i t i o n > 1 1 5 3 3 < / B o o k M a r k E x i t P o s i t i o n > < / C a p t i o n I t e m > < C a p t i o n I t e m > < I n t e r n a l I d > 3 7 2 5 3 8 a 7 - a b 5 5 - 4 3 7 b - b 4 6 a - 8 b a 2 e 0 3 6 1 7 a 9 < / I n t e r n a l I d > < N a m e > D a t e s M o v i e 1 _ 4 _ V F 1 0 2 6 2 2 0 0 4 �Y�g�`�vhT+gOo`�e:NfgmQ�Tfg�e�RO(uW O R K D A Y 1 1 6 3 3 1 6 5 3 3 < / N a m e > < T e x t > �Y�g�`�vhT+gOo`�e:NfgmQ�T  fg�e�RO(u  W O R K D A Y   �Qpe�< / T e x t > < B o o k M a r k E n t r y N a m e > D a t e s M o v i e 1 _ 4 _ V F 1 0 2 6 2 2 0 0 4 �Y�g�`�vhT+gOo`�e:NfgmQ�Tfg�e�RO(uW O R K D A Y 1 1 6 3 3 < / B o o k M a r k E n t r y N a m e > < B o o k M a r k E x i t N a m e > D a t e s M o v i e 1 _ 4 _ V F 1 0 2 6 2 2 0 0 4 �Y�g�`�vhT+gOo`�e:NfgmQ�Tfg�e�RO(uW O R K D A Y 1 6 5 3 3 < / B o o k M a r k E x i t N a m e > < B o o k M a r k E n t r y P o s i t i o n > 1 1 6 3 3 < / B o o k M a r k E n t r y P o s i t i o n > < B o o k M a r k E x i t P o s i t i o n > 1 6 5 3 3 < / B o o k M a r k E x i t P o s i t i o n > < / C a p t i o n I t e m > < C a p t i o n I t e m > < I n t e r n a l I d > 7 4 a 4 f 1 a 6 - f 6 a d - 4 0 3 8 - 9 f 9 4 - 4 8 d f 3 5 4 e e 3 9 3 < / I n t e r n a l I d > < N a m e > D a t e s M o v i e 1 _ 4 _ V F 1 0 2 6 2 2 0 0 4 &TR���O(uW O R K D A Y . I N T L �Qpe01 6 6 3 3 2 0 6 6 7 < / N a m e > < T e x t > &TR���O(u  W O R K D A Y . I N T L   �Qpe0< / T e x t > < B o o k M a r k E n t r y N a m e > D a t e s M o v i e 1 _ 4 _ V F 1 0 2 6 2 2 0 0 4 &TR���O(uW O R K D A Y . I N T L �Qpe01 6 6 3 3 < / B o o k M a r k E n t r y N a m e > < B o o k M a r k E x i t N a m e > D a t e s M o v i e 1 _ 4 _ V F 1 0 2 6 2 2 0 0 4 &TR���O(uW O R K D A Y . I N T L �Qpe02 0 6 6 7 < / B o o k M a r k E x i t N a m e > < B o o k M a r k E n t r y P o s i t i o n > 1 6 6 3 3 < / B o o k M a r k E n t r y P o s i t i o n > < B o o k M a r k E x i t P o s i t i o n > 2 0 6 6 7 < / B o o k M a r k E x i t P o s i t i o n > < / C a p t i o n I t e m > < C a p t i o n I t e m > < I n t e r n a l I d > 7 d f 2 d 4 7 2 - b 7 9 f - 4 a 4 0 - b c 0 0 - 8 f b d 6 9 b 3 7 1 3 5 < / I n t e r n a l I d > < N a m e > D a t e s M o v i e 1 _ 4 _ V F 1 0 2 6 2 2 0 0 4 dky��v�v _�Y�eg:N2 0 1 1 t^2 4 7 3 3 3 2 8 3 3 < / N a m e > < T e x t > dky��v�v _�Y�eg:N  2 0 1 1   t^  4   g  1 1   �e0  �` ���(W  8 0   *N  �]\O�e�Q�[bdky��v0< / T e x t > < B o o k M a r k E n t r y N a m e > D a t e s M o v i e 1 _ 4 _ V F 1 0 2 6 2 2 0 0 4 dky��v�v _�Y�eg:N2 0 1 1 t^2 4 7 3 3 < / B o o k M a r k E n t r y N a m e > < B o o k M a r k E x i t N a m e > D a t e s M o v i e 1 _ 4 _ V F 1 0 2 6 2 2 0 0 4 dky��v�v _�Y�eg:N2 0 1 1 t^3 2 8 3 3 < / B o o k M a r k E x i t N a m e > < B o o k M a r k E n t r y P o s i t i o n > 2 4 7 3 3 < / B o o k M a r k E n t r y P o s i t i o n > < B o o k M a r k E x i t P o s i t i o n > 3 2 8 3 3 < / B o o k M a r k E x i t P o s i t i o n > < / C a p t i o n I t e m > < C a p t i o n I t e m > < I n t e r n a l I d > 2 2 3 0 3 8 f 7 - b e 8 f - 4 b 0 6 - b 4 d 1 - b 1 1 2 6 c 6 8 4 5 9 1 < / I n t e r n a l I d > < N a m e > D a t e s M o v i e 1 _ 4 _ V F 1 0 2 6 2 2 0 0 4 (W�` ����[bdky��v�v8 0 )Y-N�3 2 9 3 3 3 8 6 0 0 < / N a m e > < T e x t > (W�` ����[bdky��v�v  8 0   )Y-N�  	g$N*N��GP�e0< / T e x t > < B o o k M a r k E n t r y N a m e > D a t e s M o v i e 1 _ 4 _ V F 1 0 2 6 2 2 0 0 4 (W�` ����[bdky��v�v8 0 )Y-N�3 2 9 3 3 < / B o o k M a r k E n t r y N a m e > < B o o k M a r k E x i t N a m e > D a t e s M o v i e 1 _ 4 _ V F 1 0 2 6 2 2 0 0 4 (W�` ����[bdky��v�v8 0 )Y-N�3 8 6 0 0 < / B o o k M a r k E x i t N a m e > < B o o k M a r k E n t r y P o s i t i o n > 3 2 9 3 3 < / B o o k M a r k E n t r y P o s i t i o n > < B o o k M a r k E x i t P o s i t i o n > 3 8 6 0 0 < / B o o k M a r k E x i t P o s i t i o n > < / C a p t i o n I t e m > < C a p t i o n I t e m > < I n t e r n a l I d > 3 b f 2 f 6 c 3 - 5 7 4 c - 4 3 c 9 - b c 6 2 - 7 8 7 e a 8 1 7 3 8 a f < / I n t e r n a l I d > < N a m e > D a t e s M o v i e 1 _ 4 _ V F 1 0 2 6 2 2 0 0 4 2 0 1 1 t^5 3 8 7 0 0 4 4 7 3 3 < / N a m e > < T e x t > 2 0 1 1   t^  5   g  3 0   �e�fg N	�  �T  2 0 1 1   t^  7   g  4   �e�fg N	�0< / T e x t > < B o o k M a r k E n t r y N a m e > D a t e s M o v i e 1 _ 4 _ V F 1 0 2 6 2 2 0 0 4 2 0 1 1 t^5 3 8 7 0 0 < / B o o k M a r k E n t r y N a m e > < B o o k M a r k E x i t N a m e > D a t e s M o v i e 1 _ 4 _ V F 1 0 2 6 2 2 0 0 4 2 0 1 1 t^5 4 4 7 3 3 < / B o o k M a r k E x i t N a m e > < B o o k M a r k E n t r y P o s i t i o n > 3 8 7 0 0 < / B o o k M a r k E n t r y P o s i t i o n > < B o o k M a r k E x i t P o s i t i o n > 4 4 7 3 3 < / B o o k M a r k E x i t P o s i t i o n > < / C a p t i o n I t e m > < C a p t i o n I t e m > < I n t e r n a l I d > 3 7 a 0 9 3 4 1 - 9 c 7 c - 4 2 8 9 - b 9 6 f - f b 0 c 2 2 2 0 2 6 c 7 < / I n t e r n a l I d > < N a m e > D a t e s M o v i e 1 _ 4 _ V F 1 0 2 6 2 2 0 0 4 b\ _�Y.�eQlQ_���HQ.�eQI{�S�S_b.�eQW O R K D A Y 4 4 8 3 3 5 0 3 3 3 < / N a m e > < T e x t > b\ _�Y.�eQlQ_���HQ.�eQI{�S�  S_b.�eQ  W O R K D A Y   �e�< / T e x t > < B o o k M a r k E n t r y N a m e > D a t e s M o v i e 1 _ 4 _ V F 1 0 2 6 2 2 0 0 4 b\ _�Y.�eQlQ_���HQ.�eQI{�S�S_b.�eQW O R K D A Y 4 4 8 3 3 < / B o o k M a r k E n t r y N a m e > < B o o k M a r k E x i t N a m e > D a t e s M o v i e 1 _ 4 _ V F 1 0 2 6 2 2 0 0 4 b\ _�Y.�eQlQ_���HQ.�eQI{�S�S_b.�eQW O R K D A Y 5 0 3 3 3 < / B o o k M a r k E x i t N a m e > < B o o k M a r k E n t r y P o s i t i o n > 4 4 8 3 3 < / B o o k M a r k E n t r y P o s i t i o n > < B o o k M a r k E x i t P o s i t i o n > 5 0 3 3 3 < / B o o k M a r k E x i t P o s i t i o n > < / C a p t i o n I t e m > < C a p t i o n I t e m > < I n t e r n a l I d > 4 f 1 e 8 6 c b - 8 7 e 7 - 4 9 6 9 - b 3 9 7 - c 5 3 d 8 e 9 3 e 7 f 8 < / I n t e r n a l I d > < N a m e > D a t e s M o v i e 1 _ 4 _ V F 1 0 2 6 2 2 0 0 4  lQ_���__.�eQ \O(WRh�-N�c�O�Qpe05 0 4 3 3 5 3 9 0 0 < / N a m e > < T e x t >  lQ_���__.�eQ \O  (WRh�-N�c�O�Qpe0< / T e x t > < B o o k M a r k E n t r y N a m e > D a t e s M o v i e 1 _ 4 _ V F 1 0 2 6 2 2 0 0 4  lQ_���__.�eQ \O(WRh�-N�c�O�Qpe05 0 4 3 3 < / B o o k M a r k E n t r y N a m e > < B o o k M a r k E x i t N a m e > D a t e s M o v i e 1 _ 4 _ V F 1 0 2 6 2 2 0 0 4  lQ_���__.�eQ \O(WRh�-N�c�O�Qpe05 3 9 0 0 < / B o o k M a r k E x i t N a m e > < B o o k M a r k E n t r y P o s i t i o n > 5 0 4 3 3 < / B o o k M a r k E n t r y P o s i t i o n > < B o o k M a r k E x i t P o s i t i o n > 5 3 9 0 0 < / B o o k M a r k E x i t P o s i t i o n > < / C a p t i o n I t e m > < C a p t i o n I t e m > < I n t e r n a l I d > 8 3 6 5 1 c f b - 6 4 a d - 4 f b 1 - 9 9 1 f - d e 9 b 6 6 0 f 9 b 0 1 < / I n t e r n a l I d > < N a m e > D a t e s M o v i e 1 _ 4 _ V F 1 0 2 6 2 2 0 0 4 b\�S�QW O R K D A Y ��N�O\��Qpe��eQ0RlQ_-N05 4 0 0 0 5 7 5 3 3 < / N a m e > < T e x t > b\�S�Q  W O R K D A Y ��N�O  \��Qpe��eQ0RlQ_-N0< / T e x t > < B o o k M a r k E n t r y N a m e > D a t e s M o v i e 1 _ 4 _ V F 1 0 2 6 2 2 0 0 4 b\�S�QW O R K D A Y ��N�O\��Qpe��eQ0RlQ_-N05 4 0 0 0 < / B o o k M a r k E n t r y N a m e > < B o o k M a r k E x i t N a m e > D a t e s M o v i e 1 _ 4 _ V F 1 0 2 6 2 2 0 0 4 b\�S�QW O R K D A Y ��N�O\��Qpe��eQ0RlQ_-N05 7 5 3 3 < / B o o k M a r k E x i t N a m e > < B o o k M a r k E n t r y P o s i t i o n > 5 4 0 0 0 < / B o o k M a r k E n t r y P o s i t i o n > < B o o k M a r k E x i t P o s i t i o n > 5 7 5 3 3 < / B o o k M a r k E x i t P o s i t i o n > < / C a p t i o n I t e m > < C a p t i o n I t e m > < I n t e r n a l I d > 8 e 8 5 8 0 9 6 - 5 d 6 3 - 4 e 3 7 - a 4 d a - f a e 1 2 3 5 d f b 9 d < / I n t e r n a l I d > < N a m e > D a t e s M o v i e 1 _ 4 _ V F 1 0 2 6 2 2 0 0 4 O\U^�c:yJTɋb@b	gb �����eQ0RdklQ_-N�v�Spe05 7 6 3 3 6 2 6 0 0 < / N a m e > < T e x t > O\U^�c:yJTɋb@b	gb ���  ��eQ0RdklQ_-N�v�Spe0< / T e x t > < B o o k M a r k E n t r y N a m e > D a t e s M o v i e 1 _ 4 _ V F 1 0 2 6 2 2 0 0 4 O\U^�c:yJTɋb@b	gb �����eQ0RdklQ_-N�v�Spe05 7 6 3 3 < / B o o k M a r k E n t r y N a m e > < B o o k M a r k E x i t N a m e > D a t e s M o v i e 1 _ 4 _ V F 1 0 2 6 2 2 0 0 4 O\U^�c:yJTɋb@b	gb �����eQ0RdklQ_-N�v�Spe06 2 6 0 0 < / B o o k M a r k E x i t N a m e > < B o o k M a r k E n t r y P o s i t i o n > 5 7 6 3 3 < / B o o k M a r k E n t r y P o s i t i o n > < B o o k M a r k E x i t P o s i t i o n > 6 2 6 0 0 < / B o o k M a r k E x i t P o s i t i o n > < / C a p t i o n I t e m > < C a p t i o n I t e m > < I n t e r n a l I d > 1 2 e d 7 2 f 3 - c 6 c 5 - 4 9 e d - 8 1 4 3 - 0 7 8 a 9 6 e 4 e e b f < / I n t e r n a l I d > < N a m e > D a t e s M o v i e 1 _ 4 _ V F 1 0 2 6 2 2 0 0 4 b\US�QA 2 USCQ<heg��eQ6 2 7 0 0 7 1 3 6 7 < / N a m e > < T e x t > b\US�Q  A 2   USCQ<heg��eQ   _�Y�eg�Spe�6qT.�eQ��S  egR��dk�SpeN)Ype�Spe0< / T e x t > < B o o k M a r k E n t r y N a m e > D a t e s M o v i e 1 _ 4 _ V F 1 0 2 6 2 2 0 0 4 b\US�QA 2 USCQ<heg��eQ6 2 7 0 0 < / B o o k M a r k E n t r y N a m e > < B o o k M a r k E x i t N a m e > D a t e s M o v i e 1 _ 4 _ V F 1 0 2 6 2 2 0 0 4 b\US�QA 2 USCQ<heg��eQ7 1 3 6 7 < / B o o k M a r k E x i t N a m e > < B o o k M a r k E n t r y P o s i t i o n > 6 2 7 0 0 < / B o o k M a r k E n t r y P o s i t i o n > < B o o k M a r k E x i t P o s i t i o n > 7 1 3 6 7 < / B o o k M a r k E x i t P o s i t i o n > < / C a p t i o n I t e m > < C a p t i o n I t e m > < I n t e r n a l I d > 8 d 6 3 b e 9 9 - b 3 a d - 4 4 e 5 - b 2 4 0 - b c e 0 7 5 b 8 6 1 a 3 < / I n t e r n a l I d > < N a m e > D a t e s M o v i e 1 _ 4 _ V F 1 0 2 6 2 2 0 0 4 b\US�QA 3 USCQ<heg��eQ)Ype7 1 4 6 7 8 0 0 3 3 < / N a m e > < T e x t > b\US�Q  A 3   USCQ<heg��eQ)Ype  �Spe�6qT.�eQ��SegR��)Ype  �SpeNN N*N�Spe�GP�e	�0< / T e x t > < B o o k M a r k E n t r y N a m e > D a t e s M o v i e 1 _ 4 _ V F 1 0 2 6 2 2 0 0 4 b\US�QA 3 USCQ<heg��eQ)Ype7 1 4 6 7 < / B o o k M a r k E n t r y N a m e > < B o o k M a r k E x i t N a m e > D a t e s M o v i e 1 _ 4 _ V F 1 0 2 6 2 2 0 0 4 b\US�QA 3 USCQ<heg��eQ)Ype8 0 0 3 3 < / B o o k M a r k E x i t N a m e > < B o o k M a r k E n t r y P o s i t i o n > 7 1 4 6 7 < / B o o k M a r k E n t r y P o s i t i o n > < B o o k M a r k E x i t P o s i t i o n > 8 0 0 3 3 < / B o o k M a r k E x i t P o s i t i o n > < / C a p t i o n I t e m > < C a p t i o n I t e m > < I n t e r n a l I d > b e 9 a 1 c b 2 - c d d 7 - 4 b f 5 - a f 6 8 - 2 f 7 3 d 0 a a 1 8 4 3 < / I n t e r n a l I d > < N a m e > D a t e s M o v i e 1 _ 4 _ V F 1 0 2 6 2 2 0 0 4 b\US�QA 4 USCQ<h�8 0 1 3 3 8 4 2 3 3 < / N a m e > < T e x t > b\US�Q  A 4   USCQ<h�  �b�R0R  A 5   USCQ<h0< / T e x t > < B o o k M a r k E n t r y N a m e > D a t e s M o v i e 1 _ 4 _ V F 1 0 2 6 2 2 0 0 4 b\US�QA 4 USCQ<h�8 0 1 3 3 < / B o o k M a r k E n t r y N a m e > < B o o k M a r k E x i t N a m e > D a t e s M o v i e 1 _ 4 _ V F 1 0 2 6 2 2 0 0 4 b\US�QA 4 USCQ<h�8 4 2 3 3 < / B o o k M a r k E x i t N a m e > < B o o k M a r k E n t r y P o s i t i o n > 8 0 1 3 3 < / B o o k M a r k E n t r y P o s i t i o n > < B o o k M a r k E x i t P o s i t i o n > 8 4 2 3 3 < / B o o k M a r k E x i t P o s i t i o n > < / C a p t i o n I t e m > < C a p t i o n I t e m > < I n t e r n a l I d > d 4 e b c 2 9 5 - 3 1 c 5 - 4 0 1 4 - 9 2 f c - 9 4 9 0 d 2 7 e e 7 e 7 < / I n t e r n a l I d > < N a m e > D a t e s M o v i e 1 _ 4 _ V F 1 0 2 6 2 2 0 0 4  gT�b\.�eQ�S�b�S�6qT	cE n t e r 08 4 3 3 3 8 9 0 6 7 < / N a m e > < T e x t >  gT�b\.�eQ�S�b�S�  6qT	c  E n t e r 0< / T e x t > < B o o k M a r k E n t r y N a m e > D a t e s M o v i e 1 _ 4 _ V F 1 0 2 6 2 2 0 0 4  gT�b\.�eQ�S�b�S�6qT	cE n t e r 08 4 3 3 3 < / B o o k M a r k E n t r y N a m e > < B o o k M a r k E x i t N a m e > D a t e s M o v i e 1 _ 4 _ V F 1 0 2 6 2 2 0 0 4  gT�b\.�eQ�S�b�S�6qT	cE n t e r 08 9 0 6 7 < / B o o k M a r k E x i t N a m e > < B o o k M a r k E n t r y P o s i t i o n > 8 4 3 3 3 < / B o o k M a r k E n t r y P o s i t i o n > < B o o k M a r k E x i t P o s i t i o n > 8 9 0 6 7 < / B o o k M a r k E x i t P o s i t i o n > < / C a p t i o n I t e m > < C a p t i o n I t e m > < I n t e r n a l I d > 1 8 5 4 c 2 f 9 - d 7 3 7 - 4 4 8 6 - 9 5 6 7 - 3 a 8 6 a b e a d 4 1 d < / I n t e r n a l I d > < N a m e > D a t e s M o v i e 1 _ 4 _ V F 1 0 2 6 2 2 0 0 4 (W�lQ_-N��eg�N�^R�S�e_>f:y08 9 1 6 7 9 3 4 3 3 < / N a m e > < T e x t > (W�lQ_-N��eg�N�^R�S  �e_>f:y0< / T e x t > < B o o k M a r k E n t r y N a m e > D a t e s M o v i e 1 _ 4 _ V F 1 0 2 6 2 2 0 0 4 (W�lQ_-N��eg�N�^R�S�e_>f:y08 9 1 6 7 < / B o o k M a r k E n t r y N a m e > < B o o k M a r k E x i t N a m e > D a t e s M o v i e 1 _ 4 _ V F 1 0 2 6 2 2 0 0 4 (W�lQ_-N��eg�N�^R�S�e_>f:y09 3 4 3 3 < / B o o k M a r k E x i t N a m e > < B o o k M a r k E n t r y P o s i t i o n > 8 9 1 6 7 < / B o o k M a r k E n t r y P o s i t i o n > < B o o k M a r k E x i t P o s i t i o n > 9 3 4 3 3 < / B o o k M a r k E x i t P o s i t i o n > < / C a p t i o n I t e m > < C a p t i o n I t e m > < I n t e r n a l I d > 8 2 b 4 9 0 8 9 - 0 6 3 8 - 4 c c d - b 9 1 5 - a a 8 3 8 3 1 c 7 8 6 b < / I n t e r n a l I d > < N a m e > D a t e s M o v i e 1 _ 4 _ V F 1 0 2 6 2 2 0 0 4 ��\peW[l�bc:N�eg�(W  _�Y 	�y�aS
N�v peW[ �~-N�b\US�QdkY�6qTUS�Q �eg 09 3 5 3 3 1 0 1 1 0 0 < / N a m e > < T e x t > ��\peW[l�bc:N�eg�(W  _�Y   	�y�aS
N�v peW[ �~-N�b\  US�QdkY�6qTUS�Q �eg 0< / T e x t > < B o o k M a r k E n t r y N a m e > D a t e s M o v i e 1 _ 4 _ V F 1 0 2 6 2 2 0 0 4 ��\peW[l�bc:N�eg�(W  _�Y 	�y�aS
N�v peW[ �~-N�b\US�QdkY�6qTUS�Q �eg 09 3 5 3 3 < / B o o k M a r k E n t r y N a m e > < B o o k M a r k E x i t N a m e > D a t e s M o v i e 1 _ 4 _ V F 1 0 2 6 2 2 0 0 4 ��\peW[l�bc:N�eg�(W  _�Y 	�y�aS
N�v peW[ �~-N�b\US�QdkY�6qTUS�Q �eg 01 0 1 1 0 0 < / B o o k M a r k E x i t N a m e > < B o o k M a r k E n t r y P o s i t i o n > 9 3 5 3 3 < / B o o k M a r k E n t r y P o s i t i o n > < B o o k M a r k E x i t P o s i t i o n > 1 0 1 1 0 0 < / B o o k M a r k E x i t P o s i t i o n > < / C a p t i o n I t e m > < C a p t i o n I t e m > < I n t e r n a l I d > 1 9 2 d 6 7 3 f - f 9 c 6 - 4 d 1 9 - 8 9 0 9 - 1 4 4 e c 9 0 5 b d 9 9 < / I n t e r n a l I d > < N a m e > D a t e s M o v i e 1 _ 4 _ V F 1 0 2 6 2 2 0 0 4 dky��v�_{�(W2 0 1 1 t^1 0 1 2 0 0 1 0 5 7 3 3 < / N a m e > < T e x t > dky��v�_{�(W  2 0 1 1   t^  8   g  3   �e�[b0< / T e x t > < B o o k M a r k E n t r y N a m e > D a t e s M o v i e 1 _ 4 _ V F 1 0 2 6 2 2 0 0 4 dky��v�_{�(W2 0 1 1 t^1 0 1 2 0 0 < / B o o k M a r k E n t r y N a m e > < B o o k M a r k E x i t N a m e > D a t e s M o v i e 1 _ 4 _ V F 1 0 2 6 2 2 0 0 4 dky��v�_{�(W2 0 1 1 t^1 0 5 7 3 3 < / B o o k M a r k E x i t N a m e > < B o o k M a r k E n t r y P o s i t i o n > 1 0 1 2 0 0 < / B o o k M a r k E n t r y P o s i t i o n > < B o o k M a r k E x i t P o s i t i o n > 1 0 5 7 3 3 < / B o o k M a r k E x i t P o s i t i o n > < / C a p t i o n I t e m > < C a p t i o n I t e m > < I n t e r n a l I d > 1 7 6 3 3 5 5 1 - a f 5 5 - 4 8 a 9 - a 2 b b - 8 c e 6 a e 7 a e 4 7 3 < / I n t e r n a l I d > < N a m e > D a t e s M o v i e 1 _ 4 _ V F 1 0 2 6 2 2 0 0 4 �`T7h	g8 0 )Yeg�[bdky��v�1 1 0 4 6 7 1 1 7 0 3 3 < / N a m e > < T e x t > �`T7h	g  8 0   )Yeg�[bdky��v�  FO/f�`�vck8^hT+gOo`�e  :Nfg�N�Tfg	N< / T e x t > < B o o k M a r k E n t r y N a m e > D a t e s M o v i e 1 _ 4 _ V F 1 0 2 6 2 2 0 0 4 �`T7h	g8 0 )Yeg�[bdky��v�1 1 0 4 6 7 < / B o o k M a r k E n t r y N a m e > < B o o k M a r k E x i t N a m e > D a t e s M o v i e 1 _ 4 _ V F 1 0 2 6 2 2 0 0 4 �`T7h	g8 0 )Yeg�[bdky��v�1 1 7 0 3 3 < / B o o k M a r k E x i t N a m e > < B o o k M a r k E n t r y P o s i t i o n > 1 1 0 4 6 7 < / B o o k M a r k E n t r y P o s i t i o n > < B o o k M a r k E x i t P o s i t i o n > 1 1 7 0 3 3 < / B o o k M a r k E x i t P o s i t i o n > < / C a p t i o n I t e m > < C a p t i o n I t e m > < I n t e r n a l I d > 4 5 d 7 1 9 7 9 - a d f a - 4 a 4 c - 9 c f f - b c 6 5 a 7 3 3 1 a 0 a < / I n t e r n a l I d > < N a m e > D a t e s M o v i e 1 _ 4 _ V F 1 0 2 6 2 2 0 0 4 �N�`�N(W��V�]\O�@b�N�`�N �\��VGP�e�N�]\O�e�v)Ype-N�cd�01 1 7 1 3 3 1 2 5 4 6 7 < / N a m e > < T e x t > �N�`�N(W��V�]\O�@b�N�`�N �  \��VGP�e�N�]\O�e�v)Ype-N�cd�0< / T e x t > < B o o k M a r k E n t r y N a m e > D a t e s M o v i e 1 _ 4 _ V F 1 0 2 6 2 2 0 0 4 �N�`�N(W��V�]\O�@b�N�`�N �\��VGP�e�N�]\O�e�v)Ype-N�cd�01 1 7 1 3 3 < / B o o k M a r k E n t r y N a m e > < B o o k M a r k E x i t N a m e > D a t e s M o v i e 1 _ 4 _ V F 1 0 2 6 2 2 0 0 4 �N�`�N(W��V�]\O�@b�N�`�N �\��VGP�e�N�]\O�e�v)Ype-N�cd�01 2 5 4 6 7 < / B o o k M a r k E x i t N a m e > < B o o k M a r k E n t r y P o s i t i o n > 1 1 7 1 3 3 < / B o o k M a r k E n t r y P o s i t i o n > < B o o k M a r k E x i t P o s i t i o n > 1 2 5 4 6 7 < / B o o k M a r k E x i t P o s i t i o n > < / C a p t i o n I t e m > < C a p t i o n I t e m > < I n t e r n a l I d > e f c f d 5 a d - d 3 1 8 - 4 a 6 8 - 8 0 2 0 - a c 2 1 c 7 5 7 2 6 e 3 < / I n t e r n a l I d > < N a m e > D a t e s M o v i e 1 _ 4 _ V F 1 0 2 6 2 2 0 0 4 b\.�eQI{�S�6qT _�Y.�eQ�QpeT�y= W O R K D A Y . I N T L 01 2 5 5 6 7 1 3 2 7 3 3 < / N a m e > < T e x t > b\.�eQI{�S�6qT _�Y.�eQ  �QpeT�y  = W O R K D A Y . I N T L 0< / T e x t > < B o o k M a r k E n t r y N a m e > D a t e s M o v i e 1 _ 4 _ V F 1 0 2 6 2 2 0 0 4 b\.�eQI{�S�6qT _�Y.�eQ�QpeT�y= W O R K D A Y . I N T L 01 2 5 5 6 7 < / B o o k M a r k E n t r y N a m e > < B o o k M a r k E x i t N a m e > D a t e s M o v i e 1 _ 4 _ V F 1 0 2 6 2 2 0 0 4 b\.�eQI{�S�6qT _�Y.�eQ�QpeT�y= W O R K D A Y . I N T L 01 3 2 7 3 3 < / B o o k M a r k E x i t N a m e > < B o o k M a r k E n t r y P o s i t i o n > 1 2 5 5 6 7 < / B o o k M a r k E n t r y P o s i t i o n > < B o o k M a r k E x i t P o s i t i o n > 1 3 2 7 3 3 < / B o o k M a r k E x i t P o s i t i o n > < / C a p t i o n I t e m > < C a p t i o n I t e m > < I n t e r n a l I d > 3 1 5 b 5 e b 1 - 9 9 d 4 - 4 0 d 2 - 8 3 d f - 0 0 6 1 6 6 a 0 1 c a b < / I n t e r n a l I d > < N a m e > D a t e s M o v i e 1 _ 4 _ V F 1 0 2 6 2 2 0 0 4 S_b.�eQ�e� lQ_���__.�eQ \(WRh�-N>f:ydk�QpeT�y1 3 2 8 3 3 1 3 7 7 3 3 < / N a m e > < T e x t > S_b.�eQ�e� lQ_���__.�eQ   \(WRh�-N>f:ydk�QpeT�y< / T e x t > < B o o k M a r k E n t r y N a m e > D a t e s M o v i e 1 _ 4 _ V F 1 0 2 6 2 2 0 0 4 S_b.�eQ�e� lQ_���__.�eQ \(WRh�-N>f:ydk�QpeT�y1 3 2 8 3 3 < / B o o k M a r k E n t r y N a m e > < B o o k M a r k E x i t N a m e > D a t e s M o v i e 1 _ 4 _ V F 1 0 2 6 2 2 0 0 4 S_b.�eQ�e� lQ_���__.�eQ \(WRh�-N>f:ydk�QpeT�y1 3 7 7 3 3 < / B o o k M a r k E x i t N a m e > < B o o k M a r k E n t r y P o s i t i o n > 1 3 2 8 3 3 < / B o o k M a r k E n t r y P o s i t i o n > < B o o k M a r k E x i t P o s i t i o n > 1 3 7 7 3 3 < / B o o k M a r k E x i t P o s i t i o n > < / C a p t i o n I t e m > < C a p t i o n I t e m > < I n t e r n a l I d > c d 7 4 b 5 3 4 - 4 6 d 3 - 4 0 7 e - 8 e 2 f - 4 2 6 1 4 9 9 2 a 6 5 3 < / I n t e r n a l I d > < N a m e > D a t e s M o v i e 1 _ 4 _ V F 1 0 2 6 2 2 0 0 4 6qTb�S�QW O R K D A Y . I N T L OvQۏeQlQ_01 3 7 8 3 3 1 4 2 8 6 7 < / N a m e > < T e x t > 6qTb�S�Q  W O R K D A Y . I N T L   OvQۏeQlQ_0< / T e x t > < B o o k M a r k E n t r y N a m e > D a t e s M o v i e 1 _ 4 _ V F 1 0 2 6 2 2 0 0 4 6qTb�S�QW O R K D A Y . I N T L OvQۏeQlQ_01 3 7 8 3 3 < / B o o k M a r k E n t r y N a m e > < B o o k M a r k E x i t N a m e > D a t e s M o v i e 1 _ 4 _ V F 1 0 2 6 2 2 0 0 4 6qTb�S�QW O R K D A Y . I N T L OvQۏeQlQ_01 4 2 8 6 7 < / B o o k M a r k E x i t N a m e > < B o o k M a r k E n t r y P o s i t i o n > 1 3 7 8 3 3 < / B o o k M a r k E n t r y P o s i t i o n > < B o o k M a r k E x i t P o s i t i o n > 1 4 2 8 6 7 < / B o o k M a r k E x i t P o s i t i o n > < / C a p t i o n I t e m > < C a p t i o n I t e m > < I n t e r n a l I d > b 7 3 6 0 7 8 6 - 1 6 0 f - 4 4 8 8 - a 4 1 7 - 5 5 5 4 c 7 9 8 8 0 c f < / I n t e r n a l I d > < N a m e > D a t e s M o v i e 1 _ 4 _ V F 1 0 2 6 2 2 0 0 4 b\US�QA 2 USCQ<heg��eQ _�Y�eg1 4 2 9 6 7 1 5 0 3 3 3 < / N a m e > < T e x t > b\US�Q  A 2   USCQ<heg��eQ _�Y�eg  �Spe�6qT��eQ��SegR���Spe0< / T e x t > < B o o k M a r k E n t r y N a m e > D a t e s M o v i e 1 _ 4 _ V F 1 0 2 6 2 2 0 0 4 b\US�QA 2 USCQ<heg��eQ _�Y�eg1 4 2 9 6 7 < / B o o k M a r k E n t r y N a m e > < B o o k M a r k E x i t N a m e > D a t e s M o v i e 1 _ 4 _ V F 1 0 2 6 2 2 0 0 4 b\US�QA 2 USCQ<heg��eQ _�Y�eg1 5 0 3 3 3 < / B o o k M a r k E x i t N a m e > < B o o k M a r k E n t r y P o s i t i o n > 1 4 2 9 6 7 < / B o o k M a r k E n t r y P o s i t i o n > < B o o k M a r k E x i t P o s i t i o n > 1 5 0 3 3 3 < / B o o k M a r k E x i t P o s i t i o n > < / C a p t i o n I t e m > < C a p t i o n I t e m > < I n t e r n a l I d > b 3 5 4 f a c 9 - 8 6 0 e - 4 4 a b - 9 8 e 6 - 6 a 2 2 a 9 1 4 f 1 0 1 < / I n t e r n a l I d > < N a m e > D a t e s M o v i e 1 _ 4 _ V F 1 0 2 6 2 2 0 0 4 b\US�QA 3 USCQ<heg��eQ1 5 0 4 3 3 1 5 4 6 0 0 < / N a m e > < T e x t > b\US�Q  A 3   USCQ<heg��eQ  )Ype�Spe0< / T e x t > < B o o k M a r k E n t r y N a m e > D a t e s M o v i e 1 _ 4 _ V F 1 0 2 6 2 2 0 0 4 b\US�QA 3 USCQ<heg��eQ1 5 0 4 3 3 < / B o o k M a r k E n t r y N a m e > < B o o k M a r k E x i t N a m e > D a t e s M o v i e 1 _ 4 _ V F 1 0 2 6 2 2 0 0 4 b\US�QA 3 USCQ<heg��eQ1 5 4 6 0 0 < / B o o k M a r k E x i t N a m e > < B o o k M a r k E n t r y P o s i t i o n > 1 5 0 4 3 3 < / B o o k M a r k E n t r y P o s i t i o n > < B o o k M a r k E x i t P o s i t i o n > 1 5 4 6 0 0 < / B o o k M a r k E x i t P o s i t i o n > < / C a p t i o n I t e m > < C a p t i o n I t e m > < I n t e r n a l I d > 8 6 8 3 d 8 3 1 - a 1 e 7 - 4 1 f 3 - 9 a 1 7 - e f 1 9 d b 3 d 6 7 a f < / I n t e r n a l I d > < N a m e > D a t e s M o v i e 1 _ 4 _ V F 1 0 2 6 2 2 0 0 4 (Wb��eQ��SegR���Spe�e��Q�s+T	g NRNTOo`�e�vN�bRh�01 5 4 7 0 0 1 6 2 9 0 0 < / N a m e > < T e x t > (Wb��eQ��SegR���Spe�e��Q�s  +T	g NRNTOo`�e�vN�bRh�0< / T e x t > < B o o k M a r k E n t r y N a m e > D a t e s M o v i e 1 _ 4 _ V F 1 0 2 6 2 2 0 0 4 (Wb��eQ��SegR���Spe�e��Q�s+T	g NRNTOo`�e�vN�bRh�01 5 4 7 0 0 < / B o o k M a r k E n t r y N a m e > < B o o k M a r k E x i t N a m e > D a t e s M o v i e 1 _ 4 _ V F 1 0 2 6 2 2 0 0 4 (Wb��eQ��SegR���Spe�e��Q�s+T	g NRNTOo`�e�vN�bRh�01 6 2 9 0 0 < / B o o k M a r k E x i t N a m e > < B o o k M a r k E n t r y P o s i t i o n > 1 5 4 7 0 0 < / B o o k M a r k E n t r y P o s i t i o n > < B o o k M a r k E x i t P o s i t i o n > 1 6 2 9 0 0 < / B o o k M a r k E x i t P o s i t i o n > < / C a p t i o n I t e m > < C a p t i o n I t e m > < I n t e r n a l I d > 5 2 e a f 6 6 7 - c 3 7 2 - 4 3 4 a - b c f d - 7 7 c 6 0 2 b 3 8 6 2 2 < / I n t e r n a l I d > < N a m e > D a t e s M o v i e 1 _ 4 _ V F 1 0 2 6 2 2 0 0 4 b\�S�Q�Nh�fg�N�Tfg	N�v4 �6qT��eQ��SegR���Spe01 6 3 0 0 0 1 7 0 0 6 7 < / N a m e > < T e x t > b\�S�Q�Nh�fg�N�Tfg	N�v  4 �  6qT��eQ��SegR���Spe0< / T e x t > < B o o k M a r k E n t r y N a m e > D a t e s M o v i e 1 _ 4 _ V F 1 0 2 6 2 2 0 0 4 b\�S�Q�Nh�fg�N�Tfg	N�v4 �6qT��eQ��SegR���Spe01 6 3 0 0 0 < / B o o k M a r k E n t r y N a m e > < B o o k M a r k E x i t N a m e > D a t e s M o v i e 1 _ 4 _ V F 1 0 2 6 2 2 0 0 4 b\�S�Q�Nh�fg�N�Tfg	N�v4 �6qT��eQ��SegR���Spe01 7 0 0 6 7 < / B o o k M a r k E x i t N a m e > < B o o k M a r k E n t r y P o s i t i o n > 1 6 3 0 0 0 < / B o o k M a r k E n t r y P o s i t i o n > < B o o k M a r k E x i t P o s i t i o n > 1 7 0 0 6 7 < / B o o k M a r k E x i t P o s i t i o n > < / C a p t i o n I t e m > < C a p t i o n I t e m > < I n t e r n a l I d > 9 6 c d d 3 b c - 5 9 a c - 4 f a a - 9 5 0 6 - 2 e 8 f 9 4 d 0 e 2 9 d < / I n t e r n a l I d > < N a m e > D a t e s M o v i e 1 _ 4 _ V F 1 0 2 6 2 2 0 0 4 b\US�QA 4 USCQ<hv^�b�R0R1 7 0 1 6 7 1 7 6 7 0 0 < / N a m e > < T e x t > b\US�Q  A 4   USCQ<hv^�b�R0R  A 5   USCQ<hegS�bdkGP�e�Spe0< / T e x t > < B o o k M a r k E n t r y N a m e > D a t e s M o v i e 1 _ 4 _ V F 1 0 2 6 2 2 0 0 4 b\US�QA 4 USCQ<hv^�b�R0R1 7 0 1 6 7 < / B o o k M a r k E n t r y N a m e > < B o o k M a r k E x i t N a m e > D a t e s M o v i e 1 _ 4 _ V F 1 0 2 6 2 2 0 0 4 b\US�QA 4 USCQ<hv^�b�R0R1 7 6 7 0 0 < / B o o k M a r k E x i t N a m e > < B o o k M a r k E n t r y P o s i t i o n > 1 7 0 1 6 7 < / B o o k M a r k E n t r y P o s i t i o n > < B o o k M a r k E x i t P o s i t i o n > 1 7 6 7 0 0 < / B o o k M a r k E x i t P o s i t i o n > < / C a p t i o n I t e m > < C a p t i o n I t e m > < I n t e r n a l I d > d 9 0 2 9 d b 5 - 6 2 0 6 - 4 e 5 0 - 8 d 4 7 - b 4 6 5 c 5 a 6 c c 7 2 < / I n t e r n a l I d > < N a m e > D a t e s M o v i e 1 _ 4 _ V F 1 0 2 6 2 2 0 0 4 �s(W�b\.�eQ�S�b�S�6qT	cE n t e r 0�~�g:N�^R�S1 7 6 8 0 0 1 8 5 5 3 3 < / N a m e > < T e x t > �s(W�b\.�eQ�S�b�S�6qT	c  E n t e r 0  �~�g:N�^R�S  4 0 7 6 0 0< / T e x t > < B o o k M a r k E n t r y N a m e > D a t e s M o v i e 1 _ 4 _ V F 1 0 2 6 2 2 0 0 4 �s(W�b\.�eQ�S�b�S�6qT	cE n t e r 0�~�g:N�^R�S1 7 6 8 0 0 < / B o o k M a r k E n t r y N a m e > < B o o k M a r k E x i t N a m e > D a t e s M o v i e 1 _ 4 _ V F 1 0 2 6 2 2 0 0 4 �s(W�b\.�eQ�S�b�S�6qT	cE n t e r 0�~�g:N�^R�S1 8 5 5 3 3 < / B o o k M a r k E x i t N a m e > < B o o k M a r k E n t r y P o s i t i o n > 1 7 6 8 0 0 < / B o o k M a r k E n t r y P o s i t i o n > < B o o k M a r k E x i t P o s i t i o n > 1 8 5 5 3 3 < / B o o k M a r k E x i t P o s i t i o n > < / C a p t i o n I t e m > < C a p t i o n I t e m > < I n t e r n a l I d > 4 1 f 9 8 2 3 5 - c 7 7 8 - 4 f 2 3 - 9 0 a c - f 8 f 8 5 c e 3 8 b f f < / I n t e r n a l I d > < N a m e > D a t e s M o v i e 1 _ 4 _ V F 1 0 2 6 2 2 0 0 4 ��\�^R�Sl�bc:N�eg�(W  _�Y 	�y�aS
N�v peW[ �~-N�b\US�QdkY�6qT	��b �eg 01 8 5 6 3 3 1 9 3 4 6 7 < / N a m e > < T e x t > ��\�^R�Sl�bc:N�eg�(W  _�Y   	�y�aS
N�v peW[ �~-N�b\US�Q  dkY�6qT	��b �eg 0< / T e x t > < B o o k M a r k E n t r y N a m e > D a t e s M o v i e 1 _ 4 _ V F 1 0 2 6 2 2 0 0 4 ��\�^R�Sl�bc:N�eg�(W  _�Y 	�y�aS
N�v peW[ �~-N�b\US�QdkY�6qT	��b �eg 01 8 5 6 3 3 < / B o o k M a r k E n t r y N a m e > < B o o k M a r k E x i t N a m e > D a t e s M o v i e 1 _ 4 _ V F 1 0 2 6 2 2 0 0 4 ��\�^R�Sl�bc:N�eg�(W  _�Y 	�y�aS
N�v peW[ �~-N�b\US�QdkY�6qT	��b �eg 01 9 3 4 6 7 < / B o o k M a r k E x i t N a m e > < B o o k M a r k E n t r y P o s i t i o n > 1 8 5 6 3 3 < / B o o k M a r k E n t r y P o s i t i o n > < B o o k M a r k E x i t P o s i t i o n > 1 9 3 4 6 7 < / B o o k M a r k E x i t P o s i t i o n > < / C a p t i o n I t e m > < C a p t i o n I t e m > < I n t e r n a l I d > 4 4 e 2 3 7 2 e - b 0 e e - 4 1 6 7 - 9 9 a 6 - d e 5 3 9 b e f 9 1 7 e < / I n t e r n a l I d > < N a m e > D a t e s M o v i e 1 _ 4 _ V F 1 0 2 6 2 2 0 0 4 dky��v�~_g�eg:N2 0 1 1 t^1 9 3 5 6 7 1 9 8 2 3 3 < / N a m e > < T e x t > dky��v�~_g�eg:N  2 0 1 1   t^  8   g  5   �e0< / T e x t > < B o o k M a r k E n t r y N a m e > D a t e s M o v i e 1 _ 4 _ V F 1 0 2 6 2 2 0 0 4 dky��v�~_g�eg:N2 0 1 1 t^1 9 3 5 6 7 < / B o o k M a r k E n t r y N a m e > < B o o k M a r k E x i t N a m e > D a t e s M o v i e 1 _ 4 _ V F 1 0 2 6 2 2 0 0 4 dky��v�~_g�eg:N2 0 1 1 t^1 9 8 2 3 3 < / B o o k M a r k E x i t N a m e > < B o o k M a r k E n t r y P o s i t i o n > 1 9 3 5 6 7 < / B o o k M a r k E n t r y P o s i t i o n > < B o o k M a r k E x i t P o s i t i o n > 1 9 8 2 3 3 < / B o o k M a r k E x i t P o s i t i o n > < / C a p t i o n I t e m > < / C a p t i o n I t e m s > < / C a p t i o n I t e m s L i s t > 
</file>

<file path=customXml/item6.xml>��< ? x m l   v e r s i o n = " 1 . 0 "   e n c o d i n g = " u t f - 1 6 " ? > < C a p t i o n I t e m s L i s t   x m l n s : x s d = " h t t p : / / w w w . w 3 . o r g / 2 0 0 1 / X M L S c h e m a "   x m l n s : x s i = " h t t p : / / w w w . w 3 . o r g / 2 0 0 1 / X M L S c h e m a - i n s t a n c e " > < I d > a 5 7 2 9 b 1 6 - a 3 2 b - 4 a 2 f - 8 d 8 2 - 1 8 7 5 8 6 6 b f e f 9 < / I d > < C a p t i o n I t e m s > < C a p t i o n I t e m > < I n t e r n a l I d > e 5 5 8 9 0 1 9 - d 0 8 2 - 4 f d f - a 5 4 f - f 4 9 7 1 a e b 0 4 7 3 < / I n t e r n a l I d > < N a m e > D a t e s M o v i e 1 _ 3 _ V F 1 0 2 6 2 1 9 9 9 ݍ�yOGP؏	g7 4 )Y�FO/f�s(W��`�`1 3 0 0 8 5 6 7 < / N a m e > < T e x t > ݍ�yOGP؏	g  7 4   )Y�FO/f�s(W��`�`  �wS�ݍ�yOGP؏	gY\*N�]\O�e0< / T e x t > < B o o k M a r k E n t r y N a m e > D a t e s M o v i e 1 _ 3 _ V F 1 0 2 6 2 1 9 9 9 ݍ�yOGP؏	g7 4 )Y�FO/f�s(W��`�`1 3 0 0 < / B o o k M a r k E n t r y N a m e > < B o o k M a r k E x i t N a m e > D a t e s M o v i e 1 _ 3 _ V F 1 0 2 6 2 1 9 9 9 ݍ�yOGP؏	g7 4 )Y�FO/f�s(W��`�`8 5 6 7 < / B o o k M a r k E x i t N a m e > < B o o k M a r k E n t r y P o s i t i o n > 1 3 0 0 < / B o o k M a r k E n t r y P o s i t i o n > < B o o k M a r k E x i t P o s i t i o n > 8 5 6 7 < / B o o k M a r k E x i t P o s i t i o n > < / C a p t i o n I t e m > < C a p t i o n I t e m > < I n t e r n a l I d > 6 a 7 5 7 7 e c - 4 6 a c - 4 0 6 9 - 9 9 c 7 - 4 e 6 c 2 a 4 8 1 2 1 8 < / I n t e r n a l I d > < N a m e > D a t e s M o v i e 1 _ 3 _ V F 1 0 2 6 2 1 9 9 9 dk�e��ۏL����{��` ���(WlQ_-NO(u5uP[h�<h�Qpe8 6 6 7 1 2 7 3 3 < / N a m e > < T e x t > dk�e��ۏL����{��` ���(WlQ_-N  O(u5uP[h�<h�Qpe< / T e x t > < B o o k M a r k E n t r y N a m e > D a t e s M o v i e 1 _ 3 _ V F 1 0 2 6 2 1 9 9 9 dk�e��ۏL����{��` ���(WlQ_-NO(u5uP[h�<h�Qpe8 6 6 7 < / B o o k M a r k E n t r y N a m e > < B o o k M a r k E x i t N a m e > D a t e s M o v i e 1 _ 3 _ V F 1 0 2 6 2 1 9 9 9 dk�e��ۏL����{��` ���(WlQ_-NO(u5uP[h�<h�Qpe1 2 7 3 3 < / B o o k M a r k E x i t N a m e > < B o o k M a r k E n t r y P o s i t i o n > 8 6 6 7 < / B o o k M a r k E n t r y P o s i t i o n > < B o o k M a r k E x i t P o s i t i o n > 1 2 7 3 3 < / B o o k M a r k E x i t P o s i t i o n > < / C a p t i o n I t e m > < C a p t i o n I t e m > < I n t e r n a l I d > 6 1 5 2 3 a 0 2 - a c d a - 4 3 8 9 - a 9 f 5 - a b a 5 8 2 6 4 e 4 8 8 < / I n t e r n a l I d > < N a m e > D a t e s M o v i e 1 _ 3 _ V F 1 0 2 6 2 1 9 9 9 �N/f\�eg<P�v�Q01 2 8 3 3 1 6 8 0 0 < / N a m e > < T e x t > �N/f\�eg<P�v�Q0< / T e x t > < B o o k M a r k E n t r y N a m e > D a t e s M o v i e 1 _ 3 _ V F 1 0 2 6 2 1 9 9 9 �N/f\�eg<P�v�Q01 2 8 3 3 < / B o o k M a r k E n t r y N a m e > < B o o k M a r k E x i t N a m e > D a t e s M o v i e 1 _ 3 _ V F 1 0 2 6 2 1 9 9 9 �N/f\�eg<P�v�Q01 6 8 0 0 < / B o o k M a r k E x i t N a m e > < B o o k M a r k E n t r y P o s i t i o n > 1 2 8 3 3 < / B o o k M a r k E n t r y P o s i t i o n > < B o o k M a r k E x i t P o s i t i o n > 1 6 8 0 0 < / B o o k M a r k E x i t P o s i t i o n > < / C a p t i o n I t e m > < C a p t i o n I t e m > < I n t e r n a l I d > 7 5 a f 2 8 8 9 - 4 e 4 c - 4 2 0 3 - a d 4 f - 0 a f d 4 e 8 e 7 8 0 2 < / I n t e r n a l I d > < N a m e > D a t e s M o v i e 1 _ 3 _ V F 1 0 2 6 2 1 9 9 9 ���g~b�]\O�e)Ype�	g$N*N�Qpe�S�OO(u�N E T W O R K D A Y S �T1 6 9 0 0 2 5 9 3 3 < / N a m e > < T e x t > ���g~b�]\O�e)Ype�	g$N*N�Qpe  �S�OO(u�N E T W O R K D A Y S   �T  N E T W O R K D A Y S . I N T L �< / T e x t > < B o o k M a r k E n t r y N a m e > D a t e s M o v i e 1 _ 3 _ V F 1 0 2 6 2 1 9 9 9 ���g~b�]\O�e)Ype�	g$N*N�Qpe�S�OO(u�N E T W O R K D A Y S �T1 6 9 0 0 < / B o o k M a r k E n t r y N a m e > < B o o k M a r k E x i t N a m e > D a t e s M o v i e 1 _ 3 _ V F 1 0 2 6 2 1 9 9 9 ���g~b�]\O�e)Ype�	g$N*N�Qpe�S�OO(u�N E T W O R K D A Y S �T2 5 9 3 3 < / B o o k M a r k E x i t N a m e > < B o o k M a r k E n t r y P o s i t i o n > 1 6 9 0 0 < / B o o k M a r k E n t r y P o s i t i o n > < B o o k M a r k E x i t P o s i t i o n > 2 5 9 3 3 < / B o o k M a r k E x i t P o s i t i o n > < / C a p t i o n I t e m > < C a p t i o n I t e m > < I n t e r n a l I d > 4 8 1 1 a 4 f d - 3 0 6 b - 4 f 8 c - b 9 6 a - f d 8 b 5 4 1 5 0 0 6 7 < / I n t e r n a l I d > < N a m e > D a t e s M o v i e 1 _ 3 _ V F 1 0 2 6 2 1 9 9 9 ُ$N*N�QpeGW�Sԏ�V$N*N�egKN���vhQ��]\O�e)Ype02 6 0 3 3 3 0 7 6 7 < / N a m e > < T e x t > ُ$N*N�QpeGW�Sԏ�V$N*N�eg  KN���vhQ��]\O�e)Ype0< / T e x t > < B o o k M a r k E n t r y N a m e > D a t e s M o v i e 1 _ 3 _ V F 1 0 2 6 2 1 9 9 9 ُ$N*N�QpeGW�Sԏ�V$N*N�egKN���vhQ��]\O�e)Ype02 6 0 3 3 < / B o o k M a r k E n t r y N a m e > < B o o k M a r k E x i t N a m e > D a t e s M o v i e 1 _ 3 _ V F 1 0 2 6 2 1 9 9 9 ُ$N*N�QpeGW�Sԏ�V$N*N�egKN���vhQ��]\O�e)Ype03 0 7 6 7 < / B o o k M a r k E x i t N a m e > < B o o k M a r k E n t r y P o s i t i o n > 2 6 0 3 3 < / B o o k M a r k E n t r y P o s i t i o n > < B o o k M a r k E x i t P o s i t i o n > 3 0 7 6 7 < / B o o k M a r k E x i t P o s i t i o n > < / C a p t i o n I t e m > < C a p t i o n I t e m > < I n t e r n a l I d > 4 c 6 5 d c d a - 9 3 c 0 - 4 f e 9 - 8 2 2 c - 9 1 4 5 6 b 3 a 3 d d 5 < / I n t e r n a l I d > < N a m e > D a t e s M o v i e 1 _ 3 _ V F 1 0 2 6 2 1 9 9 9 �Y�g�`�v8^ĉOo`�e:NfgmQ�Tfg�e���O(uN E T W O R K D A Y S 3 0 8 6 7 3 6 1 3 3 < / N a m e > < T e x t > �Y�g�`�v8^ĉOo`�e:NfgmQ�T  fg�e���O(u  N E T W O R K D A Y S   �Qpe�< / T e x t > < B o o k M a r k E n t r y N a m e > D a t e s M o v i e 1 _ 3 _ V F 1 0 2 6 2 1 9 9 9 �Y�g�`�v8^ĉOo`�e:NfgmQ�Tfg�e���O(uN E T W O R K D A Y S 3 0 8 6 7 < / B o o k M a r k E n t r y N a m e > < B o o k M a r k E x i t N a m e > D a t e s M o v i e 1 _ 3 _ V F 1 0 2 6 2 1 9 9 9 �Y�g�`�v8^ĉOo`�e:NfgmQ�Tfg�e���O(uN E T W O R K D A Y S 3 6 1 3 3 < / B o o k M a r k E x i t N a m e > < B o o k M a r k E n t r y P o s i t i o n > 3 0 8 6 7 < / B o o k M a r k E n t r y P o s i t i o n > < B o o k M a r k E x i t P o s i t i o n > 3 6 1 3 3 < / B o o k M a r k E x i t P o s i t i o n > < / C a p t i o n I t e m > < C a p t i o n I t e m > < I n t e r n a l I d > a 8 1 a 9 2 a c - b 3 1 5 - 4 d c 6 - b 7 b 0 - 0 6 2 5 3 3 a 3 2 e 6 9 < / I n t e r n a l I d > < N a m e > D a t e s M o v i e 1 _ 3 _ V F 1 0 2 6 2 1 9 9 9 &TR���O(uN E T W O R K D A Y S . I N T L �Qpe03 6 2 3 3 4 0 1 3 3 < / N a m e > < T e x t > &TR���O(u  N E T W O R K D A Y S . I N T L   �Qpe0< / T e x t > < B o o k M a r k E n t r y N a m e > D a t e s M o v i e 1 _ 3 _ V F 1 0 2 6 2 1 9 9 9 &TR���O(uN E T W O R K D A Y S . I N T L �Qpe03 6 2 3 3 < / B o o k M a r k E n t r y N a m e > < B o o k M a r k E x i t N a m e > D a t e s M o v i e 1 _ 3 _ V F 1 0 2 6 2 1 9 9 9 &TR���O(uN E T W O R K D A Y S . I N T L �Qpe04 0 1 3 3 < / B o o k M a r k E x i t N a m e > < B o o k M a r k E n t r y P o s i t i o n > 3 6 2 3 3 < / B o o k M a r k E n t r y P o s i t i o n > < B o o k M a r k E x i t P o s i t i o n > 4 0 1 3 3 < / B o o k M a r k E x i t P o s i t i o n > < / C a p t i o n I t e m > < C a p t i o n I t e m > < I n t e r n a l I d > f 2 1 8 7 9 a 0 - 4 1 7 b - 4 a e 0 - b e 5 8 - 5 5 f c 7 d b 8 5 9 7 c < / I n t e r n a l I d > < N a m e > D a t e s M o v i e 1 _ 3 _ V F 1 0 2 6 2 1 9 9 9 �V:N�`�vhT+g/ffgmQ�Tfg�e�4 5 8 3 3 4 8 6 6 7 < / N a m e > < T e x t > �V:N�`�vhT+g/ffgmQ�Tfg�e�< / T e x t > < B o o k M a r k E n t r y N a m e > D a t e s M o v i e 1 _ 3 _ V F 1 0 2 6 2 1 9 9 9 �V:N�`�vhT+g/ffgmQ�Tfg�e�4 5 8 3 3 < / B o o k M a r k E n t r y N a m e > < B o o k M a r k E x i t N a m e > D a t e s M o v i e 1 _ 3 _ V F 1 0 2 6 2 1 9 9 9 �V:N�`�vhT+g/ffgmQ�Tfg�e�4 8 6 6 7 < / B o o k M a r k E x i t N a m e > < B o o k M a r k E n t r y P o s i t i o n > 4 5 8 3 3 < / B o o k M a r k E n t r y P o s i t i o n > < B o o k M a r k E x i t P o s i t i o n > 4 8 6 6 7 < / B o o k M a r k E x i t P o s i t i o n > < / C a p t i o n I t e m > < C a p t i o n I t e m > < I n t e r n a l I d > 0 8 e 6 f 1 6 0 - 6 8 1 d - 4 d f d - 8 6 c 8 - e c 8 9 b 1 0 4 b f 6 6 < / I n t e r n a l I d > < N a m e > D a t e s M o v i e 1 _ 3 _ V F 1 0 2 6 2 1 9 9 9 @b�Nb(WdklQ_-NO(uN E T W O R K D A Y S �Qpeeg�N�4 8 7 6 7 5 5 1 6 7 < / N a m e > < T e x t > @b�Nb(WdklQ_-NO(u  N E T W O R K D A Y S   �Qpeeg�N�  ݍ�yOGP؏	gY\*N�]\O�e0< / T e x t > < B o o k M a r k E n t r y N a m e > D a t e s M o v i e 1 _ 3 _ V F 1 0 2 6 2 1 9 9 9 @b�Nb(WdklQ_-NO(uN E T W O R K D A Y S �Qpeeg�N�4 8 7 6 7 < / B o o k M a r k E n t r y N a m e > < B o o k M a r k E x i t N a m e > D a t e s M o v i e 1 _ 3 _ V F 1 0 2 6 2 1 9 9 9 @b�Nb(WdklQ_-NO(uN E T W O R K D A Y S �Qpeeg�N�5 5 1 6 7 < / B o o k M a r k E x i t N a m e > < B o o k M a r k E n t r y P o s i t i o n > 4 8 7 6 7 < / B o o k M a r k E n t r y P o s i t i o n > < B o o k M a r k E x i t P o s i t i o n > 5 5 1 6 7 < / B o o k M a r k E x i t P o s i t i o n > < / C a p t i o n I t e m > < C a p t i o n I t e m > < I n t e r n a l I d > 7 6 f b 3 8 5 c - c f f b - 4 0 9 a - a b 0 1 - 5 5 1 3 9 f 1 6 d c 2 f < / I n t e r n a l I d > < N a m e > D a t e s M o v i e 1 _ 3 _ V F 1 0 2 6 2 1 9 9 9 �N6qGP���N)Y/f2 0 1 1 t^5 5 2 6 7 6 1 6 3 3 < / N a m e > < T e x t > �N6qGP���N)Y/f  2 0 1 1   t^  5   g  2   �e�  �`�N�N  2 0 1 1   t^  7   g  1 5   �e _�YOGP0< / T e x t > < B o o k M a r k E n t r y N a m e > D a t e s M o v i e 1 _ 3 _ V F 1 0 2 6 2 1 9 9 9 �N6qGP���N)Y/f2 0 1 1 t^5 5 2 6 7 < / B o o k M a r k E n t r y N a m e > < B o o k M a r k E x i t N a m e > D a t e s M o v i e 1 _ 3 _ V F 1 0 2 6 2 1 9 9 9 �N6qGP���N)Y/f2 0 1 1 t^6 1 6 3 3 < / B o o k M a r k E x i t N a m e > < B o o k M a r k E n t r y P o s i t i o n > 5 5 2 6 7 < / B o o k M a r k E n t r y P o s i t i o n > < B o o k M a r k E x i t P o s i t i o n > 6 1 6 3 3 < / B o o k M a r k E x i t P o s i t i o n > < / C a p t i o n I t e m > < C a p t i o n I t e m > < I n t e r n a l I d > b c 7 0 c c 1 3 - 3 c b b - 4 b 1 2 - b 4 6 6 - 6 f 5 e 5 e c e 7 5 7 8 < / I n t e r n a l I d > < N a m e > D a t e s M o v i e 1 _ 3 _ V F 1 0 2 6 2 1 9 9 9 GP���`(W��V�]\O�v^N-N��R	g$N*N��VGP�e�zTbO�[GP�eۏL���~�f06 1 7 3 3 6 8 6 3 3 < / N a m e > < T e x t > GP���`(W��V�]\O�v^N-N��  R	g$N*N��VGP�e�zT  bO�[GP�eۏL���~�f0< / T e x t > < B o o k M a r k E n t r y N a m e > D a t e s M o v i e 1 _ 3 _ V F 1 0 2 6 2 1 9 9 9 GP���`(W��V�]\O�v^N-N��R	g$N*N��VGP�e�zTbO�[GP�eۏL���~�f06 1 7 3 3 < / B o o k M a r k E n t r y N a m e > < B o o k M a r k E x i t N a m e > D a t e s M o v i e 1 _ 3 _ V F 1 0 2 6 2 1 9 9 9 GP���`(W��V�]\O�v^N-N��R	g$N*N��VGP�e�zTbO�[GP�eۏL���~�f06 8 6 3 3 < / B o o k M a r k E x i t N a m e > < B o o k M a r k E n t r y P o s i t i o n > 6 1 7 3 3 < / B o o k M a r k E n t r y P o s i t i o n > < B o o k M a r k E x i t P o s i t i o n > 6 8 6 3 3 < / B o o k M a r k E x i t P o s i t i o n > < / C a p t i o n I t e m > < C a p t i o n I t e m > < I n t e r n a l I d > 4 a 5 e 1 6 f e - 9 6 6 1 - 4 5 b c - 8 7 7 e - 9 7 7 9 c 8 e f e d f a < / I n t e r n a l I d > < N a m e > D a t e s M o v i e 1 _ 3 _ V F 1 0 2 6 2 1 9 9 9 ��R�^lQ_�b(W�R��:Sv�萄v lQ_ 	�y�aS-NUS�Q �ceQ�Qpe 06 8 7 3 3 7 7 2 3 3 < / N a m e > < T e x t > ��R�^lQ_�b(W�R��:Sv�萄v   lQ_ 	�y�aS-NUS�Q �ceQ�Qpe 0< / T e x t > < B o o k M a r k E n t r y N a m e > D a t e s M o v i e 1 _ 3 _ V F 1 0 2 6 2 1 9 9 9 ��R�^lQ_�b(W�R��:Sv�萄v lQ_ 	�y�aS-NUS�Q �ceQ�Qpe 06 8 7 3 3 < / B o o k M a r k E n t r y N a m e > < B o o k M a r k E x i t N a m e > D a t e s M o v i e 1 _ 3 _ V F 1 0 2 6 2 1 9 9 9 ��R�^lQ_�b(W�R��:Sv�萄v lQ_ 	�y�aS-NUS�Q �ceQ�Qpe 07 7 2 3 3 < / B o o k M a r k E x i t N a m e > < B o o k M a r k E n t r y P o s i t i o n > 6 8 7 3 3 < / B o o k M a r k E n t r y P o s i t i o n > < B o o k M a r k E x i t P o s i t i o n > 7 7 2 3 3 < / B o o k M a r k E x i t P o s i t i o n > < / C a p t i o n I t e m > < C a p t i o n I t e m > < I n t e r n a l I d > 3 1 f 2 3 9 0 0 - a a 9 4 - 4 7 3 d - 8 1 3 a - 4 e 3 0 d a a a 4 7 2 f < / I n t e r n a l I d > < N a m e > D a t e s M o v i e 1 _ 3 _ V F 1 0 2 6 2 1 9 9 9 (W d"}�Qpe Fh-N�b.�eQN E T W O R K D A Y S �6qTUS�Q l�0R 07 7 3 3 3 8 5 3 6 7 < / N a m e > < T e x t > (W d"}�Qpe Fh-N�b.�eQ  N E T W O R K D A Y S   �6qTUS�Q l�0R 0< / T e x t > < B o o k M a r k E n t r y N a m e > D a t e s M o v i e 1 _ 3 _ V F 1 0 2 6 2 1 9 9 9 (W d"}�Qpe Fh-N�b.�eQN E T W O R K D A Y S �6qTUS�Q l�0R 07 7 3 3 3 < / B o o k M a r k E n t r y N a m e > < B o o k M a r k E x i t N a m e > D a t e s M o v i e 1 _ 3 _ V F 1 0 2 6 2 1 9 9 9 (W d"}�Qpe Fh-N�b.�eQN E T W O R K D A Y S �6qTUS�Q l�0R 08 5 3 6 7 < / B o o k M a r k E x i t N a m e > < B o o k M a r k E n t r y P o s i t i o n > 7 7 3 3 3 < / B o o k M a r k E n t r y P o s i t i o n > < B o o k M a r k E x i t P o s i t i o n > 8 5 3 6 7 < / B o o k M a r k E x i t P o s i t i o n > < / C a p t i o n I t e m > < C a p t i o n I t e m > < I n t e r n a l I d > 3 c 8 b c 0 7 d - 7 4 2 1 - 4 a 4 f - a 8 4 3 - 6 e d e 3 e e 8 9 5 7 5 < / I n t e r n a l I d > < N a m e > D a t e s M o v i e 1 _ 3 _ V F 1 0 2 6 2 1 9 9 9 (W 	��b�Qpe Rh�-N�bUS�QN E T W O R K D A Y S �6qTUS�Q nx�[ 08 5 4 6 7 9 1 1 0 0 < / N a m e > < T e x t > (W 	��b�Qpe Rh�-N�bUS�Q  N E T W O R K D A Y S �6qTUS�Q nx�[ 0< / T e x t > < B o o k M a r k E n t r y N a m e > D a t e s M o v i e 1 _ 3 _ V F 1 0 2 6 2 1 9 9 9 (W 	��b�Qpe Rh�-N�bUS�QN E T W O R K D A Y S �6qTUS�Q nx�[ 08 5 4 6 7 < / B o o k M a r k E n t r y N a m e > < B o o k M a r k E x i t N a m e > D a t e s M o v i e 1 _ 3 _ V F 1 0 2 6 2 1 9 9 9 (W 	��b�Qpe Rh�-N�bUS�QN E T W O R K D A Y S �6qTUS�Q nx�[ 09 1 1 0 0 < / B o o k M a r k E x i t N a m e > < B o o k M a r k E n t r y P o s i t i o n > 8 5 4 6 7 < / B o o k M a r k E n t r y P o s i t i o n > < B o o k M a r k E x i t P o s i t i o n > 9 1 1 0 0 < / B o o k M a r k E x i t P o s i t i o n > < / C a p t i o n I t e m > < C a p t i o n I t e m > < I n t e r n a l I d > 0 0 b 9 0 1 6 3 - c 3 b d - 4 a 8 6 - 9 4 6 0 - 4 5 2 9 4 7 0 f 6 0 6 d < / I n t e r n a l I d > < N a m e > D a t e s M o v i e 1 _ 3 _ V F 1 0 2 6 2 1 9 9 9 ُ\Sb _ �Qpe�Spe �[݋Fh��`(Wdk�S�gw�Qpe�v@b	g�Spe09 1 2 0 0 9 7 8 3 3 < / N a m e > < T e x t > ُ\Sb _ �Qpe�Spe �[݋Fh�  �`(Wdk�S�gw�Qpe�v@b	g�Spe0< / T e x t > < B o o k M a r k E n t r y N a m e > D a t e s M o v i e 1 _ 3 _ V F 1 0 2 6 2 1 9 9 9 ُ\Sb _ �Qpe�Spe �[݋Fh��`(Wdk�S�gw�Qpe�v@b	g�Spe09 1 2 0 0 < / B o o k M a r k E n t r y N a m e > < B o o k M a r k E x i t N a m e > D a t e s M o v i e 1 _ 3 _ V F 1 0 2 6 2 1 9 9 9 ُ\Sb _ �Qpe�Spe �[݋Fh��`(Wdk�S�gw�Qpe�v@b	g�Spe09 7 8 3 3 < / B o o k M a r k E x i t N a m e > < B o o k M a r k E n t r y P o s i t i o n > 9 1 2 0 0 < / B o o k M a r k E n t r y P o s i t i o n > < B o o k M a r k E x i t P o s i t i o n > 9 7 8 3 3 < / B o o k M a r k E x i t P o s i t i o n > < / C a p t i o n I t e m > < C a p t i o n I t e m > < I n t e r n a l I d > c f 7 1 1 b 5 6 - 4 8 0 3 - 4 e 0 4 - a 9 8 a - e c 2 7 6 3 6 c 0 4 8 c < / I n t e r n a l I d > < N a m e > D a t e s M o v i e 1 _ 3 _ V F 1 0 2 6 2 1 9 9 9 bUS�Q _�Y�egFh�6qT(Wb�v5uP[h�<h-N�US�QA 2 9 7 9 3 3 1 0 6 1 3 3 < / N a m e > < T e x t > bUS�Q _�Y�egFh�6qT  (Wb�v5uP[h�<h-N�US�Q  A 2   USCQ<h\��eg��eQlQ_-N0< / T e x t > < B o o k M a r k E n t r y N a m e > D a t e s M o v i e 1 _ 3 _ V F 1 0 2 6 2 1 9 9 9 bUS�Q _�Y�egFh�6qT(Wb�v5uP[h�<h-N�US�QA 2 9 7 9 3 3 < / B o o k M a r k E n t r y N a m e > < B o o k M a r k E x i t N a m e > D a t e s M o v i e 1 _ 3 _ V F 1 0 2 6 2 1 9 9 9 bUS�Q _�Y�egFh�6qT(Wb�v5uP[h�<h-N�US�QA 2 1 0 6 1 3 3 < / B o o k M a r k E x i t N a m e > < B o o k M a r k E n t r y P o s i t i o n > 9 7 9 3 3 < / B o o k M a r k E n t r y P o s i t i o n > < B o o k M a r k E x i t P o s i t i o n > 1 0 6 1 3 3 < / B o o k M a r k E x i t P o s i t i o n > < / C a p t i o n I t e m > < C a p t i o n I t e m > < I n t e r n a l I d > c f b a f 5 d b - 3 f 7 e - 4 f 2 5 - 9 0 a 1 - b c 7 f 3 1 1 e a f 1 8 < / I n t e r n a l I d > < N a m e > D a t e s M o v i e 1 _ 3 _ V F 1 0 2 6 2 1 9 9 9 �s(W�bUS�Q�~_g�eg�SpeFh�6qTUS�Q5uP[h�<h-N�vA 3 1 0 6 2 3 3 1 1 3 0 0 0 < / N a m e > < T e x t > �s(W�bUS�Q�~_g�eg�SpeFh�  6qTUS�Q5uP[h�<h-N�v  A 3   USCQ<h0< / T e x t > < B o o k M a r k E n t r y N a m e > D a t e s M o v i e 1 _ 3 _ V F 1 0 2 6 2 1 9 9 9 �s(W�bUS�Q�~_g�eg�SpeFh�6qTUS�Q5uP[h�<h-N�vA 3 1 0 6 2 3 3 < / B o o k M a r k E n t r y N a m e > < B o o k M a r k E x i t N a m e > D a t e s M o v i e 1 _ 3 _ V F 1 0 2 6 2 1 9 9 9 �s(W�bUS�Q�~_g�eg�SpeFh�6qTUS�Q5uP[h�<h-N�vA 3 1 1 3 0 0 0 < / B o o k M a r k E x i t N a m e > < B o o k M a r k E n t r y P o s i t i o n > 1 0 6 2 3 3 < / B o o k M a r k E n t r y P o s i t i o n > < B o o k M a r k E x i t P o s i t i o n > 1 1 3 0 0 0 < / B o o k M a r k E x i t P o s i t i o n > < / C a p t i o n I t e m > < C a p t i o n I t e m > < I n t e r n a l I d > 4 4 e c 3 2 f 7 - 8 5 4 a - 4 a f f - 8 1 8 b - 3 3 8 1 6 b d e f 0 1 2 < / I n t e r n a l I d > < N a m e > D a t e s M o v i e 1 _ 3 _ V F 1 0 2 6 2 1 9 9 9  gT�bUS�Q GP�e�v�Spe Fh01 1 3 1 0 0 1 1 7 0 3 3 < / N a m e > < T e x t >  gT�bUS�Q GP�e�v�Spe Fh0< / T e x t > < B o o k M a r k E n t r y N a m e > D a t e s M o v i e 1 _ 3 _ V F 1 0 2 6 2 1 9 9 9  gT�bUS�Q GP�e�v�Spe Fh01 1 3 1 0 0 < / B o o k M a r k E n t r y N a m e > < B o o k M a r k E x i t N a m e > D a t e s M o v i e 1 _ 3 _ V F 1 0 2 6 2 1 9 9 9  gT�bUS�Q GP�e�v�Spe Fh01 1 7 0 3 3 < / B o o k M a r k E x i t N a m e > < B o o k M a r k E n t r y P o s i t i o n > 1 1 3 1 0 0 < / B o o k M a r k E n t r y P o s i t i o n > < B o o k M a r k E x i t P o s i t i o n > 1 1 7 0 3 3 < / B o o k M a r k E x i t P o s i t i o n > < / C a p t i o n I t e m > < C a p t i o n I t e m > < I n t e r n a l I d > 5 e d 0 8 5 f b - 4 9 a a - 4 2 8 8 - a b 8 c - b 4 a 6 a d b 9 1 0 8 4 < / I n t e r n a l I d > < N a m e > D a t e s M o v i e 1 _ 3 _ V F 1 0 2 6 2 1 9 9 9 �la�GP�e�SpeN/f�|SO�ُasT@w��Spe/f�S	��Spe01 1 7 1 3 3 1 2 3 8 3 3 < / N a m e > < T e x t > �la�GP�e�SpeN/f�|SO�  ُasT@w��Spe/f�S	��Spe0< / T e x t > < B o o k M a r k E n t r y N a m e > D a t e s M o v i e 1 _ 3 _ V F 1 0 2 6 2 1 9 9 9 �la�GP�e�SpeN/f�|SO�ُasT@w��Spe/f�S	��Spe01 1 7 1 3 3 < / B o o k M a r k E n t r y N a m e > < B o o k M a r k E x i t N a m e > D a t e s M o v i e 1 _ 3 _ V F 1 0 2 6 2 1 9 9 9 �la�GP�e�SpeN/f�|SO�ُasT@w��Spe/f�S	��Spe01 2 3 8 3 3 < / B o o k M a r k E x i t N a m e > < B o o k M a r k E n t r y P o s i t i o n > 1 1 7 1 3 3 < / B o o k M a r k E n t r y P o s i t i o n > < B o o k M a r k E x i t P o s i t i o n > 1 2 3 8 3 3 < / B o o k M a r k E x i t P o s i t i o n > < / C a p t i o n I t e m > < C a p t i o n I t e m > < I n t e r n a l I d > a 0 b 4 c 5 4 3 - 3 d a 6 - 4 2 8 b - b f 7 3 - 8 2 6 a 6 0 4 0 1 6 e 7 < / I n t e r n a l I d > < N a m e > D a t e s M o v i e 1 _ 3 _ V F 1 0 2 6 2 1 9 9 9 �Y�g(Wdkg���eGP�e��`�S�N�OYudk�Spe:Nzz01 2 3 9 3 3 1 2 8 6 6 7 < / N a m e > < T e x t > �Y�g(Wdkg���eGP�e�  �`�S�N�OYudk�Spe:Nzz0< / T e x t > < B o o k M a r k E n t r y N a m e > D a t e s M o v i e 1 _ 3 _ V F 1 0 2 6 2 1 9 9 9 �Y�g(Wdkg���eGP�e��`�S�N�OYudk�Spe:Nzz01 2 3 9 3 3 < / B o o k M a r k E n t r y N a m e > < B o o k M a r k E x i t N a m e > D a t e s M o v i e 1 _ 3 _ V F 1 0 2 6 2 1 9 9 9 �Y�g(Wdkg���eGP�e��`�S�N�OYudk�Spe:Nzz01 2 8 6 6 7 < / B o o k M a r k E x i t N a m e > < B o o k M a r k E n t r y P o s i t i o n > 1 2 3 9 3 3 < / B o o k M a r k E n t r y P o s i t i o n > < B o o k M a r k E x i t P o s i t i o n > 1 2 8 6 6 7 < / B o o k M a r k E x i t P o s i t i o n > < / C a p t i o n I t e m > < C a p t i o n I t e m > < I n t e r n a l I d > 5 f e f 5 1 c d - e e 9 6 - 4 3 5 7 - 9 6 3 8 - e 9 b 3 0 7 4 2 6 4 f 5 < / I n t e r n a l I d > < N a m e > D a t e s M o v i e 1 _ 3 _ V F 1 0 2 6 2 1 9 9 9 �V:N(Wdkg��X[(W$N*N��VGP�e�5��N\�X�~�_�e�T�r�z�e�1 2 8 7 6 7 1 3 4 8 6 7 < / N a m e > < T e x t > �V:N(Wdkg��X[(W$N*N��VGP�e�  5��N\�X�~�_�e�T�r�z�e�< / T e x t > < B o o k M a r k E n t r y N a m e > D a t e s M o v i e 1 _ 3 _ V F 1 0 2 6 2 1 9 9 9 �V:N(Wdkg��X[(W$N*N��VGP�e�5��N\�X�~�_�e�T�r�z�e�1 2 8 7 6 7 < / B o o k M a r k E n t r y N a m e > < B o o k M a r k E x i t N a m e > D a t e s M o v i e 1 _ 3 _ V F 1 0 2 6 2 1 9 9 9 �V:N(Wdkg��X[(W$N*N��VGP�e�5��N\�X�~�_�e�T�r�z�e�1 3 4 8 6 7 < / B o o k M a r k E x i t N a m e > < B o o k M a r k E n t r y P o s i t i o n > 1 2 8 7 6 7 < / B o o k M a r k E n t r y P o s i t i o n > < B o o k M a r k E x i t P o s i t i o n > 1 3 4 8 6 7 < / B o o k M a r k E x i t P o s i t i o n > < / C a p t i o n I t e m > < C a p t i o n I t e m > < I n t e r n a l I d > 1 0 c 7 3 9 4 1 - b 7 0 c - 4 3 d b - a e a 5 - 4 8 2 2 4 a 2 e 0 d 3 3 < / I n t e r n a l I d > < N a m e > D a t e s M o v i e 1 _ 3 _ V F 1 0 2 6 2 1 9 9 9 bUS�Q5uP[h�<h�vA 4 USCQ<hv^\vQ1 3 4 9 6 7 1 4 4 2 0 0 < / N a m e > < T e x t > bUS�Q5uP[h�<h�v  A 4   USCQ<hv^\vQ  �b�  A 5   USCQ<h��N\ُ$N*N�eg  S�b(WlQ_-N�6qTUS�Q nx�[ 0< / T e x t > < B o o k M a r k E n t r y N a m e > D a t e s M o v i e 1 _ 3 _ V F 1 0 2 6 2 1 9 9 9 bUS�Q5uP[h�<h�vA 4 USCQ<hv^\vQ1 3 4 9 6 7 < / B o o k M a r k E n t r y N a m e > < B o o k M a r k E x i t N a m e > D a t e s M o v i e 1 _ 3 _ V F 1 0 2 6 2 1 9 9 9 bUS�Q5uP[h�<h�vA 4 USCQ<hv^\vQ1 4 4 2 0 0 < / B o o k M a r k E x i t N a m e > < B o o k M a r k E n t r y P o s i t i o n > 1 3 4 9 6 7 < / B o o k M a r k E n t r y P o s i t i o n > < B o o k M a r k E x i t P o s i t i o n > 1 4 4 2 0 0 < / B o o k M a r k E x i t P o s i t i o n > < / C a p t i o n I t e m > < C a p t i o n I t e m > < I n t e r n a l I d > 9 e 1 9 3 8 4 6 - 7 9 a 0 - 4 2 7 6 - 9 e 7 5 - 6 7 3 e b f a 1 9 d a b < / I n t e r n a l I d > < N a m e > D a t e s M o v i e 1 _ 3 _ V F 1 0 2 6 2 1 9 9 9 ݍ�yOGP؏	g5 3 *N�]\O�e01 4 4 3 0 0 1 4 8 3 3 3 < / N a m e > < T e x t > ݍ�yOGP؏	g  5 3   *N�]\O�e0< / T e x t > < B o o k M a r k E n t r y N a m e > D a t e s M o v i e 1 _ 3 _ V F 1 0 2 6 2 1 9 9 9 ݍ�yOGP؏	g5 3 *N�]\O�e01 4 4 3 0 0 < / B o o k M a r k E n t r y N a m e > < B o o k M a r k E x i t N a m e > D a t e s M o v i e 1 _ 3 _ V F 1 0 2 6 2 1 9 9 9 ݍ�yOGP؏	g5 3 *N�]\O�e01 4 8 3 3 3 < / B o o k M a r k E x i t N a m e > < B o o k M a r k E n t r y P o s i t i o n > 1 4 4 3 0 0 < / B o o k M a r k E n t r y P o s i t i o n > < B o o k M a r k E x i t P o s i t i o n > 1 4 8 3 3 3 < / B o o k M a r k E x i t P o s i t i o n > < / C a p t i o n I t e m > < C a p t i o n I t e m > < I n t e r n a l I d > e 5 a 6 c 0 4 6 - 2 9 9 c - 4 b f d - 9 1 f d - 5 7 0 2 5 6 d 4 8 3 d 4 < / I n t e r n a l I d > < N a m e > D a t e s M o v i e 1 _ 3 _ V F 1 0 2 6 2 1 9 9 9 �N6qGP���`(W��V�]\O�FOOo`�eNT�fg	N�Tfg�V��N/ffgmQ�Tfg�e	�01 5 1 3 0 0 1 5 8 9 6 7 < / N a m e > < T e x t > �N6qGP���`(W��V�]\O�FOOo`�e  NT�fg	N�Tfg�V  ��N/ffgmQ�Tfg�e	�0< / T e x t > < B o o k M a r k E n t r y N a m e > D a t e s M o v i e 1 _ 3 _ V F 1 0 2 6 2 1 9 9 9 �N6qGP���`(W��V�]\O�FOOo`�eNT�fg	N�Tfg�V��N/ffgmQ�Tfg�e	�01 5 1 3 0 0 < / B o o k M a r k E n t r y N a m e > < B o o k M a r k E x i t N a m e > D a t e s M o v i e 1 _ 3 _ V F 1 0 2 6 2 1 9 9 9 �N6qGP���`(W��V�]\O�FOOo`�eNT�fg	N�Tfg�V��N/ffgmQ�Tfg�e	�01 5 8 9 6 7 < / B o o k M a r k E x i t N a m e > < B o o k M a r k E n t r y P o s i t i o n > 1 5 1 3 0 0 < / B o o k M a r k E n t r y P o s i t i o n > < B o o k M a r k E x i t P o s i t i o n > 1 5 8 9 6 7 < / B o o k M a r k E x i t P o s i t i o n > < / C a p t i o n I t e m > < C a p t i o n I t e m > < I n t e r n a l I d > b 9 8 f d 6 f 7 - 1 a 8 4 - 4 7 c a - 8 b b d - 1 5 3 0 7 1 5 d a b 4 a < / I n t e r n a l I d > < N a m e > D a t e s M o v i e 1 _ 3 _ V F 1 0 2 6 2 1 9 9 9 @b�N�b\(W�lQ_-NO(uN E T W O R K D A Y S . I N T L �Qpe01 5 9 0 6 7 1 6 4 2 6 7 < / N a m e > < T e x t > @b�N�b\(W�lQ_-NO(u  N E T W O R K D A Y S . I N T L   �Qpe0< / T e x t > < B o o k M a r k E n t r y N a m e > D a t e s M o v i e 1 _ 3 _ V F 1 0 2 6 2 1 9 9 9 @b�N�b\(W�lQ_-NO(uN E T W O R K D A Y S . I N T L �Qpe01 5 9 0 6 7 < / B o o k M a r k E n t r y N a m e > < B o o k M a r k E x i t N a m e > D a t e s M o v i e 1 _ 3 _ V F 1 0 2 6 2 1 9 9 9 @b�N�b\(W�lQ_-NO(uN E T W O R K D A Y S . I N T L �Qpe01 6 4 2 6 7 < / B o o k M a r k E x i t N a m e > < B o o k M a r k E n t r y P o s i t i o n > 1 5 9 0 6 7 < / B o o k M a r k E n t r y P o s i t i o n > < B o o k M a r k E x i t P o s i t i o n > 1 6 4 2 6 7 < / B o o k M a r k E x i t P o s i t i o n > < / C a p t i o n I t e m > < C a p t i o n I t e m > < I n t e r n a l I d > a 1 a b d 3 2 9 - 2 1 d a - 4 4 1 8 - 8 e e 3 - 5 5 c c 4 f 6 d d 7 9 e < / I n t e r n a l I d > < N a m e > D a t e s M o v i e 1 _ 3 _ V F 1 0 2 6 2 1 9 9 9 ُ!kb�v�c(W5uP[h�<h-N.�eQlQ_01 6 4 3 6 7 1 6 8 3 3 3 < / N a m e > < T e x t > ُ!kb�v�c(W5uP[h�<h-N.�eQlQ_0< / T e x t > < B o o k M a r k E n t r y N a m e > D a t e s M o v i e 1 _ 3 _ V F 1 0 2 6 2 1 9 9 9 ُ!kb�v�c(W5uP[h�<h-N.�eQlQ_01 6 4 3 6 7 < / B o o k M a r k E n t r y N a m e > < B o o k M a r k E x i t N a m e > D a t e s M o v i e 1 _ 3 _ V F 1 0 2 6 2 1 9 9 9 ُ!kb�v�c(W5uP[h�<h-N.�eQlQ_01 6 8 3 3 3 < / B o o k M a r k E x i t N a m e > < B o o k M a r k E n t r y P o s i t i o n > 1 6 4 3 6 7 < / B o o k M a r k E n t r y P o s i t i o n > < B o o k M a r k E x i t P o s i t i o n > 1 6 8 3 3 3 < / B o o k M a r k E x i t P o s i t i o n > < / C a p t i o n I t e m > < C a p t i o n I t e m > < I n t e r n a l I d > c 2 e a d 6 2 c - f a 6 a - 4 3 2 1 - a 6 6 0 - 1 3 4 c a 7 3 d 8 3 6 e < / I n t e r n a l I d > < N a m e > D a t e s M o v i e 1 _ 3 _ V F 1 0 2 6 2 1 9 9 9 b.�eQI{�S�6qT _�Y.�eQN E T W O R K D A Y S . I N T L 01 6 8 4 3 3 1 7 4 6 6 7 < / N a m e > < T e x t > b.�eQI{�S�6qT _�Y.�eQ  N E T W O R K D A Y S . I N T L 0< / T e x t > < B o o k M a r k E n t r y N a m e > D a t e s M o v i e 1 _ 3 _ V F 1 0 2 6 2 1 9 9 9 b.�eQI{�S�6qT _�Y.�eQN E T W O R K D A Y S . I N T L 01 6 8 4 3 3 < / B o o k M a r k E n t r y N a m e > < B o o k M a r k E x i t N a m e > D a t e s M o v i e 1 _ 3 _ V F 1 0 2 6 2 1 9 9 9 b.�eQI{�S�6qT _�Y.�eQN E T W O R K D A Y S . I N T L 01 7 4 6 6 7 < / B o o k M a r k E x i t N a m e > < B o o k M a r k E n t r y P o s i t i o n > 1 6 8 4 3 3 < / B o o k M a r k E n t r y P o s i t i o n > < B o o k M a r k E x i t P o s i t i o n > 1 7 4 6 6 7 < / B o o k M a r k E x i t P o s i t i o n > < / C a p t i o n I t e m > < C a p t i o n I t e m > < I n t e r n a l I d > e b 0 0 c 7 6 8 - 0 6 d 3 - 4 e 3 b - b b 0 c - b a 2 8 1 2 a 6 8 e 4 8 < / I n t e r n a l I d > < N a m e > D a t e s M o v i e 1 _ 3 _ V F 1 0 2 6 2 1 9 9 9  lQ_���__.�eQ \R�Qdk�Qpe�@b�Nb�S�QRh�-N�vT�y�1 7 4 7 6 7 1 7 9 7 6 7 < / N a m e > < T e x t >  lQ_���__.�eQ \R�Qdk�Qpe�  @b�Nb�S�QRh�-N�vT�y�< / T e x t > < B o o k M a r k E n t r y N a m e > D a t e s M o v i e 1 _ 3 _ V F 1 0 2 6 2 1 9 9 9  lQ_���__.�eQ \R�Qdk�Qpe�@b�Nb�S�QRh�-N�vT�y�1 7 4 7 6 7 < / B o o k M a r k E n t r y N a m e > < B o o k M a r k E x i t N a m e > D a t e s M o v i e 1 _ 3 _ V F 1 0 2 6 2 1 9 9 9  lQ_���__.�eQ \R�Qdk�Qpe�@b�Nb�S�QRh�-N�vT�y�1 7 9 7 6 7 < / B o o k M a r k E x i t N a m e > < B o o k M a r k E n t r y P o s i t i o n > 1 7 4 7 6 7 < / B o o k M a r k E n t r y P o s i t i o n > < B o o k M a r k E x i t P o s i t i o n > 1 7 9 7 6 7 < / B o o k M a r k E x i t P o s i t i o n > < / C a p t i o n I t e m > < C a p t i o n I t e m > < I n t e r n a l I d > 6 4 4 0 3 5 7 3 - 6 3 e 2 - 4 0 3 c - 9 c e b - 5 7 e 9 6 6 5 9 9 c e e < / I n t e r n a l I d > < N a m e > D a t e s M o v i e 1 _ 3 _ V F 1 0 2 6 2 1 9 9 9 �� lQ_���__.�eQ :Nb��eQ�QpeT�y01 7 9 8 6 7 1 8 4 2 3 3 < / N a m e > < T e x t > �� lQ_���__.�eQ   :Nb��eQ�QpeT�y0< / T e x t > < B o o k M a r k E n t r y N a m e > D a t e s M o v i e 1 _ 3 _ V F 1 0 2 6 2 1 9 9 9 �� lQ_���__.�eQ :Nb��eQ�QpeT�y01 7 9 8 6 7 < / B o o k M a r k E n t r y N a m e > < B o o k M a r k E x i t N a m e > D a t e s M o v i e 1 _ 3 _ V F 1 0 2 6 2 1 9 9 9 �� lQ_���__.�eQ :Nb��eQ�QpeT�y01 8 4 2 3 3 < / B o o k M a r k E x i t N a m e > < B o o k M a r k E n t r y P o s i t i o n > 1 7 9 8 6 7 < / B o o k M a r k E n t r y P o s i t i o n > < B o o k M a r k E x i t P o s i t i o n > 1 8 4 2 3 3 < / B o o k M a r k E x i t P o s i t i o n > < / C a p t i o n I t e m > < C a p t i o n I t e m > < I n t e r n a l I d > d f 8 6 1 c e 1 - f d 3 a - 4 f 3 0 - 8 e c 8 - 7 1 7 0 a 3 b 4 4 6 6 2 < / I n t e r n a l I d > < N a m e > D a t e s M o v i e 1 _ 3 _ V F 1 0 2 6 2 1 9 9 9 �O\U^�c:y-NS�b�Qpe�v�Spe01 8 4 3 3 3 1 8 8 4 3 3 < / N a m e > < T e x t > �O\U^�c:y-NS�b�Qpe�v�Spe0< / T e x t > < B o o k M a r k E n t r y N a m e > D a t e s M o v i e 1 _ 3 _ V F 1 0 2 6 2 1 9 9 9 �O\U^�c:y-NS�b�Qpe�v�Spe01 8 4 3 3 3 < / B o o k M a r k E n t r y N a m e > < B o o k M a r k E x i t N a m e > D a t e s M o v i e 1 _ 3 _ V F 1 0 2 6 2 1 9 9 9 �O\U^�c:y-NS�b�Qpe�v�Spe01 8 8 4 3 3 < / B o o k M a r k E x i t N a m e > < B o o k M a r k E n t r y P o s i t i o n > 1 8 4 3 3 3 < / B o o k M a r k E n t r y P o s i t i o n > < B o o k M a r k E x i t P o s i t i o n > 1 8 8 4 3 3 < / B o o k M a r k E x i t P o s i t i o n > < / C a p t i o n I t e m > < C a p t i o n I t e m > < I n t e r n a l I d > 9 a 0 e 0 c 5 3 - 1 7 e 9 - 4 2 5 4 - b f 1 3 - 1 4 b 2 9 d 6 0 0 4 4 0 < / I n t e r n a l I d > < N a m e > D a t e s M o v i e 1 _ 3 _ V F 1 0 2 6 2 1 9 9 9 �la�hT+g�TGP�eMO�N�e�b�S-N�ُasT@w�Spe�S	�01 8 8 5 3 3 1 9 4 8 6 7 < / N a m e > < T e x t > �la�hT+g�TGP�eMO�N�e�b�S-N�  ُasT@w�Spe�S	�0< / T e x t > < B o o k M a r k E n t r y N a m e > D a t e s M o v i e 1 _ 3 _ V F 1 0 2 6 2 1 9 9 9 �la�hT+g�TGP�eMO�N�e�b�S-N�ُasT@w�Spe�S	�01 8 8 5 3 3 < / B o o k M a r k E n t r y N a m e > < B o o k M a r k E x i t N a m e > D a t e s M o v i e 1 _ 3 _ V F 1 0 2 6 2 1 9 9 9 �la�hT+g�TGP�eMO�N�e�b�S-N�ُasT@w�Spe�S	�01 9 4 8 6 7 < / B o o k M a r k E x i t N a m e > < B o o k M a r k E n t r y P o s i t i o n > 1 8 8 5 3 3 < / B o o k M a r k E n t r y P o s i t i o n > < B o o k M a r k E x i t P o s i t i o n > 1 9 4 8 6 7 < / B o o k M a r k E x i t P o s i t i o n > < / C a p t i o n I t e m > < C a p t i o n I t e m > < I n t e r n a l I d > 1 0 6 0 3 0 8 9 - b e 0 4 - 4 d f 6 - a a 8 9 - 3 a 3 2 8 5 1 6 b c 9 5 < / I n t e r n a l I d > < N a m e > D a t e s M o v i e 1 _ 3 _ V F 1 0 2 6 2 1 9 9 9 �O�Y��Y�g�`�`(Wdkg���vhT+gNOo`��`�e ���eQhT+g�v�Spe01 9 4 9 6 7 2 0 1 4 0 0 < / N a m e > < T e x t > �O�Y��Y�g�`�`(Wdkg���vhT+g  NOo`��`�e ���eQhT+g�v�Spe0< / T e x t > < B o o k M a r k E n t r y N a m e > D a t e s M o v i e 1 _ 3 _ V F 1 0 2 6 2 1 9 9 9 �O�Y��Y�g�`�`(Wdkg���vhT+gNOo`��`�e ���eQhT+g�v�Spe01 9 4 9 6 7 < / B o o k M a r k E n t r y N a m e > < B o o k M a r k E x i t N a m e > D a t e s M o v i e 1 _ 3 _ V F 1 0 2 6 2 1 9 9 9 �O�Y��Y�g�`�`(Wdkg���vhT+gNOo`��`�e ���eQhT+g�v�Spe02 0 1 4 0 0 < / B o o k M a r k E x i t N a m e > < B o o k M a r k E n t r y P o s i t i o n > 1 9 4 9 6 7 < / B o o k M a r k E n t r y P o s i t i o n > < B o o k M a r k E x i t P o s i t i o n > 2 0 1 4 0 0 < / B o o k M a r k E x i t P o s i t i o n > < / C a p t i o n I t e m > < C a p t i o n I t e m > < I n t e r n a l I d > b 8 b 3 7 2 1 6 - 3 a 3 4 - 4 1 7 b - 8 b 9 c - 0 6 e 9 2 3 b 3 b 5 5 7 < / I n t e r n a l I d > < N a m e > D a t e s M o v i e 1 _ 3 _ V F 1 0 2 6 2 1 9 9 9 bUS�Q _�Y�eg�Spe�vA 2 USCQ<h�6qT��eQ��S�2 0 1 5 0 0 2 0 8 9 0 0 < / N a m e > < T e x t > bUS�Q _�Y�eg�Spe�v  A 2   USCQ<h�6qT��eQ��S�  \vQNN N*N�SpeR��0< / T e x t > < B o o k M a r k E n t r y N a m e > D a t e s M o v i e 1 _ 3 _ V F 1 0 2 6 2 1 9 9 9 bUS�Q _�Y�eg�Spe�vA 2 USCQ<h�6qT��eQ��S�2 0 1 5 0 0 < / B o o k M a r k E n t r y N a m e > < B o o k M a r k E x i t N a m e > D a t e s M o v i e 1 _ 3 _ V F 1 0 2 6 2 1 9 9 9 bUS�Q _�Y�eg�Spe�vA 2 USCQ<h�6qT��eQ��S�2 0 8 9 0 0 < / B o o k M a r k E x i t N a m e > < B o o k M a r k E n t r y P o s i t i o n > 2 0 1 5 0 0 < / B o o k M a r k E n t r y P o s i t i o n > < B o o k M a r k E x i t P o s i t i o n > 2 0 8 9 0 0 < / B o o k M a r k E x i t P o s i t i o n > < / C a p t i o n I t e m > < C a p t i o n I t e m > < I n t e r n a l I d > f 6 4 6 8 2 2 3 - f 9 f c - 4 1 a 6 - a 1 7 d - 1 7 e e a 5 5 6 f f c e < / I n t e r n a l I d > < N a m e > D a t e s M o v i e 1 _ 3 _ V F 1 0 2 6 2 1 9 9 9 bUS�QA 3 USCQ<h��eQ�~_g�eg�2 0 9 0 0 0 2 1 5 3 3 3 < / N a m e > < T e x t > bUS�Q  A 3   USCQ<h��eQ�~_g�eg�  GPg�v,{ N)Y�6qT.�eQ��S< / T e x t > < B o o k M a r k E n t r y N a m e > D a t e s M o v i e 1 _ 3 _ V F 1 0 2 6 2 1 9 9 9 bUS�QA 3 USCQ<h��eQ�~_g�eg�2 0 9 0 0 0 < / B o o k M a r k E n t r y N a m e > < B o o k M a r k E x i t N a m e > D a t e s M o v i e 1 _ 3 _ V F 1 0 2 6 2 1 9 9 9 bUS�QA 3 USCQ<h��eQ�~_g�eg�2 1 5 3 3 3 < / B o o k M a r k E x i t N a m e > < B o o k M a r k E n t r y P o s i t i o n > 2 0 9 0 0 0 < / B o o k M a r k E n t r y P o s i t i o n > < B o o k M a r k E x i t P o s i t i o n > 2 1 5 3 3 3 < / B o o k M a r k E x i t P o s i t i o n > < / C a p t i o n I t e m > < C a p t i o n I t e m > < I n t e r n a l I d > a 5 a 7 b 1 a e - 4 e 7 0 - 4 1 8 d - 8 9 5 f - 1 6 4 e 1 e c 9 1 9 4 9 < / I n t e r n a l I d > < N a m e > D a t e s M o v i e 1 _ 3 _ V F 1 0 2 6 2 1 9 9 9 �NR���~_g�eg�SpeNhT+g�Spe02 1 5 4 3 3 2 1 9 2 6 7 < / N a m e > < T e x t > �NR���~_g�eg�SpeNhT+g�Spe0< / T e x t > < B o o k M a r k E n t r y N a m e > D a t e s M o v i e 1 _ 3 _ V F 1 0 2 6 2 1 9 9 9 �NR���~_g�eg�SpeNhT+g�Spe02 1 5 4 3 3 < / B o o k M a r k E n t r y N a m e > < B o o k M a r k E x i t N a m e > D a t e s M o v i e 1 _ 3 _ V F 1 0 2 6 2 1 9 9 9 �NR���~_g�eg�SpeNhT+g�Spe02 1 9 2 6 7 < / B o o k M a r k E x i t N a m e > < B o o k M a r k E n t r y P o s i t i o n > 2 1 5 4 3 3 < / B o o k M a r k E n t r y P o s i t i o n > < B o o k M a r k E x i t P o s i t i o n > 2 1 9 2 6 7 < / B o o k M a r k E x i t P o s i t i o n > < / C a p t i o n I t e m > < C a p t i o n I t e m > < I n t e r n a l I d > 1 f b 3 2 3 8 d - 1 f 1 7 - 4 3 c 7 - b 7 5 9 - 4 7 3 7 7 f d 4 4 b f 6 < / I n t e r n a l I d > < N a m e > D a t e s M o v i e 1 _ 3 _ V F 1 0 2 6 2 1 9 9 9 S_b.�eQ��S�e��Q�sN�bRh����b	��bhT+g�vOo`�e02 1 9 3 6 7 2 2 6 3 3 3 < / N a m e > < T e x t > S_b.�eQ��S�e��Q�sN�bRh��  ��b	��bhT+g�vOo`�e0< / T e x t > < B o o k M a r k E n t r y N a m e > D a t e s M o v i e 1 _ 3 _ V F 1 0 2 6 2 1 9 9 9 S_b.�eQ��S�e��Q�sN�bRh����b	��bhT+g�vOo`�e02 1 9 3 6 7 < / B o o k M a r k E n t r y N a m e > < B o o k M a r k E x i t N a m e > D a t e s M o v i e 1 _ 3 _ V F 1 0 2 6 2 1 9 9 9 S_b.�eQ��S�e��Q�sN�bRh����b	��bhT+g�vOo`�e02 2 6 3 3 3 < / B o o k M a r k E x i t N a m e > < B o o k M a r k E n t r y P o s i t i o n > 2 1 9 3 6 7 < / B o o k M a r k E n t r y P o s i t i o n > < B o o k M a r k E x i t P o s i t i o n > 2 2 6 3 3 3 < / B o o k M a r k E x i t P o s i t i o n > < / C a p t i o n I t e m > < C a p t i o n I t e m > < I n t e r n a l I d > 5 0 5 4 9 5 a a - e f c 9 - 4 c 0 f - 8 b 4 7 - d 1 b e 7 e 7 9 b c 6 a < / I n t e r n a l I d > < N a m e > D a t e s M o v i e 1 _ 3 _ V F 1 0 2 6 2 1 9 9 9 b�S�Q5 eg	��bfg	N�Tfg�V�2 2 6 4 3 3 2 3 1 0 6 7 < / N a m e > < T e x t > b�S�Q  5   eg	��bfg	N�Tfg�V�< / T e x t > < B o o k M a r k E n t r y N a m e > D a t e s M o v i e 1 _ 3 _ V F 1 0 2 6 2 1 9 9 9 b�S�Q5 eg	��bfg	N�Tfg�V�2 2 6 4 3 3 < / B o o k M a r k E n t r y N a m e > < B o o k M a r k E x i t N a m e > D a t e s M o v i e 1 _ 3 _ V F 1 0 2 6 2 1 9 9 9 b�S�Q5 eg	��bfg	N�Tfg�V�2 3 1 0 6 7 < / B o o k M a r k E x i t N a m e > < B o o k M a r k E n t r y P o s i t i o n > 2 2 6 4 3 3 < / B o o k M a r k E n t r y P o s i t i o n > < B o o k M a r k E x i t P o s i t i o n > 2 3 1 0 6 7 < / B o o k M a r k E x i t P o s i t i o n > < / C a p t i o n I t e m > < C a p t i o n I t e m > < I n t e r n a l I d > 2 8 e a 8 b a 8 - f f a 3 - 4 d 4 0 - 9 8 c e - 7 d 1 b 1 3 5 7 b 8 2 3 < / I n t e r n a l I d > < N a m e > D a t e s M o v i e 1 _ 3 _ V F 1 0 2 6 2 1 9 9 9 6qT�b��eQ��SegR��hT+g�SpeNGP�e�Spe02 3 1 1 6 7 2 3 5 8 6 7 < / N a m e > < T e x t > 6qT�b��eQ��SegR��  hT+g�SpeNGP�e�Spe0< / T e x t > < B o o k M a r k E n t r y N a m e > D a t e s M o v i e 1 _ 3 _ V F 1 0 2 6 2 1 9 9 9 6qT�b��eQ��SegR��hT+g�SpeNGP�e�Spe02 3 1 1 6 7 < / B o o k M a r k E n t r y N a m e > < B o o k M a r k E x i t N a m e > D a t e s M o v i e 1 _ 3 _ V F 1 0 2 6 2 1 9 9 9 6qT�b��eQ��SegR��hT+g�SpeNGP�e�Spe02 3 5 8 6 7 < / B o o k M a r k E x i t N a m e > < B o o k M a r k E n t r y P o s i t i o n > 2 3 1 1 6 7 < / B o o k M a r k E n t r y P o s i t i o n > < B o o k M a r k E x i t P o s i t i o n > 2 3 5 8 6 7 < / B o o k M a r k E x i t P o s i t i o n > < / C a p t i o n I t e m > < C a p t i o n I t e m > < I n t e r n a l I d > 8 9 d a 9 5 3 8 - 0 7 3 0 - 4 d b b - 8 a 2 b - 0 6 8 2 a e b 9 5 e 9 2 < / I n t e r n a l I d > < N a m e > D a t e s M o v i e 1 _ 3 _ V F 1 0 2 6 2 1 9 9 9  gT�bUS�QA 4 USCQ<h�2 3 5 9 6 7 2 4 1 9 3 3 < / N a m e > < T e x t >  gT�bUS�Q  A 4   USCQ<h�  6qT�b�R0R  A 5   USCQ<h0< / T e x t > < B o o k M a r k E n t r y N a m e > D a t e s M o v i e 1 _ 3 _ V F 1 0 2 6 2 1 9 9 9  gT�bUS�QA 4 USCQ<h�2 3 5 9 6 7 < / B o o k M a r k E n t r y N a m e > < B o o k M a r k E x i t N a m e > D a t e s M o v i e 1 _ 3 _ V F 1 0 2 6 2 1 9 9 9  gT�bUS�QA 4 USCQ<h�2 4 1 9 3 3 < / B o o k M a r k E x i t N a m e > < B o o k M a r k E n t r y P o s i t i o n > 2 3 5 9 6 7 < / B o o k M a r k E n t r y P o s i t i o n > < B o o k M a r k E x i t P o s i t i o n > 2 4 1 9 3 3 < / B o o k M a r k E x i t P o s i t i o n > < / C a p t i o n I t e m > < C a p t i o n I t e m > < I n t e r n a l I d > 9 a 2 6 b 7 0 a - f e 5 7 - 4 6 0 1 - b 9 f 0 - 8 a f e 2 e b 4 0 d f c < / I n t e r n a l I d > < N a m e > D a t e s M o v i e 1 _ 3 _ V F 1 0 2 6 2 1 9 9 9 �la$N*NUSCQ<h_(uKN���v�Q�S�勒Q�Sh�:yUSCQ<h:S�W02 4 2 0 3 3 2 4 8 0 6 7 < / N a m e > < T e x t > �la$N*NUSCQ<h_(uKN���v�Q�S�  勒Q�Sh�:yUSCQ<h:S�W0< / T e x t > < B o o k M a r k E n t r y N a m e > D a t e s M o v i e 1 _ 3 _ V F 1 0 2 6 2 1 9 9 9 �la$N*NUSCQ<h_(uKN���v�Q�S�勒Q�Sh�:yUSCQ<h:S�W02 4 2 0 3 3 < / B o o k M a r k E n t r y N a m e > < B o o k M a r k E x i t N a m e > D a t e s M o v i e 1 _ 3 _ V F 1 0 2 6 2 1 9 9 9 �la$N*NUSCQ<h_(uKN���v�Q�S�勒Q�Sh�:yUSCQ<h:S�W02 4 8 0 6 7 < / B o o k M a r k E x i t N a m e > < B o o k M a r k E n t r y P o s i t i o n > 2 4 2 0 3 3 < / B o o k M a r k E n t r y P o s i t i o n > < B o o k M a r k E x i t P o s i t i o n > 2 4 8 0 6 7 < / B o o k M a r k E x i t P o s i t i o n > < / C a p t i o n I t e m > < C a p t i o n I t e m > < I n t e r n a l I d > a 2 7 0 d b 2 9 - a d e 1 - 4 1 b a - 8 2 c e - 7 c e c 1 b 7 0 6 e d f < / I n t e r n a l I d > < N a m e > D a t e s M o v i e 1 _ 3 _ V F 1 0 2 6 2 1 9 9 9 b.�eQ�S�b�S�6qT	cE n t e r 02 4 8 1 6 7 2 5 1 4 3 3 < / N a m e > < T e x t > b.�eQ�S�b�S�6qT	c  E n t e r 0< / T e x t > < B o o k M a r k E n t r y N a m e > D a t e s M o v i e 1 _ 3 _ V F 1 0 2 6 2 1 9 9 9 b.�eQ�S�b�S�6qT	cE n t e r 02 4 8 1 6 7 < / B o o k M a r k E n t r y N a m e > < B o o k M a r k E x i t N a m e > D a t e s M o v i e 1 _ 3 _ V F 1 0 2 6 2 1 9 9 9 b.�eQ�S�b�S�6qT	cE n t e r 02 5 1 4 3 3 < / B o o k M a r k E x i t N a m e > < B o o k M a r k E n t r y P o s i t i o n > 2 4 8 1 6 7 < / B o o k M a r k E n t r y P o s i t i o n > < B o o k M a r k E x i t P o s i t i o n > 2 5 1 4 3 3 < / B o o k M a r k E x i t P o s i t i o n > < / C a p t i o n I t e m > < C a p t i o n I t e m > < I n t e r n a l I d > a 2 5 0 e c 4 2 - 7 f e 3 - 4 4 c 3 - b 9 0 6 - e 8 c a 6 b 4 a 1 6 0 6 < / I n t e r n a l I d > < N a m e > D a t e s M o v i e 1 _ 3 _ V F 1 0 2 6 2 1 9 9 9 ݍ�yGPg _�Y؏	g5 1 )Y02 5 1 5 3 3 2 5 5 0 3 3 < / N a m e > < T e x t > ݍ�yGPg _�Y؏	g  5 1   )Y0< / T e x t > < B o o k M a r k E n t r y N a m e > D a t e s M o v i e 1 _ 3 _ V F 1 0 2 6 2 1 9 9 9 ݍ�yGPg _�Y؏	g5 1 )Y02 5 1 5 3 3 < / B o o k M a r k E n t r y N a m e > < B o o k M a r k E x i t N a m e > D a t e s M o v i e 1 _ 3 _ V F 1 0 2 6 2 1 9 9 9 ݍ�yGPg _�Y؏	g5 1 )Y02 5 5 0 3 3 < / B o o k M a r k E x i t N a m e > < B o o k M a r k E n t r y P o s i t i o n > 2 5 1 5 3 3 < / B o o k M a r k E n t r y P o s i t i o n > < B o o k M a r k E x i t P o s i t i o n > 2 5 5 0 3 3 < / B o o k M a r k E x i t P o s i t i o n > < / C a p t i o n I t e m > < C a p t i o n I t e m > < I n t e r n a l I d > 2 9 3 5 8 4 1 5 - 8 d 4 c - 4 8 0 d - 9 f a b - b 7 a 1 7 3 b a 8 a 0 e < / I n t e r n a l I d > < N a m e > D a t e s M o v i e 1 _ 3 _ V F 1 0 2 6 2 1 9 9 9 �Y�g�`�vOo`�e:NfgmQ�Tfg�e�peW[O\ N�N��V:N�`	g$N*NOo`�eck}YY�N2 5 5 1 3 3 2 6 3 6 3 3 < / N a m e > < T e x t > �Y�g�`�vOo`�e:NfgmQ�Tfg�e�  peW[O\ N�N��V:N�`	g$N*N  Oo`�eck}YY�N  7   g  1 5   �eKNMR0< / T e x t > < B o o k M a r k E n t r y N a m e > D a t e s M o v i e 1 _ 3 _ V F 1 0 2 6 2 1 9 9 9 �Y�g�`�vOo`�e:NfgmQ�Tfg�e�peW[O\ N�N��V:N�`	g$N*NOo`�eck}YY�N2 5 5 1 3 3 < / B o o k M a r k E n t r y N a m e > < B o o k M a r k E x i t N a m e > D a t e s M o v i e 1 _ 3 _ V F 1 0 2 6 2 1 9 9 9 �Y�g�`�vOo`�e:NfgmQ�Tfg�e�peW[O\ N�N��V:N�`	g$N*NOo`�eck}YY�N2 6 3 6 3 3 < / B o o k M a r k E x i t N a m e > < B o o k M a r k E n t r y P o s i t i o n > 2 5 5 1 3 3 < / B o o k M a r k E n t r y P o s i t i o n > < B o o k M a r k E x i t P o s i t i o n > 2 6 3 6 3 3 < / B o o k M a r k E x i t P o s i t i o n > < / C a p t i o n I t e m > < / C a p t i o n I t e m s > < / C a p t i o n I t e m s L i s t > 
</file>

<file path=customXml/itemProps1.xml><?xml version="1.0" encoding="utf-8"?>
<ds:datastoreItem xmlns:ds="http://schemas.openxmlformats.org/officeDocument/2006/customXml" ds:itemID="{9DF8E222-ACFB-4AF7-B875-DEDAE410CFC9}">
  <ds:schemaRefs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6100EEF-6938-437C-8D83-449A2806E493}">
  <ds:schemaRefs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472C5D4-A18B-4F9A-99FE-F637E99F9576}">
  <ds:schemaRefs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04848537-D1E4-47B0-96E5-3F2DFBF00B81}">
  <ds:schemaRefs>
    <ds:schemaRef ds:uri="http://www.w3.org/2001/XMLSchema"/>
  </ds:schemaRefs>
</ds:datastoreItem>
</file>

<file path=customXml/itemProps5.xml><?xml version="1.0" encoding="utf-8"?>
<ds:datastoreItem xmlns:ds="http://schemas.openxmlformats.org/officeDocument/2006/customXml" ds:itemID="{240DD2D4-8853-413D-B077-26C619475802}">
  <ds:schemaRefs>
    <ds:schemaRef ds:uri="http://www.w3.org/2001/XMLSchema"/>
  </ds:schemaRefs>
</ds:datastoreItem>
</file>

<file path=customXml/itemProps6.xml><?xml version="1.0" encoding="utf-8"?>
<ds:datastoreItem xmlns:ds="http://schemas.openxmlformats.org/officeDocument/2006/customXml" ds:itemID="{FB7BACB0-8061-44C0-8D7B-C770A7D63AFB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Office2010_training_template</Template>
  <TotalTime>3720</TotalTime>
  <Words>5152</Words>
  <Application>Microsoft Office PowerPoint</Application>
  <PresentationFormat>On-screen Show (4:3)</PresentationFormat>
  <Paragraphs>282</Paragraphs>
  <Slides>23</Slides>
  <Notes>23</Notes>
  <HiddenSlides>1</HiddenSlides>
  <MMClips>6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Office2010_training_template</vt:lpstr>
      <vt:lpstr>1_Office2010_training_template</vt:lpstr>
      <vt:lpstr>开始之前</vt:lpstr>
      <vt:lpstr>Microsoft® Excel® 2010 培训</vt:lpstr>
      <vt:lpstr>课程内容</vt:lpstr>
      <vt:lpstr>概述：日期计算</vt:lpstr>
      <vt:lpstr>课程目标</vt:lpstr>
      <vt:lpstr>日期和公式</vt:lpstr>
      <vt:lpstr>查找两个日期之间的天数</vt:lpstr>
      <vt:lpstr>查找两个日期间的工作日天数 </vt:lpstr>
      <vt:lpstr>查找数个工作日后的日期 </vt:lpstr>
      <vt:lpstr>查找数月后的日期</vt:lpstr>
      <vt:lpstr>查找某年、月、日后的日期</vt:lpstr>
      <vt:lpstr>测试问题 1</vt:lpstr>
      <vt:lpstr>测试问题 1</vt:lpstr>
      <vt:lpstr>测试问题 2</vt:lpstr>
      <vt:lpstr>测试问题 2</vt:lpstr>
      <vt:lpstr>测试问题 3</vt:lpstr>
      <vt:lpstr>测试问题 3</vt:lpstr>
      <vt:lpstr>测试问题 4</vt:lpstr>
      <vt:lpstr>测试问题 4</vt:lpstr>
      <vt:lpstr>测试问题 5</vt:lpstr>
      <vt:lpstr>测试问题 5</vt:lpstr>
      <vt:lpstr>课程摘要卡</vt:lpstr>
      <vt:lpstr>使用此模板</vt:lpstr>
    </vt:vector>
  </TitlesOfParts>
  <Company>Microsoft 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使用 Excel 2010 中的公式计算日期</dc:title>
  <dc:creator>kristinl</dc:creator>
  <cp:lastModifiedBy>Pakorn Chuoluam</cp:lastModifiedBy>
  <cp:revision>260</cp:revision>
  <dcterms:created xsi:type="dcterms:W3CDTF">2010-04-16T18:13:32Z</dcterms:created>
  <dcterms:modified xsi:type="dcterms:W3CDTF">2011-12-16T04:20:27Z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0x0101006EDDDB5EE6D98C44930B742096920B30020100945995BAC74E6347BD6C979F46C6273B</vt:lpwstr>
  </property>
  <property fmtid="{D5CDD505-2E9C-101B-9397-08002B2CF9AE}" pid="3" name="_dlc_DocIdItemGuid">
    <vt:lpwstr>6935713e-0dbb-4e01-8cbe-f9c011f75855</vt:lpwstr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PolicheckCounter">
    <vt:lpwstr>0</vt:lpwstr>
  </property>
  <property fmtid="{D5CDD505-2E9C-101B-9397-08002B2CF9AE}" pid="10" name="CampaignTags">
    <vt:lpwstr/>
  </property>
  <property fmtid="{D5CDD505-2E9C-101B-9397-08002B2CF9AE}" pid="11" name="PolicheckStatus">
    <vt:lpwstr>0</vt:lpwstr>
  </property>
  <property fmtid="{D5CDD505-2E9C-101B-9397-08002B2CF9AE}" pid="12" name="ScenarioTags">
    <vt:lpwstr/>
  </property>
  <property fmtid="{D5CDD505-2E9C-101B-9397-08002B2CF9AE}" pid="13" name="APDescription">
    <vt:lpwstr/>
  </property>
  <property fmtid="{D5CDD505-2E9C-101B-9397-08002B2CF9AE}" pid="14" name="CampaignTagsTaxHTField0">
    <vt:lpwstr/>
  </property>
  <property fmtid="{D5CDD505-2E9C-101B-9397-08002B2CF9AE}" pid="15" name="IntlLangReviewDate">
    <vt:lpwstr/>
  </property>
  <property fmtid="{D5CDD505-2E9C-101B-9397-08002B2CF9AE}" pid="16" name="IntlLangReview">
    <vt:lpwstr/>
  </property>
  <property fmtid="{D5CDD505-2E9C-101B-9397-08002B2CF9AE}" pid="17" name="LocLastLocAttemptVersionLookup">
    <vt:lpwstr>676807</vt:lpwstr>
  </property>
  <property fmtid="{D5CDD505-2E9C-101B-9397-08002B2CF9AE}" pid="18" name="LocLastLocAttemptVersionTypeLookup">
    <vt:lpwstr/>
  </property>
  <property fmtid="{D5CDD505-2E9C-101B-9397-08002B2CF9AE}" pid="19" name="PolicheckWords">
    <vt:lpwstr/>
  </property>
  <property fmtid="{D5CDD505-2E9C-101B-9397-08002B2CF9AE}" pid="20" name="SubmitterId">
    <vt:lpwstr/>
  </property>
  <property fmtid="{D5CDD505-2E9C-101B-9397-08002B2CF9AE}" pid="21" name="EditorialStatus">
    <vt:lpwstr>Complete</vt:lpwstr>
  </property>
  <property fmtid="{D5CDD505-2E9C-101B-9397-08002B2CF9AE}" pid="22" name="Markets">
    <vt:lpwstr/>
  </property>
  <property fmtid="{D5CDD505-2E9C-101B-9397-08002B2CF9AE}" pid="23" name="OriginAsset">
    <vt:lpwstr/>
  </property>
  <property fmtid="{D5CDD505-2E9C-101B-9397-08002B2CF9AE}" pid="24" name="MarketSpecific">
    <vt:lpwstr>0</vt:lpwstr>
  </property>
  <property fmtid="{D5CDD505-2E9C-101B-9397-08002B2CF9AE}" pid="25" name="LocMarketGroupTiers">
    <vt:lpwstr/>
  </property>
  <property fmtid="{D5CDD505-2E9C-101B-9397-08002B2CF9AE}" pid="26" name="PublishStatusLookup">
    <vt:lpwstr>1283971;#</vt:lpwstr>
  </property>
  <property fmtid="{D5CDD505-2E9C-101B-9397-08002B2CF9AE}" pid="27" name="APAuthor">
    <vt:lpwstr>1955;#REDMOND\v-jemuth</vt:lpwstr>
  </property>
  <property fmtid="{D5CDD505-2E9C-101B-9397-08002B2CF9AE}" pid="28" name="IntlLangReviewer">
    <vt:lpwstr/>
  </property>
  <property fmtid="{D5CDD505-2E9C-101B-9397-08002B2CF9AE}" pid="29" name="LocOverallPreviewStatusLookup">
    <vt:lpwstr/>
  </property>
  <property fmtid="{D5CDD505-2E9C-101B-9397-08002B2CF9AE}" pid="30" name="LocOverallPublishStatusLookup">
    <vt:lpwstr/>
  </property>
  <property fmtid="{D5CDD505-2E9C-101B-9397-08002B2CF9AE}" pid="31" name="CSXSubmissionDate">
    <vt:lpwstr/>
  </property>
  <property fmtid="{D5CDD505-2E9C-101B-9397-08002B2CF9AE}" pid="32" name="TaxCatchAll">
    <vt:lpwstr/>
  </property>
  <property fmtid="{D5CDD505-2E9C-101B-9397-08002B2CF9AE}" pid="33" name="LocNewPublishedVersionLookup">
    <vt:lpwstr/>
  </property>
  <property fmtid="{D5CDD505-2E9C-101B-9397-08002B2CF9AE}" pid="34" name="LocPublishedDependentAssetsLookup">
    <vt:lpwstr/>
  </property>
  <property fmtid="{D5CDD505-2E9C-101B-9397-08002B2CF9AE}" pid="35" name="Manager">
    <vt:lpwstr/>
  </property>
  <property fmtid="{D5CDD505-2E9C-101B-9397-08002B2CF9AE}" pid="36" name="NumericId">
    <vt:lpwstr>102760285</vt:lpwstr>
  </property>
  <property fmtid="{D5CDD505-2E9C-101B-9397-08002B2CF9AE}" pid="37" name="ParentAssetId">
    <vt:lpwstr/>
  </property>
  <property fmtid="{D5CDD505-2E9C-101B-9397-08002B2CF9AE}" pid="38" name="OriginalSourceMarket">
    <vt:lpwstr/>
  </property>
  <property fmtid="{D5CDD505-2E9C-101B-9397-08002B2CF9AE}" pid="39" name="EditorialTags">
    <vt:lpwstr/>
  </property>
  <property fmtid="{D5CDD505-2E9C-101B-9397-08002B2CF9AE}" pid="40" name="LocComments">
    <vt:lpwstr>Intl_Localizable</vt:lpwstr>
  </property>
  <property fmtid="{D5CDD505-2E9C-101B-9397-08002B2CF9AE}" pid="41" name="LocProcessedForMarketsLookup">
    <vt:lpwstr/>
  </property>
  <property fmtid="{D5CDD505-2E9C-101B-9397-08002B2CF9AE}" pid="42" name="LocRecommendedHandoff">
    <vt:lpwstr/>
  </property>
  <property fmtid="{D5CDD505-2E9C-101B-9397-08002B2CF9AE}" pid="43" name="SourceTitle">
    <vt:lpwstr/>
  </property>
  <property fmtid="{D5CDD505-2E9C-101B-9397-08002B2CF9AE}" pid="44" name="CSXUpdate">
    <vt:lpwstr>0</vt:lpwstr>
  </property>
  <property fmtid="{D5CDD505-2E9C-101B-9397-08002B2CF9AE}" pid="45" name="IntlLocPriority">
    <vt:lpwstr/>
  </property>
  <property fmtid="{D5CDD505-2E9C-101B-9397-08002B2CF9AE}" pid="46" name="UAProjectedTotalWords">
    <vt:lpwstr/>
  </property>
  <property fmtid="{D5CDD505-2E9C-101B-9397-08002B2CF9AE}" pid="47" name="MachineTranslated">
    <vt:lpwstr>0</vt:lpwstr>
  </property>
  <property fmtid="{D5CDD505-2E9C-101B-9397-08002B2CF9AE}" pid="48" name="OutputCachingOn">
    <vt:lpwstr>0</vt:lpwstr>
  </property>
  <property fmtid="{D5CDD505-2E9C-101B-9397-08002B2CF9AE}" pid="49" name="IsSearchable">
    <vt:lpwstr>1</vt:lpwstr>
  </property>
  <property fmtid="{D5CDD505-2E9C-101B-9397-08002B2CF9AE}" pid="50" name="ContentItem">
    <vt:lpwstr/>
  </property>
  <property fmtid="{D5CDD505-2E9C-101B-9397-08002B2CF9AE}" pid="51" name="ShowIn">
    <vt:lpwstr>Show everywhere</vt:lpwstr>
  </property>
  <property fmtid="{D5CDD505-2E9C-101B-9397-08002B2CF9AE}" pid="52" name="ThumbnailAssetId">
    <vt:lpwstr/>
  </property>
  <property fmtid="{D5CDD505-2E9C-101B-9397-08002B2CF9AE}" pid="53" name="UALocComments">
    <vt:lpwstr/>
  </property>
  <property fmtid="{D5CDD505-2E9C-101B-9397-08002B2CF9AE}" pid="54" name="UALocRecommendation">
    <vt:lpwstr>Localize</vt:lpwstr>
  </property>
  <property fmtid="{D5CDD505-2E9C-101B-9397-08002B2CF9AE}" pid="55" name="ApplicationCode">
    <vt:lpwstr/>
  </property>
  <property fmtid="{D5CDD505-2E9C-101B-9397-08002B2CF9AE}" pid="56" name="LastModifiedDateTime">
    <vt:lpwstr/>
  </property>
  <property fmtid="{D5CDD505-2E9C-101B-9397-08002B2CF9AE}" pid="57" name="LegacyData">
    <vt:lpwstr/>
  </property>
  <property fmtid="{D5CDD505-2E9C-101B-9397-08002B2CF9AE}" pid="58" name="LocManualTestRequired">
    <vt:lpwstr>0</vt:lpwstr>
  </property>
  <property fmtid="{D5CDD505-2E9C-101B-9397-08002B2CF9AE}" pid="59" name="LocProcessedForHandoffsLookup">
    <vt:lpwstr/>
  </property>
  <property fmtid="{D5CDD505-2E9C-101B-9397-08002B2CF9AE}" pid="60" name="CSXHash">
    <vt:lpwstr/>
  </property>
  <property fmtid="{D5CDD505-2E9C-101B-9397-08002B2CF9AE}" pid="61" name="DirectSourceMarket">
    <vt:lpwstr/>
  </property>
  <property fmtid="{D5CDD505-2E9C-101B-9397-08002B2CF9AE}" pid="62" name="PlannedPubDate">
    <vt:lpwstr/>
  </property>
  <property fmtid="{D5CDD505-2E9C-101B-9397-08002B2CF9AE}" pid="63" name="CSXSubmissionMarket">
    <vt:lpwstr/>
  </property>
  <property fmtid="{D5CDD505-2E9C-101B-9397-08002B2CF9AE}" pid="64" name="Downloads">
    <vt:lpwstr>0</vt:lpwstr>
  </property>
  <property fmtid="{D5CDD505-2E9C-101B-9397-08002B2CF9AE}" pid="65" name="LocOverallHandbackStatusLookup">
    <vt:lpwstr/>
  </property>
  <property fmtid="{D5CDD505-2E9C-101B-9397-08002B2CF9AE}" pid="66" name="ArtSampleDocs">
    <vt:lpwstr/>
  </property>
  <property fmtid="{D5CDD505-2E9C-101B-9397-08002B2CF9AE}" pid="67" name="TrustLevel">
    <vt:lpwstr>1 Microsoft Managed Content</vt:lpwstr>
  </property>
  <property fmtid="{D5CDD505-2E9C-101B-9397-08002B2CF9AE}" pid="68" name="LocalizationTagsTaxHTField0">
    <vt:lpwstr/>
  </property>
  <property fmtid="{D5CDD505-2E9C-101B-9397-08002B2CF9AE}" pid="69" name="BusinessGroup">
    <vt:lpwstr/>
  </property>
  <property fmtid="{D5CDD505-2E9C-101B-9397-08002B2CF9AE}" pid="70" name="Providers">
    <vt:lpwstr/>
  </property>
  <property fmtid="{D5CDD505-2E9C-101B-9397-08002B2CF9AE}" pid="71" name="TimesCloned">
    <vt:lpwstr/>
  </property>
  <property fmtid="{D5CDD505-2E9C-101B-9397-08002B2CF9AE}" pid="72" name="AverageRating">
    <vt:lpwstr/>
  </property>
  <property fmtid="{D5CDD505-2E9C-101B-9397-08002B2CF9AE}" pid="73" name="FeatureTagsTaxHTField0">
    <vt:lpwstr/>
  </property>
  <property fmtid="{D5CDD505-2E9C-101B-9397-08002B2CF9AE}" pid="74" name="LocOverallLocStatusLookup">
    <vt:lpwstr/>
  </property>
  <property fmtid="{D5CDD505-2E9C-101B-9397-08002B2CF9AE}" pid="75" name="LocPublishedLinkedAssetsLookup">
    <vt:lpwstr/>
  </property>
  <property fmtid="{D5CDD505-2E9C-101B-9397-08002B2CF9AE}" pid="76" name="Provider">
    <vt:lpwstr/>
  </property>
  <property fmtid="{D5CDD505-2E9C-101B-9397-08002B2CF9AE}" pid="77" name="UACurrentWords">
    <vt:lpwstr/>
  </property>
  <property fmtid="{D5CDD505-2E9C-101B-9397-08002B2CF9AE}" pid="78" name="Applications">
    <vt:lpwstr>405;#</vt:lpwstr>
  </property>
  <property fmtid="{D5CDD505-2E9C-101B-9397-08002B2CF9AE}" pid="79" name="AssetId">
    <vt:lpwstr>AF102760285</vt:lpwstr>
  </property>
  <property fmtid="{D5CDD505-2E9C-101B-9397-08002B2CF9AE}" pid="80" name="OOCacheId">
    <vt:lpwstr/>
  </property>
  <property fmtid="{D5CDD505-2E9C-101B-9397-08002B2CF9AE}" pid="81" name="IsDeleted">
    <vt:lpwstr>0</vt:lpwstr>
  </property>
  <property fmtid="{D5CDD505-2E9C-101B-9397-08002B2CF9AE}" pid="82" name="PublishTargets">
    <vt:lpwstr>OfficeOnline</vt:lpwstr>
  </property>
  <property fmtid="{D5CDD505-2E9C-101B-9397-08002B2CF9AE}" pid="83" name="BugNumber">
    <vt:lpwstr/>
  </property>
  <property fmtid="{D5CDD505-2E9C-101B-9397-08002B2CF9AE}" pid="84" name="CrawlForDependencies">
    <vt:lpwstr>0</vt:lpwstr>
  </property>
  <property fmtid="{D5CDD505-2E9C-101B-9397-08002B2CF9AE}" pid="85" name="InternalTagsTaxHTField0">
    <vt:lpwstr/>
  </property>
  <property fmtid="{D5CDD505-2E9C-101B-9397-08002B2CF9AE}" pid="86" name="Milestone">
    <vt:lpwstr/>
  </property>
  <property fmtid="{D5CDD505-2E9C-101B-9397-08002B2CF9AE}" pid="87" name="RecommendationsModifier">
    <vt:lpwstr/>
  </property>
  <property fmtid="{D5CDD505-2E9C-101B-9397-08002B2CF9AE}" pid="88" name="ScenarioTagsTaxHTField0">
    <vt:lpwstr/>
  </property>
  <property fmtid="{D5CDD505-2E9C-101B-9397-08002B2CF9AE}" pid="89" name="UANotes">
    <vt:lpwstr/>
  </property>
  <property fmtid="{D5CDD505-2E9C-101B-9397-08002B2CF9AE}" pid="90" name="ApprovalStatus">
    <vt:lpwstr>InProgress</vt:lpwstr>
  </property>
  <property fmtid="{D5CDD505-2E9C-101B-9397-08002B2CF9AE}" pid="91" name="BlockPublish">
    <vt:lpwstr>0</vt:lpwstr>
  </property>
  <property fmtid="{D5CDD505-2E9C-101B-9397-08002B2CF9AE}" pid="92" name="APEditor">
    <vt:lpwstr/>
  </property>
  <property fmtid="{D5CDD505-2E9C-101B-9397-08002B2CF9AE}" pid="93" name="Size">
    <vt:lpwstr>20621</vt:lpwstr>
  </property>
  <property fmtid="{D5CDD505-2E9C-101B-9397-08002B2CF9AE}" pid="94" name="ClipArtFilename">
    <vt:lpwstr/>
  </property>
  <property fmtid="{D5CDD505-2E9C-101B-9397-08002B2CF9AE}" pid="95" name="AcquiredFrom">
    <vt:lpwstr>Internal MS</vt:lpwstr>
  </property>
  <property fmtid="{D5CDD505-2E9C-101B-9397-08002B2CF9AE}" pid="96" name="FriendlyTitle">
    <vt:lpwstr/>
  </property>
  <property fmtid="{D5CDD505-2E9C-101B-9397-08002B2CF9AE}" pid="97" name="DSATActionTaken">
    <vt:lpwstr/>
  </property>
  <property fmtid="{D5CDD505-2E9C-101B-9397-08002B2CF9AE}" pid="98" name="ApprovalLog">
    <vt:lpwstr/>
  </property>
  <property fmtid="{D5CDD505-2E9C-101B-9397-08002B2CF9AE}" pid="99" name="AssetType">
    <vt:lpwstr>NA</vt:lpwstr>
  </property>
  <property fmtid="{D5CDD505-2E9C-101B-9397-08002B2CF9AE}" pid="100" name="HandoffToMSDN">
    <vt:lpwstr/>
  </property>
  <property fmtid="{D5CDD505-2E9C-101B-9397-08002B2CF9AE}" pid="101" name="CategoryTagsTaxHTField11">
    <vt:lpwstr/>
  </property>
  <property fmtid="{D5CDD505-2E9C-101B-9397-08002B2CF9AE}" pid="102" name="AppVerPrimary">
    <vt:lpwstr/>
  </property>
  <property fmtid="{D5CDD505-2E9C-101B-9397-08002B2CF9AE}" pid="103" name="HiddenCategoryTagsTaxHTField0">
    <vt:lpwstr/>
  </property>
  <property fmtid="{D5CDD505-2E9C-101B-9397-08002B2CF9AE}" pid="104" name="AuthorGroup">
    <vt:lpwstr/>
  </property>
  <property fmtid="{D5CDD505-2E9C-101B-9397-08002B2CF9AE}" pid="105" name="VoteCount">
    <vt:lpwstr/>
  </property>
  <property fmtid="{D5CDD505-2E9C-101B-9397-08002B2CF9AE}" pid="106" name="FeedAppVer">
    <vt:lpwstr/>
  </property>
  <property fmtid="{D5CDD505-2E9C-101B-9397-08002B2CF9AE}" pid="107" name="LastHandOff">
    <vt:lpwstr/>
  </property>
</Properties>
</file>