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1.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Lst>
  <p:notesMasterIdLst>
    <p:notesMasterId r:id="rId36"/>
  </p:notesMasterIdLst>
  <p:handoutMasterIdLst>
    <p:handoutMasterId r:id="rId37"/>
  </p:handoutMasterIdLst>
  <p:sldIdLst>
    <p:sldId id="328" r:id="rId11"/>
    <p:sldId id="279" r:id="rId12"/>
    <p:sldId id="280" r:id="rId13"/>
    <p:sldId id="281" r:id="rId14"/>
    <p:sldId id="282" r:id="rId15"/>
    <p:sldId id="283" r:id="rId16"/>
    <p:sldId id="340" r:id="rId17"/>
    <p:sldId id="341" r:id="rId18"/>
    <p:sldId id="342" r:id="rId19"/>
    <p:sldId id="343" r:id="rId20"/>
    <p:sldId id="344" r:id="rId21"/>
    <p:sldId id="345" r:id="rId22"/>
    <p:sldId id="305" r:id="rId23"/>
    <p:sldId id="285" r:id="rId24"/>
    <p:sldId id="287" r:id="rId25"/>
    <p:sldId id="329" r:id="rId26"/>
    <p:sldId id="330" r:id="rId27"/>
    <p:sldId id="331" r:id="rId28"/>
    <p:sldId id="332" r:id="rId29"/>
    <p:sldId id="333" r:id="rId30"/>
    <p:sldId id="334" r:id="rId31"/>
    <p:sldId id="335" r:id="rId32"/>
    <p:sldId id="336" r:id="rId33"/>
    <p:sldId id="288" r:id="rId34"/>
    <p:sldId id="325"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ngsana New" pitchFamily="18" charset="-34"/>
      </a:defRPr>
    </a:lvl1pPr>
    <a:lvl2pPr marL="457200" algn="l" rtl="0" fontAlgn="base">
      <a:spcBef>
        <a:spcPct val="0"/>
      </a:spcBef>
      <a:spcAft>
        <a:spcPct val="0"/>
      </a:spcAft>
      <a:defRPr kern="1200">
        <a:solidFill>
          <a:schemeClr val="tx1"/>
        </a:solidFill>
        <a:latin typeface="Calibri" pitchFamily="34" charset="0"/>
        <a:ea typeface="+mn-ea"/>
        <a:cs typeface="Angsana New" pitchFamily="18" charset="-34"/>
      </a:defRPr>
    </a:lvl2pPr>
    <a:lvl3pPr marL="914400" algn="l" rtl="0" fontAlgn="base">
      <a:spcBef>
        <a:spcPct val="0"/>
      </a:spcBef>
      <a:spcAft>
        <a:spcPct val="0"/>
      </a:spcAft>
      <a:defRPr kern="1200">
        <a:solidFill>
          <a:schemeClr val="tx1"/>
        </a:solidFill>
        <a:latin typeface="Calibri" pitchFamily="34" charset="0"/>
        <a:ea typeface="+mn-ea"/>
        <a:cs typeface="Angsana New" pitchFamily="18" charset="-34"/>
      </a:defRPr>
    </a:lvl3pPr>
    <a:lvl4pPr marL="1371600" algn="l" rtl="0" fontAlgn="base">
      <a:spcBef>
        <a:spcPct val="0"/>
      </a:spcBef>
      <a:spcAft>
        <a:spcPct val="0"/>
      </a:spcAft>
      <a:defRPr kern="1200">
        <a:solidFill>
          <a:schemeClr val="tx1"/>
        </a:solidFill>
        <a:latin typeface="Calibri" pitchFamily="34" charset="0"/>
        <a:ea typeface="+mn-ea"/>
        <a:cs typeface="Angsana New" pitchFamily="18" charset="-34"/>
      </a:defRPr>
    </a:lvl4pPr>
    <a:lvl5pPr marL="1828800" algn="l" rtl="0" fontAlgn="base">
      <a:spcBef>
        <a:spcPct val="0"/>
      </a:spcBef>
      <a:spcAft>
        <a:spcPct val="0"/>
      </a:spcAft>
      <a:defRPr kern="1200">
        <a:solidFill>
          <a:schemeClr val="tx1"/>
        </a:solidFill>
        <a:latin typeface="Calibri" pitchFamily="34" charset="0"/>
        <a:ea typeface="+mn-ea"/>
        <a:cs typeface="Angsana New" pitchFamily="18" charset="-34"/>
      </a:defRPr>
    </a:lvl5pPr>
    <a:lvl6pPr marL="2286000" algn="l" defTabSz="914400" rtl="0" eaLnBrk="1" latinLnBrk="0" hangingPunct="1">
      <a:defRPr kern="1200">
        <a:solidFill>
          <a:schemeClr val="tx1"/>
        </a:solidFill>
        <a:latin typeface="Calibri" pitchFamily="34" charset="0"/>
        <a:ea typeface="+mn-ea"/>
        <a:cs typeface="Angsana New" pitchFamily="18" charset="-34"/>
      </a:defRPr>
    </a:lvl6pPr>
    <a:lvl7pPr marL="2743200" algn="l" defTabSz="914400" rtl="0" eaLnBrk="1" latinLnBrk="0" hangingPunct="1">
      <a:defRPr kern="1200">
        <a:solidFill>
          <a:schemeClr val="tx1"/>
        </a:solidFill>
        <a:latin typeface="Calibri" pitchFamily="34" charset="0"/>
        <a:ea typeface="+mn-ea"/>
        <a:cs typeface="Angsana New" pitchFamily="18" charset="-34"/>
      </a:defRPr>
    </a:lvl7pPr>
    <a:lvl8pPr marL="3200400" algn="l" defTabSz="914400" rtl="0" eaLnBrk="1" latinLnBrk="0" hangingPunct="1">
      <a:defRPr kern="1200">
        <a:solidFill>
          <a:schemeClr val="tx1"/>
        </a:solidFill>
        <a:latin typeface="Calibri" pitchFamily="34" charset="0"/>
        <a:ea typeface="+mn-ea"/>
        <a:cs typeface="Angsana New" pitchFamily="18" charset="-34"/>
      </a:defRPr>
    </a:lvl8pPr>
    <a:lvl9pPr marL="3657600" algn="l" defTabSz="914400" rtl="0" eaLnBrk="1" latinLnBrk="0" hangingPunct="1">
      <a:defRPr kern="1200">
        <a:solidFill>
          <a:schemeClr val="tx1"/>
        </a:solidFill>
        <a:latin typeface="Calibri" pitchFamily="34" charset="0"/>
        <a:ea typeface="+mn-ea"/>
        <a:cs typeface="Angsana New" pitchFamily="18" charset="-3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6" autoAdjust="0"/>
    <p:restoredTop sz="92544" autoAdjust="0"/>
  </p:normalViewPr>
  <p:slideViewPr>
    <p:cSldViewPr>
      <p:cViewPr varScale="1">
        <p:scale>
          <a:sx n="104" d="100"/>
          <a:sy n="104" d="100"/>
        </p:scale>
        <p:origin x="-1284" y="-96"/>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276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2.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th-TH"/>
          </a:p>
        </p:txBody>
      </p:sp>
      <p:sp>
        <p:nvSpPr>
          <p:cNvPr id="12493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EFE4DEB4-5953-4ED5-BC4E-43995B72D613}" type="datetimeFigureOut">
              <a:rPr lang="th-TH"/>
              <a:pPr/>
              <a:t>11/01/55</a:t>
            </a:fld>
            <a:endParaRPr lang="th-TH"/>
          </a:p>
        </p:txBody>
      </p:sp>
      <p:sp>
        <p:nvSpPr>
          <p:cNvPr id="12493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th-TH"/>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1A3B3FE3-22BD-46F1-9FD0-773DAEB407BD}" type="slidenum">
              <a:rPr lang="en-US"/>
              <a:pPr/>
              <a:t>‹#›</a:t>
            </a:fld>
            <a:endParaRPr lang="th-TH"/>
          </a:p>
        </p:txBody>
      </p:sp>
    </p:spTree>
    <p:extLst>
      <p:ext uri="{BB962C8B-B14F-4D97-AF65-F5344CB8AC3E}">
        <p14:creationId xmlns:p14="http://schemas.microsoft.com/office/powerpoint/2010/main" val="1678859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860D631-E1CA-415F-98F9-AC1D32F1A6E1}" type="datetimeFigureOut">
              <a:rPr lang="en-US"/>
              <a:pPr>
                <a:defRPr/>
              </a:pPr>
              <a:t>1/11/2012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50132C-33A9-4783-B48D-023587DEB146}" type="slidenum">
              <a:rPr lang="en-US"/>
              <a:pPr>
                <a:defRPr/>
              </a:pPr>
              <a:t>‹#›</a:t>
            </a:fld>
            <a:endParaRPr lang="en-US"/>
          </a:p>
        </p:txBody>
      </p:sp>
    </p:spTree>
    <p:extLst>
      <p:ext uri="{BB962C8B-B14F-4D97-AF65-F5344CB8AC3E}">
        <p14:creationId xmlns:p14="http://schemas.microsoft.com/office/powerpoint/2010/main" val="952882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1pPr>
    <a:lvl2pPr marL="4572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2pPr>
    <a:lvl3pPr marL="9144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3pPr>
    <a:lvl4pPr marL="13716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4pPr>
    <a:lvl5pPr marL="18288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noProof="0" dirty="0" smtClean="0">
                <a:solidFill>
                  <a:srgbClr val="000000"/>
                </a:solidFill>
                <a:latin typeface="Microsoft YaHei" pitchFamily="34" charset="-122"/>
                <a:ea typeface="Microsoft YaHei" pitchFamily="34" charset="-122"/>
              </a:rPr>
              <a:t>在以下网站下载 </a:t>
            </a:r>
            <a:r>
              <a:rPr lang="en-US" altLang="zh-CN" noProof="0" dirty="0" smtClean="0">
                <a:solidFill>
                  <a:srgbClr val="000000"/>
                </a:solidFill>
                <a:latin typeface="Microsoft YaHei" pitchFamily="34" charset="-122"/>
                <a:ea typeface="Microsoft YaHei" pitchFamily="34" charset="-122"/>
              </a:rPr>
              <a:t>PowerPoint Viewer</a:t>
            </a:r>
            <a:r>
              <a:rPr lang="zh-CN" altLang="en-US" noProof="0" dirty="0" smtClean="0">
                <a:solidFill>
                  <a:srgbClr val="000000"/>
                </a:solidFill>
                <a:latin typeface="Microsoft YaHei" pitchFamily="34" charset="-122"/>
                <a:ea typeface="Microsoft YaHei" pitchFamily="34" charset="-122"/>
              </a:rPr>
              <a:t>：</a:t>
            </a:r>
            <a:r>
              <a:rPr lang="en-US" altLang="zh-CN" noProof="0" dirty="0" smtClean="0">
                <a:solidFill>
                  <a:srgbClr val="000000"/>
                </a:solidFill>
                <a:latin typeface="Microsoft YaHei" pitchFamily="34" charset="-122"/>
                <a:ea typeface="Microsoft YaHei" pitchFamily="34" charset="-122"/>
              </a:rPr>
              <a:t>http://www.microsoft.com/downloads/zh-cn/details.aspx?familyid=cb9bf144-1076-4615-9951-294eeb832823&amp;displaylang=zh-cn</a:t>
            </a:r>
            <a:r>
              <a:rPr lang="zh-CN" altLang="en-US" noProof="0" dirty="0" smtClean="0">
                <a:solidFill>
                  <a:srgbClr val="000000"/>
                </a:solidFill>
                <a:latin typeface="Microsoft YaHei" pitchFamily="34" charset="-122"/>
                <a:ea typeface="Microsoft YaHei" pitchFamily="34" charset="-122"/>
              </a:rPr>
              <a:t>。</a:t>
            </a:r>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rPr>
              <a:t>，</a:t>
            </a:r>
            <a:r>
              <a:rPr lang="zh-CN" altLang="en-US" noProof="0"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rPr>
              <a:t>]</a:t>
            </a:r>
          </a:p>
          <a:p>
            <a:pPr eaLnBrk="1" hangingPunct="1">
              <a:spcBef>
                <a:spcPct val="0"/>
              </a:spcBef>
            </a:pPr>
            <a:endParaRPr lang="zh-CN" altLang="en-US" noProof="0" dirty="0" smtClean="0">
              <a:solidFill>
                <a:srgbClr val="000000"/>
              </a:solidFill>
              <a:latin typeface="Microsoft YaHei" pitchFamily="34" charset="-122"/>
              <a:ea typeface="Microsoft YaHei" pitchFamily="34" charset="-122"/>
            </a:endParaRPr>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1010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rPr>
              <a:t>，</a:t>
            </a:r>
            <a:r>
              <a:rPr lang="zh-CN" altLang="en-US" noProof="0"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rPr>
              <a:t>]</a:t>
            </a:r>
          </a:p>
          <a:p>
            <a:pPr eaLnBrk="1" hangingPunct="1">
              <a:spcBef>
                <a:spcPct val="0"/>
              </a:spcBef>
            </a:pPr>
            <a:endParaRPr lang="zh-CN" altLang="en-US" noProof="0" dirty="0" smtClean="0">
              <a:solidFill>
                <a:srgbClr val="000000"/>
              </a:solidFill>
              <a:latin typeface="Microsoft YaHei" pitchFamily="34" charset="-122"/>
              <a:ea typeface="Microsoft YaHei" pitchFamily="34" charset="-122"/>
            </a:endParaRPr>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1111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rPr>
              <a:t>，</a:t>
            </a:r>
            <a:r>
              <a:rPr lang="zh-CN" altLang="en-US" noProof="0"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rPr>
              <a:t>]</a:t>
            </a:r>
          </a:p>
          <a:p>
            <a:pPr eaLnBrk="1" hangingPunct="1">
              <a:spcBef>
                <a:spcPct val="0"/>
              </a:spcBef>
            </a:pPr>
            <a:endParaRPr lang="zh-CN" altLang="en-US" noProof="0" dirty="0" smtClean="0">
              <a:solidFill>
                <a:srgbClr val="000000"/>
              </a:solidFill>
              <a:latin typeface="Microsoft YaHei" pitchFamily="34" charset="-122"/>
              <a:ea typeface="Microsoft YaHei" pitchFamily="34" charset="-122"/>
            </a:endParaRPr>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1212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通过安装在计算机上的 </a:t>
            </a:r>
            <a:r>
              <a:rPr lang="en-US" altLang="zh-CN" noProof="0" dirty="0" smtClean="0">
                <a:solidFill>
                  <a:srgbClr val="000000"/>
                </a:solidFill>
                <a:latin typeface="Microsoft YaHei" pitchFamily="34" charset="-122"/>
                <a:ea typeface="Microsoft YaHei" pitchFamily="34" charset="-122"/>
              </a:rPr>
              <a:t>Excel 2010</a:t>
            </a:r>
            <a:r>
              <a:rPr lang="zh-CN" altLang="en-US" noProof="0" dirty="0" smtClean="0">
                <a:solidFill>
                  <a:srgbClr val="000000"/>
                </a:solidFill>
                <a:latin typeface="Microsoft YaHei" pitchFamily="34" charset="-122"/>
                <a:ea typeface="Microsoft YaHei" pitchFamily="34" charset="-122"/>
              </a:rPr>
              <a:t>，您可以单击幻灯片中的链接转到在线练习。 在练习中，您可以按照说明在 </a:t>
            </a:r>
            <a:r>
              <a:rPr lang="en-US" altLang="zh-CN" noProof="0" dirty="0" smtClean="0">
                <a:solidFill>
                  <a:srgbClr val="000000"/>
                </a:solidFill>
                <a:latin typeface="Microsoft YaHei" pitchFamily="34" charset="-122"/>
                <a:ea typeface="Microsoft YaHei" pitchFamily="34" charset="-122"/>
              </a:rPr>
              <a:t>Excel 2010 </a:t>
            </a:r>
            <a:r>
              <a:rPr lang="zh-CN" altLang="en-US" noProof="0" dirty="0" smtClean="0">
                <a:solidFill>
                  <a:srgbClr val="000000"/>
                </a:solidFill>
                <a:latin typeface="Microsoft YaHei" pitchFamily="34" charset="-122"/>
                <a:ea typeface="Microsoft YaHei" pitchFamily="34" charset="-122"/>
              </a:rPr>
              <a:t>中执行每项任务。 重要提示：如果您没有 </a:t>
            </a:r>
            <a:r>
              <a:rPr lang="en-US" altLang="zh-CN" noProof="0" dirty="0" smtClean="0">
                <a:solidFill>
                  <a:srgbClr val="000000"/>
                </a:solidFill>
                <a:latin typeface="Microsoft YaHei" pitchFamily="34" charset="-122"/>
                <a:ea typeface="Microsoft YaHei" pitchFamily="34" charset="-122"/>
              </a:rPr>
              <a:t>Excel 2010</a:t>
            </a:r>
            <a:r>
              <a:rPr lang="zh-CN" altLang="en-US" noProof="0" dirty="0" smtClean="0">
                <a:solidFill>
                  <a:srgbClr val="000000"/>
                </a:solidFill>
                <a:latin typeface="Microsoft YaHei" pitchFamily="34" charset="-122"/>
                <a:ea typeface="Microsoft YaHei" pitchFamily="34" charset="-122"/>
              </a:rPr>
              <a:t>，则您将无法访问练习说明。</a:t>
            </a:r>
            <a:r>
              <a:rPr lang="en-US" altLang="zh-CN" noProof="0" dirty="0" smtClean="0">
                <a:solidFill>
                  <a:srgbClr val="000000"/>
                </a:solidFill>
                <a:latin typeface="Microsoft YaHei" pitchFamily="34" charset="-122"/>
                <a:ea typeface="Microsoft YaHei" pitchFamily="34" charset="-122"/>
              </a:rPr>
              <a:t>]</a:t>
            </a:r>
            <a:endParaRPr lang="zh-CN" altLang="en-US" noProof="0" dirty="0" smtClean="0">
              <a:solidFill>
                <a:srgbClr val="000000"/>
              </a:solidFill>
              <a:latin typeface="Microsoft YaHei" pitchFamily="34" charset="-122"/>
              <a:ea typeface="Microsoft YaHei" pitchFamily="34" charset="-122"/>
            </a:endParaRPr>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1313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1414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1515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9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1616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1717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1818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1919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 </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必须在 </a:t>
            </a:r>
            <a:r>
              <a:rPr lang="en-US" altLang="zh-CN" noProof="0" dirty="0" smtClean="0">
                <a:solidFill>
                  <a:srgbClr val="000000"/>
                </a:solidFill>
                <a:latin typeface="Microsoft YaHei" pitchFamily="34" charset="-122"/>
                <a:ea typeface="Microsoft YaHei" pitchFamily="34" charset="-122"/>
              </a:rPr>
              <a:t>PowerPoint 2010 </a:t>
            </a:r>
            <a:r>
              <a:rPr lang="zh-CN" altLang="en-US" noProof="0" dirty="0" smtClean="0">
                <a:solidFill>
                  <a:srgbClr val="000000"/>
                </a:solidFill>
                <a:latin typeface="Microsoft YaHei" pitchFamily="34" charset="-122"/>
                <a:ea typeface="Microsoft YaHei" pitchFamily="34" charset="-122"/>
              </a:rPr>
              <a:t>中查看此演示文稿。 如果您没有 </a:t>
            </a:r>
            <a:r>
              <a:rPr lang="en-US" altLang="zh-CN" noProof="0" dirty="0" smtClean="0">
                <a:solidFill>
                  <a:srgbClr val="000000"/>
                </a:solidFill>
                <a:latin typeface="Microsoft YaHei" pitchFamily="34" charset="-122"/>
                <a:ea typeface="Microsoft YaHei" pitchFamily="34" charset="-122"/>
              </a:rPr>
              <a:t>PowerPoint 2010</a:t>
            </a:r>
            <a:r>
              <a:rPr lang="zh-CN" altLang="en-US" noProof="0" dirty="0" smtClean="0">
                <a:solidFill>
                  <a:srgbClr val="000000"/>
                </a:solidFill>
                <a:latin typeface="Microsoft YaHei" pitchFamily="34" charset="-122"/>
                <a:ea typeface="Microsoft YaHei" pitchFamily="34" charset="-122"/>
              </a:rPr>
              <a:t>，则演示文稿中包含的视频将无法播放。 如果您没有 </a:t>
            </a:r>
            <a:r>
              <a:rPr lang="en-US" altLang="zh-CN" noProof="0" dirty="0" smtClean="0">
                <a:solidFill>
                  <a:srgbClr val="000000"/>
                </a:solidFill>
                <a:latin typeface="Microsoft YaHei" pitchFamily="34" charset="-122"/>
                <a:ea typeface="Microsoft YaHei" pitchFamily="34" charset="-122"/>
              </a:rPr>
              <a:t>PowerPoint 2010</a:t>
            </a:r>
            <a:r>
              <a:rPr lang="zh-CN" altLang="en-US" noProof="0" dirty="0" smtClean="0">
                <a:solidFill>
                  <a:srgbClr val="000000"/>
                </a:solidFill>
                <a:latin typeface="Microsoft YaHei" pitchFamily="34" charset="-122"/>
                <a:ea typeface="Microsoft YaHei" pitchFamily="34" charset="-122"/>
              </a:rPr>
              <a:t>，请下载 </a:t>
            </a:r>
            <a:r>
              <a:rPr lang="en-US" altLang="zh-CN" noProof="0" dirty="0" smtClean="0">
                <a:solidFill>
                  <a:srgbClr val="000000"/>
                </a:solidFill>
                <a:latin typeface="Microsoft YaHei" pitchFamily="34" charset="-122"/>
                <a:ea typeface="Microsoft YaHei" pitchFamily="34" charset="-122"/>
              </a:rPr>
              <a:t>PowerPoint Viewer </a:t>
            </a:r>
            <a:r>
              <a:rPr lang="zh-CN" altLang="en-US" noProof="0" dirty="0" smtClean="0">
                <a:solidFill>
                  <a:srgbClr val="000000"/>
                </a:solidFill>
                <a:latin typeface="Microsoft YaHei" pitchFamily="34" charset="-122"/>
                <a:ea typeface="Microsoft YaHei" pitchFamily="34" charset="-122"/>
              </a:rPr>
              <a:t>以查看这些文件：</a:t>
            </a:r>
            <a:r>
              <a:rPr lang="en-US" altLang="zh-CN" noProof="0" dirty="0" smtClean="0">
                <a:solidFill>
                  <a:srgbClr val="000000"/>
                </a:solidFill>
                <a:latin typeface="Microsoft YaHei" pitchFamily="34" charset="-122"/>
                <a:ea typeface="Microsoft YaHei" pitchFamily="34" charset="-122"/>
              </a:rPr>
              <a:t>http://</a:t>
            </a:r>
            <a:r>
              <a:rPr lang="en-US" altLang="zh-CN" noProof="0" dirty="0" err="1" smtClean="0">
                <a:solidFill>
                  <a:srgbClr val="000000"/>
                </a:solidFill>
                <a:latin typeface="Microsoft YaHei" pitchFamily="34" charset="-122"/>
                <a:ea typeface="Microsoft YaHei" pitchFamily="34" charset="-122"/>
              </a:rPr>
              <a:t>www.microsoft.com</a:t>
            </a:r>
            <a:r>
              <a:rPr lang="en-US" altLang="zh-CN" noProof="0" dirty="0" smtClean="0">
                <a:solidFill>
                  <a:srgbClr val="000000"/>
                </a:solidFill>
                <a:latin typeface="Microsoft YaHei" pitchFamily="34" charset="-122"/>
                <a:ea typeface="Microsoft YaHei" pitchFamily="34" charset="-122"/>
              </a:rPr>
              <a:t>/downloads/</a:t>
            </a:r>
            <a:r>
              <a:rPr lang="en-US" altLang="zh-CN" noProof="0" dirty="0" err="1" smtClean="0">
                <a:solidFill>
                  <a:srgbClr val="000000"/>
                </a:solidFill>
                <a:latin typeface="Microsoft YaHei" pitchFamily="34" charset="-122"/>
                <a:ea typeface="Microsoft YaHei" pitchFamily="34" charset="-122"/>
              </a:rPr>
              <a:t>zh-cn</a:t>
            </a:r>
            <a:r>
              <a:rPr lang="en-US" altLang="zh-CN" noProof="0" dirty="0" smtClean="0">
                <a:solidFill>
                  <a:srgbClr val="000000"/>
                </a:solidFill>
                <a:latin typeface="Microsoft YaHei" pitchFamily="34" charset="-122"/>
                <a:ea typeface="Microsoft YaHei" pitchFamily="34" charset="-122"/>
              </a:rPr>
              <a:t>/</a:t>
            </a:r>
            <a:r>
              <a:rPr lang="en-US" altLang="zh-CN" noProof="0" dirty="0" err="1" smtClean="0">
                <a:solidFill>
                  <a:srgbClr val="000000"/>
                </a:solidFill>
                <a:latin typeface="Microsoft YaHei" pitchFamily="34" charset="-122"/>
                <a:ea typeface="Microsoft YaHei" pitchFamily="34" charset="-122"/>
              </a:rPr>
              <a:t>details.aspx?familyid</a:t>
            </a:r>
            <a:r>
              <a:rPr lang="en-US" altLang="zh-CN" noProof="0" dirty="0" smtClean="0">
                <a:solidFill>
                  <a:srgbClr val="000000"/>
                </a:solidFill>
                <a:latin typeface="Microsoft YaHei" pitchFamily="34" charset="-122"/>
                <a:ea typeface="Microsoft YaHei" pitchFamily="34" charset="-122"/>
              </a:rPr>
              <a:t>=</a:t>
            </a:r>
            <a:r>
              <a:rPr lang="en-US" altLang="zh-CN" noProof="0" dirty="0" err="1" smtClean="0">
                <a:solidFill>
                  <a:srgbClr val="000000"/>
                </a:solidFill>
                <a:latin typeface="Microsoft YaHei" pitchFamily="34" charset="-122"/>
                <a:ea typeface="Microsoft YaHei" pitchFamily="34" charset="-122"/>
              </a:rPr>
              <a:t>cb9bf144-1076-4615-9951-294eeb832823&amp;displaylang</a:t>
            </a:r>
            <a:r>
              <a:rPr lang="en-US" altLang="zh-CN" noProof="0" dirty="0" smtClean="0">
                <a:solidFill>
                  <a:srgbClr val="000000"/>
                </a:solidFill>
                <a:latin typeface="Microsoft YaHei" pitchFamily="34" charset="-122"/>
                <a:ea typeface="Microsoft YaHei" pitchFamily="34" charset="-122"/>
              </a:rPr>
              <a:t>=</a:t>
            </a:r>
            <a:r>
              <a:rPr lang="en-US" altLang="zh-CN" noProof="0" dirty="0" err="1" smtClean="0">
                <a:solidFill>
                  <a:srgbClr val="000000"/>
                </a:solidFill>
                <a:latin typeface="Microsoft YaHei" pitchFamily="34" charset="-122"/>
                <a:ea typeface="Microsoft YaHei" pitchFamily="34" charset="-122"/>
              </a:rPr>
              <a:t>zh-cn</a:t>
            </a:r>
            <a:r>
              <a:rPr lang="zh-CN" altLang="en-US" noProof="0" dirty="0" smtClean="0">
                <a:solidFill>
                  <a:srgbClr val="000000"/>
                </a:solidFill>
                <a:latin typeface="Microsoft YaHei" pitchFamily="34" charset="-122"/>
                <a:ea typeface="Microsoft YaHei" pitchFamily="34" charset="-122"/>
              </a:rPr>
              <a:t>。</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如果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屏幕的顶部显示黄色安全栏，或者如果视频播放窗口中显示“编解码器不可用”消息，则演示文稿可能已在受保护的视图中打开。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    安全栏中单击“启用编辑”。</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若要浏览其他可下载的 </a:t>
            </a:r>
            <a:r>
              <a:rPr lang="en-US" altLang="zh-CN" noProof="0" dirty="0" smtClean="0">
                <a:solidFill>
                  <a:srgbClr val="000000"/>
                </a:solidFill>
                <a:latin typeface="Microsoft YaHei" pitchFamily="34" charset="-122"/>
                <a:ea typeface="Microsoft YaHei" pitchFamily="34" charset="-122"/>
              </a:rPr>
              <a:t>Excel </a:t>
            </a:r>
            <a:r>
              <a:rPr lang="zh-CN" altLang="en-US" noProof="0" dirty="0" smtClean="0">
                <a:solidFill>
                  <a:srgbClr val="000000"/>
                </a:solidFill>
                <a:latin typeface="Microsoft YaHei" pitchFamily="34" charset="-122"/>
                <a:ea typeface="Microsoft YaHei" pitchFamily="34" charset="-122"/>
              </a:rPr>
              <a:t>培训演示文稿，请参见“下载 </a:t>
            </a:r>
            <a:r>
              <a:rPr lang="en-US" altLang="zh-CN" noProof="0" dirty="0" smtClean="0">
                <a:solidFill>
                  <a:srgbClr val="000000"/>
                </a:solidFill>
                <a:latin typeface="Microsoft YaHei" pitchFamily="34" charset="-122"/>
                <a:ea typeface="Microsoft YaHei" pitchFamily="34" charset="-122"/>
              </a:rPr>
              <a:t>Office 2010 </a:t>
            </a:r>
            <a:r>
              <a:rPr lang="zh-CN" altLang="en-US" noProof="0" dirty="0" smtClean="0">
                <a:solidFill>
                  <a:srgbClr val="000000"/>
                </a:solidFill>
                <a:latin typeface="Microsoft YaHei" pitchFamily="34" charset="-122"/>
                <a:ea typeface="Microsoft YaHei" pitchFamily="34" charset="-122"/>
              </a:rPr>
              <a:t>培训”页面：</a:t>
            </a:r>
            <a:r>
              <a:rPr lang="en-US" altLang="zh-CN" noProof="0" dirty="0" smtClean="0">
                <a:solidFill>
                  <a:srgbClr val="000000"/>
                </a:solidFill>
                <a:latin typeface="Microsoft YaHei" pitchFamily="34" charset="-122"/>
                <a:ea typeface="Microsoft YaHei" pitchFamily="34" charset="-122"/>
              </a:rPr>
              <a:t>http://</a:t>
            </a:r>
            <a:r>
              <a:rPr lang="en-US" altLang="zh-CN" noProof="0" dirty="0" err="1" smtClean="0">
                <a:solidFill>
                  <a:srgbClr val="000000"/>
                </a:solidFill>
                <a:latin typeface="Microsoft YaHei" pitchFamily="34" charset="-122"/>
                <a:ea typeface="Microsoft YaHei" pitchFamily="34" charset="-122"/>
              </a:rPr>
              <a:t>office.microsoft.com</a:t>
            </a:r>
            <a:r>
              <a:rPr lang="en-US" altLang="zh-CN" noProof="0" dirty="0" smtClean="0">
                <a:solidFill>
                  <a:srgbClr val="000000"/>
                </a:solidFill>
                <a:latin typeface="Microsoft YaHei" pitchFamily="34" charset="-122"/>
                <a:ea typeface="Microsoft YaHei" pitchFamily="34" charset="-122"/>
              </a:rPr>
              <a:t>/</a:t>
            </a:r>
            <a:r>
              <a:rPr lang="en-US" altLang="zh-CN" noProof="0" dirty="0" err="1" smtClean="0">
                <a:solidFill>
                  <a:srgbClr val="000000"/>
                </a:solidFill>
                <a:latin typeface="Microsoft YaHei" pitchFamily="34" charset="-122"/>
                <a:ea typeface="Microsoft YaHei" pitchFamily="34" charset="-122"/>
              </a:rPr>
              <a:t>zh-cn</a:t>
            </a:r>
            <a:r>
              <a:rPr lang="en-US" altLang="zh-CN" noProof="0" dirty="0" smtClean="0">
                <a:solidFill>
                  <a:srgbClr val="000000"/>
                </a:solidFill>
                <a:latin typeface="Microsoft YaHei" pitchFamily="34" charset="-122"/>
                <a:ea typeface="Microsoft YaHei" pitchFamily="34" charset="-122"/>
              </a:rPr>
              <a:t>/support/</a:t>
            </a:r>
            <a:r>
              <a:rPr lang="en-US" altLang="zh-CN" noProof="0" dirty="0" err="1" smtClean="0">
                <a:solidFill>
                  <a:srgbClr val="000000"/>
                </a:solidFill>
                <a:latin typeface="Microsoft YaHei" pitchFamily="34" charset="-122"/>
                <a:ea typeface="Microsoft YaHei" pitchFamily="34" charset="-122"/>
              </a:rPr>
              <a:t>HA101901726.aspx?CTT</a:t>
            </a:r>
            <a:r>
              <a:rPr lang="en-US" altLang="zh-CN" noProof="0" dirty="0" smtClean="0">
                <a:solidFill>
                  <a:srgbClr val="000000"/>
                </a:solidFill>
                <a:latin typeface="Microsoft YaHei" pitchFamily="34" charset="-122"/>
                <a:ea typeface="Microsoft YaHei" pitchFamily="34" charset="-122"/>
              </a:rPr>
              <a:t>=1</a:t>
            </a:r>
            <a:r>
              <a:rPr lang="zh-CN" altLang="en-US" noProof="0" dirty="0" smtClean="0">
                <a:solidFill>
                  <a:srgbClr val="000000"/>
                </a:solidFill>
                <a:latin typeface="Microsoft YaHei" pitchFamily="34" charset="-122"/>
                <a:ea typeface="Microsoft YaHei" pitchFamily="34" charset="-122"/>
              </a:rPr>
              <a:t>。</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有关自定义此模板的详细帮助，请参见最后一张幻灯片。 此外，请在某些幻灯片的备注窗格中查找其他课程文本。</a:t>
            </a:r>
            <a:r>
              <a:rPr lang="en-US" altLang="zh-CN" noProof="0" dirty="0" smtClean="0">
                <a:solidFill>
                  <a:srgbClr val="000000"/>
                </a:solidFill>
                <a:latin typeface="Microsoft YaHei" pitchFamily="34" charset="-122"/>
                <a:ea typeface="Microsoft YaHei" pitchFamily="34" charset="-122"/>
              </a:rPr>
              <a:t>]</a:t>
            </a:r>
            <a:endParaRPr lang="zh-CN" altLang="en-US" noProof="0" dirty="0" smtClean="0">
              <a:solidFill>
                <a:srgbClr val="000000"/>
              </a:solidFill>
              <a:latin typeface="Microsoft YaHei" pitchFamily="34" charset="-122"/>
              <a:ea typeface="Microsoft YaHei" pitchFamily="34" charset="-122"/>
            </a:endParaRPr>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83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2020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2121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2222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2323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2424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85800" y="4191000"/>
            <a:ext cx="54864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z="1100" b="1" noProof="0" dirty="0" smtClean="0">
                <a:solidFill>
                  <a:srgbClr val="000000"/>
                </a:solidFill>
                <a:latin typeface="Microsoft YaHei" pitchFamily="34" charset="-122"/>
                <a:ea typeface="Microsoft YaHei" pitchFamily="34" charset="-122"/>
              </a:rPr>
              <a:t>使用此模板</a:t>
            </a:r>
          </a:p>
          <a:p>
            <a:pPr eaLnBrk="1" hangingPunct="1">
              <a:spcBef>
                <a:spcPct val="0"/>
              </a:spcBef>
            </a:pPr>
            <a:r>
              <a:rPr lang="zh-CN" altLang="en-US" sz="900" noProof="0" dirty="0" smtClean="0">
                <a:solidFill>
                  <a:srgbClr val="000000"/>
                </a:solidFill>
                <a:latin typeface="Microsoft YaHei" pitchFamily="34" charset="-122"/>
                <a:ea typeface="Microsoft YaHei" pitchFamily="34" charset="-122"/>
              </a:rPr>
              <a:t>此 </a:t>
            </a:r>
            <a:r>
              <a:rPr lang="en-US" altLang="zh-CN" sz="900" noProof="0" dirty="0" smtClean="0">
                <a:solidFill>
                  <a:srgbClr val="000000"/>
                </a:solidFill>
                <a:latin typeface="Microsoft YaHei" pitchFamily="34" charset="-122"/>
                <a:ea typeface="Microsoft YaHei" pitchFamily="34" charset="-122"/>
              </a:rPr>
              <a:t>Microsoft PowerPoint</a:t>
            </a:r>
            <a:r>
              <a:rPr lang="en-US" altLang="zh-CN" sz="900" baseline="30000" noProof="0" dirty="0" smtClean="0">
                <a:solidFill>
                  <a:srgbClr val="000000"/>
                </a:solidFill>
                <a:latin typeface="Microsoft YaHei" pitchFamily="34" charset="-122"/>
                <a:ea typeface="Microsoft YaHei" pitchFamily="34" charset="-122"/>
              </a:rPr>
              <a:t>®</a:t>
            </a:r>
            <a:r>
              <a:rPr lang="zh-CN" altLang="en-US" sz="900" noProof="0" dirty="0" smtClean="0">
                <a:solidFill>
                  <a:srgbClr val="000000"/>
                </a:solidFill>
                <a:latin typeface="Microsoft YaHei" pitchFamily="34" charset="-122"/>
                <a:ea typeface="Microsoft YaHei" pitchFamily="34" charset="-122"/>
              </a:rPr>
              <a:t> 模板包含有关使用 </a:t>
            </a:r>
            <a:r>
              <a:rPr lang="en-US" altLang="zh-CN" sz="900" noProof="0" dirty="0" smtClean="0">
                <a:solidFill>
                  <a:srgbClr val="000000"/>
                </a:solidFill>
                <a:latin typeface="Microsoft YaHei" pitchFamily="34" charset="-122"/>
                <a:ea typeface="Microsoft YaHei" pitchFamily="34" charset="-122"/>
              </a:rPr>
              <a:t>Microsoft Excel</a:t>
            </a:r>
            <a:r>
              <a:rPr lang="en-US" altLang="zh-CN" sz="900" baseline="30000" noProof="0" dirty="0" smtClean="0">
                <a:solidFill>
                  <a:srgbClr val="000000"/>
                </a:solidFill>
                <a:latin typeface="Microsoft YaHei" pitchFamily="34" charset="-122"/>
                <a:ea typeface="Microsoft YaHei" pitchFamily="34" charset="-122"/>
              </a:rPr>
              <a:t>®</a:t>
            </a:r>
            <a:r>
              <a:rPr lang="zh-CN" altLang="en-US" sz="900" noProof="0" dirty="0" smtClean="0">
                <a:solidFill>
                  <a:srgbClr val="000000"/>
                </a:solidFill>
                <a:latin typeface="Microsoft YaHei" pitchFamily="34" charset="-122"/>
                <a:ea typeface="Microsoft YaHei" pitchFamily="34" charset="-122"/>
              </a:rPr>
              <a:t> </a:t>
            </a:r>
            <a:r>
              <a:rPr lang="en-US" altLang="zh-CN" sz="900" noProof="0" dirty="0" smtClean="0">
                <a:solidFill>
                  <a:srgbClr val="000000"/>
                </a:solidFill>
                <a:latin typeface="Microsoft YaHei" pitchFamily="34" charset="-122"/>
                <a:ea typeface="Microsoft YaHei" pitchFamily="34" charset="-122"/>
              </a:rPr>
              <a:t>2010 </a:t>
            </a:r>
            <a:r>
              <a:rPr lang="zh-CN" altLang="en-US" sz="900" noProof="0" dirty="0" smtClean="0">
                <a:solidFill>
                  <a:srgbClr val="000000"/>
                </a:solidFill>
                <a:latin typeface="Microsoft YaHei" pitchFamily="34" charset="-122"/>
                <a:ea typeface="Microsoft YaHei" pitchFamily="34" charset="-122"/>
              </a:rPr>
              <a:t>中的图表简介的培训内容。 其内容改编自名为“如何在 </a:t>
            </a:r>
            <a:r>
              <a:rPr lang="en-US" altLang="zh-CN" sz="900" noProof="0" dirty="0" smtClean="0">
                <a:solidFill>
                  <a:srgbClr val="000000"/>
                </a:solidFill>
                <a:latin typeface="Microsoft YaHei" pitchFamily="34" charset="-122"/>
                <a:ea typeface="Microsoft YaHei" pitchFamily="34" charset="-122"/>
              </a:rPr>
              <a:t>Excel 2010 </a:t>
            </a:r>
            <a:r>
              <a:rPr lang="zh-CN" altLang="en-US" sz="900" noProof="0" dirty="0" smtClean="0">
                <a:solidFill>
                  <a:srgbClr val="000000"/>
                </a:solidFill>
                <a:latin typeface="Microsoft YaHei" pitchFamily="34" charset="-122"/>
                <a:ea typeface="Microsoft YaHei" pitchFamily="34" charset="-122"/>
              </a:rPr>
              <a:t>中创建基本图表”的 </a:t>
            </a:r>
            <a:r>
              <a:rPr lang="en-US" altLang="zh-CN" sz="900" noProof="0" dirty="0" smtClean="0">
                <a:solidFill>
                  <a:srgbClr val="000000"/>
                </a:solidFill>
                <a:latin typeface="Microsoft YaHei" pitchFamily="34" charset="-122"/>
                <a:ea typeface="Microsoft YaHei" pitchFamily="34" charset="-122"/>
              </a:rPr>
              <a:t>Office.com </a:t>
            </a:r>
            <a:r>
              <a:rPr lang="zh-CN" altLang="en-US" sz="900" noProof="0" dirty="0" smtClean="0">
                <a:solidFill>
                  <a:srgbClr val="000000"/>
                </a:solidFill>
                <a:latin typeface="Microsoft YaHei" pitchFamily="34" charset="-122"/>
                <a:ea typeface="Microsoft YaHei" pitchFamily="34" charset="-122"/>
              </a:rPr>
              <a:t>培训课程。</a:t>
            </a:r>
            <a:endParaRPr lang="zh-CN" altLang="en-US" sz="900" b="1" noProof="0" dirty="0" smtClean="0">
              <a:solidFill>
                <a:srgbClr val="000000"/>
              </a:solidFill>
              <a:latin typeface="Microsoft YaHei" pitchFamily="34" charset="-122"/>
              <a:ea typeface="Microsoft YaHei" pitchFamily="34" charset="-122"/>
            </a:endParaRPr>
          </a:p>
          <a:p>
            <a:pPr eaLnBrk="1" hangingPunct="1">
              <a:spcBef>
                <a:spcPct val="0"/>
              </a:spcBef>
            </a:pPr>
            <a:r>
              <a:rPr lang="en-US" altLang="zh-CN" sz="900" b="1" noProof="0" dirty="0" smtClean="0">
                <a:solidFill>
                  <a:srgbClr val="000000"/>
                </a:solidFill>
                <a:latin typeface="Microsoft YaHei" pitchFamily="34" charset="-122"/>
                <a:ea typeface="Microsoft YaHei" pitchFamily="34" charset="-122"/>
              </a:rPr>
              <a:t>PowerPoint </a:t>
            </a:r>
            <a:r>
              <a:rPr lang="zh-CN" altLang="en-US" sz="900" b="1" noProof="0" dirty="0" smtClean="0">
                <a:solidFill>
                  <a:srgbClr val="000000"/>
                </a:solidFill>
                <a:latin typeface="Microsoft YaHei" pitchFamily="34" charset="-122"/>
                <a:ea typeface="Microsoft YaHei" pitchFamily="34" charset="-122"/>
              </a:rPr>
              <a:t>版本：</a:t>
            </a:r>
            <a:r>
              <a:rPr lang="zh-CN" altLang="en-US" sz="900" noProof="0" dirty="0" smtClean="0">
                <a:solidFill>
                  <a:srgbClr val="000000"/>
                </a:solidFill>
                <a:latin typeface="Microsoft YaHei" pitchFamily="34" charset="-122"/>
                <a:ea typeface="Microsoft YaHei" pitchFamily="34" charset="-122"/>
              </a:rPr>
              <a:t>必须在 </a:t>
            </a:r>
            <a:r>
              <a:rPr lang="en-US" altLang="zh-CN" sz="900" noProof="0" dirty="0" smtClean="0">
                <a:solidFill>
                  <a:srgbClr val="000000"/>
                </a:solidFill>
                <a:latin typeface="Microsoft YaHei" pitchFamily="34" charset="-122"/>
                <a:ea typeface="Microsoft YaHei" pitchFamily="34" charset="-122"/>
              </a:rPr>
              <a:t>PowerPoint 2010 </a:t>
            </a:r>
            <a:r>
              <a:rPr lang="zh-CN" altLang="en-US" sz="900" noProof="0" dirty="0" smtClean="0">
                <a:solidFill>
                  <a:srgbClr val="000000"/>
                </a:solidFill>
                <a:latin typeface="Microsoft YaHei" pitchFamily="34" charset="-122"/>
                <a:ea typeface="Microsoft YaHei" pitchFamily="34" charset="-122"/>
              </a:rPr>
              <a:t>中查看此模板。 如果您没有 </a:t>
            </a:r>
            <a:r>
              <a:rPr lang="en-US" altLang="zh-CN" sz="900" noProof="0" dirty="0" smtClean="0">
                <a:solidFill>
                  <a:srgbClr val="000000"/>
                </a:solidFill>
                <a:latin typeface="Microsoft YaHei" pitchFamily="34" charset="-122"/>
                <a:ea typeface="Microsoft YaHei" pitchFamily="34" charset="-122"/>
              </a:rPr>
              <a:t>PowerPoint 2010</a:t>
            </a:r>
            <a:r>
              <a:rPr lang="zh-CN" altLang="en-US" sz="900" noProof="0" dirty="0" smtClean="0">
                <a:solidFill>
                  <a:srgbClr val="000000"/>
                </a:solidFill>
                <a:latin typeface="Microsoft YaHei" pitchFamily="34" charset="-122"/>
                <a:ea typeface="Microsoft YaHei" pitchFamily="34" charset="-122"/>
              </a:rPr>
              <a:t>，则演示文稿中包含的视频将无法播放。 如果您没有 </a:t>
            </a:r>
            <a:r>
              <a:rPr lang="en-US" altLang="zh-CN" sz="900" noProof="0" dirty="0" smtClean="0">
                <a:solidFill>
                  <a:srgbClr val="000000"/>
                </a:solidFill>
                <a:latin typeface="Microsoft YaHei" pitchFamily="34" charset="-122"/>
                <a:ea typeface="Microsoft YaHei" pitchFamily="34" charset="-122"/>
              </a:rPr>
              <a:t>PowerPoint 2010</a:t>
            </a:r>
            <a:r>
              <a:rPr lang="zh-CN" altLang="en-US" sz="900" noProof="0" dirty="0" smtClean="0">
                <a:solidFill>
                  <a:srgbClr val="000000"/>
                </a:solidFill>
                <a:latin typeface="Microsoft YaHei" pitchFamily="34" charset="-122"/>
                <a:ea typeface="Microsoft YaHei" pitchFamily="34" charset="-122"/>
              </a:rPr>
              <a:t>，请下载 </a:t>
            </a:r>
            <a:r>
              <a:rPr lang="en-US" altLang="zh-CN" sz="900" noProof="0" dirty="0" smtClean="0">
                <a:solidFill>
                  <a:srgbClr val="000000"/>
                </a:solidFill>
                <a:latin typeface="Microsoft YaHei" pitchFamily="34" charset="-122"/>
                <a:ea typeface="Microsoft YaHei" pitchFamily="34" charset="-122"/>
              </a:rPr>
              <a:t>PowerPoint Viewer </a:t>
            </a:r>
            <a:r>
              <a:rPr lang="zh-CN" altLang="en-US" sz="900" noProof="0" dirty="0" smtClean="0">
                <a:solidFill>
                  <a:srgbClr val="000000"/>
                </a:solidFill>
                <a:latin typeface="Microsoft YaHei" pitchFamily="34" charset="-122"/>
                <a:ea typeface="Microsoft YaHei" pitchFamily="34" charset="-122"/>
              </a:rPr>
              <a:t>以查看这些文件：</a:t>
            </a:r>
            <a:r>
              <a:rPr lang="en-US" altLang="zh-CN" sz="900" noProof="0" dirty="0" smtClean="0">
                <a:solidFill>
                  <a:srgbClr val="000000"/>
                </a:solidFill>
                <a:latin typeface="Microsoft YaHei" pitchFamily="34" charset="-122"/>
                <a:ea typeface="Microsoft YaHei" pitchFamily="34" charset="-122"/>
              </a:rPr>
              <a:t>http://www.microsoft.com/downloads/zh-cn/details.aspx?familyid=cb9bf144-1076-4615-9951-294eeb832823&amp;displaylang=zh-cn</a:t>
            </a:r>
            <a:r>
              <a:rPr lang="zh-CN" altLang="en-US" sz="900" noProof="0" dirty="0" smtClean="0">
                <a:solidFill>
                  <a:srgbClr val="000000"/>
                </a:solidFill>
                <a:latin typeface="Microsoft YaHei" pitchFamily="34" charset="-122"/>
                <a:ea typeface="Microsoft YaHei" pitchFamily="34" charset="-122"/>
              </a:rPr>
              <a:t>。</a:t>
            </a:r>
            <a:br>
              <a:rPr lang="zh-CN" altLang="en-US" sz="900" noProof="0" dirty="0" smtClean="0">
                <a:solidFill>
                  <a:srgbClr val="000000"/>
                </a:solidFill>
                <a:latin typeface="Microsoft YaHei" pitchFamily="34" charset="-122"/>
                <a:ea typeface="Microsoft YaHei" pitchFamily="34" charset="-122"/>
              </a:rPr>
            </a:br>
            <a:r>
              <a:rPr lang="zh-CN" altLang="en-US" sz="900" b="1" noProof="0" dirty="0" smtClean="0">
                <a:solidFill>
                  <a:srgbClr val="000000"/>
                </a:solidFill>
                <a:latin typeface="Microsoft YaHei" pitchFamily="34" charset="-122"/>
                <a:ea typeface="Microsoft YaHei" pitchFamily="34" charset="-122"/>
              </a:rPr>
              <a:t>视频播放：</a:t>
            </a:r>
            <a:r>
              <a:rPr lang="zh-CN" altLang="en-US" sz="900" noProof="0" dirty="0" smtClean="0">
                <a:solidFill>
                  <a:srgbClr val="000000"/>
                </a:solidFill>
                <a:latin typeface="Microsoft YaHei" pitchFamily="34" charset="-122"/>
                <a:ea typeface="Microsoft YaHei" pitchFamily="34" charset="-122"/>
              </a:rPr>
              <a:t>如果 </a:t>
            </a:r>
            <a:r>
              <a:rPr lang="en-US" altLang="zh-CN" sz="900" noProof="0" dirty="0" smtClean="0">
                <a:solidFill>
                  <a:srgbClr val="000000"/>
                </a:solidFill>
                <a:latin typeface="Microsoft YaHei" pitchFamily="34" charset="-122"/>
                <a:ea typeface="Microsoft YaHei" pitchFamily="34" charset="-122"/>
              </a:rPr>
              <a:t>PowerPoint </a:t>
            </a:r>
            <a:r>
              <a:rPr lang="zh-CN" altLang="en-US" sz="900" noProof="0" dirty="0" smtClean="0">
                <a:solidFill>
                  <a:srgbClr val="000000"/>
                </a:solidFill>
                <a:latin typeface="Microsoft YaHei" pitchFamily="34" charset="-122"/>
                <a:ea typeface="Microsoft YaHei" pitchFamily="34" charset="-122"/>
              </a:rPr>
              <a:t>屏幕的顶部显示黄色安全栏，或者如果视频播放窗口中显示“编解码器不可用”消息，则演示文稿可能已在受保护的视图中打开。 若要启用视频播放，请在 </a:t>
            </a:r>
            <a:r>
              <a:rPr lang="en-US" altLang="zh-CN" sz="900" noProof="0" dirty="0" smtClean="0">
                <a:solidFill>
                  <a:srgbClr val="000000"/>
                </a:solidFill>
                <a:latin typeface="Microsoft YaHei" pitchFamily="34" charset="-122"/>
                <a:ea typeface="Microsoft YaHei" pitchFamily="34" charset="-122"/>
              </a:rPr>
              <a:t>PowerPoint </a:t>
            </a:r>
            <a:r>
              <a:rPr lang="zh-CN" altLang="en-US" sz="900" noProof="0" dirty="0" smtClean="0">
                <a:solidFill>
                  <a:srgbClr val="000000"/>
                </a:solidFill>
                <a:latin typeface="Microsoft YaHei" pitchFamily="34" charset="-122"/>
                <a:ea typeface="Microsoft YaHei" pitchFamily="34" charset="-122"/>
              </a:rPr>
              <a:t>窗口顶部的黄色安全栏中单击“启用编辑”。</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幻灯片版式：</a:t>
            </a:r>
            <a:r>
              <a:rPr lang="zh-CN" altLang="en-US" sz="900" noProof="0" dirty="0" smtClean="0">
                <a:solidFill>
                  <a:srgbClr val="000000"/>
                </a:solidFill>
                <a:latin typeface="Microsoft YaHei" pitchFamily="34" charset="-122"/>
                <a:ea typeface="Microsoft YaHei" pitchFamily="34" charset="-122"/>
              </a:rPr>
              <a:t>每张幻灯片都具有自定义版式。 若要将自定义版式应用于新幻灯片，请右键单击幻灯片缩略图，指向“版式”，然后单击“版式”库中的版式。 若要更改版式，请打开母版视图并更改该视图中的特定母版版式。 您可以通过指向版式缩略图找到版式标题。</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动画：</a:t>
            </a:r>
            <a:r>
              <a:rPr lang="zh-CN" altLang="en-US" sz="900" noProof="0" dirty="0" smtClean="0">
                <a:solidFill>
                  <a:srgbClr val="000000"/>
                </a:solidFill>
                <a:latin typeface="Microsoft YaHei" pitchFamily="34" charset="-122"/>
                <a:ea typeface="Microsoft YaHei" pitchFamily="34" charset="-122"/>
              </a:rPr>
              <a:t>自定义动画效果将应用于整个演示文稿。 这些效果包括“浮入”（“向上”或“向下”选项）、“淡出”和“缩放”。 若要更改动画效果，请单击“动画”选项卡，然后使用“添加动画”库和“计时”选项。 “效果选项”为您提供效果选择；单击“动画”选项卡上的“动画窗格”可使用多个动画。 </a:t>
            </a:r>
          </a:p>
          <a:p>
            <a:pPr eaLnBrk="1" hangingPunct="1">
              <a:spcBef>
                <a:spcPct val="0"/>
              </a:spcBef>
            </a:pPr>
            <a:r>
              <a:rPr lang="zh-CN" altLang="en-US" sz="900" noProof="0" dirty="0" smtClean="0">
                <a:solidFill>
                  <a:srgbClr val="000000"/>
                </a:solidFill>
                <a:latin typeface="Microsoft YaHei" pitchFamily="34" charset="-122"/>
                <a:ea typeface="Microsoft YaHei" pitchFamily="34" charset="-122"/>
              </a:rPr>
              <a:t>“切换”：一种“门”切换用于强调幻灯片的放映部分。 它应用于“课程内容”幻灯片、“课程”幻灯片和第一张测试幻灯片。 </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在线课程超链接：</a:t>
            </a:r>
            <a:r>
              <a:rPr lang="zh-CN" altLang="en-US" sz="900" noProof="0" dirty="0" smtClean="0">
                <a:solidFill>
                  <a:srgbClr val="000000"/>
                </a:solidFill>
                <a:latin typeface="Microsoft YaHei" pitchFamily="34" charset="-122"/>
                <a:ea typeface="Microsoft YaHei" pitchFamily="34" charset="-122"/>
              </a:rPr>
              <a:t>该模板包含本培训课程的在线版本链接，这些链接指向课程的动手练习单元以及为每个课程发布的课程摘要卡。 </a:t>
            </a:r>
            <a:r>
              <a:rPr lang="zh-CN" altLang="en-US" sz="900" b="1" noProof="0" dirty="0" smtClean="0">
                <a:solidFill>
                  <a:srgbClr val="000000"/>
                </a:solidFill>
                <a:latin typeface="Microsoft YaHei" pitchFamily="34" charset="-122"/>
                <a:ea typeface="Microsoft YaHei" pitchFamily="34" charset="-122"/>
              </a:rPr>
              <a:t>请注意：</a:t>
            </a:r>
            <a:r>
              <a:rPr lang="zh-CN" altLang="en-US" sz="900" noProof="0" dirty="0" smtClean="0">
                <a:solidFill>
                  <a:srgbClr val="000000"/>
                </a:solidFill>
                <a:latin typeface="Microsoft YaHei" pitchFamily="34" charset="-122"/>
                <a:ea typeface="Microsoft YaHei" pitchFamily="34" charset="-122"/>
              </a:rPr>
              <a:t>您必须安装 </a:t>
            </a:r>
            <a:r>
              <a:rPr lang="en-US" altLang="zh-CN" sz="900" noProof="0" dirty="0" smtClean="0">
                <a:solidFill>
                  <a:srgbClr val="000000"/>
                </a:solidFill>
                <a:latin typeface="Microsoft YaHei" pitchFamily="34" charset="-122"/>
                <a:ea typeface="Microsoft YaHei" pitchFamily="34" charset="-122"/>
              </a:rPr>
              <a:t>Excel 2010 </a:t>
            </a:r>
            <a:r>
              <a:rPr lang="zh-CN" altLang="en-US" sz="900" noProof="0" dirty="0" smtClean="0">
                <a:solidFill>
                  <a:srgbClr val="000000"/>
                </a:solidFill>
                <a:latin typeface="Microsoft YaHei" pitchFamily="34" charset="-122"/>
                <a:ea typeface="Microsoft YaHei" pitchFamily="34" charset="-122"/>
              </a:rPr>
              <a:t>才能查看动手练习单元。 如果您没有 </a:t>
            </a:r>
            <a:r>
              <a:rPr lang="en-US" altLang="zh-CN" sz="900" noProof="0" dirty="0" smtClean="0">
                <a:solidFill>
                  <a:srgbClr val="000000"/>
                </a:solidFill>
                <a:latin typeface="Microsoft YaHei" pitchFamily="34" charset="-122"/>
                <a:ea typeface="Microsoft YaHei" pitchFamily="34" charset="-122"/>
              </a:rPr>
              <a:t>Excel 2010</a:t>
            </a:r>
            <a:r>
              <a:rPr lang="zh-CN" altLang="en-US" sz="900" noProof="0" dirty="0" smtClean="0">
                <a:solidFill>
                  <a:srgbClr val="000000"/>
                </a:solidFill>
                <a:latin typeface="Microsoft YaHei" pitchFamily="34" charset="-122"/>
                <a:ea typeface="Microsoft YaHei" pitchFamily="34" charset="-122"/>
              </a:rPr>
              <a:t>，则您将无法访问练习说明。 </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页眉和页脚：</a:t>
            </a:r>
            <a:r>
              <a:rPr lang="zh-CN" altLang="en-US" sz="900" noProof="0" dirty="0" smtClean="0">
                <a:solidFill>
                  <a:srgbClr val="000000"/>
                </a:solidFill>
                <a:latin typeface="Microsoft YaHei" pitchFamily="34" charset="-122"/>
                <a:ea typeface="Microsoft YaHei" pitchFamily="34" charset="-122"/>
              </a:rPr>
              <a:t>该模板包含显示课程标题的页脚。 若要添加页脚（例如日期或幻灯片编号），请单击“插入”选项卡，然后单击“页眉和页脚”。</a:t>
            </a:r>
            <a:r>
              <a:rPr lang="zh-CN" altLang="en-US" sz="900" b="1" noProof="0" dirty="0" smtClean="0">
                <a:latin typeface="Microsoft YaHei" pitchFamily="34" charset="-122"/>
                <a:ea typeface="Microsoft YaHei" pitchFamily="34" charset="-122"/>
              </a:rPr>
              <a:t> </a:t>
            </a:r>
            <a:endParaRPr lang="zh-CN" altLang="en-US" sz="900" noProof="0" dirty="0" smtClean="0">
              <a:latin typeface="Microsoft YaHei" pitchFamily="34" charset="-122"/>
              <a:ea typeface="Microsoft YaHei" pitchFamily="34" charset="-122"/>
            </a:endParaRPr>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2525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rPr>
              <a:t>，</a:t>
            </a:r>
            <a:r>
              <a:rPr lang="zh-CN" altLang="en-US" noProof="0"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rPr>
              <a:t>]</a:t>
            </a:r>
          </a:p>
          <a:p>
            <a:pPr eaLnBrk="1" hangingPunct="1">
              <a:spcBef>
                <a:spcPct val="0"/>
              </a:spcBef>
            </a:pPr>
            <a:endParaRPr lang="zh-CN" altLang="en-US" noProof="0" dirty="0" smtClean="0">
              <a:solidFill>
                <a:srgbClr val="000000"/>
              </a:solidFill>
              <a:latin typeface="Microsoft YaHei" pitchFamily="34" charset="-122"/>
              <a:ea typeface="Microsoft YaHei" pitchFamily="34" charset="-122"/>
            </a:endParaRPr>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rPr>
              <a:t>，</a:t>
            </a:r>
            <a:r>
              <a:rPr lang="zh-CN" altLang="en-US" noProof="0"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rPr>
              <a:t>]</a:t>
            </a:r>
          </a:p>
          <a:p>
            <a:pPr eaLnBrk="1" hangingPunct="1">
              <a:spcBef>
                <a:spcPct val="0"/>
              </a:spcBef>
            </a:pPr>
            <a:endParaRPr lang="zh-CN" altLang="en-US" noProof="0" dirty="0" smtClean="0">
              <a:solidFill>
                <a:srgbClr val="000000"/>
              </a:solidFill>
              <a:latin typeface="Microsoft YaHei" pitchFamily="34" charset="-122"/>
              <a:ea typeface="Microsoft YaHei" pitchFamily="34" charset="-122"/>
            </a:endParaRPr>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rPr>
              <a:t>，</a:t>
            </a:r>
            <a:r>
              <a:rPr lang="zh-CN" altLang="en-US" noProof="0"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rPr>
              <a:t>]</a:t>
            </a:r>
          </a:p>
          <a:p>
            <a:pPr eaLnBrk="1" hangingPunct="1">
              <a:spcBef>
                <a:spcPct val="0"/>
              </a:spcBef>
            </a:pPr>
            <a:endParaRPr lang="zh-CN" altLang="en-US" noProof="0" dirty="0" smtClean="0">
              <a:solidFill>
                <a:srgbClr val="000000"/>
              </a:solidFill>
              <a:latin typeface="Microsoft YaHei" pitchFamily="34" charset="-122"/>
              <a:ea typeface="Microsoft YaHei" pitchFamily="34" charset="-122"/>
            </a:endParaRPr>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rPr>
              <a:t>，</a:t>
            </a:r>
            <a:r>
              <a:rPr lang="zh-CN" altLang="en-US" noProof="0"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rPr>
              <a:t>]</a:t>
            </a:r>
          </a:p>
          <a:p>
            <a:pPr eaLnBrk="1" hangingPunct="1">
              <a:spcBef>
                <a:spcPct val="0"/>
              </a:spcBef>
            </a:pPr>
            <a:endParaRPr lang="zh-CN" altLang="en-US" noProof="0" dirty="0" smtClean="0">
              <a:solidFill>
                <a:srgbClr val="000000"/>
              </a:solidFill>
              <a:latin typeface="Microsoft YaHei" pitchFamily="34" charset="-122"/>
              <a:ea typeface="Microsoft YaHei" pitchFamily="34" charset="-122"/>
            </a:endParaRPr>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9</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smtClean="0"/>
            </a:lvl1pPr>
          </a:lstStyle>
          <a:p>
            <a:pPr>
              <a:defRPr/>
            </a:pPr>
            <a:fld id="{B6D30BE8-2A7A-4557-9123-3B12AD0C5A75}" type="datetime1">
              <a:rPr lang="en-US"/>
              <a:pPr>
                <a:defRPr/>
              </a:pPr>
              <a:t>1/11/2012</a:t>
            </a:fld>
            <a:endParaRPr lang="en-US"/>
          </a:p>
        </p:txBody>
      </p:sp>
      <p:sp>
        <p:nvSpPr>
          <p:cNvPr id="5" name="Footer Placeholder 4"/>
          <p:cNvSpPr>
            <a:spLocks noGrp="1"/>
          </p:cNvSpPr>
          <p:nvPr>
            <p:ph type="ftr" sz="quarter" idx="11"/>
          </p:nvPr>
        </p:nvSpPr>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2"/>
          </p:nvPr>
        </p:nvSpPr>
        <p:spPr/>
        <p:txBody>
          <a:bodyPr/>
          <a:lstStyle>
            <a:lvl1pPr>
              <a:defRPr smtClean="0"/>
            </a:lvl1pPr>
          </a:lstStyle>
          <a:p>
            <a:pPr>
              <a:defRPr/>
            </a:pPr>
            <a:fld id="{BB173C1F-C4AD-4D22-8C26-8BEDA4A2F47D}" type="slidenum">
              <a:rPr lang="en-US"/>
              <a:pPr>
                <a:defRPr/>
              </a:pPr>
              <a:t>‹#›</a:t>
            </a:fld>
            <a:endParaRPr lang="en-US"/>
          </a:p>
        </p:txBody>
      </p:sp>
    </p:spTree>
    <p:extLst>
      <p:ext uri="{BB962C8B-B14F-4D97-AF65-F5344CB8AC3E}">
        <p14:creationId xmlns:p14="http://schemas.microsoft.com/office/powerpoint/2010/main" val="2822640473"/>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
        <p:nvSpPr>
          <p:cNvPr id="5" name="Date Placeholder 3"/>
          <p:cNvSpPr>
            <a:spLocks noGrp="1"/>
          </p:cNvSpPr>
          <p:nvPr>
            <p:ph type="dt" sz="half" idx="14"/>
          </p:nvPr>
        </p:nvSpPr>
        <p:spPr/>
        <p:txBody>
          <a:bodyPr/>
          <a:lstStyle>
            <a:lvl1pPr>
              <a:defRPr smtClean="0"/>
            </a:lvl1pPr>
          </a:lstStyle>
          <a:p>
            <a:pPr>
              <a:defRPr/>
            </a:pPr>
            <a:fld id="{99E8914D-6F06-4A93-B526-B7BDB7BFC3FB}" type="datetime1">
              <a:rPr lang="en-US"/>
              <a:pPr>
                <a:defRPr/>
              </a:pPr>
              <a:t>1/11/2012</a:t>
            </a:fld>
            <a:endParaRPr lang="en-US"/>
          </a:p>
        </p:txBody>
      </p:sp>
      <p:sp>
        <p:nvSpPr>
          <p:cNvPr id="6" name="Footer Placeholder 4"/>
          <p:cNvSpPr>
            <a:spLocks noGrp="1"/>
          </p:cNvSpPr>
          <p:nvPr>
            <p:ph type="ftr" sz="quarter" idx="15"/>
          </p:nvPr>
        </p:nvSpPr>
        <p:spPr/>
        <p:txBody>
          <a:bodyPr/>
          <a:lstStyle>
            <a:lvl1pPr>
              <a:defRPr/>
            </a:lvl1pPr>
          </a:lstStyle>
          <a:p>
            <a:r>
              <a:rPr lang="en-US"/>
              <a:t>如何在 Excel 2010 中创建基本图表How to create a basic chart in Excel 2010</a:t>
            </a:r>
          </a:p>
        </p:txBody>
      </p:sp>
      <p:sp>
        <p:nvSpPr>
          <p:cNvPr id="7" name="Slide Number Placeholder 5"/>
          <p:cNvSpPr>
            <a:spLocks noGrp="1"/>
          </p:cNvSpPr>
          <p:nvPr>
            <p:ph type="sldNum" sz="quarter" idx="16"/>
          </p:nvPr>
        </p:nvSpPr>
        <p:spPr/>
        <p:txBody>
          <a:bodyPr/>
          <a:lstStyle>
            <a:lvl1pPr>
              <a:defRPr smtClean="0"/>
            </a:lvl1pPr>
          </a:lstStyle>
          <a:p>
            <a:pPr>
              <a:defRPr/>
            </a:pPr>
            <a:fld id="{9B87C385-0978-4518-9CC7-AD341EFD45FB}" type="slidenum">
              <a:rPr lang="en-US"/>
              <a:pPr>
                <a:defRPr/>
              </a:pPr>
              <a:t>‹#›</a:t>
            </a:fld>
            <a:endParaRPr lang="en-US"/>
          </a:p>
        </p:txBody>
      </p:sp>
    </p:spTree>
    <p:extLst>
      <p:ext uri="{BB962C8B-B14F-4D97-AF65-F5344CB8AC3E}">
        <p14:creationId xmlns:p14="http://schemas.microsoft.com/office/powerpoint/2010/main" val="1534121528"/>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18160" y="2514600"/>
            <a:ext cx="8229600" cy="3581400"/>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275259F8-1673-4723-AE3C-A123FD0017D2}" type="datetime1">
              <a:rPr lang="en-US"/>
              <a:pPr>
                <a:defRPr/>
              </a:pPr>
              <a:t>1/11/2012</a:t>
            </a:fld>
            <a:endParaRPr lang="en-US"/>
          </a:p>
        </p:txBody>
      </p:sp>
      <p:sp>
        <p:nvSpPr>
          <p:cNvPr id="6" name="Footer Placeholder 4"/>
          <p:cNvSpPr>
            <a:spLocks noGrp="1"/>
          </p:cNvSpPr>
          <p:nvPr>
            <p:ph type="ftr" sz="quarter" idx="15"/>
          </p:nvPr>
        </p:nvSpPr>
        <p:spPr/>
        <p:txBody>
          <a:bodyPr/>
          <a:lstStyle>
            <a:lvl1pPr>
              <a:defRPr/>
            </a:lvl1pPr>
          </a:lstStyle>
          <a:p>
            <a:r>
              <a:rPr lang="en-US"/>
              <a:t>如何在 Excel 2010 中创建基本图表How to create a basic chart in Excel 2010</a:t>
            </a:r>
          </a:p>
        </p:txBody>
      </p:sp>
      <p:sp>
        <p:nvSpPr>
          <p:cNvPr id="7" name="Slide Number Placeholder 5"/>
          <p:cNvSpPr>
            <a:spLocks noGrp="1"/>
          </p:cNvSpPr>
          <p:nvPr>
            <p:ph type="sldNum" sz="quarter" idx="16"/>
          </p:nvPr>
        </p:nvSpPr>
        <p:spPr/>
        <p:txBody>
          <a:bodyPr/>
          <a:lstStyle>
            <a:lvl1pPr>
              <a:defRPr smtClean="0"/>
            </a:lvl1pPr>
          </a:lstStyle>
          <a:p>
            <a:pPr>
              <a:defRPr/>
            </a:pPr>
            <a:fld id="{501A0F78-210E-44DD-9C0D-3487F35B3DF4}" type="slidenum">
              <a:rPr lang="en-US"/>
              <a:pPr>
                <a:defRPr/>
              </a:pPr>
              <a:t>‹#›</a:t>
            </a:fld>
            <a:endParaRPr lang="en-US"/>
          </a:p>
        </p:txBody>
      </p:sp>
    </p:spTree>
    <p:extLst>
      <p:ext uri="{BB962C8B-B14F-4D97-AF65-F5344CB8AC3E}">
        <p14:creationId xmlns:p14="http://schemas.microsoft.com/office/powerpoint/2010/main" val="3269709185"/>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08000" y="2514600"/>
            <a:ext cx="8229600" cy="3581400"/>
          </a:xfrm>
        </p:spPr>
        <p:txBody>
          <a:bodyPr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4D8DB489-9659-403D-A47E-C4CE3DCA9949}" type="datetime1">
              <a:rPr lang="en-US"/>
              <a:pPr>
                <a:defRPr/>
              </a:pPr>
              <a:t>1/11/2012</a:t>
            </a:fld>
            <a:endParaRPr lang="en-US"/>
          </a:p>
        </p:txBody>
      </p:sp>
      <p:sp>
        <p:nvSpPr>
          <p:cNvPr id="6" name="Footer Placeholder 4"/>
          <p:cNvSpPr>
            <a:spLocks noGrp="1"/>
          </p:cNvSpPr>
          <p:nvPr>
            <p:ph type="ftr" sz="quarter" idx="15"/>
          </p:nvPr>
        </p:nvSpPr>
        <p:spPr/>
        <p:txBody>
          <a:bodyPr/>
          <a:lstStyle>
            <a:lvl1pPr>
              <a:defRPr/>
            </a:lvl1pPr>
          </a:lstStyle>
          <a:p>
            <a:r>
              <a:rPr lang="en-US"/>
              <a:t>如何在 Excel 2010 中创建基本图表How to create a basic chart in Excel 2010</a:t>
            </a:r>
          </a:p>
        </p:txBody>
      </p:sp>
      <p:sp>
        <p:nvSpPr>
          <p:cNvPr id="7" name="Slide Number Placeholder 5"/>
          <p:cNvSpPr>
            <a:spLocks noGrp="1"/>
          </p:cNvSpPr>
          <p:nvPr>
            <p:ph type="sldNum" sz="quarter" idx="16"/>
          </p:nvPr>
        </p:nvSpPr>
        <p:spPr/>
        <p:txBody>
          <a:bodyPr/>
          <a:lstStyle>
            <a:lvl1pPr>
              <a:defRPr smtClean="0"/>
            </a:lvl1pPr>
          </a:lstStyle>
          <a:p>
            <a:pPr>
              <a:defRPr/>
            </a:pPr>
            <a:fld id="{5C39A960-2B76-4704-B0DD-55967F244CF1}" type="slidenum">
              <a:rPr lang="en-US"/>
              <a:pPr>
                <a:defRPr/>
              </a:pPr>
              <a:t>‹#›</a:t>
            </a:fld>
            <a:endParaRPr lang="en-US"/>
          </a:p>
        </p:txBody>
      </p:sp>
    </p:spTree>
    <p:extLst>
      <p:ext uri="{BB962C8B-B14F-4D97-AF65-F5344CB8AC3E}">
        <p14:creationId xmlns:p14="http://schemas.microsoft.com/office/powerpoint/2010/main" val="1507459429"/>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smtClean="0"/>
            </a:lvl1pPr>
          </a:lstStyle>
          <a:p>
            <a:pPr>
              <a:defRPr/>
            </a:pPr>
            <a:fld id="{28EAA39E-E08C-4453-92AA-9BDB49DA086D}" type="datetime1">
              <a:rPr lang="en-US"/>
              <a:pPr>
                <a:defRPr/>
              </a:pPr>
              <a:t>1/11/2012</a:t>
            </a:fld>
            <a:endParaRPr lang="en-US"/>
          </a:p>
        </p:txBody>
      </p:sp>
      <p:sp>
        <p:nvSpPr>
          <p:cNvPr id="5" name="Footer Placeholder 4"/>
          <p:cNvSpPr>
            <a:spLocks noGrp="1"/>
          </p:cNvSpPr>
          <p:nvPr>
            <p:ph type="ftr" sz="quarter" idx="11"/>
          </p:nvPr>
        </p:nvSpPr>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2"/>
          </p:nvPr>
        </p:nvSpPr>
        <p:spPr/>
        <p:txBody>
          <a:bodyPr/>
          <a:lstStyle>
            <a:lvl1pPr>
              <a:defRPr smtClean="0"/>
            </a:lvl1pPr>
          </a:lstStyle>
          <a:p>
            <a:pPr>
              <a:defRPr/>
            </a:pPr>
            <a:fld id="{1389DE52-0F39-49D8-8C86-E6EB5883B3C5}" type="slidenum">
              <a:rPr lang="en-US"/>
              <a:pPr>
                <a:defRPr/>
              </a:pPr>
              <a:t>‹#›</a:t>
            </a:fld>
            <a:endParaRPr lang="en-US"/>
          </a:p>
        </p:txBody>
      </p:sp>
    </p:spTree>
    <p:extLst>
      <p:ext uri="{BB962C8B-B14F-4D97-AF65-F5344CB8AC3E}">
        <p14:creationId xmlns:p14="http://schemas.microsoft.com/office/powerpoint/2010/main" val="3167448791"/>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pPr>
              <a:defRPr/>
            </a:pPr>
            <a:fld id="{07757EAE-1819-474B-B6D8-3BCB04FC008C}" type="datetime1">
              <a:rPr lang="en-US"/>
              <a:pPr>
                <a:defRPr/>
              </a:pPr>
              <a:t>1/11/2012</a:t>
            </a:fld>
            <a:endParaRPr lang="en-US"/>
          </a:p>
        </p:txBody>
      </p:sp>
      <p:sp>
        <p:nvSpPr>
          <p:cNvPr id="6" name="Footer Placeholder 5"/>
          <p:cNvSpPr>
            <a:spLocks noGrp="1"/>
          </p:cNvSpPr>
          <p:nvPr>
            <p:ph type="ftr" sz="quarter" idx="11"/>
          </p:nvPr>
        </p:nvSpPr>
        <p:spPr/>
        <p:txBody>
          <a:bodyPr/>
          <a:lstStyle>
            <a:lvl1pPr>
              <a:defRPr/>
            </a:lvl1pPr>
          </a:lstStyle>
          <a:p>
            <a:r>
              <a:rPr lang="en-US"/>
              <a:t>如何在 Excel 2010 中创建基本图表How to create a basic chart in Excel 2010</a:t>
            </a:r>
          </a:p>
        </p:txBody>
      </p:sp>
      <p:sp>
        <p:nvSpPr>
          <p:cNvPr id="7" name="Slide Number Placeholder 6"/>
          <p:cNvSpPr>
            <a:spLocks noGrp="1"/>
          </p:cNvSpPr>
          <p:nvPr>
            <p:ph type="sldNum" sz="quarter" idx="12"/>
          </p:nvPr>
        </p:nvSpPr>
        <p:spPr/>
        <p:txBody>
          <a:bodyPr/>
          <a:lstStyle>
            <a:lvl1pPr>
              <a:defRPr smtClean="0"/>
            </a:lvl1pPr>
          </a:lstStyle>
          <a:p>
            <a:pPr>
              <a:defRPr/>
            </a:pPr>
            <a:fld id="{59B786F6-793C-4913-81C5-413F60F8ABB5}" type="slidenum">
              <a:rPr lang="en-US"/>
              <a:pPr>
                <a:defRPr/>
              </a:pPr>
              <a:t>‹#›</a:t>
            </a:fld>
            <a:endParaRPr lang="en-US"/>
          </a:p>
        </p:txBody>
      </p:sp>
    </p:spTree>
    <p:extLst>
      <p:ext uri="{BB962C8B-B14F-4D97-AF65-F5344CB8AC3E}">
        <p14:creationId xmlns:p14="http://schemas.microsoft.com/office/powerpoint/2010/main" val="2655714010"/>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FE76DCEB-F583-4558-8F1F-7E03731940DE}" type="datetime1">
              <a:rPr lang="en-US"/>
              <a:pPr>
                <a:defRPr/>
              </a:pPr>
              <a:t>1/11/2012</a:t>
            </a:fld>
            <a:endParaRPr lang="en-US"/>
          </a:p>
        </p:txBody>
      </p:sp>
      <p:sp>
        <p:nvSpPr>
          <p:cNvPr id="6" name="Footer Placeholder 5"/>
          <p:cNvSpPr>
            <a:spLocks noGrp="1"/>
          </p:cNvSpPr>
          <p:nvPr>
            <p:ph type="ftr" sz="quarter" idx="11"/>
          </p:nvPr>
        </p:nvSpPr>
        <p:spPr/>
        <p:txBody>
          <a:bodyPr/>
          <a:lstStyle>
            <a:lvl1pPr>
              <a:defRPr/>
            </a:lvl1pPr>
          </a:lstStyle>
          <a:p>
            <a:r>
              <a:rPr lang="en-US"/>
              <a:t>如何在 Excel 2010 中创建基本图表How to create a basic chart in Excel 2010</a:t>
            </a:r>
          </a:p>
        </p:txBody>
      </p:sp>
      <p:sp>
        <p:nvSpPr>
          <p:cNvPr id="7" name="Slide Number Placeholder 6"/>
          <p:cNvSpPr>
            <a:spLocks noGrp="1"/>
          </p:cNvSpPr>
          <p:nvPr>
            <p:ph type="sldNum" sz="quarter" idx="12"/>
          </p:nvPr>
        </p:nvSpPr>
        <p:spPr/>
        <p:txBody>
          <a:bodyPr/>
          <a:lstStyle>
            <a:lvl1pPr>
              <a:defRPr smtClean="0"/>
            </a:lvl1pPr>
          </a:lstStyle>
          <a:p>
            <a:pPr>
              <a:defRPr/>
            </a:pPr>
            <a:fld id="{EE2C5305-3957-4361-A271-779C8987047C}" type="slidenum">
              <a:rPr lang="en-US"/>
              <a:pPr>
                <a:defRPr/>
              </a:pPr>
              <a:t>‹#›</a:t>
            </a:fld>
            <a:endParaRPr lang="en-US"/>
          </a:p>
        </p:txBody>
      </p:sp>
    </p:spTree>
    <p:extLst>
      <p:ext uri="{BB962C8B-B14F-4D97-AF65-F5344CB8AC3E}">
        <p14:creationId xmlns:p14="http://schemas.microsoft.com/office/powerpoint/2010/main" val="509053509"/>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C2073B90-193C-4D5F-BD38-82051F780119}" type="datetime1">
              <a:rPr lang="en-US"/>
              <a:pPr>
                <a:defRPr/>
              </a:pPr>
              <a:t>1/11/2012</a:t>
            </a:fld>
            <a:endParaRPr lang="en-US"/>
          </a:p>
        </p:txBody>
      </p:sp>
      <p:sp>
        <p:nvSpPr>
          <p:cNvPr id="6" name="Footer Placeholder 5"/>
          <p:cNvSpPr>
            <a:spLocks noGrp="1"/>
          </p:cNvSpPr>
          <p:nvPr>
            <p:ph type="ftr" sz="quarter" idx="11"/>
          </p:nvPr>
        </p:nvSpPr>
        <p:spPr/>
        <p:txBody>
          <a:bodyPr/>
          <a:lstStyle>
            <a:lvl1pPr>
              <a:defRPr/>
            </a:lvl1pPr>
          </a:lstStyle>
          <a:p>
            <a:r>
              <a:rPr lang="en-US"/>
              <a:t>如何在 Excel 2010 中创建基本图表How to create a basic chart in Excel 2010</a:t>
            </a:r>
          </a:p>
        </p:txBody>
      </p:sp>
      <p:sp>
        <p:nvSpPr>
          <p:cNvPr id="7" name="Slide Number Placeholder 6"/>
          <p:cNvSpPr>
            <a:spLocks noGrp="1"/>
          </p:cNvSpPr>
          <p:nvPr>
            <p:ph type="sldNum" sz="quarter" idx="12"/>
          </p:nvPr>
        </p:nvSpPr>
        <p:spPr/>
        <p:txBody>
          <a:bodyPr/>
          <a:lstStyle>
            <a:lvl1pPr>
              <a:defRPr smtClean="0"/>
            </a:lvl1pPr>
          </a:lstStyle>
          <a:p>
            <a:pPr>
              <a:defRPr/>
            </a:pPr>
            <a:fld id="{AC784072-6C30-4B0C-B9ED-3A3412BE4762}" type="slidenum">
              <a:rPr lang="en-US"/>
              <a:pPr>
                <a:defRPr/>
              </a:pPr>
              <a:t>‹#›</a:t>
            </a:fld>
            <a:endParaRPr lang="en-US"/>
          </a:p>
        </p:txBody>
      </p:sp>
    </p:spTree>
    <p:extLst>
      <p:ext uri="{BB962C8B-B14F-4D97-AF65-F5344CB8AC3E}">
        <p14:creationId xmlns:p14="http://schemas.microsoft.com/office/powerpoint/2010/main" val="1578475290"/>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fld id="{BD908E9D-BAB4-4261-B31E-4A6631C237DC}" type="datetime1">
              <a:rPr lang="en-US"/>
              <a:pPr>
                <a:defRPr/>
              </a:pPr>
              <a:t>1/11/2012</a:t>
            </a:fld>
            <a:endParaRPr lang="en-US"/>
          </a:p>
        </p:txBody>
      </p:sp>
      <p:sp>
        <p:nvSpPr>
          <p:cNvPr id="5" name="Footer Placeholder 4"/>
          <p:cNvSpPr>
            <a:spLocks noGrp="1"/>
          </p:cNvSpPr>
          <p:nvPr>
            <p:ph type="ftr" sz="quarter" idx="11"/>
          </p:nvPr>
        </p:nvSpPr>
        <p:spPr>
          <a:xfrm>
            <a:off x="2514600" y="6356350"/>
            <a:ext cx="4038600" cy="365125"/>
          </a:xfrm>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2"/>
          </p:nvPr>
        </p:nvSpPr>
        <p:spPr/>
        <p:txBody>
          <a:bodyPr/>
          <a:lstStyle>
            <a:lvl1pPr>
              <a:defRPr smtClean="0"/>
            </a:lvl1pPr>
          </a:lstStyle>
          <a:p>
            <a:pPr>
              <a:defRPr/>
            </a:pPr>
            <a:fld id="{6E31CA2A-AB86-4ADE-8698-D3996D3B0B69}" type="slidenum">
              <a:rPr lang="en-US"/>
              <a:pPr>
                <a:defRPr/>
              </a:pPr>
              <a:t>‹#›</a:t>
            </a:fld>
            <a:endParaRPr lang="en-US"/>
          </a:p>
        </p:txBody>
      </p:sp>
    </p:spTree>
    <p:extLst>
      <p:ext uri="{BB962C8B-B14F-4D97-AF65-F5344CB8AC3E}">
        <p14:creationId xmlns:p14="http://schemas.microsoft.com/office/powerpoint/2010/main" val="3290950880"/>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smtClean="0"/>
            </a:lvl1pPr>
          </a:lstStyle>
          <a:p>
            <a:pPr>
              <a:defRPr/>
            </a:pPr>
            <a:fld id="{0AD64FCF-DB5B-45B5-B406-FA6188980C61}" type="datetime1">
              <a:rPr lang="en-US"/>
              <a:pPr>
                <a:defRPr/>
              </a:pPr>
              <a:t>1/11/2012</a:t>
            </a:fld>
            <a:endParaRPr lang="en-US"/>
          </a:p>
        </p:txBody>
      </p:sp>
      <p:sp>
        <p:nvSpPr>
          <p:cNvPr id="5" name="Slide Number Placeholder 5"/>
          <p:cNvSpPr>
            <a:spLocks noGrp="1"/>
          </p:cNvSpPr>
          <p:nvPr>
            <p:ph type="sldNum" sz="quarter" idx="11"/>
          </p:nvPr>
        </p:nvSpPr>
        <p:spPr/>
        <p:txBody>
          <a:bodyPr/>
          <a:lstStyle>
            <a:lvl1pPr>
              <a:defRPr smtClean="0"/>
            </a:lvl1pPr>
          </a:lstStyle>
          <a:p>
            <a:pPr>
              <a:defRPr/>
            </a:pPr>
            <a:fld id="{08F33ED1-E826-48E7-B69C-3E1466DC345F}" type="slidenum">
              <a:rPr lang="en-US"/>
              <a:pPr>
                <a:defRPr/>
              </a:pPr>
              <a:t>‹#›</a:t>
            </a:fld>
            <a:endParaRPr lang="en-US"/>
          </a:p>
        </p:txBody>
      </p:sp>
    </p:spTree>
    <p:extLst>
      <p:ext uri="{BB962C8B-B14F-4D97-AF65-F5344CB8AC3E}">
        <p14:creationId xmlns:p14="http://schemas.microsoft.com/office/powerpoint/2010/main" val="3709743820"/>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fld id="{49CDE917-0DD5-4652-93F7-D2F3C5A6E2A5}" type="datetime1">
              <a:rPr lang="en-US"/>
              <a:pPr>
                <a:defRPr/>
              </a:pPr>
              <a:t>1/11/2012</a:t>
            </a:fld>
            <a:endParaRPr lang="en-US"/>
          </a:p>
        </p:txBody>
      </p:sp>
      <p:sp>
        <p:nvSpPr>
          <p:cNvPr id="5" name="Footer Placeholder 4"/>
          <p:cNvSpPr>
            <a:spLocks noGrp="1"/>
          </p:cNvSpPr>
          <p:nvPr>
            <p:ph type="ftr" sz="quarter" idx="11"/>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2"/>
          </p:nvPr>
        </p:nvSpPr>
        <p:spPr/>
        <p:txBody>
          <a:bodyPr/>
          <a:lstStyle>
            <a:lvl1pPr>
              <a:defRPr smtClean="0"/>
            </a:lvl1pPr>
          </a:lstStyle>
          <a:p>
            <a:pPr>
              <a:defRPr/>
            </a:pPr>
            <a:fld id="{9677840A-CFFF-4153-A397-BD464ACDCA3E}" type="slidenum">
              <a:rPr lang="en-US"/>
              <a:pPr>
                <a:defRPr/>
              </a:pPr>
              <a:t>‹#›</a:t>
            </a:fld>
            <a:endParaRPr lang="en-US"/>
          </a:p>
        </p:txBody>
      </p:sp>
    </p:spTree>
    <p:extLst>
      <p:ext uri="{BB962C8B-B14F-4D97-AF65-F5344CB8AC3E}">
        <p14:creationId xmlns:p14="http://schemas.microsoft.com/office/powerpoint/2010/main" val="3930434861"/>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fld id="{E6EDD648-2D2F-4FD4-AB76-6B4B4CB2CA4D}" type="datetime1">
              <a:rPr lang="en-US"/>
              <a:pPr>
                <a:defRPr/>
              </a:pPr>
              <a:t>1/11/2012</a:t>
            </a:fld>
            <a:endParaRPr lang="en-US"/>
          </a:p>
        </p:txBody>
      </p:sp>
      <p:sp>
        <p:nvSpPr>
          <p:cNvPr id="5" name="Footer Placeholder 4"/>
          <p:cNvSpPr>
            <a:spLocks noGrp="1"/>
          </p:cNvSpPr>
          <p:nvPr>
            <p:ph type="ftr" sz="quarter" idx="11"/>
          </p:nvPr>
        </p:nvSpPr>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2"/>
          </p:nvPr>
        </p:nvSpPr>
        <p:spPr/>
        <p:txBody>
          <a:bodyPr/>
          <a:lstStyle>
            <a:lvl1pPr>
              <a:defRPr smtClean="0"/>
            </a:lvl1pPr>
          </a:lstStyle>
          <a:p>
            <a:pPr>
              <a:defRPr/>
            </a:pPr>
            <a:fld id="{1AF0C40F-6499-4217-AC55-D1D7AF032F38}" type="slidenum">
              <a:rPr lang="en-US"/>
              <a:pPr>
                <a:defRPr/>
              </a:pPr>
              <a:t>‹#›</a:t>
            </a:fld>
            <a:endParaRPr lang="en-US"/>
          </a:p>
        </p:txBody>
      </p:sp>
    </p:spTree>
    <p:extLst>
      <p:ext uri="{BB962C8B-B14F-4D97-AF65-F5344CB8AC3E}">
        <p14:creationId xmlns:p14="http://schemas.microsoft.com/office/powerpoint/2010/main" val="3756257041"/>
      </p:ext>
    </p:extLst>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rtlCol="0">
            <a:normAutofit/>
          </a:bodyPr>
          <a:lstStyle>
            <a:lvl1pPr marL="0" indent="0">
              <a:buFontTx/>
              <a:buNone/>
              <a:defRPr/>
            </a:lvl1pPr>
          </a:lstStyle>
          <a:p>
            <a:pPr lvl="0"/>
            <a:endParaRPr lang="en-US" noProof="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
        <p:nvSpPr>
          <p:cNvPr id="5" name="Date Placeholder 3"/>
          <p:cNvSpPr>
            <a:spLocks noGrp="1"/>
          </p:cNvSpPr>
          <p:nvPr>
            <p:ph type="dt" sz="half" idx="15"/>
          </p:nvPr>
        </p:nvSpPr>
        <p:spPr/>
        <p:txBody>
          <a:bodyPr/>
          <a:lstStyle>
            <a:lvl1pPr>
              <a:defRPr smtClean="0"/>
            </a:lvl1pPr>
          </a:lstStyle>
          <a:p>
            <a:pPr>
              <a:defRPr/>
            </a:pPr>
            <a:fld id="{E670C648-35EE-46BB-975F-6E0FCC057FCC}" type="datetime1">
              <a:rPr lang="en-US"/>
              <a:pPr>
                <a:defRPr/>
              </a:pPr>
              <a:t>1/11/2012</a:t>
            </a:fld>
            <a:endParaRPr lang="en-US"/>
          </a:p>
        </p:txBody>
      </p:sp>
      <p:sp>
        <p:nvSpPr>
          <p:cNvPr id="6" name="Footer Placeholder 4"/>
          <p:cNvSpPr>
            <a:spLocks noGrp="1"/>
          </p:cNvSpPr>
          <p:nvPr>
            <p:ph type="ftr" sz="quarter" idx="16"/>
          </p:nvPr>
        </p:nvSpPr>
        <p:spPr>
          <a:xfrm>
            <a:off x="2743200" y="6340475"/>
            <a:ext cx="3657600" cy="365125"/>
          </a:xfrm>
        </p:spPr>
        <p:txBody>
          <a:bodyPr/>
          <a:lstStyle>
            <a:lvl1pPr>
              <a:defRPr/>
            </a:lvl1pPr>
          </a:lstStyle>
          <a:p>
            <a:r>
              <a:rPr lang="en-US"/>
              <a:t>如何在 Excel 2010 中创建基本图表How to create a basic chart in Excel 2010</a:t>
            </a:r>
          </a:p>
        </p:txBody>
      </p:sp>
      <p:sp>
        <p:nvSpPr>
          <p:cNvPr id="7" name="Slide Number Placeholder 5"/>
          <p:cNvSpPr>
            <a:spLocks noGrp="1"/>
          </p:cNvSpPr>
          <p:nvPr>
            <p:ph type="sldNum" sz="quarter" idx="17"/>
          </p:nvPr>
        </p:nvSpPr>
        <p:spPr/>
        <p:txBody>
          <a:bodyPr/>
          <a:lstStyle>
            <a:lvl1pPr>
              <a:defRPr smtClean="0"/>
            </a:lvl1pPr>
          </a:lstStyle>
          <a:p>
            <a:pPr>
              <a:defRPr/>
            </a:pPr>
            <a:fld id="{A021279C-2AFF-4534-A067-00473BD1BF93}" type="slidenum">
              <a:rPr lang="en-US"/>
              <a:pPr>
                <a:defRPr/>
              </a:pPr>
              <a:t>‹#›</a:t>
            </a:fld>
            <a:endParaRPr lang="en-US"/>
          </a:p>
        </p:txBody>
      </p:sp>
    </p:spTree>
    <p:extLst>
      <p:ext uri="{BB962C8B-B14F-4D97-AF65-F5344CB8AC3E}">
        <p14:creationId xmlns:p14="http://schemas.microsoft.com/office/powerpoint/2010/main" val="713548851"/>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smtClean="0"/>
            </a:lvl1pPr>
          </a:lstStyle>
          <a:p>
            <a:pPr>
              <a:defRPr/>
            </a:pPr>
            <a:fld id="{4E0DB8AC-8A84-458E-BEBB-65A7DE37C02B}" type="datetime1">
              <a:rPr lang="en-US"/>
              <a:pPr>
                <a:defRPr/>
              </a:pPr>
              <a:t>1/11/2012</a:t>
            </a:fld>
            <a:endParaRPr lang="en-US"/>
          </a:p>
        </p:txBody>
      </p:sp>
      <p:sp>
        <p:nvSpPr>
          <p:cNvPr id="5" name="Footer Placeholder 4"/>
          <p:cNvSpPr>
            <a:spLocks noGrp="1"/>
          </p:cNvSpPr>
          <p:nvPr>
            <p:ph type="ftr" sz="quarter" idx="16"/>
          </p:nvPr>
        </p:nvSpPr>
        <p:spPr>
          <a:xfrm>
            <a:off x="2743200" y="6356350"/>
            <a:ext cx="3810000" cy="365125"/>
          </a:xfrm>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7"/>
          </p:nvPr>
        </p:nvSpPr>
        <p:spPr/>
        <p:txBody>
          <a:bodyPr/>
          <a:lstStyle>
            <a:lvl1pPr>
              <a:defRPr smtClean="0"/>
            </a:lvl1pPr>
          </a:lstStyle>
          <a:p>
            <a:pPr>
              <a:defRPr/>
            </a:pPr>
            <a:fld id="{1809A17B-D865-4A23-8932-48A3941CADFE}" type="slidenum">
              <a:rPr lang="en-US"/>
              <a:pPr>
                <a:defRPr/>
              </a:pPr>
              <a:t>‹#›</a:t>
            </a:fld>
            <a:endParaRPr lang="en-US"/>
          </a:p>
        </p:txBody>
      </p:sp>
    </p:spTree>
    <p:extLst>
      <p:ext uri="{BB962C8B-B14F-4D97-AF65-F5344CB8AC3E}">
        <p14:creationId xmlns:p14="http://schemas.microsoft.com/office/powerpoint/2010/main" val="637084538"/>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2DB03600-0AAA-4F20-86FA-95E5743E8D29}" type="datetime1">
              <a:rPr lang="en-US"/>
              <a:pPr>
                <a:defRPr/>
              </a:pPr>
              <a:t>1/11/2012</a:t>
            </a:fld>
            <a:endParaRPr lang="en-US"/>
          </a:p>
        </p:txBody>
      </p:sp>
      <p:sp>
        <p:nvSpPr>
          <p:cNvPr id="6" name="Footer Placeholder 4"/>
          <p:cNvSpPr>
            <a:spLocks noGrp="1"/>
          </p:cNvSpPr>
          <p:nvPr>
            <p:ph type="ftr" sz="quarter" idx="15"/>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7" name="Slide Number Placeholder 5"/>
          <p:cNvSpPr>
            <a:spLocks noGrp="1"/>
          </p:cNvSpPr>
          <p:nvPr>
            <p:ph type="sldNum" sz="quarter" idx="16"/>
          </p:nvPr>
        </p:nvSpPr>
        <p:spPr/>
        <p:txBody>
          <a:bodyPr/>
          <a:lstStyle>
            <a:lvl1pPr>
              <a:defRPr smtClean="0"/>
            </a:lvl1pPr>
          </a:lstStyle>
          <a:p>
            <a:pPr>
              <a:defRPr/>
            </a:pPr>
            <a:fld id="{B9E94D2B-116A-4B82-AC98-EF2B94D6BB52}" type="slidenum">
              <a:rPr lang="en-US"/>
              <a:pPr>
                <a:defRPr/>
              </a:pPr>
              <a:t>‹#›</a:t>
            </a:fld>
            <a:endParaRPr lang="en-US"/>
          </a:p>
        </p:txBody>
      </p:sp>
    </p:spTree>
    <p:extLst>
      <p:ext uri="{BB962C8B-B14F-4D97-AF65-F5344CB8AC3E}">
        <p14:creationId xmlns:p14="http://schemas.microsoft.com/office/powerpoint/2010/main" val="973816281"/>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6" name="Date Placeholder 3"/>
          <p:cNvSpPr>
            <a:spLocks noGrp="1"/>
          </p:cNvSpPr>
          <p:nvPr>
            <p:ph type="dt" sz="half" idx="15"/>
          </p:nvPr>
        </p:nvSpPr>
        <p:spPr/>
        <p:txBody>
          <a:bodyPr/>
          <a:lstStyle>
            <a:lvl1pPr>
              <a:defRPr smtClean="0"/>
            </a:lvl1pPr>
          </a:lstStyle>
          <a:p>
            <a:pPr>
              <a:defRPr/>
            </a:pPr>
            <a:fld id="{2D09C50E-BC98-4B9D-B8DC-066E4BCD2155}" type="datetime1">
              <a:rPr lang="en-US"/>
              <a:pPr>
                <a:defRPr/>
              </a:pPr>
              <a:t>1/11/2012</a:t>
            </a:fld>
            <a:endParaRPr lang="en-US"/>
          </a:p>
        </p:txBody>
      </p:sp>
      <p:sp>
        <p:nvSpPr>
          <p:cNvPr id="7" name="Footer Placeholder 4"/>
          <p:cNvSpPr>
            <a:spLocks noGrp="1"/>
          </p:cNvSpPr>
          <p:nvPr>
            <p:ph type="ftr" sz="quarter" idx="16"/>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10" name="Slide Number Placeholder 5"/>
          <p:cNvSpPr>
            <a:spLocks noGrp="1"/>
          </p:cNvSpPr>
          <p:nvPr>
            <p:ph type="sldNum" sz="quarter" idx="17"/>
          </p:nvPr>
        </p:nvSpPr>
        <p:spPr/>
        <p:txBody>
          <a:bodyPr/>
          <a:lstStyle>
            <a:lvl1pPr>
              <a:defRPr smtClean="0"/>
            </a:lvl1pPr>
          </a:lstStyle>
          <a:p>
            <a:pPr>
              <a:defRPr/>
            </a:pPr>
            <a:fld id="{B7289056-ED19-4303-81D2-5C5AB74F2A8E}" type="slidenum">
              <a:rPr lang="en-US"/>
              <a:pPr>
                <a:defRPr/>
              </a:pPr>
              <a:t>‹#›</a:t>
            </a:fld>
            <a:endParaRPr lang="en-US"/>
          </a:p>
        </p:txBody>
      </p:sp>
    </p:spTree>
    <p:extLst>
      <p:ext uri="{BB962C8B-B14F-4D97-AF65-F5344CB8AC3E}">
        <p14:creationId xmlns:p14="http://schemas.microsoft.com/office/powerpoint/2010/main" val="1861092470"/>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7" name="Date Placeholder 3"/>
          <p:cNvSpPr>
            <a:spLocks noGrp="1"/>
          </p:cNvSpPr>
          <p:nvPr>
            <p:ph type="dt" sz="half" idx="16"/>
          </p:nvPr>
        </p:nvSpPr>
        <p:spPr/>
        <p:txBody>
          <a:bodyPr/>
          <a:lstStyle>
            <a:lvl1pPr>
              <a:defRPr smtClean="0"/>
            </a:lvl1pPr>
          </a:lstStyle>
          <a:p>
            <a:pPr>
              <a:defRPr/>
            </a:pPr>
            <a:fld id="{4E50B352-7310-467F-8A65-AAC60318732F}" type="datetime1">
              <a:rPr lang="en-US"/>
              <a:pPr>
                <a:defRPr/>
              </a:pPr>
              <a:t>1/11/2012</a:t>
            </a:fld>
            <a:endParaRPr lang="en-US"/>
          </a:p>
        </p:txBody>
      </p:sp>
      <p:sp>
        <p:nvSpPr>
          <p:cNvPr id="11" name="Footer Placeholder 4"/>
          <p:cNvSpPr>
            <a:spLocks noGrp="1"/>
          </p:cNvSpPr>
          <p:nvPr>
            <p:ph type="ftr" sz="quarter" idx="17"/>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12" name="Slide Number Placeholder 5"/>
          <p:cNvSpPr>
            <a:spLocks noGrp="1"/>
          </p:cNvSpPr>
          <p:nvPr>
            <p:ph type="sldNum" sz="quarter" idx="18"/>
          </p:nvPr>
        </p:nvSpPr>
        <p:spPr/>
        <p:txBody>
          <a:bodyPr/>
          <a:lstStyle>
            <a:lvl1pPr>
              <a:defRPr smtClean="0"/>
            </a:lvl1pPr>
          </a:lstStyle>
          <a:p>
            <a:pPr>
              <a:defRPr/>
            </a:pPr>
            <a:fld id="{E38FD670-F001-49DE-A30D-FA155B36CB60}" type="slidenum">
              <a:rPr lang="en-US"/>
              <a:pPr>
                <a:defRPr/>
              </a:pPr>
              <a:t>‹#›</a:t>
            </a:fld>
            <a:endParaRPr lang="en-US"/>
          </a:p>
        </p:txBody>
      </p:sp>
    </p:spTree>
    <p:extLst>
      <p:ext uri="{BB962C8B-B14F-4D97-AF65-F5344CB8AC3E}">
        <p14:creationId xmlns:p14="http://schemas.microsoft.com/office/powerpoint/2010/main" val="3538991988"/>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
        <p:nvSpPr>
          <p:cNvPr id="7" name="Date Placeholder 3"/>
          <p:cNvSpPr>
            <a:spLocks noGrp="1"/>
          </p:cNvSpPr>
          <p:nvPr>
            <p:ph type="dt" sz="half" idx="16"/>
          </p:nvPr>
        </p:nvSpPr>
        <p:spPr/>
        <p:txBody>
          <a:bodyPr/>
          <a:lstStyle>
            <a:lvl1pPr>
              <a:defRPr smtClean="0"/>
            </a:lvl1pPr>
          </a:lstStyle>
          <a:p>
            <a:pPr>
              <a:defRPr/>
            </a:pPr>
            <a:fld id="{53238DAC-CD3D-42D3-B6E6-ED0A96829829}" type="datetime1">
              <a:rPr lang="en-US"/>
              <a:pPr>
                <a:defRPr/>
              </a:pPr>
              <a:t>1/11/2012</a:t>
            </a:fld>
            <a:endParaRPr lang="en-US"/>
          </a:p>
        </p:txBody>
      </p:sp>
      <p:sp>
        <p:nvSpPr>
          <p:cNvPr id="11" name="Footer Placeholder 4"/>
          <p:cNvSpPr>
            <a:spLocks noGrp="1"/>
          </p:cNvSpPr>
          <p:nvPr>
            <p:ph type="ftr" sz="quarter" idx="17"/>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12" name="Slide Number Placeholder 5"/>
          <p:cNvSpPr>
            <a:spLocks noGrp="1"/>
          </p:cNvSpPr>
          <p:nvPr>
            <p:ph type="sldNum" sz="quarter" idx="18"/>
          </p:nvPr>
        </p:nvSpPr>
        <p:spPr/>
        <p:txBody>
          <a:bodyPr/>
          <a:lstStyle>
            <a:lvl1pPr>
              <a:defRPr smtClean="0"/>
            </a:lvl1pPr>
          </a:lstStyle>
          <a:p>
            <a:pPr>
              <a:defRPr/>
            </a:pPr>
            <a:fld id="{C3362F97-0F5F-4BE3-A249-34039289ADA7}" type="slidenum">
              <a:rPr lang="en-US"/>
              <a:pPr>
                <a:defRPr/>
              </a:pPr>
              <a:t>‹#›</a:t>
            </a:fld>
            <a:endParaRPr lang="en-US"/>
          </a:p>
        </p:txBody>
      </p:sp>
    </p:spTree>
    <p:extLst>
      <p:ext uri="{BB962C8B-B14F-4D97-AF65-F5344CB8AC3E}">
        <p14:creationId xmlns:p14="http://schemas.microsoft.com/office/powerpoint/2010/main" val="1752089629"/>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
        <p:nvSpPr>
          <p:cNvPr id="4" name="Date Placeholder 3"/>
          <p:cNvSpPr>
            <a:spLocks noGrp="1"/>
          </p:cNvSpPr>
          <p:nvPr>
            <p:ph type="dt" sz="half" idx="15"/>
          </p:nvPr>
        </p:nvSpPr>
        <p:spPr/>
        <p:txBody>
          <a:bodyPr/>
          <a:lstStyle>
            <a:lvl1pPr>
              <a:defRPr smtClean="0"/>
            </a:lvl1pPr>
          </a:lstStyle>
          <a:p>
            <a:pPr>
              <a:defRPr/>
            </a:pPr>
            <a:fld id="{D9D6442F-88BC-4755-9880-86FEE198546B}" type="datetime1">
              <a:rPr lang="en-US"/>
              <a:pPr>
                <a:defRPr/>
              </a:pPr>
              <a:t>1/11/2012</a:t>
            </a:fld>
            <a:endParaRPr lang="en-US"/>
          </a:p>
        </p:txBody>
      </p:sp>
      <p:sp>
        <p:nvSpPr>
          <p:cNvPr id="5" name="Footer Placeholder 4"/>
          <p:cNvSpPr>
            <a:spLocks noGrp="1"/>
          </p:cNvSpPr>
          <p:nvPr>
            <p:ph type="ftr" sz="quarter" idx="16"/>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7"/>
          </p:nvPr>
        </p:nvSpPr>
        <p:spPr/>
        <p:txBody>
          <a:bodyPr/>
          <a:lstStyle>
            <a:lvl1pPr>
              <a:defRPr smtClean="0"/>
            </a:lvl1pPr>
          </a:lstStyle>
          <a:p>
            <a:pPr>
              <a:defRPr/>
            </a:pPr>
            <a:fld id="{A8A6A673-7949-4F4B-93C4-46A829DD2868}" type="slidenum">
              <a:rPr lang="en-US"/>
              <a:pPr>
                <a:defRPr/>
              </a:pPr>
              <a:t>‹#›</a:t>
            </a:fld>
            <a:endParaRPr lang="en-US"/>
          </a:p>
        </p:txBody>
      </p:sp>
    </p:spTree>
    <p:extLst>
      <p:ext uri="{BB962C8B-B14F-4D97-AF65-F5344CB8AC3E}">
        <p14:creationId xmlns:p14="http://schemas.microsoft.com/office/powerpoint/2010/main" val="1967345478"/>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
        <p:nvSpPr>
          <p:cNvPr id="5" name="Date Placeholder 3"/>
          <p:cNvSpPr>
            <a:spLocks noGrp="1"/>
          </p:cNvSpPr>
          <p:nvPr>
            <p:ph type="dt" sz="half" idx="14"/>
          </p:nvPr>
        </p:nvSpPr>
        <p:spPr/>
        <p:txBody>
          <a:bodyPr/>
          <a:lstStyle>
            <a:lvl1pPr>
              <a:defRPr smtClean="0"/>
            </a:lvl1pPr>
          </a:lstStyle>
          <a:p>
            <a:pPr>
              <a:defRPr/>
            </a:pPr>
            <a:fld id="{450B2782-C2B1-4983-B55C-FF12393BEB5D}" type="datetime1">
              <a:rPr lang="en-US"/>
              <a:pPr>
                <a:defRPr/>
              </a:pPr>
              <a:t>1/11/2012</a:t>
            </a:fld>
            <a:endParaRPr lang="en-US"/>
          </a:p>
        </p:txBody>
      </p:sp>
      <p:sp>
        <p:nvSpPr>
          <p:cNvPr id="6" name="Footer Placeholder 4"/>
          <p:cNvSpPr>
            <a:spLocks noGrp="1"/>
          </p:cNvSpPr>
          <p:nvPr>
            <p:ph type="ftr" sz="quarter" idx="15"/>
          </p:nvPr>
        </p:nvSpPr>
        <p:spPr/>
        <p:txBody>
          <a:bodyPr/>
          <a:lstStyle>
            <a:lvl1pPr>
              <a:defRPr/>
            </a:lvl1pPr>
          </a:lstStyle>
          <a:p>
            <a:r>
              <a:rPr lang="en-US" dirty="0" err="1"/>
              <a:t>如何在</a:t>
            </a:r>
            <a:r>
              <a:rPr lang="en-US" dirty="0"/>
              <a:t> Excel 2010 </a:t>
            </a:r>
            <a:r>
              <a:rPr lang="en-US" dirty="0" err="1" smtClean="0"/>
              <a:t>中创建基本图表</a:t>
            </a:r>
            <a:endParaRPr lang="en-US" dirty="0"/>
          </a:p>
        </p:txBody>
      </p:sp>
      <p:sp>
        <p:nvSpPr>
          <p:cNvPr id="7" name="Slide Number Placeholder 5"/>
          <p:cNvSpPr>
            <a:spLocks noGrp="1"/>
          </p:cNvSpPr>
          <p:nvPr>
            <p:ph type="sldNum" sz="quarter" idx="16"/>
          </p:nvPr>
        </p:nvSpPr>
        <p:spPr/>
        <p:txBody>
          <a:bodyPr/>
          <a:lstStyle>
            <a:lvl1pPr>
              <a:defRPr smtClean="0"/>
            </a:lvl1pPr>
          </a:lstStyle>
          <a:p>
            <a:pPr>
              <a:defRPr/>
            </a:pPr>
            <a:fld id="{4D820E7A-1762-4C04-9E95-61A9AA9D1EF1}" type="slidenum">
              <a:rPr lang="en-US"/>
              <a:pPr>
                <a:defRPr/>
              </a:pPr>
              <a:t>‹#›</a:t>
            </a:fld>
            <a:endParaRPr lang="en-US"/>
          </a:p>
        </p:txBody>
      </p:sp>
    </p:spTree>
    <p:extLst>
      <p:ext uri="{BB962C8B-B14F-4D97-AF65-F5344CB8AC3E}">
        <p14:creationId xmlns:p14="http://schemas.microsoft.com/office/powerpoint/2010/main" val="982990889"/>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18160" y="2514600"/>
            <a:ext cx="8229600" cy="3581400"/>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214CA7CC-7DE2-4732-A003-D1E17294FDF9}" type="datetime1">
              <a:rPr lang="en-US"/>
              <a:pPr>
                <a:defRPr/>
              </a:pPr>
              <a:t>1/11/2012</a:t>
            </a:fld>
            <a:endParaRPr lang="en-US"/>
          </a:p>
        </p:txBody>
      </p:sp>
      <p:sp>
        <p:nvSpPr>
          <p:cNvPr id="6" name="Footer Placeholder 4"/>
          <p:cNvSpPr>
            <a:spLocks noGrp="1"/>
          </p:cNvSpPr>
          <p:nvPr>
            <p:ph type="ftr" sz="quarter" idx="15"/>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7" name="Slide Number Placeholder 5"/>
          <p:cNvSpPr>
            <a:spLocks noGrp="1"/>
          </p:cNvSpPr>
          <p:nvPr>
            <p:ph type="sldNum" sz="quarter" idx="16"/>
          </p:nvPr>
        </p:nvSpPr>
        <p:spPr/>
        <p:txBody>
          <a:bodyPr/>
          <a:lstStyle>
            <a:lvl1pPr>
              <a:defRPr smtClean="0"/>
            </a:lvl1pPr>
          </a:lstStyle>
          <a:p>
            <a:pPr>
              <a:defRPr/>
            </a:pPr>
            <a:fld id="{432205DF-3D62-4325-8F11-BFA2415D3AC1}" type="slidenum">
              <a:rPr lang="en-US"/>
              <a:pPr>
                <a:defRPr/>
              </a:pPr>
              <a:t>‹#›</a:t>
            </a:fld>
            <a:endParaRPr lang="en-US"/>
          </a:p>
        </p:txBody>
      </p:sp>
    </p:spTree>
    <p:extLst>
      <p:ext uri="{BB962C8B-B14F-4D97-AF65-F5344CB8AC3E}">
        <p14:creationId xmlns:p14="http://schemas.microsoft.com/office/powerpoint/2010/main" val="2013199946"/>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08000" y="2514600"/>
            <a:ext cx="8229600" cy="3581400"/>
          </a:xfrm>
        </p:spPr>
        <p:txBody>
          <a:bodyPr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F7450083-8547-4B43-97C0-F5362DE90C8A}" type="datetime1">
              <a:rPr lang="en-US"/>
              <a:pPr>
                <a:defRPr/>
              </a:pPr>
              <a:t>1/11/2012</a:t>
            </a:fld>
            <a:endParaRPr lang="en-US"/>
          </a:p>
        </p:txBody>
      </p:sp>
      <p:sp>
        <p:nvSpPr>
          <p:cNvPr id="6" name="Footer Placeholder 4"/>
          <p:cNvSpPr>
            <a:spLocks noGrp="1"/>
          </p:cNvSpPr>
          <p:nvPr>
            <p:ph type="ftr" sz="quarter" idx="15"/>
          </p:nvPr>
        </p:nvSpPr>
        <p:spPr>
          <a:xfrm>
            <a:off x="2590800" y="6356350"/>
            <a:ext cx="3810000" cy="365125"/>
          </a:xfrm>
        </p:spPr>
        <p:txBody>
          <a:bodyPr/>
          <a:lstStyle>
            <a:lvl1pPr>
              <a:defRPr/>
            </a:lvl1pPr>
          </a:lstStyle>
          <a:p>
            <a:r>
              <a:rPr lang="en-US" dirty="0" err="1"/>
              <a:t>如何在</a:t>
            </a:r>
            <a:r>
              <a:rPr lang="en-US" dirty="0"/>
              <a:t> Excel 2010 </a:t>
            </a:r>
            <a:r>
              <a:rPr lang="en-US" dirty="0" err="1"/>
              <a:t>中创建基本图表How</a:t>
            </a:r>
            <a:r>
              <a:rPr lang="en-US" dirty="0"/>
              <a:t> to create a basic chart in Excel 2010</a:t>
            </a:r>
          </a:p>
        </p:txBody>
      </p:sp>
      <p:sp>
        <p:nvSpPr>
          <p:cNvPr id="7" name="Slide Number Placeholder 5"/>
          <p:cNvSpPr>
            <a:spLocks noGrp="1"/>
          </p:cNvSpPr>
          <p:nvPr>
            <p:ph type="sldNum" sz="quarter" idx="16"/>
          </p:nvPr>
        </p:nvSpPr>
        <p:spPr/>
        <p:txBody>
          <a:bodyPr/>
          <a:lstStyle>
            <a:lvl1pPr>
              <a:defRPr smtClean="0"/>
            </a:lvl1pPr>
          </a:lstStyle>
          <a:p>
            <a:pPr>
              <a:defRPr/>
            </a:pPr>
            <a:fld id="{5E6A616A-36C9-4C26-967F-F1BD2607469B}" type="slidenum">
              <a:rPr lang="en-US"/>
              <a:pPr>
                <a:defRPr/>
              </a:pPr>
              <a:t>‹#›</a:t>
            </a:fld>
            <a:endParaRPr lang="en-US"/>
          </a:p>
        </p:txBody>
      </p:sp>
    </p:spTree>
    <p:extLst>
      <p:ext uri="{BB962C8B-B14F-4D97-AF65-F5344CB8AC3E}">
        <p14:creationId xmlns:p14="http://schemas.microsoft.com/office/powerpoint/2010/main" val="3843960916"/>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rtlCol="0">
            <a:normAutofit/>
          </a:bodyPr>
          <a:lstStyle>
            <a:lvl1pPr marL="0" indent="0">
              <a:buFontTx/>
              <a:buNone/>
              <a:defRPr/>
            </a:lvl1pPr>
          </a:lstStyle>
          <a:p>
            <a:pPr lvl="0"/>
            <a:endParaRPr lang="en-US" noProof="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
        <p:nvSpPr>
          <p:cNvPr id="5" name="Date Placeholder 3"/>
          <p:cNvSpPr>
            <a:spLocks noGrp="1"/>
          </p:cNvSpPr>
          <p:nvPr>
            <p:ph type="dt" sz="half" idx="15"/>
          </p:nvPr>
        </p:nvSpPr>
        <p:spPr/>
        <p:txBody>
          <a:bodyPr/>
          <a:lstStyle>
            <a:lvl1pPr>
              <a:defRPr smtClean="0"/>
            </a:lvl1pPr>
          </a:lstStyle>
          <a:p>
            <a:pPr>
              <a:defRPr/>
            </a:pPr>
            <a:fld id="{70EC0E86-B63B-4AC8-8AAE-C7E54BCB2E9E}" type="datetime1">
              <a:rPr lang="en-US"/>
              <a:pPr>
                <a:defRPr/>
              </a:pPr>
              <a:t>1/11/2012</a:t>
            </a:fld>
            <a:endParaRPr lang="en-US"/>
          </a:p>
        </p:txBody>
      </p:sp>
      <p:sp>
        <p:nvSpPr>
          <p:cNvPr id="6" name="Footer Placeholder 4"/>
          <p:cNvSpPr>
            <a:spLocks noGrp="1"/>
          </p:cNvSpPr>
          <p:nvPr>
            <p:ph type="ftr" sz="quarter" idx="16"/>
          </p:nvPr>
        </p:nvSpPr>
        <p:spPr/>
        <p:txBody>
          <a:bodyPr/>
          <a:lstStyle>
            <a:lvl1pPr>
              <a:defRPr/>
            </a:lvl1pPr>
          </a:lstStyle>
          <a:p>
            <a:r>
              <a:rPr lang="en-US"/>
              <a:t>如何在 Excel 2010 中创建基本图表How to create a basic chart in Excel 2010</a:t>
            </a:r>
          </a:p>
        </p:txBody>
      </p:sp>
      <p:sp>
        <p:nvSpPr>
          <p:cNvPr id="7" name="Slide Number Placeholder 5"/>
          <p:cNvSpPr>
            <a:spLocks noGrp="1"/>
          </p:cNvSpPr>
          <p:nvPr>
            <p:ph type="sldNum" sz="quarter" idx="17"/>
          </p:nvPr>
        </p:nvSpPr>
        <p:spPr/>
        <p:txBody>
          <a:bodyPr/>
          <a:lstStyle>
            <a:lvl1pPr>
              <a:defRPr smtClean="0"/>
            </a:lvl1pPr>
          </a:lstStyle>
          <a:p>
            <a:pPr>
              <a:defRPr/>
            </a:pPr>
            <a:fld id="{49ED69A2-FDFB-4E7A-AC22-01811B3AF880}" type="slidenum">
              <a:rPr lang="en-US"/>
              <a:pPr>
                <a:defRPr/>
              </a:pPr>
              <a:t>‹#›</a:t>
            </a:fld>
            <a:endParaRPr lang="en-US"/>
          </a:p>
        </p:txBody>
      </p:sp>
    </p:spTree>
    <p:extLst>
      <p:ext uri="{BB962C8B-B14F-4D97-AF65-F5344CB8AC3E}">
        <p14:creationId xmlns:p14="http://schemas.microsoft.com/office/powerpoint/2010/main" val="702635067"/>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smtClean="0"/>
            </a:lvl1pPr>
          </a:lstStyle>
          <a:p>
            <a:pPr>
              <a:defRPr/>
            </a:pPr>
            <a:fld id="{F2976233-B2E1-4872-8CA8-DEA8158CEEB0}" type="datetime1">
              <a:rPr lang="en-US"/>
              <a:pPr>
                <a:defRPr/>
              </a:pPr>
              <a:t>1/11/2012</a:t>
            </a:fld>
            <a:endParaRPr lang="en-US"/>
          </a:p>
        </p:txBody>
      </p:sp>
      <p:sp>
        <p:nvSpPr>
          <p:cNvPr id="5" name="Footer Placeholder 4"/>
          <p:cNvSpPr>
            <a:spLocks noGrp="1"/>
          </p:cNvSpPr>
          <p:nvPr>
            <p:ph type="ftr" sz="quarter" idx="11"/>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2"/>
          </p:nvPr>
        </p:nvSpPr>
        <p:spPr/>
        <p:txBody>
          <a:bodyPr/>
          <a:lstStyle>
            <a:lvl1pPr>
              <a:defRPr smtClean="0"/>
            </a:lvl1pPr>
          </a:lstStyle>
          <a:p>
            <a:pPr>
              <a:defRPr/>
            </a:pPr>
            <a:fld id="{DF04F2DA-DE5B-4072-9EB6-8B795930282A}" type="slidenum">
              <a:rPr lang="en-US"/>
              <a:pPr>
                <a:defRPr/>
              </a:pPr>
              <a:t>‹#›</a:t>
            </a:fld>
            <a:endParaRPr lang="en-US"/>
          </a:p>
        </p:txBody>
      </p:sp>
    </p:spTree>
    <p:extLst>
      <p:ext uri="{BB962C8B-B14F-4D97-AF65-F5344CB8AC3E}">
        <p14:creationId xmlns:p14="http://schemas.microsoft.com/office/powerpoint/2010/main" val="2774714676"/>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pPr>
              <a:defRPr/>
            </a:pPr>
            <a:fld id="{ECEB4735-ED6F-4B31-8D85-B48CC136EA1A}" type="datetime1">
              <a:rPr lang="en-US"/>
              <a:pPr>
                <a:defRPr/>
              </a:pPr>
              <a:t>1/11/2012</a:t>
            </a:fld>
            <a:endParaRPr lang="en-US"/>
          </a:p>
        </p:txBody>
      </p:sp>
      <p:sp>
        <p:nvSpPr>
          <p:cNvPr id="6" name="Footer Placeholder 5"/>
          <p:cNvSpPr>
            <a:spLocks noGrp="1"/>
          </p:cNvSpPr>
          <p:nvPr>
            <p:ph type="ftr" sz="quarter" idx="11"/>
          </p:nvPr>
        </p:nvSpPr>
        <p:spPr>
          <a:xfrm>
            <a:off x="2743200" y="6356350"/>
            <a:ext cx="3657600" cy="365125"/>
          </a:xfrm>
        </p:spPr>
        <p:txBody>
          <a:bodyPr/>
          <a:lstStyle>
            <a:lvl1pPr>
              <a:defRPr/>
            </a:lvl1pPr>
          </a:lstStyle>
          <a:p>
            <a:r>
              <a:rPr lang="en-US"/>
              <a:t>如何在 Excel 2010 中创建基本图表How to create a basic chart in Excel 2010</a:t>
            </a:r>
          </a:p>
        </p:txBody>
      </p:sp>
      <p:sp>
        <p:nvSpPr>
          <p:cNvPr id="7" name="Slide Number Placeholder 6"/>
          <p:cNvSpPr>
            <a:spLocks noGrp="1"/>
          </p:cNvSpPr>
          <p:nvPr>
            <p:ph type="sldNum" sz="quarter" idx="12"/>
          </p:nvPr>
        </p:nvSpPr>
        <p:spPr/>
        <p:txBody>
          <a:bodyPr/>
          <a:lstStyle>
            <a:lvl1pPr>
              <a:defRPr smtClean="0"/>
            </a:lvl1pPr>
          </a:lstStyle>
          <a:p>
            <a:pPr>
              <a:defRPr/>
            </a:pPr>
            <a:fld id="{5D4359DE-40E9-485E-884C-A255C4FBCB9D}" type="slidenum">
              <a:rPr lang="en-US"/>
              <a:pPr>
                <a:defRPr/>
              </a:pPr>
              <a:t>‹#›</a:t>
            </a:fld>
            <a:endParaRPr lang="en-US"/>
          </a:p>
        </p:txBody>
      </p:sp>
    </p:spTree>
    <p:extLst>
      <p:ext uri="{BB962C8B-B14F-4D97-AF65-F5344CB8AC3E}">
        <p14:creationId xmlns:p14="http://schemas.microsoft.com/office/powerpoint/2010/main" val="1989924322"/>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29077FD5-5B19-48C0-8814-06BB92E1AF43}" type="datetime1">
              <a:rPr lang="en-US"/>
              <a:pPr>
                <a:defRPr/>
              </a:pPr>
              <a:t>1/11/2012</a:t>
            </a:fld>
            <a:endParaRPr lang="en-US"/>
          </a:p>
        </p:txBody>
      </p:sp>
      <p:sp>
        <p:nvSpPr>
          <p:cNvPr id="6" name="Footer Placeholder 5"/>
          <p:cNvSpPr>
            <a:spLocks noGrp="1"/>
          </p:cNvSpPr>
          <p:nvPr>
            <p:ph type="ftr" sz="quarter" idx="11"/>
          </p:nvPr>
        </p:nvSpPr>
        <p:spPr>
          <a:xfrm>
            <a:off x="2590800" y="6356350"/>
            <a:ext cx="3810000" cy="365125"/>
          </a:xfrm>
        </p:spPr>
        <p:txBody>
          <a:bodyPr/>
          <a:lstStyle>
            <a:lvl1pPr>
              <a:defRPr/>
            </a:lvl1pPr>
          </a:lstStyle>
          <a:p>
            <a:r>
              <a:rPr lang="en-US"/>
              <a:t>如何在 Excel 2010 中创建基本图表How to create a basic chart in Excel 2010</a:t>
            </a:r>
          </a:p>
        </p:txBody>
      </p:sp>
      <p:sp>
        <p:nvSpPr>
          <p:cNvPr id="7" name="Slide Number Placeholder 6"/>
          <p:cNvSpPr>
            <a:spLocks noGrp="1"/>
          </p:cNvSpPr>
          <p:nvPr>
            <p:ph type="sldNum" sz="quarter" idx="12"/>
          </p:nvPr>
        </p:nvSpPr>
        <p:spPr/>
        <p:txBody>
          <a:bodyPr/>
          <a:lstStyle>
            <a:lvl1pPr>
              <a:defRPr smtClean="0"/>
            </a:lvl1pPr>
          </a:lstStyle>
          <a:p>
            <a:pPr>
              <a:defRPr/>
            </a:pPr>
            <a:fld id="{D76699C3-B66B-4D36-A98C-F3DA93D3674E}" type="slidenum">
              <a:rPr lang="en-US"/>
              <a:pPr>
                <a:defRPr/>
              </a:pPr>
              <a:t>‹#›</a:t>
            </a:fld>
            <a:endParaRPr lang="en-US"/>
          </a:p>
        </p:txBody>
      </p:sp>
    </p:spTree>
    <p:extLst>
      <p:ext uri="{BB962C8B-B14F-4D97-AF65-F5344CB8AC3E}">
        <p14:creationId xmlns:p14="http://schemas.microsoft.com/office/powerpoint/2010/main" val="1080816476"/>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1D64550B-591B-4AC1-9133-1C87021A3D86}" type="datetime1">
              <a:rPr lang="en-US"/>
              <a:pPr>
                <a:defRPr/>
              </a:pPr>
              <a:t>1/11/2012</a:t>
            </a:fld>
            <a:endParaRPr lang="en-US"/>
          </a:p>
        </p:txBody>
      </p:sp>
      <p:sp>
        <p:nvSpPr>
          <p:cNvPr id="6" name="Footer Placeholder 5"/>
          <p:cNvSpPr>
            <a:spLocks noGrp="1"/>
          </p:cNvSpPr>
          <p:nvPr>
            <p:ph type="ftr" sz="quarter" idx="11"/>
          </p:nvPr>
        </p:nvSpPr>
        <p:spPr>
          <a:xfrm>
            <a:off x="2590800" y="6356350"/>
            <a:ext cx="3810000" cy="365125"/>
          </a:xfrm>
        </p:spPr>
        <p:txBody>
          <a:bodyPr/>
          <a:lstStyle>
            <a:lvl1pPr>
              <a:defRPr/>
            </a:lvl1pPr>
          </a:lstStyle>
          <a:p>
            <a:r>
              <a:rPr lang="en-US"/>
              <a:t>如何在 Excel 2010 中创建基本图表How to create a basic chart in Excel 2010</a:t>
            </a:r>
          </a:p>
        </p:txBody>
      </p:sp>
      <p:sp>
        <p:nvSpPr>
          <p:cNvPr id="7" name="Slide Number Placeholder 6"/>
          <p:cNvSpPr>
            <a:spLocks noGrp="1"/>
          </p:cNvSpPr>
          <p:nvPr>
            <p:ph type="sldNum" sz="quarter" idx="12"/>
          </p:nvPr>
        </p:nvSpPr>
        <p:spPr/>
        <p:txBody>
          <a:bodyPr/>
          <a:lstStyle>
            <a:lvl1pPr>
              <a:defRPr smtClean="0"/>
            </a:lvl1pPr>
          </a:lstStyle>
          <a:p>
            <a:pPr>
              <a:defRPr/>
            </a:pPr>
            <a:fld id="{DE10B1E4-6000-4B8B-9F80-6BF01C824C38}" type="slidenum">
              <a:rPr lang="en-US"/>
              <a:pPr>
                <a:defRPr/>
              </a:pPr>
              <a:t>‹#›</a:t>
            </a:fld>
            <a:endParaRPr lang="en-US"/>
          </a:p>
        </p:txBody>
      </p:sp>
    </p:spTree>
    <p:extLst>
      <p:ext uri="{BB962C8B-B14F-4D97-AF65-F5344CB8AC3E}">
        <p14:creationId xmlns:p14="http://schemas.microsoft.com/office/powerpoint/2010/main" val="3505785267"/>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fld id="{8BDB1AC8-E2AF-44F3-8547-9615606CB911}" type="datetime1">
              <a:rPr lang="en-US"/>
              <a:pPr>
                <a:defRPr/>
              </a:pPr>
              <a:t>1/11/2012</a:t>
            </a:fld>
            <a:endParaRPr lang="en-US"/>
          </a:p>
        </p:txBody>
      </p:sp>
      <p:sp>
        <p:nvSpPr>
          <p:cNvPr id="5" name="Footer Placeholder 4"/>
          <p:cNvSpPr>
            <a:spLocks noGrp="1"/>
          </p:cNvSpPr>
          <p:nvPr>
            <p:ph type="ftr" sz="quarter" idx="11"/>
          </p:nvPr>
        </p:nvSpPr>
        <p:spPr>
          <a:xfrm>
            <a:off x="2590800" y="6356350"/>
            <a:ext cx="3810000" cy="365125"/>
          </a:xfrm>
        </p:spPr>
        <p:txBody>
          <a:bodyPr/>
          <a:lstStyle>
            <a:lvl1pPr>
              <a:defRPr/>
            </a:lvl1pPr>
          </a:lstStyle>
          <a:p>
            <a:r>
              <a:rPr lang="en-US" dirty="0" err="1"/>
              <a:t>如何在</a:t>
            </a:r>
            <a:r>
              <a:rPr lang="en-US" dirty="0"/>
              <a:t> Excel 2010 </a:t>
            </a:r>
            <a:r>
              <a:rPr lang="en-US" dirty="0" err="1"/>
              <a:t>中创建基本图表How</a:t>
            </a:r>
            <a:r>
              <a:rPr lang="en-US" dirty="0"/>
              <a:t> to create a basic chart in Excel 2010</a:t>
            </a:r>
          </a:p>
        </p:txBody>
      </p:sp>
      <p:sp>
        <p:nvSpPr>
          <p:cNvPr id="6" name="Slide Number Placeholder 5"/>
          <p:cNvSpPr>
            <a:spLocks noGrp="1"/>
          </p:cNvSpPr>
          <p:nvPr>
            <p:ph type="sldNum" sz="quarter" idx="12"/>
          </p:nvPr>
        </p:nvSpPr>
        <p:spPr/>
        <p:txBody>
          <a:bodyPr/>
          <a:lstStyle>
            <a:lvl1pPr>
              <a:defRPr smtClean="0"/>
            </a:lvl1pPr>
          </a:lstStyle>
          <a:p>
            <a:pPr>
              <a:defRPr/>
            </a:pPr>
            <a:fld id="{28716BC6-1C31-41B1-ADF3-3EF90FBE0D0B}" type="slidenum">
              <a:rPr lang="en-US"/>
              <a:pPr>
                <a:defRPr/>
              </a:pPr>
              <a:t>‹#›</a:t>
            </a:fld>
            <a:endParaRPr lang="en-US"/>
          </a:p>
        </p:txBody>
      </p:sp>
    </p:spTree>
    <p:extLst>
      <p:ext uri="{BB962C8B-B14F-4D97-AF65-F5344CB8AC3E}">
        <p14:creationId xmlns:p14="http://schemas.microsoft.com/office/powerpoint/2010/main" val="193663325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smtClean="0"/>
            </a:lvl1pPr>
          </a:lstStyle>
          <a:p>
            <a:pPr>
              <a:defRPr/>
            </a:pPr>
            <a:fld id="{9E0C3490-4640-4137-BC39-985CA72BED93}" type="datetime1">
              <a:rPr lang="en-US"/>
              <a:pPr>
                <a:defRPr/>
              </a:pPr>
              <a:t>1/11/2012</a:t>
            </a:fld>
            <a:endParaRPr lang="en-US"/>
          </a:p>
        </p:txBody>
      </p:sp>
      <p:sp>
        <p:nvSpPr>
          <p:cNvPr id="5" name="Footer Placeholder 4"/>
          <p:cNvSpPr>
            <a:spLocks noGrp="1"/>
          </p:cNvSpPr>
          <p:nvPr>
            <p:ph type="ftr" sz="quarter" idx="16"/>
          </p:nvPr>
        </p:nvSpPr>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7"/>
          </p:nvPr>
        </p:nvSpPr>
        <p:spPr/>
        <p:txBody>
          <a:bodyPr/>
          <a:lstStyle>
            <a:lvl1pPr>
              <a:defRPr smtClean="0"/>
            </a:lvl1pPr>
          </a:lstStyle>
          <a:p>
            <a:pPr>
              <a:defRPr/>
            </a:pPr>
            <a:fld id="{A0055585-8133-4581-AEBE-D070FC872F83}" type="slidenum">
              <a:rPr lang="en-US"/>
              <a:pPr>
                <a:defRPr/>
              </a:pPr>
              <a:t>‹#›</a:t>
            </a:fld>
            <a:endParaRPr lang="en-US"/>
          </a:p>
        </p:txBody>
      </p:sp>
    </p:spTree>
    <p:extLst>
      <p:ext uri="{BB962C8B-B14F-4D97-AF65-F5344CB8AC3E}">
        <p14:creationId xmlns:p14="http://schemas.microsoft.com/office/powerpoint/2010/main" val="4290044647"/>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CFF6869C-637B-4CCE-B7D8-0DE7034748FD}" type="datetime1">
              <a:rPr lang="en-US"/>
              <a:pPr>
                <a:defRPr/>
              </a:pPr>
              <a:t>1/11/2012</a:t>
            </a:fld>
            <a:endParaRPr lang="en-US"/>
          </a:p>
        </p:txBody>
      </p:sp>
      <p:sp>
        <p:nvSpPr>
          <p:cNvPr id="6" name="Footer Placeholder 4"/>
          <p:cNvSpPr>
            <a:spLocks noGrp="1"/>
          </p:cNvSpPr>
          <p:nvPr>
            <p:ph type="ftr" sz="quarter" idx="15"/>
          </p:nvPr>
        </p:nvSpPr>
        <p:spPr/>
        <p:txBody>
          <a:bodyPr/>
          <a:lstStyle>
            <a:lvl1pPr>
              <a:defRPr/>
            </a:lvl1pPr>
          </a:lstStyle>
          <a:p>
            <a:r>
              <a:rPr lang="en-US" dirty="0" err="1"/>
              <a:t>如何在</a:t>
            </a:r>
            <a:r>
              <a:rPr lang="en-US" dirty="0"/>
              <a:t> Excel 2010 </a:t>
            </a:r>
            <a:r>
              <a:rPr lang="en-US" dirty="0" err="1"/>
              <a:t>中创建基本图表How</a:t>
            </a:r>
            <a:r>
              <a:rPr lang="en-US" dirty="0"/>
              <a:t> to create a basic chart in Excel 2010</a:t>
            </a:r>
          </a:p>
        </p:txBody>
      </p:sp>
      <p:sp>
        <p:nvSpPr>
          <p:cNvPr id="7" name="Slide Number Placeholder 5"/>
          <p:cNvSpPr>
            <a:spLocks noGrp="1"/>
          </p:cNvSpPr>
          <p:nvPr>
            <p:ph type="sldNum" sz="quarter" idx="16"/>
          </p:nvPr>
        </p:nvSpPr>
        <p:spPr/>
        <p:txBody>
          <a:bodyPr/>
          <a:lstStyle>
            <a:lvl1pPr>
              <a:defRPr smtClean="0"/>
            </a:lvl1pPr>
          </a:lstStyle>
          <a:p>
            <a:pPr>
              <a:defRPr/>
            </a:pPr>
            <a:fld id="{02926133-8457-4E19-B413-993918043AF4}" type="slidenum">
              <a:rPr lang="en-US"/>
              <a:pPr>
                <a:defRPr/>
              </a:pPr>
              <a:t>‹#›</a:t>
            </a:fld>
            <a:endParaRPr lang="en-US"/>
          </a:p>
        </p:txBody>
      </p:sp>
    </p:spTree>
    <p:extLst>
      <p:ext uri="{BB962C8B-B14F-4D97-AF65-F5344CB8AC3E}">
        <p14:creationId xmlns:p14="http://schemas.microsoft.com/office/powerpoint/2010/main" val="2078009734"/>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6" name="Date Placeholder 3"/>
          <p:cNvSpPr>
            <a:spLocks noGrp="1"/>
          </p:cNvSpPr>
          <p:nvPr>
            <p:ph type="dt" sz="half" idx="15"/>
          </p:nvPr>
        </p:nvSpPr>
        <p:spPr/>
        <p:txBody>
          <a:bodyPr/>
          <a:lstStyle>
            <a:lvl1pPr>
              <a:defRPr smtClean="0"/>
            </a:lvl1pPr>
          </a:lstStyle>
          <a:p>
            <a:pPr>
              <a:defRPr/>
            </a:pPr>
            <a:fld id="{6AFC2C5A-4175-49D0-9031-146C4C0EC977}" type="datetime1">
              <a:rPr lang="en-US"/>
              <a:pPr>
                <a:defRPr/>
              </a:pPr>
              <a:t>1/11/2012</a:t>
            </a:fld>
            <a:endParaRPr lang="en-US"/>
          </a:p>
        </p:txBody>
      </p:sp>
      <p:sp>
        <p:nvSpPr>
          <p:cNvPr id="7" name="Footer Placeholder 4"/>
          <p:cNvSpPr>
            <a:spLocks noGrp="1"/>
          </p:cNvSpPr>
          <p:nvPr>
            <p:ph type="ftr" sz="quarter" idx="16"/>
          </p:nvPr>
        </p:nvSpPr>
        <p:spPr/>
        <p:txBody>
          <a:bodyPr/>
          <a:lstStyle>
            <a:lvl1pPr>
              <a:defRPr/>
            </a:lvl1pPr>
          </a:lstStyle>
          <a:p>
            <a:r>
              <a:rPr lang="en-US"/>
              <a:t>如何在 Excel 2010 中创建基本图表How to create a basic chart in Excel 2010</a:t>
            </a:r>
          </a:p>
        </p:txBody>
      </p:sp>
      <p:sp>
        <p:nvSpPr>
          <p:cNvPr id="10" name="Slide Number Placeholder 5"/>
          <p:cNvSpPr>
            <a:spLocks noGrp="1"/>
          </p:cNvSpPr>
          <p:nvPr>
            <p:ph type="sldNum" sz="quarter" idx="17"/>
          </p:nvPr>
        </p:nvSpPr>
        <p:spPr/>
        <p:txBody>
          <a:bodyPr/>
          <a:lstStyle>
            <a:lvl1pPr>
              <a:defRPr smtClean="0"/>
            </a:lvl1pPr>
          </a:lstStyle>
          <a:p>
            <a:pPr>
              <a:defRPr/>
            </a:pPr>
            <a:fld id="{3B250CD0-DB47-48B9-A46D-FA9C44257980}" type="slidenum">
              <a:rPr lang="en-US"/>
              <a:pPr>
                <a:defRPr/>
              </a:pPr>
              <a:t>‹#›</a:t>
            </a:fld>
            <a:endParaRPr lang="en-US"/>
          </a:p>
        </p:txBody>
      </p:sp>
    </p:spTree>
    <p:extLst>
      <p:ext uri="{BB962C8B-B14F-4D97-AF65-F5344CB8AC3E}">
        <p14:creationId xmlns:p14="http://schemas.microsoft.com/office/powerpoint/2010/main" val="2602376868"/>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7" name="Date Placeholder 3"/>
          <p:cNvSpPr>
            <a:spLocks noGrp="1"/>
          </p:cNvSpPr>
          <p:nvPr>
            <p:ph type="dt" sz="half" idx="16"/>
          </p:nvPr>
        </p:nvSpPr>
        <p:spPr/>
        <p:txBody>
          <a:bodyPr/>
          <a:lstStyle>
            <a:lvl1pPr>
              <a:defRPr smtClean="0"/>
            </a:lvl1pPr>
          </a:lstStyle>
          <a:p>
            <a:pPr>
              <a:defRPr/>
            </a:pPr>
            <a:fld id="{7EB258C9-6701-45AF-9E39-FAAF58FA44A8}" type="datetime1">
              <a:rPr lang="en-US"/>
              <a:pPr>
                <a:defRPr/>
              </a:pPr>
              <a:t>1/11/2012</a:t>
            </a:fld>
            <a:endParaRPr lang="en-US"/>
          </a:p>
        </p:txBody>
      </p:sp>
      <p:sp>
        <p:nvSpPr>
          <p:cNvPr id="11" name="Footer Placeholder 4"/>
          <p:cNvSpPr>
            <a:spLocks noGrp="1"/>
          </p:cNvSpPr>
          <p:nvPr>
            <p:ph type="ftr" sz="quarter" idx="17"/>
          </p:nvPr>
        </p:nvSpPr>
        <p:spPr/>
        <p:txBody>
          <a:bodyPr/>
          <a:lstStyle>
            <a:lvl1pPr>
              <a:defRPr/>
            </a:lvl1pPr>
          </a:lstStyle>
          <a:p>
            <a:r>
              <a:rPr lang="en-US"/>
              <a:t>如何在 Excel 2010 中创建基本图表How to create a basic chart in Excel 2010</a:t>
            </a:r>
          </a:p>
        </p:txBody>
      </p:sp>
      <p:sp>
        <p:nvSpPr>
          <p:cNvPr id="12" name="Slide Number Placeholder 5"/>
          <p:cNvSpPr>
            <a:spLocks noGrp="1"/>
          </p:cNvSpPr>
          <p:nvPr>
            <p:ph type="sldNum" sz="quarter" idx="18"/>
          </p:nvPr>
        </p:nvSpPr>
        <p:spPr/>
        <p:txBody>
          <a:bodyPr/>
          <a:lstStyle>
            <a:lvl1pPr>
              <a:defRPr smtClean="0"/>
            </a:lvl1pPr>
          </a:lstStyle>
          <a:p>
            <a:pPr>
              <a:defRPr/>
            </a:pPr>
            <a:fld id="{8A727EC4-EA9D-47E1-A805-90558A67EB39}" type="slidenum">
              <a:rPr lang="en-US"/>
              <a:pPr>
                <a:defRPr/>
              </a:pPr>
              <a:t>‹#›</a:t>
            </a:fld>
            <a:endParaRPr lang="en-US"/>
          </a:p>
        </p:txBody>
      </p:sp>
    </p:spTree>
    <p:extLst>
      <p:ext uri="{BB962C8B-B14F-4D97-AF65-F5344CB8AC3E}">
        <p14:creationId xmlns:p14="http://schemas.microsoft.com/office/powerpoint/2010/main" val="2873308377"/>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
        <p:nvSpPr>
          <p:cNvPr id="7" name="Date Placeholder 3"/>
          <p:cNvSpPr>
            <a:spLocks noGrp="1"/>
          </p:cNvSpPr>
          <p:nvPr>
            <p:ph type="dt" sz="half" idx="16"/>
          </p:nvPr>
        </p:nvSpPr>
        <p:spPr/>
        <p:txBody>
          <a:bodyPr/>
          <a:lstStyle>
            <a:lvl1pPr>
              <a:defRPr smtClean="0"/>
            </a:lvl1pPr>
          </a:lstStyle>
          <a:p>
            <a:pPr>
              <a:defRPr/>
            </a:pPr>
            <a:fld id="{AF64BA5B-2AE3-42F0-A00D-FD55C565B88C}" type="datetime1">
              <a:rPr lang="en-US"/>
              <a:pPr>
                <a:defRPr/>
              </a:pPr>
              <a:t>1/11/2012</a:t>
            </a:fld>
            <a:endParaRPr lang="en-US"/>
          </a:p>
        </p:txBody>
      </p:sp>
      <p:sp>
        <p:nvSpPr>
          <p:cNvPr id="11" name="Footer Placeholder 4"/>
          <p:cNvSpPr>
            <a:spLocks noGrp="1"/>
          </p:cNvSpPr>
          <p:nvPr>
            <p:ph type="ftr" sz="quarter" idx="17"/>
          </p:nvPr>
        </p:nvSpPr>
        <p:spPr/>
        <p:txBody>
          <a:bodyPr/>
          <a:lstStyle>
            <a:lvl1pPr>
              <a:defRPr/>
            </a:lvl1pPr>
          </a:lstStyle>
          <a:p>
            <a:r>
              <a:rPr lang="en-US"/>
              <a:t>如何在 Excel 2010 中创建基本图表How to create a basic chart in Excel 2010</a:t>
            </a:r>
          </a:p>
        </p:txBody>
      </p:sp>
      <p:sp>
        <p:nvSpPr>
          <p:cNvPr id="12" name="Slide Number Placeholder 5"/>
          <p:cNvSpPr>
            <a:spLocks noGrp="1"/>
          </p:cNvSpPr>
          <p:nvPr>
            <p:ph type="sldNum" sz="quarter" idx="18"/>
          </p:nvPr>
        </p:nvSpPr>
        <p:spPr/>
        <p:txBody>
          <a:bodyPr/>
          <a:lstStyle>
            <a:lvl1pPr>
              <a:defRPr smtClean="0"/>
            </a:lvl1pPr>
          </a:lstStyle>
          <a:p>
            <a:pPr>
              <a:defRPr/>
            </a:pPr>
            <a:fld id="{8A2514C6-03B5-4161-83CB-72CC4198F6C6}" type="slidenum">
              <a:rPr lang="en-US"/>
              <a:pPr>
                <a:defRPr/>
              </a:pPr>
              <a:t>‹#›</a:t>
            </a:fld>
            <a:endParaRPr lang="en-US"/>
          </a:p>
        </p:txBody>
      </p:sp>
    </p:spTree>
    <p:extLst>
      <p:ext uri="{BB962C8B-B14F-4D97-AF65-F5344CB8AC3E}">
        <p14:creationId xmlns:p14="http://schemas.microsoft.com/office/powerpoint/2010/main" val="431246352"/>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
        <p:nvSpPr>
          <p:cNvPr id="4" name="Date Placeholder 3"/>
          <p:cNvSpPr>
            <a:spLocks noGrp="1"/>
          </p:cNvSpPr>
          <p:nvPr>
            <p:ph type="dt" sz="half" idx="15"/>
          </p:nvPr>
        </p:nvSpPr>
        <p:spPr/>
        <p:txBody>
          <a:bodyPr/>
          <a:lstStyle>
            <a:lvl1pPr>
              <a:defRPr smtClean="0"/>
            </a:lvl1pPr>
          </a:lstStyle>
          <a:p>
            <a:pPr>
              <a:defRPr/>
            </a:pPr>
            <a:fld id="{EB43E2C4-A6DE-46CD-B1C8-824F3119FBB7}" type="datetime1">
              <a:rPr lang="en-US"/>
              <a:pPr>
                <a:defRPr/>
              </a:pPr>
              <a:t>1/11/2012</a:t>
            </a:fld>
            <a:endParaRPr lang="en-US"/>
          </a:p>
        </p:txBody>
      </p:sp>
      <p:sp>
        <p:nvSpPr>
          <p:cNvPr id="5" name="Footer Placeholder 4"/>
          <p:cNvSpPr>
            <a:spLocks noGrp="1"/>
          </p:cNvSpPr>
          <p:nvPr>
            <p:ph type="ftr" sz="quarter" idx="16"/>
          </p:nvPr>
        </p:nvSpPr>
        <p:spPr/>
        <p:txBody>
          <a:bodyPr/>
          <a:lstStyle>
            <a:lvl1pPr>
              <a:defRPr/>
            </a:lvl1pPr>
          </a:lstStyle>
          <a:p>
            <a:r>
              <a:rPr lang="en-US"/>
              <a:t>如何在 Excel 2010 中创建基本图表How to create a basic chart in Excel 2010</a:t>
            </a:r>
          </a:p>
        </p:txBody>
      </p:sp>
      <p:sp>
        <p:nvSpPr>
          <p:cNvPr id="6" name="Slide Number Placeholder 5"/>
          <p:cNvSpPr>
            <a:spLocks noGrp="1"/>
          </p:cNvSpPr>
          <p:nvPr>
            <p:ph type="sldNum" sz="quarter" idx="17"/>
          </p:nvPr>
        </p:nvSpPr>
        <p:spPr/>
        <p:txBody>
          <a:bodyPr/>
          <a:lstStyle>
            <a:lvl1pPr>
              <a:defRPr smtClean="0"/>
            </a:lvl1pPr>
          </a:lstStyle>
          <a:p>
            <a:pPr>
              <a:defRPr/>
            </a:pPr>
            <a:fld id="{20EEC149-7D73-41F5-8533-B04B3A7CA2CD}" type="slidenum">
              <a:rPr lang="en-US"/>
              <a:pPr>
                <a:defRPr/>
              </a:pPr>
              <a:t>‹#›</a:t>
            </a:fld>
            <a:endParaRPr lang="en-US"/>
          </a:p>
        </p:txBody>
      </p:sp>
    </p:spTree>
    <p:extLst>
      <p:ext uri="{BB962C8B-B14F-4D97-AF65-F5344CB8AC3E}">
        <p14:creationId xmlns:p14="http://schemas.microsoft.com/office/powerpoint/2010/main" val="1516919278"/>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Segoe UI" pitchFamily="34" charset="0"/>
                <a:cs typeface="Segoe UI" pitchFamily="34" charset="0"/>
              </a:defRPr>
            </a:lvl1pPr>
          </a:lstStyle>
          <a:p>
            <a:pPr>
              <a:defRPr/>
            </a:pPr>
            <a:fld id="{44B6F453-298E-4D4C-9E7C-09E4A9A1F278}" type="datetime1">
              <a:rPr lang="en-US"/>
              <a:pPr>
                <a:defRPr/>
              </a:pPr>
              <a:t>1/11/2012</a:t>
            </a:fld>
            <a:endParaRPr lang="en-US" dirty="0"/>
          </a:p>
        </p:txBody>
      </p:sp>
      <p:sp>
        <p:nvSpPr>
          <p:cNvPr id="5" name="Footer Placeholder 4"/>
          <p:cNvSpPr>
            <a:spLocks noGrp="1"/>
          </p:cNvSpPr>
          <p:nvPr>
            <p:ph type="ftr" sz="quarter" idx="3"/>
          </p:nvPr>
        </p:nvSpPr>
        <p:spPr>
          <a:xfrm>
            <a:off x="2590800" y="6356350"/>
            <a:ext cx="39624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Segoe UI" pitchFamily="34" charset="0"/>
                <a:cs typeface="Segoe UI" pitchFamily="34" charset="0"/>
              </a:defRPr>
            </a:lvl1pPr>
          </a:lstStyle>
          <a:p>
            <a:r>
              <a:rPr lang="en-US" dirty="0" err="1"/>
              <a:t>如何在</a:t>
            </a:r>
            <a:r>
              <a:rPr lang="en-US" dirty="0"/>
              <a:t> Excel 2010 </a:t>
            </a:r>
            <a:r>
              <a:rPr lang="en-US" dirty="0" err="1" smtClean="0"/>
              <a:t>中创建基本图表</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Segoe UI" pitchFamily="34" charset="0"/>
                <a:cs typeface="Segoe UI" pitchFamily="34" charset="0"/>
              </a:defRPr>
            </a:lvl1pPr>
          </a:lstStyle>
          <a:p>
            <a:pPr>
              <a:defRPr/>
            </a:pPr>
            <a:fld id="{6C78BC8D-EB8E-451A-8BAA-F2115A53A1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ransition spd="slow">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Segoe UI" pitchFamily="34" charset="0"/>
                <a:cs typeface="Segoe UI" pitchFamily="34" charset="0"/>
              </a:defRPr>
            </a:lvl1pPr>
          </a:lstStyle>
          <a:p>
            <a:pPr>
              <a:defRPr/>
            </a:pPr>
            <a:fld id="{CD082768-694E-45CB-90CC-A44B2C32222F}" type="datetime1">
              <a:rPr lang="en-US"/>
              <a:pPr>
                <a:defRPr/>
              </a:pPr>
              <a:t>1/11/2012</a:t>
            </a:fld>
            <a:endParaRPr lang="en-US"/>
          </a:p>
        </p:txBody>
      </p:sp>
      <p:sp>
        <p:nvSpPr>
          <p:cNvPr id="5" name="Footer Placeholder 4"/>
          <p:cNvSpPr>
            <a:spLocks noGrp="1"/>
          </p:cNvSpPr>
          <p:nvPr>
            <p:ph type="ftr" sz="quarter" idx="3"/>
          </p:nvPr>
        </p:nvSpPr>
        <p:spPr>
          <a:xfrm>
            <a:off x="2590800" y="6356350"/>
            <a:ext cx="39624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Segoe UI" pitchFamily="34" charset="0"/>
                <a:cs typeface="Segoe UI" pitchFamily="34" charset="0"/>
              </a:defRPr>
            </a:lvl1pPr>
          </a:lstStyle>
          <a:p>
            <a:r>
              <a:rPr lang="en-US"/>
              <a:t>如何在 Excel 2010 中创建基本图表How to create a basic chart in Excel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Segoe UI" pitchFamily="34" charset="0"/>
                <a:cs typeface="Segoe UI" pitchFamily="34" charset="0"/>
              </a:defRPr>
            </a:lvl1pPr>
          </a:lstStyle>
          <a:p>
            <a:pPr>
              <a:defRPr/>
            </a:pPr>
            <a:fld id="{16FC13F5-1FA3-4B21-B384-926053B309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Lst>
  <p:transition spd="slow">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oft.com/downloads/zh-cn/details.aspx?familyid=cb9bf144-1076-4615-9951-294eeb832823&amp;displaylang=zh-cn"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notesSlide" Target="../notesSlides/notesSlide10.xml"/><Relationship Id="rId3" Type="http://schemas.openxmlformats.org/officeDocument/2006/relationships/tags" Target="../tags/tag74.xml"/><Relationship Id="rId21" Type="http://schemas.openxmlformats.org/officeDocument/2006/relationships/tags" Target="../tags/tag92.xml"/><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slideLayout" Target="../slideLayouts/slideLayout5.xml"/><Relationship Id="rId2" Type="http://schemas.openxmlformats.org/officeDocument/2006/relationships/video" Target="../media/media5.wmv"/><Relationship Id="rId16" Type="http://schemas.openxmlformats.org/officeDocument/2006/relationships/tags" Target="../tags/tag87.xml"/><Relationship Id="rId20" Type="http://schemas.openxmlformats.org/officeDocument/2006/relationships/tags" Target="../tags/tag91.xml"/><Relationship Id="rId1" Type="http://schemas.microsoft.com/office/2007/relationships/media" Target="../media/media5.wmv"/><Relationship Id="rId6" Type="http://schemas.openxmlformats.org/officeDocument/2006/relationships/tags" Target="../tags/tag77.xml"/><Relationship Id="rId11" Type="http://schemas.openxmlformats.org/officeDocument/2006/relationships/tags" Target="../tags/tag82.xml"/><Relationship Id="rId24" Type="http://schemas.openxmlformats.org/officeDocument/2006/relationships/tags" Target="../tags/tag95.xml"/><Relationship Id="rId5" Type="http://schemas.openxmlformats.org/officeDocument/2006/relationships/tags" Target="../tags/tag76.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3" Type="http://schemas.openxmlformats.org/officeDocument/2006/relationships/tags" Target="../tags/tag96.xml"/><Relationship Id="rId21" Type="http://schemas.openxmlformats.org/officeDocument/2006/relationships/slideLayout" Target="../slideLayouts/slideLayout5.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 Type="http://schemas.openxmlformats.org/officeDocument/2006/relationships/video" Target="../media/media6.wmv"/><Relationship Id="rId16" Type="http://schemas.openxmlformats.org/officeDocument/2006/relationships/tags" Target="../tags/tag109.xml"/><Relationship Id="rId20" Type="http://schemas.openxmlformats.org/officeDocument/2006/relationships/tags" Target="../tags/tag113.xml"/><Relationship Id="rId1" Type="http://schemas.microsoft.com/office/2007/relationships/media" Target="../media/media6.wmv"/><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image" Target="../media/image11.png"/><Relationship Id="rId10" Type="http://schemas.openxmlformats.org/officeDocument/2006/relationships/tags" Target="../tags/tag103.xml"/><Relationship Id="rId19" Type="http://schemas.openxmlformats.org/officeDocument/2006/relationships/tags" Target="../tags/tag112.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18" Type="http://schemas.openxmlformats.org/officeDocument/2006/relationships/tags" Target="../tags/tag129.xml"/><Relationship Id="rId26" Type="http://schemas.openxmlformats.org/officeDocument/2006/relationships/tags" Target="../tags/tag137.xml"/><Relationship Id="rId3" Type="http://schemas.openxmlformats.org/officeDocument/2006/relationships/tags" Target="../tags/tag114.xml"/><Relationship Id="rId21" Type="http://schemas.openxmlformats.org/officeDocument/2006/relationships/tags" Target="../tags/tag132.xml"/><Relationship Id="rId7" Type="http://schemas.openxmlformats.org/officeDocument/2006/relationships/tags" Target="../tags/tag118.xml"/><Relationship Id="rId12" Type="http://schemas.openxmlformats.org/officeDocument/2006/relationships/tags" Target="../tags/tag123.xml"/><Relationship Id="rId17" Type="http://schemas.openxmlformats.org/officeDocument/2006/relationships/tags" Target="../tags/tag128.xml"/><Relationship Id="rId25" Type="http://schemas.openxmlformats.org/officeDocument/2006/relationships/tags" Target="../tags/tag136.xml"/><Relationship Id="rId2" Type="http://schemas.openxmlformats.org/officeDocument/2006/relationships/video" Target="../media/media7.wmv"/><Relationship Id="rId16" Type="http://schemas.openxmlformats.org/officeDocument/2006/relationships/tags" Target="../tags/tag127.xml"/><Relationship Id="rId20" Type="http://schemas.openxmlformats.org/officeDocument/2006/relationships/tags" Target="../tags/tag131.xml"/><Relationship Id="rId29" Type="http://schemas.openxmlformats.org/officeDocument/2006/relationships/tags" Target="../tags/tag140.xml"/><Relationship Id="rId1" Type="http://schemas.microsoft.com/office/2007/relationships/media" Target="../media/media7.wmv"/><Relationship Id="rId6" Type="http://schemas.openxmlformats.org/officeDocument/2006/relationships/tags" Target="../tags/tag117.xml"/><Relationship Id="rId11" Type="http://schemas.openxmlformats.org/officeDocument/2006/relationships/tags" Target="../tags/tag122.xml"/><Relationship Id="rId24" Type="http://schemas.openxmlformats.org/officeDocument/2006/relationships/tags" Target="../tags/tag135.xml"/><Relationship Id="rId32" Type="http://schemas.openxmlformats.org/officeDocument/2006/relationships/image" Target="../media/image12.png"/><Relationship Id="rId5" Type="http://schemas.openxmlformats.org/officeDocument/2006/relationships/tags" Target="../tags/tag116.xml"/><Relationship Id="rId15" Type="http://schemas.openxmlformats.org/officeDocument/2006/relationships/tags" Target="../tags/tag126.xml"/><Relationship Id="rId23" Type="http://schemas.openxmlformats.org/officeDocument/2006/relationships/tags" Target="../tags/tag134.xml"/><Relationship Id="rId28" Type="http://schemas.openxmlformats.org/officeDocument/2006/relationships/tags" Target="../tags/tag139.xml"/><Relationship Id="rId10" Type="http://schemas.openxmlformats.org/officeDocument/2006/relationships/tags" Target="../tags/tag121.xml"/><Relationship Id="rId19" Type="http://schemas.openxmlformats.org/officeDocument/2006/relationships/tags" Target="../tags/tag130.xml"/><Relationship Id="rId31" Type="http://schemas.openxmlformats.org/officeDocument/2006/relationships/notesSlide" Target="../notesSlides/notesSlide12.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 Id="rId22" Type="http://schemas.openxmlformats.org/officeDocument/2006/relationships/tags" Target="../tags/tag133.xml"/><Relationship Id="rId27" Type="http://schemas.openxmlformats.org/officeDocument/2006/relationships/tags" Target="../tags/tag138.xml"/><Relationship Id="rId30"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office.microsoft.com/zh-cn/excel-help/RZ102559017.aspx?CTT=1&amp;section=9"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office.microsoft.com/zh-cn/excel-help/quick-reference-card-RZ102559017.aspx?section=12&amp;mode=prin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Layout" Target="../slideLayouts/slideLayout5.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image" Target="../media/image6.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slideLayout" Target="../slideLayouts/slideLayou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 Type="http://schemas.openxmlformats.org/officeDocument/2006/relationships/video" Target="../media/media2.wmv"/><Relationship Id="rId16" Type="http://schemas.openxmlformats.org/officeDocument/2006/relationships/tags" Target="../tags/tag45.xml"/><Relationship Id="rId20" Type="http://schemas.openxmlformats.org/officeDocument/2006/relationships/image" Target="../media/image7.png"/><Relationship Id="rId1" Type="http://schemas.microsoft.com/office/2007/relationships/media" Target="../media/media2.wmv"/><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tags" Target="../tags/tag44.xml"/><Relationship Id="rId10" Type="http://schemas.openxmlformats.org/officeDocument/2006/relationships/tags" Target="../tags/tag39.xml"/><Relationship Id="rId19" Type="http://schemas.openxmlformats.org/officeDocument/2006/relationships/notesSlide" Target="../notesSlides/notesSlide7.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s>
</file>

<file path=ppt/slides/_rels/slide8.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slideLayout" Target="../slideLayouts/slideLayout5.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 Type="http://schemas.openxmlformats.org/officeDocument/2006/relationships/video" Target="../media/media3.wmv"/><Relationship Id="rId16" Type="http://schemas.openxmlformats.org/officeDocument/2006/relationships/tags" Target="../tags/tag60.xml"/><Relationship Id="rId20" Type="http://schemas.openxmlformats.org/officeDocument/2006/relationships/image" Target="../media/image8.png"/><Relationship Id="rId1" Type="http://schemas.microsoft.com/office/2007/relationships/media" Target="../media/media3.wmv"/><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tags" Target="../tags/tag59.xml"/><Relationship Id="rId10" Type="http://schemas.openxmlformats.org/officeDocument/2006/relationships/tags" Target="../tags/tag54.xml"/><Relationship Id="rId19" Type="http://schemas.openxmlformats.org/officeDocument/2006/relationships/notesSlide" Target="../notesSlides/notesSlide8.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s>
</file>

<file path=ppt/slides/_rels/slide9.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image" Target="../media/image9.png"/><Relationship Id="rId2" Type="http://schemas.openxmlformats.org/officeDocument/2006/relationships/video" Target="../media/media4.wmv"/><Relationship Id="rId16" Type="http://schemas.openxmlformats.org/officeDocument/2006/relationships/notesSlide" Target="../notesSlides/notesSlide9.xml"/><Relationship Id="rId1" Type="http://schemas.microsoft.com/office/2007/relationships/media" Target="../media/media4.wmv"/><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slideLayout" Target="../slideLayouts/slideLayout5.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开始之前</a:t>
            </a:r>
          </a:p>
        </p:txBody>
      </p:sp>
      <p:sp>
        <p:nvSpPr>
          <p:cNvPr id="3" name="Content Placeholder 2"/>
          <p:cNvSpPr>
            <a:spLocks noGrp="1"/>
          </p:cNvSpPr>
          <p:nvPr>
            <p:ph idx="1"/>
          </p:nvPr>
        </p:nvSpPr>
        <p:spPr>
          <a:xfrm>
            <a:off x="609600" y="1905000"/>
            <a:ext cx="8113713" cy="990600"/>
          </a:xfrm>
        </p:spPr>
        <p:txBody>
          <a:bodyPr/>
          <a:lstStyle/>
          <a:p>
            <a:pPr marL="0" indent="0" eaLnBrk="1" hangingPunct="1">
              <a:buClr>
                <a:srgbClr val="FF9900"/>
              </a:buClr>
              <a:buFont typeface="+mj-lt"/>
              <a:buNone/>
            </a:pPr>
            <a:r>
              <a:rPr lang="zh-CN" altLang="en-US" sz="2800" dirty="0">
                <a:solidFill>
                  <a:srgbClr val="262626"/>
                </a:solidFill>
                <a:latin typeface="Microsoft YaHei" pitchFamily="34" charset="-122"/>
                <a:ea typeface="Microsoft YaHei" pitchFamily="34" charset="-122"/>
              </a:rPr>
              <a:t>如果 </a:t>
            </a:r>
            <a:r>
              <a:rPr altLang="zh-CN" sz="2800" dirty="0">
                <a:solidFill>
                  <a:srgbClr val="262626"/>
                </a:solidFill>
                <a:latin typeface="Microsoft YaHei" pitchFamily="34" charset="-122"/>
                <a:ea typeface="Microsoft YaHei" pitchFamily="34" charset="-122"/>
              </a:rPr>
              <a:t>PowerPoint </a:t>
            </a:r>
            <a:r>
              <a:rPr lang="zh-CN" altLang="en-US" sz="2800" dirty="0">
                <a:solidFill>
                  <a:srgbClr val="262626"/>
                </a:solidFill>
                <a:latin typeface="Microsoft YaHei" pitchFamily="34" charset="-122"/>
                <a:ea typeface="Microsoft YaHei" pitchFamily="34" charset="-122"/>
              </a:rPr>
              <a:t>屏幕的顶部显示黄色安全栏，请单击“启用编辑”。 </a:t>
            </a:r>
          </a:p>
        </p:txBody>
      </p:sp>
      <p:sp>
        <p:nvSpPr>
          <p:cNvPr id="9" name="Content Placeholder 2"/>
          <p:cNvSpPr txBox="1">
            <a:spLocks/>
          </p:cNvSpPr>
          <p:nvPr/>
        </p:nvSpPr>
        <p:spPr>
          <a:xfrm>
            <a:off x="609600" y="3962400"/>
            <a:ext cx="8077200" cy="1676400"/>
          </a:xfrm>
          <a:prstGeom prst="rect">
            <a:avLst/>
          </a:prstGeom>
        </p:spPr>
        <p:txBody>
          <a:bodyPr>
            <a:normAutofit/>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lnSpc>
                <a:spcPct val="90000"/>
              </a:lnSpc>
              <a:spcBef>
                <a:spcPts val="600"/>
              </a:spcBef>
              <a:spcAft>
                <a:spcPts val="1200"/>
              </a:spcAft>
              <a:buClr>
                <a:srgbClr val="F79646"/>
              </a:buClr>
              <a:buFont typeface="+mj-lt"/>
              <a:buNone/>
            </a:pPr>
            <a:r>
              <a:rPr lang="zh-CN" altLang="en-US" sz="2800" dirty="0" smtClean="0">
                <a:solidFill>
                  <a:srgbClr val="000000"/>
                </a:solidFill>
                <a:latin typeface="Microsoft YaHei" pitchFamily="34" charset="-122"/>
                <a:ea typeface="Microsoft YaHei" pitchFamily="34" charset="-122"/>
                <a:cs typeface="Segoe UI" pitchFamily="34" charset="0"/>
              </a:rPr>
              <a:t>您需要 </a:t>
            </a:r>
            <a:r>
              <a:rPr lang="en-US" altLang="zh-CN" sz="2800" dirty="0" smtClean="0">
                <a:solidFill>
                  <a:srgbClr val="000000"/>
                </a:solidFill>
                <a:latin typeface="Microsoft YaHei" pitchFamily="34" charset="-122"/>
                <a:ea typeface="Microsoft YaHei" pitchFamily="34" charset="-122"/>
                <a:cs typeface="Segoe UI" pitchFamily="34" charset="0"/>
              </a:rPr>
              <a:t>PowerPoint 2010 </a:t>
            </a:r>
            <a:r>
              <a:rPr lang="zh-CN" altLang="en-US" sz="2800" dirty="0" smtClean="0">
                <a:solidFill>
                  <a:srgbClr val="000000"/>
                </a:solidFill>
                <a:latin typeface="Microsoft YaHei" pitchFamily="34" charset="-122"/>
                <a:ea typeface="Microsoft YaHei" pitchFamily="34" charset="-122"/>
                <a:cs typeface="Segoe UI" pitchFamily="34" charset="0"/>
              </a:rPr>
              <a:t>来查看此演示文稿。 如果您没有 </a:t>
            </a:r>
            <a:r>
              <a:rPr lang="en-US" altLang="zh-CN" sz="2800" dirty="0" smtClean="0">
                <a:solidFill>
                  <a:srgbClr val="000000"/>
                </a:solidFill>
                <a:latin typeface="Microsoft YaHei" pitchFamily="34" charset="-122"/>
                <a:ea typeface="Microsoft YaHei" pitchFamily="34" charset="-122"/>
                <a:cs typeface="Segoe UI" pitchFamily="34" charset="0"/>
              </a:rPr>
              <a:t>PowerPoint 2010</a:t>
            </a:r>
            <a:r>
              <a:rPr lang="zh-CN" altLang="en-US" sz="2800" dirty="0" smtClean="0">
                <a:solidFill>
                  <a:srgbClr val="000000"/>
                </a:solidFill>
                <a:latin typeface="Microsoft YaHei" pitchFamily="34" charset="-122"/>
                <a:ea typeface="Microsoft YaHei" pitchFamily="34" charset="-122"/>
                <a:cs typeface="Segoe UI" pitchFamily="34" charset="0"/>
              </a:rPr>
              <a:t>，请</a:t>
            </a:r>
            <a:r>
              <a:rPr lang="zh-CN" altLang="en-US" sz="2800" dirty="0" smtClean="0">
                <a:solidFill>
                  <a:srgbClr val="000000"/>
                </a:solidFill>
                <a:latin typeface="Microsoft YaHei" pitchFamily="34" charset="-122"/>
                <a:ea typeface="Microsoft YaHei" pitchFamily="34" charset="-122"/>
                <a:cs typeface="Segoe UI" pitchFamily="34" charset="0"/>
                <a:hlinkClick r:id="rId3"/>
              </a:rPr>
              <a:t>下载 </a:t>
            </a:r>
            <a:r>
              <a:rPr lang="en-US" altLang="zh-CN" sz="2800" dirty="0" smtClean="0">
                <a:solidFill>
                  <a:srgbClr val="000000"/>
                </a:solidFill>
                <a:latin typeface="Microsoft YaHei" pitchFamily="34" charset="-122"/>
                <a:ea typeface="Microsoft YaHei" pitchFamily="34" charset="-122"/>
                <a:cs typeface="Segoe UI" pitchFamily="34" charset="0"/>
                <a:hlinkClick r:id="rId3"/>
              </a:rPr>
              <a:t>PowerPoint Viewer</a:t>
            </a:r>
            <a:r>
              <a:rPr lang="zh-CN" altLang="en-US" sz="2800" dirty="0" smtClean="0">
                <a:solidFill>
                  <a:srgbClr val="000000"/>
                </a:solidFill>
                <a:latin typeface="Microsoft YaHei" pitchFamily="34" charset="-122"/>
                <a:ea typeface="Microsoft YaHei" pitchFamily="34" charset="-122"/>
                <a:cs typeface="Segoe UI" pitchFamily="34" charset="0"/>
              </a:rPr>
              <a:t>（参见备注窗格中的 </a:t>
            </a:r>
            <a:r>
              <a:rPr lang="en-US" altLang="zh-CN" sz="2800" dirty="0" smtClean="0">
                <a:solidFill>
                  <a:srgbClr val="000000"/>
                </a:solidFill>
                <a:latin typeface="Microsoft YaHei" pitchFamily="34" charset="-122"/>
                <a:ea typeface="Microsoft YaHei" pitchFamily="34" charset="-122"/>
                <a:cs typeface="Segoe UI" pitchFamily="34" charset="0"/>
              </a:rPr>
              <a:t>URL</a:t>
            </a:r>
            <a:r>
              <a:rPr lang="zh-CN" altLang="en-US" sz="2800" dirty="0" smtClean="0">
                <a:solidFill>
                  <a:srgbClr val="000000"/>
                </a:solidFill>
                <a:latin typeface="Microsoft YaHei" pitchFamily="34" charset="-122"/>
                <a:ea typeface="Microsoft YaHei" pitchFamily="34" charset="-122"/>
                <a:cs typeface="Segoe UI" pitchFamily="34" charset="0"/>
              </a:rPr>
              <a:t>）。</a:t>
            </a:r>
            <a:endParaRPr lang="zh-CN" altLang="en-US" sz="2800" dirty="0">
              <a:solidFill>
                <a:srgbClr val="000000"/>
              </a:solidFill>
              <a:latin typeface="Microsoft YaHei" pitchFamily="34" charset="-122"/>
              <a:ea typeface="Microsoft YaHei" pitchFamily="34" charset="-122"/>
              <a:cs typeface="Segoe UI" pitchFamily="34" charset="0"/>
            </a:endParaRPr>
          </a:p>
        </p:txBody>
      </p:sp>
      <p:pic>
        <p:nvPicPr>
          <p:cNvPr id="37893"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0039" y="3200400"/>
            <a:ext cx="543877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更改图表外观</a:t>
            </a:r>
          </a:p>
        </p:txBody>
      </p:sp>
      <p:sp>
        <p:nvSpPr>
          <p:cNvPr id="47107" name="Footer Placeholder 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4" name="CHarts Five_VF102594646.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Five_VF102594646当您最初创建图表时，图表采用标准颜色和样式，167" time="167"/>
                    <p14:bmk name="CHarts Five_VF102594646当您最初创建图表时，图表采用标准颜色和样式，4333" time="4333"/>
                    <p14:bmk name="CHarts Five_VF102594646但是您可以快速更改颜色或样式。4433" time="4433"/>
                    <p14:bmk name="CHarts Five_VF102594646但是您可以快速更改颜色或样式。8833" time="8833"/>
                    <p14:bmk name="CHarts Five_VF102594646在“设计”选项卡上的“图表样式”组中，我将单击“其他”按钮，8933" time="8933"/>
                    <p14:bmk name="CHarts Five_VF102594646在“设计”选项卡上的“图表样式”组中，我将单击“其他”按钮，13600" time="13600"/>
                    <p14:bmk name="CHarts Five_VF102594646此时显示我能为此图表设置的所有不同外观。13700" time="13700"/>
                    <p14:bmk name="CHarts Five_VF102594646此时显示我能为此图表设置的所有不同外观。17333" time="17333"/>
                    <p14:bmk name="CHarts Five_VF102594646现在，我可以将颜色更改为其中任何一种颜色，17433" time="17433"/>
                    <p14:bmk name="CHarts Five_VF102594646现在，我可以将颜色更改为其中任何一种颜色，21167" time="21167"/>
                    <p14:bmk name="CHarts Five_VF102594646但是我要保持相同的颜色，为此图表挑选这种斜面外观。21267" time="21267"/>
                    <p14:bmk name="CHarts Five_VF102594646但是我要保持相同的颜色，为此图表挑选这种斜面外观。28733" time="28733"/>
                    <p14:bmk name="CHarts Five_VF102594646所以我将单击“确定”，现在此图表的柱形已更改为新外观。28833" time="28833"/>
                    <p14:bmk name="CHarts Five_VF102594646所以我将单击“确定”，现在此图表的柱形已更改为新外观。35500" time="35500"/>
                    <p14:bmk name="CHarts Five_VF102594646如果您要使此图表或坐标轴标题更加突出，也很容易。35600" time="35600"/>
                    <p14:bmk name="CHarts Five_VF102594646如果您要使此图表或坐标轴标题更加突出，也很容易。41033" time="41033"/>
                    <p14:bmk name="CHarts Five_VF102594646我将单击“格式”选项卡，然后在此处标题中选择我的所有文本。41133" time="41133"/>
                    <p14:bmk name="CHarts Five_VF102594646我将单击“格式”选项卡，然后在此处标题中选择我的所有文本。46667" time="46667"/>
                    <p14:bmk name="CHarts Five_VF102594646然后我们看“艺术字样式”组中的“文本填充”，当我将光标在不同的颜色上停留时，46767" time="46767"/>
                    <p14:bmk name="CHarts Five_VF102594646然后我们看“艺术字样式”组中的“文本填充”，当我将光标在不同的颜色上停留时，55267" time="55267"/>
                    <p14:bmk name="CHarts Five_VF102594646我会看到图表中的变化，我将选择这种颜色。55367" time="55367"/>
                    <p14:bmk name="CHarts Five_VF102594646我会看到图表中的变化，我将选择这种颜色。60000" time="60000"/>
                    <p14:bmk name="CHarts Five_VF102594646然后我将为坐标轴标题重复相同的操作，我将选择它们，单击“文本填充”，更改颜色。60100" time="60100"/>
                    <p14:bmk name="CHarts Five_VF102594646然后我将为坐标轴标题重复相同的操作，我将选择它们，单击“文本填充”，更改颜色。67833" time="67833"/>
                    <p14:bmk name="CHarts Five_VF102594646选择文本，单击“文本填充”，然后更改颜色。67933" time="67933"/>
                    <p14:bmk name="CHarts Five_VF102594646选择文本，单击“文本填充”，然后更改颜色。75667" time="75667"/>
                    <p14:bmk name="CHarts Five_VF102594646我还可以处理每个柱形的格式。例如，我可以为每个柱形添加阴影。75767" time="75767"/>
                    <p14:bmk name="CHarts Five_VF102594646我还可以处理每个柱形的格式。例如，我可以为每个柱形添加阴影。82133" time="82133"/>
                    <p14:bmk name="CHarts Five_VF102594646我将单击浩荣，请注意这些小圆形缩放柄82233" time="82233"/>
                    <p14:bmk name="CHarts Five_VF102594646我将单击浩荣，请注意这些小圆形缩放柄86433" time="86433"/>
                    <p14:bmk name="CHarts Five_VF102594646它们在浩荣系列中的每个柱形上。86533" time="86533"/>
                    <p14:bmk name="CHarts Five_VF102594646它们在浩荣系列中的每个柱形上。90500" time="90500"/>
                    <p14:bmk name="CHarts Five_VF102594646然后在“格式”选项卡上的“形状样式”组中，我将单击“形状效果”90600" time="90600"/>
                    <p14:bmk name="CHarts Five_VF102594646然后在“格式”选项卡上的“形状样式”组中，我将单击“形状效果”96367" time="96367"/>
                    <p14:bmk name="CHarts Five_VF102594646然后单击“阴影”，我将选择此阴影，即“右上斜偏移”。96467" time="96467"/>
                    <p14:bmk name="CHarts Five_VF102594646然后单击“阴影”，我将选择此阴影，即“右上斜偏移”。103733" time="103733"/>
                    <p14:bmk name="CHarts Five_VF102594646然后我将单击国明并执行相同的步骤：“阴影”、“右上斜偏移”。103833" time="103833"/>
                    <p14:bmk name="CHarts Five_VF102594646然后我将单击国明并执行相同的步骤：“阴影”、“右上斜偏移”。113467" time="113467"/>
                    <p14:bmk name="CHarts Five_VF102594646最后，我将单击林音，单击“形状效果”、“阴影”和“右上斜偏移”。113567" time="113567"/>
                    <p14:bmk name="CHarts Five_VF102594646最后，我将单击林音，单击“形状效果”、“阴影”和“右上斜偏移”。121833" time="121833"/>
                    <p14:bmk name="CHarts Five_VF102594646现在，所有的柱形都有阴影。121933" time="121933"/>
                    <p14:bmk name="CHarts Five_VF102594646现在，所有的柱形都有阴影。126467" time="126467"/>
                  </p14:bmkLst>
                </p14:media>
              </p:ext>
            </p:extLst>
          </p:nvPr>
        </p:nvPicPr>
        <p:blipFill>
          <a:blip r:embed="rId27"/>
          <a:stretch>
            <a:fillRect/>
          </a:stretch>
        </p:blipFill>
        <p:spPr>
          <a:xfrm>
            <a:off x="1524000" y="992188"/>
            <a:ext cx="5943600" cy="4457700"/>
          </a:xfrm>
        </p:spPr>
      </p:pic>
      <p:sp>
        <p:nvSpPr>
          <p:cNvPr id="6" name="CHarts Five_VF102594646当您最初创建图表时，图表采用标准颜色和样式，1674333"/>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当您最初创建图表时， 图表采用标准颜色和样式，</a:t>
            </a:r>
            <a:endParaRPr lang="en-US">
              <a:solidFill>
                <a:srgbClr val="FFFFFF"/>
              </a:solidFill>
              <a:latin typeface="Calibri"/>
            </a:endParaRPr>
          </a:p>
        </p:txBody>
      </p:sp>
      <p:sp>
        <p:nvSpPr>
          <p:cNvPr id="8" name="CHarts Five_VF102594646但是您可以快速更改颜色或样式。44338833"/>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但是您可以快速更改颜色或样式。</a:t>
            </a:r>
            <a:endParaRPr lang="en-US">
              <a:solidFill>
                <a:srgbClr val="FFFFFF"/>
              </a:solidFill>
              <a:latin typeface="Calibri"/>
            </a:endParaRPr>
          </a:p>
        </p:txBody>
      </p:sp>
      <p:sp>
        <p:nvSpPr>
          <p:cNvPr id="9" name="CHarts Five_VF102594646在“设计”选项卡上的“图表样式”组中，我将单击“其他”按钮，893313600"/>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在“设计”选项卡上的“图表样式” 组中，我将单击“其他”按钮，</a:t>
            </a:r>
            <a:endParaRPr lang="en-US">
              <a:solidFill>
                <a:srgbClr val="FFFFFF"/>
              </a:solidFill>
              <a:latin typeface="Calibri"/>
            </a:endParaRPr>
          </a:p>
        </p:txBody>
      </p:sp>
      <p:sp>
        <p:nvSpPr>
          <p:cNvPr id="10" name="CHarts Five_VF102594646此时显示我能为此图表设置的所有不同外观。1370017333"/>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此时显示我能为此图表 设置的所有不同外观。</a:t>
            </a:r>
            <a:endParaRPr lang="en-US">
              <a:solidFill>
                <a:srgbClr val="FFFFFF"/>
              </a:solidFill>
              <a:latin typeface="Calibri"/>
            </a:endParaRPr>
          </a:p>
        </p:txBody>
      </p:sp>
      <p:sp>
        <p:nvSpPr>
          <p:cNvPr id="11" name="CHarts Five_VF102594646现在，我可以将颜色更改为其中任何一种颜色，1743321167"/>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现在，我可以将颜色更改为 其中任何一种颜色，</a:t>
            </a:r>
            <a:endParaRPr lang="en-US">
              <a:solidFill>
                <a:srgbClr val="FFFFFF"/>
              </a:solidFill>
              <a:latin typeface="Calibri"/>
            </a:endParaRPr>
          </a:p>
        </p:txBody>
      </p:sp>
      <p:sp>
        <p:nvSpPr>
          <p:cNvPr id="12" name="CHarts Five_VF102594646但是我要保持相同的颜色，为此图表挑选这种斜面外观。2126728733"/>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但是我要保持相同的颜色， 为此图表挑选这种斜面外观。</a:t>
            </a:r>
            <a:endParaRPr lang="en-US">
              <a:solidFill>
                <a:srgbClr val="FFFFFF"/>
              </a:solidFill>
              <a:latin typeface="Calibri"/>
            </a:endParaRPr>
          </a:p>
        </p:txBody>
      </p:sp>
      <p:sp>
        <p:nvSpPr>
          <p:cNvPr id="13" name="CHarts Five_VF102594646所以我将单击“确定”，现在此图表的柱形已更改为新外观。2883335500"/>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所以我将单击“确定”，现在 此图表的柱形已更改为新外观。</a:t>
            </a:r>
            <a:endParaRPr lang="en-US">
              <a:solidFill>
                <a:srgbClr val="FFFFFF"/>
              </a:solidFill>
              <a:latin typeface="Calibri"/>
            </a:endParaRPr>
          </a:p>
        </p:txBody>
      </p:sp>
      <p:sp>
        <p:nvSpPr>
          <p:cNvPr id="14" name="CHarts Five_VF102594646如果您要使此图表或坐标轴标题更加突出，也很容易。3560041033"/>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如果您要使此图表或坐标轴 标题更加突出，也很容易。</a:t>
            </a:r>
            <a:endParaRPr lang="en-US">
              <a:solidFill>
                <a:srgbClr val="FFFFFF"/>
              </a:solidFill>
              <a:latin typeface="Calibri"/>
            </a:endParaRPr>
          </a:p>
        </p:txBody>
      </p:sp>
      <p:sp>
        <p:nvSpPr>
          <p:cNvPr id="15" name="CHarts Five_VF102594646我将单击“格式”选项卡，然后在此处标题中选择我的所有文本。4113346667"/>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我将单击“格式”选项卡，然后 在此处标题中选择我的所有文本。</a:t>
            </a:r>
            <a:endParaRPr lang="en-US">
              <a:solidFill>
                <a:srgbClr val="FFFFFF"/>
              </a:solidFill>
              <a:latin typeface="Calibri"/>
            </a:endParaRPr>
          </a:p>
        </p:txBody>
      </p:sp>
      <p:sp>
        <p:nvSpPr>
          <p:cNvPr id="16" name="CHarts Five_VF102594646然后我们看“艺术字样式”组中的“文本填充”，当我将光标在不同的颜色上停留时，4676755267"/>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然后我们看“艺术字样式”组中 的“文本填充”，当我将光标 在不同的颜色上停留时，</a:t>
            </a:r>
            <a:endParaRPr lang="en-US">
              <a:solidFill>
                <a:srgbClr val="FFFFFF"/>
              </a:solidFill>
              <a:latin typeface="Calibri"/>
            </a:endParaRPr>
          </a:p>
        </p:txBody>
      </p:sp>
      <p:sp>
        <p:nvSpPr>
          <p:cNvPr id="17" name="CHarts Five_VF102594646我会看到图表中的变化，我将选择这种颜色。5536760000"/>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我会看到图表中的变化， 我将选择这种颜色。</a:t>
            </a:r>
            <a:endParaRPr lang="en-US">
              <a:solidFill>
                <a:srgbClr val="FFFFFF"/>
              </a:solidFill>
              <a:latin typeface="Calibri"/>
            </a:endParaRPr>
          </a:p>
        </p:txBody>
      </p:sp>
      <p:sp>
        <p:nvSpPr>
          <p:cNvPr id="18" name="CHarts Five_VF102594646然后我将为坐标轴标题重复相同的操作，我将选择它们，单击“文本填充”，更改颜色。6010067833"/>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然后我将为坐标轴标题重复 相同的操作，我将选择它们， 单击“文本填充”，更改颜色。</a:t>
            </a:r>
            <a:endParaRPr lang="en-US">
              <a:solidFill>
                <a:srgbClr val="FFFFFF"/>
              </a:solidFill>
              <a:latin typeface="Calibri"/>
            </a:endParaRPr>
          </a:p>
        </p:txBody>
      </p:sp>
      <p:sp>
        <p:nvSpPr>
          <p:cNvPr id="19" name="CHarts Five_VF102594646选择文本，单击“文本填充”，然后更改颜色。6793375667"/>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选择文本，单击“文本填充”， 然后更改颜色。</a:t>
            </a:r>
            <a:endParaRPr lang="en-US">
              <a:solidFill>
                <a:srgbClr val="FFFFFF"/>
              </a:solidFill>
              <a:latin typeface="Calibri"/>
            </a:endParaRPr>
          </a:p>
        </p:txBody>
      </p:sp>
      <p:sp>
        <p:nvSpPr>
          <p:cNvPr id="20" name="CHarts Five_VF102594646我还可以处理每个柱形的格式。例如，我可以为每个柱形添加阴影。7576782133"/>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我还可以处理每个柱形的格式。 例如，我可以为每个柱形添加阴影。</a:t>
            </a:r>
            <a:endParaRPr lang="en-US">
              <a:solidFill>
                <a:srgbClr val="FFFFFF"/>
              </a:solidFill>
              <a:latin typeface="Calibri"/>
            </a:endParaRPr>
          </a:p>
        </p:txBody>
      </p:sp>
      <p:sp>
        <p:nvSpPr>
          <p:cNvPr id="21" name="CHarts Five_VF102594646我将单击浩荣，请注意这些小圆形缩放柄8223386433"/>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我将单击浩荣，请注意 这些小圆形缩放柄</a:t>
            </a:r>
            <a:endParaRPr lang="en-US">
              <a:solidFill>
                <a:srgbClr val="FFFFFF"/>
              </a:solidFill>
              <a:latin typeface="Calibri"/>
            </a:endParaRPr>
          </a:p>
        </p:txBody>
      </p:sp>
      <p:sp>
        <p:nvSpPr>
          <p:cNvPr id="22" name="CHarts Five_VF102594646它们在浩荣系列中的每个柱形上。8653390500"/>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它们在浩荣系列中的每个柱形上。</a:t>
            </a:r>
            <a:endParaRPr lang="en-US">
              <a:solidFill>
                <a:srgbClr val="FFFFFF"/>
              </a:solidFill>
              <a:latin typeface="Calibri"/>
            </a:endParaRPr>
          </a:p>
        </p:txBody>
      </p:sp>
      <p:sp>
        <p:nvSpPr>
          <p:cNvPr id="23" name="CHarts Five_VF102594646然后在“格式”选项卡上的“形状样式”组中，我将单击“形状效果”9060096367"/>
          <p:cNvSpPr txBox="1"/>
          <p:nvPr>
            <p:custDataLst>
              <p:tags r:id="rId2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然后在“格式”选项卡上的“形状 样式”组中，我将单击“形状效果”</a:t>
            </a:r>
            <a:endParaRPr lang="en-US">
              <a:solidFill>
                <a:srgbClr val="FFFFFF"/>
              </a:solidFill>
              <a:latin typeface="Calibri"/>
            </a:endParaRPr>
          </a:p>
        </p:txBody>
      </p:sp>
      <p:sp>
        <p:nvSpPr>
          <p:cNvPr id="24" name="CHarts Five_VF102594646然后单击“阴影”，我将选择此阴影，即“右上斜偏移”。96467103733"/>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然后单击“阴影”，我将选择 此阴影，即“右上斜偏移”。</a:t>
            </a:r>
            <a:endParaRPr lang="en-US">
              <a:solidFill>
                <a:srgbClr val="FFFFFF"/>
              </a:solidFill>
              <a:latin typeface="Calibri"/>
            </a:endParaRPr>
          </a:p>
        </p:txBody>
      </p:sp>
      <p:sp>
        <p:nvSpPr>
          <p:cNvPr id="25" name="CHarts Five_VF102594646然后我将单击国明并执行相同的步骤：“阴影”、“右上斜偏移”。103833113467"/>
          <p:cNvSpPr txBox="1"/>
          <p:nvPr>
            <p:custDataLst>
              <p:tags r:id="rId2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然后我将单击国明并执行 相同的步骤：“阴影”、 “右上斜偏移”。</a:t>
            </a:r>
            <a:endParaRPr lang="en-US">
              <a:solidFill>
                <a:srgbClr val="FFFFFF"/>
              </a:solidFill>
              <a:latin typeface="Calibri"/>
            </a:endParaRPr>
          </a:p>
        </p:txBody>
      </p:sp>
      <p:sp>
        <p:nvSpPr>
          <p:cNvPr id="26" name="CHarts Five_VF102594646最后，我将单击林音，单击“形状效果”、“阴影”和“右上斜偏移”。113567121833"/>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最后，我将单击林音， 单击“形状效果”、“阴影” 和“右上斜偏移”。</a:t>
            </a:r>
            <a:endParaRPr lang="en-US">
              <a:solidFill>
                <a:srgbClr val="FFFFFF"/>
              </a:solidFill>
              <a:latin typeface="Calibri"/>
            </a:endParaRPr>
          </a:p>
        </p:txBody>
      </p:sp>
      <p:sp>
        <p:nvSpPr>
          <p:cNvPr id="27" name="CHarts Five_VF102594646现在，所有的柱形都有阴影。121933126467"/>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现在，所有的柱形都有阴影。</a:t>
            </a:r>
            <a:endParaRPr lang="en-US">
              <a:solidFill>
                <a:srgbClr val="FFFFFF"/>
              </a:solidFill>
              <a:latin typeface="Calibri"/>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CHarts Five_VF102594646当您最初创建图表时，图表采用标准颜色和样式，1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4" bmkName="CHarts Five_VF102594646当您最初创建图表时，图表采用标准颜色和样式，167"/>
                      </p:tgtEl>
                    </p:cond>
                  </p:nextCondLst>
                </p:seq>
                <p:seq concurrent="1" nextAc="seek">
                  <p:cTn id="22" restart="whenNotActive" fill="hold" evtFilter="cancelBubble" nodeType="interactiveSeq">
                    <p:stCondLst>
                      <p:cond evt="onMediaBookmark" delay="0">
                        <p:tgtEl>
                          <p14:bmkTgt spid="4" bmkName="CHarts Five_VF102594646当您最初创建图表时，图表采用标准颜色和样式，43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当您最初创建图表时，图表采用标准颜色和样式，4333"/>
                      </p:tgtEl>
                    </p:cond>
                  </p:nextCondLst>
                </p:seq>
                <p:seq concurrent="1" nextAc="seek">
                  <p:cTn id="28" restart="whenNotActive" fill="hold" evtFilter="cancelBubble" nodeType="interactiveSeq">
                    <p:stCondLst>
                      <p:cond evt="onMediaBookmark" delay="0">
                        <p:tgtEl>
                          <p14:bmkTgt spid="4" bmkName="CHarts Five_VF102594646但是您可以快速更改颜色或样式。44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4" bmkName="CHarts Five_VF102594646但是您可以快速更改颜色或样式。4433"/>
                      </p:tgtEl>
                    </p:cond>
                  </p:nextCondLst>
                </p:seq>
                <p:seq concurrent="1" nextAc="seek">
                  <p:cTn id="34" restart="whenNotActive" fill="hold" evtFilter="cancelBubble" nodeType="interactiveSeq">
                    <p:stCondLst>
                      <p:cond evt="onMediaBookmark" delay="0">
                        <p:tgtEl>
                          <p14:bmkTgt spid="4" bmkName="CHarts Five_VF102594646但是您可以快速更改颜色或样式。88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但是您可以快速更改颜色或样式。8833"/>
                      </p:tgtEl>
                    </p:cond>
                  </p:nextCondLst>
                </p:seq>
                <p:seq concurrent="1" nextAc="seek">
                  <p:cTn id="40" restart="whenNotActive" fill="hold" evtFilter="cancelBubble" nodeType="interactiveSeq">
                    <p:stCondLst>
                      <p:cond evt="onMediaBookmark" delay="0">
                        <p:tgtEl>
                          <p14:bmkTgt spid="4" bmkName="CHarts Five_VF102594646在“设计”选项卡上的“图表样式”组中，我将单击“其他”按钮，893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4" bmkName="CHarts Five_VF102594646在“设计”选项卡上的“图表样式”组中，我将单击“其他”按钮，8933"/>
                      </p:tgtEl>
                    </p:cond>
                  </p:nextCondLst>
                </p:seq>
                <p:seq concurrent="1" nextAc="seek">
                  <p:cTn id="46" restart="whenNotActive" fill="hold" evtFilter="cancelBubble" nodeType="interactiveSeq">
                    <p:stCondLst>
                      <p:cond evt="onMediaBookmark" delay="0">
                        <p:tgtEl>
                          <p14:bmkTgt spid="4" bmkName="CHarts Five_VF102594646在“设计”选项卡上的“图表样式”组中，我将单击“其他”按钮，136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在“设计”选项卡上的“图表样式”组中，我将单击“其他”按钮，13600"/>
                      </p:tgtEl>
                    </p:cond>
                  </p:nextCondLst>
                </p:seq>
                <p:seq concurrent="1" nextAc="seek">
                  <p:cTn id="52" restart="whenNotActive" fill="hold" evtFilter="cancelBubble" nodeType="interactiveSeq">
                    <p:stCondLst>
                      <p:cond evt="onMediaBookmark" delay="0">
                        <p:tgtEl>
                          <p14:bmkTgt spid="4" bmkName="CHarts Five_VF102594646此时显示我能为此图表设置的所有不同外观。137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4" bmkName="CHarts Five_VF102594646此时显示我能为此图表设置的所有不同外观。13700"/>
                      </p:tgtEl>
                    </p:cond>
                  </p:nextCondLst>
                </p:seq>
                <p:seq concurrent="1" nextAc="seek">
                  <p:cTn id="58" restart="whenNotActive" fill="hold" evtFilter="cancelBubble" nodeType="interactiveSeq">
                    <p:stCondLst>
                      <p:cond evt="onMediaBookmark" delay="0">
                        <p:tgtEl>
                          <p14:bmkTgt spid="4" bmkName="CHarts Five_VF102594646此时显示我能为此图表设置的所有不同外观。173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此时显示我能为此图表设置的所有不同外观。17333"/>
                      </p:tgtEl>
                    </p:cond>
                  </p:nextCondLst>
                </p:seq>
                <p:seq concurrent="1" nextAc="seek">
                  <p:cTn id="64" restart="whenNotActive" fill="hold" evtFilter="cancelBubble" nodeType="interactiveSeq">
                    <p:stCondLst>
                      <p:cond evt="onMediaBookmark" delay="0">
                        <p:tgtEl>
                          <p14:bmkTgt spid="4" bmkName="CHarts Five_VF102594646现在，我可以将颜色更改为其中任何一种颜色，174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4" bmkName="CHarts Five_VF102594646现在，我可以将颜色更改为其中任何一种颜色，17433"/>
                      </p:tgtEl>
                    </p:cond>
                  </p:nextCondLst>
                </p:seq>
                <p:seq concurrent="1" nextAc="seek">
                  <p:cTn id="70" restart="whenNotActive" fill="hold" evtFilter="cancelBubble" nodeType="interactiveSeq">
                    <p:stCondLst>
                      <p:cond evt="onMediaBookmark" delay="0">
                        <p:tgtEl>
                          <p14:bmkTgt spid="4" bmkName="CHarts Five_VF102594646现在，我可以将颜色更改为其中任何一种颜色，211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现在，我可以将颜色更改为其中任何一种颜色，21167"/>
                      </p:tgtEl>
                    </p:cond>
                  </p:nextCondLst>
                </p:seq>
                <p:seq concurrent="1" nextAc="seek">
                  <p:cTn id="76" restart="whenNotActive" fill="hold" evtFilter="cancelBubble" nodeType="interactiveSeq">
                    <p:stCondLst>
                      <p:cond evt="onMediaBookmark" delay="0">
                        <p:tgtEl>
                          <p14:bmkTgt spid="4" bmkName="CHarts Five_VF102594646但是我要保持相同的颜色，为此图表挑选这种斜面外观。212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4" bmkName="CHarts Five_VF102594646但是我要保持相同的颜色，为此图表挑选这种斜面外观。21267"/>
                      </p:tgtEl>
                    </p:cond>
                  </p:nextCondLst>
                </p:seq>
                <p:seq concurrent="1" nextAc="seek">
                  <p:cTn id="82" restart="whenNotActive" fill="hold" evtFilter="cancelBubble" nodeType="interactiveSeq">
                    <p:stCondLst>
                      <p:cond evt="onMediaBookmark" delay="0">
                        <p:tgtEl>
                          <p14:bmkTgt spid="4" bmkName="CHarts Five_VF102594646但是我要保持相同的颜色，为此图表挑选这种斜面外观。287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但是我要保持相同的颜色，为此图表挑选这种斜面外观。28733"/>
                      </p:tgtEl>
                    </p:cond>
                  </p:nextCondLst>
                </p:seq>
                <p:seq concurrent="1" nextAc="seek">
                  <p:cTn id="88" restart="whenNotActive" fill="hold" evtFilter="cancelBubble" nodeType="interactiveSeq">
                    <p:stCondLst>
                      <p:cond evt="onMediaBookmark" delay="0">
                        <p:tgtEl>
                          <p14:bmkTgt spid="4" bmkName="CHarts Five_VF102594646所以我将单击“确定”，现在此图表的柱形已更改为新外观。288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4" bmkName="CHarts Five_VF102594646所以我将单击“确定”，现在此图表的柱形已更改为新外观。28833"/>
                      </p:tgtEl>
                    </p:cond>
                  </p:nextCondLst>
                </p:seq>
                <p:seq concurrent="1" nextAc="seek">
                  <p:cTn id="94" restart="whenNotActive" fill="hold" evtFilter="cancelBubble" nodeType="interactiveSeq">
                    <p:stCondLst>
                      <p:cond evt="onMediaBookmark" delay="0">
                        <p:tgtEl>
                          <p14:bmkTgt spid="4" bmkName="CHarts Five_VF102594646所以我将单击“确定”，现在此图表的柱形已更改为新外观。355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所以我将单击“确定”，现在此图表的柱形已更改为新外观。35500"/>
                      </p:tgtEl>
                    </p:cond>
                  </p:nextCondLst>
                </p:seq>
                <p:seq concurrent="1" nextAc="seek">
                  <p:cTn id="100" restart="whenNotActive" fill="hold" evtFilter="cancelBubble" nodeType="interactiveSeq">
                    <p:stCondLst>
                      <p:cond evt="onMediaBookmark" delay="0">
                        <p:tgtEl>
                          <p14:bmkTgt spid="4" bmkName="CHarts Five_VF102594646如果您要使此图表或坐标轴标题更加突出，也很容易。356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4" bmkName="CHarts Five_VF102594646如果您要使此图表或坐标轴标题更加突出，也很容易。35600"/>
                      </p:tgtEl>
                    </p:cond>
                  </p:nextCondLst>
                </p:seq>
                <p:seq concurrent="1" nextAc="seek">
                  <p:cTn id="106" restart="whenNotActive" fill="hold" evtFilter="cancelBubble" nodeType="interactiveSeq">
                    <p:stCondLst>
                      <p:cond evt="onMediaBookmark" delay="0">
                        <p:tgtEl>
                          <p14:bmkTgt spid="4" bmkName="CHarts Five_VF102594646如果您要使此图表或坐标轴标题更加突出，也很容易。410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如果您要使此图表或坐标轴标题更加突出，也很容易。41033"/>
                      </p:tgtEl>
                    </p:cond>
                  </p:nextCondLst>
                </p:seq>
                <p:seq concurrent="1" nextAc="seek">
                  <p:cTn id="112" restart="whenNotActive" fill="hold" evtFilter="cancelBubble" nodeType="interactiveSeq">
                    <p:stCondLst>
                      <p:cond evt="onMediaBookmark" delay="0">
                        <p:tgtEl>
                          <p14:bmkTgt spid="4" bmkName="CHarts Five_VF102594646我将单击“格式”选项卡，然后在此处标题中选择我的所有文本。411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4" bmkName="CHarts Five_VF102594646我将单击“格式”选项卡，然后在此处标题中选择我的所有文本。41133"/>
                      </p:tgtEl>
                    </p:cond>
                  </p:nextCondLst>
                </p:seq>
                <p:seq concurrent="1" nextAc="seek">
                  <p:cTn id="118" restart="whenNotActive" fill="hold" evtFilter="cancelBubble" nodeType="interactiveSeq">
                    <p:stCondLst>
                      <p:cond evt="onMediaBookmark" delay="0">
                        <p:tgtEl>
                          <p14:bmkTgt spid="4" bmkName="CHarts Five_VF102594646我将单击“格式”选项卡，然后在此处标题中选择我的所有文本。466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我将单击“格式”选项卡，然后在此处标题中选择我的所有文本。46667"/>
                      </p:tgtEl>
                    </p:cond>
                  </p:nextCondLst>
                </p:seq>
                <p:seq concurrent="1" nextAc="seek">
                  <p:cTn id="124" restart="whenNotActive" fill="hold" evtFilter="cancelBubble" nodeType="interactiveSeq">
                    <p:stCondLst>
                      <p:cond evt="onMediaBookmark" delay="0">
                        <p:tgtEl>
                          <p14:bmkTgt spid="4" bmkName="CHarts Five_VF102594646然后我们看“艺术字样式”组中的“文本填充”，当我将光标在不同的颜色上停留时，467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4" bmkName="CHarts Five_VF102594646然后我们看“艺术字样式”组中的“文本填充”，当我将光标在不同的颜色上停留时，46767"/>
                      </p:tgtEl>
                    </p:cond>
                  </p:nextCondLst>
                </p:seq>
                <p:seq concurrent="1" nextAc="seek">
                  <p:cTn id="130" restart="whenNotActive" fill="hold" evtFilter="cancelBubble" nodeType="interactiveSeq">
                    <p:stCondLst>
                      <p:cond evt="onMediaBookmark" delay="0">
                        <p:tgtEl>
                          <p14:bmkTgt spid="4" bmkName="CHarts Five_VF102594646然后我们看“艺术字样式”组中的“文本填充”，当我将光标在不同的颜色上停留时，552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然后我们看“艺术字样式”组中的“文本填充”，当我将光标在不同的颜色上停留时，55267"/>
                      </p:tgtEl>
                    </p:cond>
                  </p:nextCondLst>
                </p:seq>
                <p:seq concurrent="1" nextAc="seek">
                  <p:cTn id="136" restart="whenNotActive" fill="hold" evtFilter="cancelBubble" nodeType="interactiveSeq">
                    <p:stCondLst>
                      <p:cond evt="onMediaBookmark" delay="0">
                        <p:tgtEl>
                          <p14:bmkTgt spid="4" bmkName="CHarts Five_VF102594646我会看到图表中的变化，我将选择这种颜色。553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4" bmkName="CHarts Five_VF102594646我会看到图表中的变化，我将选择这种颜色。55367"/>
                      </p:tgtEl>
                    </p:cond>
                  </p:nextCondLst>
                </p:seq>
                <p:seq concurrent="1" nextAc="seek">
                  <p:cTn id="142" restart="whenNotActive" fill="hold" evtFilter="cancelBubble" nodeType="interactiveSeq">
                    <p:stCondLst>
                      <p:cond evt="onMediaBookmark" delay="0">
                        <p:tgtEl>
                          <p14:bmkTgt spid="4" bmkName="CHarts Five_VF102594646我会看到图表中的变化，我将选择这种颜色。600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我会看到图表中的变化，我将选择这种颜色。60000"/>
                      </p:tgtEl>
                    </p:cond>
                  </p:nextCondLst>
                </p:seq>
                <p:seq concurrent="1" nextAc="seek">
                  <p:cTn id="148" restart="whenNotActive" fill="hold" evtFilter="cancelBubble" nodeType="interactiveSeq">
                    <p:stCondLst>
                      <p:cond evt="onMediaBookmark" delay="0">
                        <p:tgtEl>
                          <p14:bmkTgt spid="4" bmkName="CHarts Five_VF102594646然后我将为坐标轴标题重复相同的操作，我将选择它们，单击“文本填充”，更改颜色。601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4" bmkName="CHarts Five_VF102594646然后我将为坐标轴标题重复相同的操作，我将选择它们，单击“文本填充”，更改颜色。60100"/>
                      </p:tgtEl>
                    </p:cond>
                  </p:nextCondLst>
                </p:seq>
                <p:seq concurrent="1" nextAc="seek">
                  <p:cTn id="154" restart="whenNotActive" fill="hold" evtFilter="cancelBubble" nodeType="interactiveSeq">
                    <p:stCondLst>
                      <p:cond evt="onMediaBookmark" delay="0">
                        <p:tgtEl>
                          <p14:bmkTgt spid="4" bmkName="CHarts Five_VF102594646然后我将为坐标轴标题重复相同的操作，我将选择它们，单击“文本填充”，更改颜色。678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然后我将为坐标轴标题重复相同的操作，我将选择它们，单击“文本填充”，更改颜色。67833"/>
                      </p:tgtEl>
                    </p:cond>
                  </p:nextCondLst>
                </p:seq>
                <p:seq concurrent="1" nextAc="seek">
                  <p:cTn id="160" restart="whenNotActive" fill="hold" evtFilter="cancelBubble" nodeType="interactiveSeq">
                    <p:stCondLst>
                      <p:cond evt="onMediaBookmark" delay="0">
                        <p:tgtEl>
                          <p14:bmkTgt spid="4" bmkName="CHarts Five_VF102594646选择文本，单击“文本填充”，然后更改颜色。679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4" bmkName="CHarts Five_VF102594646选择文本，单击“文本填充”，然后更改颜色。67933"/>
                      </p:tgtEl>
                    </p:cond>
                  </p:nextCondLst>
                </p:seq>
                <p:seq concurrent="1" nextAc="seek">
                  <p:cTn id="166" restart="whenNotActive" fill="hold" evtFilter="cancelBubble" nodeType="interactiveSeq">
                    <p:stCondLst>
                      <p:cond evt="onMediaBookmark" delay="0">
                        <p:tgtEl>
                          <p14:bmkTgt spid="4" bmkName="CHarts Five_VF102594646选择文本，单击“文本填充”，然后更改颜色。7566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选择文本，单击“文本填充”，然后更改颜色。75667"/>
                      </p:tgtEl>
                    </p:cond>
                  </p:nextCondLst>
                </p:seq>
                <p:seq concurrent="1" nextAc="seek">
                  <p:cTn id="172" restart="whenNotActive" fill="hold" evtFilter="cancelBubble" nodeType="interactiveSeq">
                    <p:stCondLst>
                      <p:cond evt="onMediaBookmark" delay="0">
                        <p:tgtEl>
                          <p14:bmkTgt spid="4" bmkName="CHarts Five_VF102594646我还可以处理每个柱形的格式。例如，我可以为每个柱形添加阴影。75767"/>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0"/>
                                            </p:tgtEl>
                                            <p:attrNameLst>
                                              <p:attrName>style.visibility</p:attrName>
                                            </p:attrNameLst>
                                          </p:cBhvr>
                                          <p:to>
                                            <p:strVal val="visible"/>
                                          </p:to>
                                        </p:set>
                                        <p:animEffect transition="in" filter="fade">
                                          <p:cBhvr>
                                            <p:cTn id="177" dur="500"/>
                                            <p:tgtEl>
                                              <p:spTgt spid="20"/>
                                            </p:tgtEl>
                                          </p:cBhvr>
                                        </p:animEffect>
                                      </p:childTnLst>
                                    </p:cTn>
                                  </p:par>
                                </p:childTnLst>
                              </p:cTn>
                            </p:par>
                          </p:childTnLst>
                        </p:cTn>
                      </p:par>
                    </p:childTnLst>
                  </p:cTn>
                  <p:nextCondLst>
                    <p:cond evt="onMediaBookmark" delay="0">
                      <p:tgtEl>
                        <p14:bmkTgt spid="4" bmkName="CHarts Five_VF102594646我还可以处理每个柱形的格式。例如，我可以为每个柱形添加阴影。75767"/>
                      </p:tgtEl>
                    </p:cond>
                  </p:nextCondLst>
                </p:seq>
                <p:seq concurrent="1" nextAc="seek">
                  <p:cTn id="178" restart="whenNotActive" fill="hold" evtFilter="cancelBubble" nodeType="interactiveSeq">
                    <p:stCondLst>
                      <p:cond evt="onMediaBookmark" delay="0">
                        <p:tgtEl>
                          <p14:bmkTgt spid="4" bmkName="CHarts Five_VF102594646我还可以处理每个柱形的格式。例如，我可以为每个柱形添加阴影。821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0"/>
                                            </p:tgtEl>
                                          </p:cBhvr>
                                        </p:animEffect>
                                        <p:set>
                                          <p:cBhvr>
                                            <p:cTn id="18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我还可以处理每个柱形的格式。例如，我可以为每个柱形添加阴影。82133"/>
                      </p:tgtEl>
                    </p:cond>
                  </p:nextCondLst>
                </p:seq>
                <p:seq concurrent="1" nextAc="seek">
                  <p:cTn id="184" restart="whenNotActive" fill="hold" evtFilter="cancelBubble" nodeType="interactiveSeq">
                    <p:stCondLst>
                      <p:cond evt="onMediaBookmark" delay="0">
                        <p:tgtEl>
                          <p14:bmkTgt spid="4" bmkName="CHarts Five_VF102594646我将单击浩荣，请注意这些小圆形缩放柄822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1"/>
                                            </p:tgtEl>
                                            <p:attrNameLst>
                                              <p:attrName>style.visibility</p:attrName>
                                            </p:attrNameLst>
                                          </p:cBhvr>
                                          <p:to>
                                            <p:strVal val="visible"/>
                                          </p:to>
                                        </p:set>
                                        <p:animEffect transition="in" filter="fade">
                                          <p:cBhvr>
                                            <p:cTn id="189" dur="500"/>
                                            <p:tgtEl>
                                              <p:spTgt spid="21"/>
                                            </p:tgtEl>
                                          </p:cBhvr>
                                        </p:animEffect>
                                      </p:childTnLst>
                                    </p:cTn>
                                  </p:par>
                                </p:childTnLst>
                              </p:cTn>
                            </p:par>
                          </p:childTnLst>
                        </p:cTn>
                      </p:par>
                    </p:childTnLst>
                  </p:cTn>
                  <p:nextCondLst>
                    <p:cond evt="onMediaBookmark" delay="0">
                      <p:tgtEl>
                        <p14:bmkTgt spid="4" bmkName="CHarts Five_VF102594646我将单击浩荣，请注意这些小圆形缩放柄82233"/>
                      </p:tgtEl>
                    </p:cond>
                  </p:nextCondLst>
                </p:seq>
                <p:seq concurrent="1" nextAc="seek">
                  <p:cTn id="190" restart="whenNotActive" fill="hold" evtFilter="cancelBubble" nodeType="interactiveSeq">
                    <p:stCondLst>
                      <p:cond evt="onMediaBookmark" delay="0">
                        <p:tgtEl>
                          <p14:bmkTgt spid="4" bmkName="CHarts Five_VF102594646我将单击浩荣，请注意这些小圆形缩放柄864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我将单击浩荣，请注意这些小圆形缩放柄86433"/>
                      </p:tgtEl>
                    </p:cond>
                  </p:nextCondLst>
                </p:seq>
                <p:seq concurrent="1" nextAc="seek">
                  <p:cTn id="196" restart="whenNotActive" fill="hold" evtFilter="cancelBubble" nodeType="interactiveSeq">
                    <p:stCondLst>
                      <p:cond evt="onMediaBookmark" delay="0">
                        <p:tgtEl>
                          <p14:bmkTgt spid="4" bmkName="CHarts Five_VF102594646它们在浩荣系列中的每个柱形上。865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2"/>
                                            </p:tgtEl>
                                            <p:attrNameLst>
                                              <p:attrName>style.visibility</p:attrName>
                                            </p:attrNameLst>
                                          </p:cBhvr>
                                          <p:to>
                                            <p:strVal val="visible"/>
                                          </p:to>
                                        </p:set>
                                        <p:animEffect transition="in" filter="fade">
                                          <p:cBhvr>
                                            <p:cTn id="201" dur="500"/>
                                            <p:tgtEl>
                                              <p:spTgt spid="22"/>
                                            </p:tgtEl>
                                          </p:cBhvr>
                                        </p:animEffect>
                                      </p:childTnLst>
                                    </p:cTn>
                                  </p:par>
                                </p:childTnLst>
                              </p:cTn>
                            </p:par>
                          </p:childTnLst>
                        </p:cTn>
                      </p:par>
                    </p:childTnLst>
                  </p:cTn>
                  <p:nextCondLst>
                    <p:cond evt="onMediaBookmark" delay="0">
                      <p:tgtEl>
                        <p14:bmkTgt spid="4" bmkName="CHarts Five_VF102594646它们在浩荣系列中的每个柱形上。86533"/>
                      </p:tgtEl>
                    </p:cond>
                  </p:nextCondLst>
                </p:seq>
                <p:seq concurrent="1" nextAc="seek">
                  <p:cTn id="202" restart="whenNotActive" fill="hold" evtFilter="cancelBubble" nodeType="interactiveSeq">
                    <p:stCondLst>
                      <p:cond evt="onMediaBookmark" delay="0">
                        <p:tgtEl>
                          <p14:bmkTgt spid="4" bmkName="CHarts Five_VF102594646它们在浩荣系列中的每个柱形上。905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它们在浩荣系列中的每个柱形上。90500"/>
                      </p:tgtEl>
                    </p:cond>
                  </p:nextCondLst>
                </p:seq>
                <p:seq concurrent="1" nextAc="seek">
                  <p:cTn id="208" restart="whenNotActive" fill="hold" evtFilter="cancelBubble" nodeType="interactiveSeq">
                    <p:stCondLst>
                      <p:cond evt="onMediaBookmark" delay="0">
                        <p:tgtEl>
                          <p14:bmkTgt spid="4" bmkName="CHarts Five_VF102594646然后在“格式”选项卡上的“形状样式”组中，我将单击“形状效果”906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3"/>
                                            </p:tgtEl>
                                            <p:attrNameLst>
                                              <p:attrName>style.visibility</p:attrName>
                                            </p:attrNameLst>
                                          </p:cBhvr>
                                          <p:to>
                                            <p:strVal val="visible"/>
                                          </p:to>
                                        </p:set>
                                        <p:animEffect transition="in" filter="fade">
                                          <p:cBhvr>
                                            <p:cTn id="213" dur="500"/>
                                            <p:tgtEl>
                                              <p:spTgt spid="23"/>
                                            </p:tgtEl>
                                          </p:cBhvr>
                                        </p:animEffect>
                                      </p:childTnLst>
                                    </p:cTn>
                                  </p:par>
                                </p:childTnLst>
                              </p:cTn>
                            </p:par>
                          </p:childTnLst>
                        </p:cTn>
                      </p:par>
                    </p:childTnLst>
                  </p:cTn>
                  <p:nextCondLst>
                    <p:cond evt="onMediaBookmark" delay="0">
                      <p:tgtEl>
                        <p14:bmkTgt spid="4" bmkName="CHarts Five_VF102594646然后在“格式”选项卡上的“形状样式”组中，我将单击“形状效果”90600"/>
                      </p:tgtEl>
                    </p:cond>
                  </p:nextCondLst>
                </p:seq>
                <p:seq concurrent="1" nextAc="seek">
                  <p:cTn id="214" restart="whenNotActive" fill="hold" evtFilter="cancelBubble" nodeType="interactiveSeq">
                    <p:stCondLst>
                      <p:cond evt="onMediaBookmark" delay="0">
                        <p:tgtEl>
                          <p14:bmkTgt spid="4" bmkName="CHarts Five_VF102594646然后在“格式”选项卡上的“形状样式”组中，我将单击“形状效果”96367"/>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然后在“格式”选项卡上的“形状样式”组中，我将单击“形状效果”96367"/>
                      </p:tgtEl>
                    </p:cond>
                  </p:nextCondLst>
                </p:seq>
                <p:seq concurrent="1" nextAc="seek">
                  <p:cTn id="220" restart="whenNotActive" fill="hold" evtFilter="cancelBubble" nodeType="interactiveSeq">
                    <p:stCondLst>
                      <p:cond evt="onMediaBookmark" delay="0">
                        <p:tgtEl>
                          <p14:bmkTgt spid="4" bmkName="CHarts Five_VF102594646然后单击“阴影”，我将选择此阴影，即“右上斜偏移”。96467"/>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4"/>
                                            </p:tgtEl>
                                            <p:attrNameLst>
                                              <p:attrName>style.visibility</p:attrName>
                                            </p:attrNameLst>
                                          </p:cBhvr>
                                          <p:to>
                                            <p:strVal val="visible"/>
                                          </p:to>
                                        </p:set>
                                        <p:animEffect transition="in" filter="fade">
                                          <p:cBhvr>
                                            <p:cTn id="225" dur="500"/>
                                            <p:tgtEl>
                                              <p:spTgt spid="24"/>
                                            </p:tgtEl>
                                          </p:cBhvr>
                                        </p:animEffect>
                                      </p:childTnLst>
                                    </p:cTn>
                                  </p:par>
                                </p:childTnLst>
                              </p:cTn>
                            </p:par>
                          </p:childTnLst>
                        </p:cTn>
                      </p:par>
                    </p:childTnLst>
                  </p:cTn>
                  <p:nextCondLst>
                    <p:cond evt="onMediaBookmark" delay="0">
                      <p:tgtEl>
                        <p14:bmkTgt spid="4" bmkName="CHarts Five_VF102594646然后单击“阴影”，我将选择此阴影，即“右上斜偏移”。96467"/>
                      </p:tgtEl>
                    </p:cond>
                  </p:nextCondLst>
                </p:seq>
                <p:seq concurrent="1" nextAc="seek">
                  <p:cTn id="226" restart="whenNotActive" fill="hold" evtFilter="cancelBubble" nodeType="interactiveSeq">
                    <p:stCondLst>
                      <p:cond evt="onMediaBookmark" delay="0">
                        <p:tgtEl>
                          <p14:bmkTgt spid="4" bmkName="CHarts Five_VF102594646然后单击“阴影”，我将选择此阴影，即“右上斜偏移”。10373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4"/>
                                            </p:tgtEl>
                                          </p:cBhvr>
                                        </p:animEffect>
                                        <p:set>
                                          <p:cBhvr>
                                            <p:cTn id="2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然后单击“阴影”，我将选择此阴影，即“右上斜偏移”。103733"/>
                      </p:tgtEl>
                    </p:cond>
                  </p:nextCondLst>
                </p:seq>
                <p:seq concurrent="1" nextAc="seek">
                  <p:cTn id="232" restart="whenNotActive" fill="hold" evtFilter="cancelBubble" nodeType="interactiveSeq">
                    <p:stCondLst>
                      <p:cond evt="onMediaBookmark" delay="0">
                        <p:tgtEl>
                          <p14:bmkTgt spid="4" bmkName="CHarts Five_VF102594646然后我将单击国明并执行相同的步骤：“阴影”、“右上斜偏移”。10383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500"/>
                                            <p:tgtEl>
                                              <p:spTgt spid="25"/>
                                            </p:tgtEl>
                                          </p:cBhvr>
                                        </p:animEffect>
                                      </p:childTnLst>
                                    </p:cTn>
                                  </p:par>
                                </p:childTnLst>
                              </p:cTn>
                            </p:par>
                          </p:childTnLst>
                        </p:cTn>
                      </p:par>
                    </p:childTnLst>
                  </p:cTn>
                  <p:nextCondLst>
                    <p:cond evt="onMediaBookmark" delay="0">
                      <p:tgtEl>
                        <p14:bmkTgt spid="4" bmkName="CHarts Five_VF102594646然后我将单击国明并执行相同的步骤：“阴影”、“右上斜偏移”。103833"/>
                      </p:tgtEl>
                    </p:cond>
                  </p:nextCondLst>
                </p:seq>
                <p:seq concurrent="1" nextAc="seek">
                  <p:cTn id="238" restart="whenNotActive" fill="hold" evtFilter="cancelBubble" nodeType="interactiveSeq">
                    <p:stCondLst>
                      <p:cond evt="onMediaBookmark" delay="0">
                        <p:tgtEl>
                          <p14:bmkTgt spid="4" bmkName="CHarts Five_VF102594646然后我将单击国明并执行相同的步骤：“阴影”、“右上斜偏移”。1134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5"/>
                                            </p:tgtEl>
                                          </p:cBhvr>
                                        </p:animEffect>
                                        <p:set>
                                          <p:cBhvr>
                                            <p:cTn id="2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然后我将单击国明并执行相同的步骤：“阴影”、“右上斜偏移”。113467"/>
                      </p:tgtEl>
                    </p:cond>
                  </p:nextCondLst>
                </p:seq>
                <p:seq concurrent="1" nextAc="seek">
                  <p:cTn id="244" restart="whenNotActive" fill="hold" evtFilter="cancelBubble" nodeType="interactiveSeq">
                    <p:stCondLst>
                      <p:cond evt="onMediaBookmark" delay="0">
                        <p:tgtEl>
                          <p14:bmkTgt spid="4" bmkName="CHarts Five_VF102594646最后，我将单击林音，单击“形状效果”、“阴影”和“右上斜偏移”。1135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6"/>
                                            </p:tgtEl>
                                            <p:attrNameLst>
                                              <p:attrName>style.visibility</p:attrName>
                                            </p:attrNameLst>
                                          </p:cBhvr>
                                          <p:to>
                                            <p:strVal val="visible"/>
                                          </p:to>
                                        </p:set>
                                        <p:animEffect transition="in" filter="fade">
                                          <p:cBhvr>
                                            <p:cTn id="249" dur="500"/>
                                            <p:tgtEl>
                                              <p:spTgt spid="26"/>
                                            </p:tgtEl>
                                          </p:cBhvr>
                                        </p:animEffect>
                                      </p:childTnLst>
                                    </p:cTn>
                                  </p:par>
                                </p:childTnLst>
                              </p:cTn>
                            </p:par>
                          </p:childTnLst>
                        </p:cTn>
                      </p:par>
                    </p:childTnLst>
                  </p:cTn>
                  <p:nextCondLst>
                    <p:cond evt="onMediaBookmark" delay="0">
                      <p:tgtEl>
                        <p14:bmkTgt spid="4" bmkName="CHarts Five_VF102594646最后，我将单击林音，单击“形状效果”、“阴影”和“右上斜偏移”。113567"/>
                      </p:tgtEl>
                    </p:cond>
                  </p:nextCondLst>
                </p:seq>
                <p:seq concurrent="1" nextAc="seek">
                  <p:cTn id="250" restart="whenNotActive" fill="hold" evtFilter="cancelBubble" nodeType="interactiveSeq">
                    <p:stCondLst>
                      <p:cond evt="onMediaBookmark" delay="0">
                        <p:tgtEl>
                          <p14:bmkTgt spid="4" bmkName="CHarts Five_VF102594646最后，我将单击林音，单击“形状效果”、“阴影”和“右上斜偏移”。12183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6"/>
                                            </p:tgtEl>
                                          </p:cBhvr>
                                        </p:animEffect>
                                        <p:set>
                                          <p:cBhvr>
                                            <p:cTn id="25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最后，我将单击林音，单击“形状效果”、“阴影”和“右上斜偏移”。121833"/>
                      </p:tgtEl>
                    </p:cond>
                  </p:nextCondLst>
                </p:seq>
                <p:seq concurrent="1" nextAc="seek">
                  <p:cTn id="256" restart="whenNotActive" fill="hold" evtFilter="cancelBubble" nodeType="interactiveSeq">
                    <p:stCondLst>
                      <p:cond evt="onMediaBookmark" delay="0">
                        <p:tgtEl>
                          <p14:bmkTgt spid="4" bmkName="CHarts Five_VF102594646现在，所有的柱形都有阴影。121933"/>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7"/>
                                            </p:tgtEl>
                                            <p:attrNameLst>
                                              <p:attrName>style.visibility</p:attrName>
                                            </p:attrNameLst>
                                          </p:cBhvr>
                                          <p:to>
                                            <p:strVal val="visible"/>
                                          </p:to>
                                        </p:set>
                                        <p:animEffect transition="in" filter="fade">
                                          <p:cBhvr>
                                            <p:cTn id="261" dur="500"/>
                                            <p:tgtEl>
                                              <p:spTgt spid="27"/>
                                            </p:tgtEl>
                                          </p:cBhvr>
                                        </p:animEffect>
                                      </p:childTnLst>
                                    </p:cTn>
                                  </p:par>
                                </p:childTnLst>
                              </p:cTn>
                            </p:par>
                          </p:childTnLst>
                        </p:cTn>
                      </p:par>
                    </p:childTnLst>
                  </p:cTn>
                  <p:nextCondLst>
                    <p:cond evt="onMediaBookmark" delay="0">
                      <p:tgtEl>
                        <p14:bmkTgt spid="4" bmkName="CHarts Five_VF102594646现在，所有的柱形都有阴影。121933"/>
                      </p:tgtEl>
                    </p:cond>
                  </p:nextCondLst>
                </p:seq>
                <p:seq concurrent="1" nextAc="seek">
                  <p:cTn id="262" restart="whenNotActive" fill="hold" evtFilter="cancelBubble" nodeType="interactiveSeq">
                    <p:stCondLst>
                      <p:cond evt="onMediaBookmark" delay="0">
                        <p:tgtEl>
                          <p14:bmkTgt spid="4" bmkName="CHarts Five_VF102594646现在，所有的柱形都有阴影。126467"/>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CHarts Five_VF102594646现在，所有的柱形都有阴影。126467"/>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创建饼图</a:t>
            </a:r>
          </a:p>
        </p:txBody>
      </p:sp>
      <p:sp>
        <p:nvSpPr>
          <p:cNvPr id="48131" name="Footer Placeholder 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4" name="Charts SIx_VF102594649.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SIx_VF102594649与柱形图不同，饼图仅能显示一组值。633" time="633"/>
                    <p14:bmk name="Charts SIx_VF102594649与柱形图不同，饼图仅能显示一组值。5667" time="5667"/>
                    <p14:bmk name="Charts SIx_VF102594649这里列出某家自助餐厅午餐的销售项目以及各项的销售额。5767" time="5767"/>
                    <p14:bmk name="Charts SIx_VF102594649这里列出某家自助餐厅午餐的销售项目以及各项的销售额。12467" time="12467"/>
                    <p14:bmk name="Charts SIx_VF102594649我将制作饼图来显示销售情况。12567" time="12567"/>
                    <p14:bmk name="Charts SIx_VF102594649我将制作饼图来显示销售情况。16467" time="16467"/>
                    <p14:bmk name="Charts SIx_VF102594649我首先单击A2单元格并拖动到16567" time="16567"/>
                    <p14:bmk name="Charts SIx_VF102594649我首先单击A2单元格并拖动到25767" time="25767"/>
                    <p14:bmk name="Charts SIx_VF102594649然后在“插入”选项卡上的“图表”组中，我单击“饼图”。25867" time="25867"/>
                    <p14:bmk name="Charts SIx_VF102594649然后在“插入”选项卡上的“图表”组中，我单击“饼图”。31467" time="31467"/>
                    <p14:bmk name="Charts SIx_VF102594649这次，我将制作三维图表，所以我选择三维饼图。现在，我还想做一些更改。31567" time="31567"/>
                    <p14:bmk name="Charts SIx_VF102594649这次，我将制作三维图表，所以我选择三维饼图。现在，我还想做一些更改。38233" time="38233"/>
                    <p14:bmk name="Charts SIx_VF102594649我想对样式做一点小小的更改。38333" time="38333"/>
                    <p14:bmk name="Charts SIx_VF102594649我想对样式做一点小小的更改。40300" time="40300"/>
                    <p14:bmk name="Charts SIx_VF102594649所以在“图表样式”上，我单击“其他”按钮40400" time="40400"/>
                    <p14:bmk name="Charts SIx_VF102594649所以在“图表样式”上，我单击“其他”按钮44833" time="44833"/>
                    <p14:bmk name="Charts SIx_VF102594649此处有一个图表，其中饼图周围以及不同饼图块之间有一些白色线条44933" time="44933"/>
                    <p14:bmk name="Charts SIx_VF102594649此处有一个图表，其中饼图周围以及不同饼图块之间有一些白色线条51700" time="51700"/>
                    <p14:bmk name="Charts SIx_VF102594649我将选择该项，现在显示白色线条。51800" time="51800"/>
                    <p14:bmk name="Charts SIx_VF102594649我将选择该项，现在显示白色线条。54900" time="54900"/>
                    <p14:bmk name="Charts SIx_VF102594649但是我还想让饼图块对应的每种销售类型显示百分比。55000" time="55000"/>
                    <p14:bmk name="Charts SIx_VF102594649但是我还想让饼图块对应的每种销售类型显示百分比。62467" time="62467"/>
                    <p14:bmk name="Charts SIx_VF102594649所以我将转至“图表布局”，然后单击“其他”按钮62567" time="62567"/>
                    <p14:bmk name="Charts SIx_VF102594649所以我将转至“图表布局”，然后单击“其他”按钮66200" time="66200"/>
                    <p14:bmk name="Charts SIx_VF102594649我在这里可以看到百分号，虽然很小，但可以看清。66300" time="66300"/>
                    <p14:bmk name="Charts SIx_VF102594649我在这里可以看到百分号，虽然很小，但可以看清。70800" time="70800"/>
                    <p14:bmk name="Charts SIx_VF102594649现在显示百分号，并且与图例匹配。70900" time="70900"/>
                    <p14:bmk name="Charts SIx_VF102594649现在显示百分号，并且与图例匹配。76233" time="76233"/>
                    <p14:bmk name="Charts SIx_VF102594649例如，蓝色代表饮料，销售额占9%，红色代表76333" time="76333"/>
                    <p14:bmk name="Charts SIx_VF102594649例如，蓝色代表饮料，销售额占9%，红色代表84467" time="84467"/>
                    <p14:bmk name="Charts SIx_VF102594649最后需要做的就是创建图表标题84567" time="84567"/>
                    <p14:bmk name="Charts SIx_VF102594649最后需要做的就是创建图表标题87967" time="87967"/>
                    <p14:bmk name="Charts SIx_VF102594649我键入“午餐销售额”，即得到说明销售情况的图表。88067" time="88067"/>
                    <p14:bmk name="Charts SIx_VF102594649我键入“午餐销售额”，即得到说明销售情况的图表。96333" time="96333"/>
                  </p14:bmkLst>
                </p14:media>
              </p:ext>
            </p:extLst>
          </p:nvPr>
        </p:nvPicPr>
        <p:blipFill>
          <a:blip r:embed="rId23"/>
          <a:stretch>
            <a:fillRect/>
          </a:stretch>
        </p:blipFill>
        <p:spPr>
          <a:xfrm>
            <a:off x="1524000" y="992188"/>
            <a:ext cx="5943600" cy="4457700"/>
          </a:xfrm>
        </p:spPr>
      </p:pic>
      <p:sp>
        <p:nvSpPr>
          <p:cNvPr id="6" name="Charts SIx_VF102594649与柱形图不同，饼图仅能显示一组值。6335667"/>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与柱形图不同，饼图 仅能显示一组值。</a:t>
            </a:r>
            <a:endParaRPr lang="en-US">
              <a:solidFill>
                <a:srgbClr val="FFFFFF"/>
              </a:solidFill>
              <a:latin typeface="Calibri"/>
            </a:endParaRPr>
          </a:p>
        </p:txBody>
      </p:sp>
      <p:sp>
        <p:nvSpPr>
          <p:cNvPr id="8" name="Charts SIx_VF102594649这里列出某家自助餐厅午餐的销售项目以及各项的销售额。5767124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这里列出某家自助餐厅午餐的 销售项目以及各项的销售额。</a:t>
            </a:r>
            <a:endParaRPr lang="en-US">
              <a:solidFill>
                <a:srgbClr val="FFFFFF"/>
              </a:solidFill>
              <a:latin typeface="Calibri"/>
            </a:endParaRPr>
          </a:p>
        </p:txBody>
      </p:sp>
      <p:sp>
        <p:nvSpPr>
          <p:cNvPr id="9" name="Charts SIx_VF102594649我将制作饼图来显示销售情况。1256716467"/>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我将制作饼图来显示销售情况。</a:t>
            </a:r>
            <a:endParaRPr lang="en-US">
              <a:solidFill>
                <a:srgbClr val="FFFFFF"/>
              </a:solidFill>
              <a:latin typeface="Calibri"/>
            </a:endParaRPr>
          </a:p>
        </p:txBody>
      </p:sp>
      <p:sp>
        <p:nvSpPr>
          <p:cNvPr id="10" name="Charts SIx_VF102594649我首先单击A2单元格并拖动到1656725767"/>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我首先单击 </a:t>
            </a:r>
            <a:r>
              <a:rPr lang="en-US" altLang="zh-CN" smtClean="0">
                <a:solidFill>
                  <a:srgbClr val="FFFFFF"/>
                </a:solidFill>
                <a:latin typeface="Calibri"/>
              </a:rPr>
              <a:t>A2 </a:t>
            </a:r>
            <a:r>
              <a:rPr lang="zh-CN" altLang="en-US" smtClean="0">
                <a:solidFill>
                  <a:srgbClr val="FFFFFF"/>
                </a:solidFill>
                <a:latin typeface="Calibri"/>
              </a:rPr>
              <a:t>单元格并拖动到 </a:t>
            </a:r>
            <a:r>
              <a:rPr lang="en-US" altLang="zh-CN" smtClean="0">
                <a:solidFill>
                  <a:srgbClr val="FFFFFF"/>
                </a:solidFill>
                <a:latin typeface="Calibri"/>
              </a:rPr>
              <a:t>B6 </a:t>
            </a:r>
            <a:r>
              <a:rPr lang="zh-CN" altLang="en-US" smtClean="0">
                <a:solidFill>
                  <a:srgbClr val="FFFFFF"/>
                </a:solidFill>
                <a:latin typeface="Calibri"/>
              </a:rPr>
              <a:t>单元格。请注意，我没有选择 </a:t>
            </a:r>
            <a:r>
              <a:rPr lang="en-US" altLang="zh-CN" smtClean="0">
                <a:solidFill>
                  <a:srgbClr val="FFFFFF"/>
                </a:solidFill>
                <a:latin typeface="Calibri"/>
              </a:rPr>
              <a:t>B7 </a:t>
            </a:r>
            <a:r>
              <a:rPr lang="zh-CN" altLang="en-US" smtClean="0">
                <a:solidFill>
                  <a:srgbClr val="FFFFFF"/>
                </a:solidFill>
                <a:latin typeface="Calibri"/>
              </a:rPr>
              <a:t>单元格中的总计。</a:t>
            </a:r>
            <a:endParaRPr lang="en-US">
              <a:solidFill>
                <a:srgbClr val="FFFFFF"/>
              </a:solidFill>
              <a:latin typeface="Calibri"/>
            </a:endParaRPr>
          </a:p>
        </p:txBody>
      </p:sp>
      <p:sp>
        <p:nvSpPr>
          <p:cNvPr id="11" name="Charts SIx_VF102594649然后在“插入”选项卡上的“图表”组中，我单击“饼图”。2586731467"/>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然后在“插入”选项卡上的 “图表”组中，我单击“饼图”。</a:t>
            </a:r>
            <a:endParaRPr lang="en-US">
              <a:solidFill>
                <a:srgbClr val="FFFFFF"/>
              </a:solidFill>
              <a:latin typeface="Calibri"/>
            </a:endParaRPr>
          </a:p>
        </p:txBody>
      </p:sp>
      <p:sp>
        <p:nvSpPr>
          <p:cNvPr id="12" name="Charts SIx_VF102594649这次，我将制作三维图表，所以我选择三维饼图。现在，我还想做一些更改。3156738233"/>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这次，我将制作三维图表， 所以我选择三维饼图。 现在，我还想做一些更改。</a:t>
            </a:r>
            <a:endParaRPr lang="en-US">
              <a:solidFill>
                <a:srgbClr val="FFFFFF"/>
              </a:solidFill>
              <a:latin typeface="Calibri"/>
            </a:endParaRPr>
          </a:p>
        </p:txBody>
      </p:sp>
      <p:sp>
        <p:nvSpPr>
          <p:cNvPr id="13" name="Charts SIx_VF102594649我想对样式做一点小小的更改。3833340300"/>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我想对样式做一点小小的更改。</a:t>
            </a:r>
            <a:endParaRPr lang="en-US">
              <a:solidFill>
                <a:srgbClr val="FFFFFF"/>
              </a:solidFill>
              <a:latin typeface="Calibri"/>
            </a:endParaRPr>
          </a:p>
        </p:txBody>
      </p:sp>
      <p:sp>
        <p:nvSpPr>
          <p:cNvPr id="14" name="Charts SIx_VF102594649所以在“图表样式”上，我单击“其他”按钮4040044833"/>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所以在“图表样式”上， 我单击“其他”按钮</a:t>
            </a:r>
            <a:endParaRPr lang="en-US">
              <a:solidFill>
                <a:srgbClr val="FFFFFF"/>
              </a:solidFill>
              <a:latin typeface="Calibri"/>
            </a:endParaRPr>
          </a:p>
        </p:txBody>
      </p:sp>
      <p:sp>
        <p:nvSpPr>
          <p:cNvPr id="15" name="Charts SIx_VF102594649此处有一个图表，其中饼图周围以及不同饼图块之间有一些白色线条4493351700"/>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此处有一个图表，其中饼图周围 以及不同饼图块之间有一些白色线条</a:t>
            </a:r>
            <a:endParaRPr lang="en-US">
              <a:solidFill>
                <a:srgbClr val="FFFFFF"/>
              </a:solidFill>
              <a:latin typeface="Calibri"/>
            </a:endParaRPr>
          </a:p>
        </p:txBody>
      </p:sp>
      <p:sp>
        <p:nvSpPr>
          <p:cNvPr id="16" name="Charts SIx_VF102594649我将选择该项，现在显示白色线条。5180054900"/>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我将选择该项，现在显示白色线条。</a:t>
            </a:r>
            <a:endParaRPr lang="en-US">
              <a:solidFill>
                <a:srgbClr val="FFFFFF"/>
              </a:solidFill>
              <a:latin typeface="Calibri"/>
            </a:endParaRPr>
          </a:p>
        </p:txBody>
      </p:sp>
      <p:sp>
        <p:nvSpPr>
          <p:cNvPr id="17" name="Charts SIx_VF102594649但是我还想让饼图块对应的每种销售类型显示百分比。5500062467"/>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但是我还想让饼图块对应的 每种销售类型显示百分比。</a:t>
            </a:r>
            <a:endParaRPr lang="en-US">
              <a:solidFill>
                <a:srgbClr val="FFFFFF"/>
              </a:solidFill>
              <a:latin typeface="Calibri"/>
            </a:endParaRPr>
          </a:p>
        </p:txBody>
      </p:sp>
      <p:sp>
        <p:nvSpPr>
          <p:cNvPr id="18" name="Charts SIx_VF102594649所以我将转至“图表布局”，然后单击“其他”按钮6256766200"/>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所以我将转至“图表布局”， 然后单击“其他”按钮</a:t>
            </a:r>
            <a:endParaRPr lang="en-US">
              <a:solidFill>
                <a:srgbClr val="FFFFFF"/>
              </a:solidFill>
              <a:latin typeface="Calibri"/>
            </a:endParaRPr>
          </a:p>
        </p:txBody>
      </p:sp>
      <p:sp>
        <p:nvSpPr>
          <p:cNvPr id="19" name="Charts SIx_VF102594649我在这里可以看到百分号，虽然很小，但可以看清。6630070800"/>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我在这里可以看到百分号， 虽然很小，但可以看清。</a:t>
            </a:r>
            <a:endParaRPr lang="en-US">
              <a:solidFill>
                <a:srgbClr val="FFFFFF"/>
              </a:solidFill>
              <a:latin typeface="Calibri"/>
            </a:endParaRPr>
          </a:p>
        </p:txBody>
      </p:sp>
      <p:sp>
        <p:nvSpPr>
          <p:cNvPr id="20" name="Charts SIx_VF102594649现在显示百分号，并且与图例匹配。7090076233"/>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现在显示百分号，并且与图例匹配。</a:t>
            </a:r>
            <a:endParaRPr lang="en-US">
              <a:solidFill>
                <a:srgbClr val="FFFFFF"/>
              </a:solidFill>
              <a:latin typeface="Calibri"/>
            </a:endParaRPr>
          </a:p>
        </p:txBody>
      </p:sp>
      <p:sp>
        <p:nvSpPr>
          <p:cNvPr id="21" name="Charts SIx_VF102594649例如，蓝色代表饮料，销售额占9%，红色代表7633384467"/>
          <p:cNvSpPr txBox="1"/>
          <p:nvPr>
            <p:custDataLst>
              <p:tags r:id="rId1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例如，蓝色代表饮料， 销售额占 </a:t>
            </a:r>
            <a:r>
              <a:rPr lang="en-US" altLang="zh-CN" smtClean="0">
                <a:solidFill>
                  <a:srgbClr val="FFFFFF"/>
                </a:solidFill>
                <a:latin typeface="Calibri"/>
              </a:rPr>
              <a:t>9%</a:t>
            </a:r>
            <a:r>
              <a:rPr lang="zh-CN" altLang="en-US" smtClean="0">
                <a:solidFill>
                  <a:srgbClr val="FFFFFF"/>
                </a:solidFill>
                <a:latin typeface="Calibri"/>
              </a:rPr>
              <a:t>，红色代表 三明治，销售额占</a:t>
            </a:r>
            <a:r>
              <a:rPr lang="en-US" altLang="zh-CN" smtClean="0">
                <a:solidFill>
                  <a:srgbClr val="FFFFFF"/>
                </a:solidFill>
                <a:latin typeface="Calibri"/>
              </a:rPr>
              <a:t>40%</a:t>
            </a:r>
            <a:r>
              <a:rPr lang="zh-CN" altLang="en-US" smtClean="0">
                <a:solidFill>
                  <a:srgbClr val="FFFFFF"/>
                </a:solidFill>
                <a:latin typeface="Calibri"/>
              </a:rPr>
              <a:t>。</a:t>
            </a:r>
            <a:endParaRPr lang="en-US">
              <a:solidFill>
                <a:srgbClr val="FFFFFF"/>
              </a:solidFill>
              <a:latin typeface="Calibri"/>
            </a:endParaRPr>
          </a:p>
        </p:txBody>
      </p:sp>
      <p:sp>
        <p:nvSpPr>
          <p:cNvPr id="22" name="Charts SIx_VF102594649最后需要做的就是创建图表标题8456787967"/>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最后需要做的就是创建图表标题</a:t>
            </a:r>
            <a:endParaRPr lang="en-US">
              <a:solidFill>
                <a:srgbClr val="FFFFFF"/>
              </a:solidFill>
              <a:latin typeface="Calibri"/>
            </a:endParaRPr>
          </a:p>
        </p:txBody>
      </p:sp>
      <p:sp>
        <p:nvSpPr>
          <p:cNvPr id="23" name="Charts SIx_VF102594649我键入“午餐销售额”，即得到说明销售情况的图表。8806796333"/>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我键入“午餐销售额”，即得到 说明销售情况的图表。</a:t>
            </a:r>
            <a:endParaRPr lang="en-US">
              <a:solidFill>
                <a:srgbClr val="FFFFFF"/>
              </a:solidFill>
              <a:latin typeface="Calibri"/>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Charts SIx_VF102594649与柱形图不同，饼图仅能显示一组值。6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4" bmkName="Charts SIx_VF102594649与柱形图不同，饼图仅能显示一组值。633"/>
                      </p:tgtEl>
                    </p:cond>
                  </p:nextCondLst>
                </p:seq>
                <p:seq concurrent="1" nextAc="seek">
                  <p:cTn id="22" restart="whenNotActive" fill="hold" evtFilter="cancelBubble" nodeType="interactiveSeq">
                    <p:stCondLst>
                      <p:cond evt="onMediaBookmark" delay="0">
                        <p:tgtEl>
                          <p14:bmkTgt spid="4" bmkName="Charts SIx_VF102594649与柱形图不同，饼图仅能显示一组值。56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与柱形图不同，饼图仅能显示一组值。5667"/>
                      </p:tgtEl>
                    </p:cond>
                  </p:nextCondLst>
                </p:seq>
                <p:seq concurrent="1" nextAc="seek">
                  <p:cTn id="28" restart="whenNotActive" fill="hold" evtFilter="cancelBubble" nodeType="interactiveSeq">
                    <p:stCondLst>
                      <p:cond evt="onMediaBookmark" delay="0">
                        <p:tgtEl>
                          <p14:bmkTgt spid="4" bmkName="Charts SIx_VF102594649这里列出某家自助餐厅午餐的销售项目以及各项的销售额。57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4" bmkName="Charts SIx_VF102594649这里列出某家自助餐厅午餐的销售项目以及各项的销售额。5767"/>
                      </p:tgtEl>
                    </p:cond>
                  </p:nextCondLst>
                </p:seq>
                <p:seq concurrent="1" nextAc="seek">
                  <p:cTn id="34" restart="whenNotActive" fill="hold" evtFilter="cancelBubble" nodeType="interactiveSeq">
                    <p:stCondLst>
                      <p:cond evt="onMediaBookmark" delay="0">
                        <p:tgtEl>
                          <p14:bmkTgt spid="4" bmkName="Charts SIx_VF102594649这里列出某家自助餐厅午餐的销售项目以及各项的销售额。124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这里列出某家自助餐厅午餐的销售项目以及各项的销售额。12467"/>
                      </p:tgtEl>
                    </p:cond>
                  </p:nextCondLst>
                </p:seq>
                <p:seq concurrent="1" nextAc="seek">
                  <p:cTn id="40" restart="whenNotActive" fill="hold" evtFilter="cancelBubble" nodeType="interactiveSeq">
                    <p:stCondLst>
                      <p:cond evt="onMediaBookmark" delay="0">
                        <p:tgtEl>
                          <p14:bmkTgt spid="4" bmkName="Charts SIx_VF102594649我将制作饼图来显示销售情况。125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4" bmkName="Charts SIx_VF102594649我将制作饼图来显示销售情况。12567"/>
                      </p:tgtEl>
                    </p:cond>
                  </p:nextCondLst>
                </p:seq>
                <p:seq concurrent="1" nextAc="seek">
                  <p:cTn id="46" restart="whenNotActive" fill="hold" evtFilter="cancelBubble" nodeType="interactiveSeq">
                    <p:stCondLst>
                      <p:cond evt="onMediaBookmark" delay="0">
                        <p:tgtEl>
                          <p14:bmkTgt spid="4" bmkName="Charts SIx_VF102594649我将制作饼图来显示销售情况。164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我将制作饼图来显示销售情况。16467"/>
                      </p:tgtEl>
                    </p:cond>
                  </p:nextCondLst>
                </p:seq>
                <p:seq concurrent="1" nextAc="seek">
                  <p:cTn id="52" restart="whenNotActive" fill="hold" evtFilter="cancelBubble" nodeType="interactiveSeq">
                    <p:stCondLst>
                      <p:cond evt="onMediaBookmark" delay="0">
                        <p:tgtEl>
                          <p14:bmkTgt spid="4" bmkName="Charts SIx_VF102594649我首先单击A2单元格并拖动到165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4" bmkName="Charts SIx_VF102594649我首先单击A2单元格并拖动到16567"/>
                      </p:tgtEl>
                    </p:cond>
                  </p:nextCondLst>
                </p:seq>
                <p:seq concurrent="1" nextAc="seek">
                  <p:cTn id="58" restart="whenNotActive" fill="hold" evtFilter="cancelBubble" nodeType="interactiveSeq">
                    <p:stCondLst>
                      <p:cond evt="onMediaBookmark" delay="0">
                        <p:tgtEl>
                          <p14:bmkTgt spid="4" bmkName="Charts SIx_VF102594649我首先单击A2单元格并拖动到257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我首先单击A2单元格并拖动到25767"/>
                      </p:tgtEl>
                    </p:cond>
                  </p:nextCondLst>
                </p:seq>
                <p:seq concurrent="1" nextAc="seek">
                  <p:cTn id="64" restart="whenNotActive" fill="hold" evtFilter="cancelBubble" nodeType="interactiveSeq">
                    <p:stCondLst>
                      <p:cond evt="onMediaBookmark" delay="0">
                        <p:tgtEl>
                          <p14:bmkTgt spid="4" bmkName="Charts SIx_VF102594649然后在“插入”选项卡上的“图表”组中，我单击“饼图”。258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4" bmkName="Charts SIx_VF102594649然后在“插入”选项卡上的“图表”组中，我单击“饼图”。25867"/>
                      </p:tgtEl>
                    </p:cond>
                  </p:nextCondLst>
                </p:seq>
                <p:seq concurrent="1" nextAc="seek">
                  <p:cTn id="70" restart="whenNotActive" fill="hold" evtFilter="cancelBubble" nodeType="interactiveSeq">
                    <p:stCondLst>
                      <p:cond evt="onMediaBookmark" delay="0">
                        <p:tgtEl>
                          <p14:bmkTgt spid="4" bmkName="Charts SIx_VF102594649然后在“插入”选项卡上的“图表”组中，我单击“饼图”。314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然后在“插入”选项卡上的“图表”组中，我单击“饼图”。31467"/>
                      </p:tgtEl>
                    </p:cond>
                  </p:nextCondLst>
                </p:seq>
                <p:seq concurrent="1" nextAc="seek">
                  <p:cTn id="76" restart="whenNotActive" fill="hold" evtFilter="cancelBubble" nodeType="interactiveSeq">
                    <p:stCondLst>
                      <p:cond evt="onMediaBookmark" delay="0">
                        <p:tgtEl>
                          <p14:bmkTgt spid="4" bmkName="Charts SIx_VF102594649这次，我将制作三维图表，所以我选择三维饼图。现在，我还想做一些更改。315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4" bmkName="Charts SIx_VF102594649这次，我将制作三维图表，所以我选择三维饼图。现在，我还想做一些更改。31567"/>
                      </p:tgtEl>
                    </p:cond>
                  </p:nextCondLst>
                </p:seq>
                <p:seq concurrent="1" nextAc="seek">
                  <p:cTn id="82" restart="whenNotActive" fill="hold" evtFilter="cancelBubble" nodeType="interactiveSeq">
                    <p:stCondLst>
                      <p:cond evt="onMediaBookmark" delay="0">
                        <p:tgtEl>
                          <p14:bmkTgt spid="4" bmkName="Charts SIx_VF102594649这次，我将制作三维图表，所以我选择三维饼图。现在，我还想做一些更改。382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这次，我将制作三维图表，所以我选择三维饼图。现在，我还想做一些更改。38233"/>
                      </p:tgtEl>
                    </p:cond>
                  </p:nextCondLst>
                </p:seq>
                <p:seq concurrent="1" nextAc="seek">
                  <p:cTn id="88" restart="whenNotActive" fill="hold" evtFilter="cancelBubble" nodeType="interactiveSeq">
                    <p:stCondLst>
                      <p:cond evt="onMediaBookmark" delay="0">
                        <p:tgtEl>
                          <p14:bmkTgt spid="4" bmkName="Charts SIx_VF102594649我想对样式做一点小小的更改。383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4" bmkName="Charts SIx_VF102594649我想对样式做一点小小的更改。38333"/>
                      </p:tgtEl>
                    </p:cond>
                  </p:nextCondLst>
                </p:seq>
                <p:seq concurrent="1" nextAc="seek">
                  <p:cTn id="94" restart="whenNotActive" fill="hold" evtFilter="cancelBubble" nodeType="interactiveSeq">
                    <p:stCondLst>
                      <p:cond evt="onMediaBookmark" delay="0">
                        <p:tgtEl>
                          <p14:bmkTgt spid="4" bmkName="Charts SIx_VF102594649我想对样式做一点小小的更改。403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我想对样式做一点小小的更改。40300"/>
                      </p:tgtEl>
                    </p:cond>
                  </p:nextCondLst>
                </p:seq>
                <p:seq concurrent="1" nextAc="seek">
                  <p:cTn id="100" restart="whenNotActive" fill="hold" evtFilter="cancelBubble" nodeType="interactiveSeq">
                    <p:stCondLst>
                      <p:cond evt="onMediaBookmark" delay="0">
                        <p:tgtEl>
                          <p14:bmkTgt spid="4" bmkName="Charts SIx_VF102594649所以在“图表样式”上，我单击“其他”按钮404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4" bmkName="Charts SIx_VF102594649所以在“图表样式”上，我单击“其他”按钮40400"/>
                      </p:tgtEl>
                    </p:cond>
                  </p:nextCondLst>
                </p:seq>
                <p:seq concurrent="1" nextAc="seek">
                  <p:cTn id="106" restart="whenNotActive" fill="hold" evtFilter="cancelBubble" nodeType="interactiveSeq">
                    <p:stCondLst>
                      <p:cond evt="onMediaBookmark" delay="0">
                        <p:tgtEl>
                          <p14:bmkTgt spid="4" bmkName="Charts SIx_VF102594649所以在“图表样式”上，我单击“其他”按钮448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所以在“图表样式”上，我单击“其他”按钮44833"/>
                      </p:tgtEl>
                    </p:cond>
                  </p:nextCondLst>
                </p:seq>
                <p:seq concurrent="1" nextAc="seek">
                  <p:cTn id="112" restart="whenNotActive" fill="hold" evtFilter="cancelBubble" nodeType="interactiveSeq">
                    <p:stCondLst>
                      <p:cond evt="onMediaBookmark" delay="0">
                        <p:tgtEl>
                          <p14:bmkTgt spid="4" bmkName="Charts SIx_VF102594649此处有一个图表，其中饼图周围以及不同饼图块之间有一些白色线条449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4" bmkName="Charts SIx_VF102594649此处有一个图表，其中饼图周围以及不同饼图块之间有一些白色线条44933"/>
                      </p:tgtEl>
                    </p:cond>
                  </p:nextCondLst>
                </p:seq>
                <p:seq concurrent="1" nextAc="seek">
                  <p:cTn id="118" restart="whenNotActive" fill="hold" evtFilter="cancelBubble" nodeType="interactiveSeq">
                    <p:stCondLst>
                      <p:cond evt="onMediaBookmark" delay="0">
                        <p:tgtEl>
                          <p14:bmkTgt spid="4" bmkName="Charts SIx_VF102594649此处有一个图表，其中饼图周围以及不同饼图块之间有一些白色线条517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此处有一个图表，其中饼图周围以及不同饼图块之间有一些白色线条51700"/>
                      </p:tgtEl>
                    </p:cond>
                  </p:nextCondLst>
                </p:seq>
                <p:seq concurrent="1" nextAc="seek">
                  <p:cTn id="124" restart="whenNotActive" fill="hold" evtFilter="cancelBubble" nodeType="interactiveSeq">
                    <p:stCondLst>
                      <p:cond evt="onMediaBookmark" delay="0">
                        <p:tgtEl>
                          <p14:bmkTgt spid="4" bmkName="Charts SIx_VF102594649我将选择该项，现在显示白色线条。518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4" bmkName="Charts SIx_VF102594649我将选择该项，现在显示白色线条。51800"/>
                      </p:tgtEl>
                    </p:cond>
                  </p:nextCondLst>
                </p:seq>
                <p:seq concurrent="1" nextAc="seek">
                  <p:cTn id="130" restart="whenNotActive" fill="hold" evtFilter="cancelBubble" nodeType="interactiveSeq">
                    <p:stCondLst>
                      <p:cond evt="onMediaBookmark" delay="0">
                        <p:tgtEl>
                          <p14:bmkTgt spid="4" bmkName="Charts SIx_VF102594649我将选择该项，现在显示白色线条。549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我将选择该项，现在显示白色线条。54900"/>
                      </p:tgtEl>
                    </p:cond>
                  </p:nextCondLst>
                </p:seq>
                <p:seq concurrent="1" nextAc="seek">
                  <p:cTn id="136" restart="whenNotActive" fill="hold" evtFilter="cancelBubble" nodeType="interactiveSeq">
                    <p:stCondLst>
                      <p:cond evt="onMediaBookmark" delay="0">
                        <p:tgtEl>
                          <p14:bmkTgt spid="4" bmkName="Charts SIx_VF102594649但是我还想让饼图块对应的每种销售类型显示百分比。550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4" bmkName="Charts SIx_VF102594649但是我还想让饼图块对应的每种销售类型显示百分比。55000"/>
                      </p:tgtEl>
                    </p:cond>
                  </p:nextCondLst>
                </p:seq>
                <p:seq concurrent="1" nextAc="seek">
                  <p:cTn id="142" restart="whenNotActive" fill="hold" evtFilter="cancelBubble" nodeType="interactiveSeq">
                    <p:stCondLst>
                      <p:cond evt="onMediaBookmark" delay="0">
                        <p:tgtEl>
                          <p14:bmkTgt spid="4" bmkName="Charts SIx_VF102594649但是我还想让饼图块对应的每种销售类型显示百分比。624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但是我还想让饼图块对应的每种销售类型显示百分比。62467"/>
                      </p:tgtEl>
                    </p:cond>
                  </p:nextCondLst>
                </p:seq>
                <p:seq concurrent="1" nextAc="seek">
                  <p:cTn id="148" restart="whenNotActive" fill="hold" evtFilter="cancelBubble" nodeType="interactiveSeq">
                    <p:stCondLst>
                      <p:cond evt="onMediaBookmark" delay="0">
                        <p:tgtEl>
                          <p14:bmkTgt spid="4" bmkName="Charts SIx_VF102594649所以我将转至“图表布局”，然后单击“其他”按钮625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4" bmkName="Charts SIx_VF102594649所以我将转至“图表布局”，然后单击“其他”按钮62567"/>
                      </p:tgtEl>
                    </p:cond>
                  </p:nextCondLst>
                </p:seq>
                <p:seq concurrent="1" nextAc="seek">
                  <p:cTn id="154" restart="whenNotActive" fill="hold" evtFilter="cancelBubble" nodeType="interactiveSeq">
                    <p:stCondLst>
                      <p:cond evt="onMediaBookmark" delay="0">
                        <p:tgtEl>
                          <p14:bmkTgt spid="4" bmkName="Charts SIx_VF102594649所以我将转至“图表布局”，然后单击“其他”按钮662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所以我将转至“图表布局”，然后单击“其他”按钮66200"/>
                      </p:tgtEl>
                    </p:cond>
                  </p:nextCondLst>
                </p:seq>
                <p:seq concurrent="1" nextAc="seek">
                  <p:cTn id="160" restart="whenNotActive" fill="hold" evtFilter="cancelBubble" nodeType="interactiveSeq">
                    <p:stCondLst>
                      <p:cond evt="onMediaBookmark" delay="0">
                        <p:tgtEl>
                          <p14:bmkTgt spid="4" bmkName="Charts SIx_VF102594649我在这里可以看到百分号，虽然很小，但可以看清。663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4" bmkName="Charts SIx_VF102594649我在这里可以看到百分号，虽然很小，但可以看清。66300"/>
                      </p:tgtEl>
                    </p:cond>
                  </p:nextCondLst>
                </p:seq>
                <p:seq concurrent="1" nextAc="seek">
                  <p:cTn id="166" restart="whenNotActive" fill="hold" evtFilter="cancelBubble" nodeType="interactiveSeq">
                    <p:stCondLst>
                      <p:cond evt="onMediaBookmark" delay="0">
                        <p:tgtEl>
                          <p14:bmkTgt spid="4" bmkName="Charts SIx_VF102594649我在这里可以看到百分号，虽然很小，但可以看清。7080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我在这里可以看到百分号，虽然很小，但可以看清。70800"/>
                      </p:tgtEl>
                    </p:cond>
                  </p:nextCondLst>
                </p:seq>
                <p:seq concurrent="1" nextAc="seek">
                  <p:cTn id="172" restart="whenNotActive" fill="hold" evtFilter="cancelBubble" nodeType="interactiveSeq">
                    <p:stCondLst>
                      <p:cond evt="onMediaBookmark" delay="0">
                        <p:tgtEl>
                          <p14:bmkTgt spid="4" bmkName="Charts SIx_VF102594649现在显示百分号，并且与图例匹配。70900"/>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0"/>
                                            </p:tgtEl>
                                            <p:attrNameLst>
                                              <p:attrName>style.visibility</p:attrName>
                                            </p:attrNameLst>
                                          </p:cBhvr>
                                          <p:to>
                                            <p:strVal val="visible"/>
                                          </p:to>
                                        </p:set>
                                        <p:animEffect transition="in" filter="fade">
                                          <p:cBhvr>
                                            <p:cTn id="177" dur="500"/>
                                            <p:tgtEl>
                                              <p:spTgt spid="20"/>
                                            </p:tgtEl>
                                          </p:cBhvr>
                                        </p:animEffect>
                                      </p:childTnLst>
                                    </p:cTn>
                                  </p:par>
                                </p:childTnLst>
                              </p:cTn>
                            </p:par>
                          </p:childTnLst>
                        </p:cTn>
                      </p:par>
                    </p:childTnLst>
                  </p:cTn>
                  <p:nextCondLst>
                    <p:cond evt="onMediaBookmark" delay="0">
                      <p:tgtEl>
                        <p14:bmkTgt spid="4" bmkName="Charts SIx_VF102594649现在显示百分号，并且与图例匹配。70900"/>
                      </p:tgtEl>
                    </p:cond>
                  </p:nextCondLst>
                </p:seq>
                <p:seq concurrent="1" nextAc="seek">
                  <p:cTn id="178" restart="whenNotActive" fill="hold" evtFilter="cancelBubble" nodeType="interactiveSeq">
                    <p:stCondLst>
                      <p:cond evt="onMediaBookmark" delay="0">
                        <p:tgtEl>
                          <p14:bmkTgt spid="4" bmkName="Charts SIx_VF102594649现在显示百分号，并且与图例匹配。762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0"/>
                                            </p:tgtEl>
                                          </p:cBhvr>
                                        </p:animEffect>
                                        <p:set>
                                          <p:cBhvr>
                                            <p:cTn id="18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现在显示百分号，并且与图例匹配。76233"/>
                      </p:tgtEl>
                    </p:cond>
                  </p:nextCondLst>
                </p:seq>
                <p:seq concurrent="1" nextAc="seek">
                  <p:cTn id="184" restart="whenNotActive" fill="hold" evtFilter="cancelBubble" nodeType="interactiveSeq">
                    <p:stCondLst>
                      <p:cond evt="onMediaBookmark" delay="0">
                        <p:tgtEl>
                          <p14:bmkTgt spid="4" bmkName="Charts SIx_VF102594649例如，蓝色代表饮料，销售额占9%，红色代表763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1"/>
                                            </p:tgtEl>
                                            <p:attrNameLst>
                                              <p:attrName>style.visibility</p:attrName>
                                            </p:attrNameLst>
                                          </p:cBhvr>
                                          <p:to>
                                            <p:strVal val="visible"/>
                                          </p:to>
                                        </p:set>
                                        <p:animEffect transition="in" filter="fade">
                                          <p:cBhvr>
                                            <p:cTn id="189" dur="500"/>
                                            <p:tgtEl>
                                              <p:spTgt spid="21"/>
                                            </p:tgtEl>
                                          </p:cBhvr>
                                        </p:animEffect>
                                      </p:childTnLst>
                                    </p:cTn>
                                  </p:par>
                                </p:childTnLst>
                              </p:cTn>
                            </p:par>
                          </p:childTnLst>
                        </p:cTn>
                      </p:par>
                    </p:childTnLst>
                  </p:cTn>
                  <p:nextCondLst>
                    <p:cond evt="onMediaBookmark" delay="0">
                      <p:tgtEl>
                        <p14:bmkTgt spid="4" bmkName="Charts SIx_VF102594649例如，蓝色代表饮料，销售额占9%，红色代表76333"/>
                      </p:tgtEl>
                    </p:cond>
                  </p:nextCondLst>
                </p:seq>
                <p:seq concurrent="1" nextAc="seek">
                  <p:cTn id="190" restart="whenNotActive" fill="hold" evtFilter="cancelBubble" nodeType="interactiveSeq">
                    <p:stCondLst>
                      <p:cond evt="onMediaBookmark" delay="0">
                        <p:tgtEl>
                          <p14:bmkTgt spid="4" bmkName="Charts SIx_VF102594649例如，蓝色代表饮料，销售额占9%，红色代表84467"/>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例如，蓝色代表饮料，销售额占9%，红色代表84467"/>
                      </p:tgtEl>
                    </p:cond>
                  </p:nextCondLst>
                </p:seq>
                <p:seq concurrent="1" nextAc="seek">
                  <p:cTn id="196" restart="whenNotActive" fill="hold" evtFilter="cancelBubble" nodeType="interactiveSeq">
                    <p:stCondLst>
                      <p:cond evt="onMediaBookmark" delay="0">
                        <p:tgtEl>
                          <p14:bmkTgt spid="4" bmkName="Charts SIx_VF102594649最后需要做的就是创建图表标题84567"/>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2"/>
                                            </p:tgtEl>
                                            <p:attrNameLst>
                                              <p:attrName>style.visibility</p:attrName>
                                            </p:attrNameLst>
                                          </p:cBhvr>
                                          <p:to>
                                            <p:strVal val="visible"/>
                                          </p:to>
                                        </p:set>
                                        <p:animEffect transition="in" filter="fade">
                                          <p:cBhvr>
                                            <p:cTn id="201" dur="500"/>
                                            <p:tgtEl>
                                              <p:spTgt spid="22"/>
                                            </p:tgtEl>
                                          </p:cBhvr>
                                        </p:animEffect>
                                      </p:childTnLst>
                                    </p:cTn>
                                  </p:par>
                                </p:childTnLst>
                              </p:cTn>
                            </p:par>
                          </p:childTnLst>
                        </p:cTn>
                      </p:par>
                    </p:childTnLst>
                  </p:cTn>
                  <p:nextCondLst>
                    <p:cond evt="onMediaBookmark" delay="0">
                      <p:tgtEl>
                        <p14:bmkTgt spid="4" bmkName="Charts SIx_VF102594649最后需要做的就是创建图表标题84567"/>
                      </p:tgtEl>
                    </p:cond>
                  </p:nextCondLst>
                </p:seq>
                <p:seq concurrent="1" nextAc="seek">
                  <p:cTn id="202" restart="whenNotActive" fill="hold" evtFilter="cancelBubble" nodeType="interactiveSeq">
                    <p:stCondLst>
                      <p:cond evt="onMediaBookmark" delay="0">
                        <p:tgtEl>
                          <p14:bmkTgt spid="4" bmkName="Charts SIx_VF102594649最后需要做的就是创建图表标题87967"/>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最后需要做的就是创建图表标题87967"/>
                      </p:tgtEl>
                    </p:cond>
                  </p:nextCondLst>
                </p:seq>
                <p:seq concurrent="1" nextAc="seek">
                  <p:cTn id="208" restart="whenNotActive" fill="hold" evtFilter="cancelBubble" nodeType="interactiveSeq">
                    <p:stCondLst>
                      <p:cond evt="onMediaBookmark" delay="0">
                        <p:tgtEl>
                          <p14:bmkTgt spid="4" bmkName="Charts SIx_VF102594649我键入“午餐销售额”，即得到说明销售情况的图表。88067"/>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3"/>
                                            </p:tgtEl>
                                            <p:attrNameLst>
                                              <p:attrName>style.visibility</p:attrName>
                                            </p:attrNameLst>
                                          </p:cBhvr>
                                          <p:to>
                                            <p:strVal val="visible"/>
                                          </p:to>
                                        </p:set>
                                        <p:animEffect transition="in" filter="fade">
                                          <p:cBhvr>
                                            <p:cTn id="213" dur="500"/>
                                            <p:tgtEl>
                                              <p:spTgt spid="23"/>
                                            </p:tgtEl>
                                          </p:cBhvr>
                                        </p:animEffect>
                                      </p:childTnLst>
                                    </p:cTn>
                                  </p:par>
                                </p:childTnLst>
                              </p:cTn>
                            </p:par>
                          </p:childTnLst>
                        </p:cTn>
                      </p:par>
                    </p:childTnLst>
                  </p:cTn>
                  <p:nextCondLst>
                    <p:cond evt="onMediaBookmark" delay="0">
                      <p:tgtEl>
                        <p14:bmkTgt spid="4" bmkName="Charts SIx_VF102594649我键入“午餐销售额”，即得到说明销售情况的图表。88067"/>
                      </p:tgtEl>
                    </p:cond>
                  </p:nextCondLst>
                </p:seq>
                <p:seq concurrent="1" nextAc="seek">
                  <p:cTn id="214" restart="whenNotActive" fill="hold" evtFilter="cancelBubble" nodeType="interactiveSeq">
                    <p:stCondLst>
                      <p:cond evt="onMediaBookmark" delay="0">
                        <p:tgtEl>
                          <p14:bmkTgt spid="4" bmkName="Charts SIx_VF102594649我键入“午餐销售额”，即得到说明销售情况的图表。963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Charts SIx_VF102594649我键入“午餐销售额”，即得到说明销售情况的图表。96333"/>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更多图表类型</a:t>
            </a:r>
          </a:p>
        </p:txBody>
      </p:sp>
      <p:sp>
        <p:nvSpPr>
          <p:cNvPr id="49155" name="Footer Placeholder 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zh-CN" altLang="en-US" dirty="0" smtClean="0">
              <a:solidFill>
                <a:srgbClr val="7F7F7F"/>
              </a:solidFill>
              <a:latin typeface="Microsoft YaHei" pitchFamily="34" charset="-122"/>
              <a:ea typeface="Microsoft YaHei" pitchFamily="34" charset="-122"/>
            </a:endParaRPr>
          </a:p>
        </p:txBody>
      </p:sp>
      <p:pic>
        <p:nvPicPr>
          <p:cNvPr id="4" name="Charts 7_VF102594653.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7_VF102594653Excel有大量图表类型可供选择。例如，这是簇状柱形图，0" time="0"/>
                    <p14:bmk name="Charts 7_VF102594653Excel有大量图表类型可供选择。例如，这是簇状柱形图，7567" time="7567"/>
                    <p14:bmk name="Charts 7_VF102594653一种标准的柱形图类型。我要将其更改为另一种类型。7667" time="7667"/>
                    <p14:bmk name="Charts 7_VF102594653一种标准的柱形图类型。我要将其更改为另一种类型。12533" time="12533"/>
                    <p14:bmk name="Charts 7_VF102594653在“设计”选项卡上的“类型”组中，我将单击“更改图表类型”12633" time="12633"/>
                    <p14:bmk name="Charts 7_VF102594653在“设计”选项卡上的“类型”组中，我将单击“更改图表类型”17733" time="17733"/>
                    <p14:bmk name="Charts 7_VF102594653然后在“簇状柱形图”旁边，我将选择“堆积柱形图”，然后单击“确定”。17833" time="17833"/>
                    <p14:bmk name="Charts 7_VF102594653然后在“簇状柱形图”旁边，我将选择“堆积柱形图”，然后单击“确定”。22867" time="22867"/>
                    <p14:bmk name="Charts 7_VF102594653此堆积柱形图每月只有一个柱形，而不是三个柱形。22967" time="22967"/>
                    <p14:bmk name="Charts 7_VF102594653此堆积柱形图每月只有一个柱形，而不是三个柱形。29300" time="29300"/>
                    <p14:bmk name="Charts 7_VF102594653此图表显示各项与整体之间的关系。29400" time="29400"/>
                    <p14:bmk name="Charts 7_VF102594653此图表显示各项与整体之间的关系。33667" time="33667"/>
                    <p14:bmk name="Charts 7_VF102594653例如，林音、国明和浩荣全都显示在33767" time="33767"/>
                    <p14:bmk name="Charts 7_VF102594653例如，林音、国明和浩荣全都显示在39533" time="39533"/>
                    <p14:bmk name="Charts 7_VF102594653一月柱形中，所有三位销售人员的数值堆积在一起，39633" time="39633"/>
                    <p14:bmk name="Charts 7_VF102594653一月柱形中，所有三位销售人员的数值堆积在一起，44567" time="44567"/>
                    <p14:bmk name="Charts 7_VF102594653其中林音在顶部，以绿色显示。我将再次单击“更改图表类型”44667" time="44667"/>
                    <p14:bmk name="Charts 7_VF102594653其中林音在顶部，以绿色显示。我将再次单击“更改图表类型”49100" time="49100"/>
                    <p14:bmk name="Charts 7_VF102594653这次我选择“百分比堆积柱形图”，然后单击“确定”。49200" time="49200"/>
                    <p14:bmk name="Charts 7_VF102594653这次我选择“百分比堆积柱形图”，然后单击“确定”。54900" time="54900"/>
                    <p14:bmk name="Charts 7_VF102594653“百分比堆积柱形图”与堆积柱形图相似55000" time="55000"/>
                    <p14:bmk name="Charts 7_VF102594653“百分比堆积柱形图”与堆积柱形图相似60067" time="60067"/>
                    <p14:bmk name="Charts 7_VF102594653但柱形都延伸到图表的全高度。60167" time="60167"/>
                    <p14:bmk name="Charts 7_VF102594653但柱形都延伸到图表的全高度。64200" time="64200"/>
                    <p14:bmk name="Charts 7_VF102594653数值（即左侧的Y轴）显示百分比64300" time="64300"/>
                    <p14:bmk name="Charts 7_VF102594653数值（即左侧的Y轴）显示百分比68400" time="68400"/>
                    <p14:bmk name="Charts 7_VF102594653所以要关注总百分比而非总数。68500" time="68500"/>
                    <p14:bmk name="Charts 7_VF102594653所以要关注总百分比而非总数。73267" time="73267"/>
                    <p14:bmk name="Charts 7_VF102594653我将单击“更改图表类型”对图表进行最后一次更改，73367" time="73367"/>
                    <p14:bmk name="Charts 7_VF102594653我将单击“更改图表类型”对图表进行最后一次更改，77633" time="77633"/>
                    <p14:bmk name="Charts 7_VF102594653但这次，在“折线图”下，我将选择“带数据标记的折线图”，然后单击“确定”。77733" time="77733"/>
                    <p14:bmk name="Charts 7_VF102594653但这次，在“折线图”下，我将选择“带数据标记的折线图”，然后单击“确定”。84267" time="84267"/>
                    <p14:bmk name="Charts 7_VF102594653此图表类型非常适合显示一段时间内的变化和趋势，84367" time="84367"/>
                    <p14:bmk name="Charts 7_VF102594653此图表类型非常适合显示一段时间内的变化和趋势，88900" time="88900"/>
                    <p14:bmk name="Charts 7_VF102594653以及非常直观地比较销售人员的绩效。89000" time="89000"/>
                    <p14:bmk name="Charts 7_VF102594653以及非常直观地比较销售人员的绩效。93800" time="93800"/>
                    <p14:bmk name="Charts 7_VF102594653例如林音，以绿色显示，销售量比较平稳。93900" time="93900"/>
                    <p14:bmk name="Charts 7_VF102594653例如林音，以绿色显示，销售量比较平稳。99933" time="99933"/>
                    <p14:bmk name="Charts 7_VF102594653浩荣开始时高一些，然后下降，最后在三月回升。100033" time="100033"/>
                    <p14:bmk name="Charts 7_VF102594653浩荣开始时高一些，然后下降，最后在三月回升。105400" time="105400"/>
                    <p14:bmk name="Charts 7_VF102594653而国明开始时非常高，105500" time="105500"/>
                    <p14:bmk name="Charts 7_VF102594653而国明开始时非常高，109267" time="109267"/>
                    <p14:bmk name="Charts 7_VF102594653然后持续下降。109367" time="109367"/>
                    <p14:bmk name="Charts 7_VF102594653然后持续下降。112200" time="112200"/>
                    <p14:bmk name="Charts 7_VF102594653如果您要表示均匀分布的值，例如月份、季度或年度，112300" time="112300"/>
                    <p14:bmk name="Charts 7_VF102594653如果您要表示均匀分布的值，例如月份、季度或年度，116900" time="116900"/>
                    <p14:bmk name="Charts 7_VF102594653可以使用折线图。117000" time="117000"/>
                    <p14:bmk name="Charts 7_VF102594653可以使用折线图。119833" time="119833"/>
                    <p14:bmk name="Charts 7_VF102594653有关不同图表类型的详细信息，119933" time="119933"/>
                    <p14:bmk name="Charts 7_VF102594653有关不同图表类型的详细信息，124067" time="124067"/>
                    <p14:bmk name="Charts 7_VF102594653请参阅课程结束时提供的课程摘要卡。124167" time="124167"/>
                    <p14:bmk name="Charts 7_VF102594653请参阅课程结束时提供的课程摘要卡。125933" time="125933"/>
                  </p14:bmkLst>
                </p14:media>
              </p:ext>
            </p:extLst>
          </p:nvPr>
        </p:nvPicPr>
        <p:blipFill>
          <a:blip r:embed="rId32"/>
          <a:stretch>
            <a:fillRect/>
          </a:stretch>
        </p:blipFill>
        <p:spPr>
          <a:xfrm>
            <a:off x="1524000" y="992188"/>
            <a:ext cx="5943600" cy="4457700"/>
          </a:xfrm>
        </p:spPr>
      </p:pic>
      <p:sp>
        <p:nvSpPr>
          <p:cNvPr id="6" name="Charts 7_VF102594653Excel有大量图表类型可供选择。例如，这是簇状柱形图，07567"/>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Calibri"/>
              </a:rPr>
              <a:t>Excel </a:t>
            </a:r>
            <a:r>
              <a:rPr lang="zh-CN" altLang="en-US" smtClean="0">
                <a:solidFill>
                  <a:srgbClr val="FFFFFF"/>
                </a:solidFill>
                <a:latin typeface="Calibri"/>
              </a:rPr>
              <a:t>有大量图表类型可供选择。 例如，这是簇状柱形图，</a:t>
            </a:r>
            <a:endParaRPr lang="en-US">
              <a:solidFill>
                <a:srgbClr val="FFFFFF"/>
              </a:solidFill>
              <a:latin typeface="Calibri"/>
            </a:endParaRPr>
          </a:p>
        </p:txBody>
      </p:sp>
      <p:sp>
        <p:nvSpPr>
          <p:cNvPr id="8" name="Charts 7_VF102594653一种标准的柱形图类型。我要将其更改为另一种类型。766712533"/>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一种标准的柱形图类型。 我要将其更改为另一种类型。</a:t>
            </a:r>
            <a:endParaRPr lang="en-US">
              <a:solidFill>
                <a:srgbClr val="FFFFFF"/>
              </a:solidFill>
              <a:latin typeface="Calibri"/>
            </a:endParaRPr>
          </a:p>
        </p:txBody>
      </p:sp>
      <p:sp>
        <p:nvSpPr>
          <p:cNvPr id="9" name="Charts 7_VF102594653在“设计”选项卡上的“类型”组中，我将单击“更改图表类型”1263317733"/>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在“设计”选项卡上的“类型” 组中，我将单击“更改图表类型”</a:t>
            </a:r>
            <a:endParaRPr lang="en-US">
              <a:solidFill>
                <a:srgbClr val="FFFFFF"/>
              </a:solidFill>
              <a:latin typeface="Calibri"/>
            </a:endParaRPr>
          </a:p>
        </p:txBody>
      </p:sp>
      <p:sp>
        <p:nvSpPr>
          <p:cNvPr id="10" name="Charts 7_VF102594653然后在“簇状柱形图”旁边，我将选择“堆积柱形图”，然后单击“确定”。1783322867"/>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然后在“簇状柱形图”旁边， 我将选择“堆积柱形图”， 然后单击“确定”。</a:t>
            </a:r>
            <a:endParaRPr lang="en-US">
              <a:solidFill>
                <a:srgbClr val="FFFFFF"/>
              </a:solidFill>
              <a:latin typeface="Calibri"/>
            </a:endParaRPr>
          </a:p>
        </p:txBody>
      </p:sp>
      <p:sp>
        <p:nvSpPr>
          <p:cNvPr id="11" name="Charts 7_VF102594653此堆积柱形图每月只有一个柱形，而不是三个柱形。2296729300"/>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此堆积柱形图每月只有一个柱形， 而不是三个柱形。</a:t>
            </a:r>
            <a:endParaRPr lang="en-US">
              <a:solidFill>
                <a:srgbClr val="FFFFFF"/>
              </a:solidFill>
              <a:latin typeface="Calibri"/>
            </a:endParaRPr>
          </a:p>
        </p:txBody>
      </p:sp>
      <p:sp>
        <p:nvSpPr>
          <p:cNvPr id="12" name="Charts 7_VF102594653此图表显示各项与整体之间的关系。2940033667"/>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此图表显示各项与整体之间的关系。</a:t>
            </a:r>
            <a:endParaRPr lang="en-US">
              <a:solidFill>
                <a:srgbClr val="FFFFFF"/>
              </a:solidFill>
              <a:latin typeface="Calibri"/>
            </a:endParaRPr>
          </a:p>
        </p:txBody>
      </p:sp>
      <p:sp>
        <p:nvSpPr>
          <p:cNvPr id="13" name="Charts 7_VF102594653例如，林音、国明和浩荣全都显示在33767395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例如，林音、国明和浩荣全都显示在</a:t>
            </a:r>
            <a:endParaRPr lang="en-US">
              <a:solidFill>
                <a:srgbClr val="FFFFFF"/>
              </a:solidFill>
              <a:latin typeface="Calibri"/>
            </a:endParaRPr>
          </a:p>
        </p:txBody>
      </p:sp>
      <p:sp>
        <p:nvSpPr>
          <p:cNvPr id="14" name="Charts 7_VF102594653一月柱形中，所有三位销售人员的数值堆积在一起，3963344567"/>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一月柱形中，所有三位销售人员 的数值堆积在一起，</a:t>
            </a:r>
            <a:endParaRPr lang="en-US">
              <a:solidFill>
                <a:srgbClr val="FFFFFF"/>
              </a:solidFill>
              <a:latin typeface="Calibri"/>
            </a:endParaRPr>
          </a:p>
        </p:txBody>
      </p:sp>
      <p:sp>
        <p:nvSpPr>
          <p:cNvPr id="15" name="Charts 7_VF102594653其中林音在顶部，以绿色显示。我将再次单击“更改图表类型”4466749100"/>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其中林音在顶部，以绿色显示。 我将再次单击“更改图表类型”</a:t>
            </a:r>
            <a:endParaRPr lang="en-US">
              <a:solidFill>
                <a:srgbClr val="FFFFFF"/>
              </a:solidFill>
              <a:latin typeface="Calibri"/>
            </a:endParaRPr>
          </a:p>
        </p:txBody>
      </p:sp>
      <p:sp>
        <p:nvSpPr>
          <p:cNvPr id="16" name="Charts 7_VF102594653这次我选择“百分比堆积柱形图”，然后单击“确定”。4920054900"/>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这次我选择“百分比堆积柱形图”， 然后单击“确定”。</a:t>
            </a:r>
            <a:endParaRPr lang="en-US">
              <a:solidFill>
                <a:srgbClr val="FFFFFF"/>
              </a:solidFill>
              <a:latin typeface="Calibri"/>
            </a:endParaRPr>
          </a:p>
        </p:txBody>
      </p:sp>
      <p:sp>
        <p:nvSpPr>
          <p:cNvPr id="17" name="Charts 7_VF102594653“百分比堆积柱形图”与堆积柱形图相似5500060067"/>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“百分比堆积柱形图” 与堆积柱形图相似</a:t>
            </a:r>
            <a:endParaRPr lang="en-US">
              <a:solidFill>
                <a:srgbClr val="FFFFFF"/>
              </a:solidFill>
              <a:latin typeface="Calibri"/>
            </a:endParaRPr>
          </a:p>
        </p:txBody>
      </p:sp>
      <p:sp>
        <p:nvSpPr>
          <p:cNvPr id="18" name="Charts 7_VF102594653但柱形都延伸到图表的全高度。6016764200"/>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但柱形都延伸到图表的全高度。</a:t>
            </a:r>
            <a:endParaRPr lang="en-US">
              <a:solidFill>
                <a:srgbClr val="FFFFFF"/>
              </a:solidFill>
              <a:latin typeface="Calibri"/>
            </a:endParaRPr>
          </a:p>
        </p:txBody>
      </p:sp>
      <p:sp>
        <p:nvSpPr>
          <p:cNvPr id="19" name="Charts 7_VF102594653数值（即左侧的Y轴）显示百分比6430068400"/>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数值（即左侧的 </a:t>
            </a:r>
            <a:r>
              <a:rPr lang="en-US" altLang="zh-CN" smtClean="0">
                <a:solidFill>
                  <a:srgbClr val="FFFFFF"/>
                </a:solidFill>
                <a:latin typeface="Calibri"/>
              </a:rPr>
              <a:t>Y </a:t>
            </a:r>
            <a:r>
              <a:rPr lang="zh-CN" altLang="en-US" smtClean="0">
                <a:solidFill>
                  <a:srgbClr val="FFFFFF"/>
                </a:solidFill>
                <a:latin typeface="Calibri"/>
              </a:rPr>
              <a:t>轴）显示百分比</a:t>
            </a:r>
            <a:endParaRPr lang="en-US">
              <a:solidFill>
                <a:srgbClr val="FFFFFF"/>
              </a:solidFill>
              <a:latin typeface="Calibri"/>
            </a:endParaRPr>
          </a:p>
        </p:txBody>
      </p:sp>
      <p:sp>
        <p:nvSpPr>
          <p:cNvPr id="20" name="Charts 7_VF102594653所以要关注总百分比而非总数。6850073267"/>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所以要关注总百分比而非总数。</a:t>
            </a:r>
            <a:endParaRPr lang="en-US">
              <a:solidFill>
                <a:srgbClr val="FFFFFF"/>
              </a:solidFill>
              <a:latin typeface="Calibri"/>
            </a:endParaRPr>
          </a:p>
        </p:txBody>
      </p:sp>
      <p:sp>
        <p:nvSpPr>
          <p:cNvPr id="21" name="Charts 7_VF102594653我将单击“更改图表类型”对图表进行最后一次更改，7336777633"/>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我将单击“更改图表类型” 对图表进行最后一次更改，</a:t>
            </a:r>
            <a:endParaRPr lang="en-US">
              <a:solidFill>
                <a:srgbClr val="FFFFFF"/>
              </a:solidFill>
              <a:latin typeface="Calibri"/>
            </a:endParaRPr>
          </a:p>
        </p:txBody>
      </p:sp>
      <p:sp>
        <p:nvSpPr>
          <p:cNvPr id="22" name="Charts 7_VF102594653但这次，在“折线图”下，我将选择“带数据标记的折线图”，然后单击“确定”。7773384267"/>
          <p:cNvSpPr txBox="1"/>
          <p:nvPr>
            <p:custDataLst>
              <p:tags r:id="rId1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但这次，在“折线图”下，我将 选择“带数据标记的折线图”， 然后单击“确定”。</a:t>
            </a:r>
            <a:endParaRPr lang="en-US">
              <a:solidFill>
                <a:srgbClr val="FFFFFF"/>
              </a:solidFill>
              <a:latin typeface="Calibri"/>
            </a:endParaRPr>
          </a:p>
        </p:txBody>
      </p:sp>
      <p:sp>
        <p:nvSpPr>
          <p:cNvPr id="23" name="Charts 7_VF102594653此图表类型非常适合显示一段时间内的变化和趋势，8436788900"/>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此图表类型非常适合显示 一段时间内的变化和趋势，</a:t>
            </a:r>
            <a:endParaRPr lang="en-US">
              <a:solidFill>
                <a:srgbClr val="FFFFFF"/>
              </a:solidFill>
              <a:latin typeface="Calibri"/>
            </a:endParaRPr>
          </a:p>
        </p:txBody>
      </p:sp>
      <p:sp>
        <p:nvSpPr>
          <p:cNvPr id="24" name="Charts 7_VF102594653以及非常直观地比较销售人员的绩效。8900093800"/>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以及非常直观地比较 销售人员的绩效。</a:t>
            </a:r>
            <a:endParaRPr lang="en-US">
              <a:solidFill>
                <a:srgbClr val="FFFFFF"/>
              </a:solidFill>
              <a:latin typeface="Calibri"/>
            </a:endParaRPr>
          </a:p>
        </p:txBody>
      </p:sp>
      <p:sp>
        <p:nvSpPr>
          <p:cNvPr id="25" name="Charts 7_VF102594653例如林音，以绿色显示，销售量比较平稳。9390099933"/>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例如林音，以绿色显示， 销售量比较平稳。</a:t>
            </a:r>
            <a:endParaRPr lang="en-US">
              <a:solidFill>
                <a:srgbClr val="FFFFFF"/>
              </a:solidFill>
              <a:latin typeface="Calibri"/>
            </a:endParaRPr>
          </a:p>
        </p:txBody>
      </p:sp>
      <p:sp>
        <p:nvSpPr>
          <p:cNvPr id="26" name="Charts 7_VF102594653浩荣开始时高一些，然后下降，最后在三月回升。100033105400"/>
          <p:cNvSpPr txBox="1"/>
          <p:nvPr>
            <p:custDataLst>
              <p:tags r:id="rId2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浩荣开始时高一些，然后下降， 最后在三月回升。</a:t>
            </a:r>
            <a:endParaRPr lang="en-US">
              <a:solidFill>
                <a:srgbClr val="FFFFFF"/>
              </a:solidFill>
              <a:latin typeface="Calibri"/>
            </a:endParaRPr>
          </a:p>
        </p:txBody>
      </p:sp>
      <p:sp>
        <p:nvSpPr>
          <p:cNvPr id="27" name="Charts 7_VF102594653而国明开始时非常高，105500109267"/>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而国明开始时非常高，</a:t>
            </a:r>
            <a:endParaRPr lang="en-US">
              <a:solidFill>
                <a:srgbClr val="FFFFFF"/>
              </a:solidFill>
              <a:latin typeface="Calibri"/>
            </a:endParaRPr>
          </a:p>
        </p:txBody>
      </p:sp>
      <p:sp>
        <p:nvSpPr>
          <p:cNvPr id="28" name="Charts 7_VF102594653然后持续下降。109367112200"/>
          <p:cNvSpPr txBox="1"/>
          <p:nvPr>
            <p:custDataLst>
              <p:tags r:id="rId2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然后持续下降。</a:t>
            </a:r>
            <a:endParaRPr lang="en-US">
              <a:solidFill>
                <a:srgbClr val="FFFFFF"/>
              </a:solidFill>
              <a:latin typeface="Calibri"/>
            </a:endParaRPr>
          </a:p>
        </p:txBody>
      </p:sp>
      <p:sp>
        <p:nvSpPr>
          <p:cNvPr id="29" name="Charts 7_VF102594653如果您要表示均匀分布的值，例如月份、季度或年度，112300116900"/>
          <p:cNvSpPr txBox="1"/>
          <p:nvPr>
            <p:custDataLst>
              <p:tags r:id="rId2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如果您要表示均匀分布的值， 例如月份、季度或年度，</a:t>
            </a:r>
            <a:endParaRPr lang="en-US">
              <a:solidFill>
                <a:srgbClr val="FFFFFF"/>
              </a:solidFill>
              <a:latin typeface="Calibri"/>
            </a:endParaRPr>
          </a:p>
        </p:txBody>
      </p:sp>
      <p:sp>
        <p:nvSpPr>
          <p:cNvPr id="30" name="Charts 7_VF102594653可以使用折线图。117000119833"/>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可以使用折线图。</a:t>
            </a:r>
            <a:endParaRPr lang="en-US">
              <a:solidFill>
                <a:srgbClr val="FFFFFF"/>
              </a:solidFill>
              <a:latin typeface="Calibri"/>
            </a:endParaRPr>
          </a:p>
        </p:txBody>
      </p:sp>
      <p:sp>
        <p:nvSpPr>
          <p:cNvPr id="31" name="Charts 7_VF102594653有关不同图表类型的详细信息，119933124067"/>
          <p:cNvSpPr txBox="1"/>
          <p:nvPr>
            <p:custDataLst>
              <p:tags r:id="rId2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有关不同图表类型的详细信息，</a:t>
            </a:r>
            <a:endParaRPr lang="en-US">
              <a:solidFill>
                <a:srgbClr val="FFFFFF"/>
              </a:solidFill>
              <a:latin typeface="Calibri"/>
            </a:endParaRPr>
          </a:p>
        </p:txBody>
      </p:sp>
      <p:sp>
        <p:nvSpPr>
          <p:cNvPr id="32" name="Charts 7_VF102594653请参阅课程结束时提供的课程摘要卡。124167125933"/>
          <p:cNvSpPr txBox="1"/>
          <p:nvPr>
            <p:custDataLst>
              <p:tags r:id="rId2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dirty="0" smtClean="0">
                <a:solidFill>
                  <a:srgbClr val="FFFFFF"/>
                </a:solidFill>
                <a:latin typeface="Calibri"/>
              </a:rPr>
              <a:t>请参阅课程结束时提供的 课程摘要卡。</a:t>
            </a:r>
            <a:endParaRPr lang="en-US" dirty="0">
              <a:solidFill>
                <a:srgbClr val="FFFFFF"/>
              </a:solidFill>
              <a:latin typeface="Calibri"/>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Charts 7_VF102594653Excel有大量图表类型可供选择。例如，这是簇状柱形图，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4" bmkName="Charts 7_VF102594653Excel有大量图表类型可供选择。例如，这是簇状柱形图，0"/>
                      </p:tgtEl>
                    </p:cond>
                  </p:nextCondLst>
                </p:seq>
                <p:seq concurrent="1" nextAc="seek">
                  <p:cTn id="22" restart="whenNotActive" fill="hold" evtFilter="cancelBubble" nodeType="interactiveSeq">
                    <p:stCondLst>
                      <p:cond evt="onMediaBookmark" delay="0">
                        <p:tgtEl>
                          <p14:bmkTgt spid="4" bmkName="Charts 7_VF102594653Excel有大量图表类型可供选择。例如，这是簇状柱形图，75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Excel有大量图表类型可供选择。例如，这是簇状柱形图，7567"/>
                      </p:tgtEl>
                    </p:cond>
                  </p:nextCondLst>
                </p:seq>
                <p:seq concurrent="1" nextAc="seek">
                  <p:cTn id="28" restart="whenNotActive" fill="hold" evtFilter="cancelBubble" nodeType="interactiveSeq">
                    <p:stCondLst>
                      <p:cond evt="onMediaBookmark" delay="0">
                        <p:tgtEl>
                          <p14:bmkTgt spid="4" bmkName="Charts 7_VF102594653一种标准的柱形图类型。我要将其更改为另一种类型。76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4" bmkName="Charts 7_VF102594653一种标准的柱形图类型。我要将其更改为另一种类型。7667"/>
                      </p:tgtEl>
                    </p:cond>
                  </p:nextCondLst>
                </p:seq>
                <p:seq concurrent="1" nextAc="seek">
                  <p:cTn id="34" restart="whenNotActive" fill="hold" evtFilter="cancelBubble" nodeType="interactiveSeq">
                    <p:stCondLst>
                      <p:cond evt="onMediaBookmark" delay="0">
                        <p:tgtEl>
                          <p14:bmkTgt spid="4" bmkName="Charts 7_VF102594653一种标准的柱形图类型。我要将其更改为另一种类型。125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一种标准的柱形图类型。我要将其更改为另一种类型。12533"/>
                      </p:tgtEl>
                    </p:cond>
                  </p:nextCondLst>
                </p:seq>
                <p:seq concurrent="1" nextAc="seek">
                  <p:cTn id="40" restart="whenNotActive" fill="hold" evtFilter="cancelBubble" nodeType="interactiveSeq">
                    <p:stCondLst>
                      <p:cond evt="onMediaBookmark" delay="0">
                        <p:tgtEl>
                          <p14:bmkTgt spid="4" bmkName="Charts 7_VF102594653在“设计”选项卡上的“类型”组中，我将单击“更改图表类型”1263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4" bmkName="Charts 7_VF102594653在“设计”选项卡上的“类型”组中，我将单击“更改图表类型”12633"/>
                      </p:tgtEl>
                    </p:cond>
                  </p:nextCondLst>
                </p:seq>
                <p:seq concurrent="1" nextAc="seek">
                  <p:cTn id="46" restart="whenNotActive" fill="hold" evtFilter="cancelBubble" nodeType="interactiveSeq">
                    <p:stCondLst>
                      <p:cond evt="onMediaBookmark" delay="0">
                        <p:tgtEl>
                          <p14:bmkTgt spid="4" bmkName="Charts 7_VF102594653在“设计”选项卡上的“类型”组中，我将单击“更改图表类型”1773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在“设计”选项卡上的“类型”组中，我将单击“更改图表类型”17733"/>
                      </p:tgtEl>
                    </p:cond>
                  </p:nextCondLst>
                </p:seq>
                <p:seq concurrent="1" nextAc="seek">
                  <p:cTn id="52" restart="whenNotActive" fill="hold" evtFilter="cancelBubble" nodeType="interactiveSeq">
                    <p:stCondLst>
                      <p:cond evt="onMediaBookmark" delay="0">
                        <p:tgtEl>
                          <p14:bmkTgt spid="4" bmkName="Charts 7_VF102594653然后在“簇状柱形图”旁边，我将选择“堆积柱形图”，然后单击“确定”。1783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4" bmkName="Charts 7_VF102594653然后在“簇状柱形图”旁边，我将选择“堆积柱形图”，然后单击“确定”。17833"/>
                      </p:tgtEl>
                    </p:cond>
                  </p:nextCondLst>
                </p:seq>
                <p:seq concurrent="1" nextAc="seek">
                  <p:cTn id="58" restart="whenNotActive" fill="hold" evtFilter="cancelBubble" nodeType="interactiveSeq">
                    <p:stCondLst>
                      <p:cond evt="onMediaBookmark" delay="0">
                        <p:tgtEl>
                          <p14:bmkTgt spid="4" bmkName="Charts 7_VF102594653然后在“簇状柱形图”旁边，我将选择“堆积柱形图”，然后单击“确定”。228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然后在“簇状柱形图”旁边，我将选择“堆积柱形图”，然后单击“确定”。22867"/>
                      </p:tgtEl>
                    </p:cond>
                  </p:nextCondLst>
                </p:seq>
                <p:seq concurrent="1" nextAc="seek">
                  <p:cTn id="64" restart="whenNotActive" fill="hold" evtFilter="cancelBubble" nodeType="interactiveSeq">
                    <p:stCondLst>
                      <p:cond evt="onMediaBookmark" delay="0">
                        <p:tgtEl>
                          <p14:bmkTgt spid="4" bmkName="Charts 7_VF102594653此堆积柱形图每月只有一个柱形，而不是三个柱形。229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4" bmkName="Charts 7_VF102594653此堆积柱形图每月只有一个柱形，而不是三个柱形。22967"/>
                      </p:tgtEl>
                    </p:cond>
                  </p:nextCondLst>
                </p:seq>
                <p:seq concurrent="1" nextAc="seek">
                  <p:cTn id="70" restart="whenNotActive" fill="hold" evtFilter="cancelBubble" nodeType="interactiveSeq">
                    <p:stCondLst>
                      <p:cond evt="onMediaBookmark" delay="0">
                        <p:tgtEl>
                          <p14:bmkTgt spid="4" bmkName="Charts 7_VF102594653此堆积柱形图每月只有一个柱形，而不是三个柱形。293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此堆积柱形图每月只有一个柱形，而不是三个柱形。29300"/>
                      </p:tgtEl>
                    </p:cond>
                  </p:nextCondLst>
                </p:seq>
                <p:seq concurrent="1" nextAc="seek">
                  <p:cTn id="76" restart="whenNotActive" fill="hold" evtFilter="cancelBubble" nodeType="interactiveSeq">
                    <p:stCondLst>
                      <p:cond evt="onMediaBookmark" delay="0">
                        <p:tgtEl>
                          <p14:bmkTgt spid="4" bmkName="Charts 7_VF102594653此图表显示各项与整体之间的关系。294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4" bmkName="Charts 7_VF102594653此图表显示各项与整体之间的关系。29400"/>
                      </p:tgtEl>
                    </p:cond>
                  </p:nextCondLst>
                </p:seq>
                <p:seq concurrent="1" nextAc="seek">
                  <p:cTn id="82" restart="whenNotActive" fill="hold" evtFilter="cancelBubble" nodeType="interactiveSeq">
                    <p:stCondLst>
                      <p:cond evt="onMediaBookmark" delay="0">
                        <p:tgtEl>
                          <p14:bmkTgt spid="4" bmkName="Charts 7_VF102594653此图表显示各项与整体之间的关系。336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此图表显示各项与整体之间的关系。33667"/>
                      </p:tgtEl>
                    </p:cond>
                  </p:nextCondLst>
                </p:seq>
                <p:seq concurrent="1" nextAc="seek">
                  <p:cTn id="88" restart="whenNotActive" fill="hold" evtFilter="cancelBubble" nodeType="interactiveSeq">
                    <p:stCondLst>
                      <p:cond evt="onMediaBookmark" delay="0">
                        <p:tgtEl>
                          <p14:bmkTgt spid="4" bmkName="Charts 7_VF102594653例如，林音、国明和浩荣全都显示在337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4" bmkName="Charts 7_VF102594653例如，林音、国明和浩荣全都显示在33767"/>
                      </p:tgtEl>
                    </p:cond>
                  </p:nextCondLst>
                </p:seq>
                <p:seq concurrent="1" nextAc="seek">
                  <p:cTn id="94" restart="whenNotActive" fill="hold" evtFilter="cancelBubble" nodeType="interactiveSeq">
                    <p:stCondLst>
                      <p:cond evt="onMediaBookmark" delay="0">
                        <p:tgtEl>
                          <p14:bmkTgt spid="4" bmkName="Charts 7_VF102594653例如，林音、国明和浩荣全都显示在395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例如，林音、国明和浩荣全都显示在39533"/>
                      </p:tgtEl>
                    </p:cond>
                  </p:nextCondLst>
                </p:seq>
                <p:seq concurrent="1" nextAc="seek">
                  <p:cTn id="100" restart="whenNotActive" fill="hold" evtFilter="cancelBubble" nodeType="interactiveSeq">
                    <p:stCondLst>
                      <p:cond evt="onMediaBookmark" delay="0">
                        <p:tgtEl>
                          <p14:bmkTgt spid="4" bmkName="Charts 7_VF102594653一月柱形中，所有三位销售人员的数值堆积在一起，396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4" bmkName="Charts 7_VF102594653一月柱形中，所有三位销售人员的数值堆积在一起，39633"/>
                      </p:tgtEl>
                    </p:cond>
                  </p:nextCondLst>
                </p:seq>
                <p:seq concurrent="1" nextAc="seek">
                  <p:cTn id="106" restart="whenNotActive" fill="hold" evtFilter="cancelBubble" nodeType="interactiveSeq">
                    <p:stCondLst>
                      <p:cond evt="onMediaBookmark" delay="0">
                        <p:tgtEl>
                          <p14:bmkTgt spid="4" bmkName="Charts 7_VF102594653一月柱形中，所有三位销售人员的数值堆积在一起，4456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一月柱形中，所有三位销售人员的数值堆积在一起，44567"/>
                      </p:tgtEl>
                    </p:cond>
                  </p:nextCondLst>
                </p:seq>
                <p:seq concurrent="1" nextAc="seek">
                  <p:cTn id="112" restart="whenNotActive" fill="hold" evtFilter="cancelBubble" nodeType="interactiveSeq">
                    <p:stCondLst>
                      <p:cond evt="onMediaBookmark" delay="0">
                        <p:tgtEl>
                          <p14:bmkTgt spid="4" bmkName="Charts 7_VF102594653其中林音在顶部，以绿色显示。我将再次单击“更改图表类型”44667"/>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4" bmkName="Charts 7_VF102594653其中林音在顶部，以绿色显示。我将再次单击“更改图表类型”44667"/>
                      </p:tgtEl>
                    </p:cond>
                  </p:nextCondLst>
                </p:seq>
                <p:seq concurrent="1" nextAc="seek">
                  <p:cTn id="118" restart="whenNotActive" fill="hold" evtFilter="cancelBubble" nodeType="interactiveSeq">
                    <p:stCondLst>
                      <p:cond evt="onMediaBookmark" delay="0">
                        <p:tgtEl>
                          <p14:bmkTgt spid="4" bmkName="Charts 7_VF102594653其中林音在顶部，以绿色显示。我将再次单击“更改图表类型”491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其中林音在顶部，以绿色显示。我将再次单击“更改图表类型”49100"/>
                      </p:tgtEl>
                    </p:cond>
                  </p:nextCondLst>
                </p:seq>
                <p:seq concurrent="1" nextAc="seek">
                  <p:cTn id="124" restart="whenNotActive" fill="hold" evtFilter="cancelBubble" nodeType="interactiveSeq">
                    <p:stCondLst>
                      <p:cond evt="onMediaBookmark" delay="0">
                        <p:tgtEl>
                          <p14:bmkTgt spid="4" bmkName="Charts 7_VF102594653这次我选择“百分比堆积柱形图”，然后单击“确定”。492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4" bmkName="Charts 7_VF102594653这次我选择“百分比堆积柱形图”，然后单击“确定”。49200"/>
                      </p:tgtEl>
                    </p:cond>
                  </p:nextCondLst>
                </p:seq>
                <p:seq concurrent="1" nextAc="seek">
                  <p:cTn id="130" restart="whenNotActive" fill="hold" evtFilter="cancelBubble" nodeType="interactiveSeq">
                    <p:stCondLst>
                      <p:cond evt="onMediaBookmark" delay="0">
                        <p:tgtEl>
                          <p14:bmkTgt spid="4" bmkName="Charts 7_VF102594653这次我选择“百分比堆积柱形图”，然后单击“确定”。549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这次我选择“百分比堆积柱形图”，然后单击“确定”。54900"/>
                      </p:tgtEl>
                    </p:cond>
                  </p:nextCondLst>
                </p:seq>
                <p:seq concurrent="1" nextAc="seek">
                  <p:cTn id="136" restart="whenNotActive" fill="hold" evtFilter="cancelBubble" nodeType="interactiveSeq">
                    <p:stCondLst>
                      <p:cond evt="onMediaBookmark" delay="0">
                        <p:tgtEl>
                          <p14:bmkTgt spid="4" bmkName="Charts 7_VF102594653“百分比堆积柱形图”与堆积柱形图相似550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4" bmkName="Charts 7_VF102594653“百分比堆积柱形图”与堆积柱形图相似55000"/>
                      </p:tgtEl>
                    </p:cond>
                  </p:nextCondLst>
                </p:seq>
                <p:seq concurrent="1" nextAc="seek">
                  <p:cTn id="142" restart="whenNotActive" fill="hold" evtFilter="cancelBubble" nodeType="interactiveSeq">
                    <p:stCondLst>
                      <p:cond evt="onMediaBookmark" delay="0">
                        <p:tgtEl>
                          <p14:bmkTgt spid="4" bmkName="Charts 7_VF102594653“百分比堆积柱形图”与堆积柱形图相似600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百分比堆积柱形图”与堆积柱形图相似60067"/>
                      </p:tgtEl>
                    </p:cond>
                  </p:nextCondLst>
                </p:seq>
                <p:seq concurrent="1" nextAc="seek">
                  <p:cTn id="148" restart="whenNotActive" fill="hold" evtFilter="cancelBubble" nodeType="interactiveSeq">
                    <p:stCondLst>
                      <p:cond evt="onMediaBookmark" delay="0">
                        <p:tgtEl>
                          <p14:bmkTgt spid="4" bmkName="Charts 7_VF102594653但柱形都延伸到图表的全高度。601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4" bmkName="Charts 7_VF102594653但柱形都延伸到图表的全高度。60167"/>
                      </p:tgtEl>
                    </p:cond>
                  </p:nextCondLst>
                </p:seq>
                <p:seq concurrent="1" nextAc="seek">
                  <p:cTn id="154" restart="whenNotActive" fill="hold" evtFilter="cancelBubble" nodeType="interactiveSeq">
                    <p:stCondLst>
                      <p:cond evt="onMediaBookmark" delay="0">
                        <p:tgtEl>
                          <p14:bmkTgt spid="4" bmkName="Charts 7_VF102594653但柱形都延伸到图表的全高度。642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但柱形都延伸到图表的全高度。64200"/>
                      </p:tgtEl>
                    </p:cond>
                  </p:nextCondLst>
                </p:seq>
                <p:seq concurrent="1" nextAc="seek">
                  <p:cTn id="160" restart="whenNotActive" fill="hold" evtFilter="cancelBubble" nodeType="interactiveSeq">
                    <p:stCondLst>
                      <p:cond evt="onMediaBookmark" delay="0">
                        <p:tgtEl>
                          <p14:bmkTgt spid="4" bmkName="Charts 7_VF102594653数值（即左侧的Y轴）显示百分比643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4" bmkName="Charts 7_VF102594653数值（即左侧的Y轴）显示百分比64300"/>
                      </p:tgtEl>
                    </p:cond>
                  </p:nextCondLst>
                </p:seq>
                <p:seq concurrent="1" nextAc="seek">
                  <p:cTn id="166" restart="whenNotActive" fill="hold" evtFilter="cancelBubble" nodeType="interactiveSeq">
                    <p:stCondLst>
                      <p:cond evt="onMediaBookmark" delay="0">
                        <p:tgtEl>
                          <p14:bmkTgt spid="4" bmkName="Charts 7_VF102594653数值（即左侧的Y轴）显示百分比6840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数值（即左侧的Y轴）显示百分比68400"/>
                      </p:tgtEl>
                    </p:cond>
                  </p:nextCondLst>
                </p:seq>
                <p:seq concurrent="1" nextAc="seek">
                  <p:cTn id="172" restart="whenNotActive" fill="hold" evtFilter="cancelBubble" nodeType="interactiveSeq">
                    <p:stCondLst>
                      <p:cond evt="onMediaBookmark" delay="0">
                        <p:tgtEl>
                          <p14:bmkTgt spid="4" bmkName="Charts 7_VF102594653所以要关注总百分比而非总数。68500"/>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0"/>
                                            </p:tgtEl>
                                            <p:attrNameLst>
                                              <p:attrName>style.visibility</p:attrName>
                                            </p:attrNameLst>
                                          </p:cBhvr>
                                          <p:to>
                                            <p:strVal val="visible"/>
                                          </p:to>
                                        </p:set>
                                        <p:animEffect transition="in" filter="fade">
                                          <p:cBhvr>
                                            <p:cTn id="177" dur="500"/>
                                            <p:tgtEl>
                                              <p:spTgt spid="20"/>
                                            </p:tgtEl>
                                          </p:cBhvr>
                                        </p:animEffect>
                                      </p:childTnLst>
                                    </p:cTn>
                                  </p:par>
                                </p:childTnLst>
                              </p:cTn>
                            </p:par>
                          </p:childTnLst>
                        </p:cTn>
                      </p:par>
                    </p:childTnLst>
                  </p:cTn>
                  <p:nextCondLst>
                    <p:cond evt="onMediaBookmark" delay="0">
                      <p:tgtEl>
                        <p14:bmkTgt spid="4" bmkName="Charts 7_VF102594653所以要关注总百分比而非总数。68500"/>
                      </p:tgtEl>
                    </p:cond>
                  </p:nextCondLst>
                </p:seq>
                <p:seq concurrent="1" nextAc="seek">
                  <p:cTn id="178" restart="whenNotActive" fill="hold" evtFilter="cancelBubble" nodeType="interactiveSeq">
                    <p:stCondLst>
                      <p:cond evt="onMediaBookmark" delay="0">
                        <p:tgtEl>
                          <p14:bmkTgt spid="4" bmkName="Charts 7_VF102594653所以要关注总百分比而非总数。73267"/>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0"/>
                                            </p:tgtEl>
                                          </p:cBhvr>
                                        </p:animEffect>
                                        <p:set>
                                          <p:cBhvr>
                                            <p:cTn id="18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所以要关注总百分比而非总数。73267"/>
                      </p:tgtEl>
                    </p:cond>
                  </p:nextCondLst>
                </p:seq>
                <p:seq concurrent="1" nextAc="seek">
                  <p:cTn id="184" restart="whenNotActive" fill="hold" evtFilter="cancelBubble" nodeType="interactiveSeq">
                    <p:stCondLst>
                      <p:cond evt="onMediaBookmark" delay="0">
                        <p:tgtEl>
                          <p14:bmkTgt spid="4" bmkName="Charts 7_VF102594653我将单击“更改图表类型”对图表进行最后一次更改，733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1"/>
                                            </p:tgtEl>
                                            <p:attrNameLst>
                                              <p:attrName>style.visibility</p:attrName>
                                            </p:attrNameLst>
                                          </p:cBhvr>
                                          <p:to>
                                            <p:strVal val="visible"/>
                                          </p:to>
                                        </p:set>
                                        <p:animEffect transition="in" filter="fade">
                                          <p:cBhvr>
                                            <p:cTn id="189" dur="500"/>
                                            <p:tgtEl>
                                              <p:spTgt spid="21"/>
                                            </p:tgtEl>
                                          </p:cBhvr>
                                        </p:animEffect>
                                      </p:childTnLst>
                                    </p:cTn>
                                  </p:par>
                                </p:childTnLst>
                              </p:cTn>
                            </p:par>
                          </p:childTnLst>
                        </p:cTn>
                      </p:par>
                    </p:childTnLst>
                  </p:cTn>
                  <p:nextCondLst>
                    <p:cond evt="onMediaBookmark" delay="0">
                      <p:tgtEl>
                        <p14:bmkTgt spid="4" bmkName="Charts 7_VF102594653我将单击“更改图表类型”对图表进行最后一次更改，73367"/>
                      </p:tgtEl>
                    </p:cond>
                  </p:nextCondLst>
                </p:seq>
                <p:seq concurrent="1" nextAc="seek">
                  <p:cTn id="190" restart="whenNotActive" fill="hold" evtFilter="cancelBubble" nodeType="interactiveSeq">
                    <p:stCondLst>
                      <p:cond evt="onMediaBookmark" delay="0">
                        <p:tgtEl>
                          <p14:bmkTgt spid="4" bmkName="Charts 7_VF102594653我将单击“更改图表类型”对图表进行最后一次更改，776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我将单击“更改图表类型”对图表进行最后一次更改，77633"/>
                      </p:tgtEl>
                    </p:cond>
                  </p:nextCondLst>
                </p:seq>
                <p:seq concurrent="1" nextAc="seek">
                  <p:cTn id="196" restart="whenNotActive" fill="hold" evtFilter="cancelBubble" nodeType="interactiveSeq">
                    <p:stCondLst>
                      <p:cond evt="onMediaBookmark" delay="0">
                        <p:tgtEl>
                          <p14:bmkTgt spid="4" bmkName="Charts 7_VF102594653但这次，在“折线图”下，我将选择“带数据标记的折线图”，然后单击“确定”。777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2"/>
                                            </p:tgtEl>
                                            <p:attrNameLst>
                                              <p:attrName>style.visibility</p:attrName>
                                            </p:attrNameLst>
                                          </p:cBhvr>
                                          <p:to>
                                            <p:strVal val="visible"/>
                                          </p:to>
                                        </p:set>
                                        <p:animEffect transition="in" filter="fade">
                                          <p:cBhvr>
                                            <p:cTn id="201" dur="500"/>
                                            <p:tgtEl>
                                              <p:spTgt spid="22"/>
                                            </p:tgtEl>
                                          </p:cBhvr>
                                        </p:animEffect>
                                      </p:childTnLst>
                                    </p:cTn>
                                  </p:par>
                                </p:childTnLst>
                              </p:cTn>
                            </p:par>
                          </p:childTnLst>
                        </p:cTn>
                      </p:par>
                    </p:childTnLst>
                  </p:cTn>
                  <p:nextCondLst>
                    <p:cond evt="onMediaBookmark" delay="0">
                      <p:tgtEl>
                        <p14:bmkTgt spid="4" bmkName="Charts 7_VF102594653但这次，在“折线图”下，我将选择“带数据标记的折线图”，然后单击“确定”。77733"/>
                      </p:tgtEl>
                    </p:cond>
                  </p:nextCondLst>
                </p:seq>
                <p:seq concurrent="1" nextAc="seek">
                  <p:cTn id="202" restart="whenNotActive" fill="hold" evtFilter="cancelBubble" nodeType="interactiveSeq">
                    <p:stCondLst>
                      <p:cond evt="onMediaBookmark" delay="0">
                        <p:tgtEl>
                          <p14:bmkTgt spid="4" bmkName="Charts 7_VF102594653但这次，在“折线图”下，我将选择“带数据标记的折线图”，然后单击“确定”。84267"/>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但这次，在“折线图”下，我将选择“带数据标记的折线图”，然后单击“确定”。84267"/>
                      </p:tgtEl>
                    </p:cond>
                  </p:nextCondLst>
                </p:seq>
                <p:seq concurrent="1" nextAc="seek">
                  <p:cTn id="208" restart="whenNotActive" fill="hold" evtFilter="cancelBubble" nodeType="interactiveSeq">
                    <p:stCondLst>
                      <p:cond evt="onMediaBookmark" delay="0">
                        <p:tgtEl>
                          <p14:bmkTgt spid="4" bmkName="Charts 7_VF102594653此图表类型非常适合显示一段时间内的变化和趋势，84367"/>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3"/>
                                            </p:tgtEl>
                                            <p:attrNameLst>
                                              <p:attrName>style.visibility</p:attrName>
                                            </p:attrNameLst>
                                          </p:cBhvr>
                                          <p:to>
                                            <p:strVal val="visible"/>
                                          </p:to>
                                        </p:set>
                                        <p:animEffect transition="in" filter="fade">
                                          <p:cBhvr>
                                            <p:cTn id="213" dur="500"/>
                                            <p:tgtEl>
                                              <p:spTgt spid="23"/>
                                            </p:tgtEl>
                                          </p:cBhvr>
                                        </p:animEffect>
                                      </p:childTnLst>
                                    </p:cTn>
                                  </p:par>
                                </p:childTnLst>
                              </p:cTn>
                            </p:par>
                          </p:childTnLst>
                        </p:cTn>
                      </p:par>
                    </p:childTnLst>
                  </p:cTn>
                  <p:nextCondLst>
                    <p:cond evt="onMediaBookmark" delay="0">
                      <p:tgtEl>
                        <p14:bmkTgt spid="4" bmkName="Charts 7_VF102594653此图表类型非常适合显示一段时间内的变化和趋势，84367"/>
                      </p:tgtEl>
                    </p:cond>
                  </p:nextCondLst>
                </p:seq>
                <p:seq concurrent="1" nextAc="seek">
                  <p:cTn id="214" restart="whenNotActive" fill="hold" evtFilter="cancelBubble" nodeType="interactiveSeq">
                    <p:stCondLst>
                      <p:cond evt="onMediaBookmark" delay="0">
                        <p:tgtEl>
                          <p14:bmkTgt spid="4" bmkName="Charts 7_VF102594653此图表类型非常适合显示一段时间内的变化和趋势，889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此图表类型非常适合显示一段时间内的变化和趋势，88900"/>
                      </p:tgtEl>
                    </p:cond>
                  </p:nextCondLst>
                </p:seq>
                <p:seq concurrent="1" nextAc="seek">
                  <p:cTn id="220" restart="whenNotActive" fill="hold" evtFilter="cancelBubble" nodeType="interactiveSeq">
                    <p:stCondLst>
                      <p:cond evt="onMediaBookmark" delay="0">
                        <p:tgtEl>
                          <p14:bmkTgt spid="4" bmkName="Charts 7_VF102594653以及非常直观地比较销售人员的绩效。890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4"/>
                                            </p:tgtEl>
                                            <p:attrNameLst>
                                              <p:attrName>style.visibility</p:attrName>
                                            </p:attrNameLst>
                                          </p:cBhvr>
                                          <p:to>
                                            <p:strVal val="visible"/>
                                          </p:to>
                                        </p:set>
                                        <p:animEffect transition="in" filter="fade">
                                          <p:cBhvr>
                                            <p:cTn id="225" dur="500"/>
                                            <p:tgtEl>
                                              <p:spTgt spid="24"/>
                                            </p:tgtEl>
                                          </p:cBhvr>
                                        </p:animEffect>
                                      </p:childTnLst>
                                    </p:cTn>
                                  </p:par>
                                </p:childTnLst>
                              </p:cTn>
                            </p:par>
                          </p:childTnLst>
                        </p:cTn>
                      </p:par>
                    </p:childTnLst>
                  </p:cTn>
                  <p:nextCondLst>
                    <p:cond evt="onMediaBookmark" delay="0">
                      <p:tgtEl>
                        <p14:bmkTgt spid="4" bmkName="Charts 7_VF102594653以及非常直观地比较销售人员的绩效。89000"/>
                      </p:tgtEl>
                    </p:cond>
                  </p:nextCondLst>
                </p:seq>
                <p:seq concurrent="1" nextAc="seek">
                  <p:cTn id="226" restart="whenNotActive" fill="hold" evtFilter="cancelBubble" nodeType="interactiveSeq">
                    <p:stCondLst>
                      <p:cond evt="onMediaBookmark" delay="0">
                        <p:tgtEl>
                          <p14:bmkTgt spid="4" bmkName="Charts 7_VF102594653以及非常直观地比较销售人员的绩效。938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4"/>
                                            </p:tgtEl>
                                          </p:cBhvr>
                                        </p:animEffect>
                                        <p:set>
                                          <p:cBhvr>
                                            <p:cTn id="2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以及非常直观地比较销售人员的绩效。93800"/>
                      </p:tgtEl>
                    </p:cond>
                  </p:nextCondLst>
                </p:seq>
                <p:seq concurrent="1" nextAc="seek">
                  <p:cTn id="232" restart="whenNotActive" fill="hold" evtFilter="cancelBubble" nodeType="interactiveSeq">
                    <p:stCondLst>
                      <p:cond evt="onMediaBookmark" delay="0">
                        <p:tgtEl>
                          <p14:bmkTgt spid="4" bmkName="Charts 7_VF102594653例如林音，以绿色显示，销售量比较平稳。9390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500"/>
                                            <p:tgtEl>
                                              <p:spTgt spid="25"/>
                                            </p:tgtEl>
                                          </p:cBhvr>
                                        </p:animEffect>
                                      </p:childTnLst>
                                    </p:cTn>
                                  </p:par>
                                </p:childTnLst>
                              </p:cTn>
                            </p:par>
                          </p:childTnLst>
                        </p:cTn>
                      </p:par>
                    </p:childTnLst>
                  </p:cTn>
                  <p:nextCondLst>
                    <p:cond evt="onMediaBookmark" delay="0">
                      <p:tgtEl>
                        <p14:bmkTgt spid="4" bmkName="Charts 7_VF102594653例如林音，以绿色显示，销售量比较平稳。93900"/>
                      </p:tgtEl>
                    </p:cond>
                  </p:nextCondLst>
                </p:seq>
                <p:seq concurrent="1" nextAc="seek">
                  <p:cTn id="238" restart="whenNotActive" fill="hold" evtFilter="cancelBubble" nodeType="interactiveSeq">
                    <p:stCondLst>
                      <p:cond evt="onMediaBookmark" delay="0">
                        <p:tgtEl>
                          <p14:bmkTgt spid="4" bmkName="Charts 7_VF102594653例如林音，以绿色显示，销售量比较平稳。99933"/>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5"/>
                                            </p:tgtEl>
                                          </p:cBhvr>
                                        </p:animEffect>
                                        <p:set>
                                          <p:cBhvr>
                                            <p:cTn id="2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例如林音，以绿色显示，销售量比较平稳。99933"/>
                      </p:tgtEl>
                    </p:cond>
                  </p:nextCondLst>
                </p:seq>
                <p:seq concurrent="1" nextAc="seek">
                  <p:cTn id="244" restart="whenNotActive" fill="hold" evtFilter="cancelBubble" nodeType="interactiveSeq">
                    <p:stCondLst>
                      <p:cond evt="onMediaBookmark" delay="0">
                        <p:tgtEl>
                          <p14:bmkTgt spid="4" bmkName="Charts 7_VF102594653浩荣开始时高一些，然后下降，最后在三月回升。100033"/>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6"/>
                                            </p:tgtEl>
                                            <p:attrNameLst>
                                              <p:attrName>style.visibility</p:attrName>
                                            </p:attrNameLst>
                                          </p:cBhvr>
                                          <p:to>
                                            <p:strVal val="visible"/>
                                          </p:to>
                                        </p:set>
                                        <p:animEffect transition="in" filter="fade">
                                          <p:cBhvr>
                                            <p:cTn id="249" dur="500"/>
                                            <p:tgtEl>
                                              <p:spTgt spid="26"/>
                                            </p:tgtEl>
                                          </p:cBhvr>
                                        </p:animEffect>
                                      </p:childTnLst>
                                    </p:cTn>
                                  </p:par>
                                </p:childTnLst>
                              </p:cTn>
                            </p:par>
                          </p:childTnLst>
                        </p:cTn>
                      </p:par>
                    </p:childTnLst>
                  </p:cTn>
                  <p:nextCondLst>
                    <p:cond evt="onMediaBookmark" delay="0">
                      <p:tgtEl>
                        <p14:bmkTgt spid="4" bmkName="Charts 7_VF102594653浩荣开始时高一些，然后下降，最后在三月回升。100033"/>
                      </p:tgtEl>
                    </p:cond>
                  </p:nextCondLst>
                </p:seq>
                <p:seq concurrent="1" nextAc="seek">
                  <p:cTn id="250" restart="whenNotActive" fill="hold" evtFilter="cancelBubble" nodeType="interactiveSeq">
                    <p:stCondLst>
                      <p:cond evt="onMediaBookmark" delay="0">
                        <p:tgtEl>
                          <p14:bmkTgt spid="4" bmkName="Charts 7_VF102594653浩荣开始时高一些，然后下降，最后在三月回升。1054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6"/>
                                            </p:tgtEl>
                                          </p:cBhvr>
                                        </p:animEffect>
                                        <p:set>
                                          <p:cBhvr>
                                            <p:cTn id="25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浩荣开始时高一些，然后下降，最后在三月回升。105400"/>
                      </p:tgtEl>
                    </p:cond>
                  </p:nextCondLst>
                </p:seq>
                <p:seq concurrent="1" nextAc="seek">
                  <p:cTn id="256" restart="whenNotActive" fill="hold" evtFilter="cancelBubble" nodeType="interactiveSeq">
                    <p:stCondLst>
                      <p:cond evt="onMediaBookmark" delay="0">
                        <p:tgtEl>
                          <p14:bmkTgt spid="4" bmkName="Charts 7_VF102594653而国明开始时非常高，1055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7"/>
                                            </p:tgtEl>
                                            <p:attrNameLst>
                                              <p:attrName>style.visibility</p:attrName>
                                            </p:attrNameLst>
                                          </p:cBhvr>
                                          <p:to>
                                            <p:strVal val="visible"/>
                                          </p:to>
                                        </p:set>
                                        <p:animEffect transition="in" filter="fade">
                                          <p:cBhvr>
                                            <p:cTn id="261" dur="500"/>
                                            <p:tgtEl>
                                              <p:spTgt spid="27"/>
                                            </p:tgtEl>
                                          </p:cBhvr>
                                        </p:animEffect>
                                      </p:childTnLst>
                                    </p:cTn>
                                  </p:par>
                                </p:childTnLst>
                              </p:cTn>
                            </p:par>
                          </p:childTnLst>
                        </p:cTn>
                      </p:par>
                    </p:childTnLst>
                  </p:cTn>
                  <p:nextCondLst>
                    <p:cond evt="onMediaBookmark" delay="0">
                      <p:tgtEl>
                        <p14:bmkTgt spid="4" bmkName="Charts 7_VF102594653而国明开始时非常高，105500"/>
                      </p:tgtEl>
                    </p:cond>
                  </p:nextCondLst>
                </p:seq>
                <p:seq concurrent="1" nextAc="seek">
                  <p:cTn id="262" restart="whenNotActive" fill="hold" evtFilter="cancelBubble" nodeType="interactiveSeq">
                    <p:stCondLst>
                      <p:cond evt="onMediaBookmark" delay="0">
                        <p:tgtEl>
                          <p14:bmkTgt spid="4" bmkName="Charts 7_VF102594653而国明开始时非常高，109267"/>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而国明开始时非常高，109267"/>
                      </p:tgtEl>
                    </p:cond>
                  </p:nextCondLst>
                </p:seq>
                <p:seq concurrent="1" nextAc="seek">
                  <p:cTn id="268" restart="whenNotActive" fill="hold" evtFilter="cancelBubble" nodeType="interactiveSeq">
                    <p:stCondLst>
                      <p:cond evt="onMediaBookmark" delay="0">
                        <p:tgtEl>
                          <p14:bmkTgt spid="4" bmkName="Charts 7_VF102594653然后持续下降。10936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8"/>
                                            </p:tgtEl>
                                            <p:attrNameLst>
                                              <p:attrName>style.visibility</p:attrName>
                                            </p:attrNameLst>
                                          </p:cBhvr>
                                          <p:to>
                                            <p:strVal val="visible"/>
                                          </p:to>
                                        </p:set>
                                        <p:animEffect transition="in" filter="fade">
                                          <p:cBhvr>
                                            <p:cTn id="273" dur="500"/>
                                            <p:tgtEl>
                                              <p:spTgt spid="28"/>
                                            </p:tgtEl>
                                          </p:cBhvr>
                                        </p:animEffect>
                                      </p:childTnLst>
                                    </p:cTn>
                                  </p:par>
                                </p:childTnLst>
                              </p:cTn>
                            </p:par>
                          </p:childTnLst>
                        </p:cTn>
                      </p:par>
                    </p:childTnLst>
                  </p:cTn>
                  <p:nextCondLst>
                    <p:cond evt="onMediaBookmark" delay="0">
                      <p:tgtEl>
                        <p14:bmkTgt spid="4" bmkName="Charts 7_VF102594653然后持续下降。109367"/>
                      </p:tgtEl>
                    </p:cond>
                  </p:nextCondLst>
                </p:seq>
                <p:seq concurrent="1" nextAc="seek">
                  <p:cTn id="274" restart="whenNotActive" fill="hold" evtFilter="cancelBubble" nodeType="interactiveSeq">
                    <p:stCondLst>
                      <p:cond evt="onMediaBookmark" delay="0">
                        <p:tgtEl>
                          <p14:bmkTgt spid="4" bmkName="Charts 7_VF102594653然后持续下降。1122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8"/>
                                            </p:tgtEl>
                                          </p:cBhvr>
                                        </p:animEffect>
                                        <p:set>
                                          <p:cBhvr>
                                            <p:cTn id="27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然后持续下降。112200"/>
                      </p:tgtEl>
                    </p:cond>
                  </p:nextCondLst>
                </p:seq>
                <p:seq concurrent="1" nextAc="seek">
                  <p:cTn id="280" restart="whenNotActive" fill="hold" evtFilter="cancelBubble" nodeType="interactiveSeq">
                    <p:stCondLst>
                      <p:cond evt="onMediaBookmark" delay="0">
                        <p:tgtEl>
                          <p14:bmkTgt spid="4" bmkName="Charts 7_VF102594653如果您要表示均匀分布的值，例如月份、季度或年度，1123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29"/>
                                            </p:tgtEl>
                                            <p:attrNameLst>
                                              <p:attrName>style.visibility</p:attrName>
                                            </p:attrNameLst>
                                          </p:cBhvr>
                                          <p:to>
                                            <p:strVal val="visible"/>
                                          </p:to>
                                        </p:set>
                                        <p:animEffect transition="in" filter="fade">
                                          <p:cBhvr>
                                            <p:cTn id="285" dur="500"/>
                                            <p:tgtEl>
                                              <p:spTgt spid="29"/>
                                            </p:tgtEl>
                                          </p:cBhvr>
                                        </p:animEffect>
                                      </p:childTnLst>
                                    </p:cTn>
                                  </p:par>
                                </p:childTnLst>
                              </p:cTn>
                            </p:par>
                          </p:childTnLst>
                        </p:cTn>
                      </p:par>
                    </p:childTnLst>
                  </p:cTn>
                  <p:nextCondLst>
                    <p:cond evt="onMediaBookmark" delay="0">
                      <p:tgtEl>
                        <p14:bmkTgt spid="4" bmkName="Charts 7_VF102594653如果您要表示均匀分布的值，例如月份、季度或年度，112300"/>
                      </p:tgtEl>
                    </p:cond>
                  </p:nextCondLst>
                </p:seq>
                <p:seq concurrent="1" nextAc="seek">
                  <p:cTn id="286" restart="whenNotActive" fill="hold" evtFilter="cancelBubble" nodeType="interactiveSeq">
                    <p:stCondLst>
                      <p:cond evt="onMediaBookmark" delay="0">
                        <p:tgtEl>
                          <p14:bmkTgt spid="4" bmkName="Charts 7_VF102594653如果您要表示均匀分布的值，例如月份、季度或年度，1169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29"/>
                                            </p:tgtEl>
                                          </p:cBhvr>
                                        </p:animEffect>
                                        <p:set>
                                          <p:cBhvr>
                                            <p:cTn id="29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如果您要表示均匀分布的值，例如月份、季度或年度，116900"/>
                      </p:tgtEl>
                    </p:cond>
                  </p:nextCondLst>
                </p:seq>
                <p:seq concurrent="1" nextAc="seek">
                  <p:cTn id="292" restart="whenNotActive" fill="hold" evtFilter="cancelBubble" nodeType="interactiveSeq">
                    <p:stCondLst>
                      <p:cond evt="onMediaBookmark" delay="0">
                        <p:tgtEl>
                          <p14:bmkTgt spid="4" bmkName="Charts 7_VF102594653可以使用折线图。1170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0"/>
                                            </p:tgtEl>
                                            <p:attrNameLst>
                                              <p:attrName>style.visibility</p:attrName>
                                            </p:attrNameLst>
                                          </p:cBhvr>
                                          <p:to>
                                            <p:strVal val="visible"/>
                                          </p:to>
                                        </p:set>
                                        <p:animEffect transition="in" filter="fade">
                                          <p:cBhvr>
                                            <p:cTn id="297" dur="500"/>
                                            <p:tgtEl>
                                              <p:spTgt spid="30"/>
                                            </p:tgtEl>
                                          </p:cBhvr>
                                        </p:animEffect>
                                      </p:childTnLst>
                                    </p:cTn>
                                  </p:par>
                                </p:childTnLst>
                              </p:cTn>
                            </p:par>
                          </p:childTnLst>
                        </p:cTn>
                      </p:par>
                    </p:childTnLst>
                  </p:cTn>
                  <p:nextCondLst>
                    <p:cond evt="onMediaBookmark" delay="0">
                      <p:tgtEl>
                        <p14:bmkTgt spid="4" bmkName="Charts 7_VF102594653可以使用折线图。117000"/>
                      </p:tgtEl>
                    </p:cond>
                  </p:nextCondLst>
                </p:seq>
                <p:seq concurrent="1" nextAc="seek">
                  <p:cTn id="298" restart="whenNotActive" fill="hold" evtFilter="cancelBubble" nodeType="interactiveSeq">
                    <p:stCondLst>
                      <p:cond evt="onMediaBookmark" delay="0">
                        <p:tgtEl>
                          <p14:bmkTgt spid="4" bmkName="Charts 7_VF102594653可以使用折线图。1198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0"/>
                                            </p:tgtEl>
                                          </p:cBhvr>
                                        </p:animEffect>
                                        <p:set>
                                          <p:cBhvr>
                                            <p:cTn id="30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可以使用折线图。119833"/>
                      </p:tgtEl>
                    </p:cond>
                  </p:nextCondLst>
                </p:seq>
                <p:seq concurrent="1" nextAc="seek">
                  <p:cTn id="304" restart="whenNotActive" fill="hold" evtFilter="cancelBubble" nodeType="interactiveSeq">
                    <p:stCondLst>
                      <p:cond evt="onMediaBookmark" delay="0">
                        <p:tgtEl>
                          <p14:bmkTgt spid="4" bmkName="Charts 7_VF102594653有关不同图表类型的详细信息，119933"/>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1"/>
                                            </p:tgtEl>
                                            <p:attrNameLst>
                                              <p:attrName>style.visibility</p:attrName>
                                            </p:attrNameLst>
                                          </p:cBhvr>
                                          <p:to>
                                            <p:strVal val="visible"/>
                                          </p:to>
                                        </p:set>
                                        <p:animEffect transition="in" filter="fade">
                                          <p:cBhvr>
                                            <p:cTn id="309" dur="500"/>
                                            <p:tgtEl>
                                              <p:spTgt spid="31"/>
                                            </p:tgtEl>
                                          </p:cBhvr>
                                        </p:animEffect>
                                      </p:childTnLst>
                                    </p:cTn>
                                  </p:par>
                                </p:childTnLst>
                              </p:cTn>
                            </p:par>
                          </p:childTnLst>
                        </p:cTn>
                      </p:par>
                    </p:childTnLst>
                  </p:cTn>
                  <p:nextCondLst>
                    <p:cond evt="onMediaBookmark" delay="0">
                      <p:tgtEl>
                        <p14:bmkTgt spid="4" bmkName="Charts 7_VF102594653有关不同图表类型的详细信息，119933"/>
                      </p:tgtEl>
                    </p:cond>
                  </p:nextCondLst>
                </p:seq>
                <p:seq concurrent="1" nextAc="seek">
                  <p:cTn id="310" restart="whenNotActive" fill="hold" evtFilter="cancelBubble" nodeType="interactiveSeq">
                    <p:stCondLst>
                      <p:cond evt="onMediaBookmark" delay="0">
                        <p:tgtEl>
                          <p14:bmkTgt spid="4" bmkName="Charts 7_VF102594653有关不同图表类型的详细信息，124067"/>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1"/>
                                            </p:tgtEl>
                                          </p:cBhvr>
                                        </p:animEffect>
                                        <p:set>
                                          <p:cBhvr>
                                            <p:cTn id="31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有关不同图表类型的详细信息，124067"/>
                      </p:tgtEl>
                    </p:cond>
                  </p:nextCondLst>
                </p:seq>
                <p:seq concurrent="1" nextAc="seek">
                  <p:cTn id="316" restart="whenNotActive" fill="hold" evtFilter="cancelBubble" nodeType="interactiveSeq">
                    <p:stCondLst>
                      <p:cond evt="onMediaBookmark" delay="0">
                        <p:tgtEl>
                          <p14:bmkTgt spid="4" bmkName="Charts 7_VF102594653请参阅课程结束时提供的课程摘要卡。124167"/>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2"/>
                                            </p:tgtEl>
                                            <p:attrNameLst>
                                              <p:attrName>style.visibility</p:attrName>
                                            </p:attrNameLst>
                                          </p:cBhvr>
                                          <p:to>
                                            <p:strVal val="visible"/>
                                          </p:to>
                                        </p:set>
                                        <p:animEffect transition="in" filter="fade">
                                          <p:cBhvr>
                                            <p:cTn id="321" dur="500"/>
                                            <p:tgtEl>
                                              <p:spTgt spid="32"/>
                                            </p:tgtEl>
                                          </p:cBhvr>
                                        </p:animEffect>
                                      </p:childTnLst>
                                    </p:cTn>
                                  </p:par>
                                </p:childTnLst>
                              </p:cTn>
                            </p:par>
                          </p:childTnLst>
                        </p:cTn>
                      </p:par>
                    </p:childTnLst>
                  </p:cTn>
                  <p:nextCondLst>
                    <p:cond evt="onMediaBookmark" delay="0">
                      <p:tgtEl>
                        <p14:bmkTgt spid="4" bmkName="Charts 7_VF102594653请参阅课程结束时提供的课程摘要卡。124167"/>
                      </p:tgtEl>
                    </p:cond>
                  </p:nextCondLst>
                </p:seq>
                <p:seq concurrent="1" nextAc="seek">
                  <p:cTn id="322" restart="whenNotActive" fill="hold" evtFilter="cancelBubble" nodeType="interactiveSeq">
                    <p:stCondLst>
                      <p:cond evt="onMediaBookmark" delay="0">
                        <p:tgtEl>
                          <p14:bmkTgt spid="4" bmkName="Charts 7_VF102594653请参阅课程结束时提供的课程摘要卡。1259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2"/>
                                            </p:tgtEl>
                                          </p:cBhvr>
                                        </p:animEffect>
                                        <p:set>
                                          <p:cBhvr>
                                            <p:cTn id="32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4" bmkName="Charts 7_VF102594653请参阅课程结束时提供的课程摘要卡。125933"/>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有关练习的建议</a:t>
            </a:r>
          </a:p>
        </p:txBody>
      </p:sp>
      <p:sp>
        <p:nvSpPr>
          <p:cNvPr id="9" name="Content Placeholder 8"/>
          <p:cNvSpPr>
            <a:spLocks noGrp="1"/>
          </p:cNvSpPr>
          <p:nvPr>
            <p:ph idx="1"/>
          </p:nvPr>
        </p:nvSpPr>
        <p:spPr>
          <a:xfrm>
            <a:off x="493713" y="1376363"/>
            <a:ext cx="8229600" cy="4186237"/>
          </a:xfrm>
        </p:spPr>
        <p:txBody>
          <a:bodyPr/>
          <a:lstStyle/>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创建图表。</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以其他方式查看图表数据；更新图表数据。</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添加标题；更改图表布局。</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更改图表类型；更改图表外观。</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设置图表标题格式。</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设置列格式；设置图表其他区域的格式。</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创建饼图。</a:t>
            </a:r>
            <a:endParaRPr lang="zh-CN" altLang="en-US"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10" name="Text Placeholder 9"/>
          <p:cNvSpPr>
            <a:spLocks noGrp="1"/>
          </p:cNvSpPr>
          <p:nvPr>
            <p:ph type="body" sz="quarter" idx="13"/>
          </p:nvPr>
        </p:nvSpPr>
        <p:spPr>
          <a:xfrm>
            <a:off x="533400" y="5715000"/>
            <a:ext cx="8153400" cy="533400"/>
          </a:xfrm>
        </p:spPr>
        <p:txBody>
          <a:bodyPr/>
          <a:lstStyle/>
          <a:p>
            <a:pPr eaLnBrk="1" hangingPunct="1"/>
            <a:r>
              <a:rPr lang="zh-CN" altLang="en-US" dirty="0" smtClean="0">
                <a:solidFill>
                  <a:srgbClr val="000000"/>
                </a:solidFill>
                <a:latin typeface="Microsoft YaHei" pitchFamily="34" charset="-122"/>
                <a:ea typeface="Microsoft YaHei" pitchFamily="34" charset="-122"/>
                <a:hlinkClick r:id="rId3"/>
              </a:rPr>
              <a:t>在线练习</a:t>
            </a:r>
            <a:r>
              <a:rPr lang="zh-CN" altLang="en-US" dirty="0" smtClean="0">
                <a:solidFill>
                  <a:srgbClr val="000000"/>
                </a:solidFill>
                <a:latin typeface="Microsoft YaHei" pitchFamily="34" charset="-122"/>
                <a:ea typeface="Microsoft YaHei" pitchFamily="34" charset="-122"/>
              </a:rPr>
              <a:t>（需要 </a:t>
            </a:r>
            <a:r>
              <a:rPr lang="en-US" altLang="zh-CN" dirty="0" smtClean="0">
                <a:solidFill>
                  <a:srgbClr val="000000"/>
                </a:solidFill>
                <a:latin typeface="Microsoft YaHei" pitchFamily="34" charset="-122"/>
                <a:ea typeface="Microsoft YaHei" pitchFamily="34" charset="-122"/>
              </a:rPr>
              <a:t>Excel 2010</a:t>
            </a:r>
            <a:r>
              <a:rPr lang="zh-CN" altLang="en-US" dirty="0" smtClean="0">
                <a:solidFill>
                  <a:srgbClr val="000000"/>
                </a:solidFill>
                <a:latin typeface="Microsoft YaHei" pitchFamily="34" charset="-122"/>
                <a:ea typeface="Microsoft YaHei" pitchFamily="3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1000"/>
                                        <p:tgtEl>
                                          <p:spTgt spid="9">
                                            <p:txEl>
                                              <p:pRg st="5" end="5"/>
                                            </p:txEl>
                                          </p:spTgt>
                                        </p:tgtEl>
                                      </p:cBhvr>
                                    </p:animEffect>
                                    <p:anim calcmode="lin" valueType="num">
                                      <p:cBhvr>
                                        <p:cTn id="3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1000"/>
                                        <p:tgtEl>
                                          <p:spTgt spid="9">
                                            <p:txEl>
                                              <p:pRg st="6" end="6"/>
                                            </p:txEl>
                                          </p:spTgt>
                                        </p:tgtEl>
                                      </p:cBhvr>
                                    </p:animEffect>
                                    <p:anim calcmode="lin" valueType="num">
                                      <p:cBhvr>
                                        <p:cTn id="4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fade">
                                      <p:cBhvr>
                                        <p:cTn id="50" dur="500"/>
                                        <p:tgtEl>
                                          <p:spTgt spid="10">
                                            <p:txEl>
                                              <p:pRg st="0" end="0"/>
                                            </p:txEl>
                                          </p:spTgt>
                                        </p:tgtEl>
                                      </p:cBhvr>
                                    </p:animEffect>
                                    <p:anim calcmode="lin" valueType="num">
                                      <p:cBhvr>
                                        <p:cTn id="5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dvAuto="0"/>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1</a:t>
            </a:r>
          </a:p>
        </p:txBody>
      </p:sp>
      <p:sp>
        <p:nvSpPr>
          <p:cNvPr id="8" name="Content Placeholder 7"/>
          <p:cNvSpPr>
            <a:spLocks noGrp="1"/>
          </p:cNvSpPr>
          <p:nvPr>
            <p:ph idx="1"/>
          </p:nvPr>
        </p:nvSpPr>
        <p:spPr>
          <a:xfrm>
            <a:off x="493713" y="1376363"/>
            <a:ext cx="8229600" cy="1138237"/>
          </a:xfrm>
        </p:spPr>
        <p:txBody>
          <a:bodyPr/>
          <a:lstStyle/>
          <a:p>
            <a:pPr eaLnBrk="1" hangingPunct="1">
              <a:buClr>
                <a:srgbClr val="F79646"/>
              </a:buClr>
            </a:pPr>
            <a:r>
              <a:rPr lang="zh-CN" altLang="en-US" dirty="0">
                <a:solidFill>
                  <a:srgbClr val="262626"/>
                </a:solidFill>
                <a:latin typeface="Microsoft YaHei" pitchFamily="34" charset="-122"/>
                <a:ea typeface="Microsoft YaHei" pitchFamily="34" charset="-122"/>
              </a:rPr>
              <a:t>您创建了一个图表。 但后来看不到“图表工具”。 您如何找回它们？</a:t>
            </a:r>
          </a:p>
        </p:txBody>
      </p:sp>
      <p:sp>
        <p:nvSpPr>
          <p:cNvPr id="5" name="Footer Placeholder 4"/>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9" name="Content Placeholder 8"/>
          <p:cNvSpPr>
            <a:spLocks noGrp="1"/>
          </p:cNvSpPr>
          <p:nvPr>
            <p:ph idx="13"/>
          </p:nvPr>
        </p:nvSpPr>
        <p:spPr>
          <a:xfrm>
            <a:off x="517525" y="2743200"/>
            <a:ext cx="8229600" cy="3429000"/>
          </a:xfrm>
        </p:spPr>
        <p:txBody>
          <a:bodyPr/>
          <a:lstStyle/>
          <a:p>
            <a:pPr eaLnBrk="1" hangingPunct="1">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rPr>
              <a:t>创建另一个图表。</a:t>
            </a:r>
          </a:p>
          <a:p>
            <a:pPr eaLnBrk="1" hangingPunct="1">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rPr>
              <a:t>单击“插入”选项卡。 </a:t>
            </a:r>
          </a:p>
          <a:p>
            <a:pPr eaLnBrk="1" hangingPunct="1">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rPr>
              <a:t>单击图表内部。 </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1</a:t>
            </a: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8" name="Content Placeholder 7"/>
          <p:cNvSpPr>
            <a:spLocks noGrp="1"/>
          </p:cNvSpPr>
          <p:nvPr>
            <p:ph idx="13"/>
          </p:nvPr>
        </p:nvSpPr>
        <p:spPr>
          <a:xfrm>
            <a:off x="508000" y="4572000"/>
            <a:ext cx="8229600" cy="1371600"/>
          </a:xfrm>
        </p:spPr>
        <p:txBody>
          <a:bodyPr/>
          <a:lstStyle/>
          <a:p>
            <a:pPr eaLnBrk="1" hangingPunct="1">
              <a:buClr>
                <a:srgbClr val="F79646"/>
              </a:buClr>
            </a:pPr>
            <a:r>
              <a:rPr lang="zh-CN" altLang="en-US" dirty="0">
                <a:solidFill>
                  <a:srgbClr val="262626"/>
                </a:solidFill>
                <a:latin typeface="Microsoft YaHei" pitchFamily="34" charset="-122"/>
                <a:ea typeface="Microsoft YaHei" pitchFamily="34" charset="-122"/>
              </a:rPr>
              <a:t>然后就会出现“图表工具”，其中有三个选项卡：“设计”、“布局”和“格式”。</a:t>
            </a:r>
          </a:p>
        </p:txBody>
      </p:sp>
      <p:sp>
        <p:nvSpPr>
          <p:cNvPr id="10" name="Content Placeholder 7"/>
          <p:cNvSpPr>
            <a:spLocks noGrp="1"/>
          </p:cNvSpPr>
          <p:nvPr>
            <p:ph idx="1"/>
          </p:nvPr>
        </p:nvSpPr>
        <p:spPr>
          <a:xfrm>
            <a:off x="493713" y="1376363"/>
            <a:ext cx="8229600" cy="757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您创建了一个图表。 但后来看不到“图表工具”。 您如何找回它们？</a:t>
            </a:r>
          </a:p>
        </p:txBody>
      </p:sp>
      <p:sp>
        <p:nvSpPr>
          <p:cNvPr id="52230" name="Title 5"/>
          <p:cNvSpPr txBox="1">
            <a:spLocks/>
          </p:cNvSpPr>
          <p:nvPr/>
        </p:nvSpPr>
        <p:spPr bwMode="auto">
          <a:xfrm>
            <a:off x="457200" y="2286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algn="ctr" eaLnBrk="1" hangingPunct="1"/>
            <a:r>
              <a:rPr lang="zh-CN" altLang="en-US" sz="4400" dirty="0" smtClean="0">
                <a:solidFill>
                  <a:srgbClr val="7F7F7F"/>
                </a:solidFill>
                <a:latin typeface="Microsoft YaHei" pitchFamily="34" charset="-122"/>
                <a:ea typeface="Microsoft YaHei" pitchFamily="34" charset="-122"/>
              </a:rPr>
              <a:t>答案：</a:t>
            </a:r>
            <a:endParaRPr lang="zh-CN" altLang="en-US" sz="4400" dirty="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533400" y="3429000"/>
            <a:ext cx="8229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startAt="3"/>
            </a:pPr>
            <a:r>
              <a:rPr lang="zh-CN" altLang="en-US" sz="2400" b="1" dirty="0">
                <a:solidFill>
                  <a:srgbClr val="262626"/>
                </a:solidFill>
                <a:latin typeface="Microsoft YaHei" pitchFamily="34" charset="-122"/>
                <a:ea typeface="Microsoft YaHei" pitchFamily="34" charset="-122"/>
                <a:cs typeface="Segoe UI" pitchFamily="34" charset="0"/>
              </a:rPr>
              <a:t>单击图表内部。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2</a:t>
            </a:r>
          </a:p>
        </p:txBody>
      </p:sp>
      <p:sp>
        <p:nvSpPr>
          <p:cNvPr id="8" name="Content Placeholder 7"/>
          <p:cNvSpPr>
            <a:spLocks noGrp="1"/>
          </p:cNvSpPr>
          <p:nvPr>
            <p:ph idx="1"/>
          </p:nvPr>
        </p:nvSpPr>
        <p:spPr>
          <a:xfrm>
            <a:off x="493713" y="1376363"/>
            <a:ext cx="8229600" cy="757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创建图表后无法更改图表类型。 （请选择一个答案。）</a:t>
            </a:r>
          </a:p>
        </p:txBody>
      </p:sp>
      <p:sp>
        <p:nvSpPr>
          <p:cNvPr id="5" name="Footer Placeholder 4"/>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9" name="Content Placeholder 8"/>
          <p:cNvSpPr>
            <a:spLocks noGrp="1"/>
          </p:cNvSpPr>
          <p:nvPr>
            <p:ph idx="13"/>
          </p:nvPr>
        </p:nvSpPr>
        <p:spPr>
          <a:xfrm>
            <a:off x="517525" y="2514600"/>
            <a:ext cx="8229600" cy="3581400"/>
          </a:xfrm>
        </p:spPr>
        <p:txBody>
          <a:bodyPr/>
          <a:lstStyle/>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正确。</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错误。</a:t>
            </a:r>
            <a:endParaRPr lang="zh-CN" altLang="en-US" dirty="0">
              <a:solidFill>
                <a:srgbClr val="262626"/>
              </a:solidFill>
              <a:latin typeface="Microsoft YaHei" pitchFamily="34" charset="-122"/>
              <a:ea typeface="Microsoft YaHei"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2</a:t>
            </a: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8" name="Content Placeholder 7"/>
          <p:cNvSpPr>
            <a:spLocks noGrp="1"/>
          </p:cNvSpPr>
          <p:nvPr>
            <p:ph idx="13"/>
          </p:nvPr>
        </p:nvSpPr>
        <p:spPr>
          <a:xfrm>
            <a:off x="508000" y="4572000"/>
            <a:ext cx="8229600" cy="1600200"/>
          </a:xfrm>
        </p:spPr>
        <p:txBody>
          <a:bodyPr/>
          <a:lstStyle/>
          <a:p>
            <a:pPr eaLnBrk="1" hangingPunct="1">
              <a:buClr>
                <a:srgbClr val="F79646"/>
              </a:buClr>
            </a:pPr>
            <a:r>
              <a:rPr lang="zh-CN" altLang="en-US" dirty="0">
                <a:solidFill>
                  <a:srgbClr val="262626"/>
                </a:solidFill>
                <a:latin typeface="Microsoft YaHei" pitchFamily="34" charset="-122"/>
                <a:ea typeface="Microsoft YaHei" pitchFamily="34" charset="-122"/>
              </a:rPr>
              <a:t>创建图表后，您可以随时更改图表类型。 单击图表内部。 在“设计”选项卡上的“类型”组中，单击“更改图表类型”，并选择另一个图表类型。</a:t>
            </a:r>
          </a:p>
        </p:txBody>
      </p:sp>
      <p:sp>
        <p:nvSpPr>
          <p:cNvPr id="10" name="Content Placeholder 7"/>
          <p:cNvSpPr>
            <a:spLocks noGrp="1"/>
          </p:cNvSpPr>
          <p:nvPr>
            <p:ph idx="1"/>
          </p:nvPr>
        </p:nvSpPr>
        <p:spPr>
          <a:xfrm>
            <a:off x="493713" y="1376363"/>
            <a:ext cx="8229600" cy="757237"/>
          </a:xfrm>
        </p:spPr>
        <p:txBody>
          <a:bodyPr/>
          <a:lstStyle/>
          <a:p>
            <a:pPr eaLnBrk="1" hangingPunct="1">
              <a:buClr>
                <a:srgbClr val="F79646"/>
              </a:buClr>
            </a:pPr>
            <a:r>
              <a:rPr lang="zh-CN" altLang="en-US" dirty="0">
                <a:solidFill>
                  <a:srgbClr val="262626"/>
                </a:solidFill>
                <a:latin typeface="Microsoft YaHei" pitchFamily="34" charset="-122"/>
                <a:ea typeface="Microsoft YaHei" pitchFamily="34" charset="-122"/>
              </a:rPr>
              <a:t>创建图表后无法更改图表类型。</a:t>
            </a:r>
          </a:p>
        </p:txBody>
      </p:sp>
      <p:sp>
        <p:nvSpPr>
          <p:cNvPr id="54278" name="Title 5"/>
          <p:cNvSpPr txBox="1">
            <a:spLocks/>
          </p:cNvSpPr>
          <p:nvPr/>
        </p:nvSpPr>
        <p:spPr bwMode="auto">
          <a:xfrm>
            <a:off x="457200" y="2286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algn="ctr" eaLnBrk="1" hangingPunct="1"/>
            <a:r>
              <a:rPr lang="zh-CN" altLang="en-US" sz="4400" dirty="0" smtClean="0">
                <a:solidFill>
                  <a:srgbClr val="7F7F7F"/>
                </a:solidFill>
                <a:latin typeface="Microsoft YaHei" pitchFamily="34" charset="-122"/>
                <a:ea typeface="Microsoft YaHei" pitchFamily="34" charset="-122"/>
              </a:rPr>
              <a:t>答案：</a:t>
            </a:r>
            <a:endParaRPr lang="zh-CN" altLang="en-US" sz="4400" dirty="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533400" y="3429000"/>
            <a:ext cx="8229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startAt="2"/>
            </a:pPr>
            <a:r>
              <a:rPr lang="zh-CN" altLang="en-US" sz="2400" b="1" dirty="0" smtClean="0">
                <a:solidFill>
                  <a:srgbClr val="262626"/>
                </a:solidFill>
                <a:latin typeface="Microsoft YaHei" pitchFamily="34" charset="-122"/>
                <a:ea typeface="Microsoft YaHei" pitchFamily="34" charset="-122"/>
                <a:cs typeface="Segoe UI" pitchFamily="34" charset="0"/>
              </a:rPr>
              <a:t>错误。</a:t>
            </a:r>
            <a:endParaRPr lang="zh-CN" altLang="en-US" sz="2400" b="1" dirty="0">
              <a:solidFill>
                <a:srgbClr val="262626"/>
              </a:solidFill>
              <a:latin typeface="Microsoft YaHei" pitchFamily="34" charset="-122"/>
              <a:ea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3</a:t>
            </a:r>
          </a:p>
        </p:txBody>
      </p:sp>
      <p:sp>
        <p:nvSpPr>
          <p:cNvPr id="8" name="Content Placeholder 7"/>
          <p:cNvSpPr>
            <a:spLocks noGrp="1"/>
          </p:cNvSpPr>
          <p:nvPr>
            <p:ph idx="1"/>
          </p:nvPr>
        </p:nvSpPr>
        <p:spPr>
          <a:xfrm>
            <a:off x="493713" y="1376363"/>
            <a:ext cx="8229600" cy="1138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您已经创建了一个图表。 现在，您想要以其他方式比较数据。 若要执行此操作，请再创建一个图表。 （请选择一个答案。）</a:t>
            </a:r>
          </a:p>
        </p:txBody>
      </p:sp>
      <p:sp>
        <p:nvSpPr>
          <p:cNvPr id="5" name="Footer Placeholder 4"/>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9" name="Content Placeholder 8"/>
          <p:cNvSpPr>
            <a:spLocks noGrp="1"/>
          </p:cNvSpPr>
          <p:nvPr>
            <p:ph idx="13"/>
          </p:nvPr>
        </p:nvSpPr>
        <p:spPr>
          <a:xfrm>
            <a:off x="517525" y="2743200"/>
            <a:ext cx="8229600" cy="3429000"/>
          </a:xfrm>
        </p:spPr>
        <p:txBody>
          <a:bodyPr/>
          <a:lstStyle/>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正确。</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错误。</a:t>
            </a:r>
            <a:endParaRPr lang="zh-CN" altLang="en-US" dirty="0">
              <a:solidFill>
                <a:srgbClr val="262626"/>
              </a:solidFill>
              <a:latin typeface="Microsoft YaHei" pitchFamily="34" charset="-122"/>
              <a:ea typeface="Microsoft YaHei"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3</a:t>
            </a: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8" name="Content Placeholder 7"/>
          <p:cNvSpPr>
            <a:spLocks noGrp="1"/>
          </p:cNvSpPr>
          <p:nvPr>
            <p:ph idx="13"/>
          </p:nvPr>
        </p:nvSpPr>
        <p:spPr>
          <a:xfrm>
            <a:off x="508000" y="4572000"/>
            <a:ext cx="8229600" cy="1371600"/>
          </a:xfrm>
        </p:spPr>
        <p:txBody>
          <a:bodyPr/>
          <a:lstStyle/>
          <a:p>
            <a:pPr eaLnBrk="1" hangingPunct="1">
              <a:buClr>
                <a:srgbClr val="F79646"/>
              </a:buClr>
            </a:pPr>
            <a:r>
              <a:rPr lang="zh-CN" altLang="en-US" dirty="0" smtClean="0">
                <a:solidFill>
                  <a:srgbClr val="262626"/>
                </a:solidFill>
                <a:latin typeface="Microsoft YaHei" pitchFamily="34" charset="-122"/>
                <a:ea typeface="Microsoft YaHei" pitchFamily="34" charset="-122"/>
              </a:rPr>
              <a:t>您可以通过在“设计”选项卡上的“数据”组中，单击“切换行</a:t>
            </a:r>
            <a:r>
              <a:rPr lang="en-US" altLang="zh-CN" dirty="0" smtClean="0">
                <a:solidFill>
                  <a:srgbClr val="262626"/>
                </a:solidFill>
                <a:latin typeface="Microsoft YaHei" pitchFamily="34" charset="-122"/>
                <a:ea typeface="Microsoft YaHei" pitchFamily="34" charset="-122"/>
              </a:rPr>
              <a:t>/</a:t>
            </a:r>
            <a:r>
              <a:rPr lang="zh-CN" altLang="en-US" dirty="0" smtClean="0">
                <a:solidFill>
                  <a:srgbClr val="262626"/>
                </a:solidFill>
                <a:latin typeface="Microsoft YaHei" pitchFamily="34" charset="-122"/>
                <a:ea typeface="Microsoft YaHei" pitchFamily="34" charset="-122"/>
              </a:rPr>
              <a:t>列”按钮，快速地为您的电子表格数据创建另一个视图。</a:t>
            </a:r>
            <a:endParaRPr lang="zh-CN" altLang="en-US" dirty="0">
              <a:solidFill>
                <a:srgbClr val="262626"/>
              </a:solidFill>
              <a:latin typeface="Microsoft YaHei" pitchFamily="34" charset="-122"/>
              <a:ea typeface="Microsoft YaHei" pitchFamily="34" charset="-122"/>
            </a:endParaRPr>
          </a:p>
        </p:txBody>
      </p:sp>
      <p:sp>
        <p:nvSpPr>
          <p:cNvPr id="10" name="Content Placeholder 7"/>
          <p:cNvSpPr>
            <a:spLocks noGrp="1"/>
          </p:cNvSpPr>
          <p:nvPr>
            <p:ph idx="1"/>
          </p:nvPr>
        </p:nvSpPr>
        <p:spPr>
          <a:xfrm>
            <a:off x="493713" y="1376363"/>
            <a:ext cx="8229600" cy="757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您已经创建了一个图表。 现在，您想要以其他方式比较数据。 若要执行此操作，请再创建一个图表。 </a:t>
            </a:r>
          </a:p>
        </p:txBody>
      </p:sp>
      <p:sp>
        <p:nvSpPr>
          <p:cNvPr id="56326" name="Title 5"/>
          <p:cNvSpPr txBox="1">
            <a:spLocks/>
          </p:cNvSpPr>
          <p:nvPr/>
        </p:nvSpPr>
        <p:spPr bwMode="auto">
          <a:xfrm>
            <a:off x="457200" y="2286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algn="ctr" eaLnBrk="1" hangingPunct="1"/>
            <a:r>
              <a:rPr lang="zh-CN" altLang="en-US" sz="4400" dirty="0" smtClean="0">
                <a:solidFill>
                  <a:srgbClr val="7F7F7F"/>
                </a:solidFill>
                <a:latin typeface="Microsoft YaHei" pitchFamily="34" charset="-122"/>
                <a:ea typeface="Microsoft YaHei" pitchFamily="34" charset="-122"/>
              </a:rPr>
              <a:t>答案：</a:t>
            </a:r>
            <a:endParaRPr lang="zh-CN" altLang="en-US" sz="4400" dirty="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609600" y="3429000"/>
            <a:ext cx="8229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startAt="2"/>
            </a:pPr>
            <a:r>
              <a:rPr lang="zh-CN" altLang="en-US" sz="2400" b="1" dirty="0" smtClean="0">
                <a:solidFill>
                  <a:srgbClr val="262626"/>
                </a:solidFill>
                <a:latin typeface="Microsoft YaHei" pitchFamily="34" charset="-122"/>
                <a:ea typeface="Microsoft YaHei" pitchFamily="34" charset="-122"/>
                <a:cs typeface="Segoe UI" pitchFamily="34" charset="0"/>
              </a:rPr>
              <a:t>错误。 </a:t>
            </a:r>
            <a:endParaRPr lang="zh-CN" altLang="en-US" sz="2400" b="1" dirty="0">
              <a:solidFill>
                <a:srgbClr val="262626"/>
              </a:solidFill>
              <a:latin typeface="Microsoft YaHei" pitchFamily="34" charset="-122"/>
              <a:ea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7315200" cy="990600"/>
          </a:xfrm>
        </p:spPr>
        <p:txBody>
          <a:bodyPr/>
          <a:lstStyle/>
          <a:p>
            <a:pPr eaLnBrk="1" hangingPunct="1"/>
            <a:r>
              <a:rPr lang="en-US" altLang="zh-CN" dirty="0" smtClean="0">
                <a:solidFill>
                  <a:srgbClr val="000000"/>
                </a:solidFill>
                <a:latin typeface="Microsoft YaHei" pitchFamily="34" charset="-122"/>
                <a:ea typeface="Microsoft YaHei" pitchFamily="34" charset="-122"/>
              </a:rPr>
              <a:t>Microsoft</a:t>
            </a:r>
            <a:r>
              <a:rPr lang="en-US" altLang="zh-CN" sz="2800" baseline="30000"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 </a:t>
            </a:r>
            <a:r>
              <a:rPr lang="en-US" altLang="zh-CN" dirty="0" smtClean="0">
                <a:solidFill>
                  <a:srgbClr val="000000"/>
                </a:solidFill>
                <a:latin typeface="Microsoft YaHei" pitchFamily="34" charset="-122"/>
                <a:ea typeface="Microsoft YaHei" pitchFamily="34" charset="-122"/>
              </a:rPr>
              <a:t>Excel</a:t>
            </a:r>
            <a:r>
              <a:rPr lang="en-US" altLang="zh-CN" sz="2800" baseline="30000"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 </a:t>
            </a:r>
            <a:r>
              <a:rPr lang="en-US" altLang="zh-CN" dirty="0" smtClean="0">
                <a:solidFill>
                  <a:srgbClr val="000000"/>
                </a:solidFill>
                <a:latin typeface="Microsoft YaHei" pitchFamily="34" charset="-122"/>
                <a:ea typeface="Microsoft YaHei" pitchFamily="34" charset="-122"/>
              </a:rPr>
              <a:t>2010 </a:t>
            </a:r>
            <a:r>
              <a:rPr lang="zh-CN" altLang="en-US" dirty="0" smtClean="0">
                <a:solidFill>
                  <a:srgbClr val="000000"/>
                </a:solidFill>
                <a:latin typeface="Microsoft YaHei" pitchFamily="34" charset="-122"/>
                <a:ea typeface="Microsoft YaHei" pitchFamily="34" charset="-122"/>
              </a:rPr>
              <a:t>培训</a:t>
            </a:r>
          </a:p>
        </p:txBody>
      </p:sp>
      <p:sp>
        <p:nvSpPr>
          <p:cNvPr id="3" name="Subtitle 2"/>
          <p:cNvSpPr>
            <a:spLocks noGrp="1"/>
          </p:cNvSpPr>
          <p:nvPr>
            <p:ph type="subTitle" idx="1"/>
          </p:nvPr>
        </p:nvSpPr>
        <p:spPr>
          <a:xfrm>
            <a:off x="1828800" y="4495800"/>
            <a:ext cx="6400800" cy="1676400"/>
          </a:xfrm>
        </p:spPr>
        <p:txBody>
          <a:bodyPr/>
          <a:lstStyle/>
          <a:p>
            <a:pPr eaLnBrk="1" hangingPunct="1"/>
            <a:r>
              <a:rPr lang="zh-CN" altLang="en-US" sz="3200" b="1" dirty="0" smtClean="0">
                <a:solidFill>
                  <a:srgbClr val="595959"/>
                </a:solidFill>
                <a:latin typeface="Microsoft YaHei" pitchFamily="34" charset="-122"/>
                <a:ea typeface="Microsoft YaHei" pitchFamily="34" charset="-122"/>
              </a:rPr>
              <a:t>如何在 </a:t>
            </a:r>
            <a:r>
              <a:rPr lang="en-US" altLang="zh-CN" sz="3200" b="1" dirty="0" smtClean="0">
                <a:solidFill>
                  <a:srgbClr val="595959"/>
                </a:solidFill>
                <a:latin typeface="Microsoft YaHei" pitchFamily="34" charset="-122"/>
                <a:ea typeface="Microsoft YaHei" pitchFamily="34" charset="-122"/>
              </a:rPr>
              <a:t>Excel 2010 </a:t>
            </a:r>
            <a:br>
              <a:rPr lang="en-US" altLang="zh-CN" sz="3200" b="1" dirty="0" smtClean="0">
                <a:solidFill>
                  <a:srgbClr val="595959"/>
                </a:solidFill>
                <a:latin typeface="Microsoft YaHei" pitchFamily="34" charset="-122"/>
                <a:ea typeface="Microsoft YaHei" pitchFamily="34" charset="-122"/>
              </a:rPr>
            </a:br>
            <a:r>
              <a:rPr lang="zh-CN" altLang="en-US" sz="3200" b="1" dirty="0" smtClean="0">
                <a:solidFill>
                  <a:srgbClr val="595959"/>
                </a:solidFill>
                <a:latin typeface="Microsoft YaHei" pitchFamily="34" charset="-122"/>
                <a:ea typeface="Microsoft YaHei" pitchFamily="34" charset="-122"/>
              </a:rPr>
              <a:t>中创建基本图表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4</a:t>
            </a:r>
          </a:p>
        </p:txBody>
      </p:sp>
      <p:sp>
        <p:nvSpPr>
          <p:cNvPr id="8" name="Content Placeholder 7"/>
          <p:cNvSpPr>
            <a:spLocks noGrp="1"/>
          </p:cNvSpPr>
          <p:nvPr>
            <p:ph idx="1"/>
          </p:nvPr>
        </p:nvSpPr>
        <p:spPr>
          <a:xfrm>
            <a:off x="493713" y="1376363"/>
            <a:ext cx="8229600" cy="1138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当您修改了图表所显示的电子表格数据时，必须如何操作才能刷新图表？ （请选择一个答案。）</a:t>
            </a:r>
          </a:p>
        </p:txBody>
      </p:sp>
      <p:sp>
        <p:nvSpPr>
          <p:cNvPr id="5" name="Footer Placeholder 4"/>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a:t>
            </a:r>
            <a:r>
              <a:rPr lang="zh-CN" altLang="en-US" dirty="0" smtClean="0">
                <a:solidFill>
                  <a:srgbClr val="898989"/>
                </a:solidFill>
                <a:latin typeface="Microsoft YaHei" pitchFamily="34" charset="-122"/>
                <a:ea typeface="Microsoft YaHei" pitchFamily="34" charset="-122"/>
                <a:cs typeface="Segoe UI" pitchFamily="34" charset="0"/>
              </a:rPr>
              <a:t> </a:t>
            </a:r>
            <a:r>
              <a:rPr lang="en-US" altLang="zh-CN" dirty="0" smtClean="0">
                <a:solidFill>
                  <a:srgbClr val="898989"/>
                </a:solidFill>
                <a:latin typeface="Microsoft YaHei" pitchFamily="34" charset="-122"/>
                <a:ea typeface="Microsoft YaHei" pitchFamily="34" charset="-122"/>
                <a:cs typeface="Segoe UI" pitchFamily="34" charset="0"/>
              </a:rPr>
              <a:t>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9" name="Content Placeholder 8"/>
          <p:cNvSpPr>
            <a:spLocks noGrp="1"/>
          </p:cNvSpPr>
          <p:nvPr>
            <p:ph idx="13"/>
          </p:nvPr>
        </p:nvSpPr>
        <p:spPr>
          <a:xfrm>
            <a:off x="517525" y="2743200"/>
            <a:ext cx="8229600" cy="3429000"/>
          </a:xfrm>
        </p:spPr>
        <p:txBody>
          <a:bodyPr/>
          <a:lstStyle/>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按 </a:t>
            </a:r>
            <a:r>
              <a:rPr lang="en-US" altLang="zh-CN" dirty="0" smtClean="0">
                <a:solidFill>
                  <a:srgbClr val="262626"/>
                </a:solidFill>
                <a:latin typeface="Microsoft YaHei" pitchFamily="34" charset="-122"/>
                <a:ea typeface="Microsoft YaHei" pitchFamily="34" charset="-122"/>
              </a:rPr>
              <a:t>Shift+Ctrl</a:t>
            </a:r>
            <a:r>
              <a:rPr lang="zh-CN" altLang="en-US" dirty="0" smtClean="0">
                <a:solidFill>
                  <a:srgbClr val="262626"/>
                </a:solidFill>
                <a:latin typeface="Microsoft YaHei" pitchFamily="34" charset="-122"/>
                <a:ea typeface="Microsoft YaHei" pitchFamily="34" charset="-122"/>
              </a:rPr>
              <a:t>。</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无需操作。 </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按 </a:t>
            </a:r>
            <a:r>
              <a:rPr lang="en-US" altLang="zh-CN" dirty="0" smtClean="0">
                <a:solidFill>
                  <a:srgbClr val="262626"/>
                </a:solidFill>
                <a:latin typeface="Microsoft YaHei" pitchFamily="34" charset="-122"/>
                <a:ea typeface="Microsoft YaHei" pitchFamily="34" charset="-122"/>
              </a:rPr>
              <a:t>F6</a:t>
            </a:r>
            <a:r>
              <a:rPr lang="zh-CN" altLang="en-US" dirty="0" smtClean="0">
                <a:solidFill>
                  <a:srgbClr val="262626"/>
                </a:solidFill>
                <a:latin typeface="Microsoft YaHei" pitchFamily="34" charset="-122"/>
                <a:ea typeface="Microsoft YaHei" pitchFamily="34" charset="-122"/>
              </a:rPr>
              <a:t>。</a:t>
            </a:r>
            <a:endParaRPr lang="zh-CN" altLang="en-US" dirty="0">
              <a:solidFill>
                <a:srgbClr val="262626"/>
              </a:solidFill>
              <a:latin typeface="Microsoft YaHei" pitchFamily="34" charset="-122"/>
              <a:ea typeface="Microsoft YaHei"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4</a:t>
            </a: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en-US" dirty="0" err="1">
                <a:solidFill>
                  <a:srgbClr val="898989"/>
                </a:solidFill>
                <a:latin typeface="Microsoft YaHei" pitchFamily="34" charset="-122"/>
                <a:ea typeface="Microsoft YaHei" pitchFamily="34" charset="-122"/>
                <a:cs typeface="Segoe UI" pitchFamily="34" charset="0"/>
              </a:rPr>
              <a:t>如何在</a:t>
            </a:r>
            <a:r>
              <a:rPr lang="en-US" dirty="0">
                <a:solidFill>
                  <a:srgbClr val="898989"/>
                </a:solidFill>
                <a:latin typeface="Microsoft YaHei" pitchFamily="34" charset="-122"/>
                <a:ea typeface="Microsoft YaHei" pitchFamily="34" charset="-122"/>
                <a:cs typeface="Segoe UI" pitchFamily="34" charset="0"/>
              </a:rPr>
              <a:t> Excel 2010 </a:t>
            </a:r>
            <a:r>
              <a:rPr lang="en-US" dirty="0" err="1">
                <a:solidFill>
                  <a:srgbClr val="898989"/>
                </a:solidFill>
                <a:latin typeface="Microsoft YaHei" pitchFamily="34" charset="-122"/>
                <a:ea typeface="Microsoft YaHei" pitchFamily="34" charset="-122"/>
                <a:cs typeface="Segoe UI" pitchFamily="34" charset="0"/>
              </a:rPr>
              <a:t>中创建基本图表</a:t>
            </a:r>
            <a:endParaRPr lang="en-US" dirty="0">
              <a:solidFill>
                <a:srgbClr val="898989"/>
              </a:solidFill>
              <a:latin typeface="Microsoft YaHei" pitchFamily="34" charset="-122"/>
              <a:ea typeface="Microsoft YaHei" pitchFamily="34" charset="-122"/>
              <a:cs typeface="Segoe UI" pitchFamily="34" charset="0"/>
            </a:endParaRPr>
          </a:p>
        </p:txBody>
      </p:sp>
      <p:sp>
        <p:nvSpPr>
          <p:cNvPr id="8" name="Content Placeholder 7"/>
          <p:cNvSpPr>
            <a:spLocks noGrp="1"/>
          </p:cNvSpPr>
          <p:nvPr>
            <p:ph idx="13"/>
          </p:nvPr>
        </p:nvSpPr>
        <p:spPr>
          <a:xfrm>
            <a:off x="508000" y="4572000"/>
            <a:ext cx="8229600" cy="1371600"/>
          </a:xfrm>
        </p:spPr>
        <p:txBody>
          <a:bodyPr/>
          <a:lstStyle/>
          <a:p>
            <a:pPr eaLnBrk="1" hangingPunct="1">
              <a:buClr>
                <a:srgbClr val="F79646"/>
              </a:buClr>
            </a:pPr>
            <a:r>
              <a:rPr lang="zh-CN" altLang="en-US" dirty="0">
                <a:solidFill>
                  <a:srgbClr val="262626"/>
                </a:solidFill>
                <a:latin typeface="Microsoft YaHei" pitchFamily="34" charset="-122"/>
                <a:ea typeface="Microsoft YaHei" pitchFamily="34" charset="-122"/>
              </a:rPr>
              <a:t>当您修改了电子表格中的值时，图表会自动刷新。 您可以坐下来放松一下。</a:t>
            </a:r>
          </a:p>
        </p:txBody>
      </p:sp>
      <p:sp>
        <p:nvSpPr>
          <p:cNvPr id="10" name="Content Placeholder 7"/>
          <p:cNvSpPr>
            <a:spLocks noGrp="1"/>
          </p:cNvSpPr>
          <p:nvPr>
            <p:ph idx="1"/>
          </p:nvPr>
        </p:nvSpPr>
        <p:spPr>
          <a:xfrm>
            <a:off x="493713" y="1376363"/>
            <a:ext cx="8229600" cy="757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当您修改了图表所显示的电子表格数据时，必须如何操作才能刷新图表？</a:t>
            </a:r>
          </a:p>
        </p:txBody>
      </p:sp>
      <p:sp>
        <p:nvSpPr>
          <p:cNvPr id="58374" name="Title 5"/>
          <p:cNvSpPr txBox="1">
            <a:spLocks/>
          </p:cNvSpPr>
          <p:nvPr/>
        </p:nvSpPr>
        <p:spPr bwMode="auto">
          <a:xfrm>
            <a:off x="457200" y="2286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algn="ctr" eaLnBrk="1" hangingPunct="1"/>
            <a:r>
              <a:rPr lang="zh-CN" altLang="en-US" sz="4400" dirty="0" smtClean="0">
                <a:solidFill>
                  <a:srgbClr val="7F7F7F"/>
                </a:solidFill>
                <a:latin typeface="Microsoft YaHei" pitchFamily="34" charset="-122"/>
                <a:ea typeface="Microsoft YaHei" pitchFamily="34" charset="-122"/>
              </a:rPr>
              <a:t>答案：</a:t>
            </a:r>
            <a:endParaRPr lang="zh-CN" altLang="en-US" sz="4400" dirty="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533400" y="3429000"/>
            <a:ext cx="8229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startAt="2"/>
            </a:pPr>
            <a:r>
              <a:rPr lang="zh-CN" altLang="en-US" sz="2400" b="1" dirty="0" smtClean="0">
                <a:solidFill>
                  <a:srgbClr val="262626"/>
                </a:solidFill>
                <a:latin typeface="Microsoft YaHei" pitchFamily="34" charset="-122"/>
                <a:ea typeface="Microsoft YaHei" pitchFamily="34" charset="-122"/>
                <a:cs typeface="Segoe UI" pitchFamily="34" charset="0"/>
              </a:rPr>
              <a:t>无需操作</a:t>
            </a:r>
            <a:r>
              <a:rPr lang="zh-CN" altLang="en-US" sz="2400" dirty="0" smtClean="0">
                <a:solidFill>
                  <a:srgbClr val="262626"/>
                </a:solidFill>
                <a:latin typeface="Microsoft YaHei" pitchFamily="34" charset="-122"/>
                <a:ea typeface="Microsoft YaHei" pitchFamily="34" charset="-122"/>
                <a:cs typeface="Segoe UI" pitchFamily="34" charset="0"/>
              </a:rPr>
              <a:t>。 </a:t>
            </a:r>
            <a:endParaRPr lang="zh-CN" altLang="en-US" sz="2400" dirty="0">
              <a:solidFill>
                <a:srgbClr val="262626"/>
              </a:solidFill>
              <a:latin typeface="Microsoft YaHei" pitchFamily="34" charset="-122"/>
              <a:ea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5</a:t>
            </a:r>
          </a:p>
        </p:txBody>
      </p:sp>
      <p:sp>
        <p:nvSpPr>
          <p:cNvPr id="8" name="Content Placeholder 7"/>
          <p:cNvSpPr>
            <a:spLocks noGrp="1"/>
          </p:cNvSpPr>
          <p:nvPr>
            <p:ph idx="1"/>
          </p:nvPr>
        </p:nvSpPr>
        <p:spPr>
          <a:xfrm>
            <a:off x="493713" y="1376363"/>
            <a:ext cx="8229600" cy="757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除了饼形形状之外，柱形图和饼图之间无差别。 （请选择一个答案。）</a:t>
            </a:r>
          </a:p>
        </p:txBody>
      </p:sp>
      <p:sp>
        <p:nvSpPr>
          <p:cNvPr id="5" name="Footer Placeholder 4"/>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9" name="Content Placeholder 8"/>
          <p:cNvSpPr>
            <a:spLocks noGrp="1"/>
          </p:cNvSpPr>
          <p:nvPr>
            <p:ph idx="13"/>
          </p:nvPr>
        </p:nvSpPr>
        <p:spPr>
          <a:xfrm>
            <a:off x="517525" y="2514600"/>
            <a:ext cx="8229600" cy="3581400"/>
          </a:xfrm>
        </p:spPr>
        <p:txBody>
          <a:bodyPr/>
          <a:lstStyle/>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正确。</a:t>
            </a:r>
          </a:p>
          <a:p>
            <a:pPr eaLnBrk="1" hangingPunct="1">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rPr>
              <a:t>错误。 </a:t>
            </a:r>
            <a:endParaRPr lang="zh-CN" altLang="en-US" dirty="0">
              <a:solidFill>
                <a:srgbClr val="262626"/>
              </a:solidFill>
              <a:latin typeface="Microsoft YaHei" pitchFamily="34" charset="-122"/>
              <a:ea typeface="Microsoft YaHei"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测试问题 </a:t>
            </a:r>
            <a:r>
              <a:rPr lang="en-US" altLang="zh-CN" dirty="0" smtClean="0">
                <a:solidFill>
                  <a:srgbClr val="7F7F7F"/>
                </a:solidFill>
                <a:latin typeface="Microsoft YaHei" pitchFamily="34" charset="-122"/>
                <a:ea typeface="Microsoft YaHei" pitchFamily="34" charset="-122"/>
              </a:rPr>
              <a:t>5</a:t>
            </a: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8" name="Content Placeholder 7"/>
          <p:cNvSpPr>
            <a:spLocks noGrp="1"/>
          </p:cNvSpPr>
          <p:nvPr>
            <p:ph idx="13"/>
          </p:nvPr>
        </p:nvSpPr>
        <p:spPr>
          <a:xfrm>
            <a:off x="508000" y="4572000"/>
            <a:ext cx="8229600" cy="1371600"/>
          </a:xfrm>
        </p:spPr>
        <p:txBody>
          <a:bodyPr/>
          <a:lstStyle/>
          <a:p>
            <a:pPr eaLnBrk="1" hangingPunct="1">
              <a:buClr>
                <a:srgbClr val="F79646"/>
              </a:buClr>
            </a:pPr>
            <a:r>
              <a:rPr lang="zh-CN" altLang="en-US" dirty="0">
                <a:solidFill>
                  <a:srgbClr val="262626"/>
                </a:solidFill>
                <a:latin typeface="Microsoft YaHei" pitchFamily="34" charset="-122"/>
                <a:ea typeface="Microsoft YaHei" pitchFamily="34" charset="-122"/>
              </a:rPr>
              <a:t>饼图只可显示一组值。</a:t>
            </a:r>
          </a:p>
        </p:txBody>
      </p:sp>
      <p:sp>
        <p:nvSpPr>
          <p:cNvPr id="10" name="Content Placeholder 7"/>
          <p:cNvSpPr>
            <a:spLocks noGrp="1"/>
          </p:cNvSpPr>
          <p:nvPr>
            <p:ph idx="1"/>
          </p:nvPr>
        </p:nvSpPr>
        <p:spPr>
          <a:xfrm>
            <a:off x="493713" y="1376363"/>
            <a:ext cx="8229600" cy="757237"/>
          </a:xfrm>
        </p:spPr>
        <p:txBody>
          <a:bodyPr/>
          <a:lstStyle/>
          <a:p>
            <a:pPr eaLnBrk="1" hangingPunct="1">
              <a:lnSpc>
                <a:spcPct val="90000"/>
              </a:lnSpc>
              <a:buClr>
                <a:srgbClr val="F79646"/>
              </a:buClr>
            </a:pPr>
            <a:r>
              <a:rPr lang="zh-CN" altLang="en-US" dirty="0">
                <a:solidFill>
                  <a:srgbClr val="262626"/>
                </a:solidFill>
                <a:latin typeface="Microsoft YaHei" pitchFamily="34" charset="-122"/>
                <a:ea typeface="Microsoft YaHei" pitchFamily="34" charset="-122"/>
              </a:rPr>
              <a:t>除了饼形形状之外，柱形图和饼图之间无差别。 </a:t>
            </a:r>
          </a:p>
        </p:txBody>
      </p:sp>
      <p:sp>
        <p:nvSpPr>
          <p:cNvPr id="60422" name="Title 5"/>
          <p:cNvSpPr txBox="1">
            <a:spLocks/>
          </p:cNvSpPr>
          <p:nvPr/>
        </p:nvSpPr>
        <p:spPr bwMode="auto">
          <a:xfrm>
            <a:off x="457200" y="2286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algn="ctr" eaLnBrk="1" hangingPunct="1"/>
            <a:r>
              <a:rPr lang="zh-CN" altLang="en-US" sz="4400" dirty="0" smtClean="0">
                <a:solidFill>
                  <a:srgbClr val="7F7F7F"/>
                </a:solidFill>
                <a:latin typeface="Microsoft YaHei" pitchFamily="34" charset="-122"/>
                <a:ea typeface="Microsoft YaHei" pitchFamily="34" charset="-122"/>
              </a:rPr>
              <a:t>答案：</a:t>
            </a:r>
            <a:endParaRPr lang="zh-CN" altLang="en-US" sz="4400" dirty="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533400" y="3429000"/>
            <a:ext cx="8229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startAt="2"/>
            </a:pPr>
            <a:r>
              <a:rPr lang="zh-CN" altLang="en-US" sz="2400" b="1" dirty="0" smtClean="0">
                <a:solidFill>
                  <a:srgbClr val="262626"/>
                </a:solidFill>
                <a:latin typeface="Microsoft YaHei" pitchFamily="34" charset="-122"/>
                <a:ea typeface="Microsoft YaHei" pitchFamily="34" charset="-122"/>
                <a:cs typeface="Segoe UI" pitchFamily="34" charset="0"/>
              </a:rPr>
              <a:t>错误。 </a:t>
            </a:r>
            <a:endParaRPr lang="zh-CN" altLang="en-US" sz="2400" b="1" dirty="0">
              <a:solidFill>
                <a:srgbClr val="262626"/>
              </a:solidFill>
              <a:latin typeface="Microsoft YaHei" pitchFamily="34" charset="-122"/>
              <a:ea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课程摘要卡</a:t>
            </a:r>
          </a:p>
        </p:txBody>
      </p:sp>
      <p:sp>
        <p:nvSpPr>
          <p:cNvPr id="6" name="Content Placeholder 5"/>
          <p:cNvSpPr>
            <a:spLocks noGrp="1"/>
          </p:cNvSpPr>
          <p:nvPr>
            <p:ph idx="1"/>
          </p:nvPr>
        </p:nvSpPr>
        <p:spPr>
          <a:xfrm>
            <a:off x="493713" y="1376363"/>
            <a:ext cx="8229600" cy="757237"/>
          </a:xfrm>
        </p:spPr>
        <p:txBody>
          <a:bodyPr/>
          <a:lstStyle/>
          <a:p>
            <a:pPr eaLnBrk="1" hangingPunct="1">
              <a:lnSpc>
                <a:spcPct val="90000"/>
              </a:lnSpc>
              <a:spcAft>
                <a:spcPct val="75000"/>
              </a:spcAft>
              <a:buClr>
                <a:srgbClr val="F79646"/>
              </a:buClr>
            </a:pPr>
            <a:r>
              <a:rPr lang="zh-CN" altLang="en-US" dirty="0">
                <a:solidFill>
                  <a:srgbClr val="262626"/>
                </a:solidFill>
                <a:latin typeface="Microsoft YaHei" pitchFamily="34" charset="-122"/>
                <a:ea typeface="Microsoft YaHei" pitchFamily="34" charset="-122"/>
              </a:rPr>
              <a:t>有关此课程中涉及的任务摘要，请查看</a:t>
            </a:r>
            <a:r>
              <a:rPr lang="zh-CN" altLang="en-US" dirty="0">
                <a:solidFill>
                  <a:srgbClr val="262626"/>
                </a:solidFill>
                <a:latin typeface="Microsoft YaHei" pitchFamily="34" charset="-122"/>
                <a:ea typeface="Microsoft YaHei" pitchFamily="34" charset="-122"/>
                <a:hlinkClick r:id="rId3"/>
              </a:rPr>
              <a:t>课程摘要卡</a:t>
            </a:r>
            <a:r>
              <a:rPr lang="zh-CN" altLang="en-US" dirty="0">
                <a:solidFill>
                  <a:srgbClr val="262626"/>
                </a:solidFill>
                <a:latin typeface="Microsoft YaHei" pitchFamily="34" charset="-122"/>
                <a:ea typeface="Microsoft YaHei" pitchFamily="34" charset="-122"/>
              </a:rPr>
              <a:t>。</a:t>
            </a: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4"/>
          <p:cNvSpPr>
            <a:spLocks noGrp="1"/>
          </p:cNvSpPr>
          <p:nvPr>
            <p:ph type="ctrTitle"/>
          </p:nvPr>
        </p:nvSpPr>
        <p:spPr/>
        <p:txBody>
          <a:bodyPr/>
          <a:lstStyle/>
          <a:p>
            <a:pPr eaLnBrk="1" hangingPunct="1"/>
            <a:r>
              <a:rPr lang="zh-CN" altLang="en-US" sz="4400" dirty="0" smtClean="0">
                <a:solidFill>
                  <a:srgbClr val="000000"/>
                </a:solidFill>
                <a:latin typeface="Microsoft YaHei" pitchFamily="34" charset="-122"/>
                <a:ea typeface="Microsoft YaHei" pitchFamily="34" charset="-122"/>
                <a:cs typeface="Segoe UI" pitchFamily="34" charset="0"/>
              </a:rPr>
              <a:t>使用此模板</a:t>
            </a:r>
            <a:endParaRPr lang="zh-CN" altLang="en-US" sz="4400" dirty="0" smtClean="0">
              <a:solidFill>
                <a:srgbClr val="000000"/>
              </a:solidFill>
              <a:latin typeface="Microsoft YaHei" pitchFamily="34" charset="-122"/>
              <a:ea typeface="Microsoft YaHei" pitchFamily="34" charset="-122"/>
            </a:endParaRPr>
          </a:p>
        </p:txBody>
      </p:sp>
      <p:sp>
        <p:nvSpPr>
          <p:cNvPr id="62467" name="Subtitle 5"/>
          <p:cNvSpPr>
            <a:spLocks noGrp="1"/>
          </p:cNvSpPr>
          <p:nvPr>
            <p:ph type="subTitle" idx="1"/>
          </p:nvPr>
        </p:nvSpPr>
        <p:spPr/>
        <p:txBody>
          <a:bodyPr/>
          <a:lstStyle/>
          <a:p>
            <a:pPr eaLnBrk="1" hangingPunct="1"/>
            <a:r>
              <a:rPr lang="zh-CN" altLang="en-US" dirty="0" smtClean="0">
                <a:solidFill>
                  <a:srgbClr val="000000"/>
                </a:solidFill>
                <a:latin typeface="Microsoft YaHei" pitchFamily="34" charset="-122"/>
                <a:ea typeface="Microsoft YaHei" pitchFamily="34" charset="-122"/>
              </a:rPr>
              <a:t>请查看备注窗格或完整备注页面（“视图”选项卡的“备注页”），了解有关此模板的详细帮助。</a:t>
            </a:r>
          </a:p>
        </p:txBody>
      </p:sp>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课程内容</a:t>
            </a:r>
          </a:p>
        </p:txBody>
      </p:sp>
      <p:sp>
        <p:nvSpPr>
          <p:cNvPr id="3" name="Content Placeholder 2"/>
          <p:cNvSpPr>
            <a:spLocks noGrp="1"/>
          </p:cNvSpPr>
          <p:nvPr>
            <p:ph idx="1"/>
          </p:nvPr>
        </p:nvSpPr>
        <p:spPr>
          <a:xfrm>
            <a:off x="493713" y="1376363"/>
            <a:ext cx="8229600" cy="3881437"/>
          </a:xfrm>
        </p:spPr>
        <p:txBody>
          <a:bodyPr/>
          <a:lstStyle/>
          <a:p>
            <a:pPr marL="276225" indent="-276225" eaLnBrk="1" hangingPunct="1">
              <a:buClr>
                <a:srgbClr val="FF9900"/>
              </a:buClr>
              <a:buFontTx/>
              <a:buChar char="•"/>
            </a:pPr>
            <a:r>
              <a:rPr lang="zh-CN" altLang="en-US" sz="2800" b="1" dirty="0" smtClean="0">
                <a:solidFill>
                  <a:srgbClr val="262626"/>
                </a:solidFill>
                <a:latin typeface="Microsoft YaHei" pitchFamily="34" charset="-122"/>
                <a:ea typeface="Microsoft YaHei" pitchFamily="34" charset="-122"/>
              </a:rPr>
              <a:t>概述：</a:t>
            </a:r>
            <a:r>
              <a:rPr lang="zh-CN" altLang="en-US" sz="2800" dirty="0" smtClean="0">
                <a:solidFill>
                  <a:srgbClr val="262626"/>
                </a:solidFill>
                <a:latin typeface="Microsoft YaHei" pitchFamily="34" charset="-122"/>
                <a:ea typeface="Microsoft YaHei" pitchFamily="34" charset="-122"/>
              </a:rPr>
              <a:t>转换电子表格数据</a:t>
            </a:r>
          </a:p>
          <a:p>
            <a:pPr marL="276225" indent="-276225" eaLnBrk="1" hangingPunct="1">
              <a:buClr>
                <a:srgbClr val="FF9900"/>
              </a:buClr>
              <a:buFontTx/>
              <a:buChar char="•"/>
            </a:pPr>
            <a:r>
              <a:rPr lang="zh-CN" altLang="en-US" sz="2800" b="1" dirty="0" smtClean="0">
                <a:solidFill>
                  <a:srgbClr val="262626"/>
                </a:solidFill>
                <a:latin typeface="Microsoft YaHei" pitchFamily="34" charset="-122"/>
                <a:ea typeface="Microsoft YaHei" pitchFamily="34" charset="-122"/>
              </a:rPr>
              <a:t>课程：</a:t>
            </a:r>
            <a:r>
              <a:rPr lang="zh-CN" altLang="en-US" sz="2800" dirty="0" smtClean="0">
                <a:solidFill>
                  <a:srgbClr val="262626"/>
                </a:solidFill>
                <a:latin typeface="Microsoft YaHei" pitchFamily="34" charset="-122"/>
                <a:ea typeface="Microsoft YaHei" pitchFamily="34" charset="-122"/>
              </a:rPr>
              <a:t>包含 </a:t>
            </a:r>
            <a:r>
              <a:rPr lang="en-US" altLang="zh-CN" sz="2800" dirty="0" smtClean="0">
                <a:solidFill>
                  <a:srgbClr val="262626"/>
                </a:solidFill>
                <a:latin typeface="Microsoft YaHei" pitchFamily="34" charset="-122"/>
                <a:ea typeface="Microsoft YaHei" pitchFamily="34" charset="-122"/>
              </a:rPr>
              <a:t>7 </a:t>
            </a:r>
            <a:r>
              <a:rPr lang="zh-CN" altLang="en-US" sz="2800" dirty="0" smtClean="0">
                <a:solidFill>
                  <a:srgbClr val="262626"/>
                </a:solidFill>
                <a:latin typeface="Microsoft YaHei" pitchFamily="34" charset="-122"/>
                <a:ea typeface="Microsoft YaHei" pitchFamily="34" charset="-122"/>
              </a:rPr>
              <a:t>个讲解短片</a:t>
            </a:r>
            <a:endParaRPr lang="zh-CN" altLang="en-US" dirty="0" smtClean="0">
              <a:solidFill>
                <a:srgbClr val="262626"/>
              </a:solidFill>
              <a:latin typeface="Microsoft YaHei" pitchFamily="34" charset="-122"/>
              <a:ea typeface="Microsoft YaHei" pitchFamily="34" charset="-122"/>
            </a:endParaRPr>
          </a:p>
          <a:p>
            <a:pPr marL="276225" indent="-276225" eaLnBrk="1" hangingPunct="1">
              <a:buClr>
                <a:srgbClr val="FF9900"/>
              </a:buClr>
              <a:buFontTx/>
              <a:buChar char="•"/>
            </a:pPr>
            <a:r>
              <a:rPr lang="zh-CN" altLang="en-US" sz="2800" b="1" dirty="0" smtClean="0">
                <a:solidFill>
                  <a:srgbClr val="262626"/>
                </a:solidFill>
                <a:latin typeface="Microsoft YaHei" pitchFamily="34" charset="-122"/>
                <a:ea typeface="Microsoft YaHei" pitchFamily="34" charset="-122"/>
              </a:rPr>
              <a:t>建议的练习任务</a:t>
            </a:r>
          </a:p>
          <a:p>
            <a:pPr marL="276225" indent="-276225" eaLnBrk="1" hangingPunct="1">
              <a:buClr>
                <a:srgbClr val="FF9900"/>
              </a:buClr>
              <a:buFontTx/>
              <a:buChar char="•"/>
            </a:pPr>
            <a:r>
              <a:rPr lang="zh-CN" altLang="en-US" sz="2800" b="1" dirty="0" smtClean="0">
                <a:solidFill>
                  <a:srgbClr val="262626"/>
                </a:solidFill>
                <a:latin typeface="Microsoft YaHei" pitchFamily="34" charset="-122"/>
                <a:ea typeface="Microsoft YaHei" pitchFamily="34" charset="-122"/>
              </a:rPr>
              <a:t>测验</a:t>
            </a:r>
            <a:endParaRPr lang="en-US" altLang="zh-CN" sz="2800" b="1" dirty="0" smtClean="0">
              <a:solidFill>
                <a:srgbClr val="262626"/>
              </a:solidFill>
              <a:latin typeface="Microsoft YaHei" pitchFamily="34" charset="-122"/>
              <a:ea typeface="Microsoft YaHei" pitchFamily="34" charset="-122"/>
            </a:endParaRPr>
          </a:p>
          <a:p>
            <a:pPr marL="276225" indent="-276225" eaLnBrk="1" hangingPunct="1">
              <a:buClr>
                <a:srgbClr val="FF9900"/>
              </a:buClr>
              <a:buFontTx/>
              <a:buChar char="•"/>
            </a:pPr>
            <a:r>
              <a:rPr lang="zh-CN" altLang="en-US" sz="2800" b="1" dirty="0">
                <a:solidFill>
                  <a:srgbClr val="262626"/>
                </a:solidFill>
                <a:latin typeface="Microsoft YaHei" pitchFamily="34" charset="-122"/>
                <a:ea typeface="Microsoft YaHei" pitchFamily="34" charset="-122"/>
              </a:rPr>
              <a:t>课程摘要卡</a:t>
            </a:r>
          </a:p>
          <a:p>
            <a:pPr marL="276225" indent="-276225" eaLnBrk="1" hangingPunct="1">
              <a:buClr>
                <a:srgbClr val="FF9900"/>
              </a:buClr>
              <a:buFontTx/>
              <a:buChar char="•"/>
            </a:pPr>
            <a:endParaRPr lang="zh-CN" altLang="en-US" sz="2800" dirty="0" smtClean="0">
              <a:solidFill>
                <a:srgbClr val="262626"/>
              </a:solidFill>
              <a:latin typeface="Microsoft YaHei" pitchFamily="34" charset="-122"/>
              <a:ea typeface="Microsoft YaHei" pitchFamily="34" charset="-122"/>
            </a:endParaRPr>
          </a:p>
          <a:p>
            <a:pPr marL="276225" indent="-276225" eaLnBrk="1" hangingPunct="1">
              <a:buClr>
                <a:srgbClr val="F79646"/>
              </a:buClr>
              <a:buFont typeface="Calibri" pitchFamily="34" charset="0"/>
              <a:buAutoNum type="arabicPeriod"/>
            </a:pPr>
            <a:endParaRPr lang="zh-CN" altLang="en-US" sz="28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41313"/>
            <a:ext cx="9144000" cy="914400"/>
          </a:xfrm>
        </p:spPr>
        <p:txBody>
          <a:bodyPr>
            <a:normAutofit/>
          </a:bodyPr>
          <a:lstStyle/>
          <a:p>
            <a:pPr eaLnBrk="1" hangingPunct="1"/>
            <a:r>
              <a:rPr lang="zh-CN" altLang="en-US" sz="4000" dirty="0" smtClean="0">
                <a:solidFill>
                  <a:srgbClr val="7F7F7F"/>
                </a:solidFill>
                <a:latin typeface="Microsoft YaHei" pitchFamily="34" charset="-122"/>
                <a:ea typeface="Microsoft YaHei" pitchFamily="34" charset="-122"/>
              </a:rPr>
              <a:t>概述：转换电子表格数据</a:t>
            </a:r>
          </a:p>
        </p:txBody>
      </p:sp>
      <p:sp>
        <p:nvSpPr>
          <p:cNvPr id="4" name="Footer Placeholder 3"/>
          <p:cNvSpPr>
            <a:spLocks noGrp="1"/>
          </p:cNvSpPr>
          <p:nvPr>
            <p:ph type="ftr" sz="quarter" idx="16"/>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5" name="Content Placeholder 4"/>
          <p:cNvSpPr>
            <a:spLocks noGrp="1"/>
          </p:cNvSpPr>
          <p:nvPr>
            <p:ph type="body" sz="quarter" idx="14"/>
          </p:nvPr>
        </p:nvSpPr>
        <p:spPr>
          <a:xfrm>
            <a:off x="3048000" y="1649413"/>
            <a:ext cx="5562600" cy="4343400"/>
          </a:xfrm>
        </p:spPr>
        <p:txBody>
          <a:bodyPr/>
          <a:lstStyle/>
          <a:p>
            <a:pPr eaLnBrk="1" hangingPunct="1"/>
            <a:r>
              <a:rPr lang="zh-CN" altLang="en-US" dirty="0" smtClean="0">
                <a:solidFill>
                  <a:srgbClr val="000000"/>
                </a:solidFill>
                <a:latin typeface="Microsoft YaHei" pitchFamily="34" charset="-122"/>
                <a:ea typeface="Microsoft YaHei" pitchFamily="34" charset="-122"/>
              </a:rPr>
              <a:t>图表使数据可视化。 借助图表，您可以转换电子表格数据以显示比较、模式和趋势。</a:t>
            </a:r>
          </a:p>
          <a:p>
            <a:pPr eaLnBrk="1" hangingPunct="1"/>
            <a:r>
              <a:rPr lang="zh-CN" altLang="en-US" dirty="0" smtClean="0">
                <a:solidFill>
                  <a:srgbClr val="000000"/>
                </a:solidFill>
                <a:latin typeface="Microsoft YaHei" pitchFamily="34" charset="-122"/>
                <a:ea typeface="Microsoft YaHei" pitchFamily="34" charset="-122"/>
              </a:rPr>
              <a:t>本课程介绍图表，同时向您演示如何查看数据、更改图表外观、创建不同类型的图表等等。 </a:t>
            </a:r>
            <a:br>
              <a:rPr lang="zh-CN" altLang="en-US" dirty="0" smtClean="0">
                <a:solidFill>
                  <a:srgbClr val="000000"/>
                </a:solidFill>
                <a:latin typeface="Microsoft YaHei" pitchFamily="34" charset="-122"/>
                <a:ea typeface="Microsoft YaHei" pitchFamily="34" charset="-122"/>
              </a:rPr>
            </a:br>
            <a:endParaRPr lang="zh-CN" altLang="en-US" dirty="0" smtClean="0">
              <a:solidFill>
                <a:srgbClr val="000000"/>
              </a:solidFill>
              <a:latin typeface="Microsoft YaHei" pitchFamily="34" charset="-122"/>
              <a:ea typeface="Microsoft YaHei" pitchFamily="34" charset="-122"/>
            </a:endParaRPr>
          </a:p>
        </p:txBody>
      </p:sp>
      <p:pic>
        <p:nvPicPr>
          <p:cNvPr id="2" name="Picture Placeholder 1" title="Excel 2010 product icon"/>
          <p:cNvPicPr>
            <a:picLocks noGrp="1" noChangeAspect="1"/>
          </p:cNvPicPr>
          <p:nvPr>
            <p:ph type="pic" sz="quarter" idx="13"/>
          </p:nvPr>
        </p:nvPicPr>
        <p:blipFill>
          <a:blip r:embed="rId3"/>
          <a:srcRect/>
          <a:stretch>
            <a:fillRect/>
          </a:stretch>
        </p:blip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课程目标</a:t>
            </a:r>
          </a:p>
        </p:txBody>
      </p:sp>
      <p:sp>
        <p:nvSpPr>
          <p:cNvPr id="3" name="Content Placeholder 2"/>
          <p:cNvSpPr>
            <a:spLocks noGrp="1"/>
          </p:cNvSpPr>
          <p:nvPr>
            <p:ph idx="1"/>
          </p:nvPr>
        </p:nvSpPr>
        <p:spPr>
          <a:xfrm>
            <a:off x="493713" y="1376363"/>
            <a:ext cx="8229600" cy="3881437"/>
          </a:xfrm>
        </p:spPr>
        <p:txBody>
          <a:bodyPr/>
          <a:lstStyle/>
          <a:p>
            <a:pPr eaLnBrk="1" hangingPunct="1">
              <a:buClr>
                <a:srgbClr val="F79646"/>
              </a:buClr>
              <a:buFont typeface="Arial" pitchFamily="34" charset="0"/>
              <a:buChar char="•"/>
            </a:pPr>
            <a:r>
              <a:rPr lang="zh-CN" altLang="en-US" sz="2800" dirty="0" smtClean="0">
                <a:solidFill>
                  <a:srgbClr val="262626"/>
                </a:solidFill>
                <a:latin typeface="Microsoft YaHei" pitchFamily="34" charset="-122"/>
                <a:ea typeface="Microsoft YaHei" pitchFamily="34" charset="-122"/>
              </a:rPr>
              <a:t>创建图表。</a:t>
            </a:r>
          </a:p>
          <a:p>
            <a:pPr eaLnBrk="1" hangingPunct="1">
              <a:buClr>
                <a:srgbClr val="F79646"/>
              </a:buClr>
              <a:buFont typeface="Arial" pitchFamily="34" charset="0"/>
              <a:buChar char="•"/>
            </a:pPr>
            <a:r>
              <a:rPr lang="zh-CN" altLang="en-US" sz="2800" dirty="0" smtClean="0">
                <a:solidFill>
                  <a:srgbClr val="262626"/>
                </a:solidFill>
                <a:latin typeface="Microsoft YaHei" pitchFamily="34" charset="-122"/>
                <a:ea typeface="Microsoft YaHei" pitchFamily="34" charset="-122"/>
              </a:rPr>
              <a:t>创建完成后更改图表。</a:t>
            </a:r>
          </a:p>
          <a:p>
            <a:pPr eaLnBrk="1" hangingPunct="1">
              <a:buClr>
                <a:srgbClr val="F79646"/>
              </a:buClr>
              <a:buFont typeface="Arial" pitchFamily="34" charset="0"/>
              <a:buChar char="•"/>
            </a:pPr>
            <a:r>
              <a:rPr lang="zh-CN" altLang="en-US" sz="2800" dirty="0" smtClean="0">
                <a:solidFill>
                  <a:srgbClr val="262626"/>
                </a:solidFill>
                <a:latin typeface="Microsoft YaHei" pitchFamily="34" charset="-122"/>
                <a:ea typeface="Microsoft YaHei" pitchFamily="34" charset="-122"/>
              </a:rPr>
              <a:t>了解基本图表术语。</a:t>
            </a:r>
            <a:endParaRPr lang="zh-CN" altLang="en-US" sz="28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图表简介</a:t>
            </a:r>
          </a:p>
        </p:txBody>
      </p:sp>
      <p:sp>
        <p:nvSpPr>
          <p:cNvPr id="43011" name="Footer Placeholder 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4" name="Charts_One_VF102594614.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_One_VF102594614这些数据显示三名销售人员在三个月内每人每月售出多少盒茶叶。933" time="933"/>
                    <p14:bmk name="Charts_One_VF102594614这些数据显示三名销售人员在三个月内每人每月售出多少盒茶叶。9233" time="9233"/>
                    <p14:bmk name="Charts_One_VF102594614要将此数据输入图表中，我先选择此数据；单击A29333" time="9333"/>
                    <p14:bmk name="Charts_One_VF102594614要将此数据输入图表中，我先选择此数据；单击A217933" time="17933"/>
                    <p14:bmk name="Charts_One_VF102594614然后，我在功能区上单击“插入”选项卡。18033" time="18033"/>
                    <p14:bmk name="Charts_One_VF102594614然后，我在功能区上单击“插入”选项卡。22167" time="22167"/>
                    <p14:bmk name="Charts_One_VF102594614此时，“图表”组中有我可以创建的不同类型图表：折线图、饼图、条形图、面积图。22267" time="22267"/>
                    <p14:bmk name="Charts_One_VF102594614此时，“图表”组中有我可以创建的不同类型图表：折线图、饼图、条形图、面积图。30267" time="30267"/>
                    <p14:bmk name="Charts_One_VF102594614然后我要选择“柱形图”，因为柱形图通常用于比较项目。30367" time="30367"/>
                    <p14:bmk name="Charts_One_VF102594614然后我要选择“柱形图”，因为柱形图通常用于比较项目。35800" time="35800"/>
                    <p14:bmk name="Charts_One_VF102594614例如，这些销售人员彼此间的绩效比较。35900" time="35900"/>
                    <p14:bmk name="Charts_One_VF102594614例如，这些销售人员彼此间的绩效比较。39667" time="39667"/>
                    <p14:bmk name="Charts_One_VF102594614我单击此按钮来显示可供选择的不同柱形图类型。39767" time="39767"/>
                    <p14:bmk name="Charts_One_VF102594614我单击此按钮来显示可供选择的不同柱形图类型。44967" time="44967"/>
                    <p14:bmk name="Charts_One_VF102594614当光标在每种图表类型上停留时45067" time="45067"/>
                    <p14:bmk name="Charts_One_VF102594614当光标在每种图表类型上停留时48567" time="48567"/>
                    <p14:bmk name="Charts_One_VF102594614将出现屏幕提示，显示图表名称，还会给出此图表类型的描述。48667" time="48667"/>
                    <p14:bmk name="Charts_One_VF102594614将出现屏幕提示，显示图表名称，还会给出此图表类型的描述。54467" time="54467"/>
                    <p14:bmk name="Charts_One_VF102594614然后我要选择“簇状柱形图”，就是这样。54567" time="54567"/>
                    <p14:bmk name="Charts_One_VF102594614然后我要选择“簇状柱形图”，就是这样。59900" time="59900"/>
                    <p14:bmk name="Charts_One_VF102594614我仅单击了几下鼠标就完成了图表的创建，然后您就可以按月查看这些销售人员彼此间的绩效比较。60000" time="60000"/>
                    <p14:bmk name="Charts_One_VF102594614我仅单击了几下鼠标就完成了图表的创建，然后您就可以按月查看这些销售人员彼此间的绩效比较。67633" time="67633"/>
                    <p14:bmk name="Charts_One_VF102594614右侧是图表图例，说明了为每名销售人员所指定的颜色。67733" time="67733"/>
                    <p14:bmk name="Charts_One_VF102594614右侧是图表图例，说明了为每名销售人员所指定的颜色。74567" time="74567"/>
                    <p14:bmk name="Charts_One_VF102594614例如，为浩荣指定蓝色，为国明指定深褐色，为林音指定绿色。74667" time="74667"/>
                    <p14:bmk name="Charts_One_VF102594614例如，为浩荣指定蓝色，为国明指定深褐色，为林音指定绿色。82100" time="82100"/>
                    <p14:bmk name="Charts_One_VF102594614浩荣1月份的销售情况82200" time="82200"/>
                    <p14:bmk name="Charts_One_VF102594614浩荣1月份的销售情况86200" time="86200"/>
                    <p14:bmk name="Charts_One_VF102594614您是否已注意到屏幕提示？显示“浩荣”指明柱形，“一月”指明月份，86300" time="86300"/>
                    <p14:bmk name="Charts_One_VF102594614您是否已注意到屏幕提示？显示“浩荣”指明柱形，“一月”指明月份，93333" time="93333"/>
                    <p14:bmk name="Charts_One_VF102594614“值：240”代表创建柱形所在单元格中的值。93433" time="93433"/>
                    <p14:bmk name="Charts_One_VF102594614“值：240”代表创建柱形所在单元格中的值。99933" time="99933"/>
                    <p14:bmk name="Charts_One_VF102594614国明2月份的销售情况100033" time="100033"/>
                    <p14:bmk name="Charts_One_VF102594614国明2月份的销售情况108700" time="108700"/>
                    <p14:bmk name="Charts_One_VF102594614注意：如果您想将图表从一个区域移至另一个区域，其中一个方法是使用四向光标。108800" time="108800"/>
                    <p14:bmk name="Charts_One_VF102594614注意：如果您想将图表从一个区域移至另一个区域，其中一个方法是使用四向光标。116600" time="116600"/>
                    <p14:bmk name="Charts_One_VF102594614单击图表并拖动到您想要放置的位置即可。116700" time="116700"/>
                    <p14:bmk name="Charts_One_VF102594614单击图表并拖动到您想要放置的位置即可。124100" time="124100"/>
                    <p14:bmk name="Charts_One_VF102594614创建图表时，图表工具将出现在具有3124200" time="124200"/>
                    <p14:bmk name="Charts_One_VF102594614创建图表时，图表工具将出现在具有3133600" time="133600"/>
                    <p14:bmk name="Charts_One_VF102594614选项卡包含您处理图表时所需的所有命令。133700" time="133700"/>
                    <p14:bmk name="Charts_One_VF102594614选项卡包含您处理图表时所需的所有命令。137600" time="137600"/>
                    <p14:bmk name="Charts_One_VF102594614当完成图表并且无需再使用命令时，单击图表外侧，命令将会消失。137700" time="137700"/>
                    <p14:bmk name="Charts_One_VF102594614当完成图表并且无需再使用命令时，单击图表外侧，命令将会消失。144900" time="144900"/>
                    <p14:bmk name="Charts_One_VF102594614要找回命令，请单击图表内部，“图表工具”将再次出现。145000" time="145000"/>
                    <p14:bmk name="Charts_One_VF102594614要找回命令，请单击图表内部，“图表工具”将再次出现。150333" time="150333"/>
                    <p14:bmk name="Charts_One_VF102594614顺便说一下，如果您不喜欢所创建的图表类型，150433" time="150433"/>
                    <p14:bmk name="Charts_One_VF102594614顺便说一下，如果您不喜欢所创建的图表类型，155367" time="155367"/>
                    <p14:bmk name="Charts_One_VF102594614或者此图表未按您希望的方式显示数据时，155467" time="155467"/>
                    <p14:bmk name="Charts_One_VF102594614或者此图表未按您希望的方式显示数据时，159267" time="159267"/>
                    <p14:bmk name="Charts_One_VF102594614单击图表内部，然后在“类型”组中的“设计”选项卡上，单击“更改图表类型”。159367" time="159367"/>
                    <p14:bmk name="Charts_One_VF102594614单击图表内部，然后在“类型”组中的“设计”选项卡上，单击“更改图表类型”。167133" time="167133"/>
                    <p14:bmk name="Charts_One_VF102594614我将尝试使用该类型，然后单击“确认”。这样可以，但我更喜欢第一种类型。167233" time="167233"/>
                    <p14:bmk name="Charts_One_VF102594614我将尝试使用该类型，然后单击“确认”。这样可以，但我更喜欢第一种类型。174767" time="174767"/>
                    <p14:bmk name="Charts_One_VF102594614所以我单击“更改图表类型”，再次单击“簇状柱形图”，然后单击“确定”。174867" time="174867"/>
                    <p14:bmk name="Charts_One_VF102594614所以我单击“更改图表类型”，再次单击“簇状柱形图”，然后单击“确定”。181400" time="181400"/>
                    <p14:bmk name="Charts_One_VF102594614找回了我的原始图表。181500" time="181500"/>
                    <p14:bmk name="Charts_One_VF102594614找回了我的原始图表。184467" time="184467"/>
                    <p14:bmk name="Charts_One_VF102594614现在，单击图表外部，“图表工具”将消失。184567" time="184567"/>
                    <p14:bmk name="Charts_One_VF102594614现在，单击图表外部，“图表工具”将消失。192067" time="192067"/>
                  </p14:bmkLst>
                </p14:media>
              </p:ext>
            </p:extLst>
          </p:nvPr>
        </p:nvPicPr>
        <p:blipFill>
          <a:blip r:embed="rId36"/>
          <a:stretch>
            <a:fillRect/>
          </a:stretch>
        </p:blipFill>
        <p:spPr>
          <a:xfrm>
            <a:off x="1524000" y="992188"/>
            <a:ext cx="5943600" cy="4457700"/>
          </a:xfrm>
        </p:spPr>
      </p:pic>
      <p:sp>
        <p:nvSpPr>
          <p:cNvPr id="5" name="TextBox 4" hidden="1"/>
          <p:cNvSpPr txBox="1"/>
          <p:nvPr/>
        </p:nvSpPr>
        <p:spPr>
          <a:xfrm>
            <a:off x="0" y="0"/>
            <a:ext cx="4161717" cy="276999"/>
          </a:xfrm>
          <a:prstGeom prst="rect">
            <a:avLst/>
          </a:prstGeom>
          <a:noFill/>
        </p:spPr>
        <p:txBody>
          <a:bodyPr vert="horz" wrap="none" tIns="0" bIns="0" rtlCol="0">
            <a:spAutoFit/>
          </a:bodyPr>
          <a:lstStyle/>
          <a:p>
            <a:r>
              <a:rPr lang="zh-CN" altLang="en-US" smtClean="0">
                <a:latin typeface="Calibri"/>
              </a:rPr>
              <a:t>请参阅课程结束时提供的 课程摘要卡。</a:t>
            </a:r>
            <a:endParaRPr lang="en-US">
              <a:latin typeface="Calibri"/>
            </a:endParaRPr>
          </a:p>
        </p:txBody>
      </p:sp>
      <p:sp>
        <p:nvSpPr>
          <p:cNvPr id="8" name="Charts_One_VF102594614这些数据显示三名销售人员在三个月内每人每月售出多少盒茶叶。9339233"/>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这些数据显示三名销售人员 在三个月内每人每月 售出多少盒茶叶。</a:t>
            </a:r>
            <a:endParaRPr lang="en-US">
              <a:solidFill>
                <a:srgbClr val="FFFFFF"/>
              </a:solidFill>
              <a:latin typeface="Calibri"/>
            </a:endParaRPr>
          </a:p>
        </p:txBody>
      </p:sp>
      <p:sp>
        <p:nvSpPr>
          <p:cNvPr id="9" name="Charts_One_VF102594614要将此数据输入图表中，我先选择此数据；单击A2933317933"/>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要将此数据输入图表中，我先选择 此数据；单击 </a:t>
            </a:r>
            <a:r>
              <a:rPr lang="en-US" altLang="zh-CN" smtClean="0">
                <a:solidFill>
                  <a:srgbClr val="FFFFFF"/>
                </a:solidFill>
                <a:latin typeface="Calibri"/>
              </a:rPr>
              <a:t>A2 </a:t>
            </a:r>
            <a:r>
              <a:rPr lang="zh-CN" altLang="en-US" smtClean="0">
                <a:solidFill>
                  <a:srgbClr val="FFFFFF"/>
                </a:solidFill>
                <a:latin typeface="Calibri"/>
              </a:rPr>
              <a:t>单元格， 然后拖动至 </a:t>
            </a:r>
            <a:r>
              <a:rPr lang="en-US" altLang="zh-CN" smtClean="0">
                <a:solidFill>
                  <a:srgbClr val="FFFFFF"/>
                </a:solidFill>
                <a:latin typeface="Calibri"/>
              </a:rPr>
              <a:t>D5 </a:t>
            </a:r>
            <a:r>
              <a:rPr lang="zh-CN" altLang="en-US" smtClean="0">
                <a:solidFill>
                  <a:srgbClr val="FFFFFF"/>
                </a:solidFill>
                <a:latin typeface="Calibri"/>
              </a:rPr>
              <a:t>单元格。</a:t>
            </a:r>
            <a:endParaRPr lang="en-US">
              <a:solidFill>
                <a:srgbClr val="FFFFFF"/>
              </a:solidFill>
              <a:latin typeface="Calibri"/>
            </a:endParaRPr>
          </a:p>
        </p:txBody>
      </p:sp>
      <p:sp>
        <p:nvSpPr>
          <p:cNvPr id="10" name="Charts_One_VF102594614然后，我在功能区上单击“插入”选项卡。1803322167"/>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然后，我在功能区上单击 “插入”选项卡。</a:t>
            </a:r>
            <a:endParaRPr lang="en-US">
              <a:solidFill>
                <a:srgbClr val="FFFFFF"/>
              </a:solidFill>
              <a:latin typeface="Calibri"/>
            </a:endParaRPr>
          </a:p>
        </p:txBody>
      </p:sp>
      <p:sp>
        <p:nvSpPr>
          <p:cNvPr id="11" name="Charts_One_VF102594614此时，“图表”组中有我可以创建的不同类型图表：折线图、饼图、条形图、面积图。2226730267"/>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此时，“图表”组中有我可以创建的 不同类型图表：折线图、饼图、 条形图、面积图。</a:t>
            </a:r>
            <a:endParaRPr lang="en-US">
              <a:solidFill>
                <a:srgbClr val="FFFFFF"/>
              </a:solidFill>
              <a:latin typeface="Calibri"/>
            </a:endParaRPr>
          </a:p>
        </p:txBody>
      </p:sp>
      <p:sp>
        <p:nvSpPr>
          <p:cNvPr id="12" name="Charts_One_VF102594614然后我要选择“柱形图”，因为柱形图通常用于比较项目。3036735800"/>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然后我要选择“柱形图”，因为 柱形图通常用于比较项目。</a:t>
            </a:r>
            <a:endParaRPr lang="en-US">
              <a:solidFill>
                <a:srgbClr val="FFFFFF"/>
              </a:solidFill>
              <a:latin typeface="Calibri"/>
            </a:endParaRPr>
          </a:p>
        </p:txBody>
      </p:sp>
      <p:sp>
        <p:nvSpPr>
          <p:cNvPr id="13" name="Charts_One_VF102594614例如，这些销售人员彼此间的绩效比较。3590039667"/>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例如，这些销售人员彼此间的 绩效比较。</a:t>
            </a:r>
            <a:endParaRPr lang="en-US">
              <a:solidFill>
                <a:srgbClr val="FFFFFF"/>
              </a:solidFill>
              <a:latin typeface="Calibri"/>
            </a:endParaRPr>
          </a:p>
        </p:txBody>
      </p:sp>
      <p:sp>
        <p:nvSpPr>
          <p:cNvPr id="14" name="Charts_One_VF102594614我单击此按钮来显示可供选择的不同柱形图类型。3976744967"/>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我单击此按钮来显示可供选择的 不同柱形图类型。</a:t>
            </a:r>
            <a:endParaRPr lang="en-US">
              <a:solidFill>
                <a:srgbClr val="FFFFFF"/>
              </a:solidFill>
              <a:latin typeface="Calibri"/>
            </a:endParaRPr>
          </a:p>
        </p:txBody>
      </p:sp>
      <p:sp>
        <p:nvSpPr>
          <p:cNvPr id="15" name="Charts_One_VF102594614当光标在每种图表类型上停留时4506748567"/>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当光标在每种图表类型上停留时</a:t>
            </a:r>
            <a:endParaRPr lang="en-US">
              <a:solidFill>
                <a:srgbClr val="FFFFFF"/>
              </a:solidFill>
              <a:latin typeface="Calibri"/>
            </a:endParaRPr>
          </a:p>
        </p:txBody>
      </p:sp>
      <p:sp>
        <p:nvSpPr>
          <p:cNvPr id="16" name="Charts_One_VF102594614将出现屏幕提示，显示图表名称，还会给出此图表类型的描述。4866754467"/>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将出现屏幕提示，显示图表名称， 还会给出此图表类型的描述。</a:t>
            </a:r>
            <a:endParaRPr lang="en-US">
              <a:solidFill>
                <a:srgbClr val="FFFFFF"/>
              </a:solidFill>
              <a:latin typeface="Calibri"/>
            </a:endParaRPr>
          </a:p>
        </p:txBody>
      </p:sp>
      <p:sp>
        <p:nvSpPr>
          <p:cNvPr id="17" name="Charts_One_VF102594614然后我要选择“簇状柱形图”，就是这样。5456759900"/>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然后我要选择“簇状柱形图”， 就是这样。</a:t>
            </a:r>
            <a:endParaRPr lang="en-US">
              <a:solidFill>
                <a:srgbClr val="FFFFFF"/>
              </a:solidFill>
              <a:latin typeface="Calibri"/>
            </a:endParaRPr>
          </a:p>
        </p:txBody>
      </p:sp>
      <p:sp>
        <p:nvSpPr>
          <p:cNvPr id="18" name="Charts_One_VF102594614我仅单击了几下鼠标就完成了图表的创建，然后您就可以按月查看这些销售人员彼此间的绩效比较。6000067633"/>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我仅单击了几下鼠标就完成了图表的 创建，然后您就可以按月查看这些 销售人员彼此间的绩效比较。</a:t>
            </a:r>
            <a:endParaRPr lang="en-US">
              <a:solidFill>
                <a:srgbClr val="FFFFFF"/>
              </a:solidFill>
              <a:latin typeface="Calibri"/>
            </a:endParaRPr>
          </a:p>
        </p:txBody>
      </p:sp>
      <p:sp>
        <p:nvSpPr>
          <p:cNvPr id="19" name="Charts_One_VF102594614右侧是图表图例，说明了为每名销售人员所指定的颜色。6773374567"/>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右侧是图表图例，说明了为每名 销售人员所指定的颜色。</a:t>
            </a:r>
            <a:endParaRPr lang="en-US">
              <a:solidFill>
                <a:srgbClr val="FFFFFF"/>
              </a:solidFill>
              <a:latin typeface="Calibri"/>
            </a:endParaRPr>
          </a:p>
        </p:txBody>
      </p:sp>
      <p:sp>
        <p:nvSpPr>
          <p:cNvPr id="20" name="Charts_One_VF102594614例如，为浩荣指定蓝色，为国明指定深褐色，为林音指定绿色。7466782100"/>
          <p:cNvSpPr txBox="1"/>
          <p:nvPr>
            <p:custDataLst>
              <p:tags r:id="rId1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例如，为浩荣指定蓝色， 为国明指定深褐色， 为林音指定绿色。</a:t>
            </a:r>
            <a:endParaRPr lang="en-US">
              <a:solidFill>
                <a:srgbClr val="FFFFFF"/>
              </a:solidFill>
              <a:latin typeface="Calibri"/>
            </a:endParaRPr>
          </a:p>
        </p:txBody>
      </p:sp>
      <p:sp>
        <p:nvSpPr>
          <p:cNvPr id="21" name="Charts_One_VF102594614浩荣1月份的销售情况8220086200"/>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浩荣 </a:t>
            </a:r>
            <a:r>
              <a:rPr lang="en-US" altLang="zh-CN" smtClean="0">
                <a:solidFill>
                  <a:srgbClr val="FFFFFF"/>
                </a:solidFill>
                <a:latin typeface="Calibri"/>
              </a:rPr>
              <a:t>1 </a:t>
            </a:r>
            <a:r>
              <a:rPr lang="zh-CN" altLang="en-US" smtClean="0">
                <a:solidFill>
                  <a:srgbClr val="FFFFFF"/>
                </a:solidFill>
                <a:latin typeface="Calibri"/>
              </a:rPr>
              <a:t>月份的销售情况 好于其他人。</a:t>
            </a:r>
            <a:endParaRPr lang="en-US">
              <a:solidFill>
                <a:srgbClr val="FFFFFF"/>
              </a:solidFill>
              <a:latin typeface="Calibri"/>
            </a:endParaRPr>
          </a:p>
        </p:txBody>
      </p:sp>
      <p:sp>
        <p:nvSpPr>
          <p:cNvPr id="22" name="Charts_One_VF102594614您是否已注意到屏幕提示？显示“浩荣”指明柱形，“一月”指明月份，8630093333"/>
          <p:cNvSpPr txBox="1"/>
          <p:nvPr>
            <p:custDataLst>
              <p:tags r:id="rId1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您是否已注意到屏幕提示？ 显示 “浩荣”指明柱形，“一月”指明月份，</a:t>
            </a:r>
            <a:endParaRPr lang="en-US">
              <a:solidFill>
                <a:srgbClr val="FFFFFF"/>
              </a:solidFill>
              <a:latin typeface="Calibri"/>
            </a:endParaRPr>
          </a:p>
        </p:txBody>
      </p:sp>
      <p:sp>
        <p:nvSpPr>
          <p:cNvPr id="23" name="Charts_One_VF102594614“值：240”代表创建柱形所在单元格中的值。9343399933"/>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“值：</a:t>
            </a:r>
            <a:r>
              <a:rPr lang="en-US" altLang="zh-CN" smtClean="0">
                <a:solidFill>
                  <a:srgbClr val="FFFFFF"/>
                </a:solidFill>
                <a:latin typeface="Calibri"/>
              </a:rPr>
              <a:t>240”</a:t>
            </a:r>
            <a:r>
              <a:rPr lang="zh-CN" altLang="en-US" smtClean="0">
                <a:solidFill>
                  <a:srgbClr val="FFFFFF"/>
                </a:solidFill>
                <a:latin typeface="Calibri"/>
              </a:rPr>
              <a:t>代表创建柱形 所在单元格中的值。</a:t>
            </a:r>
            <a:endParaRPr lang="en-US">
              <a:solidFill>
                <a:srgbClr val="FFFFFF"/>
              </a:solidFill>
              <a:latin typeface="Calibri"/>
            </a:endParaRPr>
          </a:p>
        </p:txBody>
      </p:sp>
      <p:sp>
        <p:nvSpPr>
          <p:cNvPr id="24" name="Charts_One_VF102594614国明2月份的销售情况100033108700"/>
          <p:cNvSpPr txBox="1"/>
          <p:nvPr>
            <p:custDataLst>
              <p:tags r:id="rId2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国明 </a:t>
            </a:r>
            <a:r>
              <a:rPr lang="en-US" altLang="zh-CN" smtClean="0">
                <a:solidFill>
                  <a:srgbClr val="FFFFFF"/>
                </a:solidFill>
                <a:latin typeface="Calibri"/>
              </a:rPr>
              <a:t>2 </a:t>
            </a:r>
            <a:r>
              <a:rPr lang="zh-CN" altLang="en-US" smtClean="0">
                <a:solidFill>
                  <a:srgbClr val="FFFFFF"/>
                </a:solidFill>
                <a:latin typeface="Calibri"/>
              </a:rPr>
              <a:t>月份的销售情况 好于其他人。浩荣 </a:t>
            </a:r>
            <a:r>
              <a:rPr lang="en-US" altLang="zh-CN" smtClean="0">
                <a:solidFill>
                  <a:srgbClr val="FFFFFF"/>
                </a:solidFill>
                <a:latin typeface="Calibri"/>
              </a:rPr>
              <a:t>3 </a:t>
            </a:r>
            <a:r>
              <a:rPr lang="zh-CN" altLang="en-US" smtClean="0">
                <a:solidFill>
                  <a:srgbClr val="FFFFFF"/>
                </a:solidFill>
                <a:latin typeface="Calibri"/>
              </a:rPr>
              <a:t>月份的 销售情况也好于其他人。</a:t>
            </a:r>
            <a:endParaRPr lang="en-US">
              <a:solidFill>
                <a:srgbClr val="FFFFFF"/>
              </a:solidFill>
              <a:latin typeface="Calibri"/>
            </a:endParaRPr>
          </a:p>
        </p:txBody>
      </p:sp>
      <p:sp>
        <p:nvSpPr>
          <p:cNvPr id="25" name="Charts_One_VF102594614注意：如果您想将图表从一个区域移至另一个区域，其中一个方法是使用四向光标。108800116600"/>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注意：如果您想将图表从一个区域 移至另一个区域，其中一个方法 是使用四向光标。</a:t>
            </a:r>
            <a:endParaRPr lang="en-US">
              <a:solidFill>
                <a:srgbClr val="FFFFFF"/>
              </a:solidFill>
              <a:latin typeface="Calibri"/>
            </a:endParaRPr>
          </a:p>
        </p:txBody>
      </p:sp>
      <p:sp>
        <p:nvSpPr>
          <p:cNvPr id="26" name="Charts_One_VF102594614单击图表并拖动到您想要放置的位置即可。116700124100"/>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单击图表并拖动到您想要 放置的位置即可。</a:t>
            </a:r>
            <a:endParaRPr lang="en-US">
              <a:solidFill>
                <a:srgbClr val="FFFFFF"/>
              </a:solidFill>
              <a:latin typeface="Calibri"/>
            </a:endParaRPr>
          </a:p>
        </p:txBody>
      </p:sp>
      <p:sp>
        <p:nvSpPr>
          <p:cNvPr id="27" name="Charts_One_VF102594614创建图表时，图表工具将出现在具有3124200133600"/>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创建图表时，图表工具将出现在 具有 </a:t>
            </a:r>
            <a:r>
              <a:rPr lang="en-US" altLang="zh-CN" smtClean="0">
                <a:solidFill>
                  <a:srgbClr val="FFFFFF"/>
                </a:solidFill>
                <a:latin typeface="Calibri"/>
              </a:rPr>
              <a:t>3 </a:t>
            </a:r>
            <a:r>
              <a:rPr lang="zh-CN" altLang="en-US" smtClean="0">
                <a:solidFill>
                  <a:srgbClr val="FFFFFF"/>
                </a:solidFill>
                <a:latin typeface="Calibri"/>
              </a:rPr>
              <a:t>个选项卡（设计、布局 和格式）的功能区顶部。</a:t>
            </a:r>
            <a:endParaRPr lang="en-US">
              <a:solidFill>
                <a:srgbClr val="FFFFFF"/>
              </a:solidFill>
              <a:latin typeface="Calibri"/>
            </a:endParaRPr>
          </a:p>
        </p:txBody>
      </p:sp>
      <p:sp>
        <p:nvSpPr>
          <p:cNvPr id="28" name="Charts_One_VF102594614选项卡包含您处理图表时所需的所有命令。133700137600"/>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选项卡包含您处理图表时 所需的所有命令。</a:t>
            </a:r>
            <a:endParaRPr lang="en-US">
              <a:solidFill>
                <a:srgbClr val="FFFFFF"/>
              </a:solidFill>
              <a:latin typeface="Calibri"/>
            </a:endParaRPr>
          </a:p>
        </p:txBody>
      </p:sp>
      <p:sp>
        <p:nvSpPr>
          <p:cNvPr id="29" name="Charts_One_VF102594614当完成图表并且无需再使用命令时，单击图表外侧，命令将会消失。137700144900"/>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当完成图表并且无需再使用命令时， 单击图表外侧，命令将会消失。</a:t>
            </a:r>
            <a:endParaRPr lang="en-US">
              <a:solidFill>
                <a:srgbClr val="FFFFFF"/>
              </a:solidFill>
              <a:latin typeface="Calibri"/>
            </a:endParaRPr>
          </a:p>
        </p:txBody>
      </p:sp>
      <p:sp>
        <p:nvSpPr>
          <p:cNvPr id="30" name="Charts_One_VF102594614要找回命令，请单击图表内部，“图表工具”将再次出现。145000150333"/>
          <p:cNvSpPr txBox="1"/>
          <p:nvPr>
            <p:custDataLst>
              <p:tags r:id="rId2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要找回命令，请单击图表内部， “图表工具”将再次出现。</a:t>
            </a:r>
            <a:endParaRPr lang="en-US">
              <a:solidFill>
                <a:srgbClr val="FFFFFF"/>
              </a:solidFill>
              <a:latin typeface="Calibri"/>
            </a:endParaRPr>
          </a:p>
        </p:txBody>
      </p:sp>
      <p:sp>
        <p:nvSpPr>
          <p:cNvPr id="31" name="Charts_One_VF102594614顺便说一下，如果您不喜欢所创建的图表类型，150433155367"/>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顺便说一下，如果您不喜欢 所创建的图表类型，</a:t>
            </a:r>
            <a:endParaRPr lang="en-US">
              <a:solidFill>
                <a:srgbClr val="FFFFFF"/>
              </a:solidFill>
              <a:latin typeface="Calibri"/>
            </a:endParaRPr>
          </a:p>
        </p:txBody>
      </p:sp>
      <p:sp>
        <p:nvSpPr>
          <p:cNvPr id="32" name="Charts_One_VF102594614或者此图表未按您希望的方式显示数据时，155467159267"/>
          <p:cNvSpPr txBox="1"/>
          <p:nvPr>
            <p:custDataLst>
              <p:tags r:id="rId2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或者此图表未按您希望的方式 显示数据时，</a:t>
            </a:r>
            <a:endParaRPr lang="en-US">
              <a:solidFill>
                <a:srgbClr val="FFFFFF"/>
              </a:solidFill>
              <a:latin typeface="Calibri"/>
            </a:endParaRPr>
          </a:p>
        </p:txBody>
      </p:sp>
      <p:sp>
        <p:nvSpPr>
          <p:cNvPr id="33" name="Charts_One_VF102594614单击图表内部，然后在“类型”组中的“设计”选项卡上，单击“更改图表类型”。159367167133"/>
          <p:cNvSpPr txBox="1"/>
          <p:nvPr>
            <p:custDataLst>
              <p:tags r:id="rId2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单击图表内部，然后在“类型” 组中的“设计”选项卡上， 单击“更改图表类型”。</a:t>
            </a:r>
            <a:endParaRPr lang="en-US">
              <a:solidFill>
                <a:srgbClr val="FFFFFF"/>
              </a:solidFill>
              <a:latin typeface="Calibri"/>
            </a:endParaRPr>
          </a:p>
        </p:txBody>
      </p:sp>
      <p:sp>
        <p:nvSpPr>
          <p:cNvPr id="34" name="Charts_One_VF102594614我将尝试使用该类型，然后单击“确认”。这样可以，但我更喜欢第一种类型。167233174767"/>
          <p:cNvSpPr txBox="1"/>
          <p:nvPr>
            <p:custDataLst>
              <p:tags r:id="rId3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我将尝试使用该类型，然后 单击“确认”。这样可以， 但我更喜欢第一种类型。</a:t>
            </a:r>
            <a:endParaRPr lang="en-US">
              <a:solidFill>
                <a:srgbClr val="FFFFFF"/>
              </a:solidFill>
              <a:latin typeface="Calibri"/>
            </a:endParaRPr>
          </a:p>
        </p:txBody>
      </p:sp>
      <p:sp>
        <p:nvSpPr>
          <p:cNvPr id="35" name="Charts_One_VF102594614所以我单击“更改图表类型”，再次单击“簇状柱形图”，然后单击“确定”。174867181400"/>
          <p:cNvSpPr txBox="1"/>
          <p:nvPr>
            <p:custDataLst>
              <p:tags r:id="rId3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所以我单击“更改图表类型”， 再次单击“簇状柱形图”， 然后单击“确定”。</a:t>
            </a:r>
            <a:endParaRPr lang="en-US">
              <a:solidFill>
                <a:srgbClr val="FFFFFF"/>
              </a:solidFill>
              <a:latin typeface="Calibri"/>
            </a:endParaRPr>
          </a:p>
        </p:txBody>
      </p:sp>
      <p:sp>
        <p:nvSpPr>
          <p:cNvPr id="36" name="Charts_One_VF102594614找回了我的原始图表。181500184467"/>
          <p:cNvSpPr txBox="1"/>
          <p:nvPr>
            <p:custDataLst>
              <p:tags r:id="rId3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找回了我的原始图表。</a:t>
            </a:r>
            <a:endParaRPr lang="en-US">
              <a:solidFill>
                <a:srgbClr val="FFFFFF"/>
              </a:solidFill>
              <a:latin typeface="Calibri"/>
            </a:endParaRPr>
          </a:p>
        </p:txBody>
      </p:sp>
      <p:sp>
        <p:nvSpPr>
          <p:cNvPr id="37" name="Charts_One_VF102594614现在，单击图表外部，“图表工具”将消失。184567192067"/>
          <p:cNvSpPr txBox="1"/>
          <p:nvPr>
            <p:custDataLst>
              <p:tags r:id="rId3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现在，单击图表外部， “图表工具”将消失。</a:t>
            </a:r>
            <a:endParaRPr lang="en-US">
              <a:solidFill>
                <a:srgbClr val="FFFFFF"/>
              </a:solidFill>
              <a:latin typeface="Calibri"/>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Charts_One_VF102594614这些数据显示三名销售人员在三个月内每人每月售出多少盒茶叶。9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MediaBookmark" delay="0">
                      <p:tgtEl>
                        <p14:bmkTgt spid="4" bmkName="Charts_One_VF102594614这些数据显示三名销售人员在三个月内每人每月售出多少盒茶叶。933"/>
                      </p:tgtEl>
                    </p:cond>
                  </p:nextCondLst>
                </p:seq>
                <p:seq concurrent="1" nextAc="seek">
                  <p:cTn id="22" restart="whenNotActive" fill="hold" evtFilter="cancelBubble" nodeType="interactiveSeq">
                    <p:stCondLst>
                      <p:cond evt="onMediaBookmark" delay="0">
                        <p:tgtEl>
                          <p14:bmkTgt spid="4" bmkName="Charts_One_VF102594614这些数据显示三名销售人员在三个月内每人每月售出多少盒茶叶。92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这些数据显示三名销售人员在三个月内每人每月售出多少盒茶叶。9233"/>
                      </p:tgtEl>
                    </p:cond>
                  </p:nextCondLst>
                </p:seq>
                <p:seq concurrent="1" nextAc="seek">
                  <p:cTn id="28" restart="whenNotActive" fill="hold" evtFilter="cancelBubble" nodeType="interactiveSeq">
                    <p:stCondLst>
                      <p:cond evt="onMediaBookmark" delay="0">
                        <p:tgtEl>
                          <p14:bmkTgt spid="4" bmkName="Charts_One_VF102594614要将此数据输入图表中，我先选择此数据；单击A293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nextCondLst>
                    <p:cond evt="onMediaBookmark" delay="0">
                      <p:tgtEl>
                        <p14:bmkTgt spid="4" bmkName="Charts_One_VF102594614要将此数据输入图表中，我先选择此数据；单击A29333"/>
                      </p:tgtEl>
                    </p:cond>
                  </p:nextCondLst>
                </p:seq>
                <p:seq concurrent="1" nextAc="seek">
                  <p:cTn id="34" restart="whenNotActive" fill="hold" evtFilter="cancelBubble" nodeType="interactiveSeq">
                    <p:stCondLst>
                      <p:cond evt="onMediaBookmark" delay="0">
                        <p:tgtEl>
                          <p14:bmkTgt spid="4" bmkName="Charts_One_VF102594614要将此数据输入图表中，我先选择此数据；单击A2179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要将此数据输入图表中，我先选择此数据；单击A217933"/>
                      </p:tgtEl>
                    </p:cond>
                  </p:nextCondLst>
                </p:seq>
                <p:seq concurrent="1" nextAc="seek">
                  <p:cTn id="40" restart="whenNotActive" fill="hold" evtFilter="cancelBubble" nodeType="interactiveSeq">
                    <p:stCondLst>
                      <p:cond evt="onMediaBookmark" delay="0">
                        <p:tgtEl>
                          <p14:bmkTgt spid="4" bmkName="Charts_One_VF102594614然后，我在功能区上单击“插入”选项卡。1803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MediaBookmark" delay="0">
                      <p:tgtEl>
                        <p14:bmkTgt spid="4" bmkName="Charts_One_VF102594614然后，我在功能区上单击“插入”选项卡。18033"/>
                      </p:tgtEl>
                    </p:cond>
                  </p:nextCondLst>
                </p:seq>
                <p:seq concurrent="1" nextAc="seek">
                  <p:cTn id="46" restart="whenNotActive" fill="hold" evtFilter="cancelBubble" nodeType="interactiveSeq">
                    <p:stCondLst>
                      <p:cond evt="onMediaBookmark" delay="0">
                        <p:tgtEl>
                          <p14:bmkTgt spid="4" bmkName="Charts_One_VF102594614然后，我在功能区上单击“插入”选项卡。221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然后，我在功能区上单击“插入”选项卡。22167"/>
                      </p:tgtEl>
                    </p:cond>
                  </p:nextCondLst>
                </p:seq>
                <p:seq concurrent="1" nextAc="seek">
                  <p:cTn id="52" restart="whenNotActive" fill="hold" evtFilter="cancelBubble" nodeType="interactiveSeq">
                    <p:stCondLst>
                      <p:cond evt="onMediaBookmark" delay="0">
                        <p:tgtEl>
                          <p14:bmkTgt spid="4" bmkName="Charts_One_VF102594614此时，“图表”组中有我可以创建的不同类型图表：折线图、饼图、条形图、面积图。222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MediaBookmark" delay="0">
                      <p:tgtEl>
                        <p14:bmkTgt spid="4" bmkName="Charts_One_VF102594614此时，“图表”组中有我可以创建的不同类型图表：折线图、饼图、条形图、面积图。22267"/>
                      </p:tgtEl>
                    </p:cond>
                  </p:nextCondLst>
                </p:seq>
                <p:seq concurrent="1" nextAc="seek">
                  <p:cTn id="58" restart="whenNotActive" fill="hold" evtFilter="cancelBubble" nodeType="interactiveSeq">
                    <p:stCondLst>
                      <p:cond evt="onMediaBookmark" delay="0">
                        <p:tgtEl>
                          <p14:bmkTgt spid="4" bmkName="Charts_One_VF102594614此时，“图表”组中有我可以创建的不同类型图表：折线图、饼图、条形图、面积图。302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此时，“图表”组中有我可以创建的不同类型图表：折线图、饼图、条形图、面积图。30267"/>
                      </p:tgtEl>
                    </p:cond>
                  </p:nextCondLst>
                </p:seq>
                <p:seq concurrent="1" nextAc="seek">
                  <p:cTn id="64" restart="whenNotActive" fill="hold" evtFilter="cancelBubble" nodeType="interactiveSeq">
                    <p:stCondLst>
                      <p:cond evt="onMediaBookmark" delay="0">
                        <p:tgtEl>
                          <p14:bmkTgt spid="4" bmkName="Charts_One_VF102594614然后我要选择“柱形图”，因为柱形图通常用于比较项目。303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MediaBookmark" delay="0">
                      <p:tgtEl>
                        <p14:bmkTgt spid="4" bmkName="Charts_One_VF102594614然后我要选择“柱形图”，因为柱形图通常用于比较项目。30367"/>
                      </p:tgtEl>
                    </p:cond>
                  </p:nextCondLst>
                </p:seq>
                <p:seq concurrent="1" nextAc="seek">
                  <p:cTn id="70" restart="whenNotActive" fill="hold" evtFilter="cancelBubble" nodeType="interactiveSeq">
                    <p:stCondLst>
                      <p:cond evt="onMediaBookmark" delay="0">
                        <p:tgtEl>
                          <p14:bmkTgt spid="4" bmkName="Charts_One_VF102594614然后我要选择“柱形图”，因为柱形图通常用于比较项目。358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然后我要选择“柱形图”，因为柱形图通常用于比较项目。35800"/>
                      </p:tgtEl>
                    </p:cond>
                  </p:nextCondLst>
                </p:seq>
                <p:seq concurrent="1" nextAc="seek">
                  <p:cTn id="76" restart="whenNotActive" fill="hold" evtFilter="cancelBubble" nodeType="interactiveSeq">
                    <p:stCondLst>
                      <p:cond evt="onMediaBookmark" delay="0">
                        <p:tgtEl>
                          <p14:bmkTgt spid="4" bmkName="Charts_One_VF102594614例如，这些销售人员彼此间的绩效比较。359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childTnLst>
                  </p:cTn>
                  <p:nextCondLst>
                    <p:cond evt="onMediaBookmark" delay="0">
                      <p:tgtEl>
                        <p14:bmkTgt spid="4" bmkName="Charts_One_VF102594614例如，这些销售人员彼此间的绩效比较。35900"/>
                      </p:tgtEl>
                    </p:cond>
                  </p:nextCondLst>
                </p:seq>
                <p:seq concurrent="1" nextAc="seek">
                  <p:cTn id="82" restart="whenNotActive" fill="hold" evtFilter="cancelBubble" nodeType="interactiveSeq">
                    <p:stCondLst>
                      <p:cond evt="onMediaBookmark" delay="0">
                        <p:tgtEl>
                          <p14:bmkTgt spid="4" bmkName="Charts_One_VF102594614例如，这些销售人员彼此间的绩效比较。396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例如，这些销售人员彼此间的绩效比较。39667"/>
                      </p:tgtEl>
                    </p:cond>
                  </p:nextCondLst>
                </p:seq>
                <p:seq concurrent="1" nextAc="seek">
                  <p:cTn id="88" restart="whenNotActive" fill="hold" evtFilter="cancelBubble" nodeType="interactiveSeq">
                    <p:stCondLst>
                      <p:cond evt="onMediaBookmark" delay="0">
                        <p:tgtEl>
                          <p14:bmkTgt spid="4" bmkName="Charts_One_VF102594614我单击此按钮来显示可供选择的不同柱形图类型。397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nextCondLst>
                    <p:cond evt="onMediaBookmark" delay="0">
                      <p:tgtEl>
                        <p14:bmkTgt spid="4" bmkName="Charts_One_VF102594614我单击此按钮来显示可供选择的不同柱形图类型。39767"/>
                      </p:tgtEl>
                    </p:cond>
                  </p:nextCondLst>
                </p:seq>
                <p:seq concurrent="1" nextAc="seek">
                  <p:cTn id="94" restart="whenNotActive" fill="hold" evtFilter="cancelBubble" nodeType="interactiveSeq">
                    <p:stCondLst>
                      <p:cond evt="onMediaBookmark" delay="0">
                        <p:tgtEl>
                          <p14:bmkTgt spid="4" bmkName="Charts_One_VF102594614我单击此按钮来显示可供选择的不同柱形图类型。44967"/>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我单击此按钮来显示可供选择的不同柱形图类型。44967"/>
                      </p:tgtEl>
                    </p:cond>
                  </p:nextCondLst>
                </p:seq>
                <p:seq concurrent="1" nextAc="seek">
                  <p:cTn id="100" restart="whenNotActive" fill="hold" evtFilter="cancelBubble" nodeType="interactiveSeq">
                    <p:stCondLst>
                      <p:cond evt="onMediaBookmark" delay="0">
                        <p:tgtEl>
                          <p14:bmkTgt spid="4" bmkName="Charts_One_VF102594614当光标在每种图表类型上停留时45067"/>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childTnLst>
                  </p:cTn>
                  <p:nextCondLst>
                    <p:cond evt="onMediaBookmark" delay="0">
                      <p:tgtEl>
                        <p14:bmkTgt spid="4" bmkName="Charts_One_VF102594614当光标在每种图表类型上停留时45067"/>
                      </p:tgtEl>
                    </p:cond>
                  </p:nextCondLst>
                </p:seq>
                <p:seq concurrent="1" nextAc="seek">
                  <p:cTn id="106" restart="whenNotActive" fill="hold" evtFilter="cancelBubble" nodeType="interactiveSeq">
                    <p:stCondLst>
                      <p:cond evt="onMediaBookmark" delay="0">
                        <p:tgtEl>
                          <p14:bmkTgt spid="4" bmkName="Charts_One_VF102594614当光标在每种图表类型上停留时4856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当光标在每种图表类型上停留时48567"/>
                      </p:tgtEl>
                    </p:cond>
                  </p:nextCondLst>
                </p:seq>
                <p:seq concurrent="1" nextAc="seek">
                  <p:cTn id="112" restart="whenNotActive" fill="hold" evtFilter="cancelBubble" nodeType="interactiveSeq">
                    <p:stCondLst>
                      <p:cond evt="onMediaBookmark" delay="0">
                        <p:tgtEl>
                          <p14:bmkTgt spid="4" bmkName="Charts_One_VF102594614将出现屏幕提示，显示图表名称，还会给出此图表类型的描述。48667"/>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childTnLst>
                              </p:cTn>
                            </p:par>
                          </p:childTnLst>
                        </p:cTn>
                      </p:par>
                    </p:childTnLst>
                  </p:cTn>
                  <p:nextCondLst>
                    <p:cond evt="onMediaBookmark" delay="0">
                      <p:tgtEl>
                        <p14:bmkTgt spid="4" bmkName="Charts_One_VF102594614将出现屏幕提示，显示图表名称，还会给出此图表类型的描述。48667"/>
                      </p:tgtEl>
                    </p:cond>
                  </p:nextCondLst>
                </p:seq>
                <p:seq concurrent="1" nextAc="seek">
                  <p:cTn id="118" restart="whenNotActive" fill="hold" evtFilter="cancelBubble" nodeType="interactiveSeq">
                    <p:stCondLst>
                      <p:cond evt="onMediaBookmark" delay="0">
                        <p:tgtEl>
                          <p14:bmkTgt spid="4" bmkName="Charts_One_VF102594614将出现屏幕提示，显示图表名称，还会给出此图表类型的描述。544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将出现屏幕提示，显示图表名称，还会给出此图表类型的描述。54467"/>
                      </p:tgtEl>
                    </p:cond>
                  </p:nextCondLst>
                </p:seq>
                <p:seq concurrent="1" nextAc="seek">
                  <p:cTn id="124" restart="whenNotActive" fill="hold" evtFilter="cancelBubble" nodeType="interactiveSeq">
                    <p:stCondLst>
                      <p:cond evt="onMediaBookmark" delay="0">
                        <p:tgtEl>
                          <p14:bmkTgt spid="4" bmkName="Charts_One_VF102594614然后我要选择“簇状柱形图”，就是这样。545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childTnLst>
                  </p:cTn>
                  <p:nextCondLst>
                    <p:cond evt="onMediaBookmark" delay="0">
                      <p:tgtEl>
                        <p14:bmkTgt spid="4" bmkName="Charts_One_VF102594614然后我要选择“簇状柱形图”，就是这样。54567"/>
                      </p:tgtEl>
                    </p:cond>
                  </p:nextCondLst>
                </p:seq>
                <p:seq concurrent="1" nextAc="seek">
                  <p:cTn id="130" restart="whenNotActive" fill="hold" evtFilter="cancelBubble" nodeType="interactiveSeq">
                    <p:stCondLst>
                      <p:cond evt="onMediaBookmark" delay="0">
                        <p:tgtEl>
                          <p14:bmkTgt spid="4" bmkName="Charts_One_VF102594614然后我要选择“簇状柱形图”，就是这样。599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然后我要选择“簇状柱形图”，就是这样。59900"/>
                      </p:tgtEl>
                    </p:cond>
                  </p:nextCondLst>
                </p:seq>
                <p:seq concurrent="1" nextAc="seek">
                  <p:cTn id="136" restart="whenNotActive" fill="hold" evtFilter="cancelBubble" nodeType="interactiveSeq">
                    <p:stCondLst>
                      <p:cond evt="onMediaBookmark" delay="0">
                        <p:tgtEl>
                          <p14:bmkTgt spid="4" bmkName="Charts_One_VF102594614我仅单击了几下鼠标就完成了图表的创建，然后您就可以按月查看这些销售人员彼此间的绩效比较。600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8"/>
                                            </p:tgtEl>
                                            <p:attrNameLst>
                                              <p:attrName>style.visibility</p:attrName>
                                            </p:attrNameLst>
                                          </p:cBhvr>
                                          <p:to>
                                            <p:strVal val="visible"/>
                                          </p:to>
                                        </p:set>
                                        <p:animEffect transition="in" filter="fade">
                                          <p:cBhvr>
                                            <p:cTn id="141" dur="500"/>
                                            <p:tgtEl>
                                              <p:spTgt spid="18"/>
                                            </p:tgtEl>
                                          </p:cBhvr>
                                        </p:animEffect>
                                      </p:childTnLst>
                                    </p:cTn>
                                  </p:par>
                                </p:childTnLst>
                              </p:cTn>
                            </p:par>
                          </p:childTnLst>
                        </p:cTn>
                      </p:par>
                    </p:childTnLst>
                  </p:cTn>
                  <p:nextCondLst>
                    <p:cond evt="onMediaBookmark" delay="0">
                      <p:tgtEl>
                        <p14:bmkTgt spid="4" bmkName="Charts_One_VF102594614我仅单击了几下鼠标就完成了图表的创建，然后您就可以按月查看这些销售人员彼此间的绩效比较。60000"/>
                      </p:tgtEl>
                    </p:cond>
                  </p:nextCondLst>
                </p:seq>
                <p:seq concurrent="1" nextAc="seek">
                  <p:cTn id="142" restart="whenNotActive" fill="hold" evtFilter="cancelBubble" nodeType="interactiveSeq">
                    <p:stCondLst>
                      <p:cond evt="onMediaBookmark" delay="0">
                        <p:tgtEl>
                          <p14:bmkTgt spid="4" bmkName="Charts_One_VF102594614我仅单击了几下鼠标就完成了图表的创建，然后您就可以按月查看这些销售人员彼此间的绩效比较。676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我仅单击了几下鼠标就完成了图表的创建，然后您就可以按月查看这些销售人员彼此间的绩效比较。67633"/>
                      </p:tgtEl>
                    </p:cond>
                  </p:nextCondLst>
                </p:seq>
                <p:seq concurrent="1" nextAc="seek">
                  <p:cTn id="148" restart="whenNotActive" fill="hold" evtFilter="cancelBubble" nodeType="interactiveSeq">
                    <p:stCondLst>
                      <p:cond evt="onMediaBookmark" delay="0">
                        <p:tgtEl>
                          <p14:bmkTgt spid="4" bmkName="Charts_One_VF102594614右侧是图表图例，说明了为每名销售人员所指定的颜色。677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500"/>
                                            <p:tgtEl>
                                              <p:spTgt spid="19"/>
                                            </p:tgtEl>
                                          </p:cBhvr>
                                        </p:animEffect>
                                      </p:childTnLst>
                                    </p:cTn>
                                  </p:par>
                                </p:childTnLst>
                              </p:cTn>
                            </p:par>
                          </p:childTnLst>
                        </p:cTn>
                      </p:par>
                    </p:childTnLst>
                  </p:cTn>
                  <p:nextCondLst>
                    <p:cond evt="onMediaBookmark" delay="0">
                      <p:tgtEl>
                        <p14:bmkTgt spid="4" bmkName="Charts_One_VF102594614右侧是图表图例，说明了为每名销售人员所指定的颜色。67733"/>
                      </p:tgtEl>
                    </p:cond>
                  </p:nextCondLst>
                </p:seq>
                <p:seq concurrent="1" nextAc="seek">
                  <p:cTn id="154" restart="whenNotActive" fill="hold" evtFilter="cancelBubble" nodeType="interactiveSeq">
                    <p:stCondLst>
                      <p:cond evt="onMediaBookmark" delay="0">
                        <p:tgtEl>
                          <p14:bmkTgt spid="4" bmkName="Charts_One_VF102594614右侧是图表图例，说明了为每名销售人员所指定的颜色。745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右侧是图表图例，说明了为每名销售人员所指定的颜色。74567"/>
                      </p:tgtEl>
                    </p:cond>
                  </p:nextCondLst>
                </p:seq>
                <p:seq concurrent="1" nextAc="seek">
                  <p:cTn id="160" restart="whenNotActive" fill="hold" evtFilter="cancelBubble" nodeType="interactiveSeq">
                    <p:stCondLst>
                      <p:cond evt="onMediaBookmark" delay="0">
                        <p:tgtEl>
                          <p14:bmkTgt spid="4" bmkName="Charts_One_VF102594614例如，为浩荣指定蓝色，为国明指定深褐色，为林音指定绿色。746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childTnLst>
                  </p:cTn>
                  <p:nextCondLst>
                    <p:cond evt="onMediaBookmark" delay="0">
                      <p:tgtEl>
                        <p14:bmkTgt spid="4" bmkName="Charts_One_VF102594614例如，为浩荣指定蓝色，为国明指定深褐色，为林音指定绿色。74667"/>
                      </p:tgtEl>
                    </p:cond>
                  </p:nextCondLst>
                </p:seq>
                <p:seq concurrent="1" nextAc="seek">
                  <p:cTn id="166" restart="whenNotActive" fill="hold" evtFilter="cancelBubble" nodeType="interactiveSeq">
                    <p:stCondLst>
                      <p:cond evt="onMediaBookmark" delay="0">
                        <p:tgtEl>
                          <p14:bmkTgt spid="4" bmkName="Charts_One_VF102594614例如，为浩荣指定蓝色，为国明指定深褐色，为林音指定绿色。8210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例如，为浩荣指定蓝色，为国明指定深褐色，为林音指定绿色。82100"/>
                      </p:tgtEl>
                    </p:cond>
                  </p:nextCondLst>
                </p:seq>
                <p:seq concurrent="1" nextAc="seek">
                  <p:cTn id="172" restart="whenNotActive" fill="hold" evtFilter="cancelBubble" nodeType="interactiveSeq">
                    <p:stCondLst>
                      <p:cond evt="onMediaBookmark" delay="0">
                        <p:tgtEl>
                          <p14:bmkTgt spid="4" bmkName="Charts_One_VF102594614浩荣1月份的销售情况82200"/>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500"/>
                                            <p:tgtEl>
                                              <p:spTgt spid="21"/>
                                            </p:tgtEl>
                                          </p:cBhvr>
                                        </p:animEffect>
                                      </p:childTnLst>
                                    </p:cTn>
                                  </p:par>
                                </p:childTnLst>
                              </p:cTn>
                            </p:par>
                          </p:childTnLst>
                        </p:cTn>
                      </p:par>
                    </p:childTnLst>
                  </p:cTn>
                  <p:nextCondLst>
                    <p:cond evt="onMediaBookmark" delay="0">
                      <p:tgtEl>
                        <p14:bmkTgt spid="4" bmkName="Charts_One_VF102594614浩荣1月份的销售情况82200"/>
                      </p:tgtEl>
                    </p:cond>
                  </p:nextCondLst>
                </p:seq>
                <p:seq concurrent="1" nextAc="seek">
                  <p:cTn id="178" restart="whenNotActive" fill="hold" evtFilter="cancelBubble" nodeType="interactiveSeq">
                    <p:stCondLst>
                      <p:cond evt="onMediaBookmark" delay="0">
                        <p:tgtEl>
                          <p14:bmkTgt spid="4" bmkName="Charts_One_VF102594614浩荣1月份的销售情况862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浩荣1月份的销售情况86200"/>
                      </p:tgtEl>
                    </p:cond>
                  </p:nextCondLst>
                </p:seq>
                <p:seq concurrent="1" nextAc="seek">
                  <p:cTn id="184" restart="whenNotActive" fill="hold" evtFilter="cancelBubble" nodeType="interactiveSeq">
                    <p:stCondLst>
                      <p:cond evt="onMediaBookmark" delay="0">
                        <p:tgtEl>
                          <p14:bmkTgt spid="4" bmkName="Charts_One_VF102594614您是否已注意到屏幕提示？显示“浩荣”指明柱形，“一月”指明月份，8630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2"/>
                                            </p:tgtEl>
                                            <p:attrNameLst>
                                              <p:attrName>style.visibility</p:attrName>
                                            </p:attrNameLst>
                                          </p:cBhvr>
                                          <p:to>
                                            <p:strVal val="visible"/>
                                          </p:to>
                                        </p:set>
                                        <p:animEffect transition="in" filter="fade">
                                          <p:cBhvr>
                                            <p:cTn id="189" dur="500"/>
                                            <p:tgtEl>
                                              <p:spTgt spid="22"/>
                                            </p:tgtEl>
                                          </p:cBhvr>
                                        </p:animEffect>
                                      </p:childTnLst>
                                    </p:cTn>
                                  </p:par>
                                </p:childTnLst>
                              </p:cTn>
                            </p:par>
                          </p:childTnLst>
                        </p:cTn>
                      </p:par>
                    </p:childTnLst>
                  </p:cTn>
                  <p:nextCondLst>
                    <p:cond evt="onMediaBookmark" delay="0">
                      <p:tgtEl>
                        <p14:bmkTgt spid="4" bmkName="Charts_One_VF102594614您是否已注意到屏幕提示？显示“浩荣”指明柱形，“一月”指明月份，86300"/>
                      </p:tgtEl>
                    </p:cond>
                  </p:nextCondLst>
                </p:seq>
                <p:seq concurrent="1" nextAc="seek">
                  <p:cTn id="190" restart="whenNotActive" fill="hold" evtFilter="cancelBubble" nodeType="interactiveSeq">
                    <p:stCondLst>
                      <p:cond evt="onMediaBookmark" delay="0">
                        <p:tgtEl>
                          <p14:bmkTgt spid="4" bmkName="Charts_One_VF102594614您是否已注意到屏幕提示？显示“浩荣”指明柱形，“一月”指明月份，933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2"/>
                                            </p:tgtEl>
                                          </p:cBhvr>
                                        </p:animEffect>
                                        <p:set>
                                          <p:cBhvr>
                                            <p:cTn id="19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您是否已注意到屏幕提示？显示“浩荣”指明柱形，“一月”指明月份，93333"/>
                      </p:tgtEl>
                    </p:cond>
                  </p:nextCondLst>
                </p:seq>
                <p:seq concurrent="1" nextAc="seek">
                  <p:cTn id="196" restart="whenNotActive" fill="hold" evtFilter="cancelBubble" nodeType="interactiveSeq">
                    <p:stCondLst>
                      <p:cond evt="onMediaBookmark" delay="0">
                        <p:tgtEl>
                          <p14:bmkTgt spid="4" bmkName="Charts_One_VF102594614“值：240”代表创建柱形所在单元格中的值。934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3"/>
                                            </p:tgtEl>
                                            <p:attrNameLst>
                                              <p:attrName>style.visibility</p:attrName>
                                            </p:attrNameLst>
                                          </p:cBhvr>
                                          <p:to>
                                            <p:strVal val="visible"/>
                                          </p:to>
                                        </p:set>
                                        <p:animEffect transition="in" filter="fade">
                                          <p:cBhvr>
                                            <p:cTn id="201" dur="500"/>
                                            <p:tgtEl>
                                              <p:spTgt spid="23"/>
                                            </p:tgtEl>
                                          </p:cBhvr>
                                        </p:animEffect>
                                      </p:childTnLst>
                                    </p:cTn>
                                  </p:par>
                                </p:childTnLst>
                              </p:cTn>
                            </p:par>
                          </p:childTnLst>
                        </p:cTn>
                      </p:par>
                    </p:childTnLst>
                  </p:cTn>
                  <p:nextCondLst>
                    <p:cond evt="onMediaBookmark" delay="0">
                      <p:tgtEl>
                        <p14:bmkTgt spid="4" bmkName="Charts_One_VF102594614“值：240”代表创建柱形所在单元格中的值。93433"/>
                      </p:tgtEl>
                    </p:cond>
                  </p:nextCondLst>
                </p:seq>
                <p:seq concurrent="1" nextAc="seek">
                  <p:cTn id="202" restart="whenNotActive" fill="hold" evtFilter="cancelBubble" nodeType="interactiveSeq">
                    <p:stCondLst>
                      <p:cond evt="onMediaBookmark" delay="0">
                        <p:tgtEl>
                          <p14:bmkTgt spid="4" bmkName="Charts_One_VF102594614“值：240”代表创建柱形所在单元格中的值。999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3"/>
                                            </p:tgtEl>
                                          </p:cBhvr>
                                        </p:animEffect>
                                        <p:set>
                                          <p:cBhvr>
                                            <p:cTn id="20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值：240”代表创建柱形所在单元格中的值。99933"/>
                      </p:tgtEl>
                    </p:cond>
                  </p:nextCondLst>
                </p:seq>
                <p:seq concurrent="1" nextAc="seek">
                  <p:cTn id="208" restart="whenNotActive" fill="hold" evtFilter="cancelBubble" nodeType="interactiveSeq">
                    <p:stCondLst>
                      <p:cond evt="onMediaBookmark" delay="0">
                        <p:tgtEl>
                          <p14:bmkTgt spid="4" bmkName="Charts_One_VF102594614国明2月份的销售情况1000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4"/>
                                            </p:tgtEl>
                                            <p:attrNameLst>
                                              <p:attrName>style.visibility</p:attrName>
                                            </p:attrNameLst>
                                          </p:cBhvr>
                                          <p:to>
                                            <p:strVal val="visible"/>
                                          </p:to>
                                        </p:set>
                                        <p:animEffect transition="in" filter="fade">
                                          <p:cBhvr>
                                            <p:cTn id="213" dur="500"/>
                                            <p:tgtEl>
                                              <p:spTgt spid="24"/>
                                            </p:tgtEl>
                                          </p:cBhvr>
                                        </p:animEffect>
                                      </p:childTnLst>
                                    </p:cTn>
                                  </p:par>
                                </p:childTnLst>
                              </p:cTn>
                            </p:par>
                          </p:childTnLst>
                        </p:cTn>
                      </p:par>
                    </p:childTnLst>
                  </p:cTn>
                  <p:nextCondLst>
                    <p:cond evt="onMediaBookmark" delay="0">
                      <p:tgtEl>
                        <p14:bmkTgt spid="4" bmkName="Charts_One_VF102594614国明2月份的销售情况100033"/>
                      </p:tgtEl>
                    </p:cond>
                  </p:nextCondLst>
                </p:seq>
                <p:seq concurrent="1" nextAc="seek">
                  <p:cTn id="214" restart="whenNotActive" fill="hold" evtFilter="cancelBubble" nodeType="interactiveSeq">
                    <p:stCondLst>
                      <p:cond evt="onMediaBookmark" delay="0">
                        <p:tgtEl>
                          <p14:bmkTgt spid="4" bmkName="Charts_One_VF102594614国明2月份的销售情况1087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国明2月份的销售情况108700"/>
                      </p:tgtEl>
                    </p:cond>
                  </p:nextCondLst>
                </p:seq>
                <p:seq concurrent="1" nextAc="seek">
                  <p:cTn id="220" restart="whenNotActive" fill="hold" evtFilter="cancelBubble" nodeType="interactiveSeq">
                    <p:stCondLst>
                      <p:cond evt="onMediaBookmark" delay="0">
                        <p:tgtEl>
                          <p14:bmkTgt spid="4" bmkName="Charts_One_VF102594614注意：如果您想将图表从一个区域移至另一个区域，其中一个方法是使用四向光标。1088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5"/>
                                            </p:tgtEl>
                                            <p:attrNameLst>
                                              <p:attrName>style.visibility</p:attrName>
                                            </p:attrNameLst>
                                          </p:cBhvr>
                                          <p:to>
                                            <p:strVal val="visible"/>
                                          </p:to>
                                        </p:set>
                                        <p:animEffect transition="in" filter="fade">
                                          <p:cBhvr>
                                            <p:cTn id="225" dur="500"/>
                                            <p:tgtEl>
                                              <p:spTgt spid="25"/>
                                            </p:tgtEl>
                                          </p:cBhvr>
                                        </p:animEffect>
                                      </p:childTnLst>
                                    </p:cTn>
                                  </p:par>
                                </p:childTnLst>
                              </p:cTn>
                            </p:par>
                          </p:childTnLst>
                        </p:cTn>
                      </p:par>
                    </p:childTnLst>
                  </p:cTn>
                  <p:nextCondLst>
                    <p:cond evt="onMediaBookmark" delay="0">
                      <p:tgtEl>
                        <p14:bmkTgt spid="4" bmkName="Charts_One_VF102594614注意：如果您想将图表从一个区域移至另一个区域，其中一个方法是使用四向光标。108800"/>
                      </p:tgtEl>
                    </p:cond>
                  </p:nextCondLst>
                </p:seq>
                <p:seq concurrent="1" nextAc="seek">
                  <p:cTn id="226" restart="whenNotActive" fill="hold" evtFilter="cancelBubble" nodeType="interactiveSeq">
                    <p:stCondLst>
                      <p:cond evt="onMediaBookmark" delay="0">
                        <p:tgtEl>
                          <p14:bmkTgt spid="4" bmkName="Charts_One_VF102594614注意：如果您想将图表从一个区域移至另一个区域，其中一个方法是使用四向光标。1166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5"/>
                                            </p:tgtEl>
                                          </p:cBhvr>
                                        </p:animEffect>
                                        <p:set>
                                          <p:cBhvr>
                                            <p:cTn id="2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注意：如果您想将图表从一个区域移至另一个区域，其中一个方法是使用四向光标。116600"/>
                      </p:tgtEl>
                    </p:cond>
                  </p:nextCondLst>
                </p:seq>
                <p:seq concurrent="1" nextAc="seek">
                  <p:cTn id="232" restart="whenNotActive" fill="hold" evtFilter="cancelBubble" nodeType="interactiveSeq">
                    <p:stCondLst>
                      <p:cond evt="onMediaBookmark" delay="0">
                        <p:tgtEl>
                          <p14:bmkTgt spid="4" bmkName="Charts_One_VF102594614单击图表并拖动到您想要放置的位置即可。11670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6"/>
                                            </p:tgtEl>
                                            <p:attrNameLst>
                                              <p:attrName>style.visibility</p:attrName>
                                            </p:attrNameLst>
                                          </p:cBhvr>
                                          <p:to>
                                            <p:strVal val="visible"/>
                                          </p:to>
                                        </p:set>
                                        <p:animEffect transition="in" filter="fade">
                                          <p:cBhvr>
                                            <p:cTn id="237" dur="500"/>
                                            <p:tgtEl>
                                              <p:spTgt spid="26"/>
                                            </p:tgtEl>
                                          </p:cBhvr>
                                        </p:animEffect>
                                      </p:childTnLst>
                                    </p:cTn>
                                  </p:par>
                                </p:childTnLst>
                              </p:cTn>
                            </p:par>
                          </p:childTnLst>
                        </p:cTn>
                      </p:par>
                    </p:childTnLst>
                  </p:cTn>
                  <p:nextCondLst>
                    <p:cond evt="onMediaBookmark" delay="0">
                      <p:tgtEl>
                        <p14:bmkTgt spid="4" bmkName="Charts_One_VF102594614单击图表并拖动到您想要放置的位置即可。116700"/>
                      </p:tgtEl>
                    </p:cond>
                  </p:nextCondLst>
                </p:seq>
                <p:seq concurrent="1" nextAc="seek">
                  <p:cTn id="238" restart="whenNotActive" fill="hold" evtFilter="cancelBubble" nodeType="interactiveSeq">
                    <p:stCondLst>
                      <p:cond evt="onMediaBookmark" delay="0">
                        <p:tgtEl>
                          <p14:bmkTgt spid="4" bmkName="Charts_One_VF102594614单击图表并拖动到您想要放置的位置即可。124100"/>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6"/>
                                            </p:tgtEl>
                                          </p:cBhvr>
                                        </p:animEffect>
                                        <p:set>
                                          <p:cBhvr>
                                            <p:cTn id="2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单击图表并拖动到您想要放置的位置即可。124100"/>
                      </p:tgtEl>
                    </p:cond>
                  </p:nextCondLst>
                </p:seq>
                <p:seq concurrent="1" nextAc="seek">
                  <p:cTn id="244" restart="whenNotActive" fill="hold" evtFilter="cancelBubble" nodeType="interactiveSeq">
                    <p:stCondLst>
                      <p:cond evt="onMediaBookmark" delay="0">
                        <p:tgtEl>
                          <p14:bmkTgt spid="4" bmkName="Charts_One_VF102594614创建图表时，图表工具将出现在具有3124200"/>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7"/>
                                            </p:tgtEl>
                                            <p:attrNameLst>
                                              <p:attrName>style.visibility</p:attrName>
                                            </p:attrNameLst>
                                          </p:cBhvr>
                                          <p:to>
                                            <p:strVal val="visible"/>
                                          </p:to>
                                        </p:set>
                                        <p:animEffect transition="in" filter="fade">
                                          <p:cBhvr>
                                            <p:cTn id="249" dur="500"/>
                                            <p:tgtEl>
                                              <p:spTgt spid="27"/>
                                            </p:tgtEl>
                                          </p:cBhvr>
                                        </p:animEffect>
                                      </p:childTnLst>
                                    </p:cTn>
                                  </p:par>
                                </p:childTnLst>
                              </p:cTn>
                            </p:par>
                          </p:childTnLst>
                        </p:cTn>
                      </p:par>
                    </p:childTnLst>
                  </p:cTn>
                  <p:nextCondLst>
                    <p:cond evt="onMediaBookmark" delay="0">
                      <p:tgtEl>
                        <p14:bmkTgt spid="4" bmkName="Charts_One_VF102594614创建图表时，图表工具将出现在具有3124200"/>
                      </p:tgtEl>
                    </p:cond>
                  </p:nextCondLst>
                </p:seq>
                <p:seq concurrent="1" nextAc="seek">
                  <p:cTn id="250" restart="whenNotActive" fill="hold" evtFilter="cancelBubble" nodeType="interactiveSeq">
                    <p:stCondLst>
                      <p:cond evt="onMediaBookmark" delay="0">
                        <p:tgtEl>
                          <p14:bmkTgt spid="4" bmkName="Charts_One_VF102594614创建图表时，图表工具将出现在具有31336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7"/>
                                            </p:tgtEl>
                                          </p:cBhvr>
                                        </p:animEffect>
                                        <p:set>
                                          <p:cBhvr>
                                            <p:cTn id="2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创建图表时，图表工具将出现在具有3133600"/>
                      </p:tgtEl>
                    </p:cond>
                  </p:nextCondLst>
                </p:seq>
                <p:seq concurrent="1" nextAc="seek">
                  <p:cTn id="256" restart="whenNotActive" fill="hold" evtFilter="cancelBubble" nodeType="interactiveSeq">
                    <p:stCondLst>
                      <p:cond evt="onMediaBookmark" delay="0">
                        <p:tgtEl>
                          <p14:bmkTgt spid="4" bmkName="Charts_One_VF102594614选项卡包含您处理图表时所需的所有命令。1337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8"/>
                                            </p:tgtEl>
                                            <p:attrNameLst>
                                              <p:attrName>style.visibility</p:attrName>
                                            </p:attrNameLst>
                                          </p:cBhvr>
                                          <p:to>
                                            <p:strVal val="visible"/>
                                          </p:to>
                                        </p:set>
                                        <p:animEffect transition="in" filter="fade">
                                          <p:cBhvr>
                                            <p:cTn id="261" dur="500"/>
                                            <p:tgtEl>
                                              <p:spTgt spid="28"/>
                                            </p:tgtEl>
                                          </p:cBhvr>
                                        </p:animEffect>
                                      </p:childTnLst>
                                    </p:cTn>
                                  </p:par>
                                </p:childTnLst>
                              </p:cTn>
                            </p:par>
                          </p:childTnLst>
                        </p:cTn>
                      </p:par>
                    </p:childTnLst>
                  </p:cTn>
                  <p:nextCondLst>
                    <p:cond evt="onMediaBookmark" delay="0">
                      <p:tgtEl>
                        <p14:bmkTgt spid="4" bmkName="Charts_One_VF102594614选项卡包含您处理图表时所需的所有命令。133700"/>
                      </p:tgtEl>
                    </p:cond>
                  </p:nextCondLst>
                </p:seq>
                <p:seq concurrent="1" nextAc="seek">
                  <p:cTn id="262" restart="whenNotActive" fill="hold" evtFilter="cancelBubble" nodeType="interactiveSeq">
                    <p:stCondLst>
                      <p:cond evt="onMediaBookmark" delay="0">
                        <p:tgtEl>
                          <p14:bmkTgt spid="4" bmkName="Charts_One_VF102594614选项卡包含您处理图表时所需的所有命令。13760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8"/>
                                            </p:tgtEl>
                                          </p:cBhvr>
                                        </p:animEffect>
                                        <p:set>
                                          <p:cBhvr>
                                            <p:cTn id="2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选项卡包含您处理图表时所需的所有命令。137600"/>
                      </p:tgtEl>
                    </p:cond>
                  </p:nextCondLst>
                </p:seq>
                <p:seq concurrent="1" nextAc="seek">
                  <p:cTn id="268" restart="whenNotActive" fill="hold" evtFilter="cancelBubble" nodeType="interactiveSeq">
                    <p:stCondLst>
                      <p:cond evt="onMediaBookmark" delay="0">
                        <p:tgtEl>
                          <p14:bmkTgt spid="4" bmkName="Charts_One_VF102594614当完成图表并且无需再使用命令时，单击图表外侧，命令将会消失。137700"/>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9"/>
                                            </p:tgtEl>
                                            <p:attrNameLst>
                                              <p:attrName>style.visibility</p:attrName>
                                            </p:attrNameLst>
                                          </p:cBhvr>
                                          <p:to>
                                            <p:strVal val="visible"/>
                                          </p:to>
                                        </p:set>
                                        <p:animEffect transition="in" filter="fade">
                                          <p:cBhvr>
                                            <p:cTn id="273" dur="500"/>
                                            <p:tgtEl>
                                              <p:spTgt spid="29"/>
                                            </p:tgtEl>
                                          </p:cBhvr>
                                        </p:animEffect>
                                      </p:childTnLst>
                                    </p:cTn>
                                  </p:par>
                                </p:childTnLst>
                              </p:cTn>
                            </p:par>
                          </p:childTnLst>
                        </p:cTn>
                      </p:par>
                    </p:childTnLst>
                  </p:cTn>
                  <p:nextCondLst>
                    <p:cond evt="onMediaBookmark" delay="0">
                      <p:tgtEl>
                        <p14:bmkTgt spid="4" bmkName="Charts_One_VF102594614当完成图表并且无需再使用命令时，单击图表外侧，命令将会消失。137700"/>
                      </p:tgtEl>
                    </p:cond>
                  </p:nextCondLst>
                </p:seq>
                <p:seq concurrent="1" nextAc="seek">
                  <p:cTn id="274" restart="whenNotActive" fill="hold" evtFilter="cancelBubble" nodeType="interactiveSeq">
                    <p:stCondLst>
                      <p:cond evt="onMediaBookmark" delay="0">
                        <p:tgtEl>
                          <p14:bmkTgt spid="4" bmkName="Charts_One_VF102594614当完成图表并且无需再使用命令时，单击图表外侧，命令将会消失。1449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9"/>
                                            </p:tgtEl>
                                          </p:cBhvr>
                                        </p:animEffect>
                                        <p:set>
                                          <p:cBhvr>
                                            <p:cTn id="2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当完成图表并且无需再使用命令时，单击图表外侧，命令将会消失。144900"/>
                      </p:tgtEl>
                    </p:cond>
                  </p:nextCondLst>
                </p:seq>
                <p:seq concurrent="1" nextAc="seek">
                  <p:cTn id="280" restart="whenNotActive" fill="hold" evtFilter="cancelBubble" nodeType="interactiveSeq">
                    <p:stCondLst>
                      <p:cond evt="onMediaBookmark" delay="0">
                        <p:tgtEl>
                          <p14:bmkTgt spid="4" bmkName="Charts_One_VF102594614要找回命令，请单击图表内部，“图表工具”将再次出现。1450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0"/>
                                            </p:tgtEl>
                                            <p:attrNameLst>
                                              <p:attrName>style.visibility</p:attrName>
                                            </p:attrNameLst>
                                          </p:cBhvr>
                                          <p:to>
                                            <p:strVal val="visible"/>
                                          </p:to>
                                        </p:set>
                                        <p:animEffect transition="in" filter="fade">
                                          <p:cBhvr>
                                            <p:cTn id="285" dur="500"/>
                                            <p:tgtEl>
                                              <p:spTgt spid="30"/>
                                            </p:tgtEl>
                                          </p:cBhvr>
                                        </p:animEffect>
                                      </p:childTnLst>
                                    </p:cTn>
                                  </p:par>
                                </p:childTnLst>
                              </p:cTn>
                            </p:par>
                          </p:childTnLst>
                        </p:cTn>
                      </p:par>
                    </p:childTnLst>
                  </p:cTn>
                  <p:nextCondLst>
                    <p:cond evt="onMediaBookmark" delay="0">
                      <p:tgtEl>
                        <p14:bmkTgt spid="4" bmkName="Charts_One_VF102594614要找回命令，请单击图表内部，“图表工具”将再次出现。145000"/>
                      </p:tgtEl>
                    </p:cond>
                  </p:nextCondLst>
                </p:seq>
                <p:seq concurrent="1" nextAc="seek">
                  <p:cTn id="286" restart="whenNotActive" fill="hold" evtFilter="cancelBubble" nodeType="interactiveSeq">
                    <p:stCondLst>
                      <p:cond evt="onMediaBookmark" delay="0">
                        <p:tgtEl>
                          <p14:bmkTgt spid="4" bmkName="Charts_One_VF102594614要找回命令，请单击图表内部，“图表工具”将再次出现。150333"/>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0"/>
                                            </p:tgtEl>
                                          </p:cBhvr>
                                        </p:animEffect>
                                        <p:set>
                                          <p:cBhvr>
                                            <p:cTn id="29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要找回命令，请单击图表内部，“图表工具”将再次出现。150333"/>
                      </p:tgtEl>
                    </p:cond>
                  </p:nextCondLst>
                </p:seq>
                <p:seq concurrent="1" nextAc="seek">
                  <p:cTn id="292" restart="whenNotActive" fill="hold" evtFilter="cancelBubble" nodeType="interactiveSeq">
                    <p:stCondLst>
                      <p:cond evt="onMediaBookmark" delay="0">
                        <p:tgtEl>
                          <p14:bmkTgt spid="4" bmkName="Charts_One_VF102594614顺便说一下，如果您不喜欢所创建的图表类型，150433"/>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1"/>
                                            </p:tgtEl>
                                            <p:attrNameLst>
                                              <p:attrName>style.visibility</p:attrName>
                                            </p:attrNameLst>
                                          </p:cBhvr>
                                          <p:to>
                                            <p:strVal val="visible"/>
                                          </p:to>
                                        </p:set>
                                        <p:animEffect transition="in" filter="fade">
                                          <p:cBhvr>
                                            <p:cTn id="297" dur="500"/>
                                            <p:tgtEl>
                                              <p:spTgt spid="31"/>
                                            </p:tgtEl>
                                          </p:cBhvr>
                                        </p:animEffect>
                                      </p:childTnLst>
                                    </p:cTn>
                                  </p:par>
                                </p:childTnLst>
                              </p:cTn>
                            </p:par>
                          </p:childTnLst>
                        </p:cTn>
                      </p:par>
                    </p:childTnLst>
                  </p:cTn>
                  <p:nextCondLst>
                    <p:cond evt="onMediaBookmark" delay="0">
                      <p:tgtEl>
                        <p14:bmkTgt spid="4" bmkName="Charts_One_VF102594614顺便说一下，如果您不喜欢所创建的图表类型，150433"/>
                      </p:tgtEl>
                    </p:cond>
                  </p:nextCondLst>
                </p:seq>
                <p:seq concurrent="1" nextAc="seek">
                  <p:cTn id="298" restart="whenNotActive" fill="hold" evtFilter="cancelBubble" nodeType="interactiveSeq">
                    <p:stCondLst>
                      <p:cond evt="onMediaBookmark" delay="0">
                        <p:tgtEl>
                          <p14:bmkTgt spid="4" bmkName="Charts_One_VF102594614顺便说一下，如果您不喜欢所创建的图表类型，155367"/>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1"/>
                                            </p:tgtEl>
                                          </p:cBhvr>
                                        </p:animEffect>
                                        <p:set>
                                          <p:cBhvr>
                                            <p:cTn id="30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顺便说一下，如果您不喜欢所创建的图表类型，155367"/>
                      </p:tgtEl>
                    </p:cond>
                  </p:nextCondLst>
                </p:seq>
                <p:seq concurrent="1" nextAc="seek">
                  <p:cTn id="304" restart="whenNotActive" fill="hold" evtFilter="cancelBubble" nodeType="interactiveSeq">
                    <p:stCondLst>
                      <p:cond evt="onMediaBookmark" delay="0">
                        <p:tgtEl>
                          <p14:bmkTgt spid="4" bmkName="Charts_One_VF102594614或者此图表未按您希望的方式显示数据时，155467"/>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2"/>
                                            </p:tgtEl>
                                            <p:attrNameLst>
                                              <p:attrName>style.visibility</p:attrName>
                                            </p:attrNameLst>
                                          </p:cBhvr>
                                          <p:to>
                                            <p:strVal val="visible"/>
                                          </p:to>
                                        </p:set>
                                        <p:animEffect transition="in" filter="fade">
                                          <p:cBhvr>
                                            <p:cTn id="309" dur="500"/>
                                            <p:tgtEl>
                                              <p:spTgt spid="32"/>
                                            </p:tgtEl>
                                          </p:cBhvr>
                                        </p:animEffect>
                                      </p:childTnLst>
                                    </p:cTn>
                                  </p:par>
                                </p:childTnLst>
                              </p:cTn>
                            </p:par>
                          </p:childTnLst>
                        </p:cTn>
                      </p:par>
                    </p:childTnLst>
                  </p:cTn>
                  <p:nextCondLst>
                    <p:cond evt="onMediaBookmark" delay="0">
                      <p:tgtEl>
                        <p14:bmkTgt spid="4" bmkName="Charts_One_VF102594614或者此图表未按您希望的方式显示数据时，155467"/>
                      </p:tgtEl>
                    </p:cond>
                  </p:nextCondLst>
                </p:seq>
                <p:seq concurrent="1" nextAc="seek">
                  <p:cTn id="310" restart="whenNotActive" fill="hold" evtFilter="cancelBubble" nodeType="interactiveSeq">
                    <p:stCondLst>
                      <p:cond evt="onMediaBookmark" delay="0">
                        <p:tgtEl>
                          <p14:bmkTgt spid="4" bmkName="Charts_One_VF102594614或者此图表未按您希望的方式显示数据时，159267"/>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2"/>
                                            </p:tgtEl>
                                          </p:cBhvr>
                                        </p:animEffect>
                                        <p:set>
                                          <p:cBhvr>
                                            <p:cTn id="31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或者此图表未按您希望的方式显示数据时，159267"/>
                      </p:tgtEl>
                    </p:cond>
                  </p:nextCondLst>
                </p:seq>
                <p:seq concurrent="1" nextAc="seek">
                  <p:cTn id="316" restart="whenNotActive" fill="hold" evtFilter="cancelBubble" nodeType="interactiveSeq">
                    <p:stCondLst>
                      <p:cond evt="onMediaBookmark" delay="0">
                        <p:tgtEl>
                          <p14:bmkTgt spid="4" bmkName="Charts_One_VF102594614单击图表内部，然后在“类型”组中的“设计”选项卡上，单击“更改图表类型”。159367"/>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3"/>
                                            </p:tgtEl>
                                            <p:attrNameLst>
                                              <p:attrName>style.visibility</p:attrName>
                                            </p:attrNameLst>
                                          </p:cBhvr>
                                          <p:to>
                                            <p:strVal val="visible"/>
                                          </p:to>
                                        </p:set>
                                        <p:animEffect transition="in" filter="fade">
                                          <p:cBhvr>
                                            <p:cTn id="321" dur="500"/>
                                            <p:tgtEl>
                                              <p:spTgt spid="33"/>
                                            </p:tgtEl>
                                          </p:cBhvr>
                                        </p:animEffect>
                                      </p:childTnLst>
                                    </p:cTn>
                                  </p:par>
                                </p:childTnLst>
                              </p:cTn>
                            </p:par>
                          </p:childTnLst>
                        </p:cTn>
                      </p:par>
                    </p:childTnLst>
                  </p:cTn>
                  <p:nextCondLst>
                    <p:cond evt="onMediaBookmark" delay="0">
                      <p:tgtEl>
                        <p14:bmkTgt spid="4" bmkName="Charts_One_VF102594614单击图表内部，然后在“类型”组中的“设计”选项卡上，单击“更改图表类型”。159367"/>
                      </p:tgtEl>
                    </p:cond>
                  </p:nextCondLst>
                </p:seq>
                <p:seq concurrent="1" nextAc="seek">
                  <p:cTn id="322" restart="whenNotActive" fill="hold" evtFilter="cancelBubble" nodeType="interactiveSeq">
                    <p:stCondLst>
                      <p:cond evt="onMediaBookmark" delay="0">
                        <p:tgtEl>
                          <p14:bmkTgt spid="4" bmkName="Charts_One_VF102594614单击图表内部，然后在“类型”组中的“设计”选项卡上，单击“更改图表类型”。1671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3"/>
                                            </p:tgtEl>
                                          </p:cBhvr>
                                        </p:animEffect>
                                        <p:set>
                                          <p:cBhvr>
                                            <p:cTn id="32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单击图表内部，然后在“类型”组中的“设计”选项卡上，单击“更改图表类型”。167133"/>
                      </p:tgtEl>
                    </p:cond>
                  </p:nextCondLst>
                </p:seq>
                <p:seq concurrent="1" nextAc="seek">
                  <p:cTn id="328" restart="whenNotActive" fill="hold" evtFilter="cancelBubble" nodeType="interactiveSeq">
                    <p:stCondLst>
                      <p:cond evt="onMediaBookmark" delay="0">
                        <p:tgtEl>
                          <p14:bmkTgt spid="4" bmkName="Charts_One_VF102594614我将尝试使用该类型，然后单击“确认”。这样可以，但我更喜欢第一种类型。1672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4"/>
                                            </p:tgtEl>
                                            <p:attrNameLst>
                                              <p:attrName>style.visibility</p:attrName>
                                            </p:attrNameLst>
                                          </p:cBhvr>
                                          <p:to>
                                            <p:strVal val="visible"/>
                                          </p:to>
                                        </p:set>
                                        <p:animEffect transition="in" filter="fade">
                                          <p:cBhvr>
                                            <p:cTn id="333" dur="500"/>
                                            <p:tgtEl>
                                              <p:spTgt spid="34"/>
                                            </p:tgtEl>
                                          </p:cBhvr>
                                        </p:animEffect>
                                      </p:childTnLst>
                                    </p:cTn>
                                  </p:par>
                                </p:childTnLst>
                              </p:cTn>
                            </p:par>
                          </p:childTnLst>
                        </p:cTn>
                      </p:par>
                    </p:childTnLst>
                  </p:cTn>
                  <p:nextCondLst>
                    <p:cond evt="onMediaBookmark" delay="0">
                      <p:tgtEl>
                        <p14:bmkTgt spid="4" bmkName="Charts_One_VF102594614我将尝试使用该类型，然后单击“确认”。这样可以，但我更喜欢第一种类型。167233"/>
                      </p:tgtEl>
                    </p:cond>
                  </p:nextCondLst>
                </p:seq>
                <p:seq concurrent="1" nextAc="seek">
                  <p:cTn id="334" restart="whenNotActive" fill="hold" evtFilter="cancelBubble" nodeType="interactiveSeq">
                    <p:stCondLst>
                      <p:cond evt="onMediaBookmark" delay="0">
                        <p:tgtEl>
                          <p14:bmkTgt spid="4" bmkName="Charts_One_VF102594614我将尝试使用该类型，然后单击“确认”。这样可以，但我更喜欢第一种类型。174767"/>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4"/>
                                            </p:tgtEl>
                                          </p:cBhvr>
                                        </p:animEffect>
                                        <p:set>
                                          <p:cBhvr>
                                            <p:cTn id="33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我将尝试使用该类型，然后单击“确认”。这样可以，但我更喜欢第一种类型。174767"/>
                      </p:tgtEl>
                    </p:cond>
                  </p:nextCondLst>
                </p:seq>
                <p:seq concurrent="1" nextAc="seek">
                  <p:cTn id="340" restart="whenNotActive" fill="hold" evtFilter="cancelBubble" nodeType="interactiveSeq">
                    <p:stCondLst>
                      <p:cond evt="onMediaBookmark" delay="0">
                        <p:tgtEl>
                          <p14:bmkTgt spid="4" bmkName="Charts_One_VF102594614所以我单击“更改图表类型”，再次单击“簇状柱形图”，然后单击“确定”。174867"/>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5"/>
                                            </p:tgtEl>
                                            <p:attrNameLst>
                                              <p:attrName>style.visibility</p:attrName>
                                            </p:attrNameLst>
                                          </p:cBhvr>
                                          <p:to>
                                            <p:strVal val="visible"/>
                                          </p:to>
                                        </p:set>
                                        <p:animEffect transition="in" filter="fade">
                                          <p:cBhvr>
                                            <p:cTn id="345" dur="500"/>
                                            <p:tgtEl>
                                              <p:spTgt spid="35"/>
                                            </p:tgtEl>
                                          </p:cBhvr>
                                        </p:animEffect>
                                      </p:childTnLst>
                                    </p:cTn>
                                  </p:par>
                                </p:childTnLst>
                              </p:cTn>
                            </p:par>
                          </p:childTnLst>
                        </p:cTn>
                      </p:par>
                    </p:childTnLst>
                  </p:cTn>
                  <p:nextCondLst>
                    <p:cond evt="onMediaBookmark" delay="0">
                      <p:tgtEl>
                        <p14:bmkTgt spid="4" bmkName="Charts_One_VF102594614所以我单击“更改图表类型”，再次单击“簇状柱形图”，然后单击“确定”。174867"/>
                      </p:tgtEl>
                    </p:cond>
                  </p:nextCondLst>
                </p:seq>
                <p:seq concurrent="1" nextAc="seek">
                  <p:cTn id="346" restart="whenNotActive" fill="hold" evtFilter="cancelBubble" nodeType="interactiveSeq">
                    <p:stCondLst>
                      <p:cond evt="onMediaBookmark" delay="0">
                        <p:tgtEl>
                          <p14:bmkTgt spid="4" bmkName="Charts_One_VF102594614所以我单击“更改图表类型”，再次单击“簇状柱形图”，然后单击“确定”。181400"/>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5"/>
                                            </p:tgtEl>
                                          </p:cBhvr>
                                        </p:animEffect>
                                        <p:set>
                                          <p:cBhvr>
                                            <p:cTn id="35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所以我单击“更改图表类型”，再次单击“簇状柱形图”，然后单击“确定”。181400"/>
                      </p:tgtEl>
                    </p:cond>
                  </p:nextCondLst>
                </p:seq>
                <p:seq concurrent="1" nextAc="seek">
                  <p:cTn id="352" restart="whenNotActive" fill="hold" evtFilter="cancelBubble" nodeType="interactiveSeq">
                    <p:stCondLst>
                      <p:cond evt="onMediaBookmark" delay="0">
                        <p:tgtEl>
                          <p14:bmkTgt spid="4" bmkName="Charts_One_VF102594614找回了我的原始图表。181500"/>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6"/>
                                            </p:tgtEl>
                                            <p:attrNameLst>
                                              <p:attrName>style.visibility</p:attrName>
                                            </p:attrNameLst>
                                          </p:cBhvr>
                                          <p:to>
                                            <p:strVal val="visible"/>
                                          </p:to>
                                        </p:set>
                                        <p:animEffect transition="in" filter="fade">
                                          <p:cBhvr>
                                            <p:cTn id="357" dur="500"/>
                                            <p:tgtEl>
                                              <p:spTgt spid="36"/>
                                            </p:tgtEl>
                                          </p:cBhvr>
                                        </p:animEffect>
                                      </p:childTnLst>
                                    </p:cTn>
                                  </p:par>
                                </p:childTnLst>
                              </p:cTn>
                            </p:par>
                          </p:childTnLst>
                        </p:cTn>
                      </p:par>
                    </p:childTnLst>
                  </p:cTn>
                  <p:nextCondLst>
                    <p:cond evt="onMediaBookmark" delay="0">
                      <p:tgtEl>
                        <p14:bmkTgt spid="4" bmkName="Charts_One_VF102594614找回了我的原始图表。181500"/>
                      </p:tgtEl>
                    </p:cond>
                  </p:nextCondLst>
                </p:seq>
                <p:seq concurrent="1" nextAc="seek">
                  <p:cTn id="358" restart="whenNotActive" fill="hold" evtFilter="cancelBubble" nodeType="interactiveSeq">
                    <p:stCondLst>
                      <p:cond evt="onMediaBookmark" delay="0">
                        <p:tgtEl>
                          <p14:bmkTgt spid="4" bmkName="Charts_One_VF102594614找回了我的原始图表。1844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6"/>
                                            </p:tgtEl>
                                          </p:cBhvr>
                                        </p:animEffect>
                                        <p:set>
                                          <p:cBhvr>
                                            <p:cTn id="36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找回了我的原始图表。184467"/>
                      </p:tgtEl>
                    </p:cond>
                  </p:nextCondLst>
                </p:seq>
                <p:seq concurrent="1" nextAc="seek">
                  <p:cTn id="364" restart="whenNotActive" fill="hold" evtFilter="cancelBubble" nodeType="interactiveSeq">
                    <p:stCondLst>
                      <p:cond evt="onMediaBookmark" delay="0">
                        <p:tgtEl>
                          <p14:bmkTgt spid="4" bmkName="Charts_One_VF102594614现在，单击图表外部，“图表工具”将消失。1845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37"/>
                                            </p:tgtEl>
                                            <p:attrNameLst>
                                              <p:attrName>style.visibility</p:attrName>
                                            </p:attrNameLst>
                                          </p:cBhvr>
                                          <p:to>
                                            <p:strVal val="visible"/>
                                          </p:to>
                                        </p:set>
                                        <p:animEffect transition="in" filter="fade">
                                          <p:cBhvr>
                                            <p:cTn id="369" dur="500"/>
                                            <p:tgtEl>
                                              <p:spTgt spid="37"/>
                                            </p:tgtEl>
                                          </p:cBhvr>
                                        </p:animEffect>
                                      </p:childTnLst>
                                    </p:cTn>
                                  </p:par>
                                </p:childTnLst>
                              </p:cTn>
                            </p:par>
                          </p:childTnLst>
                        </p:cTn>
                      </p:par>
                    </p:childTnLst>
                  </p:cTn>
                  <p:nextCondLst>
                    <p:cond evt="onMediaBookmark" delay="0">
                      <p:tgtEl>
                        <p14:bmkTgt spid="4" bmkName="Charts_One_VF102594614现在，单击图表外部，“图表工具”将消失。184567"/>
                      </p:tgtEl>
                    </p:cond>
                  </p:nextCondLst>
                </p:seq>
                <p:seq concurrent="1" nextAc="seek">
                  <p:cTn id="370" restart="whenNotActive" fill="hold" evtFilter="cancelBubble" nodeType="interactiveSeq">
                    <p:stCondLst>
                      <p:cond evt="onMediaBookmark" delay="0">
                        <p:tgtEl>
                          <p14:bmkTgt spid="4" bmkName="Charts_One_VF102594614现在，单击图表外部，“图表工具”将消失。192067"/>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37"/>
                                            </p:tgtEl>
                                          </p:cBhvr>
                                        </p:animEffect>
                                        <p:set>
                                          <p:cBhvr>
                                            <p:cTn id="37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4" bmkName="Charts_One_VF102594614现在，单击图表外部，“图表工具”将消失。192067"/>
                      </p:tgtEl>
                    </p:cond>
                  </p:nextCondLst>
                </p:seq>
              </p:childTnLst>
            </p:cTn>
          </p:par>
        </p:tnLst>
        <p:bldLst>
          <p:bldP spid="7" grpId="0" build="p"/>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arts Two_VF102594619.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Two_VF10259461900:00:00.0" time="67"/>
                    <p14:bmk name="Charts Two_VF10259461900:00:04.8" time="4867"/>
                    <p14:bmk name="Charts Two_VF10259461900:00:04.9" time="4967"/>
                    <p14:bmk name="Charts Two_VF10259461900:00:09.5" time="9533"/>
                    <p14:bmk name="Charts Two_VF10259461900:00:09.6" time="9633"/>
                    <p14:bmk name="Charts Two_VF10259461900:00:14.8" time="14867"/>
                    <p14:bmk name="Charts Two_VF10259461900:00:14.9" time="14967"/>
                    <p14:bmk name="Charts Two_VF10259461900:00:21.2" time="21200"/>
                    <p14:bmk name="Charts Two_VF10259461900:00:21.3" time="21300"/>
                    <p14:bmk name="Charts Two_VF10259461900:00:27.0" time="27033"/>
                    <p14:bmk name="Charts Two_VF10259461900:00:27.1" time="27133"/>
                    <p14:bmk name="Charts Two_VF10259461900:00:31.4" time="31467"/>
                    <p14:bmk name="Charts Two_VF10259461900:00:31.5" time="31567"/>
                    <p14:bmk name="Charts Two_VF10259461900:00:36.1" time="36167"/>
                    <p14:bmk name="Charts Two_VF10259461900:00:36.2" time="36267"/>
                    <p14:bmk name="Charts Two_VF10259461900:00:45.0" time="45033"/>
                    <p14:bmk name="Charts Two_VF10259461900:00:45.1" time="45133"/>
                    <p14:bmk name="Charts Two_VF10259461900:00:51.1" time="51167"/>
                    <p14:bmk name="Charts Two_VF10259461900:00:51.2" time="51267"/>
                    <p14:bmk name="Charts Two_VF10259461900:00:59.1" time="59167"/>
                    <p14:bmk name="Charts Two_VF10259461900:00:59.2" time="59267"/>
                    <p14:bmk name="Charts Two_VF10259461900:01:06.3" time="66333"/>
                    <p14:bmk name="Charts Two_VF10259461900:01:06.4" time="66433"/>
                    <p14:bmk name="Charts Two_VF10259461900:01:12.1" time="72167"/>
                    <p14:bmk name="Charts Two_VF10259461900:01:12.2" time="72267"/>
                    <p14:bmk name="Charts Two_VF10259461900:01:21.4" time="81467"/>
                    <p14:bmk name="Charts Two_VF10259461900:01:21.5" time="81567"/>
                    <p14:bmk name="Charts Two_VF10259461900:01:32.4" time="92433"/>
                  </p14:bmkLst>
                </p14:media>
              </p:ext>
            </p:extLst>
          </p:nvPr>
        </p:nvPicPr>
        <p:blipFill>
          <a:blip r:embed="rId20"/>
          <a:stretch>
            <a:fillRect/>
          </a:stretch>
        </p:blipFill>
        <p:spPr>
          <a:xfrm>
            <a:off x="1524000" y="992188"/>
            <a:ext cx="5943600" cy="4457700"/>
          </a:xfrm>
        </p:spPr>
      </p:pic>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如何在图表中显示电子表格数据</a:t>
            </a:r>
          </a:p>
        </p:txBody>
      </p:sp>
      <p:sp>
        <p:nvSpPr>
          <p:cNvPr id="44035" name="Footer Placeholder 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sp>
        <p:nvSpPr>
          <p:cNvPr id="23" name="Charts Two_VF102594619在此图表中，每个电子表格单元格中的数据为一个柱形。00:00:00.0-00:00:04.8"/>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在此图表中，每个电子表格单元格中 的数据为一个柱形。</a:t>
            </a:r>
            <a:endParaRPr lang="en-US">
              <a:solidFill>
                <a:srgbClr val="FFFFFF"/>
              </a:solidFill>
              <a:latin typeface="Calibri"/>
            </a:endParaRPr>
          </a:p>
        </p:txBody>
      </p:sp>
      <p:sp>
        <p:nvSpPr>
          <p:cNvPr id="24" name="Charts Two_VF102594619共有900:00:04.9-00:00:09.5"/>
          <p:cNvSpPr txBox="1"/>
          <p:nvPr>
            <p:custDataLst>
              <p:tags r:id="rId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共有 </a:t>
            </a:r>
            <a:r>
              <a:rPr lang="en-US" altLang="zh-CN" smtClean="0">
                <a:solidFill>
                  <a:srgbClr val="FFFFFF"/>
                </a:solidFill>
                <a:latin typeface="Calibri"/>
              </a:rPr>
              <a:t>9 </a:t>
            </a:r>
            <a:r>
              <a:rPr lang="zh-CN" altLang="en-US" smtClean="0">
                <a:solidFill>
                  <a:srgbClr val="FFFFFF"/>
                </a:solidFill>
                <a:latin typeface="Calibri"/>
              </a:rPr>
              <a:t>个数据单元格， 所以有 </a:t>
            </a:r>
            <a:r>
              <a:rPr lang="en-US" altLang="zh-CN" smtClean="0">
                <a:solidFill>
                  <a:srgbClr val="FFFFFF"/>
                </a:solidFill>
                <a:latin typeface="Calibri"/>
              </a:rPr>
              <a:t>9 </a:t>
            </a:r>
            <a:r>
              <a:rPr lang="zh-CN" altLang="en-US" smtClean="0">
                <a:solidFill>
                  <a:srgbClr val="FFFFFF"/>
                </a:solidFill>
                <a:latin typeface="Calibri"/>
              </a:rPr>
              <a:t>个柱形。</a:t>
            </a:r>
            <a:endParaRPr lang="en-US">
              <a:solidFill>
                <a:srgbClr val="FFFFFF"/>
              </a:solidFill>
              <a:latin typeface="Calibri"/>
            </a:endParaRPr>
          </a:p>
        </p:txBody>
      </p:sp>
      <p:sp>
        <p:nvSpPr>
          <p:cNvPr id="25" name="Charts Two_VF102594619每名销售人员的数据以300:00:09.6-00:00:14.8"/>
          <p:cNvSpPr txBox="1"/>
          <p:nvPr>
            <p:custDataLst>
              <p:tags r:id="rId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每名销售人员的数据以 </a:t>
            </a:r>
            <a:r>
              <a:rPr lang="en-US" altLang="zh-CN" smtClean="0">
                <a:solidFill>
                  <a:srgbClr val="FFFFFF"/>
                </a:solidFill>
                <a:latin typeface="Calibri"/>
              </a:rPr>
              <a:t>3 </a:t>
            </a:r>
            <a:r>
              <a:rPr lang="zh-CN" altLang="en-US" smtClean="0">
                <a:solidFill>
                  <a:srgbClr val="FFFFFF"/>
                </a:solidFill>
                <a:latin typeface="Calibri"/>
              </a:rPr>
              <a:t>个单独的 柱形显示，每月一个柱形。</a:t>
            </a:r>
            <a:endParaRPr lang="en-US">
              <a:solidFill>
                <a:srgbClr val="FFFFFF"/>
              </a:solidFill>
              <a:latin typeface="Calibri"/>
            </a:endParaRPr>
          </a:p>
        </p:txBody>
      </p:sp>
      <p:sp>
        <p:nvSpPr>
          <p:cNvPr id="26" name="Charts Two_VF102594619每个柱形的高度与单元格中对应的值成比例。00:00:14.9-00:00:21.2"/>
          <p:cNvSpPr txBox="1"/>
          <p:nvPr>
            <p:custDataLst>
              <p:tags r:id="rId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每个柱形的高度与单元格中 对应的值成比例。</a:t>
            </a:r>
            <a:endParaRPr lang="en-US">
              <a:solidFill>
                <a:srgbClr val="FFFFFF"/>
              </a:solidFill>
              <a:latin typeface="Calibri"/>
            </a:endParaRPr>
          </a:p>
        </p:txBody>
      </p:sp>
      <p:sp>
        <p:nvSpPr>
          <p:cNvPr id="27" name="Charts Two_VF102594619右侧的图表图例使用行标题（即销售人员姓名）创建，00:00:21.3-00:00:27.0"/>
          <p:cNvSpPr txBox="1"/>
          <p:nvPr>
            <p:custDataLst>
              <p:tags r:id="rId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右侧的图表图例使用行标题 （即销售人员姓名）创建，</a:t>
            </a:r>
            <a:endParaRPr lang="en-US">
              <a:solidFill>
                <a:srgbClr val="FFFFFF"/>
              </a:solidFill>
              <a:latin typeface="Calibri"/>
            </a:endParaRPr>
          </a:p>
        </p:txBody>
      </p:sp>
      <p:sp>
        <p:nvSpPr>
          <p:cNvPr id="28" name="Charts Two_VF102594619说明代表每位销售人员数据的颜色。00:00:27.1-00:00:31.4"/>
          <p:cNvSpPr txBox="1"/>
          <p:nvPr>
            <p:custDataLst>
              <p:tags r:id="rId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说明代表每位销售人员数据的颜色。</a:t>
            </a:r>
            <a:endParaRPr lang="en-US">
              <a:solidFill>
                <a:srgbClr val="FFFFFF"/>
              </a:solidFill>
              <a:latin typeface="Calibri"/>
            </a:endParaRPr>
          </a:p>
        </p:txBody>
      </p:sp>
      <p:sp>
        <p:nvSpPr>
          <p:cNvPr id="29" name="Charts Two_VF102594619列标题（即月份）位于图表底部。00:00:31.5-00:00:36.1"/>
          <p:cNvSpPr txBox="1"/>
          <p:nvPr>
            <p:custDataLst>
              <p:tags r:id="rId1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列标题（即月份）位于图表底部。</a:t>
            </a:r>
            <a:endParaRPr lang="en-US">
              <a:solidFill>
                <a:srgbClr val="FFFFFF"/>
              </a:solidFill>
              <a:latin typeface="Calibri"/>
            </a:endParaRPr>
          </a:p>
        </p:txBody>
      </p:sp>
      <p:sp>
        <p:nvSpPr>
          <p:cNvPr id="30" name="Charts Two_VF102594619此图表有两个轴：左侧为垂直轴，也称为数值轴或00:00:36.2-00:00:45.0"/>
          <p:cNvSpPr txBox="1"/>
          <p:nvPr>
            <p:custDataLst>
              <p:tags r:id="rId1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此图表有两个轴：左侧为垂直轴， 也称为数值轴或 </a:t>
            </a:r>
            <a:r>
              <a:rPr lang="en-US" altLang="zh-CN" smtClean="0">
                <a:solidFill>
                  <a:srgbClr val="FFFFFF"/>
                </a:solidFill>
                <a:latin typeface="Calibri"/>
              </a:rPr>
              <a:t>Y </a:t>
            </a:r>
            <a:r>
              <a:rPr lang="zh-CN" altLang="en-US" smtClean="0">
                <a:solidFill>
                  <a:srgbClr val="FFFFFF"/>
                </a:solidFill>
                <a:latin typeface="Calibri"/>
              </a:rPr>
              <a:t>轴，</a:t>
            </a:r>
            <a:endParaRPr lang="en-US">
              <a:solidFill>
                <a:srgbClr val="FFFFFF"/>
              </a:solidFill>
              <a:latin typeface="Calibri"/>
            </a:endParaRPr>
          </a:p>
        </p:txBody>
      </p:sp>
      <p:sp>
        <p:nvSpPr>
          <p:cNvPr id="31" name="Charts Two_VF102594619此轴为数字刻度，显示柱形高度。00:00:45.1-00:00:51.1"/>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此轴为数字刻度，显示柱形高度。</a:t>
            </a:r>
            <a:endParaRPr lang="en-US">
              <a:solidFill>
                <a:srgbClr val="FFFFFF"/>
              </a:solidFill>
              <a:latin typeface="Calibri"/>
            </a:endParaRPr>
          </a:p>
        </p:txBody>
      </p:sp>
      <p:sp>
        <p:nvSpPr>
          <p:cNvPr id="44032" name="Charts Two_VF102594619月份位于底部的水平轴上，也称为分类轴或00:00:51.2-00:00:59.1"/>
          <p:cNvSpPr txBox="1"/>
          <p:nvPr>
            <p:custDataLst>
              <p:tags r:id="rId1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月份位于底部的水平轴上， 也称为分类轴或 </a:t>
            </a:r>
            <a:r>
              <a:rPr lang="en-US" altLang="zh-CN" smtClean="0">
                <a:solidFill>
                  <a:srgbClr val="FFFFFF"/>
                </a:solidFill>
                <a:latin typeface="Calibri"/>
              </a:rPr>
              <a:t>X </a:t>
            </a:r>
            <a:r>
              <a:rPr lang="zh-CN" altLang="en-US" smtClean="0">
                <a:solidFill>
                  <a:srgbClr val="FFFFFF"/>
                </a:solidFill>
                <a:latin typeface="Calibri"/>
              </a:rPr>
              <a:t>轴。</a:t>
            </a:r>
            <a:endParaRPr lang="en-US">
              <a:solidFill>
                <a:srgbClr val="FFFFFF"/>
              </a:solidFill>
              <a:latin typeface="Calibri"/>
            </a:endParaRPr>
          </a:p>
        </p:txBody>
      </p:sp>
      <p:sp>
        <p:nvSpPr>
          <p:cNvPr id="44033" name="Charts Two_VF102594619顺便说一下，您在创建图表后对电子表格数据所做的更改00:00:59.2-00:01:06.3"/>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顺便说一下，您在创建图表后 对电子表格数据所做的更改 立即显示在图表中。</a:t>
            </a:r>
            <a:endParaRPr lang="en-US">
              <a:solidFill>
                <a:srgbClr val="FFFFFF"/>
              </a:solidFill>
              <a:latin typeface="Calibri"/>
            </a:endParaRPr>
          </a:p>
        </p:txBody>
      </p:sp>
      <p:sp>
        <p:nvSpPr>
          <p:cNvPr id="44034" name="Charts Two_VF102594619我将更改B400:01:06.4-00:01:12.1"/>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我将更改 </a:t>
            </a:r>
            <a:r>
              <a:rPr lang="en-US" altLang="zh-CN" smtClean="0">
                <a:solidFill>
                  <a:srgbClr val="FFFFFF"/>
                </a:solidFill>
                <a:latin typeface="Calibri"/>
              </a:rPr>
              <a:t>B4 </a:t>
            </a:r>
            <a:r>
              <a:rPr lang="zh-CN" altLang="en-US" smtClean="0">
                <a:solidFill>
                  <a:srgbClr val="FFFFFF"/>
                </a:solidFill>
                <a:latin typeface="Calibri"/>
              </a:rPr>
              <a:t>中的数字， 从 </a:t>
            </a:r>
            <a:r>
              <a:rPr lang="en-US" altLang="zh-CN" smtClean="0">
                <a:solidFill>
                  <a:srgbClr val="FFFFFF"/>
                </a:solidFill>
                <a:latin typeface="Calibri"/>
              </a:rPr>
              <a:t>175 </a:t>
            </a:r>
            <a:r>
              <a:rPr lang="zh-CN" altLang="en-US" smtClean="0">
                <a:solidFill>
                  <a:srgbClr val="FFFFFF"/>
                </a:solidFill>
                <a:latin typeface="Calibri"/>
              </a:rPr>
              <a:t>改为 </a:t>
            </a:r>
            <a:r>
              <a:rPr lang="en-US" altLang="zh-CN" smtClean="0">
                <a:solidFill>
                  <a:srgbClr val="FFFFFF"/>
                </a:solidFill>
                <a:latin typeface="Calibri"/>
              </a:rPr>
              <a:t>700</a:t>
            </a:r>
            <a:r>
              <a:rPr lang="zh-CN" altLang="en-US" smtClean="0">
                <a:solidFill>
                  <a:srgbClr val="FFFFFF"/>
                </a:solidFill>
                <a:latin typeface="Calibri"/>
              </a:rPr>
              <a:t>。</a:t>
            </a:r>
            <a:endParaRPr lang="en-US">
              <a:solidFill>
                <a:srgbClr val="FFFFFF"/>
              </a:solidFill>
              <a:latin typeface="Calibri"/>
            </a:endParaRPr>
          </a:p>
        </p:txBody>
      </p:sp>
      <p:sp>
        <p:nvSpPr>
          <p:cNvPr id="44036" name="Charts Two_VF102594619现在，当我按Enter00:01:12.2-00:01:21.4"/>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现在，当我按 </a:t>
            </a:r>
            <a:r>
              <a:rPr lang="en-US" altLang="zh-CN" smtClean="0">
                <a:solidFill>
                  <a:srgbClr val="FFFFFF"/>
                </a:solidFill>
                <a:latin typeface="Calibri"/>
              </a:rPr>
              <a:t>Enter </a:t>
            </a:r>
            <a:r>
              <a:rPr lang="zh-CN" altLang="en-US" smtClean="0">
                <a:solidFill>
                  <a:srgbClr val="FFFFFF"/>
                </a:solidFill>
                <a:latin typeface="Calibri"/>
              </a:rPr>
              <a:t>时请观察 图表，国明在一月的柱形 已更新，变高了。</a:t>
            </a:r>
            <a:endParaRPr lang="en-US">
              <a:solidFill>
                <a:srgbClr val="FFFFFF"/>
              </a:solidFill>
              <a:latin typeface="Calibri"/>
            </a:endParaRPr>
          </a:p>
        </p:txBody>
      </p:sp>
      <p:sp>
        <p:nvSpPr>
          <p:cNvPr id="44037" name="Charts Two_VF102594619同时，垂直轴的值也从60000:01:21.5-00:01:32.4"/>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Calibri"/>
              </a:rPr>
              <a:t> 同时，垂直轴的值也从 </a:t>
            </a:r>
            <a:r>
              <a:rPr lang="en-US" altLang="zh-CN" smtClean="0">
                <a:solidFill>
                  <a:srgbClr val="FFFFFF"/>
                </a:solidFill>
                <a:latin typeface="Calibri"/>
              </a:rPr>
              <a:t>600 </a:t>
            </a:r>
            <a:r>
              <a:rPr lang="zh-CN" altLang="en-US" smtClean="0">
                <a:solidFill>
                  <a:srgbClr val="FFFFFF"/>
                </a:solidFill>
                <a:latin typeface="Calibri"/>
              </a:rPr>
              <a:t>变为 </a:t>
            </a:r>
            <a:r>
              <a:rPr lang="en-US" altLang="zh-CN" smtClean="0">
                <a:solidFill>
                  <a:srgbClr val="FFFFFF"/>
                </a:solidFill>
                <a:latin typeface="Calibri"/>
              </a:rPr>
              <a:t>800</a:t>
            </a:r>
            <a:r>
              <a:rPr lang="zh-CN" altLang="en-US" smtClean="0">
                <a:solidFill>
                  <a:srgbClr val="FFFFFF"/>
                </a:solidFill>
                <a:latin typeface="Calibri"/>
              </a:rPr>
              <a:t>，以适应数据增加后的 更大数值。</a:t>
            </a:r>
            <a:endParaRPr lang="en-US">
              <a:solidFill>
                <a:srgbClr val="FFFFFF"/>
              </a:solidFill>
              <a:latin typeface="Calibri"/>
            </a:endParaRPr>
          </a:p>
        </p:txBody>
      </p:sp>
    </p:spTree>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Charts Two_VF102594619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200"/>
                                            <p:tgtEl>
                                              <p:spTgt spid="23"/>
                                            </p:tgtEl>
                                          </p:cBhvr>
                                        </p:animEffect>
                                      </p:childTnLst>
                                    </p:cTn>
                                  </p:par>
                                </p:childTnLst>
                              </p:cTn>
                            </p:par>
                          </p:childTnLst>
                        </p:cTn>
                      </p:par>
                    </p:childTnLst>
                  </p:cTn>
                  <p:nextCondLst>
                    <p:cond evt="onMediaBookmark" delay="0">
                      <p:tgtEl>
                        <p14:bmkTgt spid="5" bmkName="Charts Two_VF10259461900:00:00.0"/>
                      </p:tgtEl>
                    </p:cond>
                  </p:nextCondLst>
                </p:seq>
                <p:seq concurrent="1" nextAc="seek">
                  <p:cTn id="22" restart="whenNotActive" fill="hold" evtFilter="cancelBubble" nodeType="interactiveSeq">
                    <p:stCondLst>
                      <p:cond evt="onMediaBookmark" delay="0">
                        <p:tgtEl>
                          <p14:bmkTgt spid="5" bmkName="Charts Two_VF10259461900:00:04.8"/>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23"/>
                                            </p:tgtEl>
                                          </p:cBhvr>
                                        </p:animEffect>
                                        <p:set>
                                          <p:cBhvr>
                                            <p:cTn id="2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04.8"/>
                      </p:tgtEl>
                    </p:cond>
                  </p:nextCondLst>
                </p:seq>
                <p:seq concurrent="1" nextAc="seek">
                  <p:cTn id="28" restart="whenNotActive" fill="hold" evtFilter="cancelBubble" nodeType="interactiveSeq">
                    <p:stCondLst>
                      <p:cond evt="onMediaBookmark" delay="0">
                        <p:tgtEl>
                          <p14:bmkTgt spid="5" bmkName="Charts Two_VF10259461900:00:04.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200"/>
                                            <p:tgtEl>
                                              <p:spTgt spid="24"/>
                                            </p:tgtEl>
                                          </p:cBhvr>
                                        </p:animEffect>
                                      </p:childTnLst>
                                    </p:cTn>
                                  </p:par>
                                </p:childTnLst>
                              </p:cTn>
                            </p:par>
                          </p:childTnLst>
                        </p:cTn>
                      </p:par>
                    </p:childTnLst>
                  </p:cTn>
                  <p:nextCondLst>
                    <p:cond evt="onMediaBookmark" delay="0">
                      <p:tgtEl>
                        <p14:bmkTgt spid="5" bmkName="Charts Two_VF10259461900:00:04.9"/>
                      </p:tgtEl>
                    </p:cond>
                  </p:nextCondLst>
                </p:seq>
                <p:seq concurrent="1" nextAc="seek">
                  <p:cTn id="34" restart="whenNotActive" fill="hold" evtFilter="cancelBubble" nodeType="interactiveSeq">
                    <p:stCondLst>
                      <p:cond evt="onMediaBookmark" delay="0">
                        <p:tgtEl>
                          <p14:bmkTgt spid="5" bmkName="Charts Two_VF10259461900:00:09.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24"/>
                                            </p:tgtEl>
                                          </p:cBhvr>
                                        </p:animEffect>
                                        <p:set>
                                          <p:cBhvr>
                                            <p:cTn id="3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09.5"/>
                      </p:tgtEl>
                    </p:cond>
                  </p:nextCondLst>
                </p:seq>
                <p:seq concurrent="1" nextAc="seek">
                  <p:cTn id="40" restart="whenNotActive" fill="hold" evtFilter="cancelBubble" nodeType="interactiveSeq">
                    <p:stCondLst>
                      <p:cond evt="onMediaBookmark" delay="0">
                        <p:tgtEl>
                          <p14:bmkTgt spid="5" bmkName="Charts Two_VF10259461900:00:09.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
                                            <p:tgtEl>
                                              <p:spTgt spid="25"/>
                                            </p:tgtEl>
                                          </p:cBhvr>
                                        </p:animEffect>
                                      </p:childTnLst>
                                    </p:cTn>
                                  </p:par>
                                </p:childTnLst>
                              </p:cTn>
                            </p:par>
                          </p:childTnLst>
                        </p:cTn>
                      </p:par>
                    </p:childTnLst>
                  </p:cTn>
                  <p:nextCondLst>
                    <p:cond evt="onMediaBookmark" delay="0">
                      <p:tgtEl>
                        <p14:bmkTgt spid="5" bmkName="Charts Two_VF10259461900:00:09.6"/>
                      </p:tgtEl>
                    </p:cond>
                  </p:nextCondLst>
                </p:seq>
                <p:seq concurrent="1" nextAc="seek">
                  <p:cTn id="46" restart="whenNotActive" fill="hold" evtFilter="cancelBubble" nodeType="interactiveSeq">
                    <p:stCondLst>
                      <p:cond evt="onMediaBookmark" delay="0">
                        <p:tgtEl>
                          <p14:bmkTgt spid="5" bmkName="Charts Two_VF10259461900:00:14.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25"/>
                                            </p:tgtEl>
                                          </p:cBhvr>
                                        </p:animEffect>
                                        <p:set>
                                          <p:cBhvr>
                                            <p:cTn id="5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14.8"/>
                      </p:tgtEl>
                    </p:cond>
                  </p:nextCondLst>
                </p:seq>
                <p:seq concurrent="1" nextAc="seek">
                  <p:cTn id="52" restart="whenNotActive" fill="hold" evtFilter="cancelBubble" nodeType="interactiveSeq">
                    <p:stCondLst>
                      <p:cond evt="onMediaBookmark" delay="0">
                        <p:tgtEl>
                          <p14:bmkTgt spid="5" bmkName="Charts Two_VF10259461900:00:14.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00"/>
                                            <p:tgtEl>
                                              <p:spTgt spid="26"/>
                                            </p:tgtEl>
                                          </p:cBhvr>
                                        </p:animEffect>
                                      </p:childTnLst>
                                    </p:cTn>
                                  </p:par>
                                </p:childTnLst>
                              </p:cTn>
                            </p:par>
                          </p:childTnLst>
                        </p:cTn>
                      </p:par>
                    </p:childTnLst>
                  </p:cTn>
                  <p:nextCondLst>
                    <p:cond evt="onMediaBookmark" delay="0">
                      <p:tgtEl>
                        <p14:bmkTgt spid="5" bmkName="Charts Two_VF10259461900:00:14.9"/>
                      </p:tgtEl>
                    </p:cond>
                  </p:nextCondLst>
                </p:seq>
                <p:seq concurrent="1" nextAc="seek">
                  <p:cTn id="58" restart="whenNotActive" fill="hold" evtFilter="cancelBubble" nodeType="interactiveSeq">
                    <p:stCondLst>
                      <p:cond evt="onMediaBookmark" delay="0">
                        <p:tgtEl>
                          <p14:bmkTgt spid="5" bmkName="Charts Two_VF10259461900:00:21.2"/>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26"/>
                                            </p:tgtEl>
                                          </p:cBhvr>
                                        </p:animEffect>
                                        <p:set>
                                          <p:cBhvr>
                                            <p:cTn id="6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21.2"/>
                      </p:tgtEl>
                    </p:cond>
                  </p:nextCondLst>
                </p:seq>
                <p:seq concurrent="1" nextAc="seek">
                  <p:cTn id="64" restart="whenNotActive" fill="hold" evtFilter="cancelBubble" nodeType="interactiveSeq">
                    <p:stCondLst>
                      <p:cond evt="onMediaBookmark" delay="0">
                        <p:tgtEl>
                          <p14:bmkTgt spid="5" bmkName="Charts Two_VF10259461900:00:21.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200"/>
                                            <p:tgtEl>
                                              <p:spTgt spid="27"/>
                                            </p:tgtEl>
                                          </p:cBhvr>
                                        </p:animEffect>
                                      </p:childTnLst>
                                    </p:cTn>
                                  </p:par>
                                </p:childTnLst>
                              </p:cTn>
                            </p:par>
                          </p:childTnLst>
                        </p:cTn>
                      </p:par>
                    </p:childTnLst>
                  </p:cTn>
                  <p:nextCondLst>
                    <p:cond evt="onMediaBookmark" delay="0">
                      <p:tgtEl>
                        <p14:bmkTgt spid="5" bmkName="Charts Two_VF10259461900:00:21.3"/>
                      </p:tgtEl>
                    </p:cond>
                  </p:nextCondLst>
                </p:seq>
                <p:seq concurrent="1" nextAc="seek">
                  <p:cTn id="70" restart="whenNotActive" fill="hold" evtFilter="cancelBubble" nodeType="interactiveSeq">
                    <p:stCondLst>
                      <p:cond evt="onMediaBookmark" delay="0">
                        <p:tgtEl>
                          <p14:bmkTgt spid="5" bmkName="Charts Two_VF10259461900:00:27.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27"/>
                                            </p:tgtEl>
                                          </p:cBhvr>
                                        </p:animEffect>
                                        <p:set>
                                          <p:cBhvr>
                                            <p:cTn id="7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27.0"/>
                      </p:tgtEl>
                    </p:cond>
                  </p:nextCondLst>
                </p:seq>
                <p:seq concurrent="1" nextAc="seek">
                  <p:cTn id="76" restart="whenNotActive" fill="hold" evtFilter="cancelBubble" nodeType="interactiveSeq">
                    <p:stCondLst>
                      <p:cond evt="onMediaBookmark" delay="0">
                        <p:tgtEl>
                          <p14:bmkTgt spid="5" bmkName="Charts Two_VF10259461900:00:27.1"/>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200"/>
                                            <p:tgtEl>
                                              <p:spTgt spid="28"/>
                                            </p:tgtEl>
                                          </p:cBhvr>
                                        </p:animEffect>
                                      </p:childTnLst>
                                    </p:cTn>
                                  </p:par>
                                </p:childTnLst>
                              </p:cTn>
                            </p:par>
                          </p:childTnLst>
                        </p:cTn>
                      </p:par>
                    </p:childTnLst>
                  </p:cTn>
                  <p:nextCondLst>
                    <p:cond evt="onMediaBookmark" delay="0">
                      <p:tgtEl>
                        <p14:bmkTgt spid="5" bmkName="Charts Two_VF10259461900:00:27.1"/>
                      </p:tgtEl>
                    </p:cond>
                  </p:nextCondLst>
                </p:seq>
                <p:seq concurrent="1" nextAc="seek">
                  <p:cTn id="82" restart="whenNotActive" fill="hold" evtFilter="cancelBubble" nodeType="interactiveSeq">
                    <p:stCondLst>
                      <p:cond evt="onMediaBookmark" delay="0">
                        <p:tgtEl>
                          <p14:bmkTgt spid="5" bmkName="Charts Two_VF10259461900:00:31.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28"/>
                                            </p:tgtEl>
                                          </p:cBhvr>
                                        </p:animEffect>
                                        <p:set>
                                          <p:cBhvr>
                                            <p:cTn id="8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31.4"/>
                      </p:tgtEl>
                    </p:cond>
                  </p:nextCondLst>
                </p:seq>
                <p:seq concurrent="1" nextAc="seek">
                  <p:cTn id="88" restart="whenNotActive" fill="hold" evtFilter="cancelBubble" nodeType="interactiveSeq">
                    <p:stCondLst>
                      <p:cond evt="onMediaBookmark" delay="0">
                        <p:tgtEl>
                          <p14:bmkTgt spid="5" bmkName="Charts Two_VF10259461900:00:31.5"/>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200"/>
                                            <p:tgtEl>
                                              <p:spTgt spid="29"/>
                                            </p:tgtEl>
                                          </p:cBhvr>
                                        </p:animEffect>
                                      </p:childTnLst>
                                    </p:cTn>
                                  </p:par>
                                </p:childTnLst>
                              </p:cTn>
                            </p:par>
                          </p:childTnLst>
                        </p:cTn>
                      </p:par>
                    </p:childTnLst>
                  </p:cTn>
                  <p:nextCondLst>
                    <p:cond evt="onMediaBookmark" delay="0">
                      <p:tgtEl>
                        <p14:bmkTgt spid="5" bmkName="Charts Two_VF10259461900:00:31.5"/>
                      </p:tgtEl>
                    </p:cond>
                  </p:nextCondLst>
                </p:seq>
                <p:seq concurrent="1" nextAc="seek">
                  <p:cTn id="94" restart="whenNotActive" fill="hold" evtFilter="cancelBubble" nodeType="interactiveSeq">
                    <p:stCondLst>
                      <p:cond evt="onMediaBookmark" delay="0">
                        <p:tgtEl>
                          <p14:bmkTgt spid="5" bmkName="Charts Two_VF10259461900:00:36.1"/>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29"/>
                                            </p:tgtEl>
                                          </p:cBhvr>
                                        </p:animEffect>
                                        <p:set>
                                          <p:cBhvr>
                                            <p:cTn id="9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36.1"/>
                      </p:tgtEl>
                    </p:cond>
                  </p:nextCondLst>
                </p:seq>
                <p:seq concurrent="1" nextAc="seek">
                  <p:cTn id="100" restart="whenNotActive" fill="hold" evtFilter="cancelBubble" nodeType="interactiveSeq">
                    <p:stCondLst>
                      <p:cond evt="onMediaBookmark" delay="0">
                        <p:tgtEl>
                          <p14:bmkTgt spid="5" bmkName="Charts Two_VF10259461900:00:36.2"/>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200"/>
                                            <p:tgtEl>
                                              <p:spTgt spid="30"/>
                                            </p:tgtEl>
                                          </p:cBhvr>
                                        </p:animEffect>
                                      </p:childTnLst>
                                    </p:cTn>
                                  </p:par>
                                </p:childTnLst>
                              </p:cTn>
                            </p:par>
                          </p:childTnLst>
                        </p:cTn>
                      </p:par>
                    </p:childTnLst>
                  </p:cTn>
                  <p:nextCondLst>
                    <p:cond evt="onMediaBookmark" delay="0">
                      <p:tgtEl>
                        <p14:bmkTgt spid="5" bmkName="Charts Two_VF10259461900:00:36.2"/>
                      </p:tgtEl>
                    </p:cond>
                  </p:nextCondLst>
                </p:seq>
                <p:seq concurrent="1" nextAc="seek">
                  <p:cTn id="106" restart="whenNotActive" fill="hold" evtFilter="cancelBubble" nodeType="interactiveSeq">
                    <p:stCondLst>
                      <p:cond evt="onMediaBookmark" delay="0">
                        <p:tgtEl>
                          <p14:bmkTgt spid="5" bmkName="Charts Two_VF10259461900:00:45.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30"/>
                                            </p:tgtEl>
                                          </p:cBhvr>
                                        </p:animEffect>
                                        <p:set>
                                          <p:cBhvr>
                                            <p:cTn id="11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45.0"/>
                      </p:tgtEl>
                    </p:cond>
                  </p:nextCondLst>
                </p:seq>
                <p:seq concurrent="1" nextAc="seek">
                  <p:cTn id="112" restart="whenNotActive" fill="hold" evtFilter="cancelBubble" nodeType="interactiveSeq">
                    <p:stCondLst>
                      <p:cond evt="onMediaBookmark" delay="0">
                        <p:tgtEl>
                          <p14:bmkTgt spid="5" bmkName="Charts Two_VF10259461900:00:45.1"/>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200"/>
                                            <p:tgtEl>
                                              <p:spTgt spid="31"/>
                                            </p:tgtEl>
                                          </p:cBhvr>
                                        </p:animEffect>
                                      </p:childTnLst>
                                    </p:cTn>
                                  </p:par>
                                </p:childTnLst>
                              </p:cTn>
                            </p:par>
                          </p:childTnLst>
                        </p:cTn>
                      </p:par>
                    </p:childTnLst>
                  </p:cTn>
                  <p:nextCondLst>
                    <p:cond evt="onMediaBookmark" delay="0">
                      <p:tgtEl>
                        <p14:bmkTgt spid="5" bmkName="Charts Two_VF10259461900:00:45.1"/>
                      </p:tgtEl>
                    </p:cond>
                  </p:nextCondLst>
                </p:seq>
                <p:seq concurrent="1" nextAc="seek">
                  <p:cTn id="118" restart="whenNotActive" fill="hold" evtFilter="cancelBubble" nodeType="interactiveSeq">
                    <p:stCondLst>
                      <p:cond evt="onMediaBookmark" delay="0">
                        <p:tgtEl>
                          <p14:bmkTgt spid="5" bmkName="Charts Two_VF10259461900:00:51.1"/>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31"/>
                                            </p:tgtEl>
                                          </p:cBhvr>
                                        </p:animEffect>
                                        <p:set>
                                          <p:cBhvr>
                                            <p:cTn id="12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51.1"/>
                      </p:tgtEl>
                    </p:cond>
                  </p:nextCondLst>
                </p:seq>
                <p:seq concurrent="1" nextAc="seek">
                  <p:cTn id="124" restart="whenNotActive" fill="hold" evtFilter="cancelBubble" nodeType="interactiveSeq">
                    <p:stCondLst>
                      <p:cond evt="onMediaBookmark" delay="0">
                        <p:tgtEl>
                          <p14:bmkTgt spid="5" bmkName="Charts Two_VF10259461900:00:51.2"/>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44032"/>
                                            </p:tgtEl>
                                            <p:attrNameLst>
                                              <p:attrName>style.visibility</p:attrName>
                                            </p:attrNameLst>
                                          </p:cBhvr>
                                          <p:to>
                                            <p:strVal val="visible"/>
                                          </p:to>
                                        </p:set>
                                        <p:animEffect transition="in" filter="fade">
                                          <p:cBhvr>
                                            <p:cTn id="129" dur="200"/>
                                            <p:tgtEl>
                                              <p:spTgt spid="44032"/>
                                            </p:tgtEl>
                                          </p:cBhvr>
                                        </p:animEffect>
                                      </p:childTnLst>
                                    </p:cTn>
                                  </p:par>
                                </p:childTnLst>
                              </p:cTn>
                            </p:par>
                          </p:childTnLst>
                        </p:cTn>
                      </p:par>
                    </p:childTnLst>
                  </p:cTn>
                  <p:nextCondLst>
                    <p:cond evt="onMediaBookmark" delay="0">
                      <p:tgtEl>
                        <p14:bmkTgt spid="5" bmkName="Charts Two_VF10259461900:00:51.2"/>
                      </p:tgtEl>
                    </p:cond>
                  </p:nextCondLst>
                </p:seq>
                <p:seq concurrent="1" nextAc="seek">
                  <p:cTn id="130" restart="whenNotActive" fill="hold" evtFilter="cancelBubble" nodeType="interactiveSeq">
                    <p:stCondLst>
                      <p:cond evt="onMediaBookmark" delay="0">
                        <p:tgtEl>
                          <p14:bmkTgt spid="5" bmkName="Charts Two_VF10259461900:00:59.1"/>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44032"/>
                                            </p:tgtEl>
                                          </p:cBhvr>
                                        </p:animEffect>
                                        <p:set>
                                          <p:cBhvr>
                                            <p:cTn id="135" dur="1" fill="hold">
                                              <p:stCondLst>
                                                <p:cond delay="199"/>
                                              </p:stCondLst>
                                            </p:cTn>
                                            <p:tgtEl>
                                              <p:spTgt spid="44032"/>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0:59.1"/>
                      </p:tgtEl>
                    </p:cond>
                  </p:nextCondLst>
                </p:seq>
                <p:seq concurrent="1" nextAc="seek">
                  <p:cTn id="136" restart="whenNotActive" fill="hold" evtFilter="cancelBubble" nodeType="interactiveSeq">
                    <p:stCondLst>
                      <p:cond evt="onMediaBookmark" delay="0">
                        <p:tgtEl>
                          <p14:bmkTgt spid="5" bmkName="Charts Two_VF10259461900:00:59.2"/>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44033"/>
                                            </p:tgtEl>
                                            <p:attrNameLst>
                                              <p:attrName>style.visibility</p:attrName>
                                            </p:attrNameLst>
                                          </p:cBhvr>
                                          <p:to>
                                            <p:strVal val="visible"/>
                                          </p:to>
                                        </p:set>
                                        <p:animEffect transition="in" filter="fade">
                                          <p:cBhvr>
                                            <p:cTn id="141" dur="200"/>
                                            <p:tgtEl>
                                              <p:spTgt spid="44033"/>
                                            </p:tgtEl>
                                          </p:cBhvr>
                                        </p:animEffect>
                                      </p:childTnLst>
                                    </p:cTn>
                                  </p:par>
                                </p:childTnLst>
                              </p:cTn>
                            </p:par>
                          </p:childTnLst>
                        </p:cTn>
                      </p:par>
                    </p:childTnLst>
                  </p:cTn>
                  <p:nextCondLst>
                    <p:cond evt="onMediaBookmark" delay="0">
                      <p:tgtEl>
                        <p14:bmkTgt spid="5" bmkName="Charts Two_VF10259461900:00:59.2"/>
                      </p:tgtEl>
                    </p:cond>
                  </p:nextCondLst>
                </p:seq>
                <p:seq concurrent="1" nextAc="seek">
                  <p:cTn id="142" restart="whenNotActive" fill="hold" evtFilter="cancelBubble" nodeType="interactiveSeq">
                    <p:stCondLst>
                      <p:cond evt="onMediaBookmark" delay="0">
                        <p:tgtEl>
                          <p14:bmkTgt spid="5" bmkName="Charts Two_VF10259461900:01:06.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44033"/>
                                            </p:tgtEl>
                                          </p:cBhvr>
                                        </p:animEffect>
                                        <p:set>
                                          <p:cBhvr>
                                            <p:cTn id="147" dur="1" fill="hold">
                                              <p:stCondLst>
                                                <p:cond delay="199"/>
                                              </p:stCondLst>
                                            </p:cTn>
                                            <p:tgtEl>
                                              <p:spTgt spid="44033"/>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1:06.3"/>
                      </p:tgtEl>
                    </p:cond>
                  </p:nextCondLst>
                </p:seq>
                <p:seq concurrent="1" nextAc="seek">
                  <p:cTn id="148" restart="whenNotActive" fill="hold" evtFilter="cancelBubble" nodeType="interactiveSeq">
                    <p:stCondLst>
                      <p:cond evt="onMediaBookmark" delay="0">
                        <p:tgtEl>
                          <p14:bmkTgt spid="5" bmkName="Charts Two_VF10259461900:01:06.4"/>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44034"/>
                                            </p:tgtEl>
                                            <p:attrNameLst>
                                              <p:attrName>style.visibility</p:attrName>
                                            </p:attrNameLst>
                                          </p:cBhvr>
                                          <p:to>
                                            <p:strVal val="visible"/>
                                          </p:to>
                                        </p:set>
                                        <p:animEffect transition="in" filter="fade">
                                          <p:cBhvr>
                                            <p:cTn id="153" dur="200"/>
                                            <p:tgtEl>
                                              <p:spTgt spid="44034"/>
                                            </p:tgtEl>
                                          </p:cBhvr>
                                        </p:animEffect>
                                      </p:childTnLst>
                                    </p:cTn>
                                  </p:par>
                                </p:childTnLst>
                              </p:cTn>
                            </p:par>
                          </p:childTnLst>
                        </p:cTn>
                      </p:par>
                    </p:childTnLst>
                  </p:cTn>
                  <p:nextCondLst>
                    <p:cond evt="onMediaBookmark" delay="0">
                      <p:tgtEl>
                        <p14:bmkTgt spid="5" bmkName="Charts Two_VF10259461900:01:06.4"/>
                      </p:tgtEl>
                    </p:cond>
                  </p:nextCondLst>
                </p:seq>
                <p:seq concurrent="1" nextAc="seek">
                  <p:cTn id="154" restart="whenNotActive" fill="hold" evtFilter="cancelBubble" nodeType="interactiveSeq">
                    <p:stCondLst>
                      <p:cond evt="onMediaBookmark" delay="0">
                        <p:tgtEl>
                          <p14:bmkTgt spid="5" bmkName="Charts Two_VF10259461900:01:12.1"/>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44034"/>
                                            </p:tgtEl>
                                          </p:cBhvr>
                                        </p:animEffect>
                                        <p:set>
                                          <p:cBhvr>
                                            <p:cTn id="159" dur="1" fill="hold">
                                              <p:stCondLst>
                                                <p:cond delay="199"/>
                                              </p:stCondLst>
                                            </p:cTn>
                                            <p:tgtEl>
                                              <p:spTgt spid="44034"/>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1:12.1"/>
                      </p:tgtEl>
                    </p:cond>
                  </p:nextCondLst>
                </p:seq>
                <p:seq concurrent="1" nextAc="seek">
                  <p:cTn id="160" restart="whenNotActive" fill="hold" evtFilter="cancelBubble" nodeType="interactiveSeq">
                    <p:stCondLst>
                      <p:cond evt="onMediaBookmark" delay="0">
                        <p:tgtEl>
                          <p14:bmkTgt spid="5" bmkName="Charts Two_VF10259461900:01:12.2"/>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44036"/>
                                            </p:tgtEl>
                                            <p:attrNameLst>
                                              <p:attrName>style.visibility</p:attrName>
                                            </p:attrNameLst>
                                          </p:cBhvr>
                                          <p:to>
                                            <p:strVal val="visible"/>
                                          </p:to>
                                        </p:set>
                                        <p:animEffect transition="in" filter="fade">
                                          <p:cBhvr>
                                            <p:cTn id="165" dur="200"/>
                                            <p:tgtEl>
                                              <p:spTgt spid="44036"/>
                                            </p:tgtEl>
                                          </p:cBhvr>
                                        </p:animEffect>
                                      </p:childTnLst>
                                    </p:cTn>
                                  </p:par>
                                </p:childTnLst>
                              </p:cTn>
                            </p:par>
                          </p:childTnLst>
                        </p:cTn>
                      </p:par>
                    </p:childTnLst>
                  </p:cTn>
                  <p:nextCondLst>
                    <p:cond evt="onMediaBookmark" delay="0">
                      <p:tgtEl>
                        <p14:bmkTgt spid="5" bmkName="Charts Two_VF10259461900:01:12.2"/>
                      </p:tgtEl>
                    </p:cond>
                  </p:nextCondLst>
                </p:seq>
                <p:seq concurrent="1" nextAc="seek">
                  <p:cTn id="166" restart="whenNotActive" fill="hold" evtFilter="cancelBubble" nodeType="interactiveSeq">
                    <p:stCondLst>
                      <p:cond evt="onMediaBookmark" delay="0">
                        <p:tgtEl>
                          <p14:bmkTgt spid="5" bmkName="Charts Two_VF10259461900:01:21.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44036"/>
                                            </p:tgtEl>
                                          </p:cBhvr>
                                        </p:animEffect>
                                        <p:set>
                                          <p:cBhvr>
                                            <p:cTn id="171" dur="1" fill="hold">
                                              <p:stCondLst>
                                                <p:cond delay="199"/>
                                              </p:stCondLst>
                                            </p:cTn>
                                            <p:tgtEl>
                                              <p:spTgt spid="44036"/>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1:21.4"/>
                      </p:tgtEl>
                    </p:cond>
                  </p:nextCondLst>
                </p:seq>
                <p:seq concurrent="1" nextAc="seek">
                  <p:cTn id="172" restart="whenNotActive" fill="hold" evtFilter="cancelBubble" nodeType="interactiveSeq">
                    <p:stCondLst>
                      <p:cond evt="onMediaBookmark" delay="0">
                        <p:tgtEl>
                          <p14:bmkTgt spid="5" bmkName="Charts Two_VF10259461900:01:21.5"/>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44037"/>
                                            </p:tgtEl>
                                            <p:attrNameLst>
                                              <p:attrName>style.visibility</p:attrName>
                                            </p:attrNameLst>
                                          </p:cBhvr>
                                          <p:to>
                                            <p:strVal val="visible"/>
                                          </p:to>
                                        </p:set>
                                        <p:animEffect transition="in" filter="fade">
                                          <p:cBhvr>
                                            <p:cTn id="177" dur="200"/>
                                            <p:tgtEl>
                                              <p:spTgt spid="44037"/>
                                            </p:tgtEl>
                                          </p:cBhvr>
                                        </p:animEffect>
                                      </p:childTnLst>
                                    </p:cTn>
                                  </p:par>
                                </p:childTnLst>
                              </p:cTn>
                            </p:par>
                          </p:childTnLst>
                        </p:cTn>
                      </p:par>
                    </p:childTnLst>
                  </p:cTn>
                  <p:nextCondLst>
                    <p:cond evt="onMediaBookmark" delay="0">
                      <p:tgtEl>
                        <p14:bmkTgt spid="5" bmkName="Charts Two_VF10259461900:01:21.5"/>
                      </p:tgtEl>
                    </p:cond>
                  </p:nextCondLst>
                </p:seq>
                <p:seq concurrent="1" nextAc="seek">
                  <p:cTn id="178" restart="whenNotActive" fill="hold" evtFilter="cancelBubble" nodeType="interactiveSeq">
                    <p:stCondLst>
                      <p:cond evt="onMediaBookmark" delay="0">
                        <p:tgtEl>
                          <p14:bmkTgt spid="5" bmkName="Charts Two_VF10259461900:01:32.4"/>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44037"/>
                                            </p:tgtEl>
                                          </p:cBhvr>
                                        </p:animEffect>
                                        <p:set>
                                          <p:cBhvr>
                                            <p:cTn id="183" dur="1" fill="hold">
                                              <p:stCondLst>
                                                <p:cond delay="199"/>
                                              </p:stCondLst>
                                            </p:cTn>
                                            <p:tgtEl>
                                              <p:spTgt spid="44037"/>
                                            </p:tgtEl>
                                            <p:attrNameLst>
                                              <p:attrName>style.visibility</p:attrName>
                                            </p:attrNameLst>
                                          </p:cBhvr>
                                          <p:to>
                                            <p:strVal val="hidden"/>
                                          </p:to>
                                        </p:set>
                                      </p:childTnLst>
                                    </p:cTn>
                                  </p:par>
                                </p:childTnLst>
                              </p:cTn>
                            </p:par>
                          </p:childTnLst>
                        </p:cTn>
                      </p:par>
                    </p:childTnLst>
                  </p:cTn>
                  <p:nextCondLst>
                    <p:cond evt="onMediaBookmark" delay="0">
                      <p:tgtEl>
                        <p14:bmkTgt spid="5" bmkName="Charts Two_VF10259461900:01:32.4"/>
                      </p:tgtEl>
                    </p:cond>
                  </p:nextCondLst>
                </p:seq>
              </p:childTnLst>
            </p:cTn>
          </p:par>
        </p:tnLst>
        <p:bldLst>
          <p:bldP spid="7" grpId="0" build="p"/>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44032" grpId="0" animBg="1"/>
          <p:bldP spid="44032" grpId="1" animBg="1"/>
          <p:bldP spid="44033" grpId="0" animBg="1"/>
          <p:bldP spid="44033" grpId="1" animBg="1"/>
          <p:bldP spid="44034" grpId="0" animBg="1"/>
          <p:bldP spid="44034" grpId="1" animBg="1"/>
          <p:bldP spid="44036" grpId="0" animBg="1"/>
          <p:bldP spid="44036" grpId="1" animBg="1"/>
          <p:bldP spid="44037" grpId="0" animBg="1"/>
          <p:bldP spid="44037"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更改图表视图</a:t>
            </a:r>
          </a:p>
        </p:txBody>
      </p:sp>
      <p:sp>
        <p:nvSpPr>
          <p:cNvPr id="45059" name="Footer Placeholder 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5" name="Charts Three_VF102594634.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Three_VF102594634该图表并非数据的唯一视图，还可以有其他形式。该图表按月对销售人员进行比较。700" time="700"/>
                    <p14:bmk name="Charts Three_VF102594634该图表并非数据的唯一视图，还可以有其他形式。该图表按月对销售人员进行比较。8267" time="8267"/>
                    <p14:bmk name="Charts Three_VF102594634图表底部的X轴显示数据8367" time="8367"/>
                    <p14:bmk name="Charts Three_VF102594634图表底部的X轴显示数据16067" time="16067"/>
                    <p14:bmk name="Charts Three_VF102594634图表图例由行（即销售人员姓名）组成。16167" time="16167"/>
                    <p14:bmk name="Charts Three_VF102594634图表图例由行（即销售人员姓名）组成。20633" time="20633"/>
                    <p14:bmk name="Charts Three_VF102594634但是我可以调换轴上的数据20733" time="20733"/>
                    <p14:bmk name="Charts Three_VF102594634但是我可以调换轴上的数据23700" time="23700"/>
                    <p14:bmk name="Charts Three_VF102594634以便对销售人员自身进行比较，而不是互相比较。23800" time="23800"/>
                    <p14:bmk name="Charts Three_VF102594634以便对销售人员自身进行比较，而不是互相比较。28400" time="28400"/>
                    <p14:bmk name="Charts Three_VF102594634为创建图表的这种新视图，我在“设计”选项卡上的“数据”组中单击“切换行/列”按钮。28500" time="28500"/>
                    <p14:bmk name="Charts Three_VF102594634为创建图表的这种新视图，我在“设计”选项卡上的“数据”组中单击“切换行/列”按钮。37533" time="37533"/>
                    <p14:bmk name="Charts Three_VF102594634在我单击该按钮时，图表即更改。37633" time="37633"/>
                    <p14:bmk name="Charts Three_VF102594634在我单击该按钮时，图表即更改。42167" time="42167"/>
                    <p14:bmk name="Charts Three_VF102594634现在该图表显示的信息已发生变化。42267" time="42267"/>
                    <p14:bmk name="Charts Three_VF102594634现在该图表显示的信息已发生变化。44600" time="44600"/>
                    <p14:bmk name="Charts Three_VF102594634图表底部的X轴现在显示行名称：44700" time="44700"/>
                    <p14:bmk name="Charts Three_VF102594634图表底部的X轴现在显示行名称：51167" time="51167"/>
                    <p14:bmk name="Charts Three_VF102594634图表图例由列名称（一月、二月、三月）组成。51267" time="51267"/>
                    <p14:bmk name="Charts Three_VF102594634图表图例由列名称（一月、二月、三月）组成。56333" time="56333"/>
                    <p14:bmk name="Charts Three_VF102594634现在该图表显示每名销售人员每月销售业绩的自我比较。56433" time="56433"/>
                    <p14:bmk name="Charts Three_VF102594634现在该图表显示每名销售人员每月销售业绩的自我比较。62767" time="62767"/>
                    <p14:bmk name="Charts Three_VF102594634所以这里显示浩荣的所有数据、国明的所有数据和林音的所有数据。62867" time="62867"/>
                    <p14:bmk name="Charts Three_VF102594634所以这里显示浩荣的所有数据、国明的所有数据和林音的所有数据。68700" time="68700"/>
                    <p14:bmk name="Charts Three_VF102594634为将图表切换回原始视图，68800" time="68800"/>
                    <p14:bmk name="Charts Three_VF102594634为将图表切换回原始视图，71433" time="71433"/>
                    <p14:bmk name="Charts Three_VF102594634我只需再次单击“切换行/列”，此时图表恢复为原始视图。71533" time="71533"/>
                    <p14:bmk name="Charts Three_VF102594634我只需再次单击“切换行/列”，此时图表恢复为原始视图。79400" time="79400"/>
                  </p14:bmkLst>
                </p14:media>
              </p:ext>
            </p:extLst>
          </p:nvPr>
        </p:nvPicPr>
        <p:blipFill>
          <a:blip r:embed="rId20"/>
          <a:stretch>
            <a:fillRect/>
          </a:stretch>
        </p:blipFill>
        <p:spPr>
          <a:xfrm>
            <a:off x="1524000" y="992188"/>
            <a:ext cx="5943600" cy="4457700"/>
          </a:xfrm>
        </p:spPr>
      </p:pic>
      <p:sp>
        <p:nvSpPr>
          <p:cNvPr id="2" name="Charts Three_VF102594634该图表并非数据的唯一视图，还可以有其他形式。该图表按月对销售人员进行比较。7008267"/>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该图表并非数据的唯一视图， 还可以有其他形式。该图表 按月对销售人员进行比较。</a:t>
            </a:r>
            <a:endParaRPr lang="en-US">
              <a:solidFill>
                <a:srgbClr val="FFFFFF"/>
              </a:solidFill>
              <a:latin typeface="Calibri"/>
            </a:endParaRPr>
          </a:p>
        </p:txBody>
      </p:sp>
      <p:sp>
        <p:nvSpPr>
          <p:cNvPr id="4" name="Charts Three_VF102594634图表底部的X轴显示数据8367160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图表底部的 </a:t>
            </a:r>
            <a:r>
              <a:rPr lang="en-US" altLang="zh-CN" smtClean="0">
                <a:solidFill>
                  <a:srgbClr val="FFFFFF"/>
                </a:solidFill>
                <a:latin typeface="Calibri"/>
              </a:rPr>
              <a:t>X </a:t>
            </a:r>
            <a:r>
              <a:rPr lang="zh-CN" altLang="en-US" smtClean="0">
                <a:solidFill>
                  <a:srgbClr val="FFFFFF"/>
                </a:solidFill>
                <a:latin typeface="Calibri"/>
              </a:rPr>
              <a:t>轴显示数据 按列排列：一月、二月、三月。</a:t>
            </a:r>
            <a:endParaRPr lang="en-US">
              <a:solidFill>
                <a:srgbClr val="FFFFFF"/>
              </a:solidFill>
              <a:latin typeface="Calibri"/>
            </a:endParaRPr>
          </a:p>
        </p:txBody>
      </p:sp>
      <p:sp>
        <p:nvSpPr>
          <p:cNvPr id="6" name="Charts Three_VF102594634图表图例由行（即销售人员姓名）组成。1616720633"/>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图表图例由行（即销售 人员姓名）组成。</a:t>
            </a:r>
            <a:endParaRPr lang="en-US">
              <a:solidFill>
                <a:srgbClr val="FFFFFF"/>
              </a:solidFill>
              <a:latin typeface="Calibri"/>
            </a:endParaRPr>
          </a:p>
        </p:txBody>
      </p:sp>
      <p:sp>
        <p:nvSpPr>
          <p:cNvPr id="8" name="Charts Three_VF102594634但是我可以调换轴上的数据2073323700"/>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但是我可以调换轴上的数据</a:t>
            </a:r>
            <a:endParaRPr lang="en-US">
              <a:solidFill>
                <a:srgbClr val="FFFFFF"/>
              </a:solidFill>
              <a:latin typeface="Calibri"/>
            </a:endParaRPr>
          </a:p>
        </p:txBody>
      </p:sp>
      <p:sp>
        <p:nvSpPr>
          <p:cNvPr id="9" name="Charts Three_VF102594634以便对销售人员自身进行比较，而不是互相比较。2380028400"/>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以便对销售人员自身进行 比较，而不是互相比较。</a:t>
            </a:r>
            <a:endParaRPr lang="en-US">
              <a:solidFill>
                <a:srgbClr val="FFFFFF"/>
              </a:solidFill>
              <a:latin typeface="Calibri"/>
            </a:endParaRPr>
          </a:p>
        </p:txBody>
      </p:sp>
      <p:sp>
        <p:nvSpPr>
          <p:cNvPr id="10" name="Charts Three_VF102594634为创建图表的这种新视图，我在“设计”选项卡上的“数据”组中单击“切换行/列”按钮。2850037533"/>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为创建图表的这种新视图，我在 “设计”选项卡上的“数据”组中 单击“切换行</a:t>
            </a:r>
            <a:r>
              <a:rPr lang="en-US" altLang="zh-CN" smtClean="0">
                <a:solidFill>
                  <a:srgbClr val="FFFFFF"/>
                </a:solidFill>
                <a:latin typeface="Calibri"/>
              </a:rPr>
              <a:t>/</a:t>
            </a:r>
            <a:r>
              <a:rPr lang="zh-CN" altLang="en-US" smtClean="0">
                <a:solidFill>
                  <a:srgbClr val="FFFFFF"/>
                </a:solidFill>
                <a:latin typeface="Calibri"/>
              </a:rPr>
              <a:t>列”按钮。</a:t>
            </a:r>
            <a:endParaRPr lang="en-US">
              <a:solidFill>
                <a:srgbClr val="FFFFFF"/>
              </a:solidFill>
              <a:latin typeface="Calibri"/>
            </a:endParaRPr>
          </a:p>
        </p:txBody>
      </p:sp>
      <p:sp>
        <p:nvSpPr>
          <p:cNvPr id="11" name="Charts Three_VF102594634在我单击该按钮时，图表即更改。3763342167"/>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在我单击该按钮时，图表即更改。</a:t>
            </a:r>
            <a:endParaRPr lang="en-US">
              <a:solidFill>
                <a:srgbClr val="FFFFFF"/>
              </a:solidFill>
              <a:latin typeface="Calibri"/>
            </a:endParaRPr>
          </a:p>
        </p:txBody>
      </p:sp>
      <p:sp>
        <p:nvSpPr>
          <p:cNvPr id="12" name="Charts Three_VF102594634现在该图表显示的信息已发生变化。4226744600"/>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现在该图表显示的信息已发生变化。</a:t>
            </a:r>
            <a:endParaRPr lang="en-US">
              <a:solidFill>
                <a:srgbClr val="FFFFFF"/>
              </a:solidFill>
              <a:latin typeface="Calibri"/>
            </a:endParaRPr>
          </a:p>
        </p:txBody>
      </p:sp>
      <p:sp>
        <p:nvSpPr>
          <p:cNvPr id="13" name="Charts Three_VF102594634图表底部的X轴现在显示行名称：4470051167"/>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图表底部的 </a:t>
            </a:r>
            <a:r>
              <a:rPr lang="en-US" altLang="zh-CN" smtClean="0">
                <a:solidFill>
                  <a:srgbClr val="FFFFFF"/>
                </a:solidFill>
                <a:latin typeface="Calibri"/>
              </a:rPr>
              <a:t>X </a:t>
            </a:r>
            <a:r>
              <a:rPr lang="zh-CN" altLang="en-US" smtClean="0">
                <a:solidFill>
                  <a:srgbClr val="FFFFFF"/>
                </a:solidFill>
                <a:latin typeface="Calibri"/>
              </a:rPr>
              <a:t>轴现在显示行名称： 浩荣、国明和林音。</a:t>
            </a:r>
            <a:endParaRPr lang="en-US">
              <a:solidFill>
                <a:srgbClr val="FFFFFF"/>
              </a:solidFill>
              <a:latin typeface="Calibri"/>
            </a:endParaRPr>
          </a:p>
        </p:txBody>
      </p:sp>
      <p:sp>
        <p:nvSpPr>
          <p:cNvPr id="14" name="Charts Three_VF102594634图表图例由列名称（一月、二月、三月）组成。5126756333"/>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图表图例由列名称 （一月、二 月、三月）组成。</a:t>
            </a:r>
            <a:endParaRPr lang="en-US">
              <a:solidFill>
                <a:srgbClr val="FFFFFF"/>
              </a:solidFill>
              <a:latin typeface="Calibri"/>
            </a:endParaRPr>
          </a:p>
        </p:txBody>
      </p:sp>
      <p:sp>
        <p:nvSpPr>
          <p:cNvPr id="15" name="Charts Three_VF102594634现在该图表显示每名销售人员每月销售业绩的自我比较。5643362767"/>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现在该图表显示每名销售人员 每月销售业绩的自我比较。</a:t>
            </a:r>
            <a:endParaRPr lang="en-US">
              <a:solidFill>
                <a:srgbClr val="FFFFFF"/>
              </a:solidFill>
              <a:latin typeface="Calibri"/>
            </a:endParaRPr>
          </a:p>
        </p:txBody>
      </p:sp>
      <p:sp>
        <p:nvSpPr>
          <p:cNvPr id="16" name="Charts Three_VF102594634所以这里显示浩荣的所有数据、国明的所有数据和林音的所有数据。6286768700"/>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所以这里显示浩荣的所有数据、 国明的所有数据和林音的所有数据。</a:t>
            </a:r>
            <a:endParaRPr lang="en-US">
              <a:solidFill>
                <a:srgbClr val="FFFFFF"/>
              </a:solidFill>
              <a:latin typeface="Calibri"/>
            </a:endParaRPr>
          </a:p>
        </p:txBody>
      </p:sp>
      <p:sp>
        <p:nvSpPr>
          <p:cNvPr id="17" name="Charts Three_VF102594634为将图表切换回原始视图，6880071433"/>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为将图表切换回原始视图，</a:t>
            </a:r>
            <a:endParaRPr lang="en-US">
              <a:solidFill>
                <a:srgbClr val="FFFFFF"/>
              </a:solidFill>
              <a:latin typeface="Calibri"/>
            </a:endParaRPr>
          </a:p>
        </p:txBody>
      </p:sp>
      <p:sp>
        <p:nvSpPr>
          <p:cNvPr id="18" name="Charts Three_VF102594634我只需再次单击“切换行/列”，此时图表恢复为原始视图。7153379400"/>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我只需再次单击“切换行</a:t>
            </a:r>
            <a:r>
              <a:rPr lang="en-US" altLang="zh-CN" smtClean="0">
                <a:solidFill>
                  <a:srgbClr val="FFFFFF"/>
                </a:solidFill>
                <a:latin typeface="Calibri"/>
              </a:rPr>
              <a:t>/</a:t>
            </a:r>
            <a:r>
              <a:rPr lang="zh-CN" altLang="en-US" smtClean="0">
                <a:solidFill>
                  <a:srgbClr val="FFFFFF"/>
                </a:solidFill>
                <a:latin typeface="Calibri"/>
              </a:rPr>
              <a:t>列”， 此时图表恢复为原始视图。</a:t>
            </a:r>
            <a:endParaRPr lang="en-US">
              <a:solidFill>
                <a:srgbClr val="FFFFFF"/>
              </a:solidFill>
              <a:latin typeface="Calibri"/>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Charts Three_VF102594634该图表并非数据的唯一视图，还可以有其他形式。该图表按月对销售人员进行比较。7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nextCondLst>
                    <p:cond evt="onMediaBookmark" delay="0">
                      <p:tgtEl>
                        <p14:bmkTgt spid="5" bmkName="Charts Three_VF102594634该图表并非数据的唯一视图，还可以有其他形式。该图表按月对销售人员进行比较。700"/>
                      </p:tgtEl>
                    </p:cond>
                  </p:nextCondLst>
                </p:seq>
                <p:seq concurrent="1" nextAc="seek">
                  <p:cTn id="22" restart="whenNotActive" fill="hold" evtFilter="cancelBubble" nodeType="interactiveSeq">
                    <p:stCondLst>
                      <p:cond evt="onMediaBookmark" delay="0">
                        <p:tgtEl>
                          <p14:bmkTgt spid="5" bmkName="Charts Three_VF102594634该图表并非数据的唯一视图，还可以有其他形式。该图表按月对销售人员进行比较。82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该图表并非数据的唯一视图，还可以有其他形式。该图表按月对销售人员进行比较。8267"/>
                      </p:tgtEl>
                    </p:cond>
                  </p:nextCondLst>
                </p:seq>
                <p:seq concurrent="1" nextAc="seek">
                  <p:cTn id="28" restart="whenNotActive" fill="hold" evtFilter="cancelBubble" nodeType="interactiveSeq">
                    <p:stCondLst>
                      <p:cond evt="onMediaBookmark" delay="0">
                        <p:tgtEl>
                          <p14:bmkTgt spid="5" bmkName="Charts Three_VF102594634图表底部的X轴显示数据83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nextCondLst>
                    <p:cond evt="onMediaBookmark" delay="0">
                      <p:tgtEl>
                        <p14:bmkTgt spid="5" bmkName="Charts Three_VF102594634图表底部的X轴显示数据8367"/>
                      </p:tgtEl>
                    </p:cond>
                  </p:nextCondLst>
                </p:seq>
                <p:seq concurrent="1" nextAc="seek">
                  <p:cTn id="34" restart="whenNotActive" fill="hold" evtFilter="cancelBubble" nodeType="interactiveSeq">
                    <p:stCondLst>
                      <p:cond evt="onMediaBookmark" delay="0">
                        <p:tgtEl>
                          <p14:bmkTgt spid="5" bmkName="Charts Three_VF102594634图表底部的X轴显示数据160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图表底部的X轴显示数据16067"/>
                      </p:tgtEl>
                    </p:cond>
                  </p:nextCondLst>
                </p:seq>
                <p:seq concurrent="1" nextAc="seek">
                  <p:cTn id="40" restart="whenNotActive" fill="hold" evtFilter="cancelBubble" nodeType="interactiveSeq">
                    <p:stCondLst>
                      <p:cond evt="onMediaBookmark" delay="0">
                        <p:tgtEl>
                          <p14:bmkTgt spid="5" bmkName="Charts Three_VF102594634图表图例由行（即销售人员姓名）组成。161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nextCondLst>
                    <p:cond evt="onMediaBookmark" delay="0">
                      <p:tgtEl>
                        <p14:bmkTgt spid="5" bmkName="Charts Three_VF102594634图表图例由行（即销售人员姓名）组成。16167"/>
                      </p:tgtEl>
                    </p:cond>
                  </p:nextCondLst>
                </p:seq>
                <p:seq concurrent="1" nextAc="seek">
                  <p:cTn id="46" restart="whenNotActive" fill="hold" evtFilter="cancelBubble" nodeType="interactiveSeq">
                    <p:stCondLst>
                      <p:cond evt="onMediaBookmark" delay="0">
                        <p:tgtEl>
                          <p14:bmkTgt spid="5" bmkName="Charts Three_VF102594634图表图例由行（即销售人员姓名）组成。2063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图表图例由行（即销售人员姓名）组成。20633"/>
                      </p:tgtEl>
                    </p:cond>
                  </p:nextCondLst>
                </p:seq>
                <p:seq concurrent="1" nextAc="seek">
                  <p:cTn id="52" restart="whenNotActive" fill="hold" evtFilter="cancelBubble" nodeType="interactiveSeq">
                    <p:stCondLst>
                      <p:cond evt="onMediaBookmark" delay="0">
                        <p:tgtEl>
                          <p14:bmkTgt spid="5" bmkName="Charts Three_VF102594634但是我可以调换轴上的数据2073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nextCondLst>
                    <p:cond evt="onMediaBookmark" delay="0">
                      <p:tgtEl>
                        <p14:bmkTgt spid="5" bmkName="Charts Three_VF102594634但是我可以调换轴上的数据20733"/>
                      </p:tgtEl>
                    </p:cond>
                  </p:nextCondLst>
                </p:seq>
                <p:seq concurrent="1" nextAc="seek">
                  <p:cTn id="58" restart="whenNotActive" fill="hold" evtFilter="cancelBubble" nodeType="interactiveSeq">
                    <p:stCondLst>
                      <p:cond evt="onMediaBookmark" delay="0">
                        <p:tgtEl>
                          <p14:bmkTgt spid="5" bmkName="Charts Three_VF102594634但是我可以调换轴上的数据237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但是我可以调换轴上的数据23700"/>
                      </p:tgtEl>
                    </p:cond>
                  </p:nextCondLst>
                </p:seq>
                <p:seq concurrent="1" nextAc="seek">
                  <p:cTn id="64" restart="whenNotActive" fill="hold" evtFilter="cancelBubble" nodeType="interactiveSeq">
                    <p:stCondLst>
                      <p:cond evt="onMediaBookmark" delay="0">
                        <p:tgtEl>
                          <p14:bmkTgt spid="5" bmkName="Charts Three_VF102594634以便对销售人员自身进行比较，而不是互相比较。238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childTnLst>
                              </p:cTn>
                            </p:par>
                          </p:childTnLst>
                        </p:cTn>
                      </p:par>
                    </p:childTnLst>
                  </p:cTn>
                  <p:nextCondLst>
                    <p:cond evt="onMediaBookmark" delay="0">
                      <p:tgtEl>
                        <p14:bmkTgt spid="5" bmkName="Charts Three_VF102594634以便对销售人员自身进行比较，而不是互相比较。23800"/>
                      </p:tgtEl>
                    </p:cond>
                  </p:nextCondLst>
                </p:seq>
                <p:seq concurrent="1" nextAc="seek">
                  <p:cTn id="70" restart="whenNotActive" fill="hold" evtFilter="cancelBubble" nodeType="interactiveSeq">
                    <p:stCondLst>
                      <p:cond evt="onMediaBookmark" delay="0">
                        <p:tgtEl>
                          <p14:bmkTgt spid="5" bmkName="Charts Three_VF102594634以便对销售人员自身进行比较，而不是互相比较。284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以便对销售人员自身进行比较，而不是互相比较。28400"/>
                      </p:tgtEl>
                    </p:cond>
                  </p:nextCondLst>
                </p:seq>
                <p:seq concurrent="1" nextAc="seek">
                  <p:cTn id="76" restart="whenNotActive" fill="hold" evtFilter="cancelBubble" nodeType="interactiveSeq">
                    <p:stCondLst>
                      <p:cond evt="onMediaBookmark" delay="0">
                        <p:tgtEl>
                          <p14:bmkTgt spid="5" bmkName="Charts Three_VF102594634为创建图表的这种新视图，我在“设计”选项卡上的“数据”组中单击“切换行/列”按钮。285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MediaBookmark" delay="0">
                      <p:tgtEl>
                        <p14:bmkTgt spid="5" bmkName="Charts Three_VF102594634为创建图表的这种新视图，我在“设计”选项卡上的“数据”组中单击“切换行/列”按钮。28500"/>
                      </p:tgtEl>
                    </p:cond>
                  </p:nextCondLst>
                </p:seq>
                <p:seq concurrent="1" nextAc="seek">
                  <p:cTn id="82" restart="whenNotActive" fill="hold" evtFilter="cancelBubble" nodeType="interactiveSeq">
                    <p:stCondLst>
                      <p:cond evt="onMediaBookmark" delay="0">
                        <p:tgtEl>
                          <p14:bmkTgt spid="5" bmkName="Charts Three_VF102594634为创建图表的这种新视图，我在“设计”选项卡上的“数据”组中单击“切换行/列”按钮。375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为创建图表的这种新视图，我在“设计”选项卡上的“数据”组中单击“切换行/列”按钮。37533"/>
                      </p:tgtEl>
                    </p:cond>
                  </p:nextCondLst>
                </p:seq>
                <p:seq concurrent="1" nextAc="seek">
                  <p:cTn id="88" restart="whenNotActive" fill="hold" evtFilter="cancelBubble" nodeType="interactiveSeq">
                    <p:stCondLst>
                      <p:cond evt="onMediaBookmark" delay="0">
                        <p:tgtEl>
                          <p14:bmkTgt spid="5" bmkName="Charts Three_VF102594634在我单击该按钮时，图表即更改。376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500"/>
                                            <p:tgtEl>
                                              <p:spTgt spid="11"/>
                                            </p:tgtEl>
                                          </p:cBhvr>
                                        </p:animEffect>
                                      </p:childTnLst>
                                    </p:cTn>
                                  </p:par>
                                </p:childTnLst>
                              </p:cTn>
                            </p:par>
                          </p:childTnLst>
                        </p:cTn>
                      </p:par>
                    </p:childTnLst>
                  </p:cTn>
                  <p:nextCondLst>
                    <p:cond evt="onMediaBookmark" delay="0">
                      <p:tgtEl>
                        <p14:bmkTgt spid="5" bmkName="Charts Three_VF102594634在我单击该按钮时，图表即更改。37633"/>
                      </p:tgtEl>
                    </p:cond>
                  </p:nextCondLst>
                </p:seq>
                <p:seq concurrent="1" nextAc="seek">
                  <p:cTn id="94" restart="whenNotActive" fill="hold" evtFilter="cancelBubble" nodeType="interactiveSeq">
                    <p:stCondLst>
                      <p:cond evt="onMediaBookmark" delay="0">
                        <p:tgtEl>
                          <p14:bmkTgt spid="5" bmkName="Charts Three_VF102594634在我单击该按钮时，图表即更改。42167"/>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在我单击该按钮时，图表即更改。42167"/>
                      </p:tgtEl>
                    </p:cond>
                  </p:nextCondLst>
                </p:seq>
                <p:seq concurrent="1" nextAc="seek">
                  <p:cTn id="100" restart="whenNotActive" fill="hold" evtFilter="cancelBubble" nodeType="interactiveSeq">
                    <p:stCondLst>
                      <p:cond evt="onMediaBookmark" delay="0">
                        <p:tgtEl>
                          <p14:bmkTgt spid="5" bmkName="Charts Three_VF102594634现在该图表显示的信息已发生变化。42267"/>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500"/>
                                            <p:tgtEl>
                                              <p:spTgt spid="12"/>
                                            </p:tgtEl>
                                          </p:cBhvr>
                                        </p:animEffect>
                                      </p:childTnLst>
                                    </p:cTn>
                                  </p:par>
                                </p:childTnLst>
                              </p:cTn>
                            </p:par>
                          </p:childTnLst>
                        </p:cTn>
                      </p:par>
                    </p:childTnLst>
                  </p:cTn>
                  <p:nextCondLst>
                    <p:cond evt="onMediaBookmark" delay="0">
                      <p:tgtEl>
                        <p14:bmkTgt spid="5" bmkName="Charts Three_VF102594634现在该图表显示的信息已发生变化。42267"/>
                      </p:tgtEl>
                    </p:cond>
                  </p:nextCondLst>
                </p:seq>
                <p:seq concurrent="1" nextAc="seek">
                  <p:cTn id="106" restart="whenNotActive" fill="hold" evtFilter="cancelBubble" nodeType="interactiveSeq">
                    <p:stCondLst>
                      <p:cond evt="onMediaBookmark" delay="0">
                        <p:tgtEl>
                          <p14:bmkTgt spid="5" bmkName="Charts Three_VF102594634现在该图表显示的信息已发生变化。446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现在该图表显示的信息已发生变化。44600"/>
                      </p:tgtEl>
                    </p:cond>
                  </p:nextCondLst>
                </p:seq>
                <p:seq concurrent="1" nextAc="seek">
                  <p:cTn id="112" restart="whenNotActive" fill="hold" evtFilter="cancelBubble" nodeType="interactiveSeq">
                    <p:stCondLst>
                      <p:cond evt="onMediaBookmark" delay="0">
                        <p:tgtEl>
                          <p14:bmkTgt spid="5" bmkName="Charts Three_VF102594634图表底部的X轴现在显示行名称：447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childTnLst>
                              </p:cTn>
                            </p:par>
                          </p:childTnLst>
                        </p:cTn>
                      </p:par>
                    </p:childTnLst>
                  </p:cTn>
                  <p:nextCondLst>
                    <p:cond evt="onMediaBookmark" delay="0">
                      <p:tgtEl>
                        <p14:bmkTgt spid="5" bmkName="Charts Three_VF102594634图表底部的X轴现在显示行名称：44700"/>
                      </p:tgtEl>
                    </p:cond>
                  </p:nextCondLst>
                </p:seq>
                <p:seq concurrent="1" nextAc="seek">
                  <p:cTn id="118" restart="whenNotActive" fill="hold" evtFilter="cancelBubble" nodeType="interactiveSeq">
                    <p:stCondLst>
                      <p:cond evt="onMediaBookmark" delay="0">
                        <p:tgtEl>
                          <p14:bmkTgt spid="5" bmkName="Charts Three_VF102594634图表底部的X轴现在显示行名称：511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图表底部的X轴现在显示行名称：51167"/>
                      </p:tgtEl>
                    </p:cond>
                  </p:nextCondLst>
                </p:seq>
                <p:seq concurrent="1" nextAc="seek">
                  <p:cTn id="124" restart="whenNotActive" fill="hold" evtFilter="cancelBubble" nodeType="interactiveSeq">
                    <p:stCondLst>
                      <p:cond evt="onMediaBookmark" delay="0">
                        <p:tgtEl>
                          <p14:bmkTgt spid="5" bmkName="Charts Three_VF102594634图表图例由列名称（一月、二月、三月）组成。512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4"/>
                                            </p:tgtEl>
                                            <p:attrNameLst>
                                              <p:attrName>style.visibility</p:attrName>
                                            </p:attrNameLst>
                                          </p:cBhvr>
                                          <p:to>
                                            <p:strVal val="visible"/>
                                          </p:to>
                                        </p:set>
                                        <p:animEffect transition="in" filter="fade">
                                          <p:cBhvr>
                                            <p:cTn id="129" dur="500"/>
                                            <p:tgtEl>
                                              <p:spTgt spid="14"/>
                                            </p:tgtEl>
                                          </p:cBhvr>
                                        </p:animEffect>
                                      </p:childTnLst>
                                    </p:cTn>
                                  </p:par>
                                </p:childTnLst>
                              </p:cTn>
                            </p:par>
                          </p:childTnLst>
                        </p:cTn>
                      </p:par>
                    </p:childTnLst>
                  </p:cTn>
                  <p:nextCondLst>
                    <p:cond evt="onMediaBookmark" delay="0">
                      <p:tgtEl>
                        <p14:bmkTgt spid="5" bmkName="Charts Three_VF102594634图表图例由列名称（一月、二月、三月）组成。51267"/>
                      </p:tgtEl>
                    </p:cond>
                  </p:nextCondLst>
                </p:seq>
                <p:seq concurrent="1" nextAc="seek">
                  <p:cTn id="130" restart="whenNotActive" fill="hold" evtFilter="cancelBubble" nodeType="interactiveSeq">
                    <p:stCondLst>
                      <p:cond evt="onMediaBookmark" delay="0">
                        <p:tgtEl>
                          <p14:bmkTgt spid="5" bmkName="Charts Three_VF102594634图表图例由列名称（一月、二月、三月）组成。563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4"/>
                                            </p:tgtEl>
                                          </p:cBhvr>
                                        </p:animEffect>
                                        <p:set>
                                          <p:cBhvr>
                                            <p:cTn id="13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图表图例由列名称（一月、二月、三月）组成。56333"/>
                      </p:tgtEl>
                    </p:cond>
                  </p:nextCondLst>
                </p:seq>
                <p:seq concurrent="1" nextAc="seek">
                  <p:cTn id="136" restart="whenNotActive" fill="hold" evtFilter="cancelBubble" nodeType="interactiveSeq">
                    <p:stCondLst>
                      <p:cond evt="onMediaBookmark" delay="0">
                        <p:tgtEl>
                          <p14:bmkTgt spid="5" bmkName="Charts Three_VF102594634现在该图表显示每名销售人员每月销售业绩的自我比较。564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5"/>
                                            </p:tgtEl>
                                            <p:attrNameLst>
                                              <p:attrName>style.visibility</p:attrName>
                                            </p:attrNameLst>
                                          </p:cBhvr>
                                          <p:to>
                                            <p:strVal val="visible"/>
                                          </p:to>
                                        </p:set>
                                        <p:animEffect transition="in" filter="fade">
                                          <p:cBhvr>
                                            <p:cTn id="141" dur="500"/>
                                            <p:tgtEl>
                                              <p:spTgt spid="15"/>
                                            </p:tgtEl>
                                          </p:cBhvr>
                                        </p:animEffect>
                                      </p:childTnLst>
                                    </p:cTn>
                                  </p:par>
                                </p:childTnLst>
                              </p:cTn>
                            </p:par>
                          </p:childTnLst>
                        </p:cTn>
                      </p:par>
                    </p:childTnLst>
                  </p:cTn>
                  <p:nextCondLst>
                    <p:cond evt="onMediaBookmark" delay="0">
                      <p:tgtEl>
                        <p14:bmkTgt spid="5" bmkName="Charts Three_VF102594634现在该图表显示每名销售人员每月销售业绩的自我比较。56433"/>
                      </p:tgtEl>
                    </p:cond>
                  </p:nextCondLst>
                </p:seq>
                <p:seq concurrent="1" nextAc="seek">
                  <p:cTn id="142" restart="whenNotActive" fill="hold" evtFilter="cancelBubble" nodeType="interactiveSeq">
                    <p:stCondLst>
                      <p:cond evt="onMediaBookmark" delay="0">
                        <p:tgtEl>
                          <p14:bmkTgt spid="5" bmkName="Charts Three_VF102594634现在该图表显示每名销售人员每月销售业绩的自我比较。627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5"/>
                                            </p:tgtEl>
                                          </p:cBhvr>
                                        </p:animEffect>
                                        <p:set>
                                          <p:cBhvr>
                                            <p:cTn id="14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现在该图表显示每名销售人员每月销售业绩的自我比较。62767"/>
                      </p:tgtEl>
                    </p:cond>
                  </p:nextCondLst>
                </p:seq>
                <p:seq concurrent="1" nextAc="seek">
                  <p:cTn id="148" restart="whenNotActive" fill="hold" evtFilter="cancelBubble" nodeType="interactiveSeq">
                    <p:stCondLst>
                      <p:cond evt="onMediaBookmark" delay="0">
                        <p:tgtEl>
                          <p14:bmkTgt spid="5" bmkName="Charts Three_VF102594634所以这里显示浩荣的所有数据、国明的所有数据和林音的所有数据。628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6"/>
                                            </p:tgtEl>
                                            <p:attrNameLst>
                                              <p:attrName>style.visibility</p:attrName>
                                            </p:attrNameLst>
                                          </p:cBhvr>
                                          <p:to>
                                            <p:strVal val="visible"/>
                                          </p:to>
                                        </p:set>
                                        <p:animEffect transition="in" filter="fade">
                                          <p:cBhvr>
                                            <p:cTn id="153" dur="500"/>
                                            <p:tgtEl>
                                              <p:spTgt spid="16"/>
                                            </p:tgtEl>
                                          </p:cBhvr>
                                        </p:animEffect>
                                      </p:childTnLst>
                                    </p:cTn>
                                  </p:par>
                                </p:childTnLst>
                              </p:cTn>
                            </p:par>
                          </p:childTnLst>
                        </p:cTn>
                      </p:par>
                    </p:childTnLst>
                  </p:cTn>
                  <p:nextCondLst>
                    <p:cond evt="onMediaBookmark" delay="0">
                      <p:tgtEl>
                        <p14:bmkTgt spid="5" bmkName="Charts Three_VF102594634所以这里显示浩荣的所有数据、国明的所有数据和林音的所有数据。62867"/>
                      </p:tgtEl>
                    </p:cond>
                  </p:nextCondLst>
                </p:seq>
                <p:seq concurrent="1" nextAc="seek">
                  <p:cTn id="154" restart="whenNotActive" fill="hold" evtFilter="cancelBubble" nodeType="interactiveSeq">
                    <p:stCondLst>
                      <p:cond evt="onMediaBookmark" delay="0">
                        <p:tgtEl>
                          <p14:bmkTgt spid="5" bmkName="Charts Three_VF102594634所以这里显示浩荣的所有数据、国明的所有数据和林音的所有数据。687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6"/>
                                            </p:tgtEl>
                                          </p:cBhvr>
                                        </p:animEffect>
                                        <p:set>
                                          <p:cBhvr>
                                            <p:cTn id="15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所以这里显示浩荣的所有数据、国明的所有数据和林音的所有数据。68700"/>
                      </p:tgtEl>
                    </p:cond>
                  </p:nextCondLst>
                </p:seq>
                <p:seq concurrent="1" nextAc="seek">
                  <p:cTn id="160" restart="whenNotActive" fill="hold" evtFilter="cancelBubble" nodeType="interactiveSeq">
                    <p:stCondLst>
                      <p:cond evt="onMediaBookmark" delay="0">
                        <p:tgtEl>
                          <p14:bmkTgt spid="5" bmkName="Charts Three_VF102594634为将图表切换回原始视图，688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7"/>
                                            </p:tgtEl>
                                            <p:attrNameLst>
                                              <p:attrName>style.visibility</p:attrName>
                                            </p:attrNameLst>
                                          </p:cBhvr>
                                          <p:to>
                                            <p:strVal val="visible"/>
                                          </p:to>
                                        </p:set>
                                        <p:animEffect transition="in" filter="fade">
                                          <p:cBhvr>
                                            <p:cTn id="165" dur="500"/>
                                            <p:tgtEl>
                                              <p:spTgt spid="17"/>
                                            </p:tgtEl>
                                          </p:cBhvr>
                                        </p:animEffect>
                                      </p:childTnLst>
                                    </p:cTn>
                                  </p:par>
                                </p:childTnLst>
                              </p:cTn>
                            </p:par>
                          </p:childTnLst>
                        </p:cTn>
                      </p:par>
                    </p:childTnLst>
                  </p:cTn>
                  <p:nextCondLst>
                    <p:cond evt="onMediaBookmark" delay="0">
                      <p:tgtEl>
                        <p14:bmkTgt spid="5" bmkName="Charts Three_VF102594634为将图表切换回原始视图，68800"/>
                      </p:tgtEl>
                    </p:cond>
                  </p:nextCondLst>
                </p:seq>
                <p:seq concurrent="1" nextAc="seek">
                  <p:cTn id="166" restart="whenNotActive" fill="hold" evtFilter="cancelBubble" nodeType="interactiveSeq">
                    <p:stCondLst>
                      <p:cond evt="onMediaBookmark" delay="0">
                        <p:tgtEl>
                          <p14:bmkTgt spid="5" bmkName="Charts Three_VF102594634为将图表切换回原始视图，714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7"/>
                                            </p:tgtEl>
                                          </p:cBhvr>
                                        </p:animEffect>
                                        <p:set>
                                          <p:cBhvr>
                                            <p:cTn id="1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为将图表切换回原始视图，71433"/>
                      </p:tgtEl>
                    </p:cond>
                  </p:nextCondLst>
                </p:seq>
                <p:seq concurrent="1" nextAc="seek">
                  <p:cTn id="172" restart="whenNotActive" fill="hold" evtFilter="cancelBubble" nodeType="interactiveSeq">
                    <p:stCondLst>
                      <p:cond evt="onMediaBookmark" delay="0">
                        <p:tgtEl>
                          <p14:bmkTgt spid="5" bmkName="Charts Three_VF102594634我只需再次单击“切换行/列”，此时图表恢复为原始视图。715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18"/>
                                            </p:tgtEl>
                                            <p:attrNameLst>
                                              <p:attrName>style.visibility</p:attrName>
                                            </p:attrNameLst>
                                          </p:cBhvr>
                                          <p:to>
                                            <p:strVal val="visible"/>
                                          </p:to>
                                        </p:set>
                                        <p:animEffect transition="in" filter="fade">
                                          <p:cBhvr>
                                            <p:cTn id="177" dur="500"/>
                                            <p:tgtEl>
                                              <p:spTgt spid="18"/>
                                            </p:tgtEl>
                                          </p:cBhvr>
                                        </p:animEffect>
                                      </p:childTnLst>
                                    </p:cTn>
                                  </p:par>
                                </p:childTnLst>
                              </p:cTn>
                            </p:par>
                          </p:childTnLst>
                        </p:cTn>
                      </p:par>
                    </p:childTnLst>
                  </p:cTn>
                  <p:nextCondLst>
                    <p:cond evt="onMediaBookmark" delay="0">
                      <p:tgtEl>
                        <p14:bmkTgt spid="5" bmkName="Charts Three_VF102594634我只需再次单击“切换行/列”，此时图表恢复为原始视图。71533"/>
                      </p:tgtEl>
                    </p:cond>
                  </p:nextCondLst>
                </p:seq>
                <p:seq concurrent="1" nextAc="seek">
                  <p:cTn id="178" restart="whenNotActive" fill="hold" evtFilter="cancelBubble" nodeType="interactiveSeq">
                    <p:stCondLst>
                      <p:cond evt="onMediaBookmark" delay="0">
                        <p:tgtEl>
                          <p14:bmkTgt spid="5" bmkName="Charts Three_VF102594634我只需再次单击“切换行/列”，此时图表恢复为原始视图。794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18"/>
                                            </p:tgtEl>
                                          </p:cBhvr>
                                        </p:animEffect>
                                        <p:set>
                                          <p:cBhvr>
                                            <p:cTn id="18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Charts Three_VF102594634我只需再次单击“切换行/列”，此时图表恢复为原始视图。79400"/>
                      </p:tgtEl>
                    </p:cond>
                  </p:nextCondLst>
                </p:seq>
              </p:childTnLst>
            </p:cTn>
          </p:par>
        </p:tnLst>
        <p:bldLst>
          <p:bldP spid="7" grpId="0" build="p"/>
          <p:bldP spid="2" grpId="0" animBg="1"/>
          <p:bldP spid="2" grpId="1" animBg="1"/>
          <p:bldP spid="4" grpId="0" animBg="1"/>
          <p:bldP spid="4"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添加图表标题</a:t>
            </a:r>
          </a:p>
        </p:txBody>
      </p:sp>
      <p:sp>
        <p:nvSpPr>
          <p:cNvPr id="46083" name="Footer Placeholder 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smtClean="0">
                <a:solidFill>
                  <a:srgbClr val="898989"/>
                </a:solidFill>
                <a:latin typeface="Microsoft YaHei" pitchFamily="34" charset="-122"/>
                <a:ea typeface="Microsoft YaHei" pitchFamily="34" charset="-122"/>
                <a:cs typeface="Segoe UI" pitchFamily="34" charset="0"/>
              </a:rPr>
              <a:t>如何在 </a:t>
            </a:r>
            <a:r>
              <a:rPr lang="en-US" altLang="zh-CN" dirty="0" smtClean="0">
                <a:solidFill>
                  <a:srgbClr val="898989"/>
                </a:solidFill>
                <a:latin typeface="Microsoft YaHei" pitchFamily="34" charset="-122"/>
                <a:ea typeface="Microsoft YaHei" pitchFamily="34" charset="-122"/>
                <a:cs typeface="Segoe UI" pitchFamily="34" charset="0"/>
              </a:rPr>
              <a:t>Excel 2010 </a:t>
            </a:r>
            <a:r>
              <a:rPr lang="zh-CN" altLang="en-US" dirty="0" smtClean="0">
                <a:solidFill>
                  <a:srgbClr val="898989"/>
                </a:solidFill>
                <a:latin typeface="Microsoft YaHei" pitchFamily="34" charset="-122"/>
                <a:ea typeface="Microsoft YaHei" pitchFamily="34" charset="-122"/>
                <a:cs typeface="Segoe UI" pitchFamily="34" charset="0"/>
              </a:rPr>
              <a:t>中创建基本图表</a:t>
            </a:r>
            <a:endParaRPr lang="zh-CN" altLang="en-US" dirty="0">
              <a:solidFill>
                <a:srgbClr val="898989"/>
              </a:solidFill>
              <a:latin typeface="Microsoft YaHei" pitchFamily="34" charset="-122"/>
              <a:ea typeface="Microsoft YaHei" pitchFamily="34" charset="-122"/>
              <a:cs typeface="Segoe UI" pitchFamily="34" charset="0"/>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8" name="Charts Four_VF102594643.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Four_VF102594643图表标题提供图表的描述信息，让读者了解图表的内容。833" time="833"/>
                    <p14:bmk name="Charts Four_VF102594643图表标题提供图表的描述信息，让读者了解图表的内容。7533" time="7533"/>
                    <p14:bmk name="Charts Four_VF102594643您可以为图表本身和图表坐标轴添加标题，坐标轴度量和描述图表。7633" time="7633"/>
                    <p14:bmk name="Charts Four_VF102594643您可以为图表本身和图表坐标轴添加标题，坐标轴度量和描述图表。14600" time="14600"/>
                    <p14:bmk name="Charts Four_VF102594643快速添加图表标题的方式是转至“设计”选项卡上的“图表布局”组。14700" time="14700"/>
                    <p14:bmk name="Charts Four_VF102594643快速添加图表标题的方式是转至“设计”选项卡上的“图表布局”组。21367" time="21367"/>
                    <p14:bmk name="Charts Four_VF102594643此处为“图表布局”，单击“其他”按钮21467" time="21467"/>
                    <p14:bmk name="Charts Four_VF102594643此处为“图表布局”，单击“其他”按钮24733" time="24733"/>
                    <p14:bmk name="Charts Four_VF102594643此时显示具有“布局3”等名称的不同图表布局的小图像。24833" time="24833"/>
                    <p14:bmk name="Charts Four_VF102594643此时显示具有“布局3”等名称的不同图表布局的小图像。33100" time="33100"/>
                    <p14:bmk name="Charts Four_VF102594643例如，布局9将提供图表标题33200" time="33200"/>
                    <p14:bmk name="Charts Four_VF102594643例如，布局9将提供图表标题39867" time="39867"/>
                    <p14:bmk name="Charts Four_VF102594643所以我选择该布局，此时显示占位符。39967" time="39967"/>
                    <p14:bmk name="Charts Four_VF102594643所以我选择该布局，此时显示占位符。43600" time="43600"/>
                    <p14:bmk name="Charts Four_VF102594643首先，我选择“图表标题”并键入“罗斯文贸易公司茶”。43700" time="43700"/>
                    <p14:bmk name="Charts Four_VF102594643首先，我选择“图表标题”并键入“罗斯文贸易公司茶”。52533" time="52533"/>
                    <p14:bmk name="Charts Four_VF102594643然后，我选择左侧的垂直轴，即Y52633" time="52633"/>
                    <p14:bmk name="Charts Four_VF102594643然后，我选择左侧的垂直轴，即Y63800" time="63800"/>
                    <p14:bmk name="Charts Four_VF102594643最后，我选择底部的水平轴，即X轴63900" time="63900"/>
                    <p14:bmk name="Charts Four_VF102594643最后，我选择底部的水平轴，即X轴69567" time="69567"/>
                    <p14:bmk name="Charts Four_VF102594643然后键入“第一季度销售量”，单击外部，现在图表就具有描述信息。69667" time="69667"/>
                    <p14:bmk name="Charts Four_VF102594643然后键入“第一季度销售量”，单击外部，现在图表就具有描述信息。80933" time="80933"/>
                  </p14:bmkLst>
                </p14:media>
              </p:ext>
            </p:extLst>
          </p:nvPr>
        </p:nvPicPr>
        <p:blipFill>
          <a:blip r:embed="rId17"/>
          <a:stretch>
            <a:fillRect/>
          </a:stretch>
        </p:blipFill>
        <p:spPr>
          <a:xfrm>
            <a:off x="1524000" y="992188"/>
            <a:ext cx="5943600" cy="4457700"/>
          </a:xfrm>
        </p:spPr>
      </p:pic>
      <p:sp>
        <p:nvSpPr>
          <p:cNvPr id="9" name="Charts Four_VF102594643图表标题提供图表的描述信息，让读者了解图表的内容。8337533"/>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图表标题提供图表的描述信息， 让读者了解图表的内容。</a:t>
            </a:r>
            <a:endParaRPr lang="en-US">
              <a:solidFill>
                <a:srgbClr val="FFFFFF"/>
              </a:solidFill>
              <a:latin typeface="Calibri"/>
            </a:endParaRPr>
          </a:p>
        </p:txBody>
      </p:sp>
      <p:sp>
        <p:nvSpPr>
          <p:cNvPr id="10" name="Charts Four_VF102594643您可以为图表本身和图表坐标轴添加标题，坐标轴度量和描述图表。763314600"/>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您可以为图表本身和图表坐标轴 添加标题，坐标轴度量和描述图表。</a:t>
            </a:r>
            <a:endParaRPr lang="en-US">
              <a:solidFill>
                <a:srgbClr val="FFFFFF"/>
              </a:solidFill>
              <a:latin typeface="Calibri"/>
            </a:endParaRPr>
          </a:p>
        </p:txBody>
      </p:sp>
      <p:sp>
        <p:nvSpPr>
          <p:cNvPr id="11" name="Charts Four_VF102594643快速添加图表标题的方式是转至“设计”选项卡上的“图表布局”组。1470021367"/>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快速添加图表标题的方式是转至 “设计”选项卡上的“图表布局”组。</a:t>
            </a:r>
            <a:endParaRPr lang="en-US">
              <a:solidFill>
                <a:srgbClr val="FFFFFF"/>
              </a:solidFill>
              <a:latin typeface="Calibri"/>
            </a:endParaRPr>
          </a:p>
        </p:txBody>
      </p:sp>
      <p:sp>
        <p:nvSpPr>
          <p:cNvPr id="12" name="Charts Four_VF102594643此处为“图表布局”，单击“其他”按钮2146724733"/>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此处为“图表布局”， 单击“其他”按钮</a:t>
            </a:r>
            <a:endParaRPr lang="en-US">
              <a:solidFill>
                <a:srgbClr val="FFFFFF"/>
              </a:solidFill>
              <a:latin typeface="Calibri"/>
            </a:endParaRPr>
          </a:p>
        </p:txBody>
      </p:sp>
      <p:sp>
        <p:nvSpPr>
          <p:cNvPr id="13" name="Charts Four_VF102594643此时显示具有“布局3”等名称的不同图表布局的小图像。2483333100"/>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此时显示具有“布局 </a:t>
            </a:r>
            <a:r>
              <a:rPr lang="en-US" altLang="zh-CN" smtClean="0">
                <a:solidFill>
                  <a:srgbClr val="FFFFFF"/>
                </a:solidFill>
                <a:latin typeface="Calibri"/>
              </a:rPr>
              <a:t>3”</a:t>
            </a:r>
            <a:r>
              <a:rPr lang="zh-CN" altLang="en-US" smtClean="0">
                <a:solidFill>
                  <a:srgbClr val="FFFFFF"/>
                </a:solidFill>
                <a:latin typeface="Calibri"/>
              </a:rPr>
              <a:t>等名称 的不同图表布局的小图像。</a:t>
            </a:r>
            <a:endParaRPr lang="en-US">
              <a:solidFill>
                <a:srgbClr val="FFFFFF"/>
              </a:solidFill>
              <a:latin typeface="Calibri"/>
            </a:endParaRPr>
          </a:p>
        </p:txBody>
      </p:sp>
      <p:sp>
        <p:nvSpPr>
          <p:cNvPr id="14" name="Charts Four_VF102594643例如，布局9将提供图表标题3320039867"/>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例如，布局 </a:t>
            </a:r>
            <a:r>
              <a:rPr lang="en-US" altLang="zh-CN" smtClean="0">
                <a:solidFill>
                  <a:srgbClr val="FFFFFF"/>
                </a:solidFill>
                <a:latin typeface="Calibri"/>
              </a:rPr>
              <a:t>9 </a:t>
            </a:r>
            <a:r>
              <a:rPr lang="zh-CN" altLang="en-US" smtClean="0">
                <a:solidFill>
                  <a:srgbClr val="FFFFFF"/>
                </a:solidFill>
                <a:latin typeface="Calibri"/>
              </a:rPr>
              <a:t>将提供图表标题 和坐标轴标题的占位符，</a:t>
            </a:r>
            <a:endParaRPr lang="en-US">
              <a:solidFill>
                <a:srgbClr val="FFFFFF"/>
              </a:solidFill>
              <a:latin typeface="Calibri"/>
            </a:endParaRPr>
          </a:p>
        </p:txBody>
      </p:sp>
      <p:sp>
        <p:nvSpPr>
          <p:cNvPr id="15" name="Charts Four_VF102594643所以我选择该布局，此时显示占位符。3996743600"/>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所以我选择该布局， 此时显示占位符。</a:t>
            </a:r>
            <a:endParaRPr lang="en-US">
              <a:solidFill>
                <a:srgbClr val="FFFFFF"/>
              </a:solidFill>
              <a:latin typeface="Calibri"/>
            </a:endParaRPr>
          </a:p>
        </p:txBody>
      </p:sp>
      <p:sp>
        <p:nvSpPr>
          <p:cNvPr id="16" name="Charts Four_VF102594643首先，我选择“图表标题”并键入“罗斯文贸易公司茶”。4370052533"/>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首先，我选择“图表标题” 并键入“罗斯文贸易公司茶”。</a:t>
            </a:r>
            <a:endParaRPr lang="en-US">
              <a:solidFill>
                <a:srgbClr val="FFFFFF"/>
              </a:solidFill>
              <a:latin typeface="Calibri"/>
            </a:endParaRPr>
          </a:p>
        </p:txBody>
      </p:sp>
      <p:sp>
        <p:nvSpPr>
          <p:cNvPr id="17" name="Charts Four_VF102594643然后，我选择左侧的垂直轴，即Y5263363800"/>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然后，我选择左侧的垂直轴， 即 </a:t>
            </a:r>
            <a:r>
              <a:rPr lang="en-US" altLang="zh-CN" smtClean="0">
                <a:solidFill>
                  <a:srgbClr val="FFFFFF"/>
                </a:solidFill>
                <a:latin typeface="Calibri"/>
              </a:rPr>
              <a:t>Y </a:t>
            </a:r>
            <a:r>
              <a:rPr lang="zh-CN" altLang="en-US" smtClean="0">
                <a:solidFill>
                  <a:srgbClr val="FFFFFF"/>
                </a:solidFill>
                <a:latin typeface="Calibri"/>
              </a:rPr>
              <a:t>轴，键入“售出箱数”。</a:t>
            </a:r>
            <a:endParaRPr lang="en-US">
              <a:solidFill>
                <a:srgbClr val="FFFFFF"/>
              </a:solidFill>
              <a:latin typeface="Calibri"/>
            </a:endParaRPr>
          </a:p>
        </p:txBody>
      </p:sp>
      <p:sp>
        <p:nvSpPr>
          <p:cNvPr id="18" name="Charts Four_VF102594643最后，我选择底部的水平轴，即X轴6390069567"/>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最后，我选择底部的水平轴，即 </a:t>
            </a:r>
            <a:r>
              <a:rPr lang="en-US" altLang="zh-CN" smtClean="0">
                <a:solidFill>
                  <a:srgbClr val="FFFFFF"/>
                </a:solidFill>
                <a:latin typeface="Calibri"/>
              </a:rPr>
              <a:t>X </a:t>
            </a:r>
            <a:r>
              <a:rPr lang="zh-CN" altLang="en-US" smtClean="0">
                <a:solidFill>
                  <a:srgbClr val="FFFFFF"/>
                </a:solidFill>
                <a:latin typeface="Calibri"/>
              </a:rPr>
              <a:t>轴</a:t>
            </a:r>
            <a:endParaRPr lang="en-US">
              <a:solidFill>
                <a:srgbClr val="FFFFFF"/>
              </a:solidFill>
              <a:latin typeface="Calibri"/>
            </a:endParaRPr>
          </a:p>
        </p:txBody>
      </p:sp>
      <p:sp>
        <p:nvSpPr>
          <p:cNvPr id="19" name="Charts Four_VF102594643然后键入“第一季度销售量”，单击外部，现在图表就具有描述信息。6966780933"/>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然后键入“第一季度销售量”，单击 外部，现在图表就具有描述信息。</a:t>
            </a:r>
            <a:endParaRPr lang="en-US">
              <a:solidFill>
                <a:srgbClr val="FFFFFF"/>
              </a:solidFill>
              <a:latin typeface="Calibri"/>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MediaBookmark" delay="0">
                        <p:tgtEl>
                          <p14:bmkTgt spid="8" bmkName="Charts Four_VF102594643图表标题提供图表的描述信息，让读者了解图表的内容。8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nextCondLst>
                    <p:cond evt="onMediaBookmark" delay="0">
                      <p:tgtEl>
                        <p14:bmkTgt spid="8" bmkName="Charts Four_VF102594643图表标题提供图表的描述信息，让读者了解图表的内容。833"/>
                      </p:tgtEl>
                    </p:cond>
                  </p:nextCondLst>
                </p:seq>
                <p:seq concurrent="1" nextAc="seek">
                  <p:cTn id="22" restart="whenNotActive" fill="hold" evtFilter="cancelBubble" nodeType="interactiveSeq">
                    <p:stCondLst>
                      <p:cond evt="onMediaBookmark" delay="0">
                        <p:tgtEl>
                          <p14:bmkTgt spid="8" bmkName="Charts Four_VF102594643图表标题提供图表的描述信息，让读者了解图表的内容。75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图表标题提供图表的描述信息，让读者了解图表的内容。7533"/>
                      </p:tgtEl>
                    </p:cond>
                  </p:nextCondLst>
                </p:seq>
                <p:seq concurrent="1" nextAc="seek">
                  <p:cTn id="28" restart="whenNotActive" fill="hold" evtFilter="cancelBubble" nodeType="interactiveSeq">
                    <p:stCondLst>
                      <p:cond evt="onMediaBookmark" delay="0">
                        <p:tgtEl>
                          <p14:bmkTgt spid="8" bmkName="Charts Four_VF102594643您可以为图表本身和图表坐标轴添加标题，坐标轴度量和描述图表。76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nextCondLst>
                    <p:cond evt="onMediaBookmark" delay="0">
                      <p:tgtEl>
                        <p14:bmkTgt spid="8" bmkName="Charts Four_VF102594643您可以为图表本身和图表坐标轴添加标题，坐标轴度量和描述图表。7633"/>
                      </p:tgtEl>
                    </p:cond>
                  </p:nextCondLst>
                </p:seq>
                <p:seq concurrent="1" nextAc="seek">
                  <p:cTn id="34" restart="whenNotActive" fill="hold" evtFilter="cancelBubble" nodeType="interactiveSeq">
                    <p:stCondLst>
                      <p:cond evt="onMediaBookmark" delay="0">
                        <p:tgtEl>
                          <p14:bmkTgt spid="8" bmkName="Charts Four_VF102594643您可以为图表本身和图表坐标轴添加标题，坐标轴度量和描述图表。146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您可以为图表本身和图表坐标轴添加标题，坐标轴度量和描述图表。14600"/>
                      </p:tgtEl>
                    </p:cond>
                  </p:nextCondLst>
                </p:seq>
                <p:seq concurrent="1" nextAc="seek">
                  <p:cTn id="40" restart="whenNotActive" fill="hold" evtFilter="cancelBubble" nodeType="interactiveSeq">
                    <p:stCondLst>
                      <p:cond evt="onMediaBookmark" delay="0">
                        <p:tgtEl>
                          <p14:bmkTgt spid="8" bmkName="Charts Four_VF102594643快速添加图表标题的方式是转至“设计”选项卡上的“图表布局”组。147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nextCondLst>
                    <p:cond evt="onMediaBookmark" delay="0">
                      <p:tgtEl>
                        <p14:bmkTgt spid="8" bmkName="Charts Four_VF102594643快速添加图表标题的方式是转至“设计”选项卡上的“图表布局”组。14700"/>
                      </p:tgtEl>
                    </p:cond>
                  </p:nextCondLst>
                </p:seq>
                <p:seq concurrent="1" nextAc="seek">
                  <p:cTn id="46" restart="whenNotActive" fill="hold" evtFilter="cancelBubble" nodeType="interactiveSeq">
                    <p:stCondLst>
                      <p:cond evt="onMediaBookmark" delay="0">
                        <p:tgtEl>
                          <p14:bmkTgt spid="8" bmkName="Charts Four_VF102594643快速添加图表标题的方式是转至“设计”选项卡上的“图表布局”组。213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快速添加图表标题的方式是转至“设计”选项卡上的“图表布局”组。21367"/>
                      </p:tgtEl>
                    </p:cond>
                  </p:nextCondLst>
                </p:seq>
                <p:seq concurrent="1" nextAc="seek">
                  <p:cTn id="52" restart="whenNotActive" fill="hold" evtFilter="cancelBubble" nodeType="interactiveSeq">
                    <p:stCondLst>
                      <p:cond evt="onMediaBookmark" delay="0">
                        <p:tgtEl>
                          <p14:bmkTgt spid="8" bmkName="Charts Four_VF102594643此处为“图表布局”，单击“其他”按钮214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nextCondLst>
                    <p:cond evt="onMediaBookmark" delay="0">
                      <p:tgtEl>
                        <p14:bmkTgt spid="8" bmkName="Charts Four_VF102594643此处为“图表布局”，单击“其他”按钮21467"/>
                      </p:tgtEl>
                    </p:cond>
                  </p:nextCondLst>
                </p:seq>
                <p:seq concurrent="1" nextAc="seek">
                  <p:cTn id="58" restart="whenNotActive" fill="hold" evtFilter="cancelBubble" nodeType="interactiveSeq">
                    <p:stCondLst>
                      <p:cond evt="onMediaBookmark" delay="0">
                        <p:tgtEl>
                          <p14:bmkTgt spid="8" bmkName="Charts Four_VF102594643此处为“图表布局”，单击“其他”按钮247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此处为“图表布局”，单击“其他”按钮24733"/>
                      </p:tgtEl>
                    </p:cond>
                  </p:nextCondLst>
                </p:seq>
                <p:seq concurrent="1" nextAc="seek">
                  <p:cTn id="64" restart="whenNotActive" fill="hold" evtFilter="cancelBubble" nodeType="interactiveSeq">
                    <p:stCondLst>
                      <p:cond evt="onMediaBookmark" delay="0">
                        <p:tgtEl>
                          <p14:bmkTgt spid="8" bmkName="Charts Four_VF102594643此时显示具有“布局3”等名称的不同图表布局的小图像。248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MediaBookmark" delay="0">
                      <p:tgtEl>
                        <p14:bmkTgt spid="8" bmkName="Charts Four_VF102594643此时显示具有“布局3”等名称的不同图表布局的小图像。24833"/>
                      </p:tgtEl>
                    </p:cond>
                  </p:nextCondLst>
                </p:seq>
                <p:seq concurrent="1" nextAc="seek">
                  <p:cTn id="70" restart="whenNotActive" fill="hold" evtFilter="cancelBubble" nodeType="interactiveSeq">
                    <p:stCondLst>
                      <p:cond evt="onMediaBookmark" delay="0">
                        <p:tgtEl>
                          <p14:bmkTgt spid="8" bmkName="Charts Four_VF102594643此时显示具有“布局3”等名称的不同图表布局的小图像。331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此时显示具有“布局3”等名称的不同图表布局的小图像。33100"/>
                      </p:tgtEl>
                    </p:cond>
                  </p:nextCondLst>
                </p:seq>
                <p:seq concurrent="1" nextAc="seek">
                  <p:cTn id="76" restart="whenNotActive" fill="hold" evtFilter="cancelBubble" nodeType="interactiveSeq">
                    <p:stCondLst>
                      <p:cond evt="onMediaBookmark" delay="0">
                        <p:tgtEl>
                          <p14:bmkTgt spid="8" bmkName="Charts Four_VF102594643例如，布局9将提供图表标题332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childTnLst>
                              </p:cTn>
                            </p:par>
                          </p:childTnLst>
                        </p:cTn>
                      </p:par>
                    </p:childTnLst>
                  </p:cTn>
                  <p:nextCondLst>
                    <p:cond evt="onMediaBookmark" delay="0">
                      <p:tgtEl>
                        <p14:bmkTgt spid="8" bmkName="Charts Four_VF102594643例如，布局9将提供图表标题33200"/>
                      </p:tgtEl>
                    </p:cond>
                  </p:nextCondLst>
                </p:seq>
                <p:seq concurrent="1" nextAc="seek">
                  <p:cTn id="82" restart="whenNotActive" fill="hold" evtFilter="cancelBubble" nodeType="interactiveSeq">
                    <p:stCondLst>
                      <p:cond evt="onMediaBookmark" delay="0">
                        <p:tgtEl>
                          <p14:bmkTgt spid="8" bmkName="Charts Four_VF102594643例如，布局9将提供图表标题398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例如，布局9将提供图表标题39867"/>
                      </p:tgtEl>
                    </p:cond>
                  </p:nextCondLst>
                </p:seq>
                <p:seq concurrent="1" nextAc="seek">
                  <p:cTn id="88" restart="whenNotActive" fill="hold" evtFilter="cancelBubble" nodeType="interactiveSeq">
                    <p:stCondLst>
                      <p:cond evt="onMediaBookmark" delay="0">
                        <p:tgtEl>
                          <p14:bmkTgt spid="8" bmkName="Charts Four_VF102594643所以我选择该布局，此时显示占位符。399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childTnLst>
                              </p:cTn>
                            </p:par>
                          </p:childTnLst>
                        </p:cTn>
                      </p:par>
                    </p:childTnLst>
                  </p:cTn>
                  <p:nextCondLst>
                    <p:cond evt="onMediaBookmark" delay="0">
                      <p:tgtEl>
                        <p14:bmkTgt spid="8" bmkName="Charts Four_VF102594643所以我选择该布局，此时显示占位符。39967"/>
                      </p:tgtEl>
                    </p:cond>
                  </p:nextCondLst>
                </p:seq>
                <p:seq concurrent="1" nextAc="seek">
                  <p:cTn id="94" restart="whenNotActive" fill="hold" evtFilter="cancelBubble" nodeType="interactiveSeq">
                    <p:stCondLst>
                      <p:cond evt="onMediaBookmark" delay="0">
                        <p:tgtEl>
                          <p14:bmkTgt spid="8" bmkName="Charts Four_VF102594643所以我选择该布局，此时显示占位符。436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所以我选择该布局，此时显示占位符。43600"/>
                      </p:tgtEl>
                    </p:cond>
                  </p:nextCondLst>
                </p:seq>
                <p:seq concurrent="1" nextAc="seek">
                  <p:cTn id="100" restart="whenNotActive" fill="hold" evtFilter="cancelBubble" nodeType="interactiveSeq">
                    <p:stCondLst>
                      <p:cond evt="onMediaBookmark" delay="0">
                        <p:tgtEl>
                          <p14:bmkTgt spid="8" bmkName="Charts Four_VF102594643首先，我选择“图表标题”并键入“罗斯文贸易公司茶”。437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500"/>
                                            <p:tgtEl>
                                              <p:spTgt spid="16"/>
                                            </p:tgtEl>
                                          </p:cBhvr>
                                        </p:animEffect>
                                      </p:childTnLst>
                                    </p:cTn>
                                  </p:par>
                                </p:childTnLst>
                              </p:cTn>
                            </p:par>
                          </p:childTnLst>
                        </p:cTn>
                      </p:par>
                    </p:childTnLst>
                  </p:cTn>
                  <p:nextCondLst>
                    <p:cond evt="onMediaBookmark" delay="0">
                      <p:tgtEl>
                        <p14:bmkTgt spid="8" bmkName="Charts Four_VF102594643首先，我选择“图表标题”并键入“罗斯文贸易公司茶”。43700"/>
                      </p:tgtEl>
                    </p:cond>
                  </p:nextCondLst>
                </p:seq>
                <p:seq concurrent="1" nextAc="seek">
                  <p:cTn id="106" restart="whenNotActive" fill="hold" evtFilter="cancelBubble" nodeType="interactiveSeq">
                    <p:stCondLst>
                      <p:cond evt="onMediaBookmark" delay="0">
                        <p:tgtEl>
                          <p14:bmkTgt spid="8" bmkName="Charts Four_VF102594643首先，我选择“图表标题”并键入“罗斯文贸易公司茶”。525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首先，我选择“图表标题”并键入“罗斯文贸易公司茶”。52533"/>
                      </p:tgtEl>
                    </p:cond>
                  </p:nextCondLst>
                </p:seq>
                <p:seq concurrent="1" nextAc="seek">
                  <p:cTn id="112" restart="whenNotActive" fill="hold" evtFilter="cancelBubble" nodeType="interactiveSeq">
                    <p:stCondLst>
                      <p:cond evt="onMediaBookmark" delay="0">
                        <p:tgtEl>
                          <p14:bmkTgt spid="8" bmkName="Charts Four_VF102594643然后，我选择左侧的垂直轴，即Y526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500"/>
                                            <p:tgtEl>
                                              <p:spTgt spid="17"/>
                                            </p:tgtEl>
                                          </p:cBhvr>
                                        </p:animEffect>
                                      </p:childTnLst>
                                    </p:cTn>
                                  </p:par>
                                </p:childTnLst>
                              </p:cTn>
                            </p:par>
                          </p:childTnLst>
                        </p:cTn>
                      </p:par>
                    </p:childTnLst>
                  </p:cTn>
                  <p:nextCondLst>
                    <p:cond evt="onMediaBookmark" delay="0">
                      <p:tgtEl>
                        <p14:bmkTgt spid="8" bmkName="Charts Four_VF102594643然后，我选择左侧的垂直轴，即Y52633"/>
                      </p:tgtEl>
                    </p:cond>
                  </p:nextCondLst>
                </p:seq>
                <p:seq concurrent="1" nextAc="seek">
                  <p:cTn id="118" restart="whenNotActive" fill="hold" evtFilter="cancelBubble" nodeType="interactiveSeq">
                    <p:stCondLst>
                      <p:cond evt="onMediaBookmark" delay="0">
                        <p:tgtEl>
                          <p14:bmkTgt spid="8" bmkName="Charts Four_VF102594643然后，我选择左侧的垂直轴，即Y638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然后，我选择左侧的垂直轴，即Y63800"/>
                      </p:tgtEl>
                    </p:cond>
                  </p:nextCondLst>
                </p:seq>
                <p:seq concurrent="1" nextAc="seek">
                  <p:cTn id="124" restart="whenNotActive" fill="hold" evtFilter="cancelBubble" nodeType="interactiveSeq">
                    <p:stCondLst>
                      <p:cond evt="onMediaBookmark" delay="0">
                        <p:tgtEl>
                          <p14:bmkTgt spid="8" bmkName="Charts Four_VF102594643最后，我选择底部的水平轴，即X轴639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500"/>
                                            <p:tgtEl>
                                              <p:spTgt spid="18"/>
                                            </p:tgtEl>
                                          </p:cBhvr>
                                        </p:animEffect>
                                      </p:childTnLst>
                                    </p:cTn>
                                  </p:par>
                                </p:childTnLst>
                              </p:cTn>
                            </p:par>
                          </p:childTnLst>
                        </p:cTn>
                      </p:par>
                    </p:childTnLst>
                  </p:cTn>
                  <p:nextCondLst>
                    <p:cond evt="onMediaBookmark" delay="0">
                      <p:tgtEl>
                        <p14:bmkTgt spid="8" bmkName="Charts Four_VF102594643最后，我选择底部的水平轴，即X轴63900"/>
                      </p:tgtEl>
                    </p:cond>
                  </p:nextCondLst>
                </p:seq>
                <p:seq concurrent="1" nextAc="seek">
                  <p:cTn id="130" restart="whenNotActive" fill="hold" evtFilter="cancelBubble" nodeType="interactiveSeq">
                    <p:stCondLst>
                      <p:cond evt="onMediaBookmark" delay="0">
                        <p:tgtEl>
                          <p14:bmkTgt spid="8" bmkName="Charts Four_VF102594643最后，我选择底部的水平轴，即X轴695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最后，我选择底部的水平轴，即X轴69567"/>
                      </p:tgtEl>
                    </p:cond>
                  </p:nextCondLst>
                </p:seq>
                <p:seq concurrent="1" nextAc="seek">
                  <p:cTn id="136" restart="whenNotActive" fill="hold" evtFilter="cancelBubble" nodeType="interactiveSeq">
                    <p:stCondLst>
                      <p:cond evt="onMediaBookmark" delay="0">
                        <p:tgtEl>
                          <p14:bmkTgt spid="8" bmkName="Charts Four_VF102594643然后键入“第一季度销售量”，单击外部，现在图表就具有描述信息。696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500"/>
                                            <p:tgtEl>
                                              <p:spTgt spid="19"/>
                                            </p:tgtEl>
                                          </p:cBhvr>
                                        </p:animEffect>
                                      </p:childTnLst>
                                    </p:cTn>
                                  </p:par>
                                </p:childTnLst>
                              </p:cTn>
                            </p:par>
                          </p:childTnLst>
                        </p:cTn>
                      </p:par>
                    </p:childTnLst>
                  </p:cTn>
                  <p:nextCondLst>
                    <p:cond evt="onMediaBookmark" delay="0">
                      <p:tgtEl>
                        <p14:bmkTgt spid="8" bmkName="Charts Four_VF102594643然后键入“第一季度销售量”，单击外部，现在图表就具有描述信息。69667"/>
                      </p:tgtEl>
                    </p:cond>
                  </p:nextCondLst>
                </p:seq>
                <p:seq concurrent="1" nextAc="seek">
                  <p:cTn id="142" restart="whenNotActive" fill="hold" evtFilter="cancelBubble" nodeType="interactiveSeq">
                    <p:stCondLst>
                      <p:cond evt="onMediaBookmark" delay="0">
                        <p:tgtEl>
                          <p14:bmkTgt spid="8" bmkName="Charts Four_VF102594643然后键入“第一季度销售量”，单击外部，现在图表就具有描述信息。809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9"/>
                                            </p:tgtEl>
                                          </p:cBhvr>
                                        </p:animEffect>
                                        <p:set>
                                          <p:cBhvr>
                                            <p:cTn id="14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8" bmkName="Charts Four_VF102594643然后键入“第一季度销售量”，单击外部，现在图表就具有描述信息。80933"/>
                      </p:tgtEl>
                    </p:cond>
                  </p:nextCondLst>
                </p:seq>
              </p:childTnLst>
            </p:cTn>
          </p:par>
        </p:tnLst>
        <p:bldLst>
          <p:bldP spid="7" grpId="0" build="p"/>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childTnLst>
            </p:cTn>
          </p:par>
        </p:tnLst>
        <p:bldLst>
          <p:bldP spid="7" grpId="0"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DIACAPTIONSHIDDEN" val="False"/>
  <p:tag name="CUSTOMXMLPARTID" val="{7F248040-CB8E-47CE-94EC-452BDB710495}"/>
  <p:tag name="CAPTIONID" val="446ff92b-94ac-49e6-ab54-c250c36bbb3b"/>
</p:tagLst>
</file>

<file path=ppt/tags/tag10.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6b7bb8c8-bd62-4fa7-bdd0-eddf6b3745a5"/>
  <p:tag name="CAPTIONITEMSYSNAME" val="Charts_One_VF102594614将出现屏幕提示，显示图表名称，还会给出此图表类型的描述。4866754467"/>
  <p:tag name="BOOKMARKENTRYNAME" val="Charts_One_VF102594614将出现屏幕提示，显示图表名称，还会给出此图表类型的描述。48667"/>
  <p:tag name="BOOKMARKEXITNAME" val="Charts_One_VF102594614将出现屏幕提示，显示图表名称，还会给出此图表类型的描述。54467"/>
  <p:tag name="CAPTIONDISPLAYAREA" val="False"/>
</p:tagLst>
</file>

<file path=ppt/tags/tag100.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841b9bae-da10-47c2-b43b-41d9c9780cc2"/>
  <p:tag name="CAPTIONITEMSYSNAME" val="Charts SIx_VF102594649我首先单击A2单元格并拖动到1656725767"/>
  <p:tag name="BOOKMARKENTRYNAME" val="Charts SIx_VF102594649我首先单击A2单元格并拖动到16567"/>
  <p:tag name="BOOKMARKEXITNAME" val="Charts SIx_VF102594649我首先单击A2单元格并拖动到25767"/>
  <p:tag name="CAPTIONDISPLAYAREA" val="False"/>
</p:tagLst>
</file>

<file path=ppt/tags/tag101.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44b9605c-1b90-4a9b-a25a-b64b6b5f6262"/>
  <p:tag name="CAPTIONITEMSYSNAME" val="Charts SIx_VF102594649然后在“插入”选项卡上的“图表”组中，我单击“饼图”。2586731467"/>
  <p:tag name="BOOKMARKENTRYNAME" val="Charts SIx_VF102594649然后在“插入”选项卡上的“图表”组中，我单击“饼图”。25867"/>
  <p:tag name="BOOKMARKEXITNAME" val="Charts SIx_VF102594649然后在“插入”选项卡上的“图表”组中，我单击“饼图”。31467"/>
  <p:tag name="CAPTIONDISPLAYAREA" val="False"/>
</p:tagLst>
</file>

<file path=ppt/tags/tag102.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dab374e6-a49c-4298-b328-598eceae790a"/>
  <p:tag name="CAPTIONITEMSYSNAME" val="Charts SIx_VF102594649这次，我将制作三维图表，所以我选择三维饼图。现在，我还想做一些更改。3156738233"/>
  <p:tag name="BOOKMARKENTRYNAME" val="Charts SIx_VF102594649这次，我将制作三维图表，所以我选择三维饼图。现在，我还想做一些更改。31567"/>
  <p:tag name="BOOKMARKEXITNAME" val="Charts SIx_VF102594649这次，我将制作三维图表，所以我选择三维饼图。现在，我还想做一些更改。38233"/>
  <p:tag name="CAPTIONDISPLAYAREA" val="False"/>
</p:tagLst>
</file>

<file path=ppt/tags/tag103.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3ee84374-1179-499b-9542-58aca2f83e35"/>
  <p:tag name="CAPTIONITEMSYSNAME" val="Charts SIx_VF102594649我想对样式做一点小小的更改。3833340300"/>
  <p:tag name="BOOKMARKENTRYNAME" val="Charts SIx_VF102594649我想对样式做一点小小的更改。38333"/>
  <p:tag name="BOOKMARKEXITNAME" val="Charts SIx_VF102594649我想对样式做一点小小的更改。40300"/>
  <p:tag name="CAPTIONDISPLAYAREA" val="False"/>
</p:tagLst>
</file>

<file path=ppt/tags/tag104.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0be9e284-5c8e-4902-8802-1000458ba8b2"/>
  <p:tag name="CAPTIONITEMSYSNAME" val="Charts SIx_VF102594649所以在“图表样式”上，我单击“其他”按钮4040044833"/>
  <p:tag name="BOOKMARKENTRYNAME" val="Charts SIx_VF102594649所以在“图表样式”上，我单击“其他”按钮40400"/>
  <p:tag name="BOOKMARKEXITNAME" val="Charts SIx_VF102594649所以在“图表样式”上，我单击“其他”按钮44833"/>
  <p:tag name="CAPTIONDISPLAYAREA" val="False"/>
</p:tagLst>
</file>

<file path=ppt/tags/tag105.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69bffa86-13e5-4313-a0d4-50fd813b8cfe"/>
  <p:tag name="CAPTIONITEMSYSNAME" val="Charts SIx_VF102594649此处有一个图表，其中饼图周围以及不同饼图块之间有一些白色线条4493351700"/>
  <p:tag name="BOOKMARKENTRYNAME" val="Charts SIx_VF102594649此处有一个图表，其中饼图周围以及不同饼图块之间有一些白色线条44933"/>
  <p:tag name="BOOKMARKEXITNAME" val="Charts SIx_VF102594649此处有一个图表，其中饼图周围以及不同饼图块之间有一些白色线条51700"/>
  <p:tag name="CAPTIONDISPLAYAREA" val="False"/>
</p:tagLst>
</file>

<file path=ppt/tags/tag106.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97a325be-3726-4c40-9254-ca21767f9edd"/>
  <p:tag name="CAPTIONITEMSYSNAME" val="Charts SIx_VF102594649我将选择该项，现在显示白色线条。5180054900"/>
  <p:tag name="BOOKMARKENTRYNAME" val="Charts SIx_VF102594649我将选择该项，现在显示白色线条。51800"/>
  <p:tag name="BOOKMARKEXITNAME" val="Charts SIx_VF102594649我将选择该项，现在显示白色线条。54900"/>
  <p:tag name="CAPTIONDISPLAYAREA" val="False"/>
</p:tagLst>
</file>

<file path=ppt/tags/tag107.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c3c73301-59a6-4b21-a24f-75e905608c44"/>
  <p:tag name="CAPTIONITEMSYSNAME" val="Charts SIx_VF102594649但是我还想让饼图块对应的每种销售类型显示百分比。5500062467"/>
  <p:tag name="BOOKMARKENTRYNAME" val="Charts SIx_VF102594649但是我还想让饼图块对应的每种销售类型显示百分比。55000"/>
  <p:tag name="BOOKMARKEXITNAME" val="Charts SIx_VF102594649但是我还想让饼图块对应的每种销售类型显示百分比。62467"/>
  <p:tag name="CAPTIONDISPLAYAREA" val="False"/>
</p:tagLst>
</file>

<file path=ppt/tags/tag108.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f2652628-d157-4b95-8373-2d90fd299a23"/>
  <p:tag name="CAPTIONITEMSYSNAME" val="Charts SIx_VF102594649所以我将转至“图表布局”，然后单击“其他”按钮6256766200"/>
  <p:tag name="BOOKMARKENTRYNAME" val="Charts SIx_VF102594649所以我将转至“图表布局”，然后单击“其他”按钮62567"/>
  <p:tag name="BOOKMARKEXITNAME" val="Charts SIx_VF102594649所以我将转至“图表布局”，然后单击“其他”按钮66200"/>
  <p:tag name="CAPTIONDISPLAYAREA" val="False"/>
</p:tagLst>
</file>

<file path=ppt/tags/tag109.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68353af0-8db8-4cb5-8dcd-f3d1585f0ef9"/>
  <p:tag name="CAPTIONITEMSYSNAME" val="Charts SIx_VF102594649我在这里可以看到百分号，虽然很小，但可以看清。6630070800"/>
  <p:tag name="BOOKMARKENTRYNAME" val="Charts SIx_VF102594649我在这里可以看到百分号，虽然很小，但可以看清。66300"/>
  <p:tag name="BOOKMARKEXITNAME" val="Charts SIx_VF102594649我在这里可以看到百分号，虽然很小，但可以看清。70800"/>
  <p:tag name="CAPTIONDISPLAYAREA" val="False"/>
</p:tagLst>
</file>

<file path=ppt/tags/tag11.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f5b61791-1e69-4459-9f93-6d0c1245644d"/>
  <p:tag name="CAPTIONITEMSYSNAME" val="Charts_One_VF102594614然后我要选择“簇状柱形图”，就是这样。5456759900"/>
  <p:tag name="BOOKMARKENTRYNAME" val="Charts_One_VF102594614然后我要选择“簇状柱形图”，就是这样。54567"/>
  <p:tag name="BOOKMARKEXITNAME" val="Charts_One_VF102594614然后我要选择“簇状柱形图”，就是这样。59900"/>
  <p:tag name="CAPTIONDISPLAYAREA" val="False"/>
</p:tagLst>
</file>

<file path=ppt/tags/tag110.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778c6ce5-99d3-47db-a842-3973c15be063"/>
  <p:tag name="CAPTIONITEMSYSNAME" val="Charts SIx_VF102594649现在显示百分号，并且与图例匹配。7090076233"/>
  <p:tag name="BOOKMARKENTRYNAME" val="Charts SIx_VF102594649现在显示百分号，并且与图例匹配。70900"/>
  <p:tag name="BOOKMARKEXITNAME" val="Charts SIx_VF102594649现在显示百分号，并且与图例匹配。76233"/>
  <p:tag name="CAPTIONDISPLAYAREA" val="False"/>
</p:tagLst>
</file>

<file path=ppt/tags/tag111.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a59b3abf-6d26-46af-ad65-a6953020e4f0"/>
  <p:tag name="CAPTIONITEMSYSNAME" val="Charts SIx_VF102594649例如，蓝色代表饮料，销售额占9%，红色代表7633384467"/>
  <p:tag name="BOOKMARKENTRYNAME" val="Charts SIx_VF102594649例如，蓝色代表饮料，销售额占9%，红色代表76333"/>
  <p:tag name="BOOKMARKEXITNAME" val="Charts SIx_VF102594649例如，蓝色代表饮料，销售额占9%，红色代表84467"/>
  <p:tag name="CAPTIONDISPLAYAREA" val="False"/>
</p:tagLst>
</file>

<file path=ppt/tags/tag112.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d8d2642d-df83-49f5-a954-b52d14f44f46"/>
  <p:tag name="CAPTIONITEMSYSNAME" val="Charts SIx_VF102594649最后需要做的就是创建图表标题8456787967"/>
  <p:tag name="BOOKMARKENTRYNAME" val="Charts SIx_VF102594649最后需要做的就是创建图表标题84567"/>
  <p:tag name="BOOKMARKEXITNAME" val="Charts SIx_VF102594649最后需要做的就是创建图表标题87967"/>
  <p:tag name="CAPTIONDISPLAYAREA" val="False"/>
</p:tagLst>
</file>

<file path=ppt/tags/tag113.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6fe07dc3-bef2-41ce-a052-2505dd8b9b05"/>
  <p:tag name="CAPTIONITEMSYSNAME" val="Charts SIx_VF102594649我键入“午餐销售额”，即得到说明销售情况的图表。8806796333"/>
  <p:tag name="BOOKMARKENTRYNAME" val="Charts SIx_VF102594649我键入“午餐销售额”，即得到说明销售情况的图表。88067"/>
  <p:tag name="BOOKMARKEXITNAME" val="Charts SIx_VF102594649我键入“午餐销售额”，即得到说明销售情况的图表。96333"/>
  <p:tag name="CAPTIONDISPLAYAREA" val="False"/>
</p:tagLst>
</file>

<file path=ppt/tags/tag114.xml><?xml version="1.0" encoding="utf-8"?>
<p:tagLst xmlns:a="http://schemas.openxmlformats.org/drawingml/2006/main" xmlns:r="http://schemas.openxmlformats.org/officeDocument/2006/relationships" xmlns:p="http://schemas.openxmlformats.org/presentationml/2006/main">
  <p:tag name="MEDIACAPTIONSHIDDEN" val="False"/>
  <p:tag name="CUSTOMXMLPARTID" val="{D73CDEB6-FA24-4B1B-BE45-27F8C41BAB34}"/>
  <p:tag name="CAPTIONID" val="98088960-70b0-46f8-957a-b622a0dd6782"/>
</p:tagLst>
</file>

<file path=ppt/tags/tag115.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25f72430-233a-47f2-8648-3b8d3dc82ed9"/>
  <p:tag name="CAPTIONITEMSYSNAME" val="Charts 7_VF102594653Excel有大量图表类型可供选择。例如，这是簇状柱形图，07567"/>
  <p:tag name="BOOKMARKENTRYNAME" val="Charts 7_VF102594653Excel有大量图表类型可供选择。例如，这是簇状柱形图，0"/>
  <p:tag name="BOOKMARKEXITNAME" val="Charts 7_VF102594653Excel有大量图表类型可供选择。例如，这是簇状柱形图，7567"/>
  <p:tag name="CAPTIONDISPLAYAREA" val="False"/>
</p:tagLst>
</file>

<file path=ppt/tags/tag116.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f870c44b-8f52-442f-bada-b38b60b62d4d"/>
  <p:tag name="CAPTIONITEMSYSNAME" val="Charts 7_VF102594653一种标准的柱形图类型。我要将其更改为另一种类型。766712533"/>
  <p:tag name="BOOKMARKENTRYNAME" val="Charts 7_VF102594653一种标准的柱形图类型。我要将其更改为另一种类型。7667"/>
  <p:tag name="BOOKMARKEXITNAME" val="Charts 7_VF102594653一种标准的柱形图类型。我要将其更改为另一种类型。12533"/>
  <p:tag name="CAPTIONDISPLAYAREA" val="False"/>
</p:tagLst>
</file>

<file path=ppt/tags/tag117.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f3bb3333-b6d8-400e-a373-0edfe0943aef"/>
  <p:tag name="CAPTIONITEMSYSNAME" val="Charts 7_VF102594653在“设计”选项卡上的“类型”组中，我将单击“更改图表类型”1263317733"/>
  <p:tag name="BOOKMARKENTRYNAME" val="Charts 7_VF102594653在“设计”选项卡上的“类型”组中，我将单击“更改图表类型”12633"/>
  <p:tag name="BOOKMARKEXITNAME" val="Charts 7_VF102594653在“设计”选项卡上的“类型”组中，我将单击“更改图表类型”17733"/>
  <p:tag name="CAPTIONDISPLAYAREA" val="False"/>
</p:tagLst>
</file>

<file path=ppt/tags/tag118.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310f2d84-acac-4dac-bae2-62f795aa1b5d"/>
  <p:tag name="CAPTIONITEMSYSNAME" val="Charts 7_VF102594653然后在“簇状柱形图”旁边，我将选择“堆积柱形图”，然后单击“确定”。1783322867"/>
  <p:tag name="BOOKMARKENTRYNAME" val="Charts 7_VF102594653然后在“簇状柱形图”旁边，我将选择“堆积柱形图”，然后单击“确定”。17833"/>
  <p:tag name="BOOKMARKEXITNAME" val="Charts 7_VF102594653然后在“簇状柱形图”旁边，我将选择“堆积柱形图”，然后单击“确定”。22867"/>
  <p:tag name="CAPTIONDISPLAYAREA" val="False"/>
</p:tagLst>
</file>

<file path=ppt/tags/tag119.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1bf1d7a4-1c01-40f6-8880-a8828baf9abf"/>
  <p:tag name="CAPTIONITEMSYSNAME" val="Charts 7_VF102594653此堆积柱形图每月只有一个柱形，而不是三个柱形。2296729300"/>
  <p:tag name="BOOKMARKENTRYNAME" val="Charts 7_VF102594653此堆积柱形图每月只有一个柱形，而不是三个柱形。22967"/>
  <p:tag name="BOOKMARKEXITNAME" val="Charts 7_VF102594653此堆积柱形图每月只有一个柱形，而不是三个柱形。29300"/>
  <p:tag name="CAPTIONDISPLAYAREA" val="False"/>
</p:tagLst>
</file>

<file path=ppt/tags/tag12.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39098122-6509-4ac2-b2ee-cea08513b160"/>
  <p:tag name="CAPTIONITEMSYSNAME" val="Charts_One_VF102594614我仅单击了几下鼠标就完成了图表的创建，然后您就可以按月查看这些销售人员彼此间的绩效比较。6000067633"/>
  <p:tag name="BOOKMARKENTRYNAME" val="Charts_One_VF102594614我仅单击了几下鼠标就完成了图表的创建，然后您就可以按月查看这些销售人员彼此间的绩效比较。60000"/>
  <p:tag name="BOOKMARKEXITNAME" val="Charts_One_VF102594614我仅单击了几下鼠标就完成了图表的创建，然后您就可以按月查看这些销售人员彼此间的绩效比较。67633"/>
  <p:tag name="CAPTIONDISPLAYAREA" val="False"/>
</p:tagLst>
</file>

<file path=ppt/tags/tag120.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db7a7c2a-2873-46f6-b8fa-8fb106c55ea2"/>
  <p:tag name="CAPTIONITEMSYSNAME" val="Charts 7_VF102594653此图表显示各项与整体之间的关系。2940033667"/>
  <p:tag name="BOOKMARKENTRYNAME" val="Charts 7_VF102594653此图表显示各项与整体之间的关系。29400"/>
  <p:tag name="BOOKMARKEXITNAME" val="Charts 7_VF102594653此图表显示各项与整体之间的关系。33667"/>
  <p:tag name="CAPTIONDISPLAYAREA" val="False"/>
</p:tagLst>
</file>

<file path=ppt/tags/tag121.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c70b82b1-e382-4b98-b72e-d09220026424"/>
  <p:tag name="CAPTIONITEMSYSNAME" val="Charts 7_VF102594653例如，林音、国明和浩荣全都显示在3376739533"/>
  <p:tag name="BOOKMARKENTRYNAME" val="Charts 7_VF102594653例如，林音、国明和浩荣全都显示在33767"/>
  <p:tag name="BOOKMARKEXITNAME" val="Charts 7_VF102594653例如，林音、国明和浩荣全都显示在39533"/>
  <p:tag name="CAPTIONDISPLAYAREA" val="False"/>
</p:tagLst>
</file>

<file path=ppt/tags/tag122.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91ad2353-397c-4fbe-8eae-13ee14aab384"/>
  <p:tag name="CAPTIONITEMSYSNAME" val="Charts 7_VF102594653一月柱形中，所有三位销售人员的数值堆积在一起，3963344567"/>
  <p:tag name="BOOKMARKENTRYNAME" val="Charts 7_VF102594653一月柱形中，所有三位销售人员的数值堆积在一起，39633"/>
  <p:tag name="BOOKMARKEXITNAME" val="Charts 7_VF102594653一月柱形中，所有三位销售人员的数值堆积在一起，44567"/>
  <p:tag name="CAPTIONDISPLAYAREA" val="False"/>
</p:tagLst>
</file>

<file path=ppt/tags/tag123.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394d4c01-4592-41a6-9d54-5887cf8ba426"/>
  <p:tag name="CAPTIONITEMSYSNAME" val="Charts 7_VF102594653其中林音在顶部，以绿色显示。我将再次单击“更改图表类型”4466749100"/>
  <p:tag name="BOOKMARKENTRYNAME" val="Charts 7_VF102594653其中林音在顶部，以绿色显示。我将再次单击“更改图表类型”44667"/>
  <p:tag name="BOOKMARKEXITNAME" val="Charts 7_VF102594653其中林音在顶部，以绿色显示。我将再次单击“更改图表类型”49100"/>
  <p:tag name="CAPTIONDISPLAYAREA" val="False"/>
</p:tagLst>
</file>

<file path=ppt/tags/tag124.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d4710e47-68be-4780-a5b5-fa1573f2b7a2"/>
  <p:tag name="CAPTIONITEMSYSNAME" val="Charts 7_VF102594653这次我选择“百分比堆积柱形图”，然后单击“确定”。4920054900"/>
  <p:tag name="BOOKMARKENTRYNAME" val="Charts 7_VF102594653这次我选择“百分比堆积柱形图”，然后单击“确定”。49200"/>
  <p:tag name="BOOKMARKEXITNAME" val="Charts 7_VF102594653这次我选择“百分比堆积柱形图”，然后单击“确定”。54900"/>
  <p:tag name="CAPTIONDISPLAYAREA" val="False"/>
</p:tagLst>
</file>

<file path=ppt/tags/tag125.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8ea82c39-29d9-49d9-81cc-19ae4afb39f0"/>
  <p:tag name="CAPTIONITEMSYSNAME" val="Charts 7_VF102594653“百分比堆积柱形图”与堆积柱形图相似5500060067"/>
  <p:tag name="BOOKMARKENTRYNAME" val="Charts 7_VF102594653“百分比堆积柱形图”与堆积柱形图相似55000"/>
  <p:tag name="BOOKMARKEXITNAME" val="Charts 7_VF102594653“百分比堆积柱形图”与堆积柱形图相似60067"/>
  <p:tag name="CAPTIONDISPLAYAREA" val="False"/>
</p:tagLst>
</file>

<file path=ppt/tags/tag126.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67060817-ccb4-4c6f-9053-e7a7e17f95de"/>
  <p:tag name="CAPTIONITEMSYSNAME" val="Charts 7_VF102594653但柱形都延伸到图表的全高度。6016764200"/>
  <p:tag name="BOOKMARKENTRYNAME" val="Charts 7_VF102594653但柱形都延伸到图表的全高度。60167"/>
  <p:tag name="BOOKMARKEXITNAME" val="Charts 7_VF102594653但柱形都延伸到图表的全高度。64200"/>
  <p:tag name="CAPTIONDISPLAYAREA" val="False"/>
</p:tagLst>
</file>

<file path=ppt/tags/tag127.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d059198a-b7e5-4d8d-aed9-f2b75a61531c"/>
  <p:tag name="CAPTIONITEMSYSNAME" val="Charts 7_VF102594653数值（即左侧的Y轴）显示百分比6430068400"/>
  <p:tag name="BOOKMARKENTRYNAME" val="Charts 7_VF102594653数值（即左侧的Y轴）显示百分比64300"/>
  <p:tag name="BOOKMARKEXITNAME" val="Charts 7_VF102594653数值（即左侧的Y轴）显示百分比68400"/>
  <p:tag name="CAPTIONDISPLAYAREA" val="False"/>
</p:tagLst>
</file>

<file path=ppt/tags/tag128.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6d30d174-56d2-4ced-96a9-eac2624167ec"/>
  <p:tag name="CAPTIONITEMSYSNAME" val="Charts 7_VF102594653所以要关注总百分比而非总数。6850073267"/>
  <p:tag name="BOOKMARKENTRYNAME" val="Charts 7_VF102594653所以要关注总百分比而非总数。68500"/>
  <p:tag name="BOOKMARKEXITNAME" val="Charts 7_VF102594653所以要关注总百分比而非总数。73267"/>
  <p:tag name="CAPTIONDISPLAYAREA" val="False"/>
</p:tagLst>
</file>

<file path=ppt/tags/tag129.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abb454f3-e527-4994-8ed8-3f8eec52c253"/>
  <p:tag name="CAPTIONITEMSYSNAME" val="Charts 7_VF102594653我将单击“更改图表类型”对图表进行最后一次更改，7336777633"/>
  <p:tag name="BOOKMARKENTRYNAME" val="Charts 7_VF102594653我将单击“更改图表类型”对图表进行最后一次更改，73367"/>
  <p:tag name="BOOKMARKEXITNAME" val="Charts 7_VF102594653我将单击“更改图表类型”对图表进行最后一次更改，77633"/>
  <p:tag name="CAPTIONDISPLAYAREA" val="False"/>
</p:tagLst>
</file>

<file path=ppt/tags/tag13.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67b42671-6aeb-4df3-8c3d-c07f74bb62c3"/>
  <p:tag name="CAPTIONITEMSYSNAME" val="Charts_One_VF102594614右侧是图表图例，说明了为每名销售人员所指定的颜色。6773374567"/>
  <p:tag name="BOOKMARKENTRYNAME" val="Charts_One_VF102594614右侧是图表图例，说明了为每名销售人员所指定的颜色。67733"/>
  <p:tag name="BOOKMARKEXITNAME" val="Charts_One_VF102594614右侧是图表图例，说明了为每名销售人员所指定的颜色。74567"/>
  <p:tag name="CAPTIONDISPLAYAREA" val="False"/>
</p:tagLst>
</file>

<file path=ppt/tags/tag130.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06c83e15-ec00-4703-b891-2f42655ecfc7"/>
  <p:tag name="CAPTIONITEMSYSNAME" val="Charts 7_VF102594653但这次，在“折线图”下，我将选择“带数据标记的折线图”，然后单击“确定”。7773384267"/>
  <p:tag name="BOOKMARKENTRYNAME" val="Charts 7_VF102594653但这次，在“折线图”下，我将选择“带数据标记的折线图”，然后单击“确定”。77733"/>
  <p:tag name="BOOKMARKEXITNAME" val="Charts 7_VF102594653但这次，在“折线图”下，我将选择“带数据标记的折线图”，然后单击“确定”。84267"/>
  <p:tag name="CAPTIONDISPLAYAREA" val="False"/>
</p:tagLst>
</file>

<file path=ppt/tags/tag131.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e3254fa1-4945-43a3-a61a-03d9e1ea2c42"/>
  <p:tag name="CAPTIONITEMSYSNAME" val="Charts 7_VF102594653此图表类型非常适合显示一段时间内的变化和趋势，8436788900"/>
  <p:tag name="BOOKMARKENTRYNAME" val="Charts 7_VF102594653此图表类型非常适合显示一段时间内的变化和趋势，84367"/>
  <p:tag name="BOOKMARKEXITNAME" val="Charts 7_VF102594653此图表类型非常适合显示一段时间内的变化和趋势，88900"/>
  <p:tag name="CAPTIONDISPLAYAREA" val="False"/>
</p:tagLst>
</file>

<file path=ppt/tags/tag132.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9ec02157-8c92-4510-99b4-4561e4fe0a2f"/>
  <p:tag name="CAPTIONITEMSYSNAME" val="Charts 7_VF102594653以及非常直观地比较销售人员的绩效。8900093800"/>
  <p:tag name="BOOKMARKENTRYNAME" val="Charts 7_VF102594653以及非常直观地比较销售人员的绩效。89000"/>
  <p:tag name="BOOKMARKEXITNAME" val="Charts 7_VF102594653以及非常直观地比较销售人员的绩效。93800"/>
  <p:tag name="CAPTIONDISPLAYAREA" val="False"/>
</p:tagLst>
</file>

<file path=ppt/tags/tag133.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6bdd463a-2deb-4e73-8c6a-15dec7a34ea5"/>
  <p:tag name="CAPTIONITEMSYSNAME" val="Charts 7_VF102594653例如林音，以绿色显示，销售量比较平稳。9390099933"/>
  <p:tag name="BOOKMARKENTRYNAME" val="Charts 7_VF102594653例如林音，以绿色显示，销售量比较平稳。93900"/>
  <p:tag name="BOOKMARKEXITNAME" val="Charts 7_VF102594653例如林音，以绿色显示，销售量比较平稳。99933"/>
  <p:tag name="CAPTIONDISPLAYAREA" val="False"/>
</p:tagLst>
</file>

<file path=ppt/tags/tag134.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679adac5-eee2-460b-8d7c-803402f76e4b"/>
  <p:tag name="CAPTIONITEMSYSNAME" val="Charts 7_VF102594653浩荣开始时高一些，然后下降，最后在三月回升。100033105400"/>
  <p:tag name="BOOKMARKENTRYNAME" val="Charts 7_VF102594653浩荣开始时高一些，然后下降，最后在三月回升。100033"/>
  <p:tag name="BOOKMARKEXITNAME" val="Charts 7_VF102594653浩荣开始时高一些，然后下降，最后在三月回升。105400"/>
  <p:tag name="CAPTIONDISPLAYAREA" val="False"/>
</p:tagLst>
</file>

<file path=ppt/tags/tag135.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d649e735-51a4-4829-ae46-8dd1243ee144"/>
  <p:tag name="CAPTIONITEMSYSNAME" val="Charts 7_VF102594653而国明开始时非常高，105500109267"/>
  <p:tag name="BOOKMARKENTRYNAME" val="Charts 7_VF102594653而国明开始时非常高，105500"/>
  <p:tag name="BOOKMARKEXITNAME" val="Charts 7_VF102594653而国明开始时非常高，109267"/>
  <p:tag name="CAPTIONDISPLAYAREA" val="False"/>
</p:tagLst>
</file>

<file path=ppt/tags/tag136.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8c8238ae-eafd-4112-b506-be0162028ca9"/>
  <p:tag name="CAPTIONITEMSYSNAME" val="Charts 7_VF102594653然后持续下降。109367112200"/>
  <p:tag name="BOOKMARKENTRYNAME" val="Charts 7_VF102594653然后持续下降。109367"/>
  <p:tag name="BOOKMARKEXITNAME" val="Charts 7_VF102594653然后持续下降。112200"/>
  <p:tag name="CAPTIONDISPLAYAREA" val="False"/>
</p:tagLst>
</file>

<file path=ppt/tags/tag137.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2bdd1e43-8e01-4788-8f17-f5eab4d41eb3"/>
  <p:tag name="CAPTIONITEMSYSNAME" val="Charts 7_VF102594653如果您要表示均匀分布的值，例如月份、季度或年度，112300116900"/>
  <p:tag name="BOOKMARKENTRYNAME" val="Charts 7_VF102594653如果您要表示均匀分布的值，例如月份、季度或年度，112300"/>
  <p:tag name="BOOKMARKEXITNAME" val="Charts 7_VF102594653如果您要表示均匀分布的值，例如月份、季度或年度，116900"/>
  <p:tag name="CAPTIONDISPLAYAREA" val="False"/>
</p:tagLst>
</file>

<file path=ppt/tags/tag138.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3f821fe4-058b-4327-bd0c-b039480b8a42"/>
  <p:tag name="CAPTIONITEMSYSNAME" val="Charts 7_VF102594653可以使用折线图。117000119833"/>
  <p:tag name="BOOKMARKENTRYNAME" val="Charts 7_VF102594653可以使用折线图。117000"/>
  <p:tag name="BOOKMARKEXITNAME" val="Charts 7_VF102594653可以使用折线图。119833"/>
  <p:tag name="CAPTIONDISPLAYAREA" val="False"/>
</p:tagLst>
</file>

<file path=ppt/tags/tag139.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4862ad4a-5e5b-4623-a71b-4a549919d638"/>
  <p:tag name="CAPTIONITEMSYSNAME" val="Charts 7_VF102594653有关不同图表类型的详细信息，119933124067"/>
  <p:tag name="BOOKMARKENTRYNAME" val="Charts 7_VF102594653有关不同图表类型的详细信息，119933"/>
  <p:tag name="BOOKMARKEXITNAME" val="Charts 7_VF102594653有关不同图表类型的详细信息，124067"/>
  <p:tag name="CAPTIONDISPLAYAREA" val="False"/>
</p:tagLst>
</file>

<file path=ppt/tags/tag14.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54755c6e-f3cd-4b15-99c0-0d7f74fa7c49"/>
  <p:tag name="CAPTIONITEMSYSNAME" val="Charts_One_VF102594614例如，为浩荣指定蓝色，为国明指定深褐色，为林音指定绿色。7466782100"/>
  <p:tag name="BOOKMARKENTRYNAME" val="Charts_One_VF102594614例如，为浩荣指定蓝色，为国明指定深褐色，为林音指定绿色。74667"/>
  <p:tag name="BOOKMARKEXITNAME" val="Charts_One_VF102594614例如，为浩荣指定蓝色，为国明指定深褐色，为林音指定绿色。82100"/>
  <p:tag name="CAPTIONDISPLAYAREA" val="False"/>
</p:tagLst>
</file>

<file path=ppt/tags/tag140.xml><?xml version="1.0" encoding="utf-8"?>
<p:tagLst xmlns:a="http://schemas.openxmlformats.org/drawingml/2006/main" xmlns:r="http://schemas.openxmlformats.org/officeDocument/2006/relationships" xmlns:p="http://schemas.openxmlformats.org/presentationml/2006/main">
  <p:tag name="CAPTIONID" val="98088960-70b0-46f8-957a-b622a0dd6782"/>
  <p:tag name="CAPTIONINTERNALID" val="10f6331b-050b-463f-9a55-68c3bd414846"/>
  <p:tag name="CAPTIONITEMSYSNAME" val="Charts 7_VF102594653请参阅课程结束时提供的课程摘要卡。124167125933"/>
  <p:tag name="BOOKMARKENTRYNAME" val="Charts 7_VF102594653请参阅课程结束时提供的课程摘要卡。124167"/>
  <p:tag name="BOOKMARKEXITNAME" val="Charts 7_VF102594653请参阅课程结束时提供的课程摘要卡。125933"/>
  <p:tag name="CAPTIONDISPLAYAREA" val="False"/>
</p:tagLst>
</file>

<file path=ppt/tags/tag15.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68be2027-f210-4bbb-a771-71b26bb6df33"/>
  <p:tag name="CAPTIONITEMSYSNAME" val="Charts_One_VF102594614浩荣1月份的销售情况8220086200"/>
  <p:tag name="BOOKMARKENTRYNAME" val="Charts_One_VF102594614浩荣1月份的销售情况82200"/>
  <p:tag name="BOOKMARKEXITNAME" val="Charts_One_VF102594614浩荣1月份的销售情况86200"/>
  <p:tag name="CAPTIONDISPLAYAREA" val="False"/>
</p:tagLst>
</file>

<file path=ppt/tags/tag16.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16486282-e4ef-43da-9a06-0a7cba8742e6"/>
  <p:tag name="CAPTIONITEMSYSNAME" val="Charts_One_VF102594614您是否已注意到屏幕提示？显示“浩荣”指明柱形，“一月”指明月份，8630093333"/>
  <p:tag name="BOOKMARKENTRYNAME" val="Charts_One_VF102594614您是否已注意到屏幕提示？显示“浩荣”指明柱形，“一月”指明月份，86300"/>
  <p:tag name="BOOKMARKEXITNAME" val="Charts_One_VF102594614您是否已注意到屏幕提示？显示“浩荣”指明柱形，“一月”指明月份，93333"/>
  <p:tag name="CAPTIONDISPLAYAREA" val="False"/>
</p:tagLst>
</file>

<file path=ppt/tags/tag17.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1901d238-900b-4207-a8ce-a41df98d254b"/>
  <p:tag name="CAPTIONITEMSYSNAME" val="Charts_One_VF102594614“值：240”代表创建柱形所在单元格中的值。9343399933"/>
  <p:tag name="BOOKMARKENTRYNAME" val="Charts_One_VF102594614“值：240”代表创建柱形所在单元格中的值。93433"/>
  <p:tag name="BOOKMARKEXITNAME" val="Charts_One_VF102594614“值：240”代表创建柱形所在单元格中的值。99933"/>
  <p:tag name="CAPTIONDISPLAYAREA" val="False"/>
</p:tagLst>
</file>

<file path=ppt/tags/tag18.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0a0d0e5a-aa67-4d57-91db-6d6dda2589de"/>
  <p:tag name="CAPTIONITEMSYSNAME" val="Charts_One_VF102594614国明2月份的销售情况100033108700"/>
  <p:tag name="BOOKMARKENTRYNAME" val="Charts_One_VF102594614国明2月份的销售情况100033"/>
  <p:tag name="BOOKMARKEXITNAME" val="Charts_One_VF102594614国明2月份的销售情况108700"/>
  <p:tag name="CAPTIONDISPLAYAREA" val="False"/>
</p:tagLst>
</file>

<file path=ppt/tags/tag19.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4694a19a-5df4-4e08-a99a-b5a6e4662f77"/>
  <p:tag name="CAPTIONITEMSYSNAME" val="Charts_One_VF102594614注意：如果您想将图表从一个区域移至另一个区域，其中一个方法是使用四向光标。108800116600"/>
  <p:tag name="BOOKMARKENTRYNAME" val="Charts_One_VF102594614注意：如果您想将图表从一个区域移至另一个区域，其中一个方法是使用四向光标。108800"/>
  <p:tag name="BOOKMARKEXITNAME" val="Charts_One_VF102594614注意：如果您想将图表从一个区域移至另一个区域，其中一个方法是使用四向光标。116600"/>
  <p:tag name="CAPTIONDISPLAYAREA" val="False"/>
</p:tagLst>
</file>

<file path=ppt/tags/tag2.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b27e12d9-a3df-4dec-b738-3f820f460551"/>
  <p:tag name="CAPTIONITEMSYSNAME" val="Charts_One_VF102594614这些数据显示三名销售人员在三个月内每人每月售出多少盒茶叶。9339233"/>
  <p:tag name="BOOKMARKENTRYNAME" val="Charts_One_VF102594614这些数据显示三名销售人员在三个月内每人每月售出多少盒茶叶。933"/>
  <p:tag name="BOOKMARKEXITNAME" val="Charts_One_VF102594614这些数据显示三名销售人员在三个月内每人每月售出多少盒茶叶。9233"/>
  <p:tag name="CAPTIONDISPLAYAREA" val="False"/>
</p:tagLst>
</file>

<file path=ppt/tags/tag20.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cf9ec34a-be33-4d09-819c-dabcbc0709b3"/>
  <p:tag name="CAPTIONITEMSYSNAME" val="Charts_One_VF102594614单击图表并拖动到您想要放置的位置即可。116700124100"/>
  <p:tag name="BOOKMARKENTRYNAME" val="Charts_One_VF102594614单击图表并拖动到您想要放置的位置即可。116700"/>
  <p:tag name="BOOKMARKEXITNAME" val="Charts_One_VF102594614单击图表并拖动到您想要放置的位置即可。124100"/>
  <p:tag name="CAPTIONDISPLAYAREA" val="False"/>
</p:tagLst>
</file>

<file path=ppt/tags/tag21.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0a17fd5e-6086-4870-a1c5-1ffed2d1b200"/>
  <p:tag name="CAPTIONITEMSYSNAME" val="Charts_One_VF102594614创建图表时，图表工具将出现在具有3124200133600"/>
  <p:tag name="BOOKMARKENTRYNAME" val="Charts_One_VF102594614创建图表时，图表工具将出现在具有3124200"/>
  <p:tag name="BOOKMARKEXITNAME" val="Charts_One_VF102594614创建图表时，图表工具将出现在具有3133600"/>
  <p:tag name="CAPTIONDISPLAYAREA" val="False"/>
</p:tagLst>
</file>

<file path=ppt/tags/tag22.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f6889a4b-670c-4f30-855d-c25d7b7be86d"/>
  <p:tag name="CAPTIONITEMSYSNAME" val="Charts_One_VF102594614选项卡包含您处理图表时所需的所有命令。133700137600"/>
  <p:tag name="BOOKMARKENTRYNAME" val="Charts_One_VF102594614选项卡包含您处理图表时所需的所有命令。133700"/>
  <p:tag name="BOOKMARKEXITNAME" val="Charts_One_VF102594614选项卡包含您处理图表时所需的所有命令。137600"/>
  <p:tag name="CAPTIONDISPLAYAREA" val="False"/>
</p:tagLst>
</file>

<file path=ppt/tags/tag23.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29d9df36-97ac-409b-b97d-0731ddf57116"/>
  <p:tag name="CAPTIONITEMSYSNAME" val="Charts_One_VF102594614当完成图表并且无需再使用命令时，单击图表外侧，命令将会消失。137700144900"/>
  <p:tag name="BOOKMARKENTRYNAME" val="Charts_One_VF102594614当完成图表并且无需再使用命令时，单击图表外侧，命令将会消失。137700"/>
  <p:tag name="BOOKMARKEXITNAME" val="Charts_One_VF102594614当完成图表并且无需再使用命令时，单击图表外侧，命令将会消失。144900"/>
  <p:tag name="CAPTIONDISPLAYAREA" val="False"/>
</p:tagLst>
</file>

<file path=ppt/tags/tag24.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5256e3ce-095e-4883-a68e-5ff78f35500b"/>
  <p:tag name="CAPTIONITEMSYSNAME" val="Charts_One_VF102594614要找回命令，请单击图表内部，“图表工具”将再次出现。145000150333"/>
  <p:tag name="BOOKMARKENTRYNAME" val="Charts_One_VF102594614要找回命令，请单击图表内部，“图表工具”将再次出现。145000"/>
  <p:tag name="BOOKMARKEXITNAME" val="Charts_One_VF102594614要找回命令，请单击图表内部，“图表工具”将再次出现。150333"/>
  <p:tag name="CAPTIONDISPLAYAREA" val="False"/>
</p:tagLst>
</file>

<file path=ppt/tags/tag25.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6e402f26-ab2d-4c74-b8f4-ce95459c1b8c"/>
  <p:tag name="CAPTIONITEMSYSNAME" val="Charts_One_VF102594614顺便说一下，如果您不喜欢所创建的图表类型，150433155367"/>
  <p:tag name="BOOKMARKENTRYNAME" val="Charts_One_VF102594614顺便说一下，如果您不喜欢所创建的图表类型，150433"/>
  <p:tag name="BOOKMARKEXITNAME" val="Charts_One_VF102594614顺便说一下，如果您不喜欢所创建的图表类型，155367"/>
  <p:tag name="CAPTIONDISPLAYAREA" val="False"/>
</p:tagLst>
</file>

<file path=ppt/tags/tag26.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5be1b08a-16f9-42de-ad83-7b798f1cb22a"/>
  <p:tag name="CAPTIONITEMSYSNAME" val="Charts_One_VF102594614或者此图表未按您希望的方式显示数据时，155467159267"/>
  <p:tag name="BOOKMARKENTRYNAME" val="Charts_One_VF102594614或者此图表未按您希望的方式显示数据时，155467"/>
  <p:tag name="BOOKMARKEXITNAME" val="Charts_One_VF102594614或者此图表未按您希望的方式显示数据时，159267"/>
  <p:tag name="CAPTIONDISPLAYAREA" val="False"/>
</p:tagLst>
</file>

<file path=ppt/tags/tag27.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52f9a84f-53b0-4e51-b6f5-f482eb6f8f84"/>
  <p:tag name="CAPTIONITEMSYSNAME" val="Charts_One_VF102594614单击图表内部，然后在“类型”组中的“设计”选项卡上，单击“更改图表类型”。159367167133"/>
  <p:tag name="BOOKMARKENTRYNAME" val="Charts_One_VF102594614单击图表内部，然后在“类型”组中的“设计”选项卡上，单击“更改图表类型”。159367"/>
  <p:tag name="BOOKMARKEXITNAME" val="Charts_One_VF102594614单击图表内部，然后在“类型”组中的“设计”选项卡上，单击“更改图表类型”。167133"/>
  <p:tag name="CAPTIONDISPLAYAREA" val="False"/>
</p:tagLst>
</file>

<file path=ppt/tags/tag28.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84d3075c-e5cc-4d8d-a165-f385d902b30c"/>
  <p:tag name="CAPTIONITEMSYSNAME" val="Charts_One_VF102594614我将尝试使用该类型，然后单击“确认”。这样可以，但我更喜欢第一种类型。167233174767"/>
  <p:tag name="BOOKMARKENTRYNAME" val="Charts_One_VF102594614我将尝试使用该类型，然后单击“确认”。这样可以，但我更喜欢第一种类型。167233"/>
  <p:tag name="BOOKMARKEXITNAME" val="Charts_One_VF102594614我将尝试使用该类型，然后单击“确认”。这样可以，但我更喜欢第一种类型。174767"/>
  <p:tag name="CAPTIONDISPLAYAREA" val="False"/>
</p:tagLst>
</file>

<file path=ppt/tags/tag29.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1a6b03b0-edf7-4811-8020-bce8bb798dcd"/>
  <p:tag name="CAPTIONITEMSYSNAME" val="Charts_One_VF102594614所以我单击“更改图表类型”，再次单击“簇状柱形图”，然后单击“确定”。174867181400"/>
  <p:tag name="BOOKMARKENTRYNAME" val="Charts_One_VF102594614所以我单击“更改图表类型”，再次单击“簇状柱形图”，然后单击“确定”。174867"/>
  <p:tag name="BOOKMARKEXITNAME" val="Charts_One_VF102594614所以我单击“更改图表类型”，再次单击“簇状柱形图”，然后单击“确定”。181400"/>
  <p:tag name="CAPTIONDISPLAYAREA" val="False"/>
</p:tagLst>
</file>

<file path=ppt/tags/tag3.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b9561701-b503-4860-bc1a-1bfb1d12f2ee"/>
  <p:tag name="CAPTIONITEMSYSNAME" val="Charts_One_VF102594614要将此数据输入图表中，我先选择此数据；单击A2933317933"/>
  <p:tag name="BOOKMARKENTRYNAME" val="Charts_One_VF102594614要将此数据输入图表中，我先选择此数据；单击A29333"/>
  <p:tag name="BOOKMARKEXITNAME" val="Charts_One_VF102594614要将此数据输入图表中，我先选择此数据；单击A217933"/>
  <p:tag name="CAPTIONDISPLAYAREA" val="False"/>
</p:tagLst>
</file>

<file path=ppt/tags/tag30.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3be6cab5-d1de-402e-b393-a432906c9e3c"/>
  <p:tag name="CAPTIONITEMSYSNAME" val="Charts_One_VF102594614找回了我的原始图表。181500184467"/>
  <p:tag name="BOOKMARKENTRYNAME" val="Charts_One_VF102594614找回了我的原始图表。181500"/>
  <p:tag name="BOOKMARKEXITNAME" val="Charts_One_VF102594614找回了我的原始图表。184467"/>
  <p:tag name="CAPTIONDISPLAYAREA" val="False"/>
</p:tagLst>
</file>

<file path=ppt/tags/tag31.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8432dedf-b136-4e80-9a70-02adb4ae6dca"/>
  <p:tag name="CAPTIONITEMSYSNAME" val="Charts_One_VF102594614现在，单击图表外部，“图表工具”将消失。184567192067"/>
  <p:tag name="BOOKMARKENTRYNAME" val="Charts_One_VF102594614现在，单击图表外部，“图表工具”将消失。184567"/>
  <p:tag name="BOOKMARKEXITNAME" val="Charts_One_VF102594614现在，单击图表外部，“图表工具”将消失。192067"/>
  <p:tag name="CAPTIONDISPLAYAREA" val="False"/>
</p:tagLst>
</file>

<file path=ppt/tags/tag32.xml><?xml version="1.0" encoding="utf-8"?>
<p:tagLst xmlns:a="http://schemas.openxmlformats.org/drawingml/2006/main" xmlns:r="http://schemas.openxmlformats.org/officeDocument/2006/relationships" xmlns:p="http://schemas.openxmlformats.org/presentationml/2006/main">
  <p:tag name="CAPTIONID" val="7c4af603-cbe2-4c38-905f-28c84ab8f3fc"/>
  <p:tag name="MEDIACAPTIONSPROMPTED" val="False"/>
  <p:tag name="TEMPPRESENTATIONFILE" val="C:\Users\rangsaritk\AppData\Local\Temp\tmp665.tmp"/>
  <p:tag name="TEMPMEDIAFILENAME" val="C:\Users\rangsaritk\AppData\Local\Temp\tmp81C_Charts Two_VF102594619.wmv"/>
  <p:tag name="MEDIAFADEDURATION" val="0.2"/>
  <p:tag name="MEDIATRANSPARENCY" val="0.5"/>
  <p:tag name="MEDIACAPTIONSHIDDEN" val="False"/>
  <p:tag name="CUSTOMXMLPARTID" val="{362AF3D9-8250-4AF0-B70D-FB4ADA990DF2}"/>
  <p:tag name="MEDIACAPTIONCOUNT" val="True"/>
</p:tagLst>
</file>

<file path=ppt/tags/tag33.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6618539a-81a1-4675-b6ee-194d8a864d93"/>
  <p:tag name="CAPTIONITEMSYSNAME" val="Charts Two_VF102594619在此图表中，每个电子表格单元格中的数据为一个柱形。00:00:00.0-00:00:04.8"/>
  <p:tag name="BOOKMARKENTRYNAME" val="Charts Two_VF10259461900:00:00.0"/>
  <p:tag name="BOOKMARKEXITNAME" val="Charts Two_VF10259461900:00:04.8"/>
</p:tagLst>
</file>

<file path=ppt/tags/tag34.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5c90f61a-b788-49cc-9e1b-3bb628b121ac"/>
  <p:tag name="CAPTIONITEMSYSNAME" val="Charts Two_VF102594619共有900:00:04.9-00:00:09.5"/>
  <p:tag name="BOOKMARKENTRYNAME" val="Charts Two_VF10259461900:00:04.9"/>
  <p:tag name="BOOKMARKEXITNAME" val="Charts Two_VF10259461900:00:09.5"/>
</p:tagLst>
</file>

<file path=ppt/tags/tag35.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22a1eec4-859d-4e7b-9a14-0b2ce216d89b"/>
  <p:tag name="CAPTIONITEMSYSNAME" val="Charts Two_VF102594619每名销售人员的数据以300:00:09.6-00:00:14.8"/>
  <p:tag name="BOOKMARKENTRYNAME" val="Charts Two_VF10259461900:00:09.6"/>
  <p:tag name="BOOKMARKEXITNAME" val="Charts Two_VF10259461900:00:14.8"/>
</p:tagLst>
</file>

<file path=ppt/tags/tag36.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18d92cc6-ce18-4098-a2c0-b24305395e48"/>
  <p:tag name="CAPTIONITEMSYSNAME" val="Charts Two_VF102594619每个柱形的高度与单元格中对应的值成比例。00:00:14.9-00:00:21.2"/>
  <p:tag name="BOOKMARKENTRYNAME" val="Charts Two_VF10259461900:00:14.9"/>
  <p:tag name="BOOKMARKEXITNAME" val="Charts Two_VF10259461900:00:21.2"/>
</p:tagLst>
</file>

<file path=ppt/tags/tag37.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11cd1a84-0a7e-416c-a157-91d7b7d3d06e"/>
  <p:tag name="CAPTIONITEMSYSNAME" val="Charts Two_VF102594619右侧的图表图例使用行标题（即销售人员姓名）创建，00:00:21.3-00:00:27.0"/>
  <p:tag name="BOOKMARKENTRYNAME" val="Charts Two_VF10259461900:00:21.3"/>
  <p:tag name="BOOKMARKEXITNAME" val="Charts Two_VF10259461900:00:27.0"/>
</p:tagLst>
</file>

<file path=ppt/tags/tag38.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30d91dd3-5cd4-4e57-b543-12dbc6b7c912"/>
  <p:tag name="CAPTIONITEMSYSNAME" val="Charts Two_VF102594619说明代表每位销售人员数据的颜色。00:00:27.1-00:00:31.4"/>
  <p:tag name="BOOKMARKENTRYNAME" val="Charts Two_VF10259461900:00:27.1"/>
  <p:tag name="BOOKMARKEXITNAME" val="Charts Two_VF10259461900:00:31.4"/>
</p:tagLst>
</file>

<file path=ppt/tags/tag39.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276c8072-452e-4b3f-8649-627515ab7ad4"/>
  <p:tag name="CAPTIONITEMSYSNAME" val="Charts Two_VF102594619列标题（即月份）位于图表底部。00:00:31.5-00:00:36.1"/>
  <p:tag name="BOOKMARKENTRYNAME" val="Charts Two_VF10259461900:00:31.5"/>
  <p:tag name="BOOKMARKEXITNAME" val="Charts Two_VF10259461900:00:36.1"/>
</p:tagLst>
</file>

<file path=ppt/tags/tag4.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1c91acac-88bf-4a17-a984-ccecb4096c5b"/>
  <p:tag name="CAPTIONITEMSYSNAME" val="Charts_One_VF102594614然后，我在功能区上单击“插入”选项卡。1803322167"/>
  <p:tag name="BOOKMARKENTRYNAME" val="Charts_One_VF102594614然后，我在功能区上单击“插入”选项卡。18033"/>
  <p:tag name="BOOKMARKEXITNAME" val="Charts_One_VF102594614然后，我在功能区上单击“插入”选项卡。22167"/>
  <p:tag name="CAPTIONDISPLAYAREA" val="False"/>
</p:tagLst>
</file>

<file path=ppt/tags/tag40.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9ab4f1b1-ee2c-4878-bea4-80e0f132cd6d"/>
  <p:tag name="CAPTIONITEMSYSNAME" val="Charts Two_VF102594619此图表有两个轴：左侧为垂直轴，也称为数值轴或00:00:36.2-00:00:45.0"/>
  <p:tag name="BOOKMARKENTRYNAME" val="Charts Two_VF10259461900:00:36.2"/>
  <p:tag name="BOOKMARKEXITNAME" val="Charts Two_VF10259461900:00:45.0"/>
</p:tagLst>
</file>

<file path=ppt/tags/tag41.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e08cadc4-bce4-49c2-b578-d10541aa2465"/>
  <p:tag name="CAPTIONITEMSYSNAME" val="Charts Two_VF102594619此轴为数字刻度，显示柱形高度。00:00:45.1-00:00:51.1"/>
  <p:tag name="BOOKMARKENTRYNAME" val="Charts Two_VF10259461900:00:45.1"/>
  <p:tag name="BOOKMARKEXITNAME" val="Charts Two_VF10259461900:00:51.1"/>
</p:tagLst>
</file>

<file path=ppt/tags/tag42.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e2d954bc-45f7-4220-ac00-51871e22e107"/>
  <p:tag name="CAPTIONITEMSYSNAME" val="Charts Two_VF102594619月份位于底部的水平轴上，也称为分类轴或00:00:51.2-00:00:59.1"/>
  <p:tag name="BOOKMARKENTRYNAME" val="Charts Two_VF10259461900:00:51.2"/>
  <p:tag name="BOOKMARKEXITNAME" val="Charts Two_VF10259461900:00:59.1"/>
</p:tagLst>
</file>

<file path=ppt/tags/tag43.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43e047ea-e502-4229-ad97-33a95d228ebb"/>
  <p:tag name="CAPTIONITEMSYSNAME" val="Charts Two_VF102594619顺便说一下，您在创建图表后对电子表格数据所做的更改00:00:59.2-00:01:06.3"/>
  <p:tag name="BOOKMARKENTRYNAME" val="Charts Two_VF10259461900:00:59.2"/>
  <p:tag name="BOOKMARKEXITNAME" val="Charts Two_VF10259461900:01:06.3"/>
</p:tagLst>
</file>

<file path=ppt/tags/tag44.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04b16f58-fa03-4fd4-9c52-c1781ee5610a"/>
  <p:tag name="CAPTIONITEMSYSNAME" val="Charts Two_VF102594619我将更改B400:01:06.4-00:01:12.1"/>
  <p:tag name="BOOKMARKENTRYNAME" val="Charts Two_VF10259461900:01:06.4"/>
  <p:tag name="BOOKMARKEXITNAME" val="Charts Two_VF10259461900:01:12.1"/>
</p:tagLst>
</file>

<file path=ppt/tags/tag45.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04423eba-e7b4-4035-80da-1837922e518e"/>
  <p:tag name="CAPTIONITEMSYSNAME" val="Charts Two_VF102594619现在，当我按Enter00:01:12.2-00:01:21.4"/>
  <p:tag name="BOOKMARKENTRYNAME" val="Charts Two_VF10259461900:01:12.2"/>
  <p:tag name="BOOKMARKEXITNAME" val="Charts Two_VF10259461900:01:21.4"/>
</p:tagLst>
</file>

<file path=ppt/tags/tag46.xml><?xml version="1.0" encoding="utf-8"?>
<p:tagLst xmlns:a="http://schemas.openxmlformats.org/drawingml/2006/main" xmlns:r="http://schemas.openxmlformats.org/officeDocument/2006/relationships" xmlns:p="http://schemas.openxmlformats.org/presentationml/2006/main">
  <p:tag name="CAPTIONID" val="7c4af603-cbe2-4c38-905f-28c84ab8f3fc"/>
  <p:tag name="CAPTIONINTERNALID" val="43c28882-dfe9-4926-9c61-5ff376d0e00a"/>
  <p:tag name="CAPTIONITEMSYSNAME" val="Charts Two_VF102594619同时，垂直轴的值也从60000:01:21.5-00:01:32.4"/>
  <p:tag name="BOOKMARKENTRYNAME" val="Charts Two_VF10259461900:01:21.5"/>
  <p:tag name="BOOKMARKEXITNAME" val="Charts Two_VF10259461900:01:32.4"/>
</p:tagLst>
</file>

<file path=ppt/tags/tag47.xml><?xml version="1.0" encoding="utf-8"?>
<p:tagLst xmlns:a="http://schemas.openxmlformats.org/drawingml/2006/main" xmlns:r="http://schemas.openxmlformats.org/officeDocument/2006/relationships" xmlns:p="http://schemas.openxmlformats.org/presentationml/2006/main">
  <p:tag name="MEDIACAPTIONSHIDDEN" val="False"/>
  <p:tag name="CUSTOMXMLPARTID" val="{ABC91794-2FB9-40D6-A72C-5509789802A7}"/>
  <p:tag name="CAPTIONID" val="33d3b48a-eddd-4126-80cb-468b01d030e2"/>
</p:tagLst>
</file>

<file path=ppt/tags/tag48.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398db194-40aa-4394-8d45-3526be5ceec3"/>
  <p:tag name="CAPTIONITEMSYSNAME" val="Charts Three_VF102594634该图表并非数据的唯一视图，还可以有其他形式。该图表按月对销售人员进行比较。7008267"/>
  <p:tag name="BOOKMARKENTRYNAME" val="Charts Three_VF102594634该图表并非数据的唯一视图，还可以有其他形式。该图表按月对销售人员进行比较。700"/>
  <p:tag name="BOOKMARKEXITNAME" val="Charts Three_VF102594634该图表并非数据的唯一视图，还可以有其他形式。该图表按月对销售人员进行比较。8267"/>
  <p:tag name="CAPTIONDISPLAYAREA" val="False"/>
</p:tagLst>
</file>

<file path=ppt/tags/tag49.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dde55d17-c9bc-406d-a5d9-321ddb718c45"/>
  <p:tag name="CAPTIONITEMSYSNAME" val="Charts Three_VF102594634图表底部的X轴显示数据836716067"/>
  <p:tag name="BOOKMARKENTRYNAME" val="Charts Three_VF102594634图表底部的X轴显示数据8367"/>
  <p:tag name="BOOKMARKEXITNAME" val="Charts Three_VF102594634图表底部的X轴显示数据16067"/>
  <p:tag name="CAPTIONDISPLAYAREA" val="False"/>
</p:tagLst>
</file>

<file path=ppt/tags/tag5.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6eb26036-0bf8-41ab-9408-18828984ea6c"/>
  <p:tag name="CAPTIONITEMSYSNAME" val="Charts_One_VF102594614此时，“图表”组中有我可以创建的不同类型图表：折线图、饼图、条形图、面积图。2226730267"/>
  <p:tag name="BOOKMARKENTRYNAME" val="Charts_One_VF102594614此时，“图表”组中有我可以创建的不同类型图表：折线图、饼图、条形图、面积图。22267"/>
  <p:tag name="BOOKMARKEXITNAME" val="Charts_One_VF102594614此时，“图表”组中有我可以创建的不同类型图表：折线图、饼图、条形图、面积图。30267"/>
  <p:tag name="CAPTIONDISPLAYAREA" val="False"/>
</p:tagLst>
</file>

<file path=ppt/tags/tag50.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ebd8e374-9170-4725-83e8-e989f14d479a"/>
  <p:tag name="CAPTIONITEMSYSNAME" val="Charts Three_VF102594634图表图例由行（即销售人员姓名）组成。1616720633"/>
  <p:tag name="BOOKMARKENTRYNAME" val="Charts Three_VF102594634图表图例由行（即销售人员姓名）组成。16167"/>
  <p:tag name="BOOKMARKEXITNAME" val="Charts Three_VF102594634图表图例由行（即销售人员姓名）组成。20633"/>
  <p:tag name="CAPTIONDISPLAYAREA" val="False"/>
</p:tagLst>
</file>

<file path=ppt/tags/tag51.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7be54b83-afb3-4b32-87b1-c80de91e1184"/>
  <p:tag name="CAPTIONITEMSYSNAME" val="Charts Three_VF102594634但是我可以调换轴上的数据2073323700"/>
  <p:tag name="BOOKMARKENTRYNAME" val="Charts Three_VF102594634但是我可以调换轴上的数据20733"/>
  <p:tag name="BOOKMARKEXITNAME" val="Charts Three_VF102594634但是我可以调换轴上的数据23700"/>
  <p:tag name="CAPTIONDISPLAYAREA" val="False"/>
</p:tagLst>
</file>

<file path=ppt/tags/tag52.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28623a8d-40b9-4dcf-ba77-13f5330396e8"/>
  <p:tag name="CAPTIONITEMSYSNAME" val="Charts Three_VF102594634以便对销售人员自身进行比较，而不是互相比较。2380028400"/>
  <p:tag name="BOOKMARKENTRYNAME" val="Charts Three_VF102594634以便对销售人员自身进行比较，而不是互相比较。23800"/>
  <p:tag name="BOOKMARKEXITNAME" val="Charts Three_VF102594634以便对销售人员自身进行比较，而不是互相比较。28400"/>
  <p:tag name="CAPTIONDISPLAYAREA" val="False"/>
</p:tagLst>
</file>

<file path=ppt/tags/tag53.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b69068a9-974e-4435-bfe3-b9bdda308e9d"/>
  <p:tag name="CAPTIONITEMSYSNAME" val="Charts Three_VF102594634为创建图表的这种新视图，我在“设计”选项卡上的“数据”组中单击“切换行/列”按钮。2850037533"/>
  <p:tag name="BOOKMARKENTRYNAME" val="Charts Three_VF102594634为创建图表的这种新视图，我在“设计”选项卡上的“数据”组中单击“切换行/列”按钮。28500"/>
  <p:tag name="BOOKMARKEXITNAME" val="Charts Three_VF102594634为创建图表的这种新视图，我在“设计”选项卡上的“数据”组中单击“切换行/列”按钮。37533"/>
  <p:tag name="CAPTIONDISPLAYAREA" val="False"/>
</p:tagLst>
</file>

<file path=ppt/tags/tag54.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19141b39-28b7-400c-912f-059d5f127150"/>
  <p:tag name="CAPTIONITEMSYSNAME" val="Charts Three_VF102594634在我单击该按钮时，图表即更改。3763342167"/>
  <p:tag name="BOOKMARKENTRYNAME" val="Charts Three_VF102594634在我单击该按钮时，图表即更改。37633"/>
  <p:tag name="BOOKMARKEXITNAME" val="Charts Three_VF102594634在我单击该按钮时，图表即更改。42167"/>
  <p:tag name="CAPTIONDISPLAYAREA" val="False"/>
</p:tagLst>
</file>

<file path=ppt/tags/tag55.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3178cace-2582-457a-87db-3159cfc6a1cb"/>
  <p:tag name="CAPTIONITEMSYSNAME" val="Charts Three_VF102594634现在该图表显示的信息已发生变化。4226744600"/>
  <p:tag name="BOOKMARKENTRYNAME" val="Charts Three_VF102594634现在该图表显示的信息已发生变化。42267"/>
  <p:tag name="BOOKMARKEXITNAME" val="Charts Three_VF102594634现在该图表显示的信息已发生变化。44600"/>
  <p:tag name="CAPTIONDISPLAYAREA" val="False"/>
</p:tagLst>
</file>

<file path=ppt/tags/tag56.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e5f64191-d2e4-4987-821e-17a19ea5ef05"/>
  <p:tag name="CAPTIONITEMSYSNAME" val="Charts Three_VF102594634图表底部的X轴现在显示行名称：4470051167"/>
  <p:tag name="BOOKMARKENTRYNAME" val="Charts Three_VF102594634图表底部的X轴现在显示行名称：44700"/>
  <p:tag name="BOOKMARKEXITNAME" val="Charts Three_VF102594634图表底部的X轴现在显示行名称：51167"/>
  <p:tag name="CAPTIONDISPLAYAREA" val="False"/>
</p:tagLst>
</file>

<file path=ppt/tags/tag57.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abb4bbea-b200-4ec0-b3f8-90422e525c16"/>
  <p:tag name="CAPTIONITEMSYSNAME" val="Charts Three_VF102594634图表图例由列名称（一月、二月、三月）组成。5126756333"/>
  <p:tag name="BOOKMARKENTRYNAME" val="Charts Three_VF102594634图表图例由列名称（一月、二月、三月）组成。51267"/>
  <p:tag name="BOOKMARKEXITNAME" val="Charts Three_VF102594634图表图例由列名称（一月、二月、三月）组成。56333"/>
  <p:tag name="CAPTIONDISPLAYAREA" val="False"/>
</p:tagLst>
</file>

<file path=ppt/tags/tag58.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4e05b0b9-b00f-4786-85f9-60fcb51fd918"/>
  <p:tag name="CAPTIONITEMSYSNAME" val="Charts Three_VF102594634现在该图表显示每名销售人员每月销售业绩的自我比较。5643362767"/>
  <p:tag name="BOOKMARKENTRYNAME" val="Charts Three_VF102594634现在该图表显示每名销售人员每月销售业绩的自我比较。56433"/>
  <p:tag name="BOOKMARKEXITNAME" val="Charts Three_VF102594634现在该图表显示每名销售人员每月销售业绩的自我比较。62767"/>
  <p:tag name="CAPTIONDISPLAYAREA" val="False"/>
</p:tagLst>
</file>

<file path=ppt/tags/tag59.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2a1995ed-2b6c-4989-b660-60c4e81e970d"/>
  <p:tag name="CAPTIONITEMSYSNAME" val="Charts Three_VF102594634所以这里显示浩荣的所有数据、国明的所有数据和林音的所有数据。6286768700"/>
  <p:tag name="BOOKMARKENTRYNAME" val="Charts Three_VF102594634所以这里显示浩荣的所有数据、国明的所有数据和林音的所有数据。62867"/>
  <p:tag name="BOOKMARKEXITNAME" val="Charts Three_VF102594634所以这里显示浩荣的所有数据、国明的所有数据和林音的所有数据。68700"/>
  <p:tag name="CAPTIONDISPLAYAREA" val="False"/>
</p:tagLst>
</file>

<file path=ppt/tags/tag6.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159ce434-8e4a-43f6-b6c5-43331b269b94"/>
  <p:tag name="CAPTIONITEMSYSNAME" val="Charts_One_VF102594614然后我要选择“柱形图”，因为柱形图通常用于比较项目。3036735800"/>
  <p:tag name="BOOKMARKENTRYNAME" val="Charts_One_VF102594614然后我要选择“柱形图”，因为柱形图通常用于比较项目。30367"/>
  <p:tag name="BOOKMARKEXITNAME" val="Charts_One_VF102594614然后我要选择“柱形图”，因为柱形图通常用于比较项目。35800"/>
  <p:tag name="CAPTIONDISPLAYAREA" val="False"/>
</p:tagLst>
</file>

<file path=ppt/tags/tag60.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65709a13-33ee-4e36-808a-1ddb9193a64f"/>
  <p:tag name="CAPTIONITEMSYSNAME" val="Charts Three_VF102594634为将图表切换回原始视图，6880071433"/>
  <p:tag name="BOOKMARKENTRYNAME" val="Charts Three_VF102594634为将图表切换回原始视图，68800"/>
  <p:tag name="BOOKMARKEXITNAME" val="Charts Three_VF102594634为将图表切换回原始视图，71433"/>
  <p:tag name="CAPTIONDISPLAYAREA" val="False"/>
</p:tagLst>
</file>

<file path=ppt/tags/tag61.xml><?xml version="1.0" encoding="utf-8"?>
<p:tagLst xmlns:a="http://schemas.openxmlformats.org/drawingml/2006/main" xmlns:r="http://schemas.openxmlformats.org/officeDocument/2006/relationships" xmlns:p="http://schemas.openxmlformats.org/presentationml/2006/main">
  <p:tag name="CAPTIONID" val="33d3b48a-eddd-4126-80cb-468b01d030e2"/>
  <p:tag name="CAPTIONINTERNALID" val="69ca1486-5f93-4d2b-b8f9-621cadfe8199"/>
  <p:tag name="CAPTIONITEMSYSNAME" val="Charts Three_VF102594634我只需再次单击“切换行/列”，此时图表恢复为原始视图。7153379400"/>
  <p:tag name="BOOKMARKENTRYNAME" val="Charts Three_VF102594634我只需再次单击“切换行/列”，此时图表恢复为原始视图。71533"/>
  <p:tag name="BOOKMARKEXITNAME" val="Charts Three_VF102594634我只需再次单击“切换行/列”，此时图表恢复为原始视图。79400"/>
  <p:tag name="CAPTIONDISPLAYAREA" val="False"/>
</p:tagLst>
</file>

<file path=ppt/tags/tag62.xml><?xml version="1.0" encoding="utf-8"?>
<p:tagLst xmlns:a="http://schemas.openxmlformats.org/drawingml/2006/main" xmlns:r="http://schemas.openxmlformats.org/officeDocument/2006/relationships" xmlns:p="http://schemas.openxmlformats.org/presentationml/2006/main">
  <p:tag name="MEDIACAPTIONSHIDDEN" val="False"/>
  <p:tag name="CUSTOMXMLPARTID" val="{795B6B63-5747-4167-8F98-E39A2ED85C2B}"/>
  <p:tag name="CAPTIONID" val="7de14563-6afb-429a-afed-8906a35482fb"/>
</p:tagLst>
</file>

<file path=ppt/tags/tag63.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4f4b88a6-e7f2-43e1-bf5d-594985ecb4dc"/>
  <p:tag name="CAPTIONITEMSYSNAME" val="Charts Four_VF102594643图表标题提供图表的描述信息，让读者了解图表的内容。8337533"/>
  <p:tag name="BOOKMARKENTRYNAME" val="Charts Four_VF102594643图表标题提供图表的描述信息，让读者了解图表的内容。833"/>
  <p:tag name="BOOKMARKEXITNAME" val="Charts Four_VF102594643图表标题提供图表的描述信息，让读者了解图表的内容。7533"/>
  <p:tag name="CAPTIONDISPLAYAREA" val="False"/>
</p:tagLst>
</file>

<file path=ppt/tags/tag64.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95633326-be08-44da-91c7-6360b458e6d1"/>
  <p:tag name="CAPTIONITEMSYSNAME" val="Charts Four_VF102594643您可以为图表本身和图表坐标轴添加标题，坐标轴度量和描述图表。763314600"/>
  <p:tag name="BOOKMARKENTRYNAME" val="Charts Four_VF102594643您可以为图表本身和图表坐标轴添加标题，坐标轴度量和描述图表。7633"/>
  <p:tag name="BOOKMARKEXITNAME" val="Charts Four_VF102594643您可以为图表本身和图表坐标轴添加标题，坐标轴度量和描述图表。14600"/>
  <p:tag name="CAPTIONDISPLAYAREA" val="False"/>
</p:tagLst>
</file>

<file path=ppt/tags/tag65.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f7e2b3b1-dd77-477a-a424-a73168124cb5"/>
  <p:tag name="CAPTIONITEMSYSNAME" val="Charts Four_VF102594643快速添加图表标题的方式是转至“设计”选项卡上的“图表布局”组。1470021367"/>
  <p:tag name="BOOKMARKENTRYNAME" val="Charts Four_VF102594643快速添加图表标题的方式是转至“设计”选项卡上的“图表布局”组。14700"/>
  <p:tag name="BOOKMARKEXITNAME" val="Charts Four_VF102594643快速添加图表标题的方式是转至“设计”选项卡上的“图表布局”组。21367"/>
  <p:tag name="CAPTIONDISPLAYAREA" val="False"/>
</p:tagLst>
</file>

<file path=ppt/tags/tag66.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bfd0ce92-d128-457c-857b-3e10dddda149"/>
  <p:tag name="CAPTIONITEMSYSNAME" val="Charts Four_VF102594643此处为“图表布局”，单击“其他”按钮2146724733"/>
  <p:tag name="BOOKMARKENTRYNAME" val="Charts Four_VF102594643此处为“图表布局”，单击“其他”按钮21467"/>
  <p:tag name="BOOKMARKEXITNAME" val="Charts Four_VF102594643此处为“图表布局”，单击“其他”按钮24733"/>
  <p:tag name="CAPTIONDISPLAYAREA" val="False"/>
</p:tagLst>
</file>

<file path=ppt/tags/tag67.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811191ac-5d89-4e2b-80a3-ef077a1a125e"/>
  <p:tag name="CAPTIONITEMSYSNAME" val="Charts Four_VF102594643此时显示具有“布局3”等名称的不同图表布局的小图像。2483333100"/>
  <p:tag name="BOOKMARKENTRYNAME" val="Charts Four_VF102594643此时显示具有“布局3”等名称的不同图表布局的小图像。24833"/>
  <p:tag name="BOOKMARKEXITNAME" val="Charts Four_VF102594643此时显示具有“布局3”等名称的不同图表布局的小图像。33100"/>
  <p:tag name="CAPTIONDISPLAYAREA" val="False"/>
</p:tagLst>
</file>

<file path=ppt/tags/tag68.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a9f5928f-54fe-4a11-a997-a29bf1d39a89"/>
  <p:tag name="CAPTIONITEMSYSNAME" val="Charts Four_VF102594643例如，布局9将提供图表标题3320039867"/>
  <p:tag name="BOOKMARKENTRYNAME" val="Charts Four_VF102594643例如，布局9将提供图表标题33200"/>
  <p:tag name="BOOKMARKEXITNAME" val="Charts Four_VF102594643例如，布局9将提供图表标题39867"/>
  <p:tag name="CAPTIONDISPLAYAREA" val="False"/>
</p:tagLst>
</file>

<file path=ppt/tags/tag69.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6a32abb1-fccf-4176-897e-260446ed881f"/>
  <p:tag name="CAPTIONITEMSYSNAME" val="Charts Four_VF102594643所以我选择该布局，此时显示占位符。3996743600"/>
  <p:tag name="BOOKMARKENTRYNAME" val="Charts Four_VF102594643所以我选择该布局，此时显示占位符。39967"/>
  <p:tag name="BOOKMARKEXITNAME" val="Charts Four_VF102594643所以我选择该布局，此时显示占位符。43600"/>
  <p:tag name="CAPTIONDISPLAYAREA" val="False"/>
</p:tagLst>
</file>

<file path=ppt/tags/tag7.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8138dcdf-0716-4fa7-bc33-e74d9dd56fad"/>
  <p:tag name="CAPTIONITEMSYSNAME" val="Charts_One_VF102594614例如，这些销售人员彼此间的绩效比较。3590039667"/>
  <p:tag name="BOOKMARKENTRYNAME" val="Charts_One_VF102594614例如，这些销售人员彼此间的绩效比较。35900"/>
  <p:tag name="BOOKMARKEXITNAME" val="Charts_One_VF102594614例如，这些销售人员彼此间的绩效比较。39667"/>
  <p:tag name="CAPTIONDISPLAYAREA" val="False"/>
</p:tagLst>
</file>

<file path=ppt/tags/tag70.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5aac159f-19f6-4659-86b2-5f0076685253"/>
  <p:tag name="CAPTIONITEMSYSNAME" val="Charts Four_VF102594643首先，我选择“图表标题”并键入“罗斯文贸易公司茶”。4370052533"/>
  <p:tag name="BOOKMARKENTRYNAME" val="Charts Four_VF102594643首先，我选择“图表标题”并键入“罗斯文贸易公司茶”。43700"/>
  <p:tag name="BOOKMARKEXITNAME" val="Charts Four_VF102594643首先，我选择“图表标题”并键入“罗斯文贸易公司茶”。52533"/>
  <p:tag name="CAPTIONDISPLAYAREA" val="False"/>
</p:tagLst>
</file>

<file path=ppt/tags/tag71.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0c690ec6-fd69-4456-aaed-0034918e86c2"/>
  <p:tag name="CAPTIONITEMSYSNAME" val="Charts Four_VF102594643然后，我选择左侧的垂直轴，即Y5263363800"/>
  <p:tag name="BOOKMARKENTRYNAME" val="Charts Four_VF102594643然后，我选择左侧的垂直轴，即Y52633"/>
  <p:tag name="BOOKMARKEXITNAME" val="Charts Four_VF102594643然后，我选择左侧的垂直轴，即Y63800"/>
  <p:tag name="CAPTIONDISPLAYAREA" val="False"/>
</p:tagLst>
</file>

<file path=ppt/tags/tag72.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768dd0b2-90b0-46d8-8a09-83c3530ccd6e"/>
  <p:tag name="CAPTIONITEMSYSNAME" val="Charts Four_VF102594643最后，我选择底部的水平轴，即X轴6390069567"/>
  <p:tag name="BOOKMARKENTRYNAME" val="Charts Four_VF102594643最后，我选择底部的水平轴，即X轴63900"/>
  <p:tag name="BOOKMARKEXITNAME" val="Charts Four_VF102594643最后，我选择底部的水平轴，即X轴69567"/>
  <p:tag name="CAPTIONDISPLAYAREA" val="False"/>
</p:tagLst>
</file>

<file path=ppt/tags/tag73.xml><?xml version="1.0" encoding="utf-8"?>
<p:tagLst xmlns:a="http://schemas.openxmlformats.org/drawingml/2006/main" xmlns:r="http://schemas.openxmlformats.org/officeDocument/2006/relationships" xmlns:p="http://schemas.openxmlformats.org/presentationml/2006/main">
  <p:tag name="CAPTIONID" val="7de14563-6afb-429a-afed-8906a35482fb"/>
  <p:tag name="CAPTIONINTERNALID" val="f261426e-3f5d-4c46-8f99-474fa8a72a4a"/>
  <p:tag name="CAPTIONITEMSYSNAME" val="Charts Four_VF102594643然后键入“第一季度销售量”，单击外部，现在图表就具有描述信息。6966780933"/>
  <p:tag name="BOOKMARKENTRYNAME" val="Charts Four_VF102594643然后键入“第一季度销售量”，单击外部，现在图表就具有描述信息。69667"/>
  <p:tag name="BOOKMARKEXITNAME" val="Charts Four_VF102594643然后键入“第一季度销售量”，单击外部，现在图表就具有描述信息。80933"/>
  <p:tag name="CAPTIONDISPLAYAREA" val="False"/>
</p:tagLst>
</file>

<file path=ppt/tags/tag74.xml><?xml version="1.0" encoding="utf-8"?>
<p:tagLst xmlns:a="http://schemas.openxmlformats.org/drawingml/2006/main" xmlns:r="http://schemas.openxmlformats.org/officeDocument/2006/relationships" xmlns:p="http://schemas.openxmlformats.org/presentationml/2006/main">
  <p:tag name="MEDIACAPTIONSHIDDEN" val="False"/>
  <p:tag name="CUSTOMXMLPARTID" val="{2B09CE0B-CA2A-43FC-9099-192AC399314E}"/>
  <p:tag name="CAPTIONID" val="6f14d09c-b4eb-4937-b420-173f92ce1abf"/>
</p:tagLst>
</file>

<file path=ppt/tags/tag75.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77749628-a0da-4e9b-97c6-ce5aff07b761"/>
  <p:tag name="CAPTIONITEMSYSNAME" val="CHarts Five_VF102594646当您最初创建图表时，图表采用标准颜色和样式，1674333"/>
  <p:tag name="BOOKMARKENTRYNAME" val="CHarts Five_VF102594646当您最初创建图表时，图表采用标准颜色和样式，167"/>
  <p:tag name="BOOKMARKEXITNAME" val="CHarts Five_VF102594646当您最初创建图表时，图表采用标准颜色和样式，4333"/>
  <p:tag name="CAPTIONDISPLAYAREA" val="False"/>
</p:tagLst>
</file>

<file path=ppt/tags/tag76.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d7cf1a04-0f36-4e34-9388-dbc63bc81d35"/>
  <p:tag name="CAPTIONITEMSYSNAME" val="CHarts Five_VF102594646但是您可以快速更改颜色或样式。44338833"/>
  <p:tag name="BOOKMARKENTRYNAME" val="CHarts Five_VF102594646但是您可以快速更改颜色或样式。4433"/>
  <p:tag name="BOOKMARKEXITNAME" val="CHarts Five_VF102594646但是您可以快速更改颜色或样式。8833"/>
  <p:tag name="CAPTIONDISPLAYAREA" val="False"/>
</p:tagLst>
</file>

<file path=ppt/tags/tag77.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3dd79e4a-84ea-47c7-9f0f-b3ad09c94ae7"/>
  <p:tag name="CAPTIONITEMSYSNAME" val="CHarts Five_VF102594646在“设计”选项卡上的“图表样式”组中，我将单击“其他”按钮，893313600"/>
  <p:tag name="BOOKMARKENTRYNAME" val="CHarts Five_VF102594646在“设计”选项卡上的“图表样式”组中，我将单击“其他”按钮，8933"/>
  <p:tag name="BOOKMARKEXITNAME" val="CHarts Five_VF102594646在“设计”选项卡上的“图表样式”组中，我将单击“其他”按钮，13600"/>
  <p:tag name="CAPTIONDISPLAYAREA" val="False"/>
</p:tagLst>
</file>

<file path=ppt/tags/tag78.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efa00e7a-a8a8-4bd2-9c44-77e428b8aeec"/>
  <p:tag name="CAPTIONITEMSYSNAME" val="CHarts Five_VF102594646此时显示我能为此图表设置的所有不同外观。1370017333"/>
  <p:tag name="BOOKMARKENTRYNAME" val="CHarts Five_VF102594646此时显示我能为此图表设置的所有不同外观。13700"/>
  <p:tag name="BOOKMARKEXITNAME" val="CHarts Five_VF102594646此时显示我能为此图表设置的所有不同外观。17333"/>
  <p:tag name="CAPTIONDISPLAYAREA" val="False"/>
</p:tagLst>
</file>

<file path=ppt/tags/tag79.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782aeb76-9f64-40e4-87fb-53c4e7d60c3b"/>
  <p:tag name="CAPTIONITEMSYSNAME" val="CHarts Five_VF102594646现在，我可以将颜色更改为其中任何一种颜色，1743321167"/>
  <p:tag name="BOOKMARKENTRYNAME" val="CHarts Five_VF102594646现在，我可以将颜色更改为其中任何一种颜色，17433"/>
  <p:tag name="BOOKMARKEXITNAME" val="CHarts Five_VF102594646现在，我可以将颜色更改为其中任何一种颜色，21167"/>
  <p:tag name="CAPTIONDISPLAYAREA" val="False"/>
</p:tagLst>
</file>

<file path=ppt/tags/tag8.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a9bbe14e-c9ed-4db6-af57-3933e48aae55"/>
  <p:tag name="CAPTIONITEMSYSNAME" val="Charts_One_VF102594614我单击此按钮来显示可供选择的不同柱形图类型。3976744967"/>
  <p:tag name="BOOKMARKENTRYNAME" val="Charts_One_VF102594614我单击此按钮来显示可供选择的不同柱形图类型。39767"/>
  <p:tag name="BOOKMARKEXITNAME" val="Charts_One_VF102594614我单击此按钮来显示可供选择的不同柱形图类型。44967"/>
  <p:tag name="CAPTIONDISPLAYAREA" val="False"/>
</p:tagLst>
</file>

<file path=ppt/tags/tag80.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c11c87bd-955d-4ccb-b0b8-9354edf77d6a"/>
  <p:tag name="CAPTIONITEMSYSNAME" val="CHarts Five_VF102594646但是我要保持相同的颜色，为此图表挑选这种斜面外观。2126728733"/>
  <p:tag name="BOOKMARKENTRYNAME" val="CHarts Five_VF102594646但是我要保持相同的颜色，为此图表挑选这种斜面外观。21267"/>
  <p:tag name="BOOKMARKEXITNAME" val="CHarts Five_VF102594646但是我要保持相同的颜色，为此图表挑选这种斜面外观。28733"/>
  <p:tag name="CAPTIONDISPLAYAREA" val="False"/>
</p:tagLst>
</file>

<file path=ppt/tags/tag81.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98f3ffc8-d15f-4e90-a1c9-9446b03680f8"/>
  <p:tag name="CAPTIONITEMSYSNAME" val="CHarts Five_VF102594646所以我将单击“确定”，现在此图表的柱形已更改为新外观。2883335500"/>
  <p:tag name="BOOKMARKENTRYNAME" val="CHarts Five_VF102594646所以我将单击“确定”，现在此图表的柱形已更改为新外观。28833"/>
  <p:tag name="BOOKMARKEXITNAME" val="CHarts Five_VF102594646所以我将单击“确定”，现在此图表的柱形已更改为新外观。35500"/>
  <p:tag name="CAPTIONDISPLAYAREA" val="False"/>
</p:tagLst>
</file>

<file path=ppt/tags/tag82.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8e6c168c-51e0-4423-8b1a-cd4fa4964ae0"/>
  <p:tag name="CAPTIONITEMSYSNAME" val="CHarts Five_VF102594646如果您要使此图表或坐标轴标题更加突出，也很容易。3560041033"/>
  <p:tag name="BOOKMARKENTRYNAME" val="CHarts Five_VF102594646如果您要使此图表或坐标轴标题更加突出，也很容易。35600"/>
  <p:tag name="BOOKMARKEXITNAME" val="CHarts Five_VF102594646如果您要使此图表或坐标轴标题更加突出，也很容易。41033"/>
  <p:tag name="CAPTIONDISPLAYAREA" val="False"/>
</p:tagLst>
</file>

<file path=ppt/tags/tag83.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ffe19b63-58da-4f13-a72e-6901c41de63a"/>
  <p:tag name="CAPTIONITEMSYSNAME" val="CHarts Five_VF102594646我将单击“格式”选项卡，然后在此处标题中选择我的所有文本。4113346667"/>
  <p:tag name="BOOKMARKENTRYNAME" val="CHarts Five_VF102594646我将单击“格式”选项卡，然后在此处标题中选择我的所有文本。41133"/>
  <p:tag name="BOOKMARKEXITNAME" val="CHarts Five_VF102594646我将单击“格式”选项卡，然后在此处标题中选择我的所有文本。46667"/>
  <p:tag name="CAPTIONDISPLAYAREA" val="False"/>
</p:tagLst>
</file>

<file path=ppt/tags/tag84.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b9a352f3-1987-4b40-8288-847a4dd1e7ff"/>
  <p:tag name="CAPTIONITEMSYSNAME" val="CHarts Five_VF102594646然后我们看“艺术字样式”组中的“文本填充”，当我将光标在不同的颜色上停留时，4676755267"/>
  <p:tag name="BOOKMARKENTRYNAME" val="CHarts Five_VF102594646然后我们看“艺术字样式”组中的“文本填充”，当我将光标在不同的颜色上停留时，46767"/>
  <p:tag name="BOOKMARKEXITNAME" val="CHarts Five_VF102594646然后我们看“艺术字样式”组中的“文本填充”，当我将光标在不同的颜色上停留时，55267"/>
  <p:tag name="CAPTIONDISPLAYAREA" val="False"/>
</p:tagLst>
</file>

<file path=ppt/tags/tag85.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1e1d8ea6-766f-4587-b43b-8d5b9c2f4545"/>
  <p:tag name="CAPTIONITEMSYSNAME" val="CHarts Five_VF102594646我会看到图表中的变化，我将选择这种颜色。5536760000"/>
  <p:tag name="BOOKMARKENTRYNAME" val="CHarts Five_VF102594646我会看到图表中的变化，我将选择这种颜色。55367"/>
  <p:tag name="BOOKMARKEXITNAME" val="CHarts Five_VF102594646我会看到图表中的变化，我将选择这种颜色。60000"/>
  <p:tag name="CAPTIONDISPLAYAREA" val="False"/>
</p:tagLst>
</file>

<file path=ppt/tags/tag86.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1a7966ea-2125-436c-a9cf-ed6ab096a244"/>
  <p:tag name="CAPTIONITEMSYSNAME" val="CHarts Five_VF102594646然后我将为坐标轴标题重复相同的操作，我将选择它们，单击“文本填充”，更改颜色。6010067833"/>
  <p:tag name="BOOKMARKENTRYNAME" val="CHarts Five_VF102594646然后我将为坐标轴标题重复相同的操作，我将选择它们，单击“文本填充”，更改颜色。60100"/>
  <p:tag name="BOOKMARKEXITNAME" val="CHarts Five_VF102594646然后我将为坐标轴标题重复相同的操作，我将选择它们，单击“文本填充”，更改颜色。67833"/>
  <p:tag name="CAPTIONDISPLAYAREA" val="False"/>
</p:tagLst>
</file>

<file path=ppt/tags/tag87.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1da41fc5-3bc2-4d7f-8b1b-0281de44fda8"/>
  <p:tag name="CAPTIONITEMSYSNAME" val="CHarts Five_VF102594646选择文本，单击“文本填充”，然后更改颜色。6793375667"/>
  <p:tag name="BOOKMARKENTRYNAME" val="CHarts Five_VF102594646选择文本，单击“文本填充”，然后更改颜色。67933"/>
  <p:tag name="BOOKMARKEXITNAME" val="CHarts Five_VF102594646选择文本，单击“文本填充”，然后更改颜色。75667"/>
  <p:tag name="CAPTIONDISPLAYAREA" val="False"/>
</p:tagLst>
</file>

<file path=ppt/tags/tag88.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956b4b3c-95bc-45ef-806f-fbbfa6d9941b"/>
  <p:tag name="CAPTIONITEMSYSNAME" val="CHarts Five_VF102594646我还可以处理每个柱形的格式。例如，我可以为每个柱形添加阴影。7576782133"/>
  <p:tag name="BOOKMARKENTRYNAME" val="CHarts Five_VF102594646我还可以处理每个柱形的格式。例如，我可以为每个柱形添加阴影。75767"/>
  <p:tag name="BOOKMARKEXITNAME" val="CHarts Five_VF102594646我还可以处理每个柱形的格式。例如，我可以为每个柱形添加阴影。82133"/>
  <p:tag name="CAPTIONDISPLAYAREA" val="False"/>
</p:tagLst>
</file>

<file path=ppt/tags/tag89.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26646dc0-6b5f-4a55-9379-747aebe10a39"/>
  <p:tag name="CAPTIONITEMSYSNAME" val="CHarts Five_VF102594646我将单击浩荣，请注意这些小圆形缩放柄8223386433"/>
  <p:tag name="BOOKMARKENTRYNAME" val="CHarts Five_VF102594646我将单击浩荣，请注意这些小圆形缩放柄82233"/>
  <p:tag name="BOOKMARKEXITNAME" val="CHarts Five_VF102594646我将单击浩荣，请注意这些小圆形缩放柄86433"/>
  <p:tag name="CAPTIONDISPLAYAREA" val="False"/>
</p:tagLst>
</file>

<file path=ppt/tags/tag9.xml><?xml version="1.0" encoding="utf-8"?>
<p:tagLst xmlns:a="http://schemas.openxmlformats.org/drawingml/2006/main" xmlns:r="http://schemas.openxmlformats.org/officeDocument/2006/relationships" xmlns:p="http://schemas.openxmlformats.org/presentationml/2006/main">
  <p:tag name="CAPTIONID" val="446ff92b-94ac-49e6-ab54-c250c36bbb3b"/>
  <p:tag name="CAPTIONINTERNALID" val="8903648a-1c11-4019-86f0-6d496b45ecb7"/>
  <p:tag name="CAPTIONITEMSYSNAME" val="Charts_One_VF102594614当光标在每种图表类型上停留时4506748567"/>
  <p:tag name="BOOKMARKENTRYNAME" val="Charts_One_VF102594614当光标在每种图表类型上停留时45067"/>
  <p:tag name="BOOKMARKEXITNAME" val="Charts_One_VF102594614当光标在每种图表类型上停留时48567"/>
  <p:tag name="CAPTIONDISPLAYAREA" val="False"/>
</p:tagLst>
</file>

<file path=ppt/tags/tag90.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57751bf5-6515-4a56-80a4-9d7d2926e3cf"/>
  <p:tag name="CAPTIONITEMSYSNAME" val="CHarts Five_VF102594646它们在浩荣系列中的每个柱形上。8653390500"/>
  <p:tag name="BOOKMARKENTRYNAME" val="CHarts Five_VF102594646它们在浩荣系列中的每个柱形上。86533"/>
  <p:tag name="BOOKMARKEXITNAME" val="CHarts Five_VF102594646它们在浩荣系列中的每个柱形上。90500"/>
  <p:tag name="CAPTIONDISPLAYAREA" val="False"/>
</p:tagLst>
</file>

<file path=ppt/tags/tag91.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c28cf85f-a4ea-4a6a-98e0-8bcdb9afe221"/>
  <p:tag name="CAPTIONITEMSYSNAME" val="CHarts Five_VF102594646然后在“格式”选项卡上的“形状样式”组中，我将单击“形状效果”9060096367"/>
  <p:tag name="BOOKMARKENTRYNAME" val="CHarts Five_VF102594646然后在“格式”选项卡上的“形状样式”组中，我将单击“形状效果”90600"/>
  <p:tag name="BOOKMARKEXITNAME" val="CHarts Five_VF102594646然后在“格式”选项卡上的“形状样式”组中，我将单击“形状效果”96367"/>
  <p:tag name="CAPTIONDISPLAYAREA" val="False"/>
</p:tagLst>
</file>

<file path=ppt/tags/tag92.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a9c92c50-7ecc-4c42-9c95-ef7885698d15"/>
  <p:tag name="CAPTIONITEMSYSNAME" val="CHarts Five_VF102594646然后单击“阴影”，我将选择此阴影，即“右上斜偏移”。96467103733"/>
  <p:tag name="BOOKMARKENTRYNAME" val="CHarts Five_VF102594646然后单击“阴影”，我将选择此阴影，即“右上斜偏移”。96467"/>
  <p:tag name="BOOKMARKEXITNAME" val="CHarts Five_VF102594646然后单击“阴影”，我将选择此阴影，即“右上斜偏移”。103733"/>
  <p:tag name="CAPTIONDISPLAYAREA" val="False"/>
</p:tagLst>
</file>

<file path=ppt/tags/tag93.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8ced62b0-0a0a-47c2-83d6-cae8352599d7"/>
  <p:tag name="CAPTIONITEMSYSNAME" val="CHarts Five_VF102594646然后我将单击国明并执行相同的步骤：“阴影”、“右上斜偏移”。103833113467"/>
  <p:tag name="BOOKMARKENTRYNAME" val="CHarts Five_VF102594646然后我将单击国明并执行相同的步骤：“阴影”、“右上斜偏移”。103833"/>
  <p:tag name="BOOKMARKEXITNAME" val="CHarts Five_VF102594646然后我将单击国明并执行相同的步骤：“阴影”、“右上斜偏移”。113467"/>
  <p:tag name="CAPTIONDISPLAYAREA" val="False"/>
</p:tagLst>
</file>

<file path=ppt/tags/tag94.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63af5d9b-e5ae-4fd7-86cf-881706049fdf"/>
  <p:tag name="CAPTIONITEMSYSNAME" val="CHarts Five_VF102594646最后，我将单击林音，单击“形状效果”、“阴影”和“右上斜偏移”。113567121833"/>
  <p:tag name="BOOKMARKENTRYNAME" val="CHarts Five_VF102594646最后，我将单击林音，单击“形状效果”、“阴影”和“右上斜偏移”。113567"/>
  <p:tag name="BOOKMARKEXITNAME" val="CHarts Five_VF102594646最后，我将单击林音，单击“形状效果”、“阴影”和“右上斜偏移”。121833"/>
  <p:tag name="CAPTIONDISPLAYAREA" val="False"/>
</p:tagLst>
</file>

<file path=ppt/tags/tag95.xml><?xml version="1.0" encoding="utf-8"?>
<p:tagLst xmlns:a="http://schemas.openxmlformats.org/drawingml/2006/main" xmlns:r="http://schemas.openxmlformats.org/officeDocument/2006/relationships" xmlns:p="http://schemas.openxmlformats.org/presentationml/2006/main">
  <p:tag name="CAPTIONID" val="6f14d09c-b4eb-4937-b420-173f92ce1abf"/>
  <p:tag name="CAPTIONINTERNALID" val="dc65cb93-6405-4d5b-bc76-19bbab1389b8"/>
  <p:tag name="CAPTIONITEMSYSNAME" val="CHarts Five_VF102594646现在，所有的柱形都有阴影。121933126467"/>
  <p:tag name="BOOKMARKENTRYNAME" val="CHarts Five_VF102594646现在，所有的柱形都有阴影。121933"/>
  <p:tag name="BOOKMARKEXITNAME" val="CHarts Five_VF102594646现在，所有的柱形都有阴影。126467"/>
  <p:tag name="CAPTIONDISPLAYAREA" val="False"/>
</p:tagLst>
</file>

<file path=ppt/tags/tag96.xml><?xml version="1.0" encoding="utf-8"?>
<p:tagLst xmlns:a="http://schemas.openxmlformats.org/drawingml/2006/main" xmlns:r="http://schemas.openxmlformats.org/officeDocument/2006/relationships" xmlns:p="http://schemas.openxmlformats.org/presentationml/2006/main">
  <p:tag name="MEDIACAPTIONSHIDDEN" val="False"/>
  <p:tag name="CUSTOMXMLPARTID" val="{010508BC-F273-42E0-A3D1-0935FA5354A0}"/>
  <p:tag name="CAPTIONID" val="13d0aaa7-07cf-4d1a-9fb7-88dc6d4adbaa"/>
</p:tagLst>
</file>

<file path=ppt/tags/tag97.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abd25764-6e04-40ec-88d7-f0d1be7b40bc"/>
  <p:tag name="CAPTIONITEMSYSNAME" val="Charts SIx_VF102594649与柱形图不同，饼图仅能显示一组值。6335667"/>
  <p:tag name="BOOKMARKENTRYNAME" val="Charts SIx_VF102594649与柱形图不同，饼图仅能显示一组值。633"/>
  <p:tag name="BOOKMARKEXITNAME" val="Charts SIx_VF102594649与柱形图不同，饼图仅能显示一组值。5667"/>
  <p:tag name="CAPTIONDISPLAYAREA" val="False"/>
</p:tagLst>
</file>

<file path=ppt/tags/tag98.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947e8a34-658a-47a3-9a80-a17811008d90"/>
  <p:tag name="CAPTIONITEMSYSNAME" val="Charts SIx_VF102594649这里列出某家自助餐厅午餐的销售项目以及各项的销售额。576712467"/>
  <p:tag name="BOOKMARKENTRYNAME" val="Charts SIx_VF102594649这里列出某家自助餐厅午餐的销售项目以及各项的销售额。5767"/>
  <p:tag name="BOOKMARKEXITNAME" val="Charts SIx_VF102594649这里列出某家自助餐厅午餐的销售项目以及各项的销售额。12467"/>
  <p:tag name="CAPTIONDISPLAYAREA" val="False"/>
</p:tagLst>
</file>

<file path=ppt/tags/tag99.xml><?xml version="1.0" encoding="utf-8"?>
<p:tagLst xmlns:a="http://schemas.openxmlformats.org/drawingml/2006/main" xmlns:r="http://schemas.openxmlformats.org/officeDocument/2006/relationships" xmlns:p="http://schemas.openxmlformats.org/presentationml/2006/main">
  <p:tag name="CAPTIONID" val="13d0aaa7-07cf-4d1a-9fb7-88dc6d4adbaa"/>
  <p:tag name="CAPTIONINTERNALID" val="737b4db4-493b-4667-866f-b2c5d3045ed4"/>
  <p:tag name="CAPTIONITEMSYSNAME" val="Charts SIx_VF102594649我将制作饼图来显示销售情况。1256716467"/>
  <p:tag name="BOOKMARKENTRYNAME" val="Charts SIx_VF102594649我将制作饼图来显示销售情况。12567"/>
  <p:tag name="BOOKMARKEXITNAME" val="Charts SIx_VF102594649我将制作饼图来显示销售情况。16467"/>
  <p:tag name="CAPTIONDISPLAYAREA" val="False"/>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d = " h t t p : / / w w w . w 3 . o r g / 2 0 0 1 / X M L S c h e m a "   x m l n s : x s i = " h t t p : / / w w w . w 3 . o r g / 2 0 0 1 / X M L S c h e m a - i n s t a n c e " > < I d > 1 3 d 0 a a a 7 - 0 7 c f - 4 d 1 a - 9 f b 7 - 8 8 d c 6 d 4 a d b a a < / I d > < C a p t i o n I t e m s > < C a p t i o n I t e m > < I n t e r n a l I d > a b d 2 5 7 6 4 - 6 e 0 4 - 4 0 e c - 8 8 d 7 - f 0 d 1 b e 7 b 4 0 b c < / I n t e r n a l I d > < N a m e > C h a r t s   S I x _ V F 1 0 2 5 9 4 6 4 9 N�gb_�VNT�|��V�N��>f:y N�~<P06 3 3 5 6 6 7 < / N a m e > < T e x t > N�gb_�VNT�|��V  �N��>f:y N�~<P0< / T e x t > < B o o k M a r k E n t r y N a m e > C h a r t s   S I x _ V F 1 0 2 5 9 4 6 4 9 N�gb_�VNT�|��V�N��>f:y N�~<P06 3 3 < / B o o k M a r k E n t r y N a m e > < B o o k M a r k E x i t N a m e > C h a r t s   S I x _ V F 1 0 2 5 9 4 6 4 9 N�gb_�VNT�|��V�N��>f:y N�~<P05 6 6 7 < / B o o k M a r k E x i t N a m e > < B o o k M a r k E n t r y P o s i t i o n > 6 3 3 < / B o o k M a r k E n t r y P o s i t i o n > < B o o k M a r k E x i t P o s i t i o n > 5 6 6 7 < / B o o k M a r k E x i t P o s i t i o n > < / C a p t i o n I t e m > < C a p t i o n I t e m > < I n t e r n a l I d > 9 4 7 e 8 a 3 4 - 6 5 8 a - 4 7 a 3 - 9 a 8 0 - a 1 7 8 1 1 0 0 8 d 9 0 < / I n t e r n a l I d > < N a m e > C h a r t s   S I x _ V F 1 0 2 5 9 4 6 4 9 ُ̑R�Q�g�[ꁩR��SHS��v �.Uy��v�N�STy��v �.U��05 7 6 7 1 2 4 6 7 < / N a m e > < T e x t > ُ̑R�Q�g�[ꁩR��SHS��v   �.Uy��v�N�STy��v �.U��0< / T e x t > < B o o k M a r k E n t r y N a m e > C h a r t s   S I x _ V F 1 0 2 5 9 4 6 4 9 ُ̑R�Q�g�[ꁩR��SHS��v �.Uy��v�N�STy��v �.U��05 7 6 7 < / B o o k M a r k E n t r y N a m e > < B o o k M a r k E x i t N a m e > C h a r t s   S I x _ V F 1 0 2 5 9 4 6 4 9 ُ̑R�Q�g�[ꁩR��SHS��v �.Uy��v�N�STy��v �.U��01 2 4 6 7 < / B o o k M a r k E x i t N a m e > < B o o k M a r k E n t r y P o s i t i o n > 5 7 6 7 < / B o o k M a r k E n t r y P o s i t i o n > < B o o k M a r k E x i t P o s i t i o n > 1 2 4 6 7 < / B o o k M a r k E x i t P o s i t i o n > < / C a p t i o n I t e m > < C a p t i o n I t e m > < I n t e r n a l I d > 7 3 7 b 4 d b 4 - 4 9 3 b - 4 6 6 7 - 8 6 6 f - b 2 c 5 d 3 0 4 5 e d 4 < / I n t e r n a l I d > < N a m e > C h a r t s   S I x _ V F 1 0 2 5 9 4 6 4 9 b\6R\O|��Veg>f:y �.U�`�Q01 2 5 6 7 1 6 4 6 7 < / N a m e > < T e x t > b\6R\O|��Veg>f:y �.U�`�Q0< / T e x t > < B o o k M a r k E n t r y N a m e > C h a r t s   S I x _ V F 1 0 2 5 9 4 6 4 9 b\6R\O|��Veg>f:y �.U�`�Q01 2 5 6 7 < / B o o k M a r k E n t r y N a m e > < B o o k M a r k E x i t N a m e > C h a r t s   S I x _ V F 1 0 2 5 9 4 6 4 9 b\6R\O|��Veg>f:y �.U�`�Q01 6 4 6 7 < / B o o k M a r k E x i t N a m e > < B o o k M a r k E n t r y P o s i t i o n > 1 2 5 6 7 < / B o o k M a r k E n t r y P o s i t i o n > < B o o k M a r k E x i t P o s i t i o n > 1 6 4 6 7 < / B o o k M a r k E x i t P o s i t i o n > < / C a p t i o n I t e m > < C a p t i o n I t e m > < I n t e r n a l I d > 8 4 1 b 9 b a e - d a 1 0 - 4 7 c 2 - b 4 3 b - 4 1 d 9 c 9 7 8 0 c c 2 < / I n t e r n a l I d > < N a m e > C h a r t s   S I x _ V F 1 0 2 5 9 4 6 4 9 b��HQUS�QA 2 USCQ<hv^�b�R0R1 6 5 6 7 2 5 7 6 7 < / N a m e > < T e x t > b��HQUS�Q  A 2   USCQ<hv^�b�R0R  B 6   USCQ<h0���la�b�l	g	��b  B 7   USCQ<h-N�v;`��0< / T e x t > < B o o k M a r k E n t r y N a m e > C h a r t s   S I x _ V F 1 0 2 5 9 4 6 4 9 b��HQUS�QA 2 USCQ<hv^�b�R0R1 6 5 6 7 < / B o o k M a r k E n t r y N a m e > < B o o k M a r k E x i t N a m e > C h a r t s   S I x _ V F 1 0 2 5 9 4 6 4 9 b��HQUS�QA 2 USCQ<hv^�b�R0R2 5 7 6 7 < / B o o k M a r k E x i t N a m e > < B o o k M a r k E n t r y P o s i t i o n > 1 6 5 6 7 < / B o o k M a r k E n t r y P o s i t i o n > < B o o k M a r k E x i t P o s i t i o n > 2 5 7 6 7 < / B o o k M a r k E x i t P o s i t i o n > < / C a p t i o n I t e m > < C a p t i o n I t e m > < I n t e r n a l I d > 4 4 b 9 6 0 5 c - 1 b 9 0 - 4 a 9 b - a 2 5 a - b 6 4 b 6 b 5 f 6 2 6 2 < / I n t e r n a l I d > < N a m e > C h a r t s   S I x _ V F 1 0 2 5 9 4 6 4 9 6qT(W �ceQ 	�y�aS
N�v �Vh� �~-N�bUS�Q |��V 02 5 8 6 7 3 1 4 6 7 < / N a m e > < T e x t > 6qT(W �ceQ 	�y�aS
N�v   �Vh� �~-N�bUS�Q |��V 0< / T e x t > < B o o k M a r k E n t r y N a m e > C h a r t s   S I x _ V F 1 0 2 5 9 4 6 4 9 6qT(W �ceQ 	�y�aS
N�v �Vh� �~-N�bUS�Q |��V 02 5 8 6 7 < / B o o k M a r k E n t r y N a m e > < B o o k M a r k E x i t N a m e > C h a r t s   S I x _ V F 1 0 2 5 9 4 6 4 9 6qT(W �ceQ 	�y�aS
N�v �Vh� �~-N�bUS�Q |��V 03 1 4 6 7 < / B o o k M a r k E x i t N a m e > < B o o k M a r k E n t r y P o s i t i o n > 2 5 8 6 7 < / B o o k M a r k E n t r y P o s i t i o n > < B o o k M a r k E x i t P o s i t i o n > 3 1 4 6 7 < / B o o k M a r k E x i t P o s i t i o n > < / C a p t i o n I t e m > < C a p t i o n I t e m > < I n t e r n a l I d > d a b 3 7 4 e 6 - a 4 9 c - 4 2 9 8 - b 3 2 8 - 5 9 8 e c e a e 7 9 0 a < / I n t e r n a l I d > < N a m e > C h a r t s   S I x _ V F 1 0 2 5 9 4 6 4 9 ُ!k�b\6R\O	N�~�Vh��@b�Nb	��b	N�~|��V0�s(W�b؏�`ZP N�N�f9e03 1 5 6 7 3 8 2 3 3 < / N a m e > < T e x t > ُ!k�b\6R\O	N�~�Vh��  @b�Nb	��b	N�~|��V0  �s(W�b؏�`ZP N�N�f9e0< / T e x t > < B o o k M a r k E n t r y N a m e > C h a r t s   S I x _ V F 1 0 2 5 9 4 6 4 9 ُ!k�b\6R\O	N�~�Vh��@b�Nb	��b	N�~|��V0�s(W�b؏�`ZP N�N�f9e03 1 5 6 7 < / B o o k M a r k E n t r y N a m e > < B o o k M a r k E x i t N a m e > C h a r t s   S I x _ V F 1 0 2 5 9 4 6 4 9 ُ!k�b\6R\O	N�~�Vh��@b�Nb	��b	N�~|��V0�s(W�b؏�`ZP N�N�f9e03 8 2 3 3 < / B o o k M a r k E x i t N a m e > < B o o k M a r k E n t r y P o s i t i o n > 3 1 5 6 7 < / B o o k M a r k E n t r y P o s i t i o n > < B o o k M a r k E x i t P o s i t i o n > 3 8 2 3 3 < / B o o k M a r k E x i t P o s i t i o n > < / C a p t i o n I t e m > < C a p t i o n I t e m > < I n t e r n a l I d > 3 e e 8 4 3 7 4 - 1 1 7 9 - 4 9 9 b - 9 5 4 2 - 5 8 a c a 2 f 8 3 e 3 5 < / I n t e r n a l I d > < N a m e > C h a r t s   S I x _ V F 1 0 2 5 9 4 6 4 9 b�`�[7h_ZP N�p\\�v�f9e03 8 3 3 3 4 0 3 0 0 < / N a m e > < T e x t > b�`�[7h_ZP N�p\\�v�f9e0< / T e x t > < B o o k M a r k E n t r y N a m e > C h a r t s   S I x _ V F 1 0 2 5 9 4 6 4 9 b�`�[7h_ZP N�p\\�v�f9e03 8 3 3 3 < / B o o k M a r k E n t r y N a m e > < B o o k M a r k E x i t N a m e > C h a r t s   S I x _ V F 1 0 2 5 9 4 6 4 9 b�`�[7h_ZP N�p\\�v�f9e04 0 3 0 0 < / B o o k M a r k E x i t N a m e > < B o o k M a r k E n t r y P o s i t i o n > 3 8 3 3 3 < / B o o k M a r k E n t r y P o s i t i o n > < B o o k M a r k E x i t P o s i t i o n > 4 0 3 0 0 < / B o o k M a r k E x i t P o s i t i o n > < / C a p t i o n I t e m > < C a p t i o n I t e m > < I n t e r n a l I d > 0 b e 9 e 2 8 4 - 5 c 8 e - 4 9 0 2 - 8 8 0 2 - 1 0 0 0 4 5 8 b a 8 b 2 < / I n t e r n a l I d > < N a m e > C h a r t s   S I x _ V F 1 0 2 5 9 4 6 4 9 @b�N(W �Vh�7h_ 
N�bUS�Q vQ�N 	c��4 0 4 0 0 4 4 8 3 3 < / N a m e > < T e x t > @b�N(W �Vh�7h_ 
N�  bUS�Q vQ�N 	c��< / T e x t > < B o o k M a r k E n t r y N a m e > C h a r t s   S I x _ V F 1 0 2 5 9 4 6 4 9 @b�N(W �Vh�7h_ 
N�bUS�Q vQ�N 	c��4 0 4 0 0 < / B o o k M a r k E n t r y N a m e > < B o o k M a r k E x i t N a m e > C h a r t s   S I x _ V F 1 0 2 5 9 4 6 4 9 @b�N(W �Vh�7h_ 
N�bUS�Q vQ�N 	c��4 4 8 3 3 < / B o o k M a r k E x i t N a m e > < B o o k M a r k E n t r y P o s i t i o n > 4 0 4 0 0 < / B o o k M a r k E n t r y P o s i t i o n > < B o o k M a r k E x i t P o s i t i o n > 4 4 8 3 3 < / B o o k M a r k E x i t P o s i t i o n > < / C a p t i o n I t e m > < C a p t i o n I t e m > < I n t e r n a l I d > 6 9 b f f a 8 6 - 1 3 e 5 - 4 3 1 3 - a 0 d 4 - 5 0 f d 8 1 3 b 8 c f e < / I n t e r n a l I d > < N a m e > C h a r t s   S I x _ V F 1 0 2 5 9 4 6 4 9 dkY	g N*N�Vh��vQ-N|��VhT�V�N�SNT|��VWWKN��	g N�N}vr��~ag4 4 9 3 3 5 1 7 0 0 < / N a m e > < T e x t > dkY	g N*N�Vh��vQ-N|��VhT�V  �N�SNT|��VWWKN��	g N�N}vr��~ag< / T e x t > < B o o k M a r k E n t r y N a m e > C h a r t s   S I x _ V F 1 0 2 5 9 4 6 4 9 dkY	g N*N�Vh��vQ-N|��VhT�V�N�SNT|��VWWKN��	g N�N}vr��~ag4 4 9 3 3 < / B o o k M a r k E n t r y N a m e > < B o o k M a r k E x i t N a m e > C h a r t s   S I x _ V F 1 0 2 5 9 4 6 4 9 dkY	g N*N�Vh��vQ-N|��VhT�V�N�SNT|��VWWKN��	g N�N}vr��~ag5 1 7 0 0 < / B o o k M a r k E x i t N a m e > < B o o k M a r k E n t r y P o s i t i o n > 4 4 9 3 3 < / B o o k M a r k E n t r y P o s i t i o n > < B o o k M a r k E x i t P o s i t i o n > 5 1 7 0 0 < / B o o k M a r k E x i t P o s i t i o n > < / C a p t i o n I t e m > < C a p t i o n I t e m > < I n t e r n a l I d > 9 7 a 3 2 5 b e - 3 7 2 6 - 4 c 4 0 - 9 2 5 4 - c a 2 1 7 6 7 f 9 e d d < / I n t e r n a l I d > < N a m e > C h a r t s   S I x _ V F 1 0 2 5 9 4 6 4 9 b\	��b�y���s(W>f:y}vr��~ag05 1 8 0 0 5 4 9 0 0 < / N a m e > < T e x t > b\	��b�y���s(W>f:y}vr��~ag0< / T e x t > < B o o k M a r k E n t r y N a m e > C h a r t s   S I x _ V F 1 0 2 5 9 4 6 4 9 b\	��b�y���s(W>f:y}vr��~ag05 1 8 0 0 < / B o o k M a r k E n t r y N a m e > < B o o k M a r k E x i t N a m e > C h a r t s   S I x _ V F 1 0 2 5 9 4 6 4 9 b\	��b�y���s(W>f:y}vr��~ag05 4 9 0 0 < / B o o k M a r k E x i t N a m e > < B o o k M a r k E n t r y P o s i t i o n > 5 1 8 0 0 < / B o o k M a r k E n t r y P o s i t i o n > < B o o k M a r k E x i t P o s i t i o n > 5 4 9 0 0 < / B o o k M a r k E x i t P o s i t i o n > < / C a p t i o n I t e m > < C a p t i o n I t e m > < I n t e r n a l I d > c 3 c 7 3 3 0 1 - 5 9 a 6 - 4 b 2 1 - a 2 4 f - 7 5 e 9 0 5 6 0 8 c 4 4 < / I n t e r n a l I d > < N a m e > C h a r t s   S I x _ V F 1 0 2 5 9 4 6 4 9 FO/fb؏�`��|��VWW�[�^�v�k�y �.U{|�W>f:y~vR�k05 5 0 0 0 6 2 4 6 7 < / N a m e > < T e x t > FO/fb؏�`��|��VWW�[�^�v  �k�y �.U{|�W>f:y~vR�k0< / T e x t > < B o o k M a r k E n t r y N a m e > C h a r t s   S I x _ V F 1 0 2 5 9 4 6 4 9 FO/fb؏�`��|��VWW�[�^�v�k�y �.U{|�W>f:y~vR�k05 5 0 0 0 < / B o o k M a r k E n t r y N a m e > < B o o k M a r k E x i t N a m e > C h a r t s   S I x _ V F 1 0 2 5 9 4 6 4 9 FO/fb؏�`��|��VWW�[�^�v�k�y �.U{|�W>f:y~vR�k06 2 4 6 7 < / B o o k M a r k E x i t N a m e > < B o o k M a r k E n t r y P o s i t i o n > 5 5 0 0 0 < / B o o k M a r k E n t r y P o s i t i o n > < B o o k M a r k E x i t P o s i t i o n > 6 2 4 6 7 < / B o o k M a r k E x i t P o s i t i o n > < / C a p t i o n I t e m > < C a p t i o n I t e m > < I n t e r n a l I d > f 2 6 5 2 6 2 8 - d 1 5 7 - 4 b 9 5 - 8 3 7 3 - 2 d 9 0 f d 2 9 9 a 2 3 < / I n t e r n a l I d > < N a m e > C h a r t s   S I x _ V F 1 0 2 5 9 4 6 4 9 @b�Nb\l�� �Vh�^@\ �6qTUS�Q vQ�N 	c��6 2 5 6 7 6 6 2 0 0 < / N a m e > < T e x t > @b�Nb\l�� �Vh�^@\ �  6qTUS�Q vQ�N 	c��< / T e x t > < B o o k M a r k E n t r y N a m e > C h a r t s   S I x _ V F 1 0 2 5 9 4 6 4 9 @b�Nb\l�� �Vh�^@\ �6qTUS�Q vQ�N 	c��6 2 5 6 7 < / B o o k M a r k E n t r y N a m e > < B o o k M a r k E x i t N a m e > C h a r t s   S I x _ V F 1 0 2 5 9 4 6 4 9 @b�Nb\l�� �Vh�^@\ �6qTUS�Q vQ�N 	c��6 6 2 0 0 < / B o o k M a r k E x i t N a m e > < B o o k M a r k E n t r y P o s i t i o n > 6 2 5 6 7 < / B o o k M a r k E n t r y P o s i t i o n > < B o o k M a r k E x i t P o s i t i o n > 6 6 2 0 0 < / B o o k M a r k E x i t P o s i t i o n > < / C a p t i o n I t e m > < C a p t i o n I t e m > < I n t e r n a l I d > 6 8 3 5 3 a f 0 - 8 d b 8 - 4 c b 5 - 8 d c d - f 3 d 1 5 8 5 f 0 e f 9 < / I n t e r n a l I d > < N a m e > C h a r t s   S I x _ V F 1 0 2 5 9 4 6 4 9 b(Wُ̑�S�Nw0R~vR�S�}�6q�_\�FO�S�Nwn06 6 3 0 0 7 0 8 0 0 < / N a m e > < T e x t > b(Wُ̑�S�Nw0R~vR�S�  }�6q�_\�FO�S�Nwn0< / T e x t > < B o o k M a r k E n t r y N a m e > C h a r t s   S I x _ V F 1 0 2 5 9 4 6 4 9 b(Wُ̑�S�Nw0R~vR�S�}�6q�_\�FO�S�Nwn06 6 3 0 0 < / B o o k M a r k E n t r y N a m e > < B o o k M a r k E x i t N a m e > C h a r t s   S I x _ V F 1 0 2 5 9 4 6 4 9 b(Wُ̑�S�Nw0R~vR�S�}�6q�_\�FO�S�Nwn07 0 8 0 0 < / B o o k M a r k E x i t N a m e > < B o o k M a r k E n t r y P o s i t i o n > 6 6 3 0 0 < / B o o k M a r k E n t r y P o s i t i o n > < B o o k M a r k E x i t P o s i t i o n > 7 0 8 0 0 < / B o o k M a r k E x i t P o s i t i o n > < / C a p t i o n I t e m > < C a p t i o n I t e m > < I n t e r n a l I d > 7 7 8 c 6 c e 5 - 9 9 d 3 - 4 7 d b - a 8 4 2 - 3 9 7 3 c 1 5 b e 0 6 3 < / I n t e r n a l I d > < N a m e > C h a r t s   S I x _ V F 1 0 2 5 9 4 6 4 9 �s(W>f:y~vR�S�v^NN�V�O9SM�07 0 9 0 0 7 6 2 3 3 < / N a m e > < T e x t > �s(W>f:y~vR�S�v^NN�V�O9SM�0< / T e x t > < B o o k M a r k E n t r y N a m e > C h a r t s   S I x _ V F 1 0 2 5 9 4 6 4 9 �s(W>f:y~vR�S�v^NN�V�O9SM�07 0 9 0 0 < / B o o k M a r k E n t r y N a m e > < B o o k M a r k E x i t N a m e > C h a r t s   S I x _ V F 1 0 2 5 9 4 6 4 9 �s(W>f:y~vR�S�v^NN�V�O9SM�07 6 2 3 3 < / B o o k M a r k E x i t N a m e > < B o o k M a r k E n t r y P o s i t i o n > 7 0 9 0 0 < / B o o k M a r k E n t r y P o s i t i o n > < B o o k M a r k E x i t P o s i t i o n > 7 6 2 3 3 < / B o o k M a r k E x i t P o s i t i o n > < / C a p t i o n I t e m > < C a p t i o n I t e m > < I n t e r n a l I d > a 5 9 b 3 a b f - 6 d 2 6 - 4 6 a f - a d 6 5 - a 6 9 5 3 0 2 0 e 4 f 0 < / I n t e r n a l I d > < N a m e > C h a r t s   S I x _ V F 1 0 2 5 9 4 6 4 9 �O�Y�݄r��Nh�n��e� �.U��`S9 % ��~r��Nh�7 6 3 3 3 8 4 4 6 7 < / N a m e > < T e x t > �O�Y�݄r��Nh�n��e�   �.U��`S  9 % ��~r��Nh�  	Nf�l� �.U��`S4 0 % 0< / T e x t > < B o o k M a r k E n t r y N a m e > C h a r t s   S I x _ V F 1 0 2 5 9 4 6 4 9 �O�Y�݄r��Nh�n��e� �.U��`S9 % ��~r��Nh�7 6 3 3 3 < / B o o k M a r k E n t r y N a m e > < B o o k M a r k E x i t N a m e > C h a r t s   S I x _ V F 1 0 2 5 9 4 6 4 9 �O�Y�݄r��Nh�n��e� �.U��`S9 % ��~r��Nh�8 4 4 6 7 < / B o o k M a r k E x i t N a m e > < B o o k M a r k E n t r y P o s i t i o n > 7 6 3 3 3 < / B o o k M a r k E n t r y P o s i t i o n > < B o o k M a r k E x i t P o s i t i o n > 8 4 4 6 7 < / B o o k M a r k E x i t P o s i t i o n > < / C a p t i o n I t e m > < C a p t i o n I t e m > < I n t e r n a l I d > d 8 d 2 6 4 2 d - d f 8 3 - 4 9 f 5 - a 9 5 4 - b 5 2 d 1 4 f 4 4 f 4 6 < / I n t e r n a l I d > < N a m e > C h a r t s   S I x _ V F 1 0 2 5 9 4 6 4 9  gT ���ZP�v1\/fR�^�Vh�h��8 4 5 6 7 8 7 9 6 7 < / N a m e > < T e x t >  gT ���ZP�v1\/fR�^�Vh�h��< / T e x t > < B o o k M a r k E n t r y N a m e > C h a r t s   S I x _ V F 1 0 2 5 9 4 6 4 9  gT ���ZP�v1\/fR�^�Vh�h��8 4 5 6 7 < / B o o k M a r k E n t r y N a m e > < B o o k M a r k E x i t N a m e > C h a r t s   S I x _ V F 1 0 2 5 9 4 6 4 9  gT ���ZP�v1\/fR�^�Vh�h��8 7 9 6 7 < / B o o k M a r k E x i t N a m e > < B o o k M a r k E n t r y P o s i t i o n > 8 4 5 6 7 < / B o o k M a r k E n t r y P o s i t i o n > < B o o k M a r k E x i t P o s i t i o n > 8 7 9 6 7 < / B o o k M a r k E x i t P o s i t i o n > < / C a p t i o n I t e m > < C a p t i o n I t e m > < I n t e r n a l I d > 6 f e 0 7 d c 3 - b e f 2 - 4 1 c e - a 0 5 2 - 2 5 0 5 d d 8 b 9 b 0 5 < / I n t e r n a l I d > < N a m e > C h a r t s   S I x _ V F 1 0 2 5 9 4 6 4 9 b.�eQ HS� �.U�� �sS�_0R�f �.U�`�Q�v�Vh�08 8 0 6 7 9 6 3 3 3 < / N a m e > < T e x t > b.�eQ HS� �.U�� �sS�_0R  �f �.U�`�Q�v�Vh�0< / T e x t > < B o o k M a r k E n t r y N a m e > C h a r t s   S I x _ V F 1 0 2 5 9 4 6 4 9 b.�eQ HS� �.U�� �sS�_0R�f �.U�`�Q�v�Vh�08 8 0 6 7 < / B o o k M a r k E n t r y N a m e > < B o o k M a r k E x i t N a m e > C h a r t s   S I x _ V F 1 0 2 5 9 4 6 4 9 b.�eQ HS� �.U�� �sS�_0R�f �.U�`�Q�v�Vh�09 6 3 3 3 < / B o o k M a r k E x i t N a m e > < B o o k M a r k E n t r y P o s i t i o n > 8 8 0 6 7 < / B o o k M a r k E n t r y P o s i t i o n > < B o o k M a r k E x i t P o s i t i o n > 9 6 3 3 3 < / B o o k M a r k E x i t P o s i t i o n > < / C a p t i o n I t e m > < / C a p t i o n I t e m s > < / C a p t i o n I t e m s L i s t > 
</file>

<file path=customXml/item2.xml>��< ? x m l   v e r s i o n = " 1 . 0 "   e n c o d i n g = " u t f - 1 6 " ? > < C a p t i o n I t e m s L i s t   x m l n s : x s d = " h t t p : / / w w w . w 3 . o r g / 2 0 0 1 / X M L S c h e m a "   x m l n s : x s i = " h t t p : / / w w w . w 3 . o r g / 2 0 0 1 / X M L S c h e m a - i n s t a n c e " > < I d > 4 4 6 f f 9 2 b - 9 4 a c - 4 9 e 6 - a b 5 4 - c 2 5 0 c 3 6 b b b 3 b < / I d > < C a p t i o n I t e m s > < C a p t i o n I t e m > < I n t e r n a l I d > b 2 7 e 1 2 d 9 - a 3 d f - 4 d e c - b 7 3 8 - 3 f 8 2 0 f 4 6 0 5 5 1 < / I n t e r n a l I d > < N a m e > C h a r t s _ O n e _ V F 1 0 2 5 9 4 6 1 4 ُ�Npenc>f:y	NT �.U�NXT(W	N*Ng�Q�k�N�kg.U�QY\�v6��S09 3 3 9 2 3 3 < / N a m e > < T e x t > ُ�Npenc>f:y	NT �.U�NXT  (W	N*Ng�Q�k�N�kg  .U�QY\�v6��S0< / T e x t > < B o o k M a r k E n t r y N a m e > C h a r t s _ O n e _ V F 1 0 2 5 9 4 6 1 4 ُ�Npenc>f:y	NT �.U�NXT(W	N*Ng�Q�k�N�kg.U�QY\�v6��S09 3 3 < / B o o k M a r k E n t r y N a m e > < B o o k M a r k E x i t N a m e > C h a r t s _ O n e _ V F 1 0 2 5 9 4 6 1 4 ُ�Npenc>f:y	NT �.U�NXT(W	N*Ng�Q�k�N�kg.U�QY\�v6��S09 2 3 3 < / B o o k M a r k E x i t N a m e > < B o o k M a r k E n t r y P o s i t i o n > 9 3 3 < / B o o k M a r k E n t r y P o s i t i o n > < B o o k M a r k E x i t P o s i t i o n > 9 2 3 3 < / B o o k M a r k E x i t P o s i t i o n > < / C a p t i o n I t e m > < C a p t i o n I t e m > < I n t e r n a l I d > b 9 5 6 1 7 0 1 - b 5 0 3 - 4 8 6 0 - b c 1 a - 1 b f b 1 d 1 2 f 2 e e < / I n t e r n a l I d > < N a m e > C h a r t s _ O n e _ V F 1 0 2 5 9 4 6 1 4 ��\dkpenc��eQ�Vh�-N�bHQ	��bdkpenc�US�QA 2 9 3 3 3 1 7 9 3 3 < / N a m e > < T e x t > ��\dkpenc��eQ�Vh�-N�bHQ	��b  dkpenc�US�Q  A 2   USCQ<h�  6qT�b�R�  D 5   USCQ<h0< / T e x t > < B o o k M a r k E n t r y N a m e > C h a r t s _ O n e _ V F 1 0 2 5 9 4 6 1 4 ��\dkpenc��eQ�Vh�-N�bHQ	��bdkpenc�US�QA 2 9 3 3 3 < / B o o k M a r k E n t r y N a m e > < B o o k M a r k E x i t N a m e > C h a r t s _ O n e _ V F 1 0 2 5 9 4 6 1 4 ��\dkpenc��eQ�Vh�-N�bHQ	��bdkpenc�US�QA 2 1 7 9 3 3 < / B o o k M a r k E x i t N a m e > < B o o k M a r k E n t r y P o s i t i o n > 9 3 3 3 < / B o o k M a r k E n t r y P o s i t i o n > < B o o k M a r k E x i t P o s i t i o n > 1 7 9 3 3 < / B o o k M a r k E x i t P o s i t i o n > < / C a p t i o n I t e m > < C a p t i o n I t e m > < I n t e r n a l I d > 1 c 9 1 a c a c - 8 8 b f - 4 a 1 7 - a 9 8 4 - c c e c b 4 0 9 6 c 5 b < / I n t e r n a l I d > < N a m e > C h a r t s _ O n e _ V F 1 0 2 5 9 4 6 1 4 6qT�b(W�R��:S
NUS�Q �ceQ 	�y�aS01 8 0 3 3 2 2 1 6 7 < / N a m e > < T e x t > 6qT�b(W�R��:S
NUS�Q   �ceQ 	�y�aS0< / T e x t > < B o o k M a r k E n t r y N a m e > C h a r t s _ O n e _ V F 1 0 2 5 9 4 6 1 4 6qT�b(W�R��:S
NUS�Q �ceQ 	�y�aS01 8 0 3 3 < / B o o k M a r k E n t r y N a m e > < B o o k M a r k E x i t N a m e > C h a r t s _ O n e _ V F 1 0 2 5 9 4 6 1 4 6qT�b(W�R��:S
NUS�Q �ceQ 	�y�aS02 2 1 6 7 < / B o o k M a r k E x i t N a m e > < B o o k M a r k E n t r y P o s i t i o n > 1 8 0 3 3 < / B o o k M a r k E n t r y P o s i t i o n > < B o o k M a r k E x i t P o s i t i o n > 2 2 1 6 7 < / B o o k M a r k E x i t P o s i t i o n > < / C a p t i o n I t e m > < C a p t i o n I t e m > < I n t e r n a l I d > 6 e b 2 6 0 3 6 - 0 b f 8 - 4 1 a b - 9 4 0 8 - 1 8 8 2 8 9 8 4 e a 6 c < / I n t e r n a l I d > < N a m e > C h a r t s _ O n e _ V F 1 0 2 5 9 4 6 1 4 dk�e� �Vh� �~-N	gb�S�NR�^�vNT{|�W�Vh���b�~�V0|��V0agb_�V0b��y�V02 2 2 6 7 3 0 2 6 7 < / N a m e > < T e x t > dk�e� �Vh� �~-N	gb�S�NR�^�v  NT{|�W�Vh���b�~�V0|��V0  agb_�V0b��y�V0< / T e x t > < B o o k M a r k E n t r y N a m e > C h a r t s _ O n e _ V F 1 0 2 5 9 4 6 1 4 dk�e� �Vh� �~-N	gb�S�NR�^�vNT{|�W�Vh���b�~�V0|��V0agb_�V0b��y�V02 2 2 6 7 < / B o o k M a r k E n t r y N a m e > < B o o k M a r k E x i t N a m e > C h a r t s _ O n e _ V F 1 0 2 5 9 4 6 1 4 dk�e� �Vh� �~-N	gb�S�NR�^�vNT{|�W�Vh���b�~�V0|��V0agb_�V0b��y�V03 0 2 6 7 < / B o o k M a r k E x i t N a m e > < B o o k M a r k E n t r y P o s i t i o n > 2 2 2 6 7 < / B o o k M a r k E n t r y P o s i t i o n > < B o o k M a r k E x i t P o s i t i o n > 3 0 2 6 7 < / B o o k M a r k E x i t P o s i t i o n > < / C a p t i o n I t e m > < C a p t i o n I t e m > < I n t e r n a l I d > 1 5 9 c e 4 3 4 - 8 e 4 a - 4 3 f 6 - b 6 c 5 - 4 3 3 3 1 b 2 6 9 b 9 4 < / I n t e r n a l I d > < N a m e > C h a r t s _ O n e _ V F 1 0 2 5 9 4 6 1 4 6qTb��	��b �gb_�V ��V:N�gb_�V�8^(u�N�k��y��v03 0 3 6 7 3 5 8 0 0 < / N a m e > < T e x t > 6qTb��	��b �gb_�V ��V:N  �gb_�V�8^(u�N�k��y��v0< / T e x t > < B o o k M a r k E n t r y N a m e > C h a r t s _ O n e _ V F 1 0 2 5 9 4 6 1 4 6qTb��	��b �gb_�V ��V:N�gb_�V�8^(u�N�k��y��v03 0 3 6 7 < / B o o k M a r k E n t r y N a m e > < B o o k M a r k E x i t N a m e > C h a r t s _ O n e _ V F 1 0 2 5 9 4 6 1 4 6qTb��	��b �gb_�V ��V:N�gb_�V�8^(u�N�k��y��v03 5 8 0 0 < / B o o k M a r k E x i t N a m e > < B o o k M a r k E n t r y P o s i t i o n > 3 0 3 6 7 < / B o o k M a r k E n t r y P o s i t i o n > < B o o k M a r k E x i t P o s i t i o n > 3 5 8 0 0 < / B o o k M a r k E x i t P o s i t i o n > < / C a p t i o n I t e m > < C a p t i o n I t e m > < I n t e r n a l I d > 8 1 3 8 d c d f - 0 7 1 6 - 4 f a 7 - b c 3 3 - e 7 4 d 9 d d 5 6 f a d < / I n t e r n a l I d > < N a m e > C h a r t s _ O n e _ V F 1 0 2 5 9 4 6 1 4 �O�Y�ُ�N �.U�NXT|_dk���v�~He�k��03 5 9 0 0 3 9 6 6 7 < / N a m e > < T e x t > �O�Y�ُ�N �.U�NXT|_dk���v  �~He�k��0< / T e x t > < B o o k M a r k E n t r y N a m e > C h a r t s _ O n e _ V F 1 0 2 5 9 4 6 1 4 �O�Y�ُ�N �.U�NXT|_dk���v�~He�k��03 5 9 0 0 < / B o o k M a r k E n t r y N a m e > < B o o k M a r k E x i t N a m e > C h a r t s _ O n e _ V F 1 0 2 5 9 4 6 1 4 �O�Y�ُ�N �.U�NXT|_dk���v�~He�k��03 9 6 6 7 < / B o o k M a r k E x i t N a m e > < B o o k M a r k E n t r y P o s i t i o n > 3 5 9 0 0 < / B o o k M a r k E n t r y P o s i t i o n > < B o o k M a r k E x i t P o s i t i o n > 3 9 6 6 7 < / B o o k M a r k E x i t P o s i t i o n > < / C a p t i o n I t e m > < C a p t i o n I t e m > < I n t e r n a l I d > a 9 b b e 1 4 e - c 9 e d - 4 d b 6 - a f 5 7 - 3 9 3 3 e 4 8 a a e 5 5 < / I n t e r n a l I d > < N a m e > C h a r t s _ O n e _ V F 1 0 2 5 9 4 6 1 4 bUS�Qdk	c��eg>f:y�S�O	��b�vNT�gb_�V{|�W03 9 7 6 7 4 4 9 6 7 < / N a m e > < T e x t > bUS�Qdk	c��eg>f:y�S�O	��b�v  NT�gb_�V{|�W0< / T e x t > < B o o k M a r k E n t r y N a m e > C h a r t s _ O n e _ V F 1 0 2 5 9 4 6 1 4 bUS�Qdk	c��eg>f:y�S�O	��b�vNT�gb_�V{|�W03 9 7 6 7 < / B o o k M a r k E n t r y N a m e > < B o o k M a r k E x i t N a m e > C h a r t s _ O n e _ V F 1 0 2 5 9 4 6 1 4 bUS�Qdk	c��eg>f:y�S�O	��b�vNT�gb_�V{|�W04 4 9 6 7 < / B o o k M a r k E x i t N a m e > < B o o k M a r k E n t r y P o s i t i o n > 3 9 7 6 7 < / B o o k M a r k E n t r y P o s i t i o n > < B o o k M a r k E x i t P o s i t i o n > 4 4 9 6 7 < / B o o k M a r k E x i t P o s i t i o n > < / C a p t i o n I t e m > < C a p t i o n I t e m > < I n t e r n a l I d > 8 9 0 3 6 4 8 a - 1 c 1 1 - 4 0 1 9 - 8 6 f 0 - 6 d 4 9 6 b 4 5 e c b 7 < / I n t e r n a l I d > < N a m e > C h a r t s _ O n e _ V F 1 0 2 5 9 4 6 1 4 S_IQh(W�k�y�Vh�{|�W
N\PYu�e4 5 0 6 7 4 8 5 6 7 < / N a m e > < T e x t > S_IQh(W�k�y�Vh�{|�W
N\PYu�e< / T e x t > < B o o k M a r k E n t r y N a m e > C h a r t s _ O n e _ V F 1 0 2 5 9 4 6 1 4 S_IQh(W�k�y�Vh�{|�W
N\PYu�e4 5 0 6 7 < / B o o k M a r k E n t r y N a m e > < B o o k M a r k E x i t N a m e > C h a r t s _ O n e _ V F 1 0 2 5 9 4 6 1 4 S_IQh(W�k�y�Vh�{|�W
N\PYu�e4 8 5 6 7 < / B o o k M a r k E x i t N a m e > < B o o k M a r k E n t r y P o s i t i o n > 4 5 0 6 7 < / B o o k M a r k E n t r y P o s i t i o n > < B o o k M a r k E x i t P o s i t i o n > 4 8 5 6 7 < / B o o k M a r k E x i t P o s i t i o n > < / C a p t i o n I t e m > < C a p t i o n I t e m > < I n t e r n a l I d > 6 b 7 b b 8 c 8 - b d 6 2 - 4 f a 7 - b d d 0 - e d d f 6 b 3 7 4 5 a 5 < / I n t e r n a l I d > < N a m e > C h a r t s _ O n e _ V F 1 0 2 5 9 4 6 1 4 \�Q�sO\U^�c:y�>f:y�Vh�T�y�؏O�~�Qdk�Vh�{|�W�v�c��04 8 6 6 7 5 4 4 6 7 < / N a m e > < T e x t > \�Q�sO\U^�c:y�>f:y�Vh�T�y�  ؏O�~�Qdk�Vh�{|�W�v�c��0< / T e x t > < B o o k M a r k E n t r y N a m e > C h a r t s _ O n e _ V F 1 0 2 5 9 4 6 1 4 \�Q�sO\U^�c:y�>f:y�Vh�T�y�؏O�~�Qdk�Vh�{|�W�v�c��04 8 6 6 7 < / B o o k M a r k E n t r y N a m e > < B o o k M a r k E x i t N a m e > C h a r t s _ O n e _ V F 1 0 2 5 9 4 6 1 4 \�Q�sO\U^�c:y�>f:y�Vh�T�y�؏O�~�Qdk�Vh�{|�W�v�c��05 4 4 6 7 < / B o o k M a r k E x i t N a m e > < B o o k M a r k E n t r y P o s i t i o n > 4 8 6 6 7 < / B o o k M a r k E n t r y P o s i t i o n > < B o o k M a r k E x i t P o s i t i o n > 5 4 4 6 7 < / B o o k M a r k E x i t P o s i t i o n > < / C a p t i o n I t e m > < C a p t i o n I t e m > < I n t e r n a l I d > f 5 b 6 1 7 9 1 - 1 e 6 9 - 4 4 5 9 - 9 f 9 3 - 6 d 0 c 1 2 4 5 6 4 4 d < / I n t e r n a l I d > < N a m e > C h a r t s _ O n e _ V F 1 0 2 5 9 4 6 1 4 6qTb��	��b |�r�gb_�V �1\/fُ7h05 4 5 6 7 5 9 9 0 0 < / N a m e > < T e x t > 6qTb��	��b |�r�gb_�V �  1\/fُ7h0< / T e x t > < B o o k M a r k E n t r y N a m e > C h a r t s _ O n e _ V F 1 0 2 5 9 4 6 1 4 6qTb��	��b |�r�gb_�V �1\/fُ7h05 4 5 6 7 < / B o o k M a r k E n t r y N a m e > < B o o k M a r k E x i t N a m e > C h a r t s _ O n e _ V F 1 0 2 5 9 4 6 1 4 6qTb��	��b |�r�gb_�V �1\/fُ7h05 9 9 0 0 < / B o o k M a r k E x i t N a m e > < B o o k M a r k E n t r y P o s i t i o n > 5 4 5 6 7 < / B o o k M a r k E n t r y P o s i t i o n > < B o o k M a r k E x i t P o s i t i o n > 5 9 9 0 0 < / B o o k M a r k E x i t P o s i t i o n > < / C a p t i o n I t e m > < C a p t i o n I t e m > < I n t e r n a l I d > 3 9 0 9 8 1 2 2 - 6 5 0 9 - 4 a c 2 - b 2 e e - c e a 0 8 5 1 3 b 1 6 0 < / I n t e r n a l I d > < N a m e > C h a r t s _ O n e _ V F 1 0 2 5 9 4 6 1 4 b�NUS�Q�N�QN �h1\�[b�N�Vh��vR�^�6qT�`1\�S�N	cg�gwُ�N �.U�NXT|_dk���v�~He�k��06 0 0 0 0 6 7 6 3 3 < / N a m e > < T e x t > b�NUS�Q�N�QN �h1\�[b�N�Vh��v  R�^�6qT�`1\�S�N	cg�gwُ�N   �.U�NXT|_dk���v�~He�k��0< / T e x t > < B o o k M a r k E n t r y N a m e > C h a r t s _ O n e _ V F 1 0 2 5 9 4 6 1 4 b�NUS�Q�N�QN �h1\�[b�N�Vh��vR�^�6qT�`1\�S�N	cg�gwُ�N �.U�NXT|_dk���v�~He�k��06 0 0 0 0 < / B o o k M a r k E n t r y N a m e > < B o o k M a r k E x i t N a m e > C h a r t s _ O n e _ V F 1 0 2 5 9 4 6 1 4 b�NUS�Q�N�QN �h1\�[b�N�Vh��vR�^�6qT�`1\�S�N	cg�gwُ�N �.U�NXT|_dk���v�~He�k��06 7 6 3 3 < / B o o k M a r k E x i t N a m e > < B o o k M a r k E n t r y P o s i t i o n > 6 0 0 0 0 < / B o o k M a r k E n t r y P o s i t i o n > < B o o k M a r k E x i t P o s i t i o n > 6 7 6 3 3 < / B o o k M a r k E x i t P o s i t i o n > < / C a p t i o n I t e m > < C a p t i o n I t e m > < I n t e r n a l I d > 6 7 b 4 2 6 7 1 - 6 a e b - 4 d f 3 - 8 c 3 d - c 0 7 f 7 4 b b 6 2 c 3 < / I n t e r n a l I d > < N a m e > C h a r t s _ O n e _ V F 1 0 2 5 9 4 6 1 4 �S�O/f�Vh��V�O��f�N:N�kT �.U�NXT@bc�[�v��r�06 7 7 3 3 7 4 5 6 7 < / N a m e > < T e x t > �S�O/f�Vh��V�O��f�N:N�kT   �.U�NXT@bc�[�v��r�0< / T e x t > < B o o k M a r k E n t r y N a m e > C h a r t s _ O n e _ V F 1 0 2 5 9 4 6 1 4 �S�O/f�Vh��V�O��f�N:N�kT �.U�NXT@bc�[�v��r�06 7 7 3 3 < / B o o k M a r k E n t r y N a m e > < B o o k M a r k E x i t N a m e > C h a r t s _ O n e _ V F 1 0 2 5 9 4 6 1 4 �S�O/f�Vh��V�O��f�N:N�kT �.U�NXT@bc�[�v��r�07 4 5 6 7 < / B o o k M a r k E x i t N a m e > < B o o k M a r k E n t r y P o s i t i o n > 6 7 7 3 3 < / B o o k M a r k E n t r y P o s i t i o n > < B o o k M a r k E x i t P o s i t i o n > 7 4 5 6 7 < / B o o k M a r k E x i t P o s i t i o n > < / C a p t i o n I t e m > < C a p t i o n I t e m > < I n t e r n a l I d > 5 4 7 5 5 c 6 e - f 3 c d - 4 b 1 5 - 9 9 c 0 - 0 d 7 f 7 4 f a 7 c 4 9 < / I n t e r n a l I d > < N a m e > C h a r t s _ O n e _ V F 1 0 2 5 9 4 6 1 4 �O�Y�:Nimc�c�[݄r��:N�Vfc�[�m�r��:N�g�c�[�~r�07 4 6 6 7 8 2 1 0 0 < / N a m e > < T e x t > �O�Y�:Nimc�c�[݄r��  :N�Vfc�[�m�r��  :N�g�c�[�~r�0< / T e x t > < B o o k M a r k E n t r y N a m e > C h a r t s _ O n e _ V F 1 0 2 5 9 4 6 1 4 �O�Y�:Nimc�c�[݄r��:N�Vfc�[�m�r��:N�g�c�[�~r�07 4 6 6 7 < / B o o k M a r k E n t r y N a m e > < B o o k M a r k E x i t N a m e > C h a r t s _ O n e _ V F 1 0 2 5 9 4 6 1 4 �O�Y�:Nimc�c�[݄r��:N�Vfc�[�m�r��:N�g�c�[�~r�08 2 1 0 0 < / B o o k M a r k E x i t N a m e > < B o o k M a r k E n t r y P o s i t i o n > 7 4 6 6 7 < / B o o k M a r k E n t r y P o s i t i o n > < B o o k M a r k E x i t P o s i t i o n > 8 2 1 0 0 < / B o o k M a r k E x i t P o s i t i o n > < / C a p t i o n I t e m > < C a p t i o n I t e m > < I n t e r n a l I d > 6 8 b e 2 0 2 7 - f 2 1 0 - 4 b b b - a 7 7 1 - 7 1 b 2 6 b b 6 d f 3 3 < / I n t e r n a l I d > < N a m e > C h a r t s _ O n e _ V F 1 0 2 5 9 4 6 1 4 imc�1 g�N�v �.U�`�Q8 2 2 0 0 8 6 2 0 0 < / N a m e > < T e x t > imc�  1   g�N�v �.U�`�Q  }Y�NvQ�N�N0< / T e x t > < B o o k M a r k E n t r y N a m e > C h a r t s _ O n e _ V F 1 0 2 5 9 4 6 1 4 imc�1 g�N�v �.U�`�Q8 2 2 0 0 < / B o o k M a r k E n t r y N a m e > < B o o k M a r k E x i t N a m e > C h a r t s _ O n e _ V F 1 0 2 5 9 4 6 1 4 imc�1 g�N�v �.U�`�Q8 6 2 0 0 < / B o o k M a r k E x i t N a m e > < B o o k M a r k E n t r y P o s i t i o n > 8 2 2 0 0 < / B o o k M a r k E n t r y P o s i t i o n > < B o o k M a r k E x i t P o s i t i o n > 8 6 2 0 0 < / B o o k M a r k E x i t P o s i t i o n > < / C a p t i o n I t e m > < C a p t i o n I t e m > < I n t e r n a l I d > 1 6 4 8 6 2 8 2 - e 4 e f - 4 3 d a - 9 a 0 6 - 0 a 7 c b a 8 7 4 2 e 6 < / I n t e r n a l I d > < N a m e > C h a r t s _ O n e _ V F 1 0 2 5 9 4 6 1 4 �`/f&T�]�la0RO\U^�c:y�>f:y imc� cf�gb_�  Ng cfg�N�8 6 3 0 0 9 3 3 3 3 < / N a m e > < T e x t > �`/f&T�]�la0RO\U^�c:y�  >f:y   imc� cf�gb_�  Ng cfg�N�< / T e x t > < B o o k M a r k E n t r y N a m e > C h a r t s _ O n e _ V F 1 0 2 5 9 4 6 1 4 �`/f&T�]�la0RO\U^�c:y�>f:y imc� cf�gb_�  Ng cfg�N�8 6 3 0 0 < / B o o k M a r k E n t r y N a m e > < B o o k M a r k E x i t N a m e > C h a r t s _ O n e _ V F 1 0 2 5 9 4 6 1 4 �`/f&T�]�la0RO\U^�c:y�>f:y imc� cf�gb_�  Ng cfg�N�9 3 3 3 3 < / B o o k M a r k E x i t N a m e > < B o o k M a r k E n t r y P o s i t i o n > 8 6 3 0 0 < / B o o k M a r k E n t r y P o s i t i o n > < B o o k M a r k E x i t P o s i t i o n > 9 3 3 3 3 < / B o o k M a r k E x i t P o s i t i o n > < / C a p t i o n I t e m > < C a p t i o n I t e m > < I n t e r n a l I d > 1 9 0 1 d 2 3 8 - 9 0 0 b - 4 2 0 7 - a 8 c e - a 4 1 d f 9 8 d 2 5 4 b < / I n t e r n a l I d > < N a m e > C h a r t s _ O n e _ V F 1 0 2 5 9 4 6 1 4  <P�2 4 0  �Nh�R�^�gb_@b(WUSCQ<h-N�v<P09 3 4 3 3 9 9 9 3 3 < / N a m e > < T e x t >  <P�2 4 0  �Nh�R�^�gb_  @b(WUSCQ<h-N�v<P0< / T e x t > < B o o k M a r k E n t r y N a m e > C h a r t s _ O n e _ V F 1 0 2 5 9 4 6 1 4  <P�2 4 0  �Nh�R�^�gb_@b(WUSCQ<h-N�v<P09 3 4 3 3 < / B o o k M a r k E n t r y N a m e > < B o o k M a r k E x i t N a m e > C h a r t s _ O n e _ V F 1 0 2 5 9 4 6 1 4  <P�2 4 0  �Nh�R�^�gb_@b(WUSCQ<h-N�v<P09 9 9 3 3 < / B o o k M a r k E x i t N a m e > < B o o k M a r k E n t r y P o s i t i o n > 9 3 4 3 3 < / B o o k M a r k E n t r y P o s i t i o n > < B o o k M a r k E x i t P o s i t i o n > 9 9 9 3 3 < / B o o k M a r k E x i t P o s i t i o n > < / C a p t i o n I t e m > < C a p t i o n I t e m > < I n t e r n a l I d > 0 a 0 d 0 e 5 a - a a 6 7 - 4 d 5 7 - 9 1 d b - 6 d 6 d d a 2 5 8 9 d e < / I n t e r n a l I d > < N a m e > C h a r t s _ O n e _ V F 1 0 2 5 9 4 6 1 4 �Vf2 g�N�v �.U�`�Q1 0 0 0 3 3 1 0 8 7 0 0 < / N a m e > < T e x t > �Vf  2   g�N�v �.U�`�Q  }Y�NvQ�N�N0imc�  3   g�N�v   �.U�`�Q_N}Y�NvQ�N�N0< / T e x t > < B o o k M a r k E n t r y N a m e > C h a r t s _ O n e _ V F 1 0 2 5 9 4 6 1 4 �Vf2 g�N�v �.U�`�Q1 0 0 0 3 3 < / B o o k M a r k E n t r y N a m e > < B o o k M a r k E x i t N a m e > C h a r t s _ O n e _ V F 1 0 2 5 9 4 6 1 4 �Vf2 g�N�v �.U�`�Q1 0 8 7 0 0 < / B o o k M a r k E x i t N a m e > < B o o k M a r k E n t r y P o s i t i o n > 1 0 0 0 3 3 < / B o o k M a r k E n t r y P o s i t i o n > < B o o k M a r k E x i t P o s i t i o n > 1 0 8 7 0 0 < / B o o k M a r k E x i t P o s i t i o n > < / C a p t i o n I t e m > < C a p t i o n I t e m > < I n t e r n a l I d > 4 6 9 4 a 1 9 a - 5 d f 4 - 4 e 0 8 - a 9 9 a - b 5 a 6 e 4 6 6 2 f 7 7 < / I n t e r n a l I d > < N a m e > C h a r t s _ O n e _ V F 1 0 2 5 9 4 6 1 4 �la��Y�g�`�`\�Vh��N N*N:S�W�y��S N*N:S�W�vQ-N N*N�e�l/fO(u�VTIQh01 0 8 8 0 0 1 1 6 6 0 0 < / N a m e > < T e x t > �la��Y�g�`�`\�Vh��N N*N:S�W  �y��S N*N:S�W�vQ-N N*N�e�l  /fO(u�VTIQh0< / T e x t > < B o o k M a r k E n t r y N a m e > C h a r t s _ O n e _ V F 1 0 2 5 9 4 6 1 4 �la��Y�g�`�`\�Vh��N N*N:S�W�y��S N*N:S�W�vQ-N N*N�e�l/fO(u�VTIQh01 0 8 8 0 0 < / B o o k M a r k E n t r y N a m e > < B o o k M a r k E x i t N a m e > C h a r t s _ O n e _ V F 1 0 2 5 9 4 6 1 4 �la��Y�g�`�`\�Vh��N N*N:S�W�y��S N*N:S�W�vQ-N N*N�e�l/fO(u�VTIQh01 1 6 6 0 0 < / B o o k M a r k E x i t N a m e > < B o o k M a r k E n t r y P o s i t i o n > 1 0 8 8 0 0 < / B o o k M a r k E n t r y P o s i t i o n > < B o o k M a r k E x i t P o s i t i o n > 1 1 6 6 0 0 < / B o o k M a r k E x i t P o s i t i o n > < / C a p t i o n I t e m > < C a p t i o n I t e m > < I n t e r n a l I d > c f 9 e c 3 4 a - b e 3 3 - 4 d 0 9 - 8 1 9 c - d a b c b c 0 7 0 9 b 3 < / I n t e r n a l I d > < N a m e > C h a r t s _ O n e _ V F 1 0 2 5 9 4 6 1 4 US�Q�Vh�v^�b�R0R�`�`��>en�vMOnsS�S01 1 6 7 0 0 1 2 4 1 0 0 < / N a m e > < T e x t > US�Q�Vh�v^�b�R0R�`�`��  >en�vMOnsS�S0< / T e x t > < B o o k M a r k E n t r y N a m e > C h a r t s _ O n e _ V F 1 0 2 5 9 4 6 1 4 US�Q�Vh�v^�b�R0R�`�`��>en�vMOnsS�S01 1 6 7 0 0 < / B o o k M a r k E n t r y N a m e > < B o o k M a r k E x i t N a m e > C h a r t s _ O n e _ V F 1 0 2 5 9 4 6 1 4 US�Q�Vh�v^�b�R0R�`�`��>en�vMOnsS�S01 2 4 1 0 0 < / B o o k M a r k E x i t N a m e > < B o o k M a r k E n t r y P o s i t i o n > 1 1 6 7 0 0 < / B o o k M a r k E n t r y P o s i t i o n > < B o o k M a r k E x i t P o s i t i o n > 1 2 4 1 0 0 < / B o o k M a r k E x i t P o s i t i o n > < / C a p t i o n I t e m > < C a p t i o n I t e m > < I n t e r n a l I d > 0 a 1 7 f d 5 e - 6 0 8 6 - 4 8 7 0 - a 1 c 5 - 1 f f e d 2 d 1 b 2 0 0 < / I n t e r n a l I d > < N a m e > C h a r t s _ O n e _ V F 1 0 2 5 9 4 6 1 4 R�^�Vh��e��Vh��]wQ\�Q�s(WwQ	g3 1 2 4 2 0 0 1 3 3 6 0 0 < / N a m e > < T e x t > R�^�Vh��e��Vh��]wQ\�Q�s(W  wQ	g  3   *N	�y�aS�����0^@\  �T<h_	��v�R��:Sv��0< / T e x t > < B o o k M a r k E n t r y N a m e > C h a r t s _ O n e _ V F 1 0 2 5 9 4 6 1 4 R�^�Vh��e��Vh��]wQ\�Q�s(WwQ	g3 1 2 4 2 0 0 < / B o o k M a r k E n t r y N a m e > < B o o k M a r k E x i t N a m e > C h a r t s _ O n e _ V F 1 0 2 5 9 4 6 1 4 R�^�Vh��e��Vh��]wQ\�Q�s(WwQ	g3 1 3 3 6 0 0 < / B o o k M a r k E x i t N a m e > < B o o k M a r k E n t r y P o s i t i o n > 1 2 4 2 0 0 < / B o o k M a r k E n t r y P o s i t i o n > < B o o k M a r k E x i t P o s i t i o n > 1 3 3 6 0 0 < / B o o k M a r k E x i t P o s i t i o n > < / C a p t i o n I t e m > < C a p t i o n I t e m > < I n t e r n a l I d > f 6 8 8 9 a 4 b - 6 7 0 c - 4 f 3 0 - 8 5 5 d - c 2 5 d 7 b 7 b e 8 6 d < / I n t e r n a l I d > < N a m e > C h a r t s _ O n e _ V F 1 0 2 5 9 4 6 1 4 	�y�aSS+T�`Yt�Vh��e@b ��v@b	g}T�N01 3 3 7 0 0 1 3 7 6 0 0 < / N a m e > < T e x t > 	�y�aSS+T�`Yt�Vh��e  @b ��v@b	g}T�N0< / T e x t > < B o o k M a r k E n t r y N a m e > C h a r t s _ O n e _ V F 1 0 2 5 9 4 6 1 4 	�y�aSS+T�`Yt�Vh��e@b ��v@b	g}T�N01 3 3 7 0 0 < / B o o k M a r k E n t r y N a m e > < B o o k M a r k E x i t N a m e > C h a r t s _ O n e _ V F 1 0 2 5 9 4 6 1 4 	�y�aSS+T�`Yt�Vh��e@b ��v@b	g}T�N01 3 7 6 0 0 < / B o o k M a r k E x i t N a m e > < B o o k M a r k E n t r y P o s i t i o n > 1 3 3 7 0 0 < / B o o k M a r k E n t r y P o s i t i o n > < B o o k M a r k E x i t P o s i t i o n > 1 3 7 6 0 0 < / B o o k M a r k E x i t P o s i t i o n > < / C a p t i o n I t e m > < C a p t i o n I t e m > < I n t e r n a l I d > 2 9 d 9 d f 3 6 - 9 7 a c - 4 0 9 b - b 9 7 d - 0 7 3 1 d d f 5 7 1 1 6 < / I n t e r n a l I d > < N a m e > C h a r t s _ O n e _ V F 1 0 2 5 9 4 6 1 4 S_�[b�Vh�v^N�e ��QO(u}T�N�e�US�Q�Vh�Y�O�}T�N\O�m1Y01 3 7 7 0 0 1 4 4 9 0 0 < / N a m e > < T e x t > S_�[b�Vh�v^N�e ��QO(u}T�N�e�  US�Q�Vh�Y�O�}T�N\O�m1Y0< / T e x t > < B o o k M a r k E n t r y N a m e > C h a r t s _ O n e _ V F 1 0 2 5 9 4 6 1 4 S_�[b�Vh�v^N�e ��QO(u}T�N�e�US�Q�Vh�Y�O�}T�N\O�m1Y01 3 7 7 0 0 < / B o o k M a r k E n t r y N a m e > < B o o k M a r k E x i t N a m e > C h a r t s _ O n e _ V F 1 0 2 5 9 4 6 1 4 S_�[b�Vh�v^N�e ��QO(u}T�N�e�US�Q�Vh�Y�O�}T�N\O�m1Y01 4 4 9 0 0 < / B o o k M a r k E x i t N a m e > < B o o k M a r k E n t r y P o s i t i o n > 1 3 7 7 0 0 < / B o o k M a r k E n t r y P o s i t i o n > < B o o k M a r k E x i t P o s i t i o n > 1 4 4 9 0 0 < / B o o k M a r k E x i t P o s i t i o n > < / C a p t i o n I t e m > < C a p t i o n I t e m > < I n t e r n a l I d > 5 2 5 6 e 3 c e - 0 9 5 e - 4 8 8 3 - a 6 8 e - 5 f f 7 8 f 3 5 5 0 0 b < / I n t e r n a l I d > < N a m e > C h a r t s _ O n e _ V F 1 0 2 5 9 4 6 1 4 ��~b�V}T�N���US�Q�Vh��Q�� �Vh��]wQ \�Q!k�Q�s01 4 5 0 0 0 1 5 0 3 3 3 < / N a m e > < T e x t > ��~b�V}T�N���US�Q�Vh��Q��   �Vh��]wQ \�Q!k�Q�s0< / T e x t > < B o o k M a r k E n t r y N a m e > C h a r t s _ O n e _ V F 1 0 2 5 9 4 6 1 4 ��~b�V}T�N���US�Q�Vh��Q�� �Vh��]wQ \�Q!k�Q�s01 4 5 0 0 0 < / B o o k M a r k E n t r y N a m e > < B o o k M a r k E x i t N a m e > C h a r t s _ O n e _ V F 1 0 2 5 9 4 6 1 4 ��~b�V}T�N���US�Q�Vh��Q�� �Vh��]wQ \�Q!k�Q�s01 5 0 3 3 3 < / B o o k M a r k E x i t N a m e > < B o o k M a r k E n t r y P o s i t i o n > 1 4 5 0 0 0 < / B o o k M a r k E n t r y P o s i t i o n > < B o o k M a r k E x i t P o s i t i o n > 1 5 0 3 3 3 < / B o o k M a r k E x i t P o s i t i o n > < / C a p t i o n I t e m > < C a p t i o n I t e m > < I n t e r n a l I d > 6 e 4 0 2 f 2 6 - a b 2 d - 4 c 7 4 - b 8 f 4 - c e 9 5 4 5 9 c 1 b 8 c < / I n t e r n a l I d > < N a m e > C h a r t s _ O n e _ V F 1 0 2 5 9 4 6 1 4 z��O� NN��Y�g�`N�U"k@bR�^�v�Vh�{|�W�1 5 0 4 3 3 1 5 5 3 6 7 < / N a m e > < T e x t > z��O� NN��Y�g�`N�U"k  @bR�^�v�Vh�{|�W�< / T e x t > < B o o k M a r k E n t r y N a m e > C h a r t s _ O n e _ V F 1 0 2 5 9 4 6 1 4 z��O� NN��Y�g�`N�U"k@bR�^�v�Vh�{|�W�1 5 0 4 3 3 < / B o o k M a r k E n t r y N a m e > < B o o k M a r k E x i t N a m e > C h a r t s _ O n e _ V F 1 0 2 5 9 4 6 1 4 z��O� NN��Y�g�`N�U"k@bR�^�v�Vh�{|�W�1 5 5 3 6 7 < / B o o k M a r k E x i t N a m e > < B o o k M a r k E n t r y P o s i t i o n > 1 5 0 4 3 3 < / B o o k M a r k E n t r y P o s i t i o n > < B o o k M a r k E x i t P o s i t i o n > 1 5 5 3 6 7 < / B o o k M a r k E x i t P o s i t i o n > < / C a p t i o n I t e m > < C a p t i o n I t e m > < I n t e r n a l I d > 5 b e 1 b 0 8 a - 1 6 f 9 - 4 2 d e - a d 8 3 - 7 b 7 9 8 f 1 c b 2 2 a < / I n t e r n a l I d > < N a m e > C h a r t s _ O n e _ V F 1 0 2 5 9 4 6 1 4 b�dk�Vh�*g	c�`^g�v�e_>f:ypenc�e�1 5 5 4 6 7 1 5 9 2 6 7 < / N a m e > < T e x t > b�dk�Vh�*g	c�`^g�v�e_  >f:ypenc�e�< / T e x t > < B o o k M a r k E n t r y N a m e > C h a r t s _ O n e _ V F 1 0 2 5 9 4 6 1 4 b�dk�Vh�*g	c�`^g�v�e_>f:ypenc�e�1 5 5 4 6 7 < / B o o k M a r k E n t r y N a m e > < B o o k M a r k E x i t N a m e > C h a r t s _ O n e _ V F 1 0 2 5 9 4 6 1 4 b�dk�Vh�*g	c�`^g�v�e_>f:ypenc�e�1 5 9 2 6 7 < / B o o k M a r k E x i t N a m e > < B o o k M a r k E n t r y P o s i t i o n > 1 5 5 4 6 7 < / B o o k M a r k E n t r y P o s i t i o n > < B o o k M a r k E x i t P o s i t i o n > 1 5 9 2 6 7 < / B o o k M a r k E x i t P o s i t i o n > < / C a p t i o n I t e m > < C a p t i o n I t e m > < I n t e r n a l I d > 5 2 f 9 a 8 4 f - 5 3 b 0 - 4 e 5 1 - b 6 f 5 - f 4 8 2 e b 6 f 8 f 8 4 < / I n t e r n a l I d > < N a m e > C h a r t s _ O n e _ V F 1 0 2 5 9 4 6 1 4 US�Q�Vh��Q��6qT(W {|�W �~-N�v ���� 	�y�aS
N�US�Q �f9e�Vh�{|�W 01 5 9 3 6 7 1 6 7 1 3 3 < / N a m e > < T e x t > US�Q�Vh��Q��6qT(W {|�W   �~-N�v ���� 	�y�aS
N�  US�Q �f9e�Vh�{|�W 0< / T e x t > < B o o k M a r k E n t r y N a m e > C h a r t s _ O n e _ V F 1 0 2 5 9 4 6 1 4 US�Q�Vh��Q��6qT(W {|�W �~-N�v ���� 	�y�aS
N�US�Q �f9e�Vh�{|�W 01 5 9 3 6 7 < / B o o k M a r k E n t r y N a m e > < B o o k M a r k E x i t N a m e > C h a r t s _ O n e _ V F 1 0 2 5 9 4 6 1 4 US�Q�Vh��Q��6qT(W {|�W �~-N�v ���� 	�y�aS
N�US�Q �f9e�Vh�{|�W 01 6 7 1 3 3 < / B o o k M a r k E x i t N a m e > < B o o k M a r k E n t r y P o s i t i o n > 1 5 9 3 6 7 < / B o o k M a r k E n t r y P o s i t i o n > < B o o k M a r k E x i t P o s i t i o n > 1 6 7 1 3 3 < / B o o k M a r k E x i t P o s i t i o n > < / C a p t i o n I t e m > < C a p t i o n I t e m > < I n t e r n a l I d > 8 4 d 3 0 7 5 c - e 5 c c - 4 d 8 d - a 1 6 5 - f 3 8 5 d 9 0 2 b 3 0 c < / I n t e r n a l I d > < N a m e > C h a r t s _ O n e _ V F 1 0 2 5 9 4 6 1 4 b\\ՋO(u�{|�W�6qTUS�Q nx�� 0ُ7h�S�N�FOb�f�U"k,{ N�y{|�W01 6 7 2 3 3 1 7 4 7 6 7 < / N a m e > < T e x t > b\\ՋO(u�{|�W�6qT  US�Q nx�� 0ُ7h�S�N�  FOb�f�U"k,{ N�y{|�W0< / T e x t > < B o o k M a r k E n t r y N a m e > C h a r t s _ O n e _ V F 1 0 2 5 9 4 6 1 4 b\\ՋO(u�{|�W�6qTUS�Q nx�� 0ُ7h�S�N�FOb�f�U"k,{ N�y{|�W01 6 7 2 3 3 < / B o o k M a r k E n t r y N a m e > < B o o k M a r k E x i t N a m e > C h a r t s _ O n e _ V F 1 0 2 5 9 4 6 1 4 b\\ՋO(u�{|�W�6qTUS�Q nx�� 0ُ7h�S�N�FOb�f�U"k,{ N�y{|�W01 7 4 7 6 7 < / B o o k M a r k E x i t N a m e > < B o o k M a r k E n t r y P o s i t i o n > 1 6 7 2 3 3 < / B o o k M a r k E n t r y P o s i t i o n > < B o o k M a r k E x i t P o s i t i o n > 1 7 4 7 6 7 < / B o o k M a r k E x i t P o s i t i o n > < / C a p t i o n I t e m > < C a p t i o n I t e m > < I n t e r n a l I d > 1 a 6 b 0 3 b 0 - e d f 7 - 4 8 1 1 - 8 0 2 0 - b c e 8 b b 7 9 8 d c d < / I n t e r n a l I d > < N a m e > C h a r t s _ O n e _ V F 1 0 2 5 9 4 6 1 4 @b�NbUS�Q �f9e�Vh�{|�W ��Q!kUS�Q |�r�gb_�V �6qTUS�Q nx�[ 01 7 4 8 6 7 1 8 1 4 0 0 < / N a m e > < T e x t > @b�NbUS�Q �f9e�Vh�{|�W �  �Q!kUS�Q |�r�gb_�V �  6qTUS�Q nx�[ 0< / T e x t > < B o o k M a r k E n t r y N a m e > C h a r t s _ O n e _ V F 1 0 2 5 9 4 6 1 4 @b�NbUS�Q �f9e�Vh�{|�W ��Q!kUS�Q |�r�gb_�V �6qTUS�Q nx�[ 01 7 4 8 6 7 < / B o o k M a r k E n t r y N a m e > < B o o k M a r k E x i t N a m e > C h a r t s _ O n e _ V F 1 0 2 5 9 4 6 1 4 @b�NbUS�Q �f9e�Vh�{|�W ��Q!kUS�Q |�r�gb_�V �6qTUS�Q nx�[ 01 8 1 4 0 0 < / B o o k M a r k E x i t N a m e > < B o o k M a r k E n t r y P o s i t i o n > 1 7 4 8 6 7 < / B o o k M a r k E n t r y P o s i t i o n > < B o o k M a r k E x i t P o s i t i o n > 1 8 1 4 0 0 < / B o o k M a r k E x i t P o s i t i o n > < / C a p t i o n I t e m > < C a p t i o n I t e m > < I n t e r n a l I d > 3 b e 6 c a b 5 - d 1 d e - 4 0 2 e - b 3 9 3 - a 4 3 2 9 0 6 c 9 e 3 c < / I n t e r n a l I d > < N a m e > C h a r t s _ O n e _ V F 1 0 2 5 9 4 6 1 4 ~b�V�Nb�v�S�Y�Vh�01 8 1 5 0 0 1 8 4 4 6 7 < / N a m e > < T e x t > ~b�V�Nb�v�S�Y�Vh�0< / T e x t > < B o o k M a r k E n t r y N a m e > C h a r t s _ O n e _ V F 1 0 2 5 9 4 6 1 4 ~b�V�Nb�v�S�Y�Vh�01 8 1 5 0 0 < / B o o k M a r k E n t r y N a m e > < B o o k M a r k E x i t N a m e > C h a r t s _ O n e _ V F 1 0 2 5 9 4 6 1 4 ~b�V�Nb�v�S�Y�Vh�01 8 4 4 6 7 < / B o o k M a r k E x i t N a m e > < B o o k M a r k E n t r y P o s i t i o n > 1 8 1 5 0 0 < / B o o k M a r k E n t r y P o s i t i o n > < B o o k M a r k E x i t P o s i t i o n > 1 8 4 4 6 7 < / B o o k M a r k E x i t P o s i t i o n > < / C a p t i o n I t e m > < C a p t i o n I t e m > < I n t e r n a l I d > 8 4 3 2 d e d f - b 1 3 6 - 4 e 8 0 - 9 a 7 0 - 0 2 a d b 4 a e 6 d c a < / I n t e r n a l I d > < N a m e > C h a r t s _ O n e _ V F 1 0 2 5 9 4 6 1 4 �s(W�US�Q�Vh�Y�� �Vh��]wQ \�m1Y01 8 4 5 6 7 1 9 2 0 6 7 < / N a m e > < T e x t > �s(W�US�Q�Vh�Y��   �Vh��]wQ \�m1Y0< / T e x t > < B o o k M a r k E n t r y N a m e > C h a r t s _ O n e _ V F 1 0 2 5 9 4 6 1 4 �s(W�US�Q�Vh�Y�� �Vh��]wQ \�m1Y01 8 4 5 6 7 < / B o o k M a r k E n t r y N a m e > < B o o k M a r k E x i t N a m e > C h a r t s _ O n e _ V F 1 0 2 5 9 4 6 1 4 �s(W�US�Q�Vh�Y�� �Vh��]wQ \�m1Y01 9 2 0 6 7 < / B o o k M a r k E x i t N a m e > < B o o k M a r k E n t r y P o s i t i o n > 1 8 4 5 6 7 < / B o o k M a r k E n t r y P o s i t i o n > < B o o k M a r k E x i t P o s i t i o n > 1 9 2 0 6 7 < / B o o k M a r k E x i t P o s i t i o n > < / C a p t i o n I t e m > < / C a p t i o n I t e m s > < / C a p t i o n I t e m s L i s t > 
</file>

<file path=customXml/item3.xml>��< ? x m l   v e r s i o n = " 1 . 0 "   e n c o d i n g = " u t f - 1 6 " ? > < C a p t i o n I t e m s L i s t   x m l n s : x s d = " h t t p : / / w w w . w 3 . o r g / 2 0 0 1 / X M L S c h e m a "   x m l n s : x s i = " h t t p : / / w w w . w 3 . o r g / 2 0 0 1 / X M L S c h e m a - i n s t a n c e " > < I d > 9 8 0 8 8 9 6 0 - 7 0 b 0 - 4 6 f 8 - 9 5 7 a - b 6 2 2 a 0 d d 6 7 8 2 < / I d > < C a p t i o n I t e m s > < C a p t i o n I t e m > < I n t e r n a l I d > 2 5 f 7 2 4 3 0 - 2 3 3 a - 4 7 f 2 - 8 6 4 8 - 3 b 8 d 3 d c 8 2 e d 9 < / I n t e r n a l I d > < N a m e > C h a r t s   7 _ V F 1 0 2 5 9 4 6 5 3 E x c e l 	g'Yϑ�Vh�{|�W�S�O	��b0�O�Y�ُ/f|�r�gb_�V�0 7 5 6 7 < / N a m e > < T e x t > E x c e l   	g'Yϑ�Vh�{|�W�S�O	��b0  �O�Y�ُ/f|�r�gb_�V�< / T e x t > < B o o k M a r k E n t r y N a m e > C h a r t s   7 _ V F 1 0 2 5 9 4 6 5 3 E x c e l 	g'Yϑ�Vh�{|�W�S�O	��b0�O�Y�ُ/f|�r�gb_�V�0 < / B o o k M a r k E n t r y N a m e > < B o o k M a r k E x i t N a m e > C h a r t s   7 _ V F 1 0 2 5 9 4 6 5 3 E x c e l 	g'Yϑ�Vh�{|�W�S�O	��b0�O�Y�ُ/f|�r�gb_�V�7 5 6 7 < / B o o k M a r k E x i t N a m e > < B o o k M a r k E n t r y P o s i t i o n > 0 < / B o o k M a r k E n t r y P o s i t i o n > < B o o k M a r k E x i t P o s i t i o n > 7 5 6 7 < / B o o k M a r k E x i t P o s i t i o n > < / C a p t i o n I t e m > < C a p t i o n I t e m > < I n t e r n a l I d > f 8 7 0 c 4 4 b - 8 f 5 2 - 4 4 2 f - b a d a - b 3 8 b 6 0 b 6 2 d 4 d < / I n t e r n a l I d > < N a m e > C h a r t s   7 _ V F 1 0 2 5 9 4 6 5 3  N�yh�Q�v�gb_�V{|�W0b��\vQ�f9e:N�S N�y{|�W07 6 6 7 1 2 5 3 3 < / N a m e > < T e x t >  N�yh�Q�v�gb_�V{|�W0  b��\vQ�f9e:N�S N�y{|�W0< / T e x t > < B o o k M a r k E n t r y N a m e > C h a r t s   7 _ V F 1 0 2 5 9 4 6 5 3  N�yh�Q�v�gb_�V{|�W0b��\vQ�f9e:N�S N�y{|�W07 6 6 7 < / B o o k M a r k E n t r y N a m e > < B o o k M a r k E x i t N a m e > C h a r t s   7 _ V F 1 0 2 5 9 4 6 5 3  N�yh�Q�v�gb_�V{|�W0b��\vQ�f9e:N�S N�y{|�W01 2 5 3 3 < / B o o k M a r k E x i t N a m e > < B o o k M a r k E n t r y P o s i t i o n > 7 6 6 7 < / B o o k M a r k E n t r y P o s i t i o n > < B o o k M a r k E x i t P o s i t i o n > 1 2 5 3 3 < / B o o k M a r k E x i t P o s i t i o n > < / C a p t i o n I t e m > < C a p t i o n I t e m > < I n t e r n a l I d > f 3 b b 3 3 3 3 - b 6 d 8 - 4 0 0 e - a 3 7 3 - 0 e d f e 0 9 4 3 a e f < / I n t e r n a l I d > < N a m e > C h a r t s   7 _ V F 1 0 2 5 9 4 6 5 3 (W ���� 	�y�aS
N�v {|�W �~-N�b\US�Q �f9e�Vh�{|�W 1 2 6 3 3 1 7 7 3 3 < / N a m e > < T e x t > (W ���� 	�y�aS
N�v {|�W   �~-N�b\US�Q �f9e�Vh�{|�W < / T e x t > < B o o k M a r k E n t r y N a m e > C h a r t s   7 _ V F 1 0 2 5 9 4 6 5 3 (W ���� 	�y�aS
N�v {|�W �~-N�b\US�Q �f9e�Vh�{|�W 1 2 6 3 3 < / B o o k M a r k E n t r y N a m e > < B o o k M a r k E x i t N a m e > C h a r t s   7 _ V F 1 0 2 5 9 4 6 5 3 (W ���� 	�y�aS
N�v {|�W �~-N�b\US�Q �f9e�Vh�{|�W 1 7 7 3 3 < / B o o k M a r k E x i t N a m e > < B o o k M a r k E n t r y P o s i t i o n > 1 2 6 3 3 < / B o o k M a r k E n t r y P o s i t i o n > < B o o k M a r k E x i t P o s i t i o n > 1 7 7 3 3 < / B o o k M a r k E x i t P o s i t i o n > < / C a p t i o n I t e m > < C a p t i o n I t e m > < I n t e r n a l I d > 3 1 0 f 2 d 8 4 - a c a c - 4 d a c - b a e 2 - 6 2 f 7 9 5 a a 1 b 5 d < / I n t e r n a l I d > < N a m e > C h a r t s   7 _ V F 1 0 2 5 9 4 6 5 3 6qT(W |�r�gb_�V �e���b\	��b X�y�gb_�V �6qTUS�Q nx�[ 01 7 8 3 3 2 2 8 6 7 < / N a m e > < T e x t > 6qT(W |�r�gb_�V �e���  b\	��b X�y�gb_�V �  6qTUS�Q nx�[ 0< / T e x t > < B o o k M a r k E n t r y N a m e > C h a r t s   7 _ V F 1 0 2 5 9 4 6 5 3 6qT(W |�r�gb_�V �e���b\	��b X�y�gb_�V �6qTUS�Q nx�[ 01 7 8 3 3 < / B o o k M a r k E n t r y N a m e > < B o o k M a r k E x i t N a m e > C h a r t s   7 _ V F 1 0 2 5 9 4 6 5 3 6qT(W |�r�gb_�V �e���b\	��b X�y�gb_�V �6qTUS�Q nx�[ 02 2 8 6 7 < / B o o k M a r k E x i t N a m e > < B o o k M a r k E n t r y P o s i t i o n > 1 7 8 3 3 < / B o o k M a r k E n t r y P o s i t i o n > < B o o k M a r k E x i t P o s i t i o n > 2 2 8 6 7 < / B o o k M a r k E x i t P o s i t i o n > < / C a p t i o n I t e m > < C a p t i o n I t e m > < I n t e r n a l I d > 1 b f 1 d 7 a 4 - 1 c 0 1 - 4 0 f 6 - 8 8 8 0 - a 8 8 2 8 b a f 9 a b f < / I n t e r n a l I d > < N a m e > C h a r t s   7 _ V F 1 0 2 5 9 4 6 5 3 dkX�y�gb_�V�kg�S	g N*N�gb_��N/f	N*N�gb_02 2 9 6 7 2 9 3 0 0 < / N a m e > < T e x t > dkX�y�gb_�V�kg�S	g N*N�gb_�  �N/f	N*N�gb_0< / T e x t > < B o o k M a r k E n t r y N a m e > C h a r t s   7 _ V F 1 0 2 5 9 4 6 5 3 dkX�y�gb_�V�kg�S	g N*N�gb_��N/f	N*N�gb_02 2 9 6 7 < / B o o k M a r k E n t r y N a m e > < B o o k M a r k E x i t N a m e > C h a r t s   7 _ V F 1 0 2 5 9 4 6 5 3 dkX�y�gb_�V�kg�S	g N*N�gb_��N/f	N*N�gb_02 9 3 0 0 < / B o o k M a r k E x i t N a m e > < B o o k M a r k E n t r y P o s i t i o n > 2 2 9 6 7 < / B o o k M a r k E n t r y P o s i t i o n > < B o o k M a r k E x i t P o s i t i o n > 2 9 3 0 0 < / B o o k M a r k E x i t P o s i t i o n > < / C a p t i o n I t e m > < C a p t i o n I t e m > < I n t e r n a l I d > d b 7 a 7 c 2 a - 2 8 7 3 - 4 6 f 6 - b 8 f a - 8 f b 1 0 6 c 5 5 e a 2 < / I n t e r n a l I d > < N a m e > C h a r t s   7 _ V F 1 0 2 5 9 4 6 5 3 dk�Vh�>f:yTy�NteSOKN���vsQ�|02 9 4 0 0 3 3 6 6 7 < / N a m e > < T e x t > dk�Vh�>f:yTy�NteSOKN���vsQ�|0< / T e x t > < B o o k M a r k E n t r y N a m e > C h a r t s   7 _ V F 1 0 2 5 9 4 6 5 3 dk�Vh�>f:yTy�NteSOKN���vsQ�|02 9 4 0 0 < / B o o k M a r k E n t r y N a m e > < B o o k M a r k E x i t N a m e > C h a r t s   7 _ V F 1 0 2 5 9 4 6 5 3 dk�Vh�>f:yTy�NteSOKN���vsQ�|03 3 6 6 7 < / B o o k M a r k E x i t N a m e > < B o o k M a r k E n t r y P o s i t i o n > 2 9 4 0 0 < / B o o k M a r k E n t r y P o s i t i o n > < B o o k M a r k E x i t P o s i t i o n > 3 3 6 6 7 < / B o o k M a r k E x i t P o s i t i o n > < / C a p t i o n I t e m > < C a p t i o n I t e m > < I n t e r n a l I d > c 7 0 b 8 2 b 1 - e 3 8 2 - 4 b 9 8 - b 7 2 e - d 0 9 2 2 0 0 2 6 4 2 4 < / I n t e r n a l I d > < N a m e > C h a r t s   7 _ V F 1 0 2 5 9 4 6 5 3 �O�Y��g�0�Vf�Timc�hQ��>f:y(W3 3 7 6 7 3 9 5 3 3 < / N a m e > < T e x t > �O�Y��g�0�Vf�Timc�hQ��>f:y(W< / T e x t > < B o o k M a r k E n t r y N a m e > C h a r t s   7 _ V F 1 0 2 5 9 4 6 5 3 �O�Y��g�0�Vf�Timc�hQ��>f:y(W3 3 7 6 7 < / B o o k M a r k E n t r y N a m e > < B o o k M a r k E x i t N a m e > C h a r t s   7 _ V F 1 0 2 5 9 4 6 5 3 �O�Y��g�0�Vf�Timc�hQ��>f:y(W3 9 5 3 3 < / B o o k M a r k E x i t N a m e > < B o o k M a r k E n t r y P o s i t i o n > 3 3 7 6 7 < / B o o k M a r k E n t r y P o s i t i o n > < B o o k M a r k E x i t P o s i t i o n > 3 9 5 3 3 < / B o o k M a r k E x i t P o s i t i o n > < / C a p t i o n I t e m > < C a p t i o n I t e m > < I n t e r n a l I d > 9 1 a d 2 3 5 3 - 3 9 7 c - 4 f b e - 8 e a e - 1 3 e e 1 4 a a b 3 8 4 < / I n t e r n a l I d > < N a m e > C h a r t s   7 _ V F 1 0 2 5 9 4 6 5 3  Ng�gb_-N�@b	g	NMO �.U�NXT�vpe<PX�y(W Nw��3 9 6 3 3 4 4 5 6 7 < / N a m e > < T e x t >  Ng�gb_-N�@b	g	NMO �.U�NXT  �vpe<PX�y(W Nw��< / T e x t > < B o o k M a r k E n t r y N a m e > C h a r t s   7 _ V F 1 0 2 5 9 4 6 5 3  Ng�gb_-N�@b	g	NMO �.U�NXT�vpe<PX�y(W Nw��3 9 6 3 3 < / B o o k M a r k E n t r y N a m e > < B o o k M a r k E x i t N a m e > C h a r t s   7 _ V F 1 0 2 5 9 4 6 5 3  Ng�gb_-N�@b	g	NMO �.U�NXT�vpe<PX�y(W Nw��4 4 5 6 7 < / B o o k M a r k E x i t N a m e > < B o o k M a r k E n t r y P o s i t i o n > 3 9 6 3 3 < / B o o k M a r k E n t r y P o s i t i o n > < B o o k M a r k E x i t P o s i t i o n > 4 4 5 6 7 < / B o o k M a r k E x i t P o s i t i o n > < / C a p t i o n I t e m > < C a p t i o n I t e m > < I n t e r n a l I d > 3 9 4 d 4 c 0 1 - 4 5 9 2 - 4 1 a 6 - 9 d 5 4 - 5 8 8 7 c f 8 b a 4 2 6 < / I n t e r n a l I d > < N a m e > C h a r t s   7 _ V F 1 0 2 5 9 4 6 5 3 vQ-N�g�(Wv����N�~r�>f:y0b\�Q!kUS�Q �f9e�Vh�{|�W 4 4 6 6 7 4 9 1 0 0 < / N a m e > < T e x t > vQ-N�g�(Wv����N�~r�>f:y0  b\�Q!kUS�Q �f9e�Vh�{|�W < / T e x t > < B o o k M a r k E n t r y N a m e > C h a r t s   7 _ V F 1 0 2 5 9 4 6 5 3 vQ-N�g�(Wv����N�~r�>f:y0b\�Q!kUS�Q �f9e�Vh�{|�W 4 4 6 6 7 < / B o o k M a r k E n t r y N a m e > < B o o k M a r k E x i t N a m e > C h a r t s   7 _ V F 1 0 2 5 9 4 6 5 3 vQ-N�g�(Wv����N�~r�>f:y0b\�Q!kUS�Q �f9e�Vh�{|�W 4 9 1 0 0 < / B o o k M a r k E x i t N a m e > < B o o k M a r k E n t r y P o s i t i o n > 4 4 6 6 7 < / B o o k M a r k E n t r y P o s i t i o n > < B o o k M a r k E x i t P o s i t i o n > 4 9 1 0 0 < / B o o k M a r k E x i t P o s i t i o n > < / C a p t i o n I t e m > < C a p t i o n I t e m > < I n t e r n a l I d > d 4 7 1 0 e 4 7 - 6 8 b e - 4 7 8 0 - a 5 b 5 - f a 1 5 7 3 f 2 b 7 a 2 < / I n t e r n a l I d > < N a m e > C h a r t s   7 _ V F 1 0 2 5 9 4 6 5 3 ُ!kb	��b ~vR�kX�y�gb_�V �6qTUS�Q nx�[ 04 9 2 0 0 5 4 9 0 0 < / N a m e > < T e x t > ُ!kb	��b ~vR�kX�y�gb_�V �  6qTUS�Q nx�[ 0< / T e x t > < B o o k M a r k E n t r y N a m e > C h a r t s   7 _ V F 1 0 2 5 9 4 6 5 3 ُ!kb	��b ~vR�kX�y�gb_�V �6qTUS�Q nx�[ 04 9 2 0 0 < / B o o k M a r k E n t r y N a m e > < B o o k M a r k E x i t N a m e > C h a r t s   7 _ V F 1 0 2 5 9 4 6 5 3 ُ!kb	��b ~vR�kX�y�gb_�V �6qTUS�Q nx�[ 05 4 9 0 0 < / B o o k M a r k E x i t N a m e > < B o o k M a r k E n t r y P o s i t i o n > 4 9 2 0 0 < / B o o k M a r k E n t r y P o s i t i o n > < B o o k M a r k E x i t P o s i t i o n > 5 4 9 0 0 < / B o o k M a r k E x i t P o s i t i o n > < / C a p t i o n I t e m > < C a p t i o n I t e m > < I n t e r n a l I d > 8 e a 8 2 c 3 9 - 2 9 d 9 - 4 9 d 9 - 8 1 c c - 1 9 a e 4 a f b 3 9 f 0 < / I n t e r n a l I d > < N a m e > C h a r t s   7 _ V F 1 0 2 5 9 4 6 5 3  ~vR�kX�y�gb_�V NX�y�gb_�V�v<O5 5 0 0 0 6 0 0 6 7 < / N a m e > < T e x t >  ~vR�kX�y�gb_�V   NX�y�gb_�V�v<O< / T e x t > < B o o k M a r k E n t r y N a m e > C h a r t s   7 _ V F 1 0 2 5 9 4 6 5 3  ~vR�kX�y�gb_�V NX�y�gb_�V�v<O5 5 0 0 0 < / B o o k M a r k E n t r y N a m e > < B o o k M a r k E x i t N a m e > C h a r t s   7 _ V F 1 0 2 5 9 4 6 5 3  ~vR�kX�y�gb_�V NX�y�gb_�V�v<O6 0 0 6 7 < / B o o k M a r k E x i t N a m e > < B o o k M a r k E n t r y P o s i t i o n > 5 5 0 0 0 < / B o o k M a r k E n t r y P o s i t i o n > < B o o k M a r k E x i t P o s i t i o n > 6 0 0 6 7 < / B o o k M a r k E x i t P o s i t i o n > < / C a p t i o n I t e m > < C a p t i o n I t e m > < I n t e r n a l I d > 6 7 0 6 0 8 1 7 - c c b 4 - 4 c 6 f - 9 0 5 3 - e 7 a 7 e 1 7 f 9 5 d e < / I n t e r n a l I d > < N a m e > C h a r t s   7 _ V F 1 0 2 5 9 4 6 5 3 FO�gb_���^8O0R�Vh��vhQؚ�^06 0 1 6 7 6 4 2 0 0 < / N a m e > < T e x t > FO�gb_���^8O0R�Vh��vhQؚ�^0< / T e x t > < B o o k M a r k E n t r y N a m e > C h a r t s   7 _ V F 1 0 2 5 9 4 6 5 3 FO�gb_���^8O0R�Vh��vhQؚ�^06 0 1 6 7 < / B o o k M a r k E n t r y N a m e > < B o o k M a r k E x i t N a m e > C h a r t s   7 _ V F 1 0 2 5 9 4 6 5 3 FO�gb_���^8O0R�Vh��vhQؚ�^06 4 2 0 0 < / B o o k M a r k E x i t N a m e > < B o o k M a r k E n t r y P o s i t i o n > 6 0 1 6 7 < / B o o k M a r k E n t r y P o s i t i o n > < B o o k M a r k E x i t P o s i t i o n > 6 4 2 0 0 < / B o o k M a r k E x i t P o s i t i o n > < / C a p t i o n I t e m > < C a p t i o n I t e m > < I n t e r n a l I d > d 0 5 9 1 9 8 a - b 7 e 5 - 4 d 8 d - a e d 9 - f 2 b 7 5 a 6 1 5 3 1 c < / I n t e r n a l I d > < N a m e > C h a r t s   7 _ V F 1 0 2 5 9 4 6 5 3 pe<P�sS�]�O�vY t�	�>f:y~vR�k6 4 3 0 0 6 8 4 0 0 < / N a m e > < T e x t > pe<P�sS�]�O�v  Y   t�	�>f:y~vR�k< / T e x t > < B o o k M a r k E n t r y N a m e > C h a r t s   7 _ V F 1 0 2 5 9 4 6 5 3 pe<P�sS�]�O�vY t�	�>f:y~vR�k6 4 3 0 0 < / B o o k M a r k E n t r y N a m e > < B o o k M a r k E x i t N a m e > C h a r t s   7 _ V F 1 0 2 5 9 4 6 5 3 pe<P�sS�]�O�vY t�	�>f:y~vR�k6 8 4 0 0 < / B o o k M a r k E x i t N a m e > < B o o k M a r k E n t r y P o s i t i o n > 6 4 3 0 0 < / B o o k M a r k E n t r y P o s i t i o n > < B o o k M a r k E x i t P o s i t i o n > 6 8 4 0 0 < / B o o k M a r k E x i t P o s i t i o n > < / C a p t i o n I t e m > < C a p t i o n I t e m > < I n t e r n a l I d > 6 d 3 0 d 1 7 4 - 5 6 d 2 - 4 c e d - 9 6 a 9 - e a c 2 6 2 4 1 6 7 e c < / I n t e r n a l I d > < N a m e > C h a r t s   7 _ V F 1 0 2 5 9 4 6 5 3 @b�N��sQ�l;`~vR�k�^�;`pe06 8 5 0 0 7 3 2 6 7 < / N a m e > < T e x t > @b�N��sQ�l;`~vR�k�^�;`pe0< / T e x t > < B o o k M a r k E n t r y N a m e > C h a r t s   7 _ V F 1 0 2 5 9 4 6 5 3 @b�N��sQ�l;`~vR�k�^�;`pe06 8 5 0 0 < / B o o k M a r k E n t r y N a m e > < B o o k M a r k E x i t N a m e > C h a r t s   7 _ V F 1 0 2 5 9 4 6 5 3 @b�N��sQ�l;`~vR�k�^�;`pe07 3 2 6 7 < / B o o k M a r k E x i t N a m e > < B o o k M a r k E n t r y P o s i t i o n > 6 8 5 0 0 < / B o o k M a r k E n t r y P o s i t i o n > < B o o k M a r k E x i t P o s i t i o n > 7 3 2 6 7 < / B o o k M a r k E x i t P o s i t i o n > < / C a p t i o n I t e m > < C a p t i o n I t e m > < I n t e r n a l I d > a b b 4 5 4 f 3 - e 5 2 7 - 4 9 9 4 - 8 e d 8 - 3 f 8 e e c 5 2 c 2 5 3 < / I n t e r n a l I d > < N a m e > C h a r t s   7 _ V F 1 0 2 5 9 4 6 5 3 b\US�Q �f9e�Vh�{|�W �[�Vh�ۏL� gT N!k�f9e�7 3 3 6 7 7 7 6 3 3 < / N a m e > < T e x t > b\US�Q �f9e�Vh�{|�W   �[�Vh�ۏL� gT N!k�f9e�< / T e x t > < B o o k M a r k E n t r y N a m e > C h a r t s   7 _ V F 1 0 2 5 9 4 6 5 3 b\US�Q �f9e�Vh�{|�W �[�Vh�ۏL� gT N!k�f9e�7 3 3 6 7 < / B o o k M a r k E n t r y N a m e > < B o o k M a r k E x i t N a m e > C h a r t s   7 _ V F 1 0 2 5 9 4 6 5 3 b\US�Q �f9e�Vh�{|�W �[�Vh�ۏL� gT N!k�f9e�7 7 6 3 3 < / B o o k M a r k E x i t N a m e > < B o o k M a r k E n t r y P o s i t i o n > 7 3 3 6 7 < / B o o k M a r k E n t r y P o s i t i o n > < B o o k M a r k E x i t P o s i t i o n > 7 7 6 3 3 < / B o o k M a r k E x i t P o s i t i o n > < / C a p t i o n I t e m > < C a p t i o n I t e m > < I n t e r n a l I d > 0 6 c 8 3 e 1 5 - e c 0 0 - 4 7 0 3 - b 8 9 1 - 2 f 4 2 6 5 5 e c f c 7 < / I n t e r n a l I d > < N a m e > C h a r t s   7 _ V F 1 0 2 5 9 4 6 5 3 FOُ!k�(W �b�~�V N�b\	��b &^pench���v�b�~�V �6qTUS�Q nx�[ 07 7 7 3 3 8 4 2 6 7 < / N a m e > < T e x t > FOُ!k�(W �b�~�V N�b\  	��b &^pench���v�b�~�V �  6qTUS�Q nx�[ 0< / T e x t > < B o o k M a r k E n t r y N a m e > C h a r t s   7 _ V F 1 0 2 5 9 4 6 5 3 FOُ!k�(W �b�~�V N�b\	��b &^pench���v�b�~�V �6qTUS�Q nx�[ 07 7 7 3 3 < / B o o k M a r k E n t r y N a m e > < B o o k M a r k E x i t N a m e > C h a r t s   7 _ V F 1 0 2 5 9 4 6 5 3 FOُ!k�(W �b�~�V N�b\	��b &^pench���v�b�~�V �6qTUS�Q nx�[ 08 4 2 6 7 < / B o o k M a r k E x i t N a m e > < B o o k M a r k E n t r y P o s i t i o n > 7 7 7 3 3 < / B o o k M a r k E n t r y P o s i t i o n > < B o o k M a r k E x i t P o s i t i o n > 8 4 2 6 7 < / B o o k M a r k E x i t P o s i t i o n > < / C a p t i o n I t e m > < C a p t i o n I t e m > < I n t e r n a l I d > e 3 2 5 4 f a 1 - 4 9 4 5 - 4 3 a 3 - a 6 1 a - 0 3 d 9 e 1 e a 2 c 4 2 < / I n t e r n a l I d > < N a m e > C h a r t s   7 _ V F 1 0 2 5 9 4 6 5 3 dk�Vh�{|�W^�8^�T>f:y N�k�e���Q�v�SS�T���R�8 4 3 6 7 8 8 9 0 0 < / N a m e > < T e x t > dk�Vh�{|�W^�8^�T>f:y   N�k�e���Q�v�SS�T���R�< / T e x t > < B o o k M a r k E n t r y N a m e > C h a r t s   7 _ V F 1 0 2 5 9 4 6 5 3 dk�Vh�{|�W^�8^�T>f:y N�k�e���Q�v�SS�T���R�8 4 3 6 7 < / B o o k M a r k E n t r y N a m e > < B o o k M a r k E x i t N a m e > C h a r t s   7 _ V F 1 0 2 5 9 4 6 5 3 dk�Vh�{|�W^�8^�T>f:y N�k�e���Q�v�SS�T���R�8 8 9 0 0 < / B o o k M a r k E x i t N a m e > < B o o k M a r k E n t r y P o s i t i o n > 8 4 3 6 7 < / B o o k M a r k E n t r y P o s i t i o n > < B o o k M a r k E x i t P o s i t i o n > 8 8 9 0 0 < / B o o k M a r k E x i t P o s i t i o n > < / C a p t i o n I t e m > < C a p t i o n I t e m > < I n t e r n a l I d > 9 e c 0 2 1 5 7 - 8 c 9 2 - 4 5 1 0 - 9 9 b 4 - 4 5 6 1 e 4 f e 0 a 2 f < / I n t e r n a l I d > < N a m e > C h a r t s   7 _ V F 1 0 2 5 9 4 6 5 3 �N�S^�8^�v0W�k�� �.U�NXT�v�~He08 9 0 0 0 9 3 8 0 0 < / N a m e > < T e x t > �N�S^�8^�v0W�k��   �.U�NXT�v�~He0< / T e x t > < B o o k M a r k E n t r y N a m e > C h a r t s   7 _ V F 1 0 2 5 9 4 6 5 3 �N�S^�8^�v0W�k�� �.U�NXT�v�~He08 9 0 0 0 < / B o o k M a r k E n t r y N a m e > < B o o k M a r k E x i t N a m e > C h a r t s   7 _ V F 1 0 2 5 9 4 6 5 3 �N�S^�8^�v0W�k�� �.U�NXT�v�~He09 3 8 0 0 < / B o o k M a r k E x i t N a m e > < B o o k M a r k E n t r y P o s i t i o n > 8 9 0 0 0 < / B o o k M a r k E n t r y P o s i t i o n > < B o o k M a r k E x i t P o s i t i o n > 9 3 8 0 0 < / B o o k M a r k E x i t P o s i t i o n > < / C a p t i o n I t e m > < C a p t i o n I t e m > < I n t e r n a l I d > 6 b d d 4 6 3 a - 2 d e b - 4 e 7 3 - 8 c 6 a - 1 5 d e c 7 a 3 4 e a 5 < / I n t e r n a l I d > < N a m e > C h a r t s   7 _ V F 1 0 2 5 9 4 6 5 3 �O�Y�g���N�~r�>f:y� �.Uϑ�k��s^3z09 3 9 0 0 9 9 9 3 3 < / N a m e > < T e x t > �O�Y�g���N�~r�>f:y�   �.Uϑ�k��s^3z0< / T e x t > < B o o k M a r k E n t r y N a m e > C h a r t s   7 _ V F 1 0 2 5 9 4 6 5 3 �O�Y�g���N�~r�>f:y� �.Uϑ�k��s^3z09 3 9 0 0 < / B o o k M a r k E n t r y N a m e > < B o o k M a r k E x i t N a m e > C h a r t s   7 _ V F 1 0 2 5 9 4 6 5 3 �O�Y�g���N�~r�>f:y� �.Uϑ�k��s^3z09 9 9 3 3 < / B o o k M a r k E x i t N a m e > < B o o k M a r k E n t r y P o s i t i o n > 9 3 9 0 0 < / B o o k M a r k E n t r y P o s i t i o n > < B o o k M a r k E x i t P o s i t i o n > 9 9 9 3 3 < / B o o k M a r k E x i t P o s i t i o n > < / C a p t i o n I t e m > < C a p t i o n I t e m > < I n t e r n a l I d > 6 7 9 a d a c 5 - e e e 2 - 4 6 0 b - 8 d 7 c - 8 0 3 4 0 2 f 7 6 e 4 b < / I n t e r n a l I d > < N a m e > C h a r t s   7 _ V F 1 0 2 5 9 4 6 5 3 imc� _�Y�eؚ N�N�6qTNM�� gT(W	Ng�VGS01 0 0 0 3 3 1 0 5 4 0 0 < / N a m e > < T e x t > imc� _�Y�eؚ N�N�6qTNM��   gT(W	Ng�VGS0< / T e x t > < B o o k M a r k E n t r y N a m e > C h a r t s   7 _ V F 1 0 2 5 9 4 6 5 3 imc� _�Y�eؚ N�N�6qTNM�� gT(W	Ng�VGS01 0 0 0 3 3 < / B o o k M a r k E n t r y N a m e > < B o o k M a r k E x i t N a m e > C h a r t s   7 _ V F 1 0 2 5 9 4 6 5 3 imc� _�Y�eؚ N�N�6qTNM�� gT(W	Ng�VGS01 0 5 4 0 0 < / B o o k M a r k E x i t N a m e > < B o o k M a r k E n t r y P o s i t i o n > 1 0 0 0 3 3 < / B o o k M a r k E n t r y P o s i t i o n > < B o o k M a r k E x i t P o s i t i o n > 1 0 5 4 0 0 < / B o o k M a r k E x i t P o s i t i o n > < / C a p t i o n I t e m > < C a p t i o n I t e m > < I n t e r n a l I d > d 6 4 9 e 7 3 5 - 5 1 a 4 - 4 8 2 9 - a e 4 6 - 8 d d 1 2 4 3 e e 1 4 4 < / I n t e r n a l I d > < N a m e > C h a r t s   7 _ V F 1 0 2 5 9 4 6 5 3 ��Vf _�Y�e^�8^ؚ�1 0 5 5 0 0 1 0 9 2 6 7 < / N a m e > < T e x t > ��Vf _�Y�e^�8^ؚ�< / T e x t > < B o o k M a r k E n t r y N a m e > C h a r t s   7 _ V F 1 0 2 5 9 4 6 5 3 ��Vf _�Y�e^�8^ؚ�1 0 5 5 0 0 < / B o o k M a r k E n t r y N a m e > < B o o k M a r k E x i t N a m e > C h a r t s   7 _ V F 1 0 2 5 9 4 6 5 3 ��Vf _�Y�e^�8^ؚ�1 0 9 2 6 7 < / B o o k M a r k E x i t N a m e > < B o o k M a r k E n t r y P o s i t i o n > 1 0 5 5 0 0 < / B o o k M a r k E n t r y P o s i t i o n > < B o o k M a r k E x i t P o s i t i o n > 1 0 9 2 6 7 < / B o o k M a r k E x i t P o s i t i o n > < / C a p t i o n I t e m > < C a p t i o n I t e m > < I n t e r n a l I d > 8 c 8 2 3 8 a e - e a f d - 4 1 1 2 - b 5 0 6 - b e 0 1 6 2 0 2 8 c a 9 < / I n t e r n a l I d > < N a m e > C h a r t s   7 _ V F 1 0 2 5 9 4 6 5 3 6qTc�~NM�01 0 9 3 6 7 1 1 2 2 0 0 < / N a m e > < T e x t > 6qTc�~NM�0< / T e x t > < B o o k M a r k E n t r y N a m e > C h a r t s   7 _ V F 1 0 2 5 9 4 6 5 3 6qTc�~NM�01 0 9 3 6 7 < / B o o k M a r k E n t r y N a m e > < B o o k M a r k E x i t N a m e > C h a r t s   7 _ V F 1 0 2 5 9 4 6 5 3 6qTc�~NM�01 1 2 2 0 0 < / B o o k M a r k E x i t N a m e > < B o o k M a r k E n t r y P o s i t i o n > 1 0 9 3 6 7 < / B o o k M a r k E n t r y P o s i t i o n > < B o o k M a r k E x i t P o s i t i o n > 1 1 2 2 0 0 < / B o o k M a r k E x i t P o s i t i o n > < / C a p t i o n I t e m > < C a p t i o n I t e m > < I n t e r n a l I d > 2 b d d 1 e 4 3 - 8 e 0 1 - 4 7 8 8 - 8 f 1 7 - f 5 e a b 4 d 4 1 e b 3 < / I n t e r n a l I d > < N a m e > C h a r t s   7 _ V F 1 0 2 5 9 4 6 5 3 �Y�g�`��h�:yGW SR^�v<P��O�Yg�N0c[�^bt^�^�1 1 2 3 0 0 1 1 6 9 0 0 < / N a m e > < T e x t > �Y�g�`��h�:yGW SR^�v<P�  �O�Yg�N0c[�^bt^�^�< / T e x t > < B o o k M a r k E n t r y N a m e > C h a r t s   7 _ V F 1 0 2 5 9 4 6 5 3 �Y�g�`��h�:yGW SR^�v<P��O�Yg�N0c[�^bt^�^�1 1 2 3 0 0 < / B o o k M a r k E n t r y N a m e > < B o o k M a r k E x i t N a m e > C h a r t s   7 _ V F 1 0 2 5 9 4 6 5 3 �Y�g�`��h�:yGW SR^�v<P��O�Yg�N0c[�^bt^�^�1 1 6 9 0 0 < / B o o k M a r k E x i t N a m e > < B o o k M a r k E n t r y P o s i t i o n > 1 1 2 3 0 0 < / B o o k M a r k E n t r y P o s i t i o n > < B o o k M a r k E x i t P o s i t i o n > 1 1 6 9 0 0 < / B o o k M a r k E x i t P o s i t i o n > < / C a p t i o n I t e m > < C a p t i o n I t e m > < I n t e r n a l I d > 3 f 8 2 1 f e 4 - 0 5 8 b - 4 3 2 7 - b d 0 c - b 0 3 9 4 8 0 b 8 a 4 2 < / I n t e r n a l I d > < N a m e > C h a r t s   7 _ V F 1 0 2 5 9 4 6 5 3 �S�NO(u�b�~�V01 1 7 0 0 0 1 1 9 8 3 3 < / N a m e > < T e x t > �S�NO(u�b�~�V0< / T e x t > < B o o k M a r k E n t r y N a m e > C h a r t s   7 _ V F 1 0 2 5 9 4 6 5 3 �S�NO(u�b�~�V01 1 7 0 0 0 < / B o o k M a r k E n t r y N a m e > < B o o k M a r k E x i t N a m e > C h a r t s   7 _ V F 1 0 2 5 9 4 6 5 3 �S�NO(u�b�~�V01 1 9 8 3 3 < / B o o k M a r k E x i t N a m e > < B o o k M a r k E n t r y P o s i t i o n > 1 1 7 0 0 0 < / B o o k M a r k E n t r y P o s i t i o n > < B o o k M a r k E x i t P o s i t i o n > 1 1 9 8 3 3 < / B o o k M a r k E x i t P o s i t i o n > < / C a p t i o n I t e m > < C a p t i o n I t e m > < I n t e r n a l I d > 4 8 6 2 a d 4 a - 5 e 5 b - 4 6 2 3 - a 7 1 b - 4 a 5 4 9 9 1 9 d 6 3 8 < / I n t e r n a l I d > < N a m e > C h a r t s   7 _ V F 1 0 2 5 9 4 6 5 3 	gsQNT�Vh�{|�W�v��~�Oo`�1 1 9 9 3 3 1 2 4 0 6 7 < / N a m e > < T e x t > 	gsQNT�Vh�{|�W�v��~�Oo`�< / T e x t > < B o o k M a r k E n t r y N a m e > C h a r t s   7 _ V F 1 0 2 5 9 4 6 5 3 	gsQNT�Vh�{|�W�v��~�Oo`�1 1 9 9 3 3 < / B o o k M a r k E n t r y N a m e > < B o o k M a r k E x i t N a m e > C h a r t s   7 _ V F 1 0 2 5 9 4 6 5 3 	gsQNT�Vh�{|�W�v��~�Oo`�1 2 4 0 6 7 < / B o o k M a r k E x i t N a m e > < B o o k M a r k E n t r y P o s i t i o n > 1 1 9 9 3 3 < / B o o k M a r k E n t r y P o s i t i o n > < B o o k M a r k E x i t P o s i t i o n > 1 2 4 0 6 7 < / B o o k M a r k E x i t P o s i t i o n > < / C a p t i o n I t e m > < C a p t i o n I t e m > < I n t e r n a l I d > 1 0 f 6 3 3 1 b - 0 5 0 b - 4 6 3 f - 9 a 5 5 - 6 8 c 3 b d 4 1 4 8 4 6 < / I n t e r n a l I d > < N a m e > C h a r t s   7 _ V F 1 0 2 5 9 4 6 5 3 ���S���z�~_g�e�c�O�v��zXd��aS01 2 4 1 6 7 1 2 5 9 3 3 < / N a m e > < T e x t > ���S���z�~_g�e�c�O�v  ��zXd��aS0< / T e x t > < B o o k M a r k E n t r y N a m e > C h a r t s   7 _ V F 1 0 2 5 9 4 6 5 3 ���S���z�~_g�e�c�O�v��zXd��aS01 2 4 1 6 7 < / B o o k M a r k E n t r y N a m e > < B o o k M a r k E x i t N a m e > C h a r t s   7 _ V F 1 0 2 5 9 4 6 5 3 ���S���z�~_g�e�c�O�v��zXd��aS01 2 5 9 3 3 < / B o o k M a r k E x i t N a m e > < B o o k M a r k E n t r y P o s i t i o n > 1 2 4 1 6 7 < / B o o k M a r k E n t r y P o s i t i o n > < B o o k M a r k E x i t P o s i t i o n > 1 2 5 9 3 3 < / B o o k M a r k E x i t P o s i t i o n > < / C a p t i o n I t e m > < / C a p t i o n I t e m s > < / C a p t i o n I t e m s L i s t > 
</file>

<file path=customXml/item4.xml>��< ? x m l   v e r s i o n = " 1 . 0 "   e n c o d i n g = " u t f - 1 6 " ? > < C a p t i o n I t e m s L i s t   x m l n s : x s d = " h t t p : / / w w w . w 3 . o r g / 2 0 0 1 / X M L S c h e m a "   x m l n s : x s i = " h t t p : / / w w w . w 3 . o r g / 2 0 0 1 / X M L S c h e m a - i n s t a n c e " > < I d > 3 3 d 3 b 4 8 a - e d d d - 4 1 2 6 - 8 0 c b - 4 6 8 b 0 1 d 0 3 0 e 2 < / I d > < C a p t i o n I t e m s > < C a p t i o n I t e m > < I n t e r n a l I d > 3 9 8 d b 1 9 4 - 4 0 a a - 4 3 9 4 - 8 d 4 5 - 3 5 2 6 b e 5 c e e c 3 < / I n t e r n a l I d > < N a m e > C h a r t s   T h r e e _ V F 1 0 2 5 9 4 6 3 4 ��Vh�v^^�penc�v/U NƉ�V�؏�S�N	gvQ�Nb__0��Vh�	cg�[ �.U�NXTۏL��k��07 0 0 8 2 6 7 < / N a m e > < T e x t > ��Vh�v^^�penc�v/U NƉ�V�  ؏�S�N	gvQ�Nb__0��Vh�  	cg�[ �.U�NXTۏL��k��0< / T e x t > < B o o k M a r k E n t r y N a m e > C h a r t s   T h r e e _ V F 1 0 2 5 9 4 6 3 4 ��Vh�v^^�penc�v/U NƉ�V�؏�S�N	gvQ�Nb__0��Vh�	cg�[ �.U�NXTۏL��k��07 0 0 < / B o o k M a r k E n t r y N a m e > < B o o k M a r k E x i t N a m e > C h a r t s   T h r e e _ V F 1 0 2 5 9 4 6 3 4 ��Vh�v^^�penc�v/U NƉ�V�؏�S�N	gvQ�Nb__0��Vh�	cg�[ �.U�NXTۏL��k��08 2 6 7 < / B o o k M a r k E x i t N a m e > < B o o k M a r k E n t r y P o s i t i o n > 7 0 0 < / B o o k M a r k E n t r y P o s i t i o n > < B o o k M a r k E x i t P o s i t i o n > 8 2 6 7 < / B o o k M a r k E x i t P o s i t i o n > < / C a p t i o n I t e m > < C a p t i o n I t e m > < I n t e r n a l I d > d d e 5 5 d 1 7 - c 9 b c - 4 0 6 d - a 5 d 9 - 3 2 1 d d b 7 1 8 c 4 5 < / I n t e r n a l I d > < N a m e > C h a r t s   T h r e e _ V F 1 0 2 5 9 4 6 3 4 �Vh��^萄vX t�>f:ypenc8 3 6 7 1 6 0 6 7 < / N a m e > < T e x t > �Vh��^萄v  X   t�>f:ypenc  	cR�cR� Ng0�Ng0	Ng0< / T e x t > < B o o k M a r k E n t r y N a m e > C h a r t s   T h r e e _ V F 1 0 2 5 9 4 6 3 4 �Vh��^萄vX t�>f:ypenc8 3 6 7 < / B o o k M a r k E n t r y N a m e > < B o o k M a r k E x i t N a m e > C h a r t s   T h r e e _ V F 1 0 2 5 9 4 6 3 4 �Vh��^萄vX t�>f:ypenc1 6 0 6 7 < / B o o k M a r k E x i t N a m e > < B o o k M a r k E n t r y P o s i t i o n > 8 3 6 7 < / B o o k M a r k E n t r y P o s i t i o n > < B o o k M a r k E x i t P o s i t i o n > 1 6 0 6 7 < / B o o k M a r k E x i t P o s i t i o n > < / C a p t i o n I t e m > < C a p t i o n I t e m > < I n t e r n a l I d > e b d 8 e 3 7 4 - 9 1 7 0 - 4 7 2 5 - 8 3 e 8 - e 9 8 9 f 1 4 d 4 7 9 a < / I n t e r n a l I d > < N a m e > C h a r t s   T h r e e _ V F 1 0 2 5 9 4 6 3 4 �Vh��V�O1uL��sS �.U�NXT�YT	��~b01 6 1 6 7 2 0 6 3 3 < / N a m e > < T e x t > �Vh��V�O1uL��sS �.U  �NXT�YT	��~b0< / T e x t > < B o o k M a r k E n t r y N a m e > C h a r t s   T h r e e _ V F 1 0 2 5 9 4 6 3 4 �Vh��V�O1uL��sS �.U�NXT�YT	��~b01 6 1 6 7 < / B o o k M a r k E n t r y N a m e > < B o o k M a r k E x i t N a m e > C h a r t s   T h r e e _ V F 1 0 2 5 9 4 6 3 4 �Vh��V�O1uL��sS �.U�NXT�YT	��~b02 0 6 3 3 < / B o o k M a r k E x i t N a m e > < B o o k M a r k E n t r y P o s i t i o n > 1 6 1 6 7 < / B o o k M a r k E n t r y P o s i t i o n > < B o o k M a r k E x i t P o s i t i o n > 2 0 6 3 3 < / B o o k M a r k E x i t P o s i t i o n > < / C a p t i o n I t e m > < C a p t i o n I t e m > < I n t e r n a l I d > 7 b e 5 4 b 8 3 - a f b 3 - 4 b 3 2 - 8 7 b 1 - c 8 0 d e 9 1 e 1 1 8 4 < / I n t e r n a l I d > < N a m e > C h a r t s   T h r e e _ V F 1 0 2 5 9 4 6 3 4 FO/fb�S�N�bct�
N�vpenc2 0 7 3 3 2 3 7 0 0 < / N a m e > < T e x t > FO/fb�S�N�bct�
N�vpenc< / T e x t > < B o o k M a r k E n t r y N a m e > C h a r t s   T h r e e _ V F 1 0 2 5 9 4 6 3 4 FO/fb�S�N�bct�
N�vpenc2 0 7 3 3 < / B o o k M a r k E n t r y N a m e > < B o o k M a r k E x i t N a m e > C h a r t s   T h r e e _ V F 1 0 2 5 9 4 6 3 4 FO/fb�S�N�bct�
N�vpenc2 3 7 0 0 < / B o o k M a r k E x i t N a m e > < B o o k M a r k E n t r y P o s i t i o n > 2 0 7 3 3 < / B o o k M a r k E n t r y P o s i t i o n > < B o o k M a r k E x i t P o s i t i o n > 2 3 7 0 0 < / B o o k M a r k E x i t P o s i t i o n > < / C a p t i o n I t e m > < C a p t i o n I t e m > < I n t e r n a l I d > 2 8 6 2 3 a 8 d - 4 0 b 9 - 4 d c f - b a 7 7 - 1 3 f 5 3 3 0 3 9 6 e 8 < / I n t e r n a l I d > < N a m e > C h a r t s   T h r e e _ V F 1 0 2 5 9 4 6 3 4 �N�O�[ �.U�NXTꁫ�ۏL��k����N/f�N�v�k��02 3 8 0 0 2 8 4 0 0 < / N a m e > < T e x t > �N�O�[ �.U�NXTꁫ�ۏL�  �k����N/f�N�v�k��0< / T e x t > < B o o k M a r k E n t r y N a m e > C h a r t s   T h r e e _ V F 1 0 2 5 9 4 6 3 4 �N�O�[ �.U�NXTꁫ�ۏL��k����N/f�N�v�k��02 3 8 0 0 < / B o o k M a r k E n t r y N a m e > < B o o k M a r k E x i t N a m e > C h a r t s   T h r e e _ V F 1 0 2 5 9 4 6 3 4 �N�O�[ �.U�NXTꁫ�ۏL��k����N/f�N�v�k��02 8 4 0 0 < / B o o k M a r k E x i t N a m e > < B o o k M a r k E n t r y P o s i t i o n > 2 3 8 0 0 < / B o o k M a r k E n t r y P o s i t i o n > < B o o k M a r k E x i t P o s i t i o n > 2 8 4 0 0 < / B o o k M a r k E x i t P o s i t i o n > < / C a p t i o n I t e m > < C a p t i o n I t e m > < I n t e r n a l I d > b 6 9 0 6 8 a 9 - 9 7 4 e - 4 4 3 5 - b f e 3 - b 9 b d d a 3 0 8 e 9 d < / I n t e r n a l I d > < N a m e > C h a r t s   T h r e e _ V F 1 0 2 5 9 4 6 3 4 :NR�^�Vh��vُ�y�eƉ�V�b(W ���� 	�y�aS
N�v penc �~-NUS�Q RbcL�/ R 	c��02 8 5 0 0 3 7 5 3 3 < / N a m e > < T e x t > :NR�^�Vh��vُ�y�eƉ�V�b(W   ���� 	�y�aS
N�v penc �~-N  US�Q RbcL�/ R 	c��0< / T e x t > < B o o k M a r k E n t r y N a m e > C h a r t s   T h r e e _ V F 1 0 2 5 9 4 6 3 4 :NR�^�Vh��vُ�y�eƉ�V�b(W ���� 	�y�aS
N�v penc �~-NUS�Q RbcL�/ R 	c��02 8 5 0 0 < / B o o k M a r k E n t r y N a m e > < B o o k M a r k E x i t N a m e > C h a r t s   T h r e e _ V F 1 0 2 5 9 4 6 3 4 :NR�^�Vh��vُ�y�eƉ�V�b(W ���� 	�y�aS
N�v penc �~-NUS�Q RbcL�/ R 	c��03 7 5 3 3 < / B o o k M a r k E x i t N a m e > < B o o k M a r k E n t r y P o s i t i o n > 2 8 5 0 0 < / B o o k M a r k E n t r y P o s i t i o n > < B o o k M a r k E x i t P o s i t i o n > 3 7 5 3 3 < / B o o k M a r k E x i t P o s i t i o n > < / C a p t i o n I t e m > < C a p t i o n I t e m > < I n t e r n a l I d > 1 9 1 4 1 b 3 9 - 2 8 b 7 - 4 0 0 c - 9 1 2 f - 0 5 9 d 5 f 1 2 7 1 5 0 < / I n t e r n a l I d > < N a m e > C h a r t s   T h r e e _ V F 1 0 2 5 9 4 6 3 4 (WbUS�Q�	c���e��Vh�sS�f9e03 7 6 3 3 4 2 1 6 7 < / N a m e > < T e x t > (WbUS�Q�	c���e��Vh�sS�f9e0< / T e x t > < B o o k M a r k E n t r y N a m e > C h a r t s   T h r e e _ V F 1 0 2 5 9 4 6 3 4 (WbUS�Q�	c���e��Vh�sS�f9e03 7 6 3 3 < / B o o k M a r k E n t r y N a m e > < B o o k M a r k E x i t N a m e > C h a r t s   T h r e e _ V F 1 0 2 5 9 4 6 3 4 (WbUS�Q�	c���e��Vh�sS�f9e04 2 1 6 7 < / B o o k M a r k E x i t N a m e > < B o o k M a r k E n t r y P o s i t i o n > 3 7 6 3 3 < / B o o k M a r k E n t r y P o s i t i o n > < B o o k M a r k E x i t P o s i t i o n > 4 2 1 6 7 < / B o o k M a r k E x i t P o s i t i o n > < / C a p t i o n I t e m > < C a p t i o n I t e m > < I n t e r n a l I d > 3 1 7 8 c a c e - 2 5 8 2 - 4 5 7 a - 8 7 d b - 3 1 5 9 c f c 6 a 1 c b < / I n t e r n a l I d > < N a m e > C h a r t s   T h r e e _ V F 1 0 2 5 9 4 6 3 4 �s(W��Vh�>f:y�v�Oo`�]�Su�SS04 2 2 6 7 4 4 6 0 0 < / N a m e > < T e x t > �s(W��Vh�>f:y�v�Oo`�]�Su�SS0< / T e x t > < B o o k M a r k E n t r y N a m e > C h a r t s   T h r e e _ V F 1 0 2 5 9 4 6 3 4 �s(W��Vh�>f:y�v�Oo`�]�Su�SS04 2 2 6 7 < / B o o k M a r k E n t r y N a m e > < B o o k M a r k E x i t N a m e > C h a r t s   T h r e e _ V F 1 0 2 5 9 4 6 3 4 �s(W��Vh�>f:y�v�Oo`�]�Su�SS04 4 6 0 0 < / B o o k M a r k E x i t N a m e > < B o o k M a r k E n t r y P o s i t i o n > 4 2 2 6 7 < / B o o k M a r k E n t r y P o s i t i o n > < B o o k M a r k E x i t P o s i t i o n > 4 4 6 0 0 < / B o o k M a r k E x i t P o s i t i o n > < / C a p t i o n I t e m > < C a p t i o n I t e m > < I n t e r n a l I d > e 5 f 6 4 1 9 1 - d 2 e 4 - 4 9 8 7 - 8 2 1 e - 1 7 a 1 9 e a 5 e f 0 5 < / I n t e r n a l I d > < N a m e > C h a r t s   T h r e e _ V F 1 0 2 5 9 4 6 3 4 �Vh��^萄vX t��s(W>f:yL�T�y�4 4 7 0 0 5 1 1 6 7 < / N a m e > < T e x t > �Vh��^萄v  X   t��s(W>f:yL�T�y�  imc�0�Vf�T�g�0< / T e x t > < B o o k M a r k E n t r y N a m e > C h a r t s   T h r e e _ V F 1 0 2 5 9 4 6 3 4 �Vh��^萄vX t��s(W>f:yL�T�y�4 4 7 0 0 < / B o o k M a r k E n t r y N a m e > < B o o k M a r k E x i t N a m e > C h a r t s   T h r e e _ V F 1 0 2 5 9 4 6 3 4 �Vh��^萄vX t��s(W>f:yL�T�y�5 1 1 6 7 < / B o o k M a r k E x i t N a m e > < B o o k M a r k E n t r y P o s i t i o n > 4 4 7 0 0 < / B o o k M a r k E n t r y P o s i t i o n > < B o o k M a r k E x i t P o s i t i o n > 5 1 1 6 7 < / B o o k M a r k E x i t P o s i t i o n > < / C a p t i o n I t e m > < C a p t i o n I t e m > < I n t e r n a l I d > a b b 4 b b e a - b 2 0 0 - 4 e c 0 - b 3 f 8 - 9 0 4 2 2 e 5 2 5 c 1 6 < / I n t e r n a l I d > < N a m e > C h a r t s   T h r e e _ V F 1 0 2 5 9 4 6 3 4 �Vh��V�O1uRT�y� Ng0�Ng0	Ng	��~b05 1 2 6 7 5 6 3 3 3 < / N a m e > < T e x t > �Vh��V�O1uRT�y  � Ng0�N  g0	Ng	��~b0< / T e x t > < B o o k M a r k E n t r y N a m e > C h a r t s   T h r e e _ V F 1 0 2 5 9 4 6 3 4 �Vh��V�O1uRT�y� Ng0�Ng0	Ng	��~b05 1 2 6 7 < / B o o k M a r k E n t r y N a m e > < B o o k M a r k E x i t N a m e > C h a r t s   T h r e e _ V F 1 0 2 5 9 4 6 3 4 �Vh��V�O1uRT�y� Ng0�Ng0	Ng	��~b05 6 3 3 3 < / B o o k M a r k E x i t N a m e > < B o o k M a r k E n t r y P o s i t i o n > 5 1 2 6 7 < / B o o k M a r k E n t r y P o s i t i o n > < B o o k M a r k E x i t P o s i t i o n > 5 6 3 3 3 < / B o o k M a r k E x i t P o s i t i o n > < / C a p t i o n I t e m > < C a p t i o n I t e m > < I n t e r n a l I d > 4 e 0 5 b 0 b 9 - b 0 0 f - 4 7 8 6 - 8 5 f 9 - 6 0 f c b 5 1 f d 9 1 8 < / I n t e r n a l I d > < N a m e > C h a r t s   T h r e e _ V F 1 0 2 5 9 4 6 3 4 �s(W��Vh�>f:y�kT �.U�NXT�kg �.UN�~�v�b�k��05 6 4 3 3 6 2 7 6 7 < / N a m e > < T e x t > �s(W��Vh�>f:y�kT �.U�NXT  �kg �.UN�~�v�b�k��0< / T e x t > < B o o k M a r k E n t r y N a m e > C h a r t s   T h r e e _ V F 1 0 2 5 9 4 6 3 4 �s(W��Vh�>f:y�kT �.U�NXT�kg �.UN�~�v�b�k��05 6 4 3 3 < / B o o k M a r k E n t r y N a m e > < B o o k M a r k E x i t N a m e > C h a r t s   T h r e e _ V F 1 0 2 5 9 4 6 3 4 �s(W��Vh�>f:y�kT �.U�NXT�kg �.UN�~�v�b�k��06 2 7 6 7 < / B o o k M a r k E x i t N a m e > < B o o k M a r k E n t r y P o s i t i o n > 5 6 4 3 3 < / B o o k M a r k E n t r y P o s i t i o n > < B o o k M a r k E x i t P o s i t i o n > 6 2 7 6 7 < / B o o k M a r k E x i t P o s i t i o n > < / C a p t i o n I t e m > < C a p t i o n I t e m > < I n t e r n a l I d > 2 a 1 9 9 5 e d - 2 b 6 c - 4 9 8 9 - b 6 6 0 - 6 0 c 4 e 8 1 e 9 7 0 d < / I n t e r n a l I d > < N a m e > C h a r t s   T h r e e _ V F 1 0 2 5 9 4 6 3 4 @b�Nُ̑>f:yimc��v@b	gpenc0�Vf�v@b	gpenc�T�g�v@b	gpenc06 2 8 6 7 6 8 7 0 0 < / N a m e > < T e x t > @b�Nُ̑>f:yimc��v@b	gpenc0  �Vf�v@b	gpenc�T�g�v@b	gpenc0< / T e x t > < B o o k M a r k E n t r y N a m e > C h a r t s   T h r e e _ V F 1 0 2 5 9 4 6 3 4 @b�Nُ̑>f:yimc��v@b	gpenc0�Vf�v@b	gpenc�T�g�v@b	gpenc06 2 8 6 7 < / B o o k M a r k E n t r y N a m e > < B o o k M a r k E x i t N a m e > C h a r t s   T h r e e _ V F 1 0 2 5 9 4 6 3 4 @b�Nُ̑>f:yimc��v@b	gpenc0�Vf�v@b	gpenc�T�g�v@b	gpenc06 8 7 0 0 < / B o o k M a r k E x i t N a m e > < B o o k M a r k E n t r y P o s i t i o n > 6 2 8 6 7 < / B o o k M a r k E n t r y P o s i t i o n > < B o o k M a r k E x i t P o s i t i o n > 6 8 7 0 0 < / B o o k M a r k E x i t P o s i t i o n > < / C a p t i o n I t e m > < C a p t i o n I t e m > < I n t e r n a l I d > 6 5 7 0 9 a 1 3 - 3 3 e e - 4 e 3 6 - 8 0 8 a - 1 d d b 9 1 9 3 a 6 4 f < / I n t e r n a l I d > < N a m e > C h a r t s   T h r e e _ V F 1 0 2 5 9 4 6 3 4 :N\�Vh�Rbc�V�S�YƉ�V�6 8 8 0 0 7 1 4 3 3 < / N a m e > < T e x t > :N\�Vh�Rbc�V�S�YƉ�V�< / T e x t > < B o o k M a r k E n t r y N a m e > C h a r t s   T h r e e _ V F 1 0 2 5 9 4 6 3 4 :N\�Vh�Rbc�V�S�YƉ�V�6 8 8 0 0 < / B o o k M a r k E n t r y N a m e > < B o o k M a r k E x i t N a m e > C h a r t s   T h r e e _ V F 1 0 2 5 9 4 6 3 4 :N\�Vh�Rbc�V�S�YƉ�V�7 1 4 3 3 < / B o o k M a r k E x i t N a m e > < B o o k M a r k E n t r y P o s i t i o n > 6 8 8 0 0 < / B o o k M a r k E n t r y P o s i t i o n > < B o o k M a r k E x i t P o s i t i o n > 7 1 4 3 3 < / B o o k M a r k E x i t P o s i t i o n > < / C a p t i o n I t e m > < C a p t i o n I t e m > < I n t e r n a l I d > 6 9 c a 1 4 8 6 - 5 f 9 3 - 4 d 2 b - b 8 f 9 - 6 2 1 c a d f e 8 1 9 9 < / I n t e r n a l I d > < N a m e > C h a r t s   T h r e e _ V F 1 0 2 5 9 4 6 3 4 b�S ��Q!kUS�Q RbcL�/ R �dk�e�Vh�b`Y:N�S�YƉ�V07 1 5 3 3 7 9 4 0 0 < / N a m e > < T e x t > b�S ��Q!kUS�Q RbcL�/ R �  dk�e�Vh�b`Y:N�S�YƉ�V0< / T e x t > < B o o k M a r k E n t r y N a m e > C h a r t s   T h r e e _ V F 1 0 2 5 9 4 6 3 4 b�S ��Q!kUS�Q RbcL�/ R �dk�e�Vh�b`Y:N�S�YƉ�V07 1 5 3 3 < / B o o k M a r k E n t r y N a m e > < B o o k M a r k E x i t N a m e > C h a r t s   T h r e e _ V F 1 0 2 5 9 4 6 3 4 b�S ��Q!kUS�Q RbcL�/ R �dk�e�Vh�b`Y:N�S�YƉ�V07 9 4 0 0 < / B o o k M a r k E x i t N a m e > < B o o k M a r k E n t r y P o s i t i o n > 7 1 5 3 3 < / B o o k M a r k E n t r y P o s i t i o n > < B o o k M a r k E x i t P o s i t i o n > 7 9 4 0 0 < / B o o k M a r k E x i t P o s i t i o n > < / C a p t i o n I t e m > < / C a p t i o n I t e m s > < / C a p t i o n I t e m s L i s t > 
</file>

<file path=customXml/item5.xml>��< ? x m l   v e r s i o n = " 1 . 0 "   e n c o d i n g = " u t f - 1 6 " ? > < C a p t i o n I t e m s L i s t   x m l n s : x s d = " h t t p : / / w w w . w 3 . o r g / 2 0 0 1 / X M L S c h e m a "   x m l n s : x s i = " h t t p : / / w w w . w 3 . o r g / 2 0 0 1 / X M L S c h e m a - i n s t a n c e " > < I d > 6 f 1 4 d 0 9 c - b 4 e b - 4 9 3 7 - b 4 2 0 - 1 7 3 f 9 2 c e 1 a b f < / I d > < C a p t i o n I t e m s > < C a p t i o n I t e m > < I n t e r n a l I d > 7 7 7 4 9 6 2 8 - a 0 d a - 4 e 9 b - 9 7 c 6 - c e 5 a f f 0 7 b 7 6 1 < / I n t e r n a l I d > < N a m e > C H a r t s   F i v e _ V F 1 0 2 5 9 4 6 4 6 S_�` gRR�^�Vh��e��Vh�Ǒ(uh�Q��r��T7h_�1 6 7 4 3 3 3 < / N a m e > < T e x t > S_�` gRR�^�Vh��e�  �Vh�Ǒ(uh�Q��r��T7h_�< / T e x t > < B o o k M a r k E n t r y N a m e > C H a r t s   F i v e _ V F 1 0 2 5 9 4 6 4 6 S_�` gRR�^�Vh��e��Vh�Ǒ(uh�Q��r��T7h_�1 6 7 < / B o o k M a r k E n t r y N a m e > < B o o k M a r k E x i t N a m e > C H a r t s   F i v e _ V F 1 0 2 5 9 4 6 4 6 S_�` gRR�^�Vh��e��Vh�Ǒ(uh�Q��r��T7h_�4 3 3 3 < / B o o k M a r k E x i t N a m e > < B o o k M a r k E n t r y P o s i t i o n > 1 6 7 < / B o o k M a r k E n t r y P o s i t i o n > < B o o k M a r k E x i t P o s i t i o n > 4 3 3 3 < / B o o k M a r k E x i t P o s i t i o n > < / C a p t i o n I t e m > < C a p t i o n I t e m > < I n t e r n a l I d > d 7 c f 1 a 0 4 - 0 f 3 6 - 4 e 3 4 - 9 3 8 8 - d b c 6 3 b c 8 1 d 3 5 < / I n t e r n a l I d > < N a m e > C H a r t s   F i v e _ V F 1 0 2 5 9 4 6 4 6 FO/f�`�S�N�_��f9e��r�b7h_04 4 3 3 8 8 3 3 < / N a m e > < T e x t > FO/f�`�S�N�_��f9e��r�b7h_0< / T e x t > < B o o k M a r k E n t r y N a m e > C H a r t s   F i v e _ V F 1 0 2 5 9 4 6 4 6 FO/f�`�S�N�_��f9e��r�b7h_04 4 3 3 < / B o o k M a r k E n t r y N a m e > < B o o k M a r k E x i t N a m e > C H a r t s   F i v e _ V F 1 0 2 5 9 4 6 4 6 FO/f�`�S�N�_��f9e��r�b7h_08 8 3 3 < / B o o k M a r k E x i t N a m e > < B o o k M a r k E n t r y P o s i t i o n > 4 4 3 3 < / B o o k M a r k E n t r y P o s i t i o n > < B o o k M a r k E x i t P o s i t i o n > 8 8 3 3 < / B o o k M a r k E x i t P o s i t i o n > < / C a p t i o n I t e m > < C a p t i o n I t e m > < I n t e r n a l I d > 3 d d 7 9 e 4 a - 8 4 e a - 4 7 c 7 - 9 f 0 f - b 3 a d 0 9 c 9 4 a e 7 < / I n t e r n a l I d > < N a m e > C H a r t s   F i v e _ V F 1 0 2 5 9 4 6 4 6 (W ���� 	�y�aS
N�v �Vh�7h_ �~-N�b\US�Q vQ�N 	c���8 9 3 3 1 3 6 0 0 < / N a m e > < T e x t > (W ���� 	�y�aS
N�v �Vh�7h_   �~-N�b\US�Q vQ�N 	c���< / T e x t > < B o o k M a r k E n t r y N a m e > C H a r t s   F i v e _ V F 1 0 2 5 9 4 6 4 6 (W ���� 	�y�aS
N�v �Vh�7h_ �~-N�b\US�Q vQ�N 	c���8 9 3 3 < / B o o k M a r k E n t r y N a m e > < B o o k M a r k E x i t N a m e > C H a r t s   F i v e _ V F 1 0 2 5 9 4 6 4 6 (W ���� 	�y�aS
N�v �Vh�7h_ �~-N�b\US�Q vQ�N 	c���1 3 6 0 0 < / B o o k M a r k E x i t N a m e > < B o o k M a r k E n t r y P o s i t i o n > 8 9 3 3 < / B o o k M a r k E n t r y P o s i t i o n > < B o o k M a r k E x i t P o s i t i o n > 1 3 6 0 0 < / B o o k M a r k E x i t P o s i t i o n > < / C a p t i o n I t e m > < C a p t i o n I t e m > < I n t e r n a l I d > e f a 0 0 e 7 a - a 8 a 8 - 4 b d 2 - 9 c 4 4 - 7 7 e 4 2 8 b 8 a e e c < / I n t e r n a l I d > < N a m e > C H a r t s   F i v e _ V F 1 0 2 5 9 4 6 4 6 dk�e>f:yb��:Ndk�Vh���n�v@b	gNTY01 3 7 0 0 1 7 3 3 3 < / N a m e > < T e x t > dk�e>f:yb��:Ndk�Vh�  ��n�v@b	gNTY0< / T e x t > < B o o k M a r k E n t r y N a m e > C H a r t s   F i v e _ V F 1 0 2 5 9 4 6 4 6 dk�e>f:yb��:Ndk�Vh���n�v@b	gNTY01 3 7 0 0 < / B o o k M a r k E n t r y N a m e > < B o o k M a r k E x i t N a m e > C H a r t s   F i v e _ V F 1 0 2 5 9 4 6 4 6 dk�e>f:yb��:Ndk�Vh���n�v@b	gNTY01 7 3 3 3 < / B o o k M a r k E x i t N a m e > < B o o k M a r k E n t r y P o s i t i o n > 1 3 7 0 0 < / B o o k M a r k E n t r y P o s i t i o n > < B o o k M a r k E x i t P o s i t i o n > 1 7 3 3 3 < / B o o k M a r k E x i t P o s i t i o n > < / C a p t i o n I t e m > < C a p t i o n I t e m > < I n t e r n a l I d > 7 8 2 a e b 7 6 - 9 f 6 4 - 4 0 e 4 - 8 7 f b - 5 3 c 4 e 7 d 6 0 c 3 b < / I n t e r n a l I d > < N a m e > C H a r t s   F i v e _ V F 1 0 2 5 9 4 6 4 6 �s(W�b�S�N\��r��f9e:NvQ-N�NUO N�y��r��1 7 4 3 3 2 1 1 6 7 < / N a m e > < T e x t > �s(W�b�S�N\��r��f9e:N  vQ-N�NUO N�y��r��< / T e x t > < B o o k M a r k E n t r y N a m e > C H a r t s   F i v e _ V F 1 0 2 5 9 4 6 4 6 �s(W�b�S�N\��r��f9e:NvQ-N�NUO N�y��r��1 7 4 3 3 < / B o o k M a r k E n t r y N a m e > < B o o k M a r k E x i t N a m e > C H a r t s   F i v e _ V F 1 0 2 5 9 4 6 4 6 �s(W�b�S�N\��r��f9e:NvQ-N�NUO N�y��r��2 1 1 6 7 < / B o o k M a r k E x i t N a m e > < B o o k M a r k E n t r y P o s i t i o n > 1 7 4 3 3 < / B o o k M a r k E n t r y P o s i t i o n > < B o o k M a r k E x i t P o s i t i o n > 2 1 1 6 7 < / B o o k M a r k E x i t P o s i t i o n > < / C a p t i o n I t e m > < C a p t i o n I t e m > < I n t e r n a l I d > c 1 1 c 8 7 b d - 9 5 5 d - 4 c c b - b 0 b 8 - 9 3 5 4 e d f 7 7 d 6 a < / I n t e r n a l I d > < N a m e > C H a r t s   F i v e _ V F 1 0 2 5 9 4 6 4 6 FO/fb���Oc�vT�v��r��:Ndk�Vh�c	�ُ�y�eb�Y02 1 2 6 7 2 8 7 3 3 < / N a m e > < T e x t > FO/fb���Oc�vT�v��r��  :Ndk�Vh�c	�ُ�y�eb�Y0< / T e x t > < B o o k M a r k E n t r y N a m e > C H a r t s   F i v e _ V F 1 0 2 5 9 4 6 4 6 FO/fb���Oc�vT�v��r��:Ndk�Vh�c	�ُ�y�eb�Y02 1 2 6 7 < / B o o k M a r k E n t r y N a m e > < B o o k M a r k E x i t N a m e > C H a r t s   F i v e _ V F 1 0 2 5 9 4 6 4 6 FO/fb���Oc�vT�v��r��:Ndk�Vh�c	�ُ�y�eb�Y02 8 7 3 3 < / B o o k M a r k E x i t N a m e > < B o o k M a r k E n t r y P o s i t i o n > 2 1 2 6 7 < / B o o k M a r k E n t r y P o s i t i o n > < B o o k M a r k E x i t P o s i t i o n > 2 8 7 3 3 < / B o o k M a r k E x i t P o s i t i o n > < / C a p t i o n I t e m > < C a p t i o n I t e m > < I n t e r n a l I d > 9 8 f 3 f f c 8 - d 1 5 f - 4 e 9 0 - a 1 c 9 - 9 4 4 6 b 0 3 6 8 0 f 8 < / I n t e r n a l I d > < N a m e > C H a r t s   F i v e _ V F 1 0 2 5 9 4 6 4 6 @b�Nb\US�Q nx�[ ��s(Wdk�Vh��v�gb_�]�f9e:N�eY02 8 8 3 3 3 5 5 0 0 < / N a m e > < T e x t > @b�Nb\US�Q nx�[ ��s(W  dk�Vh��v�gb_�]�f9e:N�eY0< / T e x t > < B o o k M a r k E n t r y N a m e > C H a r t s   F i v e _ V F 1 0 2 5 9 4 6 4 6 @b�Nb\US�Q nx�[ ��s(Wdk�Vh��v�gb_�]�f9e:N�eY02 8 8 3 3 < / B o o k M a r k E n t r y N a m e > < B o o k M a r k E x i t N a m e > C H a r t s   F i v e _ V F 1 0 2 5 9 4 6 4 6 @b�Nb\US�Q nx�[ ��s(Wdk�Vh��v�gb_�]�f9e:N�eY03 5 5 0 0 < / B o o k M a r k E x i t N a m e > < B o o k M a r k E n t r y P o s i t i o n > 2 8 8 3 3 < / B o o k M a r k E n t r y P o s i t i o n > < B o o k M a r k E x i t P o s i t i o n > 3 5 5 0 0 < / B o o k M a r k E x i t P o s i t i o n > < / C a p t i o n I t e m > < C a p t i o n I t e m > < I n t e r n a l I d > 8 e 6 c 1 6 8 c - 5 1 e 0 - 4 4 2 3 - 8 b 1 a - c d 4 f a 4 9 6 4 a e 0 < / I n t e r n a l I d > < N a m e > C H a r t s   F i v e _ V F 1 0 2 5 9 4 6 4 6 �Y�g�`��Odk�Vh�bPWht�h���f�R�z�Q�_N�_�[f03 5 6 0 0 4 1 0 3 3 < / N a m e > < T e x t > �Y�g�`��Odk�Vh�bPWht�  h���f�R�z�Q�_N�_�[f0< / T e x t > < B o o k M a r k E n t r y N a m e > C H a r t s   F i v e _ V F 1 0 2 5 9 4 6 4 6 �Y�g�`��Odk�Vh�bPWht�h���f�R�z�Q�_N�_�[f03 5 6 0 0 < / B o o k M a r k E n t r y N a m e > < B o o k M a r k E x i t N a m e > C H a r t s   F i v e _ V F 1 0 2 5 9 4 6 4 6 �Y�g�`��Odk�Vh�bPWht�h���f�R�z�Q�_N�_�[f04 1 0 3 3 < / B o o k M a r k E x i t N a m e > < B o o k M a r k E n t r y P o s i t i o n > 3 5 6 0 0 < / B o o k M a r k E n t r y P o s i t i o n > < B o o k M a r k E x i t P o s i t i o n > 4 1 0 3 3 < / B o o k M a r k E x i t P o s i t i o n > < / C a p t i o n I t e m > < C a p t i o n I t e m > < I n t e r n a l I d > f f e 1 9 b 6 3 - 5 8 d a - 4 f 1 3 - a 7 2 e - 6 9 0 1 c 4 1 d e 6 3 a < / I n t e r n a l I d > < N a m e > C H a r t s   F i v e _ V F 1 0 2 5 9 4 6 4 6 b\US�Q <h_ 	�y�aS�6qT(WdkYh��-N	��bb�v@b	g�e,g04 1 1 3 3 4 6 6 6 7 < / N a m e > < T e x t > b\US�Q <h_ 	�y�aS�6qT  (WdkYh��-N	��bb�v@b	g�e,g0< / T e x t > < B o o k M a r k E n t r y N a m e > C H a r t s   F i v e _ V F 1 0 2 5 9 4 6 4 6 b\US�Q <h_ 	�y�aS�6qT(WdkYh��-N	��bb�v@b	g�e,g04 1 1 3 3 < / B o o k M a r k E n t r y N a m e > < B o o k M a r k E x i t N a m e > C H a r t s   F i v e _ V F 1 0 2 5 9 4 6 4 6 b\US�Q <h_ 	�y�aS�6qT(WdkYh��-N	��bb�v@b	g�e,g04 6 6 6 7 < / B o o k M a r k E x i t N a m e > < B o o k M a r k E n t r y P o s i t i o n > 4 1 1 3 3 < / B o o k M a r k E n t r y P o s i t i o n > < B o o k M a r k E x i t P o s i t i o n > 4 6 6 6 7 < / B o o k M a r k E x i t P o s i t i o n > < / C a p t i o n I t e m > < C a p t i o n I t e m > < I n t e r n a l I d > b 9 a 3 5 2 f 3 - 1 9 8 7 - 4 b 4 0 - 8 2 8 8 - 8 4 7 a 4 d d 1 e 7 f f < / I n t e r n a l I d > < N a m e > C H a r t s   F i v e _ V F 1 0 2 5 9 4 6 4 6 6qTb�Nw z�/gW[7h_ �~-N�v �e,gkXEQ �S_b\IQh(WNT�v��r�
N\PYu�e�4 6 7 6 7 5 5 2 6 7 < / N a m e > < T e x t > 6qTb�Nw z�/gW[7h_ �~-N  �v �e,gkXEQ �S_b\IQh  (WNT�v��r�
N\PYu�e�< / T e x t > < B o o k M a r k E n t r y N a m e > C H a r t s   F i v e _ V F 1 0 2 5 9 4 6 4 6 6qTb�Nw z�/gW[7h_ �~-N�v �e,gkXEQ �S_b\IQh(WNT�v��r�
N\PYu�e�4 6 7 6 7 < / B o o k M a r k E n t r y N a m e > < B o o k M a r k E x i t N a m e > C H a r t s   F i v e _ V F 1 0 2 5 9 4 6 4 6 6qTb�Nw z�/gW[7h_ �~-N�v �e,gkXEQ �S_b\IQh(WNT�v��r�
N\PYu�e�5 5 2 6 7 < / B o o k M a r k E x i t N a m e > < B o o k M a r k E n t r y P o s i t i o n > 4 6 7 6 7 < / B o o k M a r k E n t r y P o s i t i o n > < B o o k M a r k E x i t P o s i t i o n > 5 5 2 6 7 < / B o o k M a r k E x i t P o s i t i o n > < / C a p t i o n I t e m > < C a p t i o n I t e m > < I n t e r n a l I d > 1 e 1 d 8 e a 6 - 7 6 6 f - 4 5 8 7 - b 4 3 b - 8 d 5 b 9 c 2 f 4 5 4 5 < / I n t e r n a l I d > < N a m e > C H a r t s   F i v e _ V F 1 0 2 5 9 4 6 4 6 bOw0R�Vh�-N�v�SS�b\	��bُ�y��r�05 5 3 6 7 6 0 0 0 0 < / N a m e > < T e x t > bOw0R�Vh�-N�v�SS�  b\	��bُ�y��r�0< / T e x t > < B o o k M a r k E n t r y N a m e > C H a r t s   F i v e _ V F 1 0 2 5 9 4 6 4 6 bOw0R�Vh�-N�v�SS�b\	��bُ�y��r�05 5 3 6 7 < / B o o k M a r k E n t r y N a m e > < B o o k M a r k E x i t N a m e > C H a r t s   F i v e _ V F 1 0 2 5 9 4 6 4 6 bOw0R�Vh�-N�v�SS�b\	��bُ�y��r�06 0 0 0 0 < / B o o k M a r k E x i t N a m e > < B o o k M a r k E n t r y P o s i t i o n > 5 5 3 6 7 < / B o o k M a r k E n t r y P o s i t i o n > < B o o k M a r k E x i t P o s i t i o n > 6 0 0 0 0 < / B o o k M a r k E x i t P o s i t i o n > < / C a p t i o n I t e m > < C a p t i o n I t e m > < I n t e r n a l I d > 1 a 7 9 6 6 e a - 2 1 2 5 - 4 3 6 c - a 9 c f - e d 6 a b 0 9 6 a 2 4 4 < / I n t e r n a l I d > < N a m e > C H a r t s   F i v e _ V F 1 0 2 5 9 4 6 4 6 6qTb\:NPWht�h��͑Y�vT�v�d\O�b\	��b�[�N�US�Q �e,gkXEQ ��f9e��r�06 0 1 0 0 6 7 8 3 3 < / N a m e > < T e x t > 6qTb\:NPWht�h��͑Y  �vT�v�d\O�b\	��b�[�N�  US�Q �e,gkXEQ ��f9e��r�0< / T e x t > < B o o k M a r k E n t r y N a m e > C H a r t s   F i v e _ V F 1 0 2 5 9 4 6 4 6 6qTb\:NPWht�h��͑Y�vT�v�d\O�b\	��b�[�N�US�Q �e,gkXEQ ��f9e��r�06 0 1 0 0 < / B o o k M a r k E n t r y N a m e > < B o o k M a r k E x i t N a m e > C H a r t s   F i v e _ V F 1 0 2 5 9 4 6 4 6 6qTb\:NPWht�h��͑Y�vT�v�d\O�b\	��b�[�N�US�Q �e,gkXEQ ��f9e��r�06 7 8 3 3 < / B o o k M a r k E x i t N a m e > < B o o k M a r k E n t r y P o s i t i o n > 6 0 1 0 0 < / B o o k M a r k E n t r y P o s i t i o n > < B o o k M a r k E x i t P o s i t i o n > 6 7 8 3 3 < / B o o k M a r k E x i t P o s i t i o n > < / C a p t i o n I t e m > < C a p t i o n I t e m > < I n t e r n a l I d > 1 d a 4 1 f c 5 - 3 b c 2 - 4 d 7 f - 8 b 1 b - 0 2 8 1 d e 4 4 f d a 8 < / I n t e r n a l I d > < N a m e > C H a r t s   F i v e _ V F 1 0 2 5 9 4 6 4 6 	��b�e,g�US�Q �e,gkXEQ �6qT�f9e��r�06 7 9 3 3 7 5 6 6 7 < / N a m e > < T e x t > 	��b�e,g�US�Q �e,gkXEQ �  6qT�f9e��r�0< / T e x t > < B o o k M a r k E n t r y N a m e > C H a r t s   F i v e _ V F 1 0 2 5 9 4 6 4 6 	��b�e,g�US�Q �e,gkXEQ �6qT�f9e��r�06 7 9 3 3 < / B o o k M a r k E n t r y N a m e > < B o o k M a r k E x i t N a m e > C H a r t s   F i v e _ V F 1 0 2 5 9 4 6 4 6 	��b�e,g�US�Q �e,gkXEQ �6qT�f9e��r�07 5 6 6 7 < / B o o k M a r k E x i t N a m e > < B o o k M a r k E n t r y P o s i t i o n > 6 7 9 3 3 < / B o o k M a r k E n t r y P o s i t i o n > < B o o k M a r k E x i t P o s i t i o n > 7 5 6 6 7 < / B o o k M a r k E x i t P o s i t i o n > < / C a p t i o n I t e m > < C a p t i o n I t e m > < I n t e r n a l I d > 9 5 6 b 4 b 3 c - 9 5 b c - 4 5 e f - 8 0 6 f - f b b f a 6 d 9 9 4 1 b < / I n t e r n a l I d > < N a m e > C H a r t s   F i v e _ V F 1 0 2 5 9 4 6 4 6 b؏�S�NYt�k*N�gb_�v<h_0�O�Y�b�S�N:N�k*N�gb_�m�R4�q_07 5 7 6 7 8 2 1 3 3 < / N a m e > < T e x t > b؏�S�NYt�k*N�gb_�v<h_0  �O�Y�b�S�N:N�k*N�gb_�m�R4�q_0< / T e x t > < B o o k M a r k E n t r y N a m e > C H a r t s   F i v e _ V F 1 0 2 5 9 4 6 4 6 b؏�S�NYt�k*N�gb_�v<h_0�O�Y�b�S�N:N�k*N�gb_�m�R4�q_07 5 7 6 7 < / B o o k M a r k E n t r y N a m e > < B o o k M a r k E x i t N a m e > C H a r t s   F i v e _ V F 1 0 2 5 9 4 6 4 6 b؏�S�NYt�k*N�gb_�v<h_0�O�Y�b�S�N:N�k*N�gb_�m�R4�q_08 2 1 3 3 < / B o o k M a r k E x i t N a m e > < B o o k M a r k E n t r y P o s i t i o n > 7 5 7 6 7 < / B o o k M a r k E n t r y P o s i t i o n > < B o o k M a r k E x i t P o s i t i o n > 8 2 1 3 3 < / B o o k M a r k E x i t P o s i t i o n > < / C a p t i o n I t e m > < C a p t i o n I t e m > < I n t e r n a l I d > 2 6 6 4 6 d c 0 - 6 b 5 f - 4 a 5 5 - 9 3 7 9 - 7 4 7 a e b e 1 0 a 3 9 < / I n t e r n a l I d > < N a m e > C H a r t s   F i v e _ V F 1 0 2 5 9 4 6 4 6 b\US�Qimc�����laُ�N\Wb_)>e�g8 2 2 3 3 8 6 4 3 3 < / N a m e > < T e x t > b\US�Qimc�����la  ُ�N\Wb_)>e�g< / T e x t > < B o o k M a r k E n t r y N a m e > C H a r t s   F i v e _ V F 1 0 2 5 9 4 6 4 6 b\US�Qimc�����laُ�N\Wb_)>e�g8 2 2 3 3 < / B o o k M a r k E n t r y N a m e > < B o o k M a r k E x i t N a m e > C H a r t s   F i v e _ V F 1 0 2 5 9 4 6 4 6 b\US�Qimc�����laُ�N\Wb_)>e�g8 6 4 3 3 < / B o o k M a r k E x i t N a m e > < B o o k M a r k E n t r y P o s i t i o n > 8 2 2 3 3 < / B o o k M a r k E n t r y P o s i t i o n > < B o o k M a r k E x i t P o s i t i o n > 8 6 4 3 3 < / B o o k M a r k E x i t P o s i t i o n > < / C a p t i o n I t e m > < C a p t i o n I t e m > < I n t e r n a l I d > 5 7 7 5 1 b f 5 - 6 5 1 5 - 4 a 5 6 - 8 0 a 4 - 9 d 7 d 2 9 2 6 e 3 c f < / I n t e r n a l I d > < N a m e > C H a r t s   F i v e _ V F 1 0 2 5 9 4 6 4 6 �[�N(Wimc��|R-N�v�k*N�gb_
N08 6 5 3 3 9 0 5 0 0 < / N a m e > < T e x t > �[�N(Wimc��|R-N�v�k*N�gb_
N0< / T e x t > < B o o k M a r k E n t r y N a m e > C H a r t s   F i v e _ V F 1 0 2 5 9 4 6 4 6 �[�N(Wimc��|R-N�v�k*N�gb_
N08 6 5 3 3 < / B o o k M a r k E n t r y N a m e > < B o o k M a r k E x i t N a m e > C H a r t s   F i v e _ V F 1 0 2 5 9 4 6 4 6 �[�N(Wimc��|R-N�v�k*N�gb_
N09 0 5 0 0 < / B o o k M a r k E x i t N a m e > < B o o k M a r k E n t r y P o s i t i o n > 8 6 5 3 3 < / B o o k M a r k E n t r y P o s i t i o n > < B o o k M a r k E x i t P o s i t i o n > 9 0 5 0 0 < / B o o k M a r k E x i t P o s i t i o n > < / C a p t i o n I t e m > < C a p t i o n I t e m > < I n t e r n a l I d > c 2 8 c f 8 5 f - a 4 e a - 4 a 6 a - 9 8 e 0 - 8 b c d b 9 a f e 2 2 1 < / I n t e r n a l I d > < N a m e > C H a r t s   F i v e _ V F 1 0 2 5 9 4 6 4 6 6qT(W <h_ 	�y�aS
N�v b_�r7h_ �~-N�b\US�Q b_�rHe�g 9 0 6 0 0 9 6 3 6 7 < / N a m e > < T e x t > 6qT(W <h_ 	�y�aS
N�v b_�r  7h_ �~-N�b\US�Q b_�rHe�g < / T e x t > < B o o k M a r k E n t r y N a m e > C H a r t s   F i v e _ V F 1 0 2 5 9 4 6 4 6 6qT(W <h_ 	�y�aS
N�v b_�r7h_ �~-N�b\US�Q b_�rHe�g 9 0 6 0 0 < / B o o k M a r k E n t r y N a m e > < B o o k M a r k E x i t N a m e > C H a r t s   F i v e _ V F 1 0 2 5 9 4 6 4 6 6qT(W <h_ 	�y�aS
N�v b_�r7h_ �~-N�b\US�Q b_�rHe�g 9 6 3 6 7 < / B o o k M a r k E x i t N a m e > < B o o k M a r k E n t r y P o s i t i o n > 9 0 6 0 0 < / B o o k M a r k E n t r y P o s i t i o n > < B o o k M a r k E x i t P o s i t i o n > 9 6 3 6 7 < / B o o k M a r k E x i t P o s i t i o n > < / C a p t i o n I t e m > < C a p t i o n I t e m > < I n t e r n a l I d > a 9 c 9 2 c 5 0 - 7 e c c - 4 c 4 2 - 9 c 9 5 - e f 7 8 8 5 6 9 8 d 1 5 < / I n t e r n a l I d > < N a m e > C H a r t s   F i v e _ V F 1 0 2 5 9 4 6 4 6 6qTUS�Q 4�q_ �b\	��bdk4�q_�sS �S
N�eOP�y 09 6 4 6 7 1 0 3 7 3 3 < / N a m e > < T e x t > 6qTUS�Q 4�q_ �b\	��b  dk4�q_�sS �S
N�eOP�y 0< / T e x t > < B o o k M a r k E n t r y N a m e > C H a r t s   F i v e _ V F 1 0 2 5 9 4 6 4 6 6qTUS�Q 4�q_ �b\	��bdk4�q_�sS �S
N�eOP�y 09 6 4 6 7 < / B o o k M a r k E n t r y N a m e > < B o o k M a r k E x i t N a m e > C H a r t s   F i v e _ V F 1 0 2 5 9 4 6 4 6 6qTUS�Q 4�q_ �b\	��bdk4�q_�sS �S
N�eOP�y 01 0 3 7 3 3 < / B o o k M a r k E x i t N a m e > < B o o k M a r k E n t r y P o s i t i o n > 9 6 4 6 7 < / B o o k M a r k E n t r y P o s i t i o n > < B o o k M a r k E x i t P o s i t i o n > 1 0 3 7 3 3 < / B o o k M a r k E x i t P o s i t i o n > < / C a p t i o n I t e m > < C a p t i o n I t e m > < I n t e r n a l I d > 8 c e d 6 2 b 0 - 0 a 0 a - 4 7 c 2 - 8 3 d 6 - c a e 8 3 5 2 5 9 9 d 7 < / I n t e r n a l I d > < N a m e > C H a r t s   F i v e _ V F 1 0 2 5 9 4 6 4 6 6qTb\US�Q�Vfv^gbL��vT�vek��� 4�q_ 0 �S
N�eOP�y 01 0 3 8 3 3 1 1 3 4 6 7 < / N a m e > < T e x t > 6qTb\US�Q�Vfv^gbL�  �vT�vek��� 4�q_ 0   �S
N�eOP�y 0< / T e x t > < B o o k M a r k E n t r y N a m e > C H a r t s   F i v e _ V F 1 0 2 5 9 4 6 4 6 6qTb\US�Q�Vfv^gbL��vT�vek��� 4�q_ 0 �S
N�eOP�y 01 0 3 8 3 3 < / B o o k M a r k E n t r y N a m e > < B o o k M a r k E x i t N a m e > C H a r t s   F i v e _ V F 1 0 2 5 9 4 6 4 6 6qTb\US�Q�Vfv^gbL��vT�vek��� 4�q_ 0 �S
N�eOP�y 01 1 3 4 6 7 < / B o o k M a r k E x i t N a m e > < B o o k M a r k E n t r y P o s i t i o n > 1 0 3 8 3 3 < / B o o k M a r k E n t r y P o s i t i o n > < B o o k M a r k E x i t P o s i t i o n > 1 1 3 4 6 7 < / B o o k M a r k E x i t P o s i t i o n > < / C a p t i o n I t e m > < C a p t i o n I t e m > < I n t e r n a l I d > 6 3 a f 5 d 9 b - e 5 a e - 4 f d 7 - 8 6 c f - 8 8 1 7 0 6 0 4 9 f d f < / I n t e r n a l I d > < N a m e > C H a r t s   F i v e _ V F 1 0 2 5 9 4 6 4 6  gT�b\US�Q�g��US�Q b_�rHe�g 0 4�q_ �T �S
N�eOP�y 01 1 3 5 6 7 1 2 1 8 3 3 < / N a m e > < T e x t >  gT�b\US�Q�g��  US�Q b_�rHe�g 0 4�q_   �T �S
N�eOP�y 0< / T e x t > < B o o k M a r k E n t r y N a m e > C H a r t s   F i v e _ V F 1 0 2 5 9 4 6 4 6  gT�b\US�Q�g��US�Q b_�rHe�g 0 4�q_ �T �S
N�eOP�y 01 1 3 5 6 7 < / B o o k M a r k E n t r y N a m e > < B o o k M a r k E x i t N a m e > C H a r t s   F i v e _ V F 1 0 2 5 9 4 6 4 6  gT�b\US�Q�g��US�Q b_�rHe�g 0 4�q_ �T �S
N�eOP�y 01 2 1 8 3 3 < / B o o k M a r k E x i t N a m e > < B o o k M a r k E n t r y P o s i t i o n > 1 1 3 5 6 7 < / B o o k M a r k E n t r y P o s i t i o n > < B o o k M a r k E x i t P o s i t i o n > 1 2 1 8 3 3 < / B o o k M a r k E x i t P o s i t i o n > < / C a p t i o n I t e m > < C a p t i o n I t e m > < I n t e r n a l I d > d c 6 5 c b 9 3 - 6 4 0 5 - 4 d 5 b - b c 7 6 - 1 9 b b a b 1 3 8 9 b 8 < / I n t e r n a l I d > < N a m e > C H a r t s   F i v e _ V F 1 0 2 5 9 4 6 4 6 �s(W�@b	g�v�gb_��	g4�q_01 2 1 9 3 3 1 2 6 4 6 7 < / N a m e > < T e x t > �s(W�@b	g�v�gb_��	g4�q_0< / T e x t > < B o o k M a r k E n t r y N a m e > C H a r t s   F i v e _ V F 1 0 2 5 9 4 6 4 6 �s(W�@b	g�v�gb_��	g4�q_01 2 1 9 3 3 < / B o o k M a r k E n t r y N a m e > < B o o k M a r k E x i t N a m e > C H a r t s   F i v e _ V F 1 0 2 5 9 4 6 4 6 �s(W�@b	g�v�gb_��	g4�q_01 2 6 4 6 7 < / B o o k M a r k E x i t N a m e > < B o o k M a r k E n t r y P o s i t i o n > 1 2 1 9 3 3 < / B o o k M a r k E n t r y P o s i t i o n > < B o o k M a r k E x i t P o s i t i o n > 1 2 6 4 6 7 < / B o o k M a r k E x i t P o s i t i o n > < / C a p t i o n I t e m > < / C a p t i o n I t e m s > < / C a p t i o n I t e m s L i s t > 
</file>

<file path=customXml/item6.xml>��< ? x m l   v e r s i o n = " 1 . 0 "   e n c o d i n g = " u t f - 1 6 " ? > < C a p t i o n I t e m s L i s t   x m l n s : x s d = " h t t p : / / w w w . w 3 . o r g / 2 0 0 1 / X M L S c h e m a "   x m l n s : x s i = " h t t p : / / w w w . w 3 . o r g / 2 0 0 1 / X M L S c h e m a - i n s t a n c e " > < I d > 7 d e 1 4 5 6 3 - 6 a f b - 4 2 9 a - a f e d - 8 9 0 6 a 3 5 4 8 2 f b < / I d > < C a p t i o n I t e m s > < C a p t i o n I t e m > < I n t e r n a l I d > 4 f 4 b 8 8 a 6 - e 7 f 2 - 4 3 e 1 - b f 5 d - 5 9 4 9 8 5 e c b 4 d c < / I n t e r n a l I d > < N a m e > C h a r t s   F o u r _ V F 1 0 2 5 9 4 6 4 3 �Vh�h���c�O�Vh��v�c���Oo`�������N��Vh��v�Q�[08 3 3 7 5 3 3 < / N a m e > < T e x t > �Vh�h���c�O�Vh��v�c���Oo`�  ������N��Vh��v�Q�[0< / T e x t > < B o o k M a r k E n t r y N a m e > C h a r t s   F o u r _ V F 1 0 2 5 9 4 6 4 3 �Vh�h���c�O�Vh��v�c���Oo`�������N��Vh��v�Q�[08 3 3 < / B o o k M a r k E n t r y N a m e > < B o o k M a r k E x i t N a m e > C h a r t s   F o u r _ V F 1 0 2 5 9 4 6 4 3 �Vh�h���c�O�Vh��v�c���Oo`�������N��Vh��v�Q�[07 5 3 3 < / B o o k M a r k E x i t N a m e > < B o o k M a r k E n t r y P o s i t i o n > 8 3 3 < / B o o k M a r k E n t r y P o s i t i o n > < B o o k M a r k E x i t P o s i t i o n > 7 5 3 3 < / B o o k M a r k E x i t P o s i t i o n > < / C a p t i o n I t e m > < C a p t i o n I t e m > < I n t e r n a l I d > 9 5 6 3 3 3 2 6 - b e 0 8 - 4 4 d a - 9 1 c 7 - 6 3 6 0 b 4 5 8 e 6 d 1 < / I n t e r n a l I d > < N a m e > C h a r t s   F o u r _ V F 1 0 2 5 9 4 6 4 3 �`�S�N:N�Vh�,g���T�Vh�PWht��m�Rh���PWht��^ϑ�T�c���Vh�07 6 3 3 1 4 6 0 0 < / N a m e > < T e x t > �`�S�N:N�Vh�,g���T�Vh�PWht�  �m�Rh���PWht��^ϑ�T�c���Vh�0< / T e x t > < B o o k M a r k E n t r y N a m e > C h a r t s   F o u r _ V F 1 0 2 5 9 4 6 4 3 �`�S�N:N�Vh�,g���T�Vh�PWht��m�Rh���PWht��^ϑ�T�c���Vh�07 6 3 3 < / B o o k M a r k E n t r y N a m e > < B o o k M a r k E x i t N a m e > C h a r t s   F o u r _ V F 1 0 2 5 9 4 6 4 3 �`�S�N:N�Vh�,g���T�Vh�PWht��m�Rh���PWht��^ϑ�T�c���Vh�01 4 6 0 0 < / B o o k M a r k E x i t N a m e > < B o o k M a r k E n t r y P o s i t i o n > 7 6 3 3 < / B o o k M a r k E n t r y P o s i t i o n > < B o o k M a r k E x i t P o s i t i o n > 1 4 6 0 0 < / B o o k M a r k E x i t P o s i t i o n > < / C a p t i o n I t e m > < C a p t i o n I t e m > < I n t e r n a l I d > f 7 e 2 b 3 b 1 - d d 7 7 - 4 7 7 a - a 4 2 4 - a 7 3 1 6 8 1 2 4 c b 5 < / I n t e r n a l I d > < N a m e > C h a r t s   F o u r _ V F 1 0 2 5 9 4 6 4 3 �_��m�R�Vh�h���v�e_/fl�� ���� 	�y�aS
N�v �Vh�^@\ �~01 4 7 0 0 2 1 3 6 7 < / N a m e > < T e x t > �_��m�R�Vh�h���v�e_/fl��   ���� 	�y�aS
N�v �Vh�^@\ �~0< / T e x t > < B o o k M a r k E n t r y N a m e > C h a r t s   F o u r _ V F 1 0 2 5 9 4 6 4 3 �_��m�R�Vh�h���v�e_/fl�� ���� 	�y�aS
N�v �Vh�^@\ �~01 4 7 0 0 < / B o o k M a r k E n t r y N a m e > < B o o k M a r k E x i t N a m e > C h a r t s   F o u r _ V F 1 0 2 5 9 4 6 4 3 �_��m�R�Vh�h���v�e_/fl�� ���� 	�y�aS
N�v �Vh�^@\ �~02 1 3 6 7 < / B o o k M a r k E x i t N a m e > < B o o k M a r k E n t r y P o s i t i o n > 1 4 7 0 0 < / B o o k M a r k E n t r y P o s i t i o n > < B o o k M a r k E x i t P o s i t i o n > 2 1 3 6 7 < / B o o k M a r k E x i t P o s i t i o n > < / C a p t i o n I t e m > < C a p t i o n I t e m > < I n t e r n a l I d > b f d 0 c e 9 2 - d 1 2 8 - 4 5 7 c - 8 5 7 b - 3 e 1 0 d d d d a 1 4 9 < / I n t e r n a l I d > < N a m e > C h a r t s   F o u r _ V F 1 0 2 5 9 4 6 4 3 dkY:N �Vh�^@\ �US�Q vQ�N 	c��2 1 4 6 7 2 4 7 3 3 < / N a m e > < T e x t > dkY:N �Vh�^@\ �  US�Q vQ�N 	c��< / T e x t > < B o o k M a r k E n t r y N a m e > C h a r t s   F o u r _ V F 1 0 2 5 9 4 6 4 3 dkY:N �Vh�^@\ �US�Q vQ�N 	c��2 1 4 6 7 < / B o o k M a r k E n t r y N a m e > < B o o k M a r k E x i t N a m e > C h a r t s   F o u r _ V F 1 0 2 5 9 4 6 4 3 dkY:N �Vh�^@\ �US�Q vQ�N 	c��2 4 7 3 3 < / B o o k M a r k E x i t N a m e > < B o o k M a r k E n t r y P o s i t i o n > 2 1 4 6 7 < / B o o k M a r k E n t r y P o s i t i o n > < B o o k M a r k E x i t P o s i t i o n > 2 4 7 3 3 < / B o o k M a r k E x i t P o s i t i o n > < / C a p t i o n I t e m > < C a p t i o n I t e m > < I n t e r n a l I d > 8 1 1 1 9 1 a c - 5 d 8 9 - 4 e 2 b - 8 0 a 3 - e f 0 7 7 a 1 a 1 2 5 e < / I n t e r n a l I d > < N a m e > C h a r t s   F o u r _ V F 1 0 2 5 9 4 6 4 3 dk�e>f:ywQ	g ^@\3  I{T�y�vNT�Vh�^@\�v\�V�P02 4 8 3 3 3 3 1 0 0 < / N a m e > < T e x t > dk�e>f:ywQ	g ^@\  3  I{T�y  �vNT�Vh�^@\�v\�V�P0< / T e x t > < B o o k M a r k E n t r y N a m e > C h a r t s   F o u r _ V F 1 0 2 5 9 4 6 4 3 dk�e>f:ywQ	g ^@\3  I{T�y�vNT�Vh�^@\�v\�V�P02 4 8 3 3 < / B o o k M a r k E n t r y N a m e > < B o o k M a r k E x i t N a m e > C h a r t s   F o u r _ V F 1 0 2 5 9 4 6 4 3 dk�e>f:ywQ	g ^@\3  I{T�y�vNT�Vh�^@\�v\�V�P03 3 1 0 0 < / B o o k M a r k E x i t N a m e > < B o o k M a r k E n t r y P o s i t i o n > 2 4 8 3 3 < / B o o k M a r k E n t r y P o s i t i o n > < B o o k M a r k E x i t P o s i t i o n > 3 3 1 0 0 < / B o o k M a r k E x i t P o s i t i o n > < / C a p t i o n I t e m > < C a p t i o n I t e m > < I n t e r n a l I d > a 9 f 5 9 2 8 f - 5 4 f e - 4 a 1 1 - a 9 9 7 - a 2 9 b f 1 d 3 9 a 8 9 < / I n t e r n a l I d > < N a m e > C h a r t s   F o u r _ V F 1 0 2 5 9 4 6 4 3 �O�Y�^@\9 \�c�O�Vh�h��3 3 2 0 0 3 9 8 6 7 < / N a m e > < T e x t > �O�Y�^@\  9   \�c�O�Vh�h��  �TPWht�h���v`SMO&{�< / T e x t > < B o o k M a r k E n t r y N a m e > C h a r t s   F o u r _ V F 1 0 2 5 9 4 6 4 3 �O�Y�^@\9 \�c�O�Vh�h��3 3 2 0 0 < / B o o k M a r k E n t r y N a m e > < B o o k M a r k E x i t N a m e > C h a r t s   F o u r _ V F 1 0 2 5 9 4 6 4 3 �O�Y�^@\9 \�c�O�Vh�h��3 9 8 6 7 < / B o o k M a r k E x i t N a m e > < B o o k M a r k E n t r y P o s i t i o n > 3 3 2 0 0 < / B o o k M a r k E n t r y P o s i t i o n > < B o o k M a r k E x i t P o s i t i o n > 3 9 8 6 7 < / B o o k M a r k E x i t P o s i t i o n > < / C a p t i o n I t e m > < C a p t i o n I t e m > < I n t e r n a l I d > 6 a 3 2 a b b 1 - f c c f - 4 1 7 6 - 8 9 7 e - 2 6 0 4 4 6 e d 8 8 1 f < / I n t e r n a l I d > < N a m e > C h a r t s   F o u r _ V F 1 0 2 5 9 4 6 4 3 @b�Nb	��b�^@\�dk�e>f:y`SMO&{03 9 9 6 7 4 3 6 0 0 < / N a m e > < T e x t > @b�Nb	��b�^@\�  dk�e>f:y`SMO&{0< / T e x t > < B o o k M a r k E n t r y N a m e > C h a r t s   F o u r _ V F 1 0 2 5 9 4 6 4 3 @b�Nb	��b�^@\�dk�e>f:y`SMO&{03 9 9 6 7 < / B o o k M a r k E n t r y N a m e > < B o o k M a r k E x i t N a m e > C h a r t s   F o u r _ V F 1 0 2 5 9 4 6 4 3 @b�Nb	��b�^@\�dk�e>f:y`SMO&{04 3 6 0 0 < / B o o k M a r k E x i t N a m e > < B o o k M a r k E n t r y P o s i t i o n > 3 9 9 6 7 < / B o o k M a r k E n t r y P o s i t i o n > < B o o k M a r k E x i t P o s i t i o n > 4 3 6 0 0 < / B o o k M a r k E x i t P o s i t i o n > < / C a p t i o n I t e m > < C a p t i o n I t e m > < I n t e r n a l I d > 5 a a c 1 5 9 f - 1 9 f 6 - 4 6 5 9 - 8 6 b 2 - 5 f 0 0 7 6 6 8 5 2 5 3 < / I n t e r n a l I d > < N a m e > C h a r t s   F o u r _ V F 1 0 2 5 9 4 6 4 3 ��HQ�b	��b �Vh�h�� v^.�eQ W�e�e8�flQ�S6� 04 3 7 0 0 5 2 5 3 3 < / N a m e > < T e x t > ��HQ�b	��b �Vh�h��   v^.�eQ W�e�e8�flQ�S6� 0< / T e x t > < B o o k M a r k E n t r y N a m e > C h a r t s   F o u r _ V F 1 0 2 5 9 4 6 4 3 ��HQ�b	��b �Vh�h�� v^.�eQ W�e�e8�flQ�S6� 04 3 7 0 0 < / B o o k M a r k E n t r y N a m e > < B o o k M a r k E x i t N a m e > C h a r t s   F o u r _ V F 1 0 2 5 9 4 6 4 3 ��HQ�b	��b �Vh�h�� v^.�eQ W�e�e8�flQ�S6� 05 2 5 3 3 < / B o o k M a r k E x i t N a m e > < B o o k M a r k E n t r y P o s i t i o n > 4 3 7 0 0 < / B o o k M a r k E n t r y P o s i t i o n > < B o o k M a r k E x i t P o s i t i o n > 5 2 5 3 3 < / B o o k M a r k E x i t P o s i t i o n > < / C a p t i o n I t e m > < C a p t i o n I t e m > < I n t e r n a l I d > 0 c 6 9 0 e c 6 - f d 6 9 - 4 4 5 6 - a a e d - 0 0 3 4 9 1 8 e 8 6 c 2 < / I n t e r n a l I d > < N a m e > C h a r t s   F o u r _ V F 1 0 2 5 9 4 6 4 3 6qT�b	��b�]�O�v�W�vt��sSY 5 2 6 3 3 6 3 8 0 0 < / N a m e > < T e x t > 6qT�b	��b�]�O�v�W�vt��  sS  Y   t��.�eQ .U�Q�{pe 0< / T e x t > < B o o k M a r k E n t r y N a m e > C h a r t s   F o u r _ V F 1 0 2 5 9 4 6 4 3 6qT�b	��b�]�O�v�W�vt��sSY 5 2 6 3 3 < / B o o k M a r k E n t r y N a m e > < B o o k M a r k E x i t N a m e > C h a r t s   F o u r _ V F 1 0 2 5 9 4 6 4 3 6qT�b	��b�]�O�v�W�vt��sSY 6 3 8 0 0 < / B o o k M a r k E x i t N a m e > < B o o k M a r k E n t r y P o s i t i o n > 5 2 6 3 3 < / B o o k M a r k E n t r y P o s i t i o n > < B o o k M a r k E x i t P o s i t i o n > 6 3 8 0 0 < / B o o k M a r k E x i t P o s i t i o n > < / C a p t i o n I t e m > < C a p t i o n I t e m > < I n t e r n a l I d > 7 6 8 d d 0 b 2 - 9 0 b 0 - 4 6 d 8 - 8 a 0 9 - 8 3 c 3 5 3 0 c c d 6 e < / I n t e r n a l I d > < N a m e > C h a r t s   F o u r _ V F 1 0 2 5 9 4 6 4 3  gT�b	��b�^萄v4ls^t��sSX t�6 3 9 0 0 6 9 5 6 7 < / N a m e > < T e x t >  gT�b	��b�^萄v4ls^t��sS  X   t�< / T e x t > < B o o k M a r k E n t r y N a m e > C h a r t s   F o u r _ V F 1 0 2 5 9 4 6 4 3  gT�b	��b�^萄v4ls^t��sSX t�6 3 9 0 0 < / B o o k M a r k E n t r y N a m e > < B o o k M a r k E x i t N a m e > C h a r t s   F o u r _ V F 1 0 2 5 9 4 6 4 3  gT�b	��b�^萄v4ls^t��sSX t�6 9 5 6 7 < / B o o k M a r k E x i t N a m e > < B o o k M a r k E n t r y P o s i t i o n > 6 3 9 0 0 < / B o o k M a r k E n t r y P o s i t i o n > < B o o k M a r k E x i t P o s i t i o n > 6 9 5 6 7 < / B o o k M a r k E x i t P o s i t i o n > < / C a p t i o n I t e m > < C a p t i o n I t e m > < I n t e r n a l I d > f 2 6 1 4 2 6 e - 3 f 5 d - 4 c 4 6 - 8 f 9 9 - 4 7 4 f a 8 a 7 2 a 4 a < / I n t e r n a l I d > < N a m e > C h a r t s   F o u r _ V F 1 0 2 5 9 4 6 4 3 6qT.�eQ ,{ Nc[�^ �.Uϑ �US�QY���s(W�Vh�1\wQ	g�c���Oo`06 9 6 6 7 8 0 9 3 3 < / N a m e > < T e x t > 6qT.�eQ ,{ Nc[�^ �.Uϑ �US�Q  Y���s(W�Vh�1\wQ	g�c���Oo`0< / T e x t > < B o o k M a r k E n t r y N a m e > C h a r t s   F o u r _ V F 1 0 2 5 9 4 6 4 3 6qT.�eQ ,{ Nc[�^ �.Uϑ �US�QY���s(W�Vh�1\wQ	g�c���Oo`06 9 6 6 7 < / B o o k M a r k E n t r y N a m e > < B o o k M a r k E x i t N a m e > C h a r t s   F o u r _ V F 1 0 2 5 9 4 6 4 3 6qT.�eQ ,{ Nc[�^ �.Uϑ �US�QY���s(W�Vh�1\wQ	g�c���Oo`08 0 9 3 3 < / B o o k M a r k E x i t N a m e > < B o o k M a r k E n t r y P o s i t i o n > 6 9 6 6 7 < / B o o k M a r k E n t r y P o s i t i o n > < B o o k M a r k E x i t P o s i t i o n > 8 0 9 3 3 < / B o o k M a r k E x i t P o s i t i o n > < / C a p t i o n I t e m > < / C a p t i o n I t e m s > < / C a p t i o n I t e m s L i s t > 
</file>

<file path=customXml/item7.xml>��< ? x m l   v e r s i o n = " 1 . 0 "   e n c o d i n g = " u t f - 1 6 " ? > < C a p t i o n I t e m s L i s t   x m l n s : x s d = " h t t p : / / w w w . w 3 . o r g / 2 0 0 1 / X M L S c h e m a "   x m l n s : x s i = " h t t p : / / w w w . w 3 . o r g / 2 0 0 1 / X M L S c h e m a - i n s t a n c e " > < I d > a b 4 4 a e d 4 - 4 3 6 9 - 4 5 9 f - 9 7 b c - a 2 5 e a e 6 1 5 d 2 7 < / I d > < C a p t i o n I t e m s > < C a p t i o n I t e m > < I n t e r n a l I d > 2 6 b 8 7 e 5 2 - 2 d c 6 - 4 0 f 3 - 8 a d d - 2 b d 1 f 1 a b d 9 f 3 < / I n t e r n a l I d > < N a m e > F I n a n c i a l   F u n c t i o n s 1 _ 4 _ V F 1 0 2 6 3 4 0 4 1 (Wdk�Vh�-N��k*N5uP[h�<hUSCQ<h-N�vpenc:N N*N�gb_06 7 4 8 6 7 < / N a m e > < T e x t > (Wdk�Vh�-N��k*N5uP[h�<hUSCQ<h-N  �vpenc:N N*N�gb_0< / T e x t > < B o o k M a r k E n t r y N a m e > F I n a n c i a l   F u n c t i o n s 1 _ 4 _ V F 1 0 2 6 3 4 0 4 1 (Wdk�Vh�-N��k*N5uP[h�<hUSCQ<h-N�vpenc:N N*N�gb_06 7 < / B o o k M a r k E n t r y N a m e > < B o o k M a r k E x i t N a m e > F I n a n c i a l   F u n c t i o n s 1 _ 4 _ V F 1 0 2 6 3 4 0 4 1 (Wdk�Vh�-N��k*N5uP[h�<hUSCQ<h-N�vpenc:N N*N�gb_04 8 6 7 < / B o o k M a r k E x i t N a m e > < B o o k M a r k E n t r y P o s i t i o n > 6 7 < / B o o k M a r k E n t r y P o s i t i o n > < B o o k M a r k E x i t P o s i t i o n > 4 8 6 7 < / B o o k M a r k E x i t P o s i t i o n > < / C a p t i o n I t e m > < C a p t i o n I t e m > < I n t e r n a l I d > 9 0 a 2 5 e 5 4 - b 5 b a - 4 f a 5 - b d 5 4 - 6 c e 6 3 5 b 2 c a b 5 < / I n t e r n a l I d > < N a m e > F I n a n c i a l   F u n c t i o n s 1 _ 4 _ V F 1 0 2 6 3 4 0 4 1 qQ	g9 *NpencUSCQ<h�4 9 6 7 9 5 3 3 < / N a m e > < T e x t > qQ	g  9   *NpencUSCQ<h�  @b�N	g  9   *N�gb_0< / T e x t > < B o o k M a r k E n t r y N a m e > F I n a n c i a l   F u n c t i o n s 1 _ 4 _ V F 1 0 2 6 3 4 0 4 1 qQ	g9 *NpencUSCQ<h�4 9 6 7 < / B o o k M a r k E n t r y N a m e > < B o o k M a r k E x i t N a m e > F I n a n c i a l   F u n c t i o n s 1 _ 4 _ V F 1 0 2 6 3 4 0 4 1 qQ	g9 *NpencUSCQ<h�9 5 3 3 < / B o o k M a r k E x i t N a m e > < B o o k M a r k E n t r y P o s i t i o n > 4 9 6 7 < / B o o k M a r k E n t r y P o s i t i o n > < B o o k M a r k E x i t P o s i t i o n > 9 5 3 3 < / B o o k M a r k E x i t P o s i t i o n > < / C a p t i o n I t e m > < C a p t i o n I t e m > < I n t e r n a l I d > 1 3 2 2 5 a c 2 - 1 4 3 a - 4 f 5 e - 9 1 c 5 - 8 8 e f e e d 3 e 7 9 2 < / I n t e r n a l I d > < N a m e > F I n a n c i a l   F u n c t i o n s 1 _ 4 _ V F 1 0 2 6 3 4 0 4 1 �kT �.U�NXT�vpenc�N3 *NUS�r�v9 6 3 3 1 4 8 6 7 < / N a m e > < T e x t > �kT �.U�NXT�vpenc�N  3   *NUS�r�v  �gb_>f:y��kg N*N�gb_0< / T e x t > < B o o k M a r k E n t r y N a m e > F I n a n c i a l   F u n c t i o n s 1 _ 4 _ V F 1 0 2 6 3 4 0 4 1 �kT �.U�NXT�vpenc�N3 *NUS�r�v9 6 3 3 < / B o o k M a r k E n t r y N a m e > < B o o k M a r k E x i t N a m e > F I n a n c i a l   F u n c t i o n s 1 _ 4 _ V F 1 0 2 6 3 4 0 4 1 �kT �.U�NXT�vpenc�N3 *NUS�r�v1 4 8 6 7 < / B o o k M a r k E x i t N a m e > < B o o k M a r k E n t r y P o s i t i o n > 9 6 3 3 < / B o o k M a r k E n t r y P o s i t i o n > < B o o k M a r k E x i t P o s i t i o n > 1 4 8 6 7 < / B o o k M a r k E x i t P o s i t i o n > < / C a p t i o n I t e m > < C a p t i o n I t e m > < I n t e r n a l I d > 8 a d c c b c 8 - 5 a a 9 - 4 5 d 8 - 9 9 8 e - 7 4 4 a a 0 0 6 3 a 1 d < / I n t e r n a l I d > < N a m e > F I n a n c i a l   F u n c t i o n s 1 _ 4 _ V F 1 0 2 6 3 4 0 4 1 �k*N�gb_�vؚ�^NUSCQ<h-N�[�^�v<Pb�k�O01 4 9 6 7 2 1 2 0 0 < / N a m e > < T e x t > �k*N�gb_�vؚ�^NUSCQ<h-N  �[�^�v<Pb�k�O0< / T e x t > < B o o k M a r k E n t r y N a m e > F I n a n c i a l   F u n c t i o n s 1 _ 4 _ V F 1 0 2 6 3 4 0 4 1 �k*N�gb_�vؚ�^NUSCQ<h-N�[�^�v<Pb�k�O01 4 9 6 7 < / B o o k M a r k E n t r y N a m e > < B o o k M a r k E x i t N a m e > F I n a n c i a l   F u n c t i o n s 1 _ 4 _ V F 1 0 2 6 3 4 0 4 1 �k*N�gb_�vؚ�^NUSCQ<h-N�[�^�v<Pb�k�O02 1 2 0 0 < / B o o k M a r k E x i t N a m e > < B o o k M a r k E n t r y P o s i t i o n > 1 4 9 6 7 < / B o o k M a r k E n t r y P o s i t i o n > < B o o k M a r k E x i t P o s i t i o n > 2 1 2 0 0 < / B o o k M a r k E x i t P o s i t i o n > < / C a p t i o n I t e m > < C a p t i o n I t e m > < I n t e r n a l I d > 9 3 6 0 5 9 0 c - 2 8 d 2 - 4 7 c e - 9 3 5 2 - 0 9 3 a b 3 9 7 9 0 b 8 < / I n t e r n a l I d > < N a m e > F I n a n c i a l   F u n c t i o n s 1 _ 4 _ V F 1 0 2 6 3 4 0 4 1 �S�O�v�Vh��V�OO(uL�h���sS �.U�NXT�YT	�R�^�2 1 3 0 0 2 7 0 3 3 < / N a m e > < T e x t > �S�O�v�Vh��V�OO(uL�h��  �sS �.U�NXT�YT	�R�^�< / T e x t > < B o o k M a r k E n t r y N a m e > F I n a n c i a l   F u n c t i o n s 1 _ 4 _ V F 1 0 2 6 3 4 0 4 1 �S�O�v�Vh��V�OO(uL�h���sS �.U�NXT�YT	�R�^�2 1 3 0 0 < / B o o k M a r k E n t r y N a m e > < B o o k M a r k E x i t N a m e > F I n a n c i a l   F u n c t i o n s 1 _ 4 _ V F 1 0 2 6 3 4 0 4 1 �S�O�v�Vh��V�OO(uL�h���sS �.U�NXT�YT	�R�^�2 7 0 3 3 < / B o o k M a r k E x i t N a m e > < B o o k M a r k E n t r y P o s i t i o n > 2 1 3 0 0 < / B o o k M a r k E n t r y P o s i t i o n > < B o o k M a r k E x i t P o s i t i o n > 2 7 0 3 3 < / B o o k M a r k E x i t P o s i t i o n > < / C a p t i o n I t e m > < C a p t i o n I t e m > < I n t e r n a l I d > 1 a f c b 3 7 1 - b f c 4 - 4 4 0 4 - a 1 b 7 - 6 7 5 8 3 3 3 2 c 8 a f < / I n t e r n a l I d > < N a m e > F I n a n c i a l   F u n c t i o n s 1 _ 4 _ V F 1 0 2 6 3 4 0 4 1 �f�Nh��kMO �.U�NXTpenc�v��r�02 7 1 3 3 3 1 4 6 7 < / N a m e > < T e x t > �f�Nh��kMO �.U�NXTpenc�v��r�0< / T e x t > < B o o k M a r k E n t r y N a m e > F I n a n c i a l   F u n c t i o n s 1 _ 4 _ V F 1 0 2 6 3 4 0 4 1 �f�Nh��kMO �.U�NXTpenc�v��r�02 7 1 3 3 < / B o o k M a r k E n t r y N a m e > < B o o k M a r k E x i t N a m e > F I n a n c i a l   F u n c t i o n s 1 _ 4 _ V F 1 0 2 6 3 4 0 4 1 �f�Nh��kMO �.U�NXTpenc�v��r�03 1 4 6 7 < / B o o k M a r k E x i t N a m e > < B o o k M a r k E n t r y P o s i t i o n > 2 7 1 3 3 < / B o o k M a r k E n t r y P o s i t i o n > < B o o k M a r k E x i t P o s i t i o n > 3 1 4 6 7 < / B o o k M a r k E x i t P o s i t i o n > < / C a p t i o n I t e m > < C a p t i o n I t e m > < I n t e r n a l I d > 3 3 e a f 3 1 2 - 3 3 4 3 - 4 8 0 4 - a 0 d 9 - b 3 f 3 e 9 4 8 8 f 1 c < / I n t e r n a l I d > < N a m e > F I n a n c i a l   F u n c t i o n s 1 _ 4 _ V F 1 0 2 6 3 4 0 4 1 Rh���sSg�N	�MO�N�Vh��^�03 1 5 6 7 3 6 1 6 7 < / N a m e > < T e x t > Rh���sSg�N	�MO�N�Vh��^�0< / T e x t > < B o o k M a r k E n t r y N a m e > F I n a n c i a l   F u n c t i o n s 1 _ 4 _ V F 1 0 2 6 3 4 0 4 1 Rh���sSg�N	�MO�N�Vh��^�03 1 5 6 7 < / B o o k M a r k E n t r y N a m e > < B o o k M a r k E x i t N a m e > F I n a n c i a l   F u n c t i o n s 1 _ 4 _ V F 1 0 2 6 3 4 0 4 1 Rh���sSg�N	�MO�N�Vh��^�03 6 1 6 7 < / B o o k M a r k E x i t N a m e > < B o o k M a r k E n t r y P o s i t i o n > 3 1 5 6 7 < / B o o k M a r k E n t r y P o s i t i o n > < B o o k M a r k E x i t P o s i t i o n > 3 6 1 6 7 < / B o o k M a r k E x i t P o s i t i o n > < / C a p t i o n I t e m > < C a p t i o n I t e m > < I n t e r n a l I d > 2 1 3 3 d 9 5 7 - f d 0 3 - 4 a e 2 - b 4 6 5 - d 7 9 4 4 c 6 0 1 7 c f < / I n t e r n a l I d > < N a m e > F I n a n c i a l   F u n c t i o n s 1 _ 4 _ V F 1 0 2 6 3 4 0 4 1 dk�Vh�	g$N*Nt���]�O:N�W�vt��_N�y:Npe<Pt�bY 3 6 2 6 7 4 5 0 3 3 < / N a m e > < T e x t > dk�Vh�	g$N*Nt���]�O:N�W�vt��  _N�y:Npe<Pt�b  Y   t��< / T e x t > < B o o k M a r k E n t r y N a m e > F I n a n c i a l   F u n c t i o n s 1 _ 4 _ V F 1 0 2 6 3 4 0 4 1 dk�Vh�	g$N*Nt���]�O:N�W�vt��_N�y:Npe<Pt�bY 3 6 2 6 7 < / B o o k M a r k E n t r y N a m e > < B o o k M a r k E x i t N a m e > F I n a n c i a l   F u n c t i o n s 1 _ 4 _ V F 1 0 2 6 3 4 0 4 1 dk�Vh�	g$N*Nt���]�O:N�W�vt��_N�y:Npe<Pt�bY 4 5 0 3 3 < / B o o k M a r k E x i t N a m e > < B o o k M a r k E n t r y P o s i t i o n > 3 6 2 6 7 < / B o o k M a r k E n t r y P o s i t i o n > < B o o k M a r k E x i t P o s i t i o n > 4 5 0 3 3 < / B o o k M a r k E x i t P o s i t i o n > < / C a p t i o n I t e m > < C a p t i o n I t e m > < I n t e r n a l I d > 8 2 b 7 b b d f - c f f 7 - 4 f 9 b - b 1 0 a - f d 3 1 0 2 0 c f e 0 4 < / I n t e r n a l I d > < N a m e > F I n a n c i a l   F u n c t i o n s 1 _ 4 _ V F 1 0 2 6 3 4 0 4 1 dkt�:NpeW[;R�^�>f:y�gb_ؚ�^04 5 1 3 3 5 1 1 6 7 < / N a m e > < T e x t > dkt�:NpeW[;R�^�>f:y�gb_ؚ�^0< / T e x t > < B o o k M a r k E n t r y N a m e > F I n a n c i a l   F u n c t i o n s 1 _ 4 _ V F 1 0 2 6 3 4 0 4 1 dkt�:NpeW[;R�^�>f:y�gb_ؚ�^04 5 1 3 3 < / B o o k M a r k E n t r y N a m e > < B o o k M a r k E x i t N a m e > F I n a n c i a l   F u n c t i o n s 1 _ 4 _ V F 1 0 2 6 3 4 0 4 1 dkt�:NpeW[;R�^�>f:y�gb_ؚ�^05 1 1 6 7 < / B o o k M a r k E x i t N a m e > < B o o k M a r k E n t r y P o s i t i o n > 4 5 1 3 3 < / B o o k M a r k E n t r y P o s i t i o n > < B o o k M a r k E x i t P o s i t i o n > 5 1 1 6 7 < / B o o k M a r k E x i t P o s i t i o n > < / C a p t i o n I t e m > < C a p t i o n I t e m > < I n t e r n a l I d > 5 4 e c 5 e b 4 - 6 d 7 5 - 4 0 5 d - 9 7 5 5 - 6 3 9 d 4 0 8 3 5 3 b 2 < / I n t e r n a l I d > < N a m e > F I n a n c i a l   F u n c t i o n s 1 _ 4 _ V F 1 0 2 6 3 4 0 4 1 g�NMO�N�^萄v4ls^t�
N�_N�y:NR{|t�bX 5 1 2 6 7 5 9 1 6 7 < / N a m e > < T e x t > g�NMO�N�^萄v4ls^t�
N�  _N�y:NR{|t�b  X   t�0< / T e x t > < B o o k M a r k E n t r y N a m e > F I n a n c i a l   F u n c t i o n s 1 _ 4 _ V F 1 0 2 6 3 4 0 4 1 g�NMO�N�^萄v4ls^t�
N�_N�y:NR{|t�bX 5 1 2 6 7 < / B o o k M a r k E n t r y N a m e > < B o o k M a r k E x i t N a m e > F I n a n c i a l   F u n c t i o n s 1 _ 4 _ V F 1 0 2 6 3 4 0 4 1 g�NMO�N�^萄v4ls^t�
N�_N�y:NR{|t�bX 5 9 1 6 7 < / B o o k M a r k E x i t N a m e > < B o o k M a r k E n t r y P o s i t i o n > 5 1 2 6 7 < / B o o k M a r k E n t r y P o s i t i o n > < B o o k M a r k E x i t P o s i t i o n > 5 9 1 6 7 < / B o o k M a r k E x i t P o s i t i o n > < / C a p t i o n I t e m > < C a p t i o n I t e m > < I n t e r n a l I d > a 5 d a f 7 7 3 - 6 0 a 2 - 4 f 6 d - a c 1 4 - 0 6 f b e 1 c 8 8 c 9 2 < / I n t e r n a l I d > < N a m e > F I n a n c i a l   F u n c t i o n s 1 _ 4 _ V F 1 0 2 6 3 4 0 4 1 z��O� NN��`(WR�^�Vh�T�[5uP[h�<hpenc@bZP�v�f9e�zsS>f:y(W�Vh�-N05 9 2 6 7 6 6 3 3 3 < / N a m e > < T e x t > z��O� NN��`(WR�^�Vh�T  �[5uP[h�<hpenc@bZP�v�f9e  �zsS>f:y(W�Vh�-N0< / T e x t > < B o o k M a r k E n t r y N a m e > F I n a n c i a l   F u n c t i o n s 1 _ 4 _ V F 1 0 2 6 3 4 0 4 1 z��O� NN��`(WR�^�Vh�T�[5uP[h�<hpenc@bZP�v�f9e�zsS>f:y(W�Vh�-N05 9 2 6 7 < / B o o k M a r k E n t r y N a m e > < B o o k M a r k E x i t N a m e > F I n a n c i a l   F u n c t i o n s 1 _ 4 _ V F 1 0 2 6 3 4 0 4 1 z��O� NN��`(WR�^�Vh�T�[5uP[h�<hpenc@bZP�v�f9e�zsS>f:y(W�Vh�-N06 6 3 3 3 < / B o o k M a r k E x i t N a m e > < B o o k M a r k E n t r y P o s i t i o n > 5 9 2 6 7 < / B o o k M a r k E n t r y P o s i t i o n > < B o o k M a r k E x i t P o s i t i o n > 6 6 3 3 3 < / B o o k M a r k E x i t P o s i t i o n > < / C a p t i o n I t e m > < C a p t i o n I t e m > < I n t e r n a l I d > c 9 f b 9 3 a 0 - 1 5 c 1 - 4 0 d b - b 7 3 b - 5 d 8 d 0 f 4 0 a 9 a 7 < / I n t e r n a l I d > < N a m e > F I n a n c i a l   F u n c t i o n s 1 _ 4 _ V F 1 0 2 6 3 4 0 4 1 b\�f9eB 4 -N�vpeW[�6 6 4 3 3 7 2 1 6 7 < / N a m e > < T e x t > b\�f9e  B 4   -N�vpeW[�  �N  1 7 5   9e:N  7 0 0 0< / T e x t > < B o o k M a r k E n t r y N a m e > F I n a n c i a l   F u n c t i o n s 1 _ 4 _ V F 1 0 2 6 3 4 0 4 1 b\�f9eB 4 -N�vpeW[�6 6 4 3 3 < / B o o k M a r k E n t r y N a m e > < B o o k M a r k E x i t N a m e > F I n a n c i a l   F u n c t i o n s 1 _ 4 _ V F 1 0 2 6 3 4 0 4 1 b\�f9eB 4 -N�vpeW[�7 2 1 6 7 < / B o o k M a r k E x i t N a m e > < B o o k M a r k E n t r y P o s i t i o n > 6 6 4 3 3 < / B o o k M a r k E n t r y P o s i t i o n > < B o o k M a r k E x i t P o s i t i o n > 7 2 1 6 7 < / B o o k M a r k E x i t P o s i t i o n > < / C a p t i o n I t e m > < C a p t i o n I t e m > < I n t e r n a l I d > c 5 5 7 a 1 4 1 - 2 1 f 3 - 4 e e 3 - 8 1 3 0 - 0 8 3 d d 9 6 0 6 e f 2 < / I n t e r n a l I d > < N a m e > F I n a n c i a l   F u n c t i o n s 1 _ 4 _ V F 1 0 2 6 3 4 0 4 1 �s(W�S_b	cE n t e r �e���[7 2 2 6 7 8 1 4 6 7 < / N a m e > < T e x t > �s(W�S_b	c  E n t e r   �e���[  �Vh���Vf(W Ng�v�gb_  �]�f�e��Sؚ�N0< / T e x t > < B o o k M a r k E n t r y N a m e > F I n a n c i a l   F u n c t i o n s 1 _ 4 _ V F 1 0 2 6 3 4 0 4 1 �s(W�S_b	cE n t e r �e���[7 2 2 6 7 < / B o o k M a r k E n t r y N a m e > < B o o k M a r k E x i t N a m e > F I n a n c i a l   F u n c t i o n s 1 _ 4 _ V F 1 0 2 6 3 4 0 4 1 �s(W�S_b	cE n t e r �e���[8 1 4 6 7 < / B o o k M a r k E x i t N a m e > < B o o k M a r k E n t r y P o s i t i o n > 7 2 2 6 7 < / B o o k M a r k E n t r y P o s i t i o n > < B o o k M a r k E x i t P o s i t i o n > 8 1 4 6 7 < / B o o k M a r k E x i t P o s i t i o n > < / C a p t i o n I t e m > < C a p t i o n I t e m > < I n t e r n a l I d > e d 0 b 5 f 9 1 - 2 2 2 6 - 4 0 2 3 - 9 0 6 1 - 7 6 5 3 6 d 7 8 b 9 7 7 < / I n t e r n a l I d > < N a m e > F I n a n c i a l   F u n c t i o n s 1 _ 4 _ V F 1 0 2 6 3 4 0 4 1 T�e��W�vt��v<P_N�N6 0 0 �S:N8 1 5 6 7 8 6 5 0 0 < / N a m e > < T e x t > T�e��W�vt��v<P_N�N  6 0 0   �S:N  8 0 0 ��N��^penc�X�RT�v  �f'Ype<P0< / T e x t > < B o o k M a r k E n t r y N a m e > F I n a n c i a l   F u n c t i o n s 1 _ 4 _ V F 1 0 2 6 3 4 0 4 1 T�e��W�vt��v<P_N�N6 0 0 �S:N8 1 5 6 7 < / B o o k M a r k E n t r y N a m e > < B o o k M a r k E x i t N a m e > F I n a n c i a l   F u n c t i o n s 1 _ 4 _ V F 1 0 2 6 3 4 0 4 1 T�e��W�vt��v<P_N�N6 0 0 �S:N8 6 5 0 0 < / B o o k M a r k E x i t N a m e > < B o o k M a r k E n t r y P o s i t i o n > 8 1 5 6 7 < / B o o k M a r k E n t r y P o s i t i o n > < B o o k M a r k E x i t P o s i t i o n > 8 6 5 0 0 < / B o o k M a r k E x i t P o s i t i o n > < / C a p t i o n I t e m > < / C a p t i o n I t e m s > < / C a p t i o n I t e m s L i s t > 
</file>

<file path=customXml/item8.xml>��< ? x m l   v e r s i o n = " 1 . 0 "   e n c o d i n g = " u t f - 1 6 " ? > < C a p t i o n I t e m s L i s t   x m l n s : x s i = " h t t p : / / w w w . w 3 . o r g / 2 0 0 1 / X M L S c h e m a - i n s t a n c e "   x m l n s : x s d = " h t t p : / / w w w . w 3 . o r g / 2 0 0 1 / X M L S c h e m a " > < I d > 7 c 4 a f 6 0 3 - c b e 2 - 4 c 3 8 - 9 0 5 f - 2 8 c 8 4 a b 8 f 3 f c < / I d > < C a p t i o n I t e m s > < C a p t i o n I t e m > < I n t e r n a l I d > 6 6 1 8 5 3 9 a - 8 1 a 1 - 4 6 7 5 - b 6 e e - 1 9 4 d 8 a 8 6 4 d 9 3 < / I n t e r n a l I d > < N a m e > C h a r t s   T w o _ V F 1 0 2 5 9 4 6 1 9 (Wdk�Vh�-N��k*N5uP[h�<hUSCQ<h-N�vpenc:N N*N�gb_00 0 : 0 0 : 0 0 . 0 - 0 0 : 0 0 : 0 4 . 8 < / N a m e > < T e x t >   (Wdk�Vh�-N��k*N5uP[h�<hUSCQ<h-N  �vpenc:N N*N�gb_0< / T e x t > < B o o k M a r k E n t r y N a m e > C h a r t s   T w o _ V F 1 0 2 5 9 4 6 1 9 0 0 : 0 0 : 0 0 . 0 < / B o o k M a r k E n t r y N a m e > < B o o k M a r k E x i t N a m e > C h a r t s   T w o _ V F 1 0 2 5 9 4 6 1 9 0 0 : 0 0 : 0 4 . 8 < / B o o k M a r k E x i t N a m e > < B o o k M a r k E n t r y P o s i t i o n > 6 7 < / B o o k M a r k E n t r y P o s i t i o n > < B o o k M a r k E x i t P o s i t i o n > 4 8 6 7 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 5 c 9 0 f 6 1 a - b 7 8 8 - 4 9 c c - 9 e 1 b - 3 b b 6 2 8 b 1 2 1 a c < / I n t e r n a l I d > < N a m e > C h a r t s   T w o _ V F 1 0 2 5 9 4 6 1 9 qQ	g9 0 0 : 0 0 : 0 4 . 9 - 0 0 : 0 0 : 0 9 . 5 < / N a m e > < T e x t >   qQ	g  9   *NpencUSCQ<h�  @b�N	g  9   *N�gb_0< / T e x t > < B o o k M a r k E n t r y N a m e > C h a r t s   T w o _ V F 1 0 2 5 9 4 6 1 9 0 0 : 0 0 : 0 4 . 9 < / B o o k M a r k E n t r y N a m e > < B o o k M a r k E x i t N a m e > C h a r t s   T w o _ V F 1 0 2 5 9 4 6 1 9 0 0 : 0 0 : 0 9 . 5 < / B o o k M a r k E x i t N a m e > < B o o k M a r k E n t r y P o s i t i o n > 4 9 6 7 < / B o o k M a r k E n t r y P o s i t i o n > < B o o k M a r k E x i t P o s i t i o n > 9 5 3 3 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 2 2 a 1 e e c 4 - 8 5 9 d - 4 e 7 b - 9 a 1 4 - 0 b 2 c e 2 1 6 d 8 9 b < / I n t e r n a l I d > < N a m e > C h a r t s   T w o _ V F 1 0 2 5 9 4 6 1 9 �kT �.U�NXT�vpenc�N3 0 0 : 0 0 : 0 9 . 6 - 0 0 : 0 0 : 1 4 . 8 < / N a m e > < T e x t >   �kT �.U�NXT�vpenc�N  3   *NUS�r�v  �gb_>f:y��kg N*N�gb_0< / T e x t > < B o o k M a r k E n t r y N a m e > C h a r t s   T w o _ V F 1 0 2 5 9 4 6 1 9 0 0 : 0 0 : 0 9 . 6 < / B o o k M a r k E n t r y N a m e > < B o o k M a r k E x i t N a m e > C h a r t s   T w o _ V F 1 0 2 5 9 4 6 1 9 0 0 : 0 0 : 1 4 . 8 < / B o o k M a r k E x i t N a m e > < B o o k M a r k E n t r y P o s i t i o n > 9 6 3 3 < / B o o k M a r k E n t r y P o s i t i o n > < B o o k M a r k E x i t P o s i t i o n > 1 4 8 6 7 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 1 8 d 9 2 c c 6 - c e 1 8 - 4 0 9 8 - a 2 c 0 - b 2 4 3 0 5 3 9 5 e 4 8 < / I n t e r n a l I d > < N a m e > C h a r t s   T w o _ V F 1 0 2 5 9 4 6 1 9 �k*N�gb_�vؚ�^NUSCQ<h-N�[�^�v<Pb�k�O00 0 : 0 0 : 1 4 . 9 - 0 0 : 0 0 : 2 1 . 2 < / N a m e > < T e x t >   �k*N�gb_�vؚ�^NUSCQ<h-N  �[�^�v<Pb�k�O0< / T e x t > < B o o k M a r k E n t r y N a m e > C h a r t s   T w o _ V F 1 0 2 5 9 4 6 1 9 0 0 : 0 0 : 1 4 . 9 < / B o o k M a r k E n t r y N a m e > < B o o k M a r k E x i t N a m e > C h a r t s   T w o _ V F 1 0 2 5 9 4 6 1 9 0 0 : 0 0 : 2 1 . 2 < / B o o k M a r k E x i t N a m e > < B o o k M a r k E n t r y P o s i t i o n > 1 4 9 6 7 < / B o o k M a r k E n t r y P o s i t i o n > < B o o k M a r k E x i t P o s i t i o n > 2 1 2 0 0 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 1 1 c d 1 a 8 4 - 0 a 7 e - 4 1 6 c - a 1 5 7 - 9 1 d 7 b 7 d 3 d 0 6 e < / I n t e r n a l I d > < N a m e > C h a r t s   T w o _ V F 1 0 2 5 9 4 6 1 9 �S�O�v�Vh��V�OO(uL�h���sS �.U�NXT�YT	�R�^�0 0 : 0 0 : 2 1 . 3 - 0 0 : 0 0 : 2 7 . 0 < / N a m e > < T e x t >   �S�O�v�Vh��V�OO(uL�h��  �sS �.U�NXT�YT	�R�^�< / T e x t > < B o o k M a r k E n t r y N a m e > C h a r t s   T w o _ V F 1 0 2 5 9 4 6 1 9 0 0 : 0 0 : 2 1 . 3 < / B o o k M a r k E n t r y N a m e > < B o o k M a r k E x i t N a m e > C h a r t s   T w o _ V F 1 0 2 5 9 4 6 1 9 0 0 : 0 0 : 2 7 . 0 < / B o o k M a r k E x i t N a m e > < B o o k M a r k E n t r y P o s i t i o n > 2 1 3 0 0 < / B o o k M a r k E n t r y P o s i t i o n > < B o o k M a r k E x i t P o s i t i o n > 2 7 0 3 3 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 3 0 d 9 1 d d 3 - 5 c d 4 - 4 e 5 7 - b 5 4 3 - 1 2 d b c 6 b 7 c 9 1 2 < / I n t e r n a l I d > < N a m e > C h a r t s   T w o _ V F 1 0 2 5 9 4 6 1 9 �f�Nh��kMO �.U�NXTpenc�v��r�00 0 : 0 0 : 2 7 . 1 - 0 0 : 0 0 : 3 1 . 4 < / N a m e > < T e x t >   �f�Nh��kMO �.U�NXTpenc�v��r�0< / T e x t > < B o o k M a r k E n t r y N a m e > C h a r t s   T w o _ V F 1 0 2 5 9 4 6 1 9 0 0 : 0 0 : 2 7 . 1 < / B o o k M a r k E n t r y N a m e > < B o o k M a r k E x i t N a m e > C h a r t s   T w o _ V F 1 0 2 5 9 4 6 1 9 0 0 : 0 0 : 3 1 . 4 < / B o o k M a r k E x i t N a m e > < B o o k M a r k E n t r y P o s i t i o n > 2 7 1 3 3 < / B o o k M a r k E n t r y P o s i t i o n > < B o o k M a r k E x i t P o s i t i o n > 3 1 4 6 7 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 2 7 6 c 8 0 7 2 - 4 5 2 e - 4 b 3 f - 8 6 4 9 - 6 2 7 5 1 5 a b 7 a d 4 < / I n t e r n a l I d > < N a m e > C h a r t s   T w o _ V F 1 0 2 5 9 4 6 1 9 Rh���sSg�N	�MO�N�Vh��^�00 0 : 0 0 : 3 1 . 5 - 0 0 : 0 0 : 3 6 . 1 < / N a m e > < T e x t >   Rh���sSg�N	�MO�N�Vh��^�0< / T e x t > < B o o k M a r k E n t r y N a m e > C h a r t s   T w o _ V F 1 0 2 5 9 4 6 1 9 0 0 : 0 0 : 3 1 . 5 < / B o o k M a r k E n t r y N a m e > < B o o k M a r k E x i t N a m e > C h a r t s   T w o _ V F 1 0 2 5 9 4 6 1 9 0 0 : 0 0 : 3 6 . 1 < / B o o k M a r k E x i t N a m e > < B o o k M a r k E n t r y P o s i t i o n > 3 1 5 6 7 < / B o o k M a r k E n t r y P o s i t i o n > < B o o k M a r k E x i t P o s i t i o n > 3 6 1 6 7 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 9 a b 4 f 1 b 1 - e e 2 c - 4 8 7 8 - b e a 4 - 8 0 e 0 f 1 3 2 c d 6 d < / I n t e r n a l I d > < N a m e > C h a r t s   T w o _ V F 1 0 2 5 9 4 6 1 9 dk�Vh�	g$N*Nt���]�O:N�W�vt��_N�y:Npe<Pt�b0 0 : 0 0 : 3 6 . 2 - 0 0 : 0 0 : 4 5 . 0 < / N a m e > < T e x t >   dk�Vh�	g$N*Nt���]�O:N�W�vt��  _N�y:Npe<Pt�b  Y   t��< / T e x t > < B o o k M a r k E n t r y N a m e > C h a r t s   T w o _ V F 1 0 2 5 9 4 6 1 9 0 0 : 0 0 : 3 6 . 2 < / B o o k M a r k E n t r y N a m e > < B o o k M a r k E x i t N a m e > C h a r t s   T w o _ V F 1 0 2 5 9 4 6 1 9 0 0 : 0 0 : 4 5 . 0 < / B o o k M a r k E x i t N a m e > < B o o k M a r k E n t r y P o s i t i o n > 3 6 2 6 7 < / B o o k M a r k E n t r y P o s i t i o n > < B o o k M a r k E x i t P o s i t i o n > 4 5 0 3 3 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 e 0 8 c a d c 4 - b c e 4 - 4 9 c 2 - b 5 7 8 - d 1 0 5 4 1 a a 2 4 6 5 < / I n t e r n a l I d > < N a m e > C h a r t s   T w o _ V F 1 0 2 5 9 4 6 1 9 dkt�:NpeW[;R�^�>f:y�gb_ؚ�^00 0 : 0 0 : 4 5 . 1 - 0 0 : 0 0 : 5 1 . 1 < / N a m e > < T e x t >   dkt�:NpeW[;R�^�>f:y�gb_ؚ�^0< / T e x t > < B o o k M a r k E n t r y N a m e > C h a r t s   T w o _ V F 1 0 2 5 9 4 6 1 9 0 0 : 0 0 : 4 5 . 1 < / B o o k M a r k E n t r y N a m e > < B o o k M a r k E x i t N a m e > C h a r t s   T w o _ V F 1 0 2 5 9 4 6 1 9 0 0 : 0 0 : 5 1 . 1 < / B o o k M a r k E x i t N a m e > < B o o k M a r k E n t r y P o s i t i o n > 4 5 1 3 3 < / B o o k M a r k E n t r y P o s i t i o n > < B o o k M a r k E x i t P o s i t i o n > 5 1 1 6 7 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 e 2 d 9 5 4 b c - 4 5 f 7 - 4 2 2 0 - a c 0 0 - 5 1 8 7 1 e 2 2 e 1 0 7 < / I n t e r n a l I d > < N a m e > C h a r t s   T w o _ V F 1 0 2 5 9 4 6 1 9 g�NMO�N�^萄v4ls^t�
N�_N�y:NR{|t�b0 0 : 0 0 : 5 1 . 2 - 0 0 : 0 0 : 5 9 . 1 < / N a m e > < T e x t >   g�NMO�N�^萄v4ls^t�
N�  _N�y:NR{|t�b  X   t�0< / T e x t > < B o o k M a r k E n t r y N a m e > C h a r t s   T w o _ V F 1 0 2 5 9 4 6 1 9 0 0 : 0 0 : 5 1 . 2 < / B o o k M a r k E n t r y N a m e > < B o o k M a r k E x i t N a m e > C h a r t s   T w o _ V F 1 0 2 5 9 4 6 1 9 0 0 : 0 0 : 5 9 . 1 < / B o o k M a r k E x i t N a m e > < B o o k M a r k E n t r y P o s i t i o n > 5 1 2 6 7 < / B o o k M a r k E n t r y P o s i t i o n > < B o o k M a r k E x i t P o s i t i o n > 5 9 1 6 7 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 4 3 e 0 4 7 e a - e 5 0 2 - 4 2 2 9 - a d 9 7 - 3 3 a 9 5 d 2 2 8 e b b < / I n t e r n a l I d > < N a m e > C h a r t s   T w o _ V F 1 0 2 5 9 4 6 1 9 z��O� NN��`(WR�^�Vh�T�[5uP[h�<hpenc@bZP�v�f9e0 0 : 0 0 : 5 9 . 2 - 0 0 : 0 1 : 0 6 . 3 < / N a m e > < T e x t >   z��O� NN��`(WR�^�Vh�T  �[5uP[h�<hpenc@bZP�v�f9e  �zsS>f:y(W�Vh�-N0< / T e x t > < B o o k M a r k E n t r y N a m e > C h a r t s   T w o _ V F 1 0 2 5 9 4 6 1 9 0 0 : 0 0 : 5 9 . 2 < / B o o k M a r k E n t r y N a m e > < B o o k M a r k E x i t N a m e > C h a r t s   T w o _ V F 1 0 2 5 9 4 6 1 9 0 0 : 0 1 : 0 6 . 3 < / B o o k M a r k E x i t N a m e > < B o o k M a r k E n t r y P o s i t i o n > 5 9 2 6 7 < / B o o k M a r k E n t r y P o s i t i o n > < B o o k M a r k E x i t P o s i t i o n > 6 6 3 3 3 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 0 4 b 1 6 f 5 8 - f a 0 3 - 4 f d 4 - 9 c 5 2 - c 1 7 8 1 e e 5 6 1 0 a < / I n t e r n a l I d > < N a m e > C h a r t s   T w o _ V F 1 0 2 5 9 4 6 1 9 b\�f9eB 4 0 0 : 0 1 : 0 6 . 4 - 0 0 : 0 1 : 1 2 . 1 < / N a m e > < T e x t >   b\�f9e  B 4   -N�vpeW[�  �N  1 7 5   9e:N  7 0 0 0< / T e x t > < B o o k M a r k E n t r y N a m e > C h a r t s   T w o _ V F 1 0 2 5 9 4 6 1 9 0 0 : 0 1 : 0 6 . 4 < / B o o k M a r k E n t r y N a m e > < B o o k M a r k E x i t N a m e > C h a r t s   T w o _ V F 1 0 2 5 9 4 6 1 9 0 0 : 0 1 : 1 2 . 1 < / B o o k M a r k E x i t N a m e > < B o o k M a r k E n t r y P o s i t i o n > 6 6 4 3 3 < / B o o k M a r k E n t r y P o s i t i o n > < B o o k M a r k E x i t P o s i t i o n > 7 2 1 6 7 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 0 4 4 2 3 e b a - e 7 b 4 - 4 0 3 5 - 8 0 d a - 1 8 3 7 9 2 2 e 5 1 8 e < / I n t e r n a l I d > < N a m e > C h a r t s   T w o _ V F 1 0 2 5 9 4 6 1 9 �s(W�S_b	cE n t e r 0 0 : 0 1 : 1 2 . 2 - 0 0 : 0 1 : 2 1 . 4 < / N a m e > < T e x t >   �s(W�S_b	c  E n t e r   �e���[  �Vh���Vf(W Ng�v�gb_  �]�f�e��Sؚ�N0< / T e x t > < B o o k M a r k E n t r y N a m e > C h a r t s   T w o _ V F 1 0 2 5 9 4 6 1 9 0 0 : 0 1 : 1 2 . 2 < / B o o k M a r k E n t r y N a m e > < B o o k M a r k E x i t N a m e > C h a r t s   T w o _ V F 1 0 2 5 9 4 6 1 9 0 0 : 0 1 : 2 1 . 4 < / B o o k M a r k E x i t N a m e > < B o o k M a r k E n t r y P o s i t i o n > 7 2 2 6 7 < / B o o k M a r k E n t r y P o s i t i o n > < B o o k M a r k E x i t P o s i t i o n > 8 1 4 6 7 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 4 3 c 2 8 8 8 2 - d f e 9 - 4 9 2 6 - 9 c 6 1 - 5 f f 3 7 6 d 0 e 0 0 a < / I n t e r n a l I d > < N a m e > C h a r t s   T w o _ V F 1 0 2 5 9 4 6 1 9 T�e��W�vt��v<P_N�N6 0 0 0 0 : 0 1 : 2 1 . 5 - 0 0 : 0 1 : 3 2 . 4 < / N a m e > < T e x t >   T�e��W�vt��v<P_N�N  6 0 0   �S:N  8 0 0 ��N��^penc�X�RT�v  �f'Ype<P0< / T e x t > < B o o k M a r k E n t r y N a m e > C h a r t s   T w o _ V F 1 0 2 5 9 4 6 1 9 0 0 : 0 1 : 2 1 . 5 < / B o o k M a r k E n t r y N a m e > < B o o k M a r k E x i t N a m e > C h a r t s   T w o _ V F 1 0 2 5 9 4 6 1 9 0 0 : 0 1 : 3 2 . 4 < / B o o k M a r k E x i t N a m e > < B o o k M a r k E n t r y P o s i t i o n > 8 1 5 6 7 < / B o o k M a r k E n t r y P o s i t i o n > < B o o k M a r k E x i t P o s i t i o n > 9 2 4 3 3 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Props1.xml><?xml version="1.0" encoding="utf-8"?>
<ds:datastoreItem xmlns:ds="http://schemas.openxmlformats.org/officeDocument/2006/customXml" ds:itemID="{010508BC-F273-42E0-A3D1-0935FA5354A0}">
  <ds:schemaRefs>
    <ds:schemaRef ds:uri="http://www.w3.org/2001/XMLSchema"/>
  </ds:schemaRefs>
</ds:datastoreItem>
</file>

<file path=customXml/itemProps2.xml><?xml version="1.0" encoding="utf-8"?>
<ds:datastoreItem xmlns:ds="http://schemas.openxmlformats.org/officeDocument/2006/customXml" ds:itemID="{7F248040-CB8E-47CE-94EC-452BDB710495}">
  <ds:schemaRefs>
    <ds:schemaRef ds:uri="http://www.w3.org/2001/XMLSchema"/>
  </ds:schemaRefs>
</ds:datastoreItem>
</file>

<file path=customXml/itemProps3.xml><?xml version="1.0" encoding="utf-8"?>
<ds:datastoreItem xmlns:ds="http://schemas.openxmlformats.org/officeDocument/2006/customXml" ds:itemID="{D73CDEB6-FA24-4B1B-BE45-27F8C41BAB34}">
  <ds:schemaRefs>
    <ds:schemaRef ds:uri="http://www.w3.org/2001/XMLSchema"/>
  </ds:schemaRefs>
</ds:datastoreItem>
</file>

<file path=customXml/itemProps4.xml><?xml version="1.0" encoding="utf-8"?>
<ds:datastoreItem xmlns:ds="http://schemas.openxmlformats.org/officeDocument/2006/customXml" ds:itemID="{ABC91794-2FB9-40D6-A72C-5509789802A7}">
  <ds:schemaRefs>
    <ds:schemaRef ds:uri="http://www.w3.org/2001/XMLSchema"/>
  </ds:schemaRefs>
</ds:datastoreItem>
</file>

<file path=customXml/itemProps5.xml><?xml version="1.0" encoding="utf-8"?>
<ds:datastoreItem xmlns:ds="http://schemas.openxmlformats.org/officeDocument/2006/customXml" ds:itemID="{2B09CE0B-CA2A-43FC-9099-192AC399314E}">
  <ds:schemaRefs>
    <ds:schemaRef ds:uri="http://www.w3.org/2001/XMLSchema"/>
  </ds:schemaRefs>
</ds:datastoreItem>
</file>

<file path=customXml/itemProps6.xml><?xml version="1.0" encoding="utf-8"?>
<ds:datastoreItem xmlns:ds="http://schemas.openxmlformats.org/officeDocument/2006/customXml" ds:itemID="{795B6B63-5747-4167-8F98-E39A2ED85C2B}">
  <ds:schemaRefs>
    <ds:schemaRef ds:uri="http://www.w3.org/2001/XMLSchema"/>
  </ds:schemaRefs>
</ds:datastoreItem>
</file>

<file path=customXml/itemProps7.xml><?xml version="1.0" encoding="utf-8"?>
<ds:datastoreItem xmlns:ds="http://schemas.openxmlformats.org/officeDocument/2006/customXml" ds:itemID="{340B08FB-7F09-4995-8080-E9A40B8B469B}">
  <ds:schemaRefs>
    <ds:schemaRef ds:uri="http://www.w3.org/2001/XMLSchema"/>
  </ds:schemaRefs>
</ds:datastoreItem>
</file>

<file path=customXml/itemProps8.xml><?xml version="1.0" encoding="utf-8"?>
<ds:datastoreItem xmlns:ds="http://schemas.openxmlformats.org/officeDocument/2006/customXml" ds:itemID="{362AF3D9-8250-4AF0-B70D-FB4ADA990DF2}">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3746</TotalTime>
  <Words>5672</Words>
  <Application>Microsoft Office PowerPoint</Application>
  <PresentationFormat>On-screen Show (4:3)</PresentationFormat>
  <Paragraphs>295</Paragraphs>
  <Slides>25</Slides>
  <Notes>25</Notes>
  <HiddenSlides>1</HiddenSlides>
  <MMClips>7</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Office2010_training_template</vt:lpstr>
      <vt:lpstr>1_Office2010_training_template</vt:lpstr>
      <vt:lpstr>开始之前</vt:lpstr>
      <vt:lpstr>Microsoft® Excel® 2010 培训</vt:lpstr>
      <vt:lpstr>课程内容</vt:lpstr>
      <vt:lpstr>概述：转换电子表格数据</vt:lpstr>
      <vt:lpstr>课程目标</vt:lpstr>
      <vt:lpstr>图表简介</vt:lpstr>
      <vt:lpstr>如何在图表中显示电子表格数据</vt:lpstr>
      <vt:lpstr>更改图表视图</vt:lpstr>
      <vt:lpstr>添加图表标题</vt:lpstr>
      <vt:lpstr>更改图表外观</vt:lpstr>
      <vt:lpstr>创建饼图</vt:lpstr>
      <vt:lpstr>更多图表类型</vt:lpstr>
      <vt:lpstr>有关练习的建议</vt:lpstr>
      <vt:lpstr>测试问题 1</vt:lpstr>
      <vt:lpstr>测试问题 1</vt:lpstr>
      <vt:lpstr>测试问题 2</vt:lpstr>
      <vt:lpstr>测试问题 2</vt:lpstr>
      <vt:lpstr>测试问题 3</vt:lpstr>
      <vt:lpstr>测试问题 3</vt:lpstr>
      <vt:lpstr>测试问题 4</vt:lpstr>
      <vt:lpstr>测试问题 4</vt:lpstr>
      <vt:lpstr>测试问题 5</vt:lpstr>
      <vt:lpstr>测试问题 5</vt:lpstr>
      <vt:lpstr>课程摘要卡</vt:lpstr>
      <vt:lpstr>使用此模板</vt:lpstr>
    </vt:vector>
  </TitlesOfParts>
  <Company>Microsoft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如何在 Excel 2010 中创建基本图表</dc:title>
  <dc:creator>kristinl</dc:creator>
  <cp:lastModifiedBy>Rangsarit Kritboonchu</cp:lastModifiedBy>
  <cp:revision>264</cp:revision>
  <dcterms:created xsi:type="dcterms:W3CDTF">2010-04-16T18:13:32Z</dcterms:created>
  <dcterms:modified xsi:type="dcterms:W3CDTF">2012-01-11T10:11:40Z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0x0101006EDDDB5EE6D98C44930B742096920B30020100945995BAC74E6347BD6C979F46C6273B</vt:lpwstr>
  </property>
  <property fmtid="{D5CDD505-2E9C-101B-9397-08002B2CF9AE}" pid="3" name="_dlc_DocIdItemGuid">
    <vt:lpwstr>6935713e-0dbb-4e01-8cbe-f9c011f75855</vt:lpwstr>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PolicheckCounter">
    <vt:lpwstr>0</vt:lpwstr>
  </property>
  <property fmtid="{D5CDD505-2E9C-101B-9397-08002B2CF9AE}" pid="10" name="CampaignTags">
    <vt:lpwstr/>
  </property>
  <property fmtid="{D5CDD505-2E9C-101B-9397-08002B2CF9AE}" pid="11" name="PolicheckStatus">
    <vt:lpwstr>0</vt:lpwstr>
  </property>
  <property fmtid="{D5CDD505-2E9C-101B-9397-08002B2CF9AE}" pid="12" name="ScenarioTags">
    <vt:lpwstr/>
  </property>
  <property fmtid="{D5CDD505-2E9C-101B-9397-08002B2CF9AE}" pid="13" name="APDescription">
    <vt:lpwstr/>
  </property>
  <property fmtid="{D5CDD505-2E9C-101B-9397-08002B2CF9AE}" pid="14" name="CampaignTagsTaxHTField0">
    <vt:lpwstr/>
  </property>
  <property fmtid="{D5CDD505-2E9C-101B-9397-08002B2CF9AE}" pid="15" name="IntlLangReviewDate">
    <vt:lpwstr/>
  </property>
  <property fmtid="{D5CDD505-2E9C-101B-9397-08002B2CF9AE}" pid="16" name="IntlLangReview">
    <vt:lpwstr/>
  </property>
  <property fmtid="{D5CDD505-2E9C-101B-9397-08002B2CF9AE}" pid="17" name="LocLastLocAttemptVersionLookup">
    <vt:lpwstr>676805</vt:lpwstr>
  </property>
  <property fmtid="{D5CDD505-2E9C-101B-9397-08002B2CF9AE}" pid="18" name="LocLastLocAttemptVersionTypeLookup">
    <vt:lpwstr/>
  </property>
  <property fmtid="{D5CDD505-2E9C-101B-9397-08002B2CF9AE}" pid="19" name="PolicheckWords">
    <vt:lpwstr/>
  </property>
  <property fmtid="{D5CDD505-2E9C-101B-9397-08002B2CF9AE}" pid="20" name="SubmitterId">
    <vt:lpwstr/>
  </property>
  <property fmtid="{D5CDD505-2E9C-101B-9397-08002B2CF9AE}" pid="21" name="EditorialStatus">
    <vt:lpwstr>Complete</vt:lpwstr>
  </property>
  <property fmtid="{D5CDD505-2E9C-101B-9397-08002B2CF9AE}" pid="22" name="Markets">
    <vt:lpwstr/>
  </property>
  <property fmtid="{D5CDD505-2E9C-101B-9397-08002B2CF9AE}" pid="23" name="OriginAsset">
    <vt:lpwstr/>
  </property>
  <property fmtid="{D5CDD505-2E9C-101B-9397-08002B2CF9AE}" pid="24" name="MarketSpecific">
    <vt:lpwstr>0</vt:lpwstr>
  </property>
  <property fmtid="{D5CDD505-2E9C-101B-9397-08002B2CF9AE}" pid="25" name="LocMarketGroupTiers">
    <vt:lpwstr/>
  </property>
  <property fmtid="{D5CDD505-2E9C-101B-9397-08002B2CF9AE}" pid="26" name="PublishStatusLookup">
    <vt:lpwstr>1283969;#</vt:lpwstr>
  </property>
  <property fmtid="{D5CDD505-2E9C-101B-9397-08002B2CF9AE}" pid="27" name="APAuthor">
    <vt:lpwstr>1955;#REDMOND\v-jemuth</vt:lpwstr>
  </property>
  <property fmtid="{D5CDD505-2E9C-101B-9397-08002B2CF9AE}" pid="28" name="IntlLangReviewer">
    <vt:lpwstr/>
  </property>
  <property fmtid="{D5CDD505-2E9C-101B-9397-08002B2CF9AE}" pid="29" name="LocOverallPreviewStatusLookup">
    <vt:lpwstr/>
  </property>
  <property fmtid="{D5CDD505-2E9C-101B-9397-08002B2CF9AE}" pid="30" name="LocOverallPublishStatusLookup">
    <vt:lpwstr/>
  </property>
  <property fmtid="{D5CDD505-2E9C-101B-9397-08002B2CF9AE}" pid="31" name="CSXSubmissionDate">
    <vt:lpwstr/>
  </property>
  <property fmtid="{D5CDD505-2E9C-101B-9397-08002B2CF9AE}" pid="32" name="TaxCatchAll">
    <vt:lpwstr/>
  </property>
  <property fmtid="{D5CDD505-2E9C-101B-9397-08002B2CF9AE}" pid="33" name="LocNewPublishedVersionLookup">
    <vt:lpwstr/>
  </property>
  <property fmtid="{D5CDD505-2E9C-101B-9397-08002B2CF9AE}" pid="34" name="LocPublishedDependentAssetsLookup">
    <vt:lpwstr/>
  </property>
  <property fmtid="{D5CDD505-2E9C-101B-9397-08002B2CF9AE}" pid="35" name="Manager">
    <vt:lpwstr/>
  </property>
  <property fmtid="{D5CDD505-2E9C-101B-9397-08002B2CF9AE}" pid="36" name="NumericId">
    <vt:lpwstr>102760282</vt:lpwstr>
  </property>
  <property fmtid="{D5CDD505-2E9C-101B-9397-08002B2CF9AE}" pid="37" name="ParentAssetId">
    <vt:lpwstr/>
  </property>
  <property fmtid="{D5CDD505-2E9C-101B-9397-08002B2CF9AE}" pid="38" name="OriginalSourceMarket">
    <vt:lpwstr/>
  </property>
  <property fmtid="{D5CDD505-2E9C-101B-9397-08002B2CF9AE}" pid="39" name="EditorialTags">
    <vt:lpwstr/>
  </property>
  <property fmtid="{D5CDD505-2E9C-101B-9397-08002B2CF9AE}" pid="40" name="LocComments">
    <vt:lpwstr>Intl_Localizable</vt:lpwstr>
  </property>
  <property fmtid="{D5CDD505-2E9C-101B-9397-08002B2CF9AE}" pid="41" name="LocProcessedForMarketsLookup">
    <vt:lpwstr/>
  </property>
  <property fmtid="{D5CDD505-2E9C-101B-9397-08002B2CF9AE}" pid="42" name="LocRecommendedHandoff">
    <vt:lpwstr/>
  </property>
  <property fmtid="{D5CDD505-2E9C-101B-9397-08002B2CF9AE}" pid="43" name="SourceTitle">
    <vt:lpwstr/>
  </property>
  <property fmtid="{D5CDD505-2E9C-101B-9397-08002B2CF9AE}" pid="44" name="CSXUpdate">
    <vt:lpwstr>0</vt:lpwstr>
  </property>
  <property fmtid="{D5CDD505-2E9C-101B-9397-08002B2CF9AE}" pid="45" name="IntlLocPriority">
    <vt:lpwstr/>
  </property>
  <property fmtid="{D5CDD505-2E9C-101B-9397-08002B2CF9AE}" pid="46" name="UAProjectedTotalWords">
    <vt:lpwstr/>
  </property>
  <property fmtid="{D5CDD505-2E9C-101B-9397-08002B2CF9AE}" pid="47" name="MachineTranslated">
    <vt:lpwstr>0</vt:lpwstr>
  </property>
  <property fmtid="{D5CDD505-2E9C-101B-9397-08002B2CF9AE}" pid="48" name="OutputCachingOn">
    <vt:lpwstr>0</vt:lpwstr>
  </property>
  <property fmtid="{D5CDD505-2E9C-101B-9397-08002B2CF9AE}" pid="49" name="IsSearchable">
    <vt:lpwstr>1</vt:lpwstr>
  </property>
  <property fmtid="{D5CDD505-2E9C-101B-9397-08002B2CF9AE}" pid="50" name="ContentItem">
    <vt:lpwstr/>
  </property>
  <property fmtid="{D5CDD505-2E9C-101B-9397-08002B2CF9AE}" pid="51" name="ShowIn">
    <vt:lpwstr>Show everywhere</vt:lpwstr>
  </property>
  <property fmtid="{D5CDD505-2E9C-101B-9397-08002B2CF9AE}" pid="52" name="ThumbnailAssetId">
    <vt:lpwstr/>
  </property>
  <property fmtid="{D5CDD505-2E9C-101B-9397-08002B2CF9AE}" pid="53" name="UALocComments">
    <vt:lpwstr/>
  </property>
  <property fmtid="{D5CDD505-2E9C-101B-9397-08002B2CF9AE}" pid="54" name="UALocRecommendation">
    <vt:lpwstr>Localize</vt:lpwstr>
  </property>
  <property fmtid="{D5CDD505-2E9C-101B-9397-08002B2CF9AE}" pid="55" name="ApplicationCode">
    <vt:lpwstr/>
  </property>
  <property fmtid="{D5CDD505-2E9C-101B-9397-08002B2CF9AE}" pid="56" name="LastModifiedDateTime">
    <vt:lpwstr/>
  </property>
  <property fmtid="{D5CDD505-2E9C-101B-9397-08002B2CF9AE}" pid="57" name="LegacyData">
    <vt:lpwstr/>
  </property>
  <property fmtid="{D5CDD505-2E9C-101B-9397-08002B2CF9AE}" pid="58" name="LocManualTestRequired">
    <vt:lpwstr>0</vt:lpwstr>
  </property>
  <property fmtid="{D5CDD505-2E9C-101B-9397-08002B2CF9AE}" pid="59" name="LocProcessedForHandoffsLookup">
    <vt:lpwstr/>
  </property>
  <property fmtid="{D5CDD505-2E9C-101B-9397-08002B2CF9AE}" pid="60" name="CSXHash">
    <vt:lpwstr/>
  </property>
  <property fmtid="{D5CDD505-2E9C-101B-9397-08002B2CF9AE}" pid="61" name="DirectSourceMarket">
    <vt:lpwstr/>
  </property>
  <property fmtid="{D5CDD505-2E9C-101B-9397-08002B2CF9AE}" pid="62" name="PlannedPubDate">
    <vt:lpwstr/>
  </property>
  <property fmtid="{D5CDD505-2E9C-101B-9397-08002B2CF9AE}" pid="63" name="CSXSubmissionMarket">
    <vt:lpwstr/>
  </property>
  <property fmtid="{D5CDD505-2E9C-101B-9397-08002B2CF9AE}" pid="64" name="Downloads">
    <vt:lpwstr>0</vt:lpwstr>
  </property>
  <property fmtid="{D5CDD505-2E9C-101B-9397-08002B2CF9AE}" pid="65" name="LocOverallHandbackStatusLookup">
    <vt:lpwstr/>
  </property>
  <property fmtid="{D5CDD505-2E9C-101B-9397-08002B2CF9AE}" pid="66" name="ArtSampleDocs">
    <vt:lpwstr/>
  </property>
  <property fmtid="{D5CDD505-2E9C-101B-9397-08002B2CF9AE}" pid="67" name="TrustLevel">
    <vt:lpwstr>1 Microsoft Managed Content</vt:lpwstr>
  </property>
  <property fmtid="{D5CDD505-2E9C-101B-9397-08002B2CF9AE}" pid="68" name="LocalizationTagsTaxHTField0">
    <vt:lpwstr/>
  </property>
  <property fmtid="{D5CDD505-2E9C-101B-9397-08002B2CF9AE}" pid="69" name="BusinessGroup">
    <vt:lpwstr/>
  </property>
  <property fmtid="{D5CDD505-2E9C-101B-9397-08002B2CF9AE}" pid="70" name="Providers">
    <vt:lpwstr/>
  </property>
  <property fmtid="{D5CDD505-2E9C-101B-9397-08002B2CF9AE}" pid="71" name="TimesCloned">
    <vt:lpwstr/>
  </property>
  <property fmtid="{D5CDD505-2E9C-101B-9397-08002B2CF9AE}" pid="72" name="AverageRating">
    <vt:lpwstr/>
  </property>
  <property fmtid="{D5CDD505-2E9C-101B-9397-08002B2CF9AE}" pid="73" name="FeatureTagsTaxHTField0">
    <vt:lpwstr/>
  </property>
  <property fmtid="{D5CDD505-2E9C-101B-9397-08002B2CF9AE}" pid="74" name="LocOverallLocStatusLookup">
    <vt:lpwstr/>
  </property>
  <property fmtid="{D5CDD505-2E9C-101B-9397-08002B2CF9AE}" pid="75" name="LocPublishedLinkedAssetsLookup">
    <vt:lpwstr/>
  </property>
  <property fmtid="{D5CDD505-2E9C-101B-9397-08002B2CF9AE}" pid="76" name="Provider">
    <vt:lpwstr/>
  </property>
  <property fmtid="{D5CDD505-2E9C-101B-9397-08002B2CF9AE}" pid="77" name="UACurrentWords">
    <vt:lpwstr/>
  </property>
  <property fmtid="{D5CDD505-2E9C-101B-9397-08002B2CF9AE}" pid="78" name="Applications">
    <vt:lpwstr>405;#</vt:lpwstr>
  </property>
  <property fmtid="{D5CDD505-2E9C-101B-9397-08002B2CF9AE}" pid="79" name="AssetId">
    <vt:lpwstr>AF102760282</vt:lpwstr>
  </property>
  <property fmtid="{D5CDD505-2E9C-101B-9397-08002B2CF9AE}" pid="80" name="OOCacheId">
    <vt:lpwstr/>
  </property>
  <property fmtid="{D5CDD505-2E9C-101B-9397-08002B2CF9AE}" pid="81" name="IsDeleted">
    <vt:lpwstr>0</vt:lpwstr>
  </property>
  <property fmtid="{D5CDD505-2E9C-101B-9397-08002B2CF9AE}" pid="82" name="PublishTargets">
    <vt:lpwstr>OfficeOnline</vt:lpwstr>
  </property>
  <property fmtid="{D5CDD505-2E9C-101B-9397-08002B2CF9AE}" pid="83" name="BugNumber">
    <vt:lpwstr/>
  </property>
  <property fmtid="{D5CDD505-2E9C-101B-9397-08002B2CF9AE}" pid="84" name="CrawlForDependencies">
    <vt:lpwstr>0</vt:lpwstr>
  </property>
  <property fmtid="{D5CDD505-2E9C-101B-9397-08002B2CF9AE}" pid="85" name="InternalTagsTaxHTField0">
    <vt:lpwstr/>
  </property>
  <property fmtid="{D5CDD505-2E9C-101B-9397-08002B2CF9AE}" pid="86" name="Milestone">
    <vt:lpwstr/>
  </property>
  <property fmtid="{D5CDD505-2E9C-101B-9397-08002B2CF9AE}" pid="87" name="RecommendationsModifier">
    <vt:lpwstr/>
  </property>
  <property fmtid="{D5CDD505-2E9C-101B-9397-08002B2CF9AE}" pid="88" name="ScenarioTagsTaxHTField0">
    <vt:lpwstr/>
  </property>
  <property fmtid="{D5CDD505-2E9C-101B-9397-08002B2CF9AE}" pid="89" name="UANotes">
    <vt:lpwstr/>
  </property>
  <property fmtid="{D5CDD505-2E9C-101B-9397-08002B2CF9AE}" pid="90" name="ApprovalStatus">
    <vt:lpwstr>InProgress</vt:lpwstr>
  </property>
  <property fmtid="{D5CDD505-2E9C-101B-9397-08002B2CF9AE}" pid="91" name="BlockPublish">
    <vt:lpwstr>0</vt:lpwstr>
  </property>
  <property fmtid="{D5CDD505-2E9C-101B-9397-08002B2CF9AE}" pid="92" name="APEditor">
    <vt:lpwstr/>
  </property>
  <property fmtid="{D5CDD505-2E9C-101B-9397-08002B2CF9AE}" pid="93" name="Size">
    <vt:lpwstr>26541</vt:lpwstr>
  </property>
  <property fmtid="{D5CDD505-2E9C-101B-9397-08002B2CF9AE}" pid="94" name="ClipArtFilename">
    <vt:lpwstr/>
  </property>
  <property fmtid="{D5CDD505-2E9C-101B-9397-08002B2CF9AE}" pid="95" name="AcquiredFrom">
    <vt:lpwstr>Internal MS</vt:lpwstr>
  </property>
  <property fmtid="{D5CDD505-2E9C-101B-9397-08002B2CF9AE}" pid="96" name="FriendlyTitle">
    <vt:lpwstr/>
  </property>
  <property fmtid="{D5CDD505-2E9C-101B-9397-08002B2CF9AE}" pid="97" name="DSATActionTaken">
    <vt:lpwstr/>
  </property>
  <property fmtid="{D5CDD505-2E9C-101B-9397-08002B2CF9AE}" pid="98" name="ApprovalLog">
    <vt:lpwstr/>
  </property>
  <property fmtid="{D5CDD505-2E9C-101B-9397-08002B2CF9AE}" pid="99" name="AssetType">
    <vt:lpwstr>NA</vt:lpwstr>
  </property>
  <property fmtid="{D5CDD505-2E9C-101B-9397-08002B2CF9AE}" pid="100" name="HandoffToMSDN">
    <vt:lpwstr/>
  </property>
  <property fmtid="{D5CDD505-2E9C-101B-9397-08002B2CF9AE}" pid="101" name="CategoryTagsTaxHTField11">
    <vt:lpwstr/>
  </property>
  <property fmtid="{D5CDD505-2E9C-101B-9397-08002B2CF9AE}" pid="102" name="AppVerPrimary">
    <vt:lpwstr/>
  </property>
  <property fmtid="{D5CDD505-2E9C-101B-9397-08002B2CF9AE}" pid="103" name="HiddenCategoryTagsTaxHTField0">
    <vt:lpwstr/>
  </property>
  <property fmtid="{D5CDD505-2E9C-101B-9397-08002B2CF9AE}" pid="104" name="AuthorGroup">
    <vt:lpwstr/>
  </property>
  <property fmtid="{D5CDD505-2E9C-101B-9397-08002B2CF9AE}" pid="105" name="VoteCount">
    <vt:lpwstr/>
  </property>
  <property fmtid="{D5CDD505-2E9C-101B-9397-08002B2CF9AE}" pid="106" name="FeedAppVer">
    <vt:lpwstr/>
  </property>
  <property fmtid="{D5CDD505-2E9C-101B-9397-08002B2CF9AE}" pid="107" name="LastHandOff">
    <vt:lpwstr/>
  </property>
</Properties>
</file>