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7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8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9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notesSlides/notesSlide10.xml" ContentType="application/vnd.openxmlformats-officedocument.presentationml.notesSlide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notesSlides/notesSlide11.xml" ContentType="application/vnd.openxmlformats-officedocument.presentationml.notesSlide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notesSlides/notesSlide12.xml" ContentType="application/vnd.openxmlformats-officedocument.presentationml.notesSlide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2"/>
  </p:sldMasterIdLst>
  <p:notesMasterIdLst>
    <p:notesMasterId r:id="rId38"/>
  </p:notesMasterIdLst>
  <p:sldIdLst>
    <p:sldId id="335" r:id="rId13"/>
    <p:sldId id="279" r:id="rId14"/>
    <p:sldId id="280" r:id="rId15"/>
    <p:sldId id="281" r:id="rId16"/>
    <p:sldId id="282" r:id="rId17"/>
    <p:sldId id="283" r:id="rId18"/>
    <p:sldId id="316" r:id="rId19"/>
    <p:sldId id="328" r:id="rId20"/>
    <p:sldId id="329" r:id="rId21"/>
    <p:sldId id="331" r:id="rId22"/>
    <p:sldId id="332" r:id="rId23"/>
    <p:sldId id="333" r:id="rId24"/>
    <p:sldId id="334" r:id="rId25"/>
    <p:sldId id="285" r:id="rId26"/>
    <p:sldId id="336" r:id="rId27"/>
    <p:sldId id="306" r:id="rId28"/>
    <p:sldId id="337" r:id="rId29"/>
    <p:sldId id="308" r:id="rId30"/>
    <p:sldId id="338" r:id="rId31"/>
    <p:sldId id="314" r:id="rId32"/>
    <p:sldId id="339" r:id="rId33"/>
    <p:sldId id="315" r:id="rId34"/>
    <p:sldId id="340" r:id="rId35"/>
    <p:sldId id="288" r:id="rId36"/>
    <p:sldId id="341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2" autoAdjust="0"/>
    <p:restoredTop sz="95175" autoAdjust="0"/>
  </p:normalViewPr>
  <p:slideViewPr>
    <p:cSldViewPr>
      <p:cViewPr>
        <p:scale>
          <a:sx n="100" d="100"/>
          <a:sy n="100" d="100"/>
        </p:scale>
        <p:origin x="-294" y="-174"/>
      </p:cViewPr>
      <p:guideLst>
        <p:guide orient="horz" pos="384"/>
        <p:guide orient="horz" pos="1104"/>
        <p:guide orient="horz" pos="624"/>
        <p:guide pos="1968"/>
        <p:guide pos="384"/>
        <p:guide pos="960"/>
        <p:guide pos="4704"/>
        <p:guide pos="192"/>
        <p:guide pos="39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heme" Target="theme/theme1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1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customXml" Target="../customXml/item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CN" sz="1200"/>
            </a:lvl1pPr>
          </a:lstStyle>
          <a:p>
            <a:endParaRPr lang="zh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CN" sz="1200"/>
            </a:lvl1pPr>
          </a:lstStyle>
          <a:p>
            <a:fld id="{DFA2E03A-AC74-4DCC-84AB-3B93BD24C0C7}" type="datetimeFigureOut">
              <a:t>2/22/2011</a:t>
            </a:fld>
            <a:endParaRPr lang="zh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CN" sz="1200"/>
            </a:lvl1pPr>
          </a:lstStyle>
          <a:p>
            <a:endParaRPr 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CN" sz="1200"/>
            </a:lvl1pPr>
          </a:lstStyle>
          <a:p>
            <a:fld id="{6D495259-C478-458E-8F66-D0CFA83DA988}" type="slidenum"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zh-CN"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457200" algn="l" defTabSz="914400" rtl="0" eaLnBrk="1" latinLnBrk="0" hangingPunct="1">
      <a:defRPr lang="zh-CN"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914400" algn="l" defTabSz="914400" rtl="0" eaLnBrk="1" latinLnBrk="0" hangingPunct="1">
      <a:defRPr lang="zh-CN"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371600" algn="l" defTabSz="914400" rtl="0" eaLnBrk="1" latinLnBrk="0" hangingPunct="1">
      <a:defRPr lang="zh-CN"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1828800" algn="l" defTabSz="914400" rtl="0" eaLnBrk="1" latinLnBrk="0" hangingPunct="1">
      <a:defRPr lang="zh-CN"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2286000" algn="l" defTabSz="914400" rtl="0" eaLnBrk="1" latinLnBrk="0" hangingPunct="1">
      <a:defRPr lang="zh-CN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CN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CN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CN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 smtClean="0">
                <a:latin typeface="微软雅黑" pitchFamily="34" charset="-122"/>
                <a:ea typeface="微软雅黑" pitchFamily="34" charset="-122"/>
              </a:rPr>
              <a:t>下载</a:t>
            </a:r>
            <a:r>
              <a:rPr lang="zh-CN" dirty="0" smtClean="0"/>
              <a:t> PowerPoint Viewer，</a:t>
            </a:r>
            <a:r>
              <a:rPr lang="zh-CN" dirty="0" smtClean="0">
                <a:latin typeface="微软雅黑" pitchFamily="34" charset="-122"/>
                <a:ea typeface="微软雅黑" pitchFamily="34" charset="-122"/>
              </a:rPr>
              <a:t>网址为</a:t>
            </a:r>
            <a:r>
              <a:rPr lang="zh-CN" dirty="0" smtClean="0"/>
              <a:t> http://www.microsoft.com/downloads/zh-cn/details.aspx?FamilyID=cb9bf144-1076-4615-9951-294eeb832823</a:t>
            </a:r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smtClean="0">
                <a:solidFill>
                  <a:prstClr val="black"/>
                </a:solidFill>
              </a:rPr>
              <a:pPr/>
              <a:t>1</a:t>
            </a:fld>
            <a:endParaRPr 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126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CN"/>
            </a:pPr>
            <a:r>
              <a:rPr lang="zh-CN" sz="1200" b="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[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培训人员注意事项：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如果您在播放本视频时遇到麻烦（例如视频播放窗口中出现 </a:t>
            </a:r>
            <a:r>
              <a:rPr lang="zh-CN" sz="1200" b="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“编解码器不可用”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消息），则演示文稿可能已经在“受保护的视图”中打开。若要能够播放视频，请在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PowerPoint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窗口顶部的黄色安全栏中单击 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“启用编辑”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。请注意，即使打开了“受保护的视图”，也应该在幻灯片放映视图中正确播放视频</a:t>
            </a:r>
            <a:r>
              <a:rPr lang="zh-CN" sz="1200" b="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。</a:t>
            </a:r>
            <a:r>
              <a:rPr lang="zh-CN" sz="1200" b="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]</a:t>
            </a:r>
            <a:endParaRPr lang="zh-CN" b="0" dirty="0" smtClean="0"/>
          </a:p>
          <a:p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smtClean="0"/>
              <a:t>10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714685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CN"/>
            </a:pPr>
            <a:r>
              <a:rPr lang="zh-CN" sz="1200" b="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[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培训人员注意事项：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如果您在播放本视频时遇到麻烦（例如视频播放窗口中出现 </a:t>
            </a:r>
            <a:r>
              <a:rPr lang="zh-CN" sz="1200" b="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“编解码器不可用”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消息），则演示文稿可能已经在“受保护的视图”中打开。若要能够播放视频，请在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PowerPoint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窗口顶部的黄色安全栏中单击 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“启用编辑”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。请注意，即使打开了“受保护的视图”，也应该在幻灯片放映视图中正确播放视频</a:t>
            </a:r>
            <a:r>
              <a:rPr lang="zh-CN" sz="1200" b="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。]</a:t>
            </a:r>
            <a:endParaRPr lang="zh-CN" b="0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smtClean="0"/>
              <a:t>11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050784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CN"/>
            </a:pPr>
            <a:r>
              <a:rPr lang="zh-CN" sz="1200" b="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[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培训人员注意事项：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如果您在播放本视频时遇到麻烦（例如视频播放窗口中出现 </a:t>
            </a:r>
            <a:r>
              <a:rPr lang="zh-CN" sz="1200" b="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“编解码器不可用”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消息），则演示文稿可能已经在“受保护的视图”中打开。若要能够播放视频，请在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PowerPoint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窗口顶部的黄色安全栏中单击 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“启用编辑”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。请注意，即使打开了“受保护的视图”，也应该在幻灯片放映视图中正确播放视频</a:t>
            </a:r>
            <a:r>
              <a:rPr lang="zh-CN" sz="1200" b="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。]</a:t>
            </a:r>
            <a:endParaRPr lang="zh-CN" b="0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smtClean="0"/>
              <a:t>12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903448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CN"/>
            </a:pPr>
            <a:r>
              <a:rPr lang="zh-CN" sz="1200" b="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[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培训人员注意事项：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如果您在播放本视频时遇到麻烦（例如视频播放窗口中出现 </a:t>
            </a:r>
            <a:r>
              <a:rPr lang="zh-CN" sz="1200" b="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“编解码器不可用”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消息），则演示文稿可能已经在“受保护的视图”中打开。若要能够播放视频，请在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PowerPoint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窗口顶部的黄色安全栏中单击 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“启用编辑”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。请注意，即使打开了“受保护的视图”，也应该在幻灯片放映视图中正确播放视频</a:t>
            </a:r>
            <a:r>
              <a:rPr lang="zh-CN" sz="1200" b="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。]</a:t>
            </a:r>
            <a:endParaRPr lang="zh-CN" b="0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smtClean="0"/>
              <a:t>13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172489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smtClean="0"/>
              <a:t>14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701614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smtClean="0"/>
              <a:t>16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701614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smtClean="0"/>
              <a:t>18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701614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smtClean="0"/>
              <a:t>20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701614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smtClean="0"/>
              <a:t>22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701614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smtClean="0"/>
              <a:t>24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031680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 smtClean="0"/>
              <a:t>[</a:t>
            </a:r>
            <a:r>
              <a:rPr lang="zh-CN" b="1" dirty="0" smtClean="0">
                <a:latin typeface="微软雅黑" pitchFamily="34" charset="-122"/>
                <a:ea typeface="微软雅黑" pitchFamily="34" charset="-122"/>
              </a:rPr>
              <a:t>培训人员注意事项</a:t>
            </a:r>
            <a:r>
              <a:rPr lang="zh-CN" dirty="0" smtClean="0">
                <a:latin typeface="微软雅黑" pitchFamily="34" charset="-122"/>
                <a:ea typeface="微软雅黑" pitchFamily="34" charset="-122"/>
              </a:rPr>
              <a:t>：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本演示文稿必须在</a:t>
            </a:r>
            <a:r>
              <a:rPr lang="zh-CN" sz="1200" kern="1200" baseline="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PowerPoint 2010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中查看。</a:t>
            </a:r>
            <a:r>
              <a:rPr lang="zh-CN" sz="1200" kern="1200" baseline="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如果您没有安装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PowerPoint 2010，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则不会播放演示文稿中包含的视频。此时，请下载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PowerPoint Viewer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以查看这些文件</a:t>
            </a:r>
            <a:r>
              <a:rPr lang="zh-CN" sz="1200" kern="1200" baseline="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(http://www.microsoft.com/downloads/zh-cn/details.aspx?FamilyID=cb9bf144-1076-4615-9951-294eeb832823)。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如果黄色安全栏显示在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PowerPoint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屏幕的顶端，或者如果视频播放窗口中显示“编解码器不可用”消息，则演示文稿可能已经在“受保护的视图”中打开。若要能够播放视频，请在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PowerPoint 窗口顶部的黄色安全栏中单击 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“启用编辑”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。</a:t>
            </a:r>
            <a:endParaRPr lang="zh-CN" dirty="0" smtClean="0">
              <a:latin typeface="微软雅黑" pitchFamily="34" charset="-122"/>
              <a:ea typeface="微软雅黑" pitchFamily="34" charset="-122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zh-CN" baseline="0" dirty="0" smtClean="0">
                <a:latin typeface="微软雅黑" pitchFamily="34" charset="-122"/>
                <a:ea typeface="微软雅黑" pitchFamily="34" charset="-122"/>
              </a:rPr>
              <a:t>如果学生们没有花很多时间使用过任何版本的 </a:t>
            </a:r>
            <a:r>
              <a:rPr lang="zh-CN" baseline="0" dirty="0" smtClean="0"/>
              <a:t>Microsoft Excel，</a:t>
            </a:r>
            <a:r>
              <a:rPr lang="zh-CN" baseline="0" dirty="0" smtClean="0">
                <a:latin typeface="微软雅黑" pitchFamily="34" charset="-122"/>
                <a:ea typeface="微软雅黑" pitchFamily="34" charset="-122"/>
              </a:rPr>
              <a:t>他们可以参考</a:t>
            </a:r>
            <a:r>
              <a:rPr lang="zh-CN" baseline="0" dirty="0" smtClean="0"/>
              <a:t> Office.com </a:t>
            </a:r>
            <a:r>
              <a:rPr lang="zh-CN" baseline="0" dirty="0" smtClean="0">
                <a:latin typeface="微软雅黑" pitchFamily="34" charset="-122"/>
                <a:ea typeface="微软雅黑" pitchFamily="34" charset="-122"/>
              </a:rPr>
              <a:t>上的以下文章</a:t>
            </a:r>
            <a:r>
              <a:rPr lang="zh-CN" baseline="0" dirty="0" smtClean="0"/>
              <a:t>：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快速入门：创建工作簿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(http://office.microsoft.com/zh-cn/excel-help/quick-start-create-a-workbook-HA010372780.aspx)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快速入门：在工作表中编辑和输入数据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(http://office.microsoft.com/zh-cn/excel-help/quick-start-edit-and-enter-data-in-a-worksheet-HA010370096.aspx)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zh-CN" dirty="0" smtClean="0">
                <a:latin typeface="微软雅黑" pitchFamily="34" charset="-122"/>
                <a:ea typeface="微软雅黑" pitchFamily="34" charset="-122"/>
              </a:rPr>
              <a:t>若要查看自定义此模板的详细帮助，请参阅最后一个幻灯片。另外，可以查看一些幻灯片备注窗格中的附加课程文本。]</a:t>
            </a:r>
          </a:p>
          <a:p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smtClean="0"/>
              <a:t>2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7422328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191000"/>
            <a:ext cx="5486400" cy="4876800"/>
          </a:xfrm>
        </p:spPr>
        <p:txBody>
          <a:bodyPr/>
          <a:lstStyle/>
          <a:p>
            <a:pPr eaLnBrk="1" hangingPunct="1"/>
            <a:r>
              <a:rPr lang="zh-CN" sz="1100" b="1" dirty="0" smtClean="0">
                <a:latin typeface="微软雅黑" pitchFamily="34" charset="-122"/>
                <a:ea typeface="微软雅黑" pitchFamily="34" charset="-122"/>
              </a:rPr>
              <a:t>使用此模板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sz="1000" dirty="0" smtClean="0"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此</a:t>
            </a:r>
            <a:r>
              <a:rPr lang="zh-CN" sz="1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Microsoft PowerPoint</a:t>
            </a:r>
            <a:r>
              <a:rPr lang="zh-CN" sz="500" baseline="30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®</a:t>
            </a:r>
            <a:r>
              <a:rPr lang="zh-CN" sz="1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zh-CN" sz="1000" dirty="0" smtClean="0"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模板包含的培训内容 </a:t>
            </a:r>
            <a:r>
              <a:rPr lang="zh-CN" sz="1000" baseline="0" dirty="0" smtClean="0"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可帮助您熟悉 </a:t>
            </a:r>
            <a:r>
              <a:rPr lang="zh-CN" sz="1000" baseline="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Microsoft Excel</a:t>
            </a:r>
            <a:r>
              <a:rPr lang="zh-CN" sz="1000" baseline="30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®</a:t>
            </a:r>
            <a:r>
              <a:rPr lang="zh-CN" sz="1000" baseline="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zh-CN" sz="1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2010</a:t>
            </a:r>
            <a:r>
              <a:rPr lang="zh-CN" sz="1000" dirty="0" smtClean="0"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。此模板的内容改编自</a:t>
            </a:r>
            <a:r>
              <a:rPr lang="zh-CN" sz="1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Office.com </a:t>
            </a:r>
            <a:r>
              <a:rPr lang="zh-CN" sz="1000" dirty="0" smtClean="0"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培训课程“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Excel 2010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sz="1000" baseline="0" dirty="0" smtClean="0"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”。</a:t>
            </a:r>
            <a:endParaRPr lang="zh-CN" sz="1000" b="1" dirty="0" smtClean="0">
              <a:latin typeface="微软雅黑" pitchFamily="34" charset="-122"/>
              <a:ea typeface="微软雅黑" pitchFamily="34" charset="-122"/>
              <a:cs typeface="Segoe UI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CN"/>
            </a:pPr>
            <a:r>
              <a:rPr lang="zh-CN" sz="990" b="1" dirty="0" smtClean="0"/>
              <a:t>PowerPoint</a:t>
            </a:r>
            <a:r>
              <a:rPr lang="zh-CN" sz="990" b="1" baseline="0" dirty="0" smtClean="0"/>
              <a:t> </a:t>
            </a:r>
            <a:r>
              <a:rPr lang="zh-CN" sz="990" b="1" baseline="0" dirty="0" smtClean="0">
                <a:latin typeface="微软雅黑" pitchFamily="34" charset="-122"/>
                <a:ea typeface="微软雅黑" pitchFamily="34" charset="-122"/>
              </a:rPr>
              <a:t>版本： </a:t>
            </a:r>
            <a:r>
              <a:rPr lang="zh-CN" sz="990" b="0" dirty="0" smtClean="0">
                <a:latin typeface="微软雅黑" pitchFamily="34" charset="-122"/>
                <a:ea typeface="微软雅黑" pitchFamily="34" charset="-122"/>
              </a:rPr>
              <a:t>此模板必须在 </a:t>
            </a:r>
            <a:r>
              <a:rPr lang="zh-CN" sz="990" b="0" dirty="0" smtClean="0"/>
              <a:t>PowerPoint 2010 </a:t>
            </a:r>
            <a:r>
              <a:rPr lang="zh-CN" sz="990" b="0" dirty="0" smtClean="0">
                <a:latin typeface="微软雅黑" pitchFamily="34" charset="-122"/>
                <a:ea typeface="微软雅黑" pitchFamily="34" charset="-122"/>
              </a:rPr>
              <a:t>中查看。 </a:t>
            </a:r>
            <a:r>
              <a:rPr lang="zh-CN" sz="99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</a:rPr>
              <a:t>如果您没有安装 </a:t>
            </a:r>
            <a:r>
              <a:rPr lang="zh-CN" sz="990" kern="1200" dirty="0" smtClean="0">
                <a:solidFill>
                  <a:schemeClr val="tx1"/>
                </a:solidFill>
                <a:effectLst/>
              </a:rPr>
              <a:t>PowerPoint 2010</a:t>
            </a:r>
            <a:r>
              <a:rPr lang="zh-CN" sz="99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</a:rPr>
              <a:t>，则不会播放演示文稿中包含的视频。 </a:t>
            </a:r>
            <a:r>
              <a:rPr lang="zh-CN" sz="990" dirty="0" smtClean="0">
                <a:effectLst/>
                <a:latin typeface="微软雅黑" pitchFamily="34" charset="-122"/>
                <a:ea typeface="微软雅黑" pitchFamily="34" charset="-122"/>
              </a:rPr>
              <a:t>此时，请下载</a:t>
            </a:r>
            <a:r>
              <a:rPr lang="zh-CN" sz="990" dirty="0" smtClean="0">
                <a:effectLst/>
                <a:latin typeface="Calibri,sans-serif"/>
              </a:rPr>
              <a:t> PowerPoint Viewer </a:t>
            </a:r>
            <a:r>
              <a:rPr lang="zh-CN" sz="990" dirty="0" smtClean="0">
                <a:effectLst/>
                <a:latin typeface="微软雅黑" pitchFamily="34" charset="-122"/>
                <a:ea typeface="微软雅黑" pitchFamily="34" charset="-122"/>
              </a:rPr>
              <a:t>查看这些文件</a:t>
            </a:r>
            <a:r>
              <a:rPr lang="zh-CN" sz="990" dirty="0" smtClean="0">
                <a:effectLst/>
                <a:latin typeface="Calibri,sans-serif"/>
              </a:rPr>
              <a:t> (http://www.microsoft.com/downloads/zh-cn/details.aspx?FamilyID=cb9bf144-1076-4615-9951-294eeb832823)。</a:t>
            </a:r>
            <a:r>
              <a:rPr lang="zh-CN" sz="990" dirty="0" smtClean="0">
                <a:effectLst/>
              </a:rPr>
              <a:t/>
            </a:r>
            <a:br>
              <a:rPr lang="zh-CN" sz="990" dirty="0" smtClean="0">
                <a:effectLst/>
              </a:rPr>
            </a:br>
            <a:r>
              <a:rPr lang="zh-CN" sz="990" b="1" dirty="0" smtClean="0">
                <a:effectLst/>
                <a:latin typeface="微软雅黑" pitchFamily="34" charset="-122"/>
                <a:ea typeface="微软雅黑" pitchFamily="34" charset="-122"/>
              </a:rPr>
              <a:t>视频播放：</a:t>
            </a:r>
            <a:r>
              <a:rPr lang="zh-CN" sz="990" b="1" baseline="0" dirty="0" smtClean="0">
                <a:effectLst/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sz="990" dirty="0" smtClean="0">
                <a:effectLst/>
                <a:latin typeface="微软雅黑" pitchFamily="34" charset="-122"/>
                <a:ea typeface="微软雅黑" pitchFamily="34" charset="-122"/>
              </a:rPr>
              <a:t>如果黄色安全栏显示在 </a:t>
            </a:r>
            <a:r>
              <a:rPr lang="zh-CN" sz="990" dirty="0" smtClean="0">
                <a:effectLst/>
                <a:latin typeface="Calibri,sans-serif"/>
              </a:rPr>
              <a:t>PowerPoint </a:t>
            </a:r>
            <a:r>
              <a:rPr lang="zh-CN" sz="990" dirty="0" smtClean="0">
                <a:effectLst/>
                <a:latin typeface="微软雅黑" pitchFamily="34" charset="-122"/>
                <a:ea typeface="微软雅黑" pitchFamily="34" charset="-122"/>
              </a:rPr>
              <a:t>屏幕的顶端，或者如果视频播放窗口中显示“编解码器不可用”消息，则演示文稿可能已经在“受保护的视图”中打开。若要能够播放视频，请在</a:t>
            </a:r>
            <a:r>
              <a:rPr lang="zh-CN" sz="990" dirty="0" smtClean="0">
                <a:effectLst/>
                <a:latin typeface="Calibri,sans-serif"/>
              </a:rPr>
              <a:t> PowerPoint </a:t>
            </a:r>
            <a:r>
              <a:rPr lang="zh-CN" sz="990" dirty="0" smtClean="0">
                <a:effectLst/>
                <a:latin typeface="微软雅黑" pitchFamily="34" charset="-122"/>
                <a:ea typeface="微软雅黑" pitchFamily="34" charset="-122"/>
              </a:rPr>
              <a:t>窗口顶部的黄色安全栏中单击 </a:t>
            </a:r>
            <a:r>
              <a:rPr lang="zh-CN" sz="990" b="1" dirty="0" smtClean="0">
                <a:effectLst/>
                <a:latin typeface="微软雅黑" pitchFamily="34" charset="-122"/>
                <a:ea typeface="微软雅黑" pitchFamily="34" charset="-122"/>
              </a:rPr>
              <a:t>“启用编辑”</a:t>
            </a:r>
            <a:r>
              <a:rPr lang="zh-CN" sz="990" dirty="0" smtClean="0">
                <a:effectLst/>
                <a:latin typeface="微软雅黑" pitchFamily="34" charset="-122"/>
                <a:ea typeface="微软雅黑" pitchFamily="34" charset="-122"/>
              </a:rPr>
              <a:t>。</a:t>
            </a:r>
            <a:endParaRPr lang="zh-CN" sz="990" b="0" dirty="0" smtClean="0">
              <a:latin typeface="微软雅黑" pitchFamily="34" charset="-122"/>
              <a:ea typeface="微软雅黑" pitchFamily="34" charset="-122"/>
            </a:endParaRPr>
          </a:p>
          <a:p>
            <a:pPr eaLnBrk="1" hangingPunct="1"/>
            <a:r>
              <a:rPr lang="zh-CN" sz="990" b="1" dirty="0" smtClean="0">
                <a:latin typeface="微软雅黑" pitchFamily="34" charset="-122"/>
                <a:ea typeface="微软雅黑" pitchFamily="34" charset="-122"/>
              </a:rPr>
              <a:t>幻灯片版式： </a:t>
            </a:r>
            <a:r>
              <a:rPr lang="zh-CN" sz="990" b="0" dirty="0" smtClean="0">
                <a:latin typeface="微软雅黑" pitchFamily="34" charset="-122"/>
                <a:ea typeface="微软雅黑" pitchFamily="34" charset="-122"/>
              </a:rPr>
              <a:t>每个幻灯片都有一个自定义版式。</a:t>
            </a:r>
            <a:r>
              <a:rPr lang="zh-CN" sz="990" b="0" baseline="0" dirty="0" smtClean="0">
                <a:latin typeface="微软雅黑" pitchFamily="34" charset="-122"/>
                <a:ea typeface="微软雅黑" pitchFamily="34" charset="-122"/>
              </a:rPr>
              <a:t> 若要将自定义版式应用到新幻灯片，请右键单击幻灯片缩略图，指向 </a:t>
            </a:r>
            <a:r>
              <a:rPr lang="zh-CN" sz="990" b="1" baseline="0" dirty="0" smtClean="0">
                <a:latin typeface="微软雅黑" pitchFamily="34" charset="-122"/>
                <a:ea typeface="微软雅黑" pitchFamily="34" charset="-122"/>
              </a:rPr>
              <a:t>“版式”</a:t>
            </a:r>
            <a:r>
              <a:rPr lang="zh-CN" sz="990" b="0" baseline="0" dirty="0" smtClean="0">
                <a:latin typeface="微软雅黑" pitchFamily="34" charset="-122"/>
                <a:ea typeface="微软雅黑" pitchFamily="34" charset="-122"/>
              </a:rPr>
              <a:t>，然后从 </a:t>
            </a:r>
            <a:r>
              <a:rPr lang="zh-CN" sz="990" b="1" baseline="0" dirty="0" smtClean="0">
                <a:latin typeface="微软雅黑" pitchFamily="34" charset="-122"/>
                <a:ea typeface="微软雅黑" pitchFamily="34" charset="-122"/>
              </a:rPr>
              <a:t>“版式”</a:t>
            </a:r>
            <a:r>
              <a:rPr lang="zh-CN" sz="990" b="0" baseline="0" dirty="0" smtClean="0">
                <a:latin typeface="微软雅黑" pitchFamily="34" charset="-122"/>
                <a:ea typeface="微软雅黑" pitchFamily="34" charset="-122"/>
              </a:rPr>
              <a:t> 库中单击版式。若要改变版式，请打开母版视图，并在该视图中改变特定的母版视图版式。指向版式缩略图，即可查看版式的标题。</a:t>
            </a:r>
            <a:endParaRPr lang="zh-CN" sz="990" b="0" dirty="0" smtClean="0">
              <a:latin typeface="微软雅黑" pitchFamily="34" charset="-122"/>
              <a:ea typeface="微软雅黑" pitchFamily="34" charset="-122"/>
            </a:endParaRPr>
          </a:p>
          <a:p>
            <a:pPr eaLnBrk="1" hangingPunct="1"/>
            <a:r>
              <a:rPr lang="zh-CN" sz="990" b="1" dirty="0" smtClean="0">
                <a:latin typeface="微软雅黑" pitchFamily="34" charset="-122"/>
                <a:ea typeface="微软雅黑" pitchFamily="34" charset="-122"/>
              </a:rPr>
              <a:t>动画：</a:t>
            </a:r>
            <a:r>
              <a:rPr lang="zh-CN" sz="990" dirty="0" smtClean="0">
                <a:latin typeface="微软雅黑" pitchFamily="34" charset="-122"/>
                <a:ea typeface="微软雅黑" pitchFamily="34" charset="-122"/>
              </a:rPr>
              <a:t> 在整个演示文稿中应用了自定义动画效果。动画效果包括 </a:t>
            </a:r>
            <a:r>
              <a:rPr lang="zh-CN" sz="990" b="1" dirty="0" smtClean="0">
                <a:latin typeface="微软雅黑" pitchFamily="34" charset="-122"/>
                <a:ea typeface="微软雅黑" pitchFamily="34" charset="-122"/>
              </a:rPr>
              <a:t>“浮入”</a:t>
            </a:r>
            <a:r>
              <a:rPr lang="zh-CN" sz="990" dirty="0" smtClean="0">
                <a:latin typeface="微软雅黑" pitchFamily="34" charset="-122"/>
                <a:ea typeface="微软雅黑" pitchFamily="34" charset="-122"/>
              </a:rPr>
              <a:t> （</a:t>
            </a:r>
            <a:r>
              <a:rPr lang="zh-CN" sz="990" b="1" dirty="0" smtClean="0">
                <a:latin typeface="微软雅黑" pitchFamily="34" charset="-122"/>
                <a:ea typeface="微软雅黑" pitchFamily="34" charset="-122"/>
              </a:rPr>
              <a:t>“上浮”</a:t>
            </a:r>
            <a:r>
              <a:rPr lang="zh-CN" sz="990" dirty="0" smtClean="0">
                <a:latin typeface="微软雅黑" pitchFamily="34" charset="-122"/>
                <a:ea typeface="微软雅黑" pitchFamily="34" charset="-122"/>
              </a:rPr>
              <a:t> 或 </a:t>
            </a:r>
            <a:r>
              <a:rPr lang="zh-CN" sz="990" b="1" dirty="0" smtClean="0">
                <a:latin typeface="微软雅黑" pitchFamily="34" charset="-122"/>
                <a:ea typeface="微软雅黑" pitchFamily="34" charset="-122"/>
              </a:rPr>
              <a:t>“下浮”</a:t>
            </a:r>
            <a:r>
              <a:rPr lang="zh-CN" sz="990" dirty="0" smtClean="0">
                <a:latin typeface="微软雅黑" pitchFamily="34" charset="-122"/>
                <a:ea typeface="微软雅黑" pitchFamily="34" charset="-122"/>
              </a:rPr>
              <a:t> 选项）， </a:t>
            </a:r>
            <a:r>
              <a:rPr lang="zh-CN" sz="990" b="1" dirty="0" smtClean="0">
                <a:latin typeface="微软雅黑" pitchFamily="34" charset="-122"/>
                <a:ea typeface="微软雅黑" pitchFamily="34" charset="-122"/>
              </a:rPr>
              <a:t>“淡出”</a:t>
            </a:r>
            <a:r>
              <a:rPr lang="zh-CN" sz="990" dirty="0" smtClean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sz="990" baseline="0" dirty="0" smtClean="0">
                <a:latin typeface="微软雅黑" pitchFamily="34" charset="-122"/>
                <a:ea typeface="微软雅黑" pitchFamily="34" charset="-122"/>
              </a:rPr>
              <a:t> 以及 </a:t>
            </a:r>
            <a:r>
              <a:rPr lang="zh-CN" sz="990" b="1" baseline="0" dirty="0" smtClean="0">
                <a:latin typeface="微软雅黑" pitchFamily="34" charset="-122"/>
                <a:ea typeface="微软雅黑" pitchFamily="34" charset="-122"/>
              </a:rPr>
              <a:t>“缩放”</a:t>
            </a:r>
            <a:r>
              <a:rPr lang="zh-CN" sz="990" dirty="0" smtClean="0">
                <a:latin typeface="微软雅黑" pitchFamily="34" charset="-122"/>
                <a:ea typeface="微软雅黑" pitchFamily="34" charset="-122"/>
              </a:rPr>
              <a:t>。若要改变动画效果，请单击 </a:t>
            </a:r>
            <a:r>
              <a:rPr lang="zh-CN" sz="990" b="1" dirty="0" smtClean="0">
                <a:latin typeface="微软雅黑" pitchFamily="34" charset="-122"/>
                <a:ea typeface="微软雅黑" pitchFamily="34" charset="-122"/>
              </a:rPr>
              <a:t>“动画”</a:t>
            </a:r>
            <a:r>
              <a:rPr lang="zh-CN" sz="990" dirty="0" smtClean="0">
                <a:latin typeface="微软雅黑" pitchFamily="34" charset="-122"/>
                <a:ea typeface="微软雅黑" pitchFamily="34" charset="-122"/>
              </a:rPr>
              <a:t> 选项卡，然后</a:t>
            </a:r>
            <a:r>
              <a:rPr lang="zh-CN" sz="990" baseline="0" dirty="0" smtClean="0">
                <a:latin typeface="微软雅黑" pitchFamily="34" charset="-122"/>
                <a:ea typeface="微软雅黑" pitchFamily="34" charset="-122"/>
              </a:rPr>
              <a:t> 使用 </a:t>
            </a:r>
            <a:r>
              <a:rPr lang="zh-CN" sz="990" b="1" baseline="0" dirty="0" smtClean="0">
                <a:latin typeface="微软雅黑" pitchFamily="34" charset="-122"/>
                <a:ea typeface="微软雅黑" pitchFamily="34" charset="-122"/>
              </a:rPr>
              <a:t>“添加动画”</a:t>
            </a:r>
            <a:r>
              <a:rPr lang="zh-CN" sz="990" baseline="0" dirty="0" smtClean="0">
                <a:latin typeface="微软雅黑" pitchFamily="34" charset="-122"/>
                <a:ea typeface="微软雅黑" pitchFamily="34" charset="-122"/>
              </a:rPr>
              <a:t> 库和 </a:t>
            </a:r>
            <a:r>
              <a:rPr lang="zh-CN" sz="990" b="1" baseline="0" dirty="0" smtClean="0">
                <a:latin typeface="微软雅黑" pitchFamily="34" charset="-122"/>
                <a:ea typeface="微软雅黑" pitchFamily="34" charset="-122"/>
              </a:rPr>
              <a:t>“计时”</a:t>
            </a:r>
            <a:r>
              <a:rPr lang="zh-CN" sz="990" baseline="0" dirty="0" smtClean="0">
                <a:latin typeface="微软雅黑" pitchFamily="34" charset="-122"/>
                <a:ea typeface="微软雅黑" pitchFamily="34" charset="-122"/>
              </a:rPr>
              <a:t> 选项。 </a:t>
            </a:r>
            <a:r>
              <a:rPr lang="zh-CN" sz="990" b="1" baseline="0" dirty="0" smtClean="0">
                <a:latin typeface="微软雅黑" pitchFamily="34" charset="-122"/>
                <a:ea typeface="微软雅黑" pitchFamily="34" charset="-122"/>
              </a:rPr>
              <a:t>“效果选项”</a:t>
            </a:r>
            <a:r>
              <a:rPr lang="zh-CN" sz="990" baseline="0" dirty="0" smtClean="0">
                <a:latin typeface="微软雅黑" pitchFamily="34" charset="-122"/>
                <a:ea typeface="微软雅黑" pitchFamily="34" charset="-122"/>
              </a:rPr>
              <a:t> 为您提供了效果选项；单击 </a:t>
            </a:r>
            <a:r>
              <a:rPr lang="zh-CN" sz="990" b="1" baseline="0" dirty="0" smtClean="0">
                <a:latin typeface="微软雅黑" pitchFamily="34" charset="-122"/>
                <a:ea typeface="微软雅黑" pitchFamily="34" charset="-122"/>
              </a:rPr>
              <a:t>“动画窗格”</a:t>
            </a:r>
            <a:r>
              <a:rPr lang="zh-CN" sz="990" baseline="0" dirty="0" smtClean="0">
                <a:latin typeface="微软雅黑" pitchFamily="34" charset="-122"/>
                <a:ea typeface="微软雅黑" pitchFamily="34" charset="-122"/>
              </a:rPr>
              <a:t> （位于 </a:t>
            </a:r>
            <a:r>
              <a:rPr lang="zh-CN" sz="990" b="1" baseline="0" dirty="0" smtClean="0">
                <a:latin typeface="微软雅黑" pitchFamily="34" charset="-122"/>
                <a:ea typeface="微软雅黑" pitchFamily="34" charset="-122"/>
              </a:rPr>
              <a:t>“动画”</a:t>
            </a:r>
            <a:r>
              <a:rPr lang="zh-CN" sz="990" baseline="0" dirty="0" smtClean="0">
                <a:latin typeface="微软雅黑" pitchFamily="34" charset="-122"/>
                <a:ea typeface="微软雅黑" pitchFamily="34" charset="-122"/>
              </a:rPr>
              <a:t> 选项卡上）以使用多种动画。 </a:t>
            </a:r>
          </a:p>
          <a:p>
            <a:pPr eaLnBrk="1" hangingPunct="1"/>
            <a:r>
              <a:rPr lang="zh-CN" sz="990" b="1" baseline="0" dirty="0" smtClean="0">
                <a:latin typeface="微软雅黑" pitchFamily="34" charset="-122"/>
                <a:ea typeface="微软雅黑" pitchFamily="34" charset="-122"/>
              </a:rPr>
              <a:t>切换</a:t>
            </a:r>
            <a:r>
              <a:rPr lang="zh-CN" sz="990" baseline="0" dirty="0" smtClean="0">
                <a:latin typeface="微软雅黑" pitchFamily="34" charset="-122"/>
                <a:ea typeface="微软雅黑" pitchFamily="34" charset="-122"/>
              </a:rPr>
              <a:t>：有一种切换效果是 </a:t>
            </a:r>
            <a:r>
              <a:rPr lang="zh-CN" sz="990" b="1" baseline="0" dirty="0" smtClean="0">
                <a:latin typeface="微软雅黑" pitchFamily="34" charset="-122"/>
                <a:ea typeface="微软雅黑" pitchFamily="34" charset="-122"/>
              </a:rPr>
              <a:t>“门”</a:t>
            </a:r>
            <a:r>
              <a:rPr lang="zh-CN" sz="990" baseline="0" dirty="0" smtClean="0">
                <a:latin typeface="微软雅黑" pitchFamily="34" charset="-122"/>
                <a:ea typeface="微软雅黑" pitchFamily="34" charset="-122"/>
              </a:rPr>
              <a:t>，用于强调幻灯片的各部分。这种效果应用在 </a:t>
            </a:r>
            <a:r>
              <a:rPr lang="zh-CN" sz="990" b="1" baseline="0" dirty="0" smtClean="0">
                <a:latin typeface="微软雅黑" pitchFamily="34" charset="-122"/>
                <a:ea typeface="微软雅黑" pitchFamily="34" charset="-122"/>
              </a:rPr>
              <a:t>“课程内容”</a:t>
            </a:r>
            <a:r>
              <a:rPr lang="zh-CN" sz="990" baseline="0" dirty="0" smtClean="0">
                <a:latin typeface="微软雅黑" pitchFamily="34" charset="-122"/>
                <a:ea typeface="微软雅黑" pitchFamily="34" charset="-122"/>
              </a:rPr>
              <a:t> 幻灯片、 </a:t>
            </a:r>
            <a:r>
              <a:rPr lang="zh-CN" sz="990" b="1" baseline="0" dirty="0" smtClean="0">
                <a:latin typeface="微软雅黑" pitchFamily="34" charset="-122"/>
                <a:ea typeface="微软雅黑" pitchFamily="34" charset="-122"/>
              </a:rPr>
              <a:t>“课程”</a:t>
            </a:r>
            <a:r>
              <a:rPr lang="zh-CN" sz="990" baseline="0" dirty="0" smtClean="0">
                <a:latin typeface="微软雅黑" pitchFamily="34" charset="-122"/>
                <a:ea typeface="微软雅黑" pitchFamily="34" charset="-122"/>
              </a:rPr>
              <a:t> 幻灯片和第一个测试幻灯片。 </a:t>
            </a:r>
          </a:p>
          <a:p>
            <a:pPr eaLnBrk="1" hangingPunct="1"/>
            <a:r>
              <a:rPr lang="zh-CN" sz="1000" b="1" dirty="0" smtClean="0"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指向联机课程的超链接：</a:t>
            </a:r>
            <a:r>
              <a:rPr lang="zh-CN" sz="1000" dirty="0" smtClean="0"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 本模板包含一个指向培训课程联机版本的链接，</a:t>
            </a:r>
            <a:r>
              <a:rPr lang="zh-CN" sz="1000" baseline="0" dirty="0" smtClean="0"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 可转到 </a:t>
            </a:r>
            <a:r>
              <a:rPr lang="zh-CN" sz="1000" dirty="0" smtClean="0"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为本课程发布的“课程摘要卡”。 </a:t>
            </a:r>
          </a:p>
          <a:p>
            <a:pPr eaLnBrk="1" hangingPunct="1"/>
            <a:r>
              <a:rPr lang="zh-CN" sz="990" b="1" dirty="0" smtClean="0">
                <a:latin typeface="微软雅黑" pitchFamily="34" charset="-122"/>
                <a:ea typeface="微软雅黑" pitchFamily="34" charset="-122"/>
              </a:rPr>
              <a:t>页眉和页脚：</a:t>
            </a:r>
            <a:r>
              <a:rPr lang="zh-CN" sz="990" dirty="0" smtClean="0">
                <a:latin typeface="微软雅黑" pitchFamily="34" charset="-122"/>
                <a:ea typeface="微软雅黑" pitchFamily="34" charset="-122"/>
              </a:rPr>
              <a:t> 本模板包含具有课程标题的页脚。若要添加日期或幻灯片编号之类的页脚，</a:t>
            </a:r>
            <a:r>
              <a:rPr lang="zh-CN" sz="990" baseline="0" dirty="0" smtClean="0">
                <a:latin typeface="微软雅黑" pitchFamily="34" charset="-122"/>
                <a:ea typeface="微软雅黑" pitchFamily="34" charset="-122"/>
              </a:rPr>
              <a:t> 请单击 </a:t>
            </a:r>
            <a:r>
              <a:rPr lang="zh-CN" sz="990" b="1" baseline="0" dirty="0" smtClean="0">
                <a:latin typeface="微软雅黑" pitchFamily="34" charset="-122"/>
                <a:ea typeface="微软雅黑" pitchFamily="34" charset="-122"/>
              </a:rPr>
              <a:t>“插入”</a:t>
            </a:r>
            <a:r>
              <a:rPr lang="zh-CN" sz="990" baseline="0" dirty="0" smtClean="0">
                <a:latin typeface="微软雅黑" pitchFamily="34" charset="-122"/>
                <a:ea typeface="微软雅黑" pitchFamily="34" charset="-122"/>
              </a:rPr>
              <a:t> 选项卡，然后单击 </a:t>
            </a:r>
            <a:r>
              <a:rPr lang="zh-CN" sz="990" b="1" baseline="0" dirty="0" smtClean="0">
                <a:latin typeface="微软雅黑" pitchFamily="34" charset="-122"/>
                <a:ea typeface="微软雅黑" pitchFamily="34" charset="-122"/>
              </a:rPr>
              <a:t>“页眉和页脚”</a:t>
            </a:r>
            <a:r>
              <a:rPr lang="zh-CN" sz="990" baseline="0" dirty="0" smtClean="0">
                <a:latin typeface="微软雅黑" pitchFamily="34" charset="-122"/>
                <a:ea typeface="微软雅黑" pitchFamily="34" charset="-122"/>
              </a:rPr>
              <a:t>。 </a:t>
            </a:r>
            <a:endParaRPr lang="zh-CN" sz="99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smtClean="0"/>
              <a:t>25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653721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smtClean="0"/>
              <a:t>3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35928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smtClean="0"/>
              <a:t>4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335419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smtClean="0"/>
              <a:t>5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975205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CN"/>
            </a:pPr>
            <a:r>
              <a:rPr lang="zh-CN" sz="1200" b="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[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培训人员注意事项：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如果您在播放本视频时遇到麻烦（例如视频播放窗口中出现 </a:t>
            </a:r>
            <a:r>
              <a:rPr lang="zh-CN" sz="1200" b="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“编解码器不可用”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消息），则演示文稿可能已经在“受保护的视图”中打开。若要能够播放视频，请在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PowerPoint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窗口顶部的黄色安全栏中单击 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“启用编辑”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。请注意，即使打开了“受保护的视图”，也应该在幻灯片放映视图中正确播放视频</a:t>
            </a:r>
            <a:r>
              <a:rPr lang="zh-CN" sz="1200" b="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。</a:t>
            </a:r>
            <a:r>
              <a:rPr lang="zh-CN" sz="1200" b="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]</a:t>
            </a:r>
            <a:endParaRPr lang="zh-CN" b="0" dirty="0" smtClean="0"/>
          </a:p>
          <a:p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smtClean="0">
                <a:solidFill>
                  <a:prstClr val="black"/>
                </a:solidFill>
              </a:rPr>
              <a:pPr/>
              <a:t>6</a:t>
            </a:fld>
            <a:endParaRPr 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065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CN"/>
            </a:pPr>
            <a:r>
              <a:rPr lang="zh-CN" sz="1200" b="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[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培训人员注意事项：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如果您在播放本视频时遇到麻烦（例如视频播放窗口中出现 </a:t>
            </a:r>
            <a:r>
              <a:rPr lang="zh-CN" sz="1200" b="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“编解码器不可用”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消息），则演示文稿可能已经在“受保护的视图”中打开。若要能够播放视频，请在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PowerPoint 窗口顶部的黄色安全栏中单击 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“启用编辑”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。请注意，即使打开了“受保护的视图”，也应该在幻灯片放映视图中正确播放视频</a:t>
            </a:r>
            <a:r>
              <a:rPr lang="zh-CN" sz="1200" b="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。</a:t>
            </a:r>
            <a:r>
              <a:rPr lang="zh-CN" sz="1200" b="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]</a:t>
            </a:r>
            <a:endParaRPr lang="zh-CN" b="0" dirty="0" smtClean="0"/>
          </a:p>
          <a:p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smtClean="0">
                <a:solidFill>
                  <a:prstClr val="black"/>
                </a:solidFill>
              </a:rPr>
              <a:pPr/>
              <a:t>7</a:t>
            </a:fld>
            <a:endParaRPr 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065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CN"/>
            </a:pPr>
            <a:r>
              <a:rPr lang="zh-CN" sz="1200" b="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[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培训人员注意事项：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如果您在播放本视频时遇到麻烦（例如视频播放窗口中出现 </a:t>
            </a:r>
            <a:r>
              <a:rPr lang="zh-CN" sz="1200" b="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“编解码器不可用”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消息），则演示文稿可能已经在“受保护的视图”中打开。若要能够播放视频，请在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PowerPoint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窗口顶部的黄色安全栏中单击 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“启用编辑”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。请注意，即使打开了“受保护的视图”，也应该在幻灯片放映视图中正确播放视频</a:t>
            </a:r>
            <a:r>
              <a:rPr lang="zh-CN" sz="1200" b="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。]</a:t>
            </a:r>
            <a:endParaRPr lang="zh-CN" b="0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smtClean="0"/>
              <a:t>8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458698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CN"/>
            </a:pPr>
            <a:r>
              <a:rPr lang="zh-CN" sz="1200" b="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[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培训人员注意事项：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如果您在播放本视频时遇到麻烦（例如视频播放窗口中出现 </a:t>
            </a:r>
            <a:r>
              <a:rPr lang="zh-CN" sz="1200" b="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“编解码器不可用”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消息），则演示文稿可能已经在“受保护的视图”中打开。若要能够播放视频，请在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 PowerPoint 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窗口顶部的黄色安全栏中单击 </a:t>
            </a:r>
            <a:r>
              <a:rPr lang="zh-CN" sz="1200" b="1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“启用编辑”</a:t>
            </a:r>
            <a:r>
              <a:rPr lang="zh-CN" sz="120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。请注意，即使打开了“受保护的视图”，也应该在幻灯片放映视图中正确播放视频</a:t>
            </a:r>
            <a:r>
              <a:rPr lang="zh-CN" sz="1200" b="0" kern="1200" dirty="0" smtClean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。]</a:t>
            </a:r>
            <a:endParaRPr lang="zh-CN" b="0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zh-CN" smtClean="0"/>
              <a:t>9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4219313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0" y="3200400"/>
            <a:ext cx="5105400" cy="1470025"/>
          </a:xfrm>
        </p:spPr>
        <p:txBody>
          <a:bodyPr>
            <a:normAutofit/>
          </a:bodyPr>
          <a:lstStyle>
            <a:lvl1pPr algn="l" latinLnBrk="0">
              <a:defRPr lang="zh-CN" sz="3600">
                <a:latin typeface="Segoe Light"/>
              </a:defRPr>
            </a:lvl1pPr>
          </a:lstStyle>
          <a:p>
            <a:endParaRPr lang="zh-C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4648200"/>
            <a:ext cx="5105400" cy="1752600"/>
          </a:xfrm>
        </p:spPr>
        <p:txBody>
          <a:bodyPr>
            <a:normAutofit/>
          </a:bodyPr>
          <a:lstStyle>
            <a:lvl1pPr marL="0" indent="0" algn="l" latinLnBrk="0">
              <a:buNone/>
              <a:defRPr lang="zh-CN" sz="2400">
                <a:solidFill>
                  <a:schemeClr val="tx1">
                    <a:tint val="75000"/>
                  </a:schemeClr>
                </a:solidFill>
                <a:latin typeface="Segoe Light"/>
              </a:defRPr>
            </a:lvl1pPr>
            <a:lvl2pPr marL="45720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FE166-794E-4279-B4C7-C63DDDEA4B02}" type="datetime1">
              <a:t>2/22/2011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3880803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 latinLnBrk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857250" indent="-457200" latinLnBrk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 typeface="+mj-lt"/>
              <a:buAutoNum type="arabicPeriod"/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7300" indent="-342900" latinLnBrk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 typeface="+mj-lt"/>
              <a:buAutoNum type="arabicPeriod"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714500" indent="-342900" latinLnBrk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+mj-lt"/>
              <a:buAutoNum type="arabicPeriod"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171700" indent="-342900" latinLnBrk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zh-CN"/>
              <a:t>Click to edit Master text styles</a:t>
            </a:r>
          </a:p>
          <a:p>
            <a:pPr marL="676275" lvl="1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</a:pPr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t>2/22/2011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33400" y="5410200"/>
            <a:ext cx="8153400" cy="762000"/>
          </a:xfrm>
        </p:spPr>
        <p:txBody>
          <a:bodyPr/>
          <a:lstStyle>
            <a:lvl1pPr marL="0" indent="0" latinLnBrk="0">
              <a:buNone/>
              <a:defRPr lang="zh-CN"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 latinLnBrk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 latinLnBrk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latinLnBrk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latinLnBrk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latinLnBrk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t>2/22/2011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18160" y="2514600"/>
            <a:ext cx="8229600" cy="3581400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 latinLnBrk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 latinLnBrk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latinLnBrk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latinLnBrk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latinLnBrk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 latinLnBrk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 latinLnBrk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latinLnBrk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latinLnBrk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latinLnBrk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t>2/22/2011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08000" y="2514600"/>
            <a:ext cx="8229600" cy="3581400"/>
          </a:xfrm>
        </p:spPr>
        <p:txBody>
          <a:bodyPr vert="horz" lIns="91440" tIns="45720" rIns="91440" bIns="45720" rtlCol="0">
            <a:normAutofit/>
          </a:bodyPr>
          <a:lstStyle>
            <a:lvl1pPr marL="0" indent="0" latinLnBrk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None/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 latinLnBrk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latinLnBrk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latinLnBrk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latinLnBrk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vert="horz" lIns="91440" tIns="45720" rIns="91440" bIns="45720" rtlCol="0">
            <a:normAutofit/>
          </a:bodyPr>
          <a:lstStyle>
            <a:lvl1pPr marL="0" indent="0" latinLnBrk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 latinLnBrk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latinLnBrk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latinLnBrk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latinLnBrk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D142-A6EE-4DE4-BAFA-C807EAE84B2E}" type="datetime1">
              <a:t>2/22/2011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zh-CN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latinLnBrk="0">
              <a:defRPr 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latinLnBrk="0">
              <a:defRPr lang="zh-CN" sz="1800"/>
            </a:lvl6pPr>
            <a:lvl7pPr latinLnBrk="0">
              <a:defRPr lang="zh-CN" sz="1800"/>
            </a:lvl7pPr>
            <a:lvl8pPr latinLnBrk="0">
              <a:defRPr lang="zh-CN" sz="1800"/>
            </a:lvl8pPr>
            <a:lvl9pPr latinLnBrk="0">
              <a:defRPr lang="zh-CN" sz="1800"/>
            </a:lvl9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latinLnBrk="0">
              <a:defRPr 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latinLnBrk="0">
              <a:defRPr lang="zh-CN" sz="1800"/>
            </a:lvl6pPr>
            <a:lvl7pPr latinLnBrk="0">
              <a:defRPr lang="zh-CN" sz="1800"/>
            </a:lvl7pPr>
            <a:lvl8pPr latinLnBrk="0">
              <a:defRPr lang="zh-CN" sz="1800"/>
            </a:lvl8pPr>
            <a:lvl9pPr latinLnBrk="0">
              <a:defRPr lang="zh-CN" sz="1800"/>
            </a:lvl9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t>2/22/2011</a:t>
            </a:fld>
            <a:endParaRPr 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Excel 2010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 latinLnBrk="0">
              <a:defRPr lang="zh-CN" sz="20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 latinLnBrk="0">
              <a:defRPr lang="zh-CN" sz="3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latinLnBrk="0">
              <a:defRPr lang="zh-CN" sz="2000"/>
            </a:lvl6pPr>
            <a:lvl7pPr latinLnBrk="0">
              <a:defRPr lang="zh-CN" sz="2000"/>
            </a:lvl7pPr>
            <a:lvl8pPr latinLnBrk="0">
              <a:defRPr lang="zh-CN" sz="2000"/>
            </a:lvl8pPr>
            <a:lvl9pPr latinLnBrk="0">
              <a:defRPr lang="zh-CN" sz="2000"/>
            </a:lvl9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latinLnBrk="0">
              <a:buNone/>
              <a:defRPr 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latinLnBrk="0">
              <a:buNone/>
              <a:defRPr lang="zh-CN" sz="1200"/>
            </a:lvl2pPr>
            <a:lvl3pPr marL="914400" indent="0" latinLnBrk="0">
              <a:buNone/>
              <a:defRPr lang="zh-CN" sz="1000"/>
            </a:lvl3pPr>
            <a:lvl4pPr marL="1371600" indent="0" latinLnBrk="0">
              <a:buNone/>
              <a:defRPr lang="zh-CN" sz="900"/>
            </a:lvl4pPr>
            <a:lvl5pPr marL="1828800" indent="0" latinLnBrk="0">
              <a:buNone/>
              <a:defRPr lang="zh-CN" sz="900"/>
            </a:lvl5pPr>
            <a:lvl6pPr marL="2286000" indent="0" latinLnBrk="0">
              <a:buNone/>
              <a:defRPr lang="zh-CN" sz="900"/>
            </a:lvl6pPr>
            <a:lvl7pPr marL="2743200" indent="0" latinLnBrk="0">
              <a:buNone/>
              <a:defRPr lang="zh-CN" sz="900"/>
            </a:lvl7pPr>
            <a:lvl8pPr marL="3200400" indent="0" latinLnBrk="0">
              <a:buNone/>
              <a:defRPr lang="zh-CN" sz="900"/>
            </a:lvl8pPr>
            <a:lvl9pPr marL="3657600" indent="0" latinLnBrk="0">
              <a:buNone/>
              <a:defRPr lang="zh-CN" sz="900"/>
            </a:lvl9pPr>
          </a:lstStyle>
          <a:p>
            <a:pPr lvl="0"/>
            <a:r>
              <a:rPr 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t>2/22/2011</a:t>
            </a:fld>
            <a:endParaRPr 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Excel 2010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latinLnBrk="0">
              <a:defRPr lang="zh-CN" sz="20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 latinLnBrk="0">
              <a:buNone/>
              <a:defRPr lang="zh-CN" sz="3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latinLnBrk="0">
              <a:buNone/>
              <a:defRPr lang="zh-CN" sz="2800"/>
            </a:lvl2pPr>
            <a:lvl3pPr marL="914400" indent="0" latinLnBrk="0">
              <a:buNone/>
              <a:defRPr lang="zh-CN" sz="2400"/>
            </a:lvl3pPr>
            <a:lvl4pPr marL="1371600" indent="0" latinLnBrk="0">
              <a:buNone/>
              <a:defRPr lang="zh-CN" sz="2000"/>
            </a:lvl4pPr>
            <a:lvl5pPr marL="1828800" indent="0" latinLnBrk="0">
              <a:buNone/>
              <a:defRPr lang="zh-CN" sz="2000"/>
            </a:lvl5pPr>
            <a:lvl6pPr marL="2286000" indent="0" latinLnBrk="0">
              <a:buNone/>
              <a:defRPr lang="zh-CN" sz="2000"/>
            </a:lvl6pPr>
            <a:lvl7pPr marL="2743200" indent="0" latinLnBrk="0">
              <a:buNone/>
              <a:defRPr lang="zh-CN" sz="2000"/>
            </a:lvl7pPr>
            <a:lvl8pPr marL="3200400" indent="0" latinLnBrk="0">
              <a:buNone/>
              <a:defRPr lang="zh-CN" sz="2000"/>
            </a:lvl8pPr>
            <a:lvl9pPr marL="3657600" indent="0" latinLnBrk="0">
              <a:buNone/>
              <a:defRPr lang="zh-CN" sz="2000"/>
            </a:lvl9pPr>
          </a:lstStyle>
          <a:p>
            <a:r>
              <a:rPr lang="zh-CN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latinLnBrk="0">
              <a:buNone/>
              <a:defRPr 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latinLnBrk="0">
              <a:buNone/>
              <a:defRPr lang="zh-CN" sz="1200"/>
            </a:lvl2pPr>
            <a:lvl3pPr marL="914400" indent="0" latinLnBrk="0">
              <a:buNone/>
              <a:defRPr lang="zh-CN" sz="1000"/>
            </a:lvl3pPr>
            <a:lvl4pPr marL="1371600" indent="0" latinLnBrk="0">
              <a:buNone/>
              <a:defRPr lang="zh-CN" sz="900"/>
            </a:lvl4pPr>
            <a:lvl5pPr marL="1828800" indent="0" latinLnBrk="0">
              <a:buNone/>
              <a:defRPr lang="zh-CN" sz="900"/>
            </a:lvl5pPr>
            <a:lvl6pPr marL="2286000" indent="0" latinLnBrk="0">
              <a:buNone/>
              <a:defRPr lang="zh-CN" sz="900"/>
            </a:lvl6pPr>
            <a:lvl7pPr marL="2743200" indent="0" latinLnBrk="0">
              <a:buNone/>
              <a:defRPr lang="zh-CN" sz="900"/>
            </a:lvl7pPr>
            <a:lvl8pPr marL="3200400" indent="0" latinLnBrk="0">
              <a:buNone/>
              <a:defRPr lang="zh-CN" sz="900"/>
            </a:lvl8pPr>
            <a:lvl9pPr marL="3657600" indent="0" latinLnBrk="0">
              <a:buNone/>
              <a:defRPr lang="zh-CN" sz="900"/>
            </a:lvl9pPr>
          </a:lstStyle>
          <a:p>
            <a:pPr lvl="0"/>
            <a:r>
              <a:rPr 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t>2/22/2011</a:t>
            </a:fld>
            <a:endParaRPr 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Excel 2010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153"/>
            <a:ext cx="8229600" cy="1143000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latinLnBrk="0">
              <a:defRPr lang="zh-CN"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t>2/22/2011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41437"/>
            <a:ext cx="8229600" cy="4525963"/>
          </a:xfrm>
        </p:spPr>
        <p:txBody>
          <a:bodyPr vert="horz" lIns="91440" tIns="45720" rIns="91440" bIns="45720" rtlCol="0">
            <a:normAutofit/>
          </a:bodyPr>
          <a:lstStyle>
            <a:lvl1pPr latinLnBrk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defRPr 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defRPr 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defRPr 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714500" indent="-342900" latinLnBrk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Arial" pitchFamily="34" charset="0"/>
              <a:buChar char="•"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057400" indent="-228600" latinLnBrk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276225" lvl="0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</a:pPr>
            <a:r>
              <a:rPr lang="zh-CN"/>
              <a:t>Click to edit Master text styles</a:t>
            </a:r>
          </a:p>
          <a:p>
            <a:pPr marL="676275" lvl="1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  <a:buChar char="•"/>
            </a:pPr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t>2/22/2011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t>2/22/2011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041400" y="1752600"/>
            <a:ext cx="1371600" cy="13716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latinLnBrk="0">
              <a:buFontTx/>
              <a:buNone/>
              <a:defRPr lang="zh-CN"/>
            </a:lvl1pPr>
          </a:lstStyle>
          <a:p>
            <a:endParaRPr lang="zh-CN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048000" y="1649506"/>
            <a:ext cx="5562600" cy="4343400"/>
          </a:xfrm>
        </p:spPr>
        <p:txBody>
          <a:bodyPr>
            <a:normAutofit/>
          </a:bodyPr>
          <a:lstStyle>
            <a:lvl1pPr marL="0" indent="0" latinLnBrk="0">
              <a:spcBef>
                <a:spcPts val="500"/>
              </a:spcBef>
              <a:spcAft>
                <a:spcPts val="2000"/>
              </a:spcAft>
              <a:buNone/>
              <a:defRPr lang="zh-CN"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 latinLnBrk="0">
              <a:spcBef>
                <a:spcPts val="500"/>
              </a:spcBef>
              <a:spcAft>
                <a:spcPts val="2000"/>
              </a:spcAft>
              <a:buNone/>
              <a:defRPr lang="zh-CN"/>
            </a:lvl2pPr>
            <a:lvl3pPr indent="0" latinLnBrk="0">
              <a:spcBef>
                <a:spcPts val="500"/>
              </a:spcBef>
              <a:spcAft>
                <a:spcPts val="2000"/>
              </a:spcAft>
              <a:buNone/>
              <a:defRPr lang="zh-CN"/>
            </a:lvl3pPr>
            <a:lvl4pPr indent="0" latinLnBrk="0">
              <a:spcBef>
                <a:spcPts val="500"/>
              </a:spcBef>
              <a:spcAft>
                <a:spcPts val="2000"/>
              </a:spcAft>
              <a:buNone/>
              <a:defRPr lang="zh-CN"/>
            </a:lvl4pPr>
            <a:lvl5pPr indent="0" latinLnBrk="0">
              <a:spcBef>
                <a:spcPts val="500"/>
              </a:spcBef>
              <a:spcAft>
                <a:spcPts val="2000"/>
              </a:spcAft>
              <a:buNone/>
              <a:defRPr lang="zh-CN"/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t>2/22/2011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33800" y="4191000"/>
            <a:ext cx="4873752" cy="1673352"/>
          </a:xfrm>
        </p:spPr>
        <p:txBody>
          <a:bodyPr/>
          <a:lstStyle>
            <a:lvl1pPr marL="0" indent="0" latinLnBrk="0">
              <a:buNone/>
              <a:defRPr lang="zh-CN" sz="40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zh-CN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28600" y="3200400"/>
            <a:ext cx="3429000" cy="585216"/>
          </a:xfrm>
        </p:spPr>
        <p:txBody>
          <a:bodyPr/>
          <a:lstStyle>
            <a:lvl1pPr marL="0" indent="0" latinLnBrk="0">
              <a:buNone/>
              <a:defRPr lang="zh-CN"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457200" indent="0" latinLnBrk="0">
              <a:buNone/>
              <a:defRPr lang="zh-CN"/>
            </a:lvl2pPr>
            <a:lvl3pPr marL="914400" indent="0" latinLnBrk="0">
              <a:buNone/>
              <a:defRPr lang="zh-CN"/>
            </a:lvl3pPr>
            <a:lvl4pPr marL="1371600" indent="0" latinLnBrk="0">
              <a:buNone/>
              <a:defRPr lang="zh-CN"/>
            </a:lvl4pPr>
            <a:lvl5pPr marL="1828800" indent="0" latinLnBrk="0">
              <a:buNone/>
              <a:defRPr lang="zh-CN"/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 latinLnBrk="0">
              <a:defRPr lang="zh-CN"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990600"/>
            <a:ext cx="5943600" cy="4462272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8E1A5-B94D-4022-A3E9-9913C9F8DD92}" type="datetime1">
              <a:t>2/22/2011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0" y="5638800"/>
            <a:ext cx="5943600" cy="5334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zh-CN" sz="14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latinLnBrk="0">
              <a:buNone/>
              <a:defRPr lang="zh-CN" sz="1800"/>
            </a:lvl2pPr>
            <a:lvl3pPr marL="914400" indent="0" latinLnBrk="0">
              <a:buNone/>
              <a:defRPr lang="zh-CN" sz="1800"/>
            </a:lvl3pPr>
            <a:lvl4pPr marL="1371600" indent="0" latinLnBrk="0">
              <a:buNone/>
              <a:defRPr lang="zh-CN" sz="1800"/>
            </a:lvl4pPr>
            <a:lvl5pPr marL="1828800" indent="0" latinLnBrk="0">
              <a:buNone/>
              <a:defRPr lang="zh-CN" sz="1800"/>
            </a:lvl5pPr>
          </a:lstStyle>
          <a:p>
            <a:pPr lvl="0"/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 latinLnBrk="0">
              <a:defRPr lang="zh-CN"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t>2/22/2011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 latinLnBrk="0">
              <a:buNone/>
              <a:defRPr lang="zh-CN"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latinLnBrk="0">
              <a:buNone/>
              <a:defRPr lang="zh-CN" sz="1800"/>
            </a:lvl2pPr>
            <a:lvl3pPr marL="914400" indent="0" latinLnBrk="0">
              <a:buNone/>
              <a:defRPr lang="zh-CN" sz="1800"/>
            </a:lvl3pPr>
            <a:lvl4pPr marL="1371600" indent="0" latinLnBrk="0">
              <a:buNone/>
              <a:defRPr lang="zh-CN" sz="1800"/>
            </a:lvl4pPr>
            <a:lvl5pPr marL="1828800" indent="0" latinLnBrk="0">
              <a:buNone/>
              <a:defRPr lang="zh-CN" sz="1800"/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5181600"/>
          </a:xfrm>
        </p:spPr>
        <p:txBody>
          <a:bodyPr>
            <a:normAutofit/>
          </a:bodyPr>
          <a:lstStyle>
            <a:lvl1pPr marL="0" indent="0" latinLnBrk="0">
              <a:buClr>
                <a:schemeClr val="accent6"/>
              </a:buClr>
              <a:buFont typeface="Arial" pitchFamily="34" charset="0"/>
              <a:buNone/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 latinLnBrk="0">
              <a:defRPr lang="zh-CN"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t>2/22/2011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 latinLnBrk="0">
              <a:buNone/>
              <a:defRPr lang="zh-CN"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latinLnBrk="0">
              <a:buNone/>
              <a:defRPr lang="zh-CN" sz="1800"/>
            </a:lvl2pPr>
            <a:lvl3pPr marL="914400" indent="0" latinLnBrk="0">
              <a:buNone/>
              <a:defRPr lang="zh-CN" sz="1800"/>
            </a:lvl3pPr>
            <a:lvl4pPr marL="1371600" indent="0" latinLnBrk="0">
              <a:buNone/>
              <a:defRPr lang="zh-CN" sz="1800"/>
            </a:lvl4pPr>
            <a:lvl5pPr marL="1828800" indent="0" latinLnBrk="0">
              <a:buNone/>
              <a:defRPr lang="zh-CN" sz="1800"/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1447800"/>
          </a:xfrm>
        </p:spPr>
        <p:txBody>
          <a:bodyPr>
            <a:normAutofit/>
          </a:bodyPr>
          <a:lstStyle>
            <a:lvl1pPr marL="0" indent="0" latinLnBrk="0">
              <a:buClr>
                <a:schemeClr val="accent6"/>
              </a:buClr>
              <a:buFont typeface="Arial" pitchFamily="34" charset="0"/>
              <a:buNone/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248400" y="2647334"/>
            <a:ext cx="2667000" cy="3524865"/>
          </a:xfrm>
        </p:spPr>
        <p:txBody>
          <a:bodyPr>
            <a:normAutofit/>
          </a:bodyPr>
          <a:lstStyle>
            <a:lvl1pPr marL="0" indent="0" latinLnBrk="0">
              <a:buClr>
                <a:schemeClr val="accent6"/>
              </a:buClr>
              <a:buFont typeface="Arial" pitchFamily="34" charset="0"/>
              <a:buNone/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 latinLnBrk="0">
              <a:defRPr lang="zh-CN"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t>2/22/2011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 latinLnBrk="0">
              <a:buNone/>
              <a:defRPr lang="zh-CN"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latinLnBrk="0">
              <a:buNone/>
              <a:defRPr lang="zh-CN" sz="1800"/>
            </a:lvl2pPr>
            <a:lvl3pPr marL="914400" indent="0" latinLnBrk="0">
              <a:buNone/>
              <a:defRPr lang="zh-CN" sz="1800"/>
            </a:lvl3pPr>
            <a:lvl4pPr marL="1371600" indent="0" latinLnBrk="0">
              <a:buNone/>
              <a:defRPr lang="zh-CN" sz="1800"/>
            </a:lvl4pPr>
            <a:lvl5pPr marL="1828800" indent="0" latinLnBrk="0">
              <a:buNone/>
              <a:defRPr lang="zh-CN" sz="1800"/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914400"/>
          </a:xfrm>
        </p:spPr>
        <p:txBody>
          <a:bodyPr>
            <a:normAutofit/>
          </a:bodyPr>
          <a:lstStyle>
            <a:lvl1pPr marL="0" indent="0" latinLnBrk="0">
              <a:buClr>
                <a:schemeClr val="accent6"/>
              </a:buClr>
              <a:buFont typeface="Arial" pitchFamily="34" charset="0"/>
              <a:buNone/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48400" y="2057400"/>
            <a:ext cx="2667000" cy="4114800"/>
          </a:xfrm>
        </p:spPr>
        <p:txBody>
          <a:bodyPr>
            <a:normAutofit/>
          </a:bodyPr>
          <a:lstStyle>
            <a:lvl1pPr marL="228600" indent="0" latinLnBrk="0">
              <a:spcAft>
                <a:spcPts val="300"/>
              </a:spcAft>
              <a:buClr>
                <a:schemeClr val="accent6"/>
              </a:buClr>
              <a:buFont typeface="Arial" pitchFamily="34" charset="0"/>
              <a:buNone/>
              <a:defRPr lang="zh-CN" sz="16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latinLnBrk="0">
              <a:buClr>
                <a:schemeClr val="accent6"/>
              </a:buClr>
              <a:buFont typeface="Arial" pitchFamily="34" charset="0"/>
              <a:buNone/>
              <a:defRPr lang="zh-CN" sz="1600"/>
            </a:lvl2pPr>
            <a:lvl3pPr marL="914400" indent="0" latinLnBrk="0">
              <a:buClr>
                <a:schemeClr val="accent6"/>
              </a:buClr>
              <a:buFont typeface="Arial" pitchFamily="34" charset="0"/>
              <a:buNone/>
              <a:defRPr lang="zh-CN" sz="1600"/>
            </a:lvl3pPr>
            <a:lvl4pPr marL="1371600" indent="0" latinLnBrk="0">
              <a:buClr>
                <a:schemeClr val="accent6"/>
              </a:buClr>
              <a:buFont typeface="Arial" pitchFamily="34" charset="0"/>
              <a:buNone/>
              <a:defRPr lang="zh-CN" sz="1600"/>
            </a:lvl4pPr>
            <a:lvl5pPr marL="1828800" indent="0" latinLnBrk="0">
              <a:buClr>
                <a:schemeClr val="accent6"/>
              </a:buClr>
              <a:buFont typeface="Arial" pitchFamily="34" charset="0"/>
              <a:buNone/>
              <a:defRPr lang="zh-CN" sz="1600"/>
            </a:lvl5pPr>
          </a:lstStyle>
          <a:p>
            <a:pPr lvl="0"/>
            <a:r>
              <a:rPr 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 latinLnBrk="0">
              <a:defRPr lang="zh-CN"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zh-CN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t>2/22/2011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/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t>‹#›</a:t>
            </a:fld>
            <a:endParaRPr lang="zh-CN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3400" y="990600"/>
            <a:ext cx="8153400" cy="5029200"/>
          </a:xfrm>
        </p:spPr>
        <p:txBody>
          <a:bodyPr>
            <a:normAutofit/>
          </a:bodyPr>
          <a:lstStyle>
            <a:lvl1pPr marL="342900" indent="-342900" latinLnBrk="0">
              <a:buClr>
                <a:schemeClr val="accent6"/>
              </a:buClr>
              <a:buFont typeface="Arial" pitchFamily="34" charset="0"/>
              <a:buChar char="•"/>
              <a:defRPr lang="zh-CN"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42950" indent="-285750" latinLnBrk="0">
              <a:buClr>
                <a:schemeClr val="accent6"/>
              </a:buClr>
              <a:buFont typeface="Arial" pitchFamily="34" charset="0"/>
              <a:buChar char="•"/>
              <a:defRPr lang="zh-CN" sz="20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143000" indent="-228600" latinLnBrk="0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•"/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latinLnBrk="0">
              <a:defRPr lang="zh-CN"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Ffff</a:t>
            </a:r>
          </a:p>
          <a:p>
            <a:pPr lvl="2"/>
            <a:r>
              <a:rPr lang="zh-CN"/>
              <a:t>ffff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/>
              <a:t>Click to edit Master text styles</a:t>
            </a:r>
          </a:p>
          <a:p>
            <a:pPr lvl="1"/>
            <a:r>
              <a:rPr lang="zh-CN"/>
              <a:t>Second level</a:t>
            </a:r>
          </a:p>
          <a:p>
            <a:pPr lvl="2"/>
            <a:r>
              <a:rPr lang="zh-CN"/>
              <a:t>Third level</a:t>
            </a:r>
          </a:p>
          <a:p>
            <a:pPr lvl="3"/>
            <a:r>
              <a:rPr lang="zh-CN"/>
              <a:t>Fourth level</a:t>
            </a:r>
          </a:p>
          <a:p>
            <a:pPr lvl="4"/>
            <a:r>
              <a:rPr 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CN" sz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t>2/22/2011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latinLnBrk="0">
              <a:defRPr lang="zh-CN" sz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zh-CN"/>
              <a:t>Make the switch to Excel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CN" sz="12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pPr/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lang="zh-CN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lang="zh-CN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lang="zh-CN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zh-CN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lang="zh-CN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lang="zh-CN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zh-CN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zh-CN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zh-CN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zh-CN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rosoft.com/downloads/zh-cn/details.aspx?FamilyID=cb9bf144-1076-4615-9951-294eeb83282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13" Type="http://schemas.openxmlformats.org/officeDocument/2006/relationships/tags" Target="../tags/tag108.xml"/><Relationship Id="rId18" Type="http://schemas.openxmlformats.org/officeDocument/2006/relationships/tags" Target="../tags/tag113.xml"/><Relationship Id="rId26" Type="http://schemas.openxmlformats.org/officeDocument/2006/relationships/tags" Target="../tags/tag121.xml"/><Relationship Id="rId3" Type="http://schemas.openxmlformats.org/officeDocument/2006/relationships/tags" Target="../tags/tag98.xml"/><Relationship Id="rId21" Type="http://schemas.openxmlformats.org/officeDocument/2006/relationships/tags" Target="../tags/tag116.xml"/><Relationship Id="rId7" Type="http://schemas.openxmlformats.org/officeDocument/2006/relationships/tags" Target="../tags/tag102.xml"/><Relationship Id="rId12" Type="http://schemas.openxmlformats.org/officeDocument/2006/relationships/tags" Target="../tags/tag107.xml"/><Relationship Id="rId17" Type="http://schemas.openxmlformats.org/officeDocument/2006/relationships/tags" Target="../tags/tag112.xml"/><Relationship Id="rId25" Type="http://schemas.openxmlformats.org/officeDocument/2006/relationships/tags" Target="../tags/tag120.xml"/><Relationship Id="rId33" Type="http://schemas.openxmlformats.org/officeDocument/2006/relationships/image" Target="../media/image10.png"/><Relationship Id="rId2" Type="http://schemas.openxmlformats.org/officeDocument/2006/relationships/video" Target="../media/media5.wmv"/><Relationship Id="rId16" Type="http://schemas.openxmlformats.org/officeDocument/2006/relationships/tags" Target="../tags/tag111.xml"/><Relationship Id="rId20" Type="http://schemas.openxmlformats.org/officeDocument/2006/relationships/tags" Target="../tags/tag115.xml"/><Relationship Id="rId29" Type="http://schemas.openxmlformats.org/officeDocument/2006/relationships/tags" Target="../tags/tag124.xml"/><Relationship Id="rId1" Type="http://schemas.microsoft.com/office/2007/relationships/media" Target="../media/media5.wmv"/><Relationship Id="rId6" Type="http://schemas.openxmlformats.org/officeDocument/2006/relationships/tags" Target="../tags/tag101.xml"/><Relationship Id="rId11" Type="http://schemas.openxmlformats.org/officeDocument/2006/relationships/tags" Target="../tags/tag106.xml"/><Relationship Id="rId24" Type="http://schemas.openxmlformats.org/officeDocument/2006/relationships/tags" Target="../tags/tag119.xml"/><Relationship Id="rId32" Type="http://schemas.openxmlformats.org/officeDocument/2006/relationships/notesSlide" Target="../notesSlides/notesSlide10.xml"/><Relationship Id="rId5" Type="http://schemas.openxmlformats.org/officeDocument/2006/relationships/tags" Target="../tags/tag100.xml"/><Relationship Id="rId15" Type="http://schemas.openxmlformats.org/officeDocument/2006/relationships/tags" Target="../tags/tag110.xml"/><Relationship Id="rId23" Type="http://schemas.openxmlformats.org/officeDocument/2006/relationships/tags" Target="../tags/tag118.xml"/><Relationship Id="rId28" Type="http://schemas.openxmlformats.org/officeDocument/2006/relationships/tags" Target="../tags/tag123.xml"/><Relationship Id="rId10" Type="http://schemas.openxmlformats.org/officeDocument/2006/relationships/tags" Target="../tags/tag105.xml"/><Relationship Id="rId19" Type="http://schemas.openxmlformats.org/officeDocument/2006/relationships/tags" Target="../tags/tag114.xml"/><Relationship Id="rId31" Type="http://schemas.openxmlformats.org/officeDocument/2006/relationships/slideLayout" Target="../slideLayouts/slideLayout5.xml"/><Relationship Id="rId4" Type="http://schemas.openxmlformats.org/officeDocument/2006/relationships/tags" Target="../tags/tag99.xml"/><Relationship Id="rId9" Type="http://schemas.openxmlformats.org/officeDocument/2006/relationships/tags" Target="../tags/tag104.xml"/><Relationship Id="rId14" Type="http://schemas.openxmlformats.org/officeDocument/2006/relationships/tags" Target="../tags/tag109.xml"/><Relationship Id="rId22" Type="http://schemas.openxmlformats.org/officeDocument/2006/relationships/tags" Target="../tags/tag117.xml"/><Relationship Id="rId27" Type="http://schemas.openxmlformats.org/officeDocument/2006/relationships/tags" Target="../tags/tag122.xml"/><Relationship Id="rId30" Type="http://schemas.openxmlformats.org/officeDocument/2006/relationships/tags" Target="../tags/tag12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31.xml"/><Relationship Id="rId13" Type="http://schemas.openxmlformats.org/officeDocument/2006/relationships/tags" Target="../tags/tag136.xml"/><Relationship Id="rId18" Type="http://schemas.openxmlformats.org/officeDocument/2006/relationships/tags" Target="../tags/tag141.xml"/><Relationship Id="rId26" Type="http://schemas.openxmlformats.org/officeDocument/2006/relationships/tags" Target="../tags/tag149.xml"/><Relationship Id="rId3" Type="http://schemas.openxmlformats.org/officeDocument/2006/relationships/tags" Target="../tags/tag126.xml"/><Relationship Id="rId21" Type="http://schemas.openxmlformats.org/officeDocument/2006/relationships/tags" Target="../tags/tag144.xml"/><Relationship Id="rId7" Type="http://schemas.openxmlformats.org/officeDocument/2006/relationships/tags" Target="../tags/tag130.xml"/><Relationship Id="rId12" Type="http://schemas.openxmlformats.org/officeDocument/2006/relationships/tags" Target="../tags/tag135.xml"/><Relationship Id="rId17" Type="http://schemas.openxmlformats.org/officeDocument/2006/relationships/tags" Target="../tags/tag140.xml"/><Relationship Id="rId25" Type="http://schemas.openxmlformats.org/officeDocument/2006/relationships/tags" Target="../tags/tag148.xml"/><Relationship Id="rId2" Type="http://schemas.openxmlformats.org/officeDocument/2006/relationships/video" Target="../media/media6.wmv"/><Relationship Id="rId16" Type="http://schemas.openxmlformats.org/officeDocument/2006/relationships/tags" Target="../tags/tag139.xml"/><Relationship Id="rId20" Type="http://schemas.openxmlformats.org/officeDocument/2006/relationships/tags" Target="../tags/tag143.xml"/><Relationship Id="rId29" Type="http://schemas.openxmlformats.org/officeDocument/2006/relationships/image" Target="../media/image11.png"/><Relationship Id="rId1" Type="http://schemas.microsoft.com/office/2007/relationships/media" Target="../media/media6.wmv"/><Relationship Id="rId6" Type="http://schemas.openxmlformats.org/officeDocument/2006/relationships/tags" Target="../tags/tag129.xml"/><Relationship Id="rId11" Type="http://schemas.openxmlformats.org/officeDocument/2006/relationships/tags" Target="../tags/tag134.xml"/><Relationship Id="rId24" Type="http://schemas.openxmlformats.org/officeDocument/2006/relationships/tags" Target="../tags/tag147.xml"/><Relationship Id="rId5" Type="http://schemas.openxmlformats.org/officeDocument/2006/relationships/tags" Target="../tags/tag128.xml"/><Relationship Id="rId15" Type="http://schemas.openxmlformats.org/officeDocument/2006/relationships/tags" Target="../tags/tag138.xml"/><Relationship Id="rId23" Type="http://schemas.openxmlformats.org/officeDocument/2006/relationships/tags" Target="../tags/tag146.xml"/><Relationship Id="rId28" Type="http://schemas.openxmlformats.org/officeDocument/2006/relationships/notesSlide" Target="../notesSlides/notesSlide11.xml"/><Relationship Id="rId10" Type="http://schemas.openxmlformats.org/officeDocument/2006/relationships/tags" Target="../tags/tag133.xml"/><Relationship Id="rId19" Type="http://schemas.openxmlformats.org/officeDocument/2006/relationships/tags" Target="../tags/tag142.xml"/><Relationship Id="rId4" Type="http://schemas.openxmlformats.org/officeDocument/2006/relationships/tags" Target="../tags/tag127.xml"/><Relationship Id="rId9" Type="http://schemas.openxmlformats.org/officeDocument/2006/relationships/tags" Target="../tags/tag132.xml"/><Relationship Id="rId14" Type="http://schemas.openxmlformats.org/officeDocument/2006/relationships/tags" Target="../tags/tag137.xml"/><Relationship Id="rId22" Type="http://schemas.openxmlformats.org/officeDocument/2006/relationships/tags" Target="../tags/tag145.xml"/><Relationship Id="rId27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55.xml"/><Relationship Id="rId13" Type="http://schemas.openxmlformats.org/officeDocument/2006/relationships/tags" Target="../tags/tag160.xml"/><Relationship Id="rId18" Type="http://schemas.openxmlformats.org/officeDocument/2006/relationships/tags" Target="../tags/tag165.xml"/><Relationship Id="rId26" Type="http://schemas.openxmlformats.org/officeDocument/2006/relationships/slideLayout" Target="../slideLayouts/slideLayout5.xml"/><Relationship Id="rId3" Type="http://schemas.openxmlformats.org/officeDocument/2006/relationships/tags" Target="../tags/tag150.xml"/><Relationship Id="rId21" Type="http://schemas.openxmlformats.org/officeDocument/2006/relationships/tags" Target="../tags/tag168.xml"/><Relationship Id="rId7" Type="http://schemas.openxmlformats.org/officeDocument/2006/relationships/tags" Target="../tags/tag154.xml"/><Relationship Id="rId12" Type="http://schemas.openxmlformats.org/officeDocument/2006/relationships/tags" Target="../tags/tag159.xml"/><Relationship Id="rId17" Type="http://schemas.openxmlformats.org/officeDocument/2006/relationships/tags" Target="../tags/tag164.xml"/><Relationship Id="rId25" Type="http://schemas.openxmlformats.org/officeDocument/2006/relationships/tags" Target="../tags/tag172.xml"/><Relationship Id="rId2" Type="http://schemas.openxmlformats.org/officeDocument/2006/relationships/video" Target="../media/media7.wmv"/><Relationship Id="rId16" Type="http://schemas.openxmlformats.org/officeDocument/2006/relationships/tags" Target="../tags/tag163.xml"/><Relationship Id="rId20" Type="http://schemas.openxmlformats.org/officeDocument/2006/relationships/tags" Target="../tags/tag167.xml"/><Relationship Id="rId1" Type="http://schemas.microsoft.com/office/2007/relationships/media" Target="../media/media7.wmv"/><Relationship Id="rId6" Type="http://schemas.openxmlformats.org/officeDocument/2006/relationships/tags" Target="../tags/tag153.xml"/><Relationship Id="rId11" Type="http://schemas.openxmlformats.org/officeDocument/2006/relationships/tags" Target="../tags/tag158.xml"/><Relationship Id="rId24" Type="http://schemas.openxmlformats.org/officeDocument/2006/relationships/tags" Target="../tags/tag171.xml"/><Relationship Id="rId5" Type="http://schemas.openxmlformats.org/officeDocument/2006/relationships/tags" Target="../tags/tag152.xml"/><Relationship Id="rId15" Type="http://schemas.openxmlformats.org/officeDocument/2006/relationships/tags" Target="../tags/tag162.xml"/><Relationship Id="rId23" Type="http://schemas.openxmlformats.org/officeDocument/2006/relationships/tags" Target="../tags/tag170.xml"/><Relationship Id="rId28" Type="http://schemas.openxmlformats.org/officeDocument/2006/relationships/image" Target="../media/image12.png"/><Relationship Id="rId10" Type="http://schemas.openxmlformats.org/officeDocument/2006/relationships/tags" Target="../tags/tag157.xml"/><Relationship Id="rId19" Type="http://schemas.openxmlformats.org/officeDocument/2006/relationships/tags" Target="../tags/tag166.xml"/><Relationship Id="rId4" Type="http://schemas.openxmlformats.org/officeDocument/2006/relationships/tags" Target="../tags/tag151.xml"/><Relationship Id="rId9" Type="http://schemas.openxmlformats.org/officeDocument/2006/relationships/tags" Target="../tags/tag156.xml"/><Relationship Id="rId14" Type="http://schemas.openxmlformats.org/officeDocument/2006/relationships/tags" Target="../tags/tag161.xml"/><Relationship Id="rId22" Type="http://schemas.openxmlformats.org/officeDocument/2006/relationships/tags" Target="../tags/tag169.xml"/><Relationship Id="rId27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78.xml"/><Relationship Id="rId13" Type="http://schemas.openxmlformats.org/officeDocument/2006/relationships/tags" Target="../tags/tag183.xml"/><Relationship Id="rId18" Type="http://schemas.openxmlformats.org/officeDocument/2006/relationships/tags" Target="../tags/tag188.xml"/><Relationship Id="rId26" Type="http://schemas.openxmlformats.org/officeDocument/2006/relationships/tags" Target="../tags/tag196.xml"/><Relationship Id="rId3" Type="http://schemas.openxmlformats.org/officeDocument/2006/relationships/tags" Target="../tags/tag173.xml"/><Relationship Id="rId21" Type="http://schemas.openxmlformats.org/officeDocument/2006/relationships/tags" Target="../tags/tag191.xml"/><Relationship Id="rId7" Type="http://schemas.openxmlformats.org/officeDocument/2006/relationships/tags" Target="../tags/tag177.xml"/><Relationship Id="rId12" Type="http://schemas.openxmlformats.org/officeDocument/2006/relationships/tags" Target="../tags/tag182.xml"/><Relationship Id="rId17" Type="http://schemas.openxmlformats.org/officeDocument/2006/relationships/tags" Target="../tags/tag187.xml"/><Relationship Id="rId25" Type="http://schemas.openxmlformats.org/officeDocument/2006/relationships/tags" Target="../tags/tag195.xml"/><Relationship Id="rId2" Type="http://schemas.openxmlformats.org/officeDocument/2006/relationships/video" Target="../media/media8.wmv"/><Relationship Id="rId16" Type="http://schemas.openxmlformats.org/officeDocument/2006/relationships/tags" Target="../tags/tag186.xml"/><Relationship Id="rId20" Type="http://schemas.openxmlformats.org/officeDocument/2006/relationships/tags" Target="../tags/tag190.xml"/><Relationship Id="rId29" Type="http://schemas.openxmlformats.org/officeDocument/2006/relationships/notesSlide" Target="../notesSlides/notesSlide13.xml"/><Relationship Id="rId1" Type="http://schemas.microsoft.com/office/2007/relationships/media" Target="../media/media8.wmv"/><Relationship Id="rId6" Type="http://schemas.openxmlformats.org/officeDocument/2006/relationships/tags" Target="../tags/tag176.xml"/><Relationship Id="rId11" Type="http://schemas.openxmlformats.org/officeDocument/2006/relationships/tags" Target="../tags/tag181.xml"/><Relationship Id="rId24" Type="http://schemas.openxmlformats.org/officeDocument/2006/relationships/tags" Target="../tags/tag194.xml"/><Relationship Id="rId5" Type="http://schemas.openxmlformats.org/officeDocument/2006/relationships/tags" Target="../tags/tag175.xml"/><Relationship Id="rId15" Type="http://schemas.openxmlformats.org/officeDocument/2006/relationships/tags" Target="../tags/tag185.xml"/><Relationship Id="rId23" Type="http://schemas.openxmlformats.org/officeDocument/2006/relationships/tags" Target="../tags/tag193.xml"/><Relationship Id="rId28" Type="http://schemas.openxmlformats.org/officeDocument/2006/relationships/slideLayout" Target="../slideLayouts/slideLayout5.xml"/><Relationship Id="rId10" Type="http://schemas.openxmlformats.org/officeDocument/2006/relationships/tags" Target="../tags/tag180.xml"/><Relationship Id="rId19" Type="http://schemas.openxmlformats.org/officeDocument/2006/relationships/tags" Target="../tags/tag189.xml"/><Relationship Id="rId4" Type="http://schemas.openxmlformats.org/officeDocument/2006/relationships/tags" Target="../tags/tag174.xml"/><Relationship Id="rId9" Type="http://schemas.openxmlformats.org/officeDocument/2006/relationships/tags" Target="../tags/tag179.xml"/><Relationship Id="rId14" Type="http://schemas.openxmlformats.org/officeDocument/2006/relationships/tags" Target="../tags/tag184.xml"/><Relationship Id="rId22" Type="http://schemas.openxmlformats.org/officeDocument/2006/relationships/tags" Target="../tags/tag192.xml"/><Relationship Id="rId27" Type="http://schemas.openxmlformats.org/officeDocument/2006/relationships/tags" Target="../tags/tag197.xml"/><Relationship Id="rId30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icrosoft.com/zh-cn/excel-help/quick-reference-card-RZ101809963.aspx?section=12&amp;lc=zh-cn&amp;mode=print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tags" Target="../tags/tag11.xml"/><Relationship Id="rId18" Type="http://schemas.openxmlformats.org/officeDocument/2006/relationships/notesSlide" Target="../notesSlides/notesSlide6.xml"/><Relationship Id="rId3" Type="http://schemas.openxmlformats.org/officeDocument/2006/relationships/tags" Target="../tags/tag1.xml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slideLayout" Target="../slideLayouts/slideLayout5.xml"/><Relationship Id="rId2" Type="http://schemas.openxmlformats.org/officeDocument/2006/relationships/video" Target="../media/media1.wmv"/><Relationship Id="rId16" Type="http://schemas.openxmlformats.org/officeDocument/2006/relationships/tags" Target="../tags/tag14.xml"/><Relationship Id="rId1" Type="http://schemas.microsoft.com/office/2007/relationships/media" Target="../media/media1.wmv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10" Type="http://schemas.openxmlformats.org/officeDocument/2006/relationships/tags" Target="../tags/tag8.xml"/><Relationship Id="rId19" Type="http://schemas.openxmlformats.org/officeDocument/2006/relationships/image" Target="../media/image6.png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tags" Target="../tags/tag25.xml"/><Relationship Id="rId18" Type="http://schemas.openxmlformats.org/officeDocument/2006/relationships/tags" Target="../tags/tag30.xml"/><Relationship Id="rId26" Type="http://schemas.openxmlformats.org/officeDocument/2006/relationships/tags" Target="../tags/tag38.xml"/><Relationship Id="rId3" Type="http://schemas.openxmlformats.org/officeDocument/2006/relationships/tags" Target="../tags/tag15.xml"/><Relationship Id="rId21" Type="http://schemas.openxmlformats.org/officeDocument/2006/relationships/tags" Target="../tags/tag33.xml"/><Relationship Id="rId34" Type="http://schemas.openxmlformats.org/officeDocument/2006/relationships/notesSlide" Target="../notesSlides/notesSlide7.xml"/><Relationship Id="rId7" Type="http://schemas.openxmlformats.org/officeDocument/2006/relationships/tags" Target="../tags/tag19.xml"/><Relationship Id="rId12" Type="http://schemas.openxmlformats.org/officeDocument/2006/relationships/tags" Target="../tags/tag24.xml"/><Relationship Id="rId17" Type="http://schemas.openxmlformats.org/officeDocument/2006/relationships/tags" Target="../tags/tag29.xml"/><Relationship Id="rId25" Type="http://schemas.openxmlformats.org/officeDocument/2006/relationships/tags" Target="../tags/tag37.xml"/><Relationship Id="rId33" Type="http://schemas.openxmlformats.org/officeDocument/2006/relationships/slideLayout" Target="../slideLayouts/slideLayout5.xml"/><Relationship Id="rId2" Type="http://schemas.openxmlformats.org/officeDocument/2006/relationships/video" Target="../media/media2.wmv"/><Relationship Id="rId16" Type="http://schemas.openxmlformats.org/officeDocument/2006/relationships/tags" Target="../tags/tag28.xml"/><Relationship Id="rId20" Type="http://schemas.openxmlformats.org/officeDocument/2006/relationships/tags" Target="../tags/tag32.xml"/><Relationship Id="rId29" Type="http://schemas.openxmlformats.org/officeDocument/2006/relationships/tags" Target="../tags/tag41.xml"/><Relationship Id="rId1" Type="http://schemas.microsoft.com/office/2007/relationships/media" Target="../media/media2.wmv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24" Type="http://schemas.openxmlformats.org/officeDocument/2006/relationships/tags" Target="../tags/tag36.xml"/><Relationship Id="rId32" Type="http://schemas.openxmlformats.org/officeDocument/2006/relationships/tags" Target="../tags/tag44.xml"/><Relationship Id="rId5" Type="http://schemas.openxmlformats.org/officeDocument/2006/relationships/tags" Target="../tags/tag17.xml"/><Relationship Id="rId15" Type="http://schemas.openxmlformats.org/officeDocument/2006/relationships/tags" Target="../tags/tag27.xml"/><Relationship Id="rId23" Type="http://schemas.openxmlformats.org/officeDocument/2006/relationships/tags" Target="../tags/tag35.xml"/><Relationship Id="rId28" Type="http://schemas.openxmlformats.org/officeDocument/2006/relationships/tags" Target="../tags/tag40.xml"/><Relationship Id="rId10" Type="http://schemas.openxmlformats.org/officeDocument/2006/relationships/tags" Target="../tags/tag22.xml"/><Relationship Id="rId19" Type="http://schemas.openxmlformats.org/officeDocument/2006/relationships/tags" Target="../tags/tag31.xml"/><Relationship Id="rId31" Type="http://schemas.openxmlformats.org/officeDocument/2006/relationships/tags" Target="../tags/tag43.xml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tags" Target="../tags/tag26.xml"/><Relationship Id="rId22" Type="http://schemas.openxmlformats.org/officeDocument/2006/relationships/tags" Target="../tags/tag34.xml"/><Relationship Id="rId27" Type="http://schemas.openxmlformats.org/officeDocument/2006/relationships/tags" Target="../tags/tag39.xml"/><Relationship Id="rId30" Type="http://schemas.openxmlformats.org/officeDocument/2006/relationships/tags" Target="../tags/tag42.xml"/><Relationship Id="rId35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tags" Target="../tags/tag55.xml"/><Relationship Id="rId18" Type="http://schemas.openxmlformats.org/officeDocument/2006/relationships/tags" Target="../tags/tag60.xml"/><Relationship Id="rId26" Type="http://schemas.openxmlformats.org/officeDocument/2006/relationships/tags" Target="../tags/tag68.xml"/><Relationship Id="rId3" Type="http://schemas.openxmlformats.org/officeDocument/2006/relationships/tags" Target="../tags/tag45.xml"/><Relationship Id="rId21" Type="http://schemas.openxmlformats.org/officeDocument/2006/relationships/tags" Target="../tags/tag63.xml"/><Relationship Id="rId34" Type="http://schemas.openxmlformats.org/officeDocument/2006/relationships/image" Target="../media/image8.png"/><Relationship Id="rId7" Type="http://schemas.openxmlformats.org/officeDocument/2006/relationships/tags" Target="../tags/tag49.xml"/><Relationship Id="rId12" Type="http://schemas.openxmlformats.org/officeDocument/2006/relationships/tags" Target="../tags/tag54.xml"/><Relationship Id="rId17" Type="http://schemas.openxmlformats.org/officeDocument/2006/relationships/tags" Target="../tags/tag59.xml"/><Relationship Id="rId25" Type="http://schemas.openxmlformats.org/officeDocument/2006/relationships/tags" Target="../tags/tag67.xml"/><Relationship Id="rId33" Type="http://schemas.openxmlformats.org/officeDocument/2006/relationships/notesSlide" Target="../notesSlides/notesSlide8.xml"/><Relationship Id="rId2" Type="http://schemas.openxmlformats.org/officeDocument/2006/relationships/video" Target="../media/media3.wmv"/><Relationship Id="rId16" Type="http://schemas.openxmlformats.org/officeDocument/2006/relationships/tags" Target="../tags/tag58.xml"/><Relationship Id="rId20" Type="http://schemas.openxmlformats.org/officeDocument/2006/relationships/tags" Target="../tags/tag62.xml"/><Relationship Id="rId29" Type="http://schemas.openxmlformats.org/officeDocument/2006/relationships/tags" Target="../tags/tag71.xml"/><Relationship Id="rId1" Type="http://schemas.microsoft.com/office/2007/relationships/media" Target="../media/media3.wmv"/><Relationship Id="rId6" Type="http://schemas.openxmlformats.org/officeDocument/2006/relationships/tags" Target="../tags/tag48.xml"/><Relationship Id="rId11" Type="http://schemas.openxmlformats.org/officeDocument/2006/relationships/tags" Target="../tags/tag53.xml"/><Relationship Id="rId24" Type="http://schemas.openxmlformats.org/officeDocument/2006/relationships/tags" Target="../tags/tag66.xml"/><Relationship Id="rId32" Type="http://schemas.openxmlformats.org/officeDocument/2006/relationships/slideLayout" Target="../slideLayouts/slideLayout5.xml"/><Relationship Id="rId5" Type="http://schemas.openxmlformats.org/officeDocument/2006/relationships/tags" Target="../tags/tag47.xml"/><Relationship Id="rId15" Type="http://schemas.openxmlformats.org/officeDocument/2006/relationships/tags" Target="../tags/tag57.xml"/><Relationship Id="rId23" Type="http://schemas.openxmlformats.org/officeDocument/2006/relationships/tags" Target="../tags/tag65.xml"/><Relationship Id="rId28" Type="http://schemas.openxmlformats.org/officeDocument/2006/relationships/tags" Target="../tags/tag70.xml"/><Relationship Id="rId10" Type="http://schemas.openxmlformats.org/officeDocument/2006/relationships/tags" Target="../tags/tag52.xml"/><Relationship Id="rId19" Type="http://schemas.openxmlformats.org/officeDocument/2006/relationships/tags" Target="../tags/tag61.xml"/><Relationship Id="rId31" Type="http://schemas.openxmlformats.org/officeDocument/2006/relationships/tags" Target="../tags/tag73.xml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tags" Target="../tags/tag56.xml"/><Relationship Id="rId22" Type="http://schemas.openxmlformats.org/officeDocument/2006/relationships/tags" Target="../tags/tag64.xml"/><Relationship Id="rId27" Type="http://schemas.openxmlformats.org/officeDocument/2006/relationships/tags" Target="../tags/tag69.xml"/><Relationship Id="rId30" Type="http://schemas.openxmlformats.org/officeDocument/2006/relationships/tags" Target="../tags/tag7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13" Type="http://schemas.openxmlformats.org/officeDocument/2006/relationships/tags" Target="../tags/tag84.xml"/><Relationship Id="rId18" Type="http://schemas.openxmlformats.org/officeDocument/2006/relationships/tags" Target="../tags/tag89.xml"/><Relationship Id="rId26" Type="http://schemas.openxmlformats.org/officeDocument/2006/relationships/tags" Target="../tags/tag97.xml"/><Relationship Id="rId3" Type="http://schemas.openxmlformats.org/officeDocument/2006/relationships/tags" Target="../tags/tag74.xml"/><Relationship Id="rId21" Type="http://schemas.openxmlformats.org/officeDocument/2006/relationships/tags" Target="../tags/tag92.xml"/><Relationship Id="rId7" Type="http://schemas.openxmlformats.org/officeDocument/2006/relationships/tags" Target="../tags/tag78.xml"/><Relationship Id="rId12" Type="http://schemas.openxmlformats.org/officeDocument/2006/relationships/tags" Target="../tags/tag83.xml"/><Relationship Id="rId17" Type="http://schemas.openxmlformats.org/officeDocument/2006/relationships/tags" Target="../tags/tag88.xml"/><Relationship Id="rId25" Type="http://schemas.openxmlformats.org/officeDocument/2006/relationships/tags" Target="../tags/tag96.xml"/><Relationship Id="rId2" Type="http://schemas.openxmlformats.org/officeDocument/2006/relationships/video" Target="../media/media4.wmv"/><Relationship Id="rId16" Type="http://schemas.openxmlformats.org/officeDocument/2006/relationships/tags" Target="../tags/tag87.xml"/><Relationship Id="rId20" Type="http://schemas.openxmlformats.org/officeDocument/2006/relationships/tags" Target="../tags/tag91.xml"/><Relationship Id="rId29" Type="http://schemas.openxmlformats.org/officeDocument/2006/relationships/image" Target="../media/image9.png"/><Relationship Id="rId1" Type="http://schemas.microsoft.com/office/2007/relationships/media" Target="../media/media4.wmv"/><Relationship Id="rId6" Type="http://schemas.openxmlformats.org/officeDocument/2006/relationships/tags" Target="../tags/tag77.xml"/><Relationship Id="rId11" Type="http://schemas.openxmlformats.org/officeDocument/2006/relationships/tags" Target="../tags/tag82.xml"/><Relationship Id="rId24" Type="http://schemas.openxmlformats.org/officeDocument/2006/relationships/tags" Target="../tags/tag95.xml"/><Relationship Id="rId5" Type="http://schemas.openxmlformats.org/officeDocument/2006/relationships/tags" Target="../tags/tag76.xml"/><Relationship Id="rId15" Type="http://schemas.openxmlformats.org/officeDocument/2006/relationships/tags" Target="../tags/tag86.xml"/><Relationship Id="rId23" Type="http://schemas.openxmlformats.org/officeDocument/2006/relationships/tags" Target="../tags/tag94.xml"/><Relationship Id="rId28" Type="http://schemas.openxmlformats.org/officeDocument/2006/relationships/notesSlide" Target="../notesSlides/notesSlide9.xml"/><Relationship Id="rId10" Type="http://schemas.openxmlformats.org/officeDocument/2006/relationships/tags" Target="../tags/tag81.xml"/><Relationship Id="rId19" Type="http://schemas.openxmlformats.org/officeDocument/2006/relationships/tags" Target="../tags/tag90.xml"/><Relationship Id="rId4" Type="http://schemas.openxmlformats.org/officeDocument/2006/relationships/tags" Target="../tags/tag75.xml"/><Relationship Id="rId9" Type="http://schemas.openxmlformats.org/officeDocument/2006/relationships/tags" Target="../tags/tag80.xml"/><Relationship Id="rId14" Type="http://schemas.openxmlformats.org/officeDocument/2006/relationships/tags" Target="../tags/tag85.xml"/><Relationship Id="rId22" Type="http://schemas.openxmlformats.org/officeDocument/2006/relationships/tags" Target="../tags/tag93.xml"/><Relationship Id="rId27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开始之前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905003"/>
            <a:ext cx="7848601" cy="990598"/>
          </a:xfrm>
        </p:spPr>
        <p:txBody>
          <a:bodyPr>
            <a:normAutofit/>
          </a:bodyPr>
          <a:lstStyle/>
          <a:p>
            <a:pPr marL="0" indent="0">
              <a:buClr>
                <a:srgbClr val="FF9900"/>
              </a:buClr>
              <a:buNone/>
            </a:pPr>
            <a:r>
              <a:rPr lang="zh-CN" sz="2800" dirty="0">
                <a:latin typeface="微软雅黑" pitchFamily="34" charset="-122"/>
                <a:ea typeface="微软雅黑" pitchFamily="34" charset="-122"/>
              </a:rPr>
              <a:t>如果黄色安全栏显示在</a:t>
            </a:r>
            <a:r>
              <a:rPr lang="zh-CN" sz="2800" dirty="0"/>
              <a:t> PowerPoint </a:t>
            </a:r>
            <a:r>
              <a:rPr lang="zh-CN" sz="2800" dirty="0">
                <a:latin typeface="微软雅黑" pitchFamily="34" charset="-122"/>
                <a:ea typeface="微软雅黑" pitchFamily="34" charset="-122"/>
              </a:rPr>
              <a:t>屏幕的顶端，请单击“启用编辑”。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62000" y="4114800"/>
            <a:ext cx="7391400" cy="16763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457200" indent="-45720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zh-CN"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857250" indent="-457200" algn="l" defTabSz="914400" rtl="0" eaLnBrk="1" latinLnBrk="0" hangingPunct="1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 typeface="+mj-lt"/>
              <a:buAutoNum type="arabicPeriod"/>
              <a:defRPr lang="zh-CN"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7300" indent="-342900" algn="l" defTabSz="914400" rtl="0" eaLnBrk="1" latinLnBrk="0" hangingPunct="1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 typeface="+mj-lt"/>
              <a:buAutoNum type="arabicPeriod"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714500" indent="-342900" algn="l" defTabSz="914400" rtl="0" eaLnBrk="1" latinLnBrk="0" hangingPunct="1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+mj-lt"/>
              <a:buAutoNum type="arabicPeriod"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171700" indent="-342900" algn="l" defTabSz="914400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79646"/>
              </a:buClr>
              <a:buNone/>
            </a:pPr>
            <a:r>
              <a:rPr lang="zh-CN" sz="28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您需要安装有</a:t>
            </a:r>
            <a:r>
              <a:rPr lang="zh-CN" sz="2800" dirty="0">
                <a:solidFill>
                  <a:prstClr val="black"/>
                </a:solidFill>
              </a:rPr>
              <a:t> PowerPoint 2010 </a:t>
            </a:r>
            <a:r>
              <a:rPr lang="zh-CN" sz="28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才能查看此演示文稿。如果您没有安装</a:t>
            </a:r>
            <a:r>
              <a:rPr lang="zh-CN" sz="2800" dirty="0">
                <a:solidFill>
                  <a:prstClr val="black"/>
                </a:solidFill>
              </a:rPr>
              <a:t> PowerPoint 2010</a:t>
            </a:r>
            <a:r>
              <a:rPr lang="zh-CN" sz="2800" dirty="0" smtClean="0">
                <a:solidFill>
                  <a:prstClr val="black"/>
                </a:solidFill>
              </a:rPr>
              <a:t>，</a:t>
            </a:r>
            <a:r>
              <a:rPr lang="zh-CN" altLang="en-US" sz="28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请下</a:t>
            </a:r>
            <a:r>
              <a:rPr lang="zh-CN" altLang="en-US" sz="28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载 </a:t>
            </a:r>
            <a:r>
              <a:rPr lang="en-US" altLang="zh-CN" sz="28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hlinkClick r:id="rId3"/>
              </a:rPr>
              <a:t>PowerPoint Viewer </a:t>
            </a:r>
            <a:r>
              <a:rPr lang="zh-CN" sz="28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zh-CN" sz="28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请参阅备注窗格中的 </a:t>
            </a:r>
            <a:r>
              <a:rPr lang="en-US" altLang="zh-CN" sz="2800" dirty="0">
                <a:solidFill>
                  <a:prstClr val="black"/>
                </a:solidFill>
              </a:rPr>
              <a:t>URL </a:t>
            </a:r>
            <a:r>
              <a:rPr lang="zh-CN" sz="28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）。</a:t>
            </a:r>
            <a:endParaRPr lang="zh-CN" sz="280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124200"/>
            <a:ext cx="6956914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5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需要时使用命令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Excel 2010</a:t>
            </a:r>
          </a:p>
        </p:txBody>
      </p:sp>
      <p:sp>
        <p:nvSpPr>
          <p:cNvPr id="8" name="Text Placeholder 6"/>
          <p:cNvSpPr txBox="1">
            <a:spLocks noGrp="1"/>
          </p:cNvSpPr>
          <p:nvPr>
            <p:ph type="body" sz="quarter" idx="13"/>
          </p:nvPr>
        </p:nvSpPr>
        <p:spPr>
          <a:xfrm>
            <a:off x="1371600" y="5638800"/>
            <a:ext cx="63246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zh-CN" sz="14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指向视频底部查看视频控件。沿进度栏拖动或指向进度栏可以向前或向后移动。</a:t>
            </a:r>
          </a:p>
          <a:p>
            <a:endParaRPr lang="zh-CN" dirty="0"/>
          </a:p>
        </p:txBody>
      </p:sp>
      <p:pic>
        <p:nvPicPr>
          <p:cNvPr id="10" name="MTSXL_MoreCommands_VF101808914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MTSXL_MoreCommands_VF101808914对于功能区，需要记住的的另一方面是一些命令会在您需要时出现，以响应您进行的操作。100" time="100"/>
                    <p14:bmk name="MTSXL_MoreCommands_VF101808914对于功能区，需要记住的的另一方面是一些命令会在您需要时出现，以响应您进行的操作。9033" time="9033"/>
                    <p14:bmk name="MTSXL_MoreCommands_VF101808914现在，我将创建一个图表，以具体示例来演示功能区的工作原理。9133" time="9133"/>
                    <p14:bmk name="MTSXL_MoreCommands_VF101808914现在，我将创建一个图表，以具体示例来演示功能区的工作原理。16033" time="16033"/>
                    <p14:bmk name="MTSXL_MoreCommands_VF101808914首先，我将插入点放在图表数据上，然后单击“插入”选项卡。16133" time="16133"/>
                    <p14:bmk name="MTSXL_MoreCommands_VF101808914首先，我将插入点放在图表数据上，然后单击“插入”选项卡。23900" time="23900"/>
                    <p14:bmk name="MTSXL_MoreCommands_VF101808914我希望获得简单柱形图，所以我将会单击“柱形图”来选择图表类型。24000" time="24000"/>
                    <p14:bmk name="MTSXL_MoreCommands_VF101808914我希望获得简单柱形图，所以我将会单击“柱形图”来选择图表类型。31900" time="31900"/>
                    <p14:bmk name="MTSXL_MoreCommands_VF101808914图表插入后，功能区的“图表工具”下就会立即出现更多命令。32000" time="32000"/>
                    <p14:bmk name="MTSXL_MoreCommands_VF101808914图表插入后，功能区的“图表工具”下就会立即出现更多命令。38133" time="38133"/>
                    <p14:bmk name="MTSXL_MoreCommands_VF101808914现在，在我演示其他方面前，请注意当我单击图表外部时，图表工具就会消失。38233" time="38233"/>
                    <p14:bmk name="MTSXL_MoreCommands_VF101808914现在，在我演示其他方面前，请注意当我单击图表外部时，图表工具就会消失。47100" time="47100"/>
                    <p14:bmk name="MTSXL_MoreCommands_VF101808914换句话说，一些功能区命令是否出现，取决于您前面进行的操作。47200" time="47200"/>
                    <p14:bmk name="MTSXL_MoreCommands_VF101808914换句话说，一些功能区命令是否出现，取决于您前面进行的操作。54967" time="54967"/>
                    <p14:bmk name="MTSXL_MoreCommands_VF101808914如果您不使用这些命令，那么就不会需要它们，因此也就看不到这些命令。55067" time="55067"/>
                    <p14:bmk name="MTSXL_MoreCommands_VF101808914如果您不使用这些命令，那么就不会需要它们，因此也就看不到这些命令。62100" time="62100"/>
                    <p14:bmk name="MTSXL_MoreCommands_VF101808914我将会单击图表内部使这些图表工具命令重新出现，我们来看看“设计”选项卡上有哪些内容。62200" time="62200"/>
                    <p14:bmk name="MTSXL_MoreCommands_VF101808914我将会单击图表内部使这些图表工具命令重新出现，我们来看看“设计”选项卡上有哪些内容。72033" time="72033"/>
                    <p14:bmk name="MTSXL_MoreCommands_VF101808914更改图表类型的命令就在这里，72133" time="72133"/>
                    <p14:bmk name="MTSXL_MoreCommands_VF101808914更改图表类型的命令就在这里，75900" time="75900"/>
                    <p14:bmk name="MTSXL_MoreCommands_VF101808914或者，您可通过单击“图表布局”库中的任意选项快速更改图表的外观，76000" time="76000"/>
                    <p14:bmk name="MTSXL_MoreCommands_VF101808914或者，您可通过单击“图表布局”库中的任意选项快速更改图表的外观，83067" time="83067"/>
                    <p14:bmk name="MTSXL_MoreCommands_VF101808914或者在“图表样式”库中进行更改。83167" time="83167"/>
                    <p14:bmk name="MTSXL_MoreCommands_VF101808914或者在“图表样式”库中进行更改。87033" time="87033"/>
                    <p14:bmk name="MTSXL_MoreCommands_VF101808914现在，看一下“布局”选项卡。87133" time="87133"/>
                    <p14:bmk name="MTSXL_MoreCommands_VF101808914现在，看一下“布局”选项卡。90933" time="90933"/>
                    <p14:bmk name="MTSXL_MoreCommands_VF101808914您可在这里找到更改图表上元素（如标题）的命令。91033" time="91033"/>
                    <p14:bmk name="MTSXL_MoreCommands_VF101808914您可在这里找到更改图表上元素（如标题）的命令。96900" time="96900"/>
                    <p14:bmk name="MTSXL_MoreCommands_VF101808914例如，我可以单击“坐标轴”命令，然后将我的纵坐标轴设置为以千为单位显示人民币金额。97000" time="97000"/>
                    <p14:bmk name="MTSXL_MoreCommands_VF101808914例如，我可以单击“坐标轴”命令，然后将我的纵坐标轴设置为以千为单位显示人民币金额。106000" time="106000"/>
                    <p14:bmk name="MTSXL_MoreCommands_VF101808914这是我的修改。106100" time="106100"/>
                    <p14:bmk name="MTSXL_MoreCommands_VF101808914这是我的修改。107900" time="107900"/>
                    <p14:bmk name="MTSXL_MoreCommands_VF101808914另外，我还可单击“数据标签”命令并将具体人民币金额添加至我图表的每一栏上。108000" time="108000"/>
                    <p14:bmk name="MTSXL_MoreCommands_VF101808914另外，我还可单击“数据标签”命令并将具体人民币金额添加至我图表的每一栏上。116900" time="116900"/>
                    <p14:bmk name="MTSXL_MoreCommands_VF101808914最后，您可在“格式”选项卡上添加填充颜色或更改线型。117000" time="117000"/>
                    <p14:bmk name="MTSXL_MoreCommands_VF101808914最后，您可在“格式”选项卡上添加填充颜色或更改线型。125900" time="125900"/>
                    <p14:bmk name="MTSXL_MoreCommands_VF101808914例如，我们以添加填充颜色至图表。126000" time="126000"/>
                    <p14:bmk name="MTSXL_MoreCommands_VF101808914例如，我们以添加填充颜色至图表。127133" time="127133"/>
                    <p14:bmk name="MTSXL_MoreCommands_VF101808914此外，您看到该组的右下角中的箭头了吗？127233" time="127233"/>
                    <p14:bmk name="MTSXL_MoreCommands_VF101808914此外，您看到该组的右下角中的箭头了吗？131933" time="131933"/>
                    <p14:bmk name="MTSXL_MoreCommands_VF101808914那是对话框启动程序，您将会在“功能区”选项卡上看到若干个这样的箭头。132033" time="132033"/>
                    <p14:bmk name="MTSXL_MoreCommands_VF101808914那是对话框启动程序，您将会在“功能区”选项卡上看到若干个这样的箭头。139933" time="139933"/>
                    <p14:bmk name="MTSXL_MoreCommands_VF101808914悬停时会显示启动程序提供的对话框是哪些。140033" time="140033"/>
                    <p14:bmk name="MTSXL_MoreCommands_VF101808914悬停时会显示启动程序提供的对话框是哪些。144133" time="144133"/>
                    <p14:bmk name="MTSXL_MoreCommands_VF101808914然后单击以启动对话框。144233" time="144233"/>
                    <p14:bmk name="MTSXL_MoreCommands_VF101808914然后单击以启动对话框。147167" time="147167"/>
                    <p14:bmk name="MTSXL_MoreCommands_VF101808914当我单击图表外部时，图表命令又会消失。147267" time="147267"/>
                    <p14:bmk name="MTSXL_MoreCommands_VF101808914当我单击图表外部时，图表命令又会消失。152133" time="152133"/>
                    <p14:bmk name="MTSXL_MoreCommands_VF101808914请记住，如果您在某一时刻看不到所有命令，请不用担心。152233" time="152233"/>
                    <p14:bmk name="MTSXL_MoreCommands_VF101808914请记住，如果您在某一时刻看不到所有命令，请不用担心。158000" time="158000"/>
                    <p14:bmk name="MTSXL_MoreCommands_VF101808914您只需进行前几步操作，所需的命令就会出现。158100" time="158100"/>
                    <p14:bmk name="MTSXL_MoreCommands_VF101808914您只需进行前几步操作，所需的命令就会出现。162933" time="162933"/>
                    <p14:bmk name="MTSXL_MoreCommands_VF101808914接下来，我们来看看如何使用键盘快捷键。163033" time="163033"/>
                    <p14:bmk name="MTSXL_MoreCommands_VF101808914接下来，我们来看看如何使用键盘快捷键。168066" time="168066"/>
                  </p14:bmkLst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3" name="MTSXL_MoreCommands_VF101808914对于功能区，需要记住的的另一方面是一些命令会在您需要时出现，以响应您进行的操作。1009033"/>
          <p:cNvSpPr txBox="1"/>
          <p:nvPr>
            <p:custDataLst>
              <p:tags r:id="rId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对于功能区，需要记住的的另一方面是 一些命令会在您需要时出现，以响应您进行的操作。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MTSXL_MoreCommands_VF101808914现在，我将创建一个图表，以具体示例来演示功能区的工作原理。913316033"/>
          <p:cNvSpPr txBox="1"/>
          <p:nvPr>
            <p:custDataLst>
              <p:tags r:id="rId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现在，我将创建一个图表，以具体示例来演示功能区的工作原理。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MTSXL_MoreCommands_VF101808914首先，我将插入点放在图表数据上，然后单击“插入”选项卡。1613323900"/>
          <p:cNvSpPr txBox="1"/>
          <p:nvPr>
            <p:custDataLst>
              <p:tags r:id="rId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首先，我将插入点放在图表数据上，然后单击“插入”选项卡。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MTSXL_MoreCommands_VF101808914我希望获得简单柱形图，所以我将会单击“柱形图”来选择图表类型。2400031900"/>
          <p:cNvSpPr txBox="1"/>
          <p:nvPr>
            <p:custDataLst>
              <p:tags r:id="rId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我希望获得简单柱形图，所以我将会单击“柱形图”来选择图表类型。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MTSXL_MoreCommands_VF101808914图表插入后，功能区的“图表工具”下就会立即出现更多命令。3200038133"/>
          <p:cNvSpPr txBox="1"/>
          <p:nvPr>
            <p:custDataLst>
              <p:tags r:id="rId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图表插入后，功能区的“图表工具”下就会立即出现更多命令。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MTSXL_MoreCommands_VF101808914现在，在我演示其他方面前，请注意当我单击图表外部时，图表工具就会消失。3823347100"/>
          <p:cNvSpPr txBox="1"/>
          <p:nvPr>
            <p:custDataLst>
              <p:tags r:id="rId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现在，在我演示其他方面前， 请注意当我单击图表外部时，图表工具就会消失。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MTSXL_MoreCommands_VF101808914换句话说，一些功能区命令是否出现，取决于您前面进行的操作。4720054967"/>
          <p:cNvSpPr txBox="1"/>
          <p:nvPr>
            <p:custDataLst>
              <p:tags r:id="rId1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换句话说，一些功能区命令是否出现，取决于您前面进行的操作。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MTSXL_MoreCommands_VF101808914如果您不使用这些命令，那么就不会需要它们，因此也就看不到这些命令。5506762100"/>
          <p:cNvSpPr txBox="1"/>
          <p:nvPr>
            <p:custDataLst>
              <p:tags r:id="rId1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如果您不使用这些命令，那么就 不会需要它们，因此也就看不到这些命令。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MTSXL_MoreCommands_VF101808914我将会单击图表内部使这些图表工具命令重新出现，我们来看看“设计”选项卡上有哪些内容。6220072033"/>
          <p:cNvSpPr txBox="1"/>
          <p:nvPr>
            <p:custDataLst>
              <p:tags r:id="rId1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我将会单击图表内部使这些图表工具命令重新出现， 我们来看看“设计”选项卡上有哪些内容。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MTSXL_MoreCommands_VF101808914更改图表类型的命令就在这里，7213375900"/>
          <p:cNvSpPr txBox="1"/>
          <p:nvPr>
            <p:custDataLst>
              <p:tags r:id="rId1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更改图表类型的命令就在这里，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MTSXL_MoreCommands_VF101808914或者，您可通过单击“图表布局”库中的任意选项快速更改图表的外观，7600083067"/>
          <p:cNvSpPr txBox="1"/>
          <p:nvPr>
            <p:custDataLst>
              <p:tags r:id="rId1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或者，您可通过单击“图表布局”库中的任意选项快速更改图表的外观，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MTSXL_MoreCommands_VF101808914或者在“图表样式”库中进行更改。8316787033"/>
          <p:cNvSpPr txBox="1"/>
          <p:nvPr>
            <p:custDataLst>
              <p:tags r:id="rId1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或者在“图表样式”库中进行更改。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MTSXL_MoreCommands_VF101808914现在，看一下“布局”选项卡。8713390933"/>
          <p:cNvSpPr txBox="1"/>
          <p:nvPr>
            <p:custDataLst>
              <p:tags r:id="rId1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现在，看一下“布局”选项卡。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MTSXL_MoreCommands_VF101808914您可在这里找到更改图表上元素（如标题）的命令。9103396900"/>
          <p:cNvSpPr txBox="1"/>
          <p:nvPr>
            <p:custDataLst>
              <p:tags r:id="rId1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您可在这里找到更改图表上元素（如标题）的命令。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MTSXL_MoreCommands_VF101808914例如，我可以单击“坐标轴”命令，然后将我的纵坐标轴设置为以千为单位显示人民币金额。97000106000"/>
          <p:cNvSpPr txBox="1"/>
          <p:nvPr>
            <p:custDataLst>
              <p:tags r:id="rId1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例如，我可以单击“坐标轴”命令， 然后将我的纵坐标轴设置为以千为单位显示人民币金额。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MTSXL_MoreCommands_VF101808914这是我的修改。106100107900"/>
          <p:cNvSpPr txBox="1"/>
          <p:nvPr>
            <p:custDataLst>
              <p:tags r:id="rId1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这是我的修改。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" name="MTSXL_MoreCommands_VF101808914另外，我还可单击“数据标签”命令并将具体人民币金额添加至我图表的每一栏上。108000116900"/>
          <p:cNvSpPr txBox="1"/>
          <p:nvPr>
            <p:custDataLst>
              <p:tags r:id="rId2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另外，我还可单击“数据标签”命令并将 具体人民币金额添加至我图表的每一栏上。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MTSXL_MoreCommands_VF101808914最后，您可在“格式”选项卡上添加填充颜色或更改线型。117000125900"/>
          <p:cNvSpPr txBox="1"/>
          <p:nvPr>
            <p:custDataLst>
              <p:tags r:id="rId2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最后，您可在“格式”选项卡上添加填充颜色或更改线型。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MTSXL_MoreCommands_VF101808914例如，我们以添加填充颜色至图表。126000127133"/>
          <p:cNvSpPr txBox="1"/>
          <p:nvPr>
            <p:custDataLst>
              <p:tags r:id="rId2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例如，我们以添加填充颜色至图表。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MTSXL_MoreCommands_VF101808914此外，您看到该组的右下角中的箭头了吗？127233131933"/>
          <p:cNvSpPr txBox="1"/>
          <p:nvPr>
            <p:custDataLst>
              <p:tags r:id="rId2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此外，您看到该组的右下角中的箭头了吗？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MTSXL_MoreCommands_VF101808914那是对话框启动程序，您将会在“功能区”选项卡上看到若干个这样的箭头。132033139933"/>
          <p:cNvSpPr txBox="1"/>
          <p:nvPr>
            <p:custDataLst>
              <p:tags r:id="rId2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那是对话框启动程序，您将会在“功能区”选项卡上 看到若干个这样的箭头。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MTSXL_MoreCommands_VF101808914悬停时会显示启动程序提供的对话框是哪些。140033144133"/>
          <p:cNvSpPr txBox="1"/>
          <p:nvPr>
            <p:custDataLst>
              <p:tags r:id="rId2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悬停时会显示启动程序提供的对话框是哪些。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MTSXL_MoreCommands_VF101808914然后单击以启动对话框。144233147167"/>
          <p:cNvSpPr txBox="1"/>
          <p:nvPr>
            <p:custDataLst>
              <p:tags r:id="rId2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然后单击以启动对话框。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" name="MTSXL_MoreCommands_VF101808914当我单击图表外部时，图表命令又会消失。147267152133"/>
          <p:cNvSpPr txBox="1"/>
          <p:nvPr>
            <p:custDataLst>
              <p:tags r:id="rId2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当我单击图表外部时，图表命令又会消失。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" name="MTSXL_MoreCommands_VF101808914请记住，如果您在某一时刻看不到所有命令，请不用担心。152233158000"/>
          <p:cNvSpPr txBox="1"/>
          <p:nvPr>
            <p:custDataLst>
              <p:tags r:id="rId2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请记住，如果您在某一时刻看不到所有命令，请不用担心。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MTSXL_MoreCommands_VF101808914您只需进行前几步操作，所需的命令就会出现。158100162933"/>
          <p:cNvSpPr txBox="1"/>
          <p:nvPr>
            <p:custDataLst>
              <p:tags r:id="rId2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您只需进行前几步操作，所需的命令就会出现。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2" name="MTSXL_MoreCommands_VF101808914接下来，我们来看看如何使用键盘快捷键。163033168066"/>
          <p:cNvSpPr txBox="1"/>
          <p:nvPr>
            <p:custDataLst>
              <p:tags r:id="rId3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接下来，我们来看看如何使用键盘快捷键。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583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对于功能区，需要记住的的另一方面是一些命令会在您需要时出现，以响应您进行的操作。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对于功能区，需要记住的的另一方面是一些命令会在您需要时出现，以响应您进行的操作。100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对于功能区，需要记住的的另一方面是一些命令会在您需要时出现，以响应您进行的操作。9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对于功能区，需要记住的的另一方面是一些命令会在您需要时出现，以响应您进行的操作。903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现在，我将创建一个图表，以具体示例来演示功能区的工作原理。9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现在，我将创建一个图表，以具体示例来演示功能区的工作原理。913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现在，我将创建一个图表，以具体示例来演示功能区的工作原理。16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现在，我将创建一个图表，以具体示例来演示功能区的工作原理。16033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首先，我将插入点放在图表数据上，然后单击“插入”选项卡。16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首先，我将插入点放在图表数据上，然后单击“插入”选项卡。16133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首先，我将插入点放在图表数据上，然后单击“插入”选项卡。23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首先，我将插入点放在图表数据上，然后单击“插入”选项卡。23900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我希望获得简单柱形图，所以我将会单击“柱形图”来选择图表类型。24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我希望获得简单柱形图，所以我将会单击“柱形图”来选择图表类型。2400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我希望获得简单柱形图，所以我将会单击“柱形图”来选择图表类型。31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我希望获得简单柱形图，所以我将会单击“柱形图”来选择图表类型。31900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图表插入后，功能区的“图表工具”下就会立即出现更多命令。32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图表插入后，功能区的“图表工具”下就会立即出现更多命令。3200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图表插入后，功能区的“图表工具”下就会立即出现更多命令。38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图表插入后，功能区的“图表工具”下就会立即出现更多命令。38133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现在，在我演示其他方面前，请注意当我单击图表外部时，图表工具就会消失。38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现在，在我演示其他方面前，请注意当我单击图表外部时，图表工具就会消失。38233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现在，在我演示其他方面前，请注意当我单击图表外部时，图表工具就会消失。47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现在，在我演示其他方面前，请注意当我单击图表外部时，图表工具就会消失。4710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换句话说，一些功能区命令是否出现，取决于您前面进行的操作。47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换句话说，一些功能区命令是否出现，取决于您前面进行的操作。4720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换句话说，一些功能区命令是否出现，取决于您前面进行的操作。54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换句话说，一些功能区命令是否出现，取决于您前面进行的操作。54967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如果您不使用这些命令，那么就不会需要它们，因此也就看不到这些命令。55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如果您不使用这些命令，那么就不会需要它们，因此也就看不到这些命令。5506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如果您不使用这些命令，那么就不会需要它们，因此也就看不到这些命令。62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如果您不使用这些命令，那么就不会需要它们，因此也就看不到这些命令。62100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我将会单击图表内部使这些图表工具命令重新出现，我们来看看“设计”选项卡上有哪些内容。62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我将会单击图表内部使这些图表工具命令重新出现，我们来看看“设计”选项卡上有哪些内容。62200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我将会单击图表内部使这些图表工具命令重新出现，我们来看看“设计”选项卡上有哪些内容。72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我将会单击图表内部使这些图表工具命令重新出现，我们来看看“设计”选项卡上有哪些内容。72033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更改图表类型的命令就在这里，72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更改图表类型的命令就在这里，72133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更改图表类型的命令就在这里，75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更改图表类型的命令就在这里，75900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或者，您可通过单击“图表布局”库中的任意选项快速更改图表的外观，76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或者，您可通过单击“图表布局”库中的任意选项快速更改图表的外观，76000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或者，您可通过单击“图表布局”库中的任意选项快速更改图表的外观，83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或者，您可通过单击“图表布局”库中的任意选项快速更改图表的外观，83067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或者在“图表样式”库中进行更改。83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或者在“图表样式”库中进行更改。83167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或者在“图表样式”库中进行更改。87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或者在“图表样式”库中进行更改。87033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现在，看一下“布局”选项卡。87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现在，看一下“布局”选项卡。87133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现在，看一下“布局”选项卡。90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现在，看一下“布局”选项卡。90933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您可在这里找到更改图表上元素（如标题）的命令。91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您可在这里找到更改图表上元素（如标题）的命令。91033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您可在这里找到更改图表上元素（如标题）的命令。96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您可在这里找到更改图表上元素（如标题）的命令。96900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例如，我可以单击“坐标轴”命令，然后将我的纵坐标轴设置为以千为单位显示人民币金额。97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例如，我可以单击“坐标轴”命令，然后将我的纵坐标轴设置为以千为单位显示人民币金额。97000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例如，我可以单击“坐标轴”命令，然后将我的纵坐标轴设置为以千为单位显示人民币金额。106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例如，我可以单击“坐标轴”命令，然后将我的纵坐标轴设置为以千为单位显示人民币金额。106000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这是我的修改。106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这是我的修改。106100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这是我的修改。107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这是我的修改。107900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另外，我还可单击“数据标签”命令并将具体人民币金额添加至我图表的每一栏上。108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另外，我还可单击“数据标签”命令并将具体人民币金额添加至我图表的每一栏上。108000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另外，我还可单击“数据标签”命令并将具体人民币金额添加至我图表的每一栏上。116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另外，我还可单击“数据标签”命令并将具体人民币金额添加至我图表的每一栏上。116900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最后，您可在“格式”选项卡上添加填充颜色或更改线型。117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最后，您可在“格式”选项卡上添加填充颜色或更改线型。117000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最后，您可在“格式”选项卡上添加填充颜色或更改线型。125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最后，您可在“格式”选项卡上添加填充颜色或更改线型。125900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例如，我们以添加填充颜色至图表。126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例如，我们以添加填充颜色至图表。126000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例如，我们以添加填充颜色至图表。127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例如，我们以添加填充颜色至图表。127133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此外，您看到该组的右下角中的箭头了吗？127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此外，您看到该组的右下角中的箭头了吗？127233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此外，您看到该组的右下角中的箭头了吗？131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此外，您看到该组的右下角中的箭头了吗？131933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那是对话框启动程序，您将会在“功能区”选项卡上看到若干个这样的箭头。132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那是对话框启动程序，您将会在“功能区”选项卡上看到若干个这样的箭头。132033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那是对话框启动程序，您将会在“功能区”选项卡上看到若干个这样的箭头。139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那是对话框启动程序，您将会在“功能区”选项卡上看到若干个这样的箭头。139933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悬停时会显示启动程序提供的对话框是哪些。140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悬停时会显示启动程序提供的对话框是哪些。140033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悬停时会显示启动程序提供的对话框是哪些。144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悬停时会显示启动程序提供的对话框是哪些。144133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然后单击以启动对话框。144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然后单击以启动对话框。144233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然后单击以启动对话框。147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然后单击以启动对话框。147167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当我单击图表外部时，图表命令又会消失。147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当我单击图表外部时，图表命令又会消失。147267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当我单击图表外部时，图表命令又会消失。152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当我单击图表外部时，图表命令又会消失。152133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请记住，如果您在某一时刻看不到所有命令，请不用担心。152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请记住，如果您在某一时刻看不到所有命令，请不用担心。152233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请记住，如果您在某一时刻看不到所有命令，请不用担心。158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请记住，如果您在某一时刻看不到所有命令，请不用担心。158000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您只需进行前几步操作，所需的命令就会出现。158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您只需进行前几步操作，所需的命令就会出现。158100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您只需进行前几步操作，所需的命令就会出现。162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您只需进行前几步操作，所需的命令就会出现。162933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接下来，我们来看看如何使用键盘快捷键。163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接下来，我们来看看如何使用键盘快捷键。163033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MoreCommands_VF101808914接下来，我们来看看如何使用键盘快捷键。16806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MoreCommands_VF101808914接下来，我们来看看如何使用键盘快捷键。168066"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3" grpId="0" animBg="1"/>
          <p:bldP spid="3" grpId="1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9" grpId="0" animBg="1"/>
          <p:bldP spid="9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</p:childTnLst>
            </p:cTn>
          </p:par>
        </p:tnLst>
        <p:bldLst>
          <p:bldP spid="8" grpId="0" build="p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使用键盘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Excel 2010</a:t>
            </a:r>
          </a:p>
        </p:txBody>
      </p:sp>
      <p:sp>
        <p:nvSpPr>
          <p:cNvPr id="8" name="Text Placeholder 6"/>
          <p:cNvSpPr txBox="1">
            <a:spLocks noGrp="1"/>
          </p:cNvSpPr>
          <p:nvPr>
            <p:ph type="body" sz="quarter" idx="13"/>
          </p:nvPr>
        </p:nvSpPr>
        <p:spPr>
          <a:xfrm>
            <a:off x="1371600" y="5638800"/>
            <a:ext cx="6248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zh-CN" sz="14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指向视频底部查看视频控件。沿进度栏拖动或指向进度栏可以向前或向后移动。</a:t>
            </a:r>
          </a:p>
          <a:p>
            <a:endParaRPr lang="zh-CN" dirty="0"/>
          </a:p>
        </p:txBody>
      </p:sp>
      <p:pic>
        <p:nvPicPr>
          <p:cNvPr id="10" name="MTSXL_KeyCommands_VF101808917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MTSXL_KeyCommands_VF101808917如果您依赖键盘多于依赖鼠标，您会希望了解Excel2010533" time="533"/>
                    <p14:bmk name="MTSXL_KeyCommands_VF101808917如果您依赖键盘多于依赖鼠标，您会希望了解Excel201010233" time="10233"/>
                    <p14:bmk name="MTSXL_KeyCommands_VF101808917以Ctrl键开始的所有快捷方式仍然都在这里，您可以像往常一样使用它们。10333" time="10333"/>
                    <p14:bmk name="MTSXL_KeyCommands_VF101808917以Ctrl键开始的所有快捷方式仍然都在这里，您可以像往常一样使用它们。19300" time="19300"/>
                    <p14:bmk name="MTSXL_KeyCommands_VF101808917例如，按Ctrl+N可以打开一个新工作簿，按19400" time="19400"/>
                    <p14:bmk name="MTSXL_KeyCommands_VF101808917例如，按Ctrl+N可以打开一个新工作簿，按32067" time="32067"/>
                    <p14:bmk name="MTSXL_KeyCommands_VF101808917但从Office200732167" time="32167"/>
                    <p14:bmk name="MTSXL_KeyCommands_VF101808917但从Office200740100" time="40100"/>
                    <p14:bmk name="MTSXL_KeyCommands_VF101808917每个功能区命令都有一个键提示，您可以通过按Alt键使用这些键提示。40200" time="40200"/>
                    <p14:bmk name="MTSXL_KeyCommands_VF101808917每个功能区命令都有一个键提示，您可以通过按Alt键使用这些键提示。48000" time="48000"/>
                    <p14:bmk name="MTSXL_KeyCommands_VF101808917例如，按Alt可以显示每个选项卡的键提示。48100" time="48100"/>
                    <p14:bmk name="MTSXL_KeyCommands_VF101808917例如，按Alt可以显示每个选项卡的键提示。53500" time="53500"/>
                    <p14:bmk name="MTSXL_KeyCommands_VF101808917出现键提示后，只需按您要使用的命令所对应的字母或数字即可。53600" time="53600"/>
                    <p14:bmk name="MTSXL_KeyCommands_VF101808917出现键提示后，只需按您要使用的命令所对应的字母或数字即可。61200" time="61200"/>
                    <p14:bmk name="MTSXL_KeyCommands_VF101808917例如，如果我按“开始”选项卡所对应的H，我就会看到该选项卡上的所有命令的键提示。61300" time="61300"/>
                    <p14:bmk name="MTSXL_KeyCommands_VF101808917例如，如果我按“开始”选项卡所对应的H，我就会看到该选项卡上的所有命令的键提示。70533" time="70533"/>
                    <p14:bmk name="MTSXL_KeyCommands_VF101808917如果我按FC，就可以选择主题颜色。70633" time="70633"/>
                    <p14:bmk name="MTSXL_KeyCommands_VF101808917如果我按FC，就可以选择主题颜色。74733" time="74733"/>
                    <p14:bmk name="MTSXL_KeyCommands_VF101808917若要关闭颜色选取器，只需按Esc。74833" time="74833"/>
                    <p14:bmk name="MTSXL_KeyCommands_VF101808917若要关闭颜色选取器，只需按Esc。79167" time="79167"/>
                    <p14:bmk name="MTSXL_KeyCommands_VF101808917您也可以在Backstage视图中使用键提示。79267" time="79267"/>
                    <p14:bmk name="MTSXL_KeyCommands_VF101808917您也可以在Backstage视图中使用键提示。83600" time="83600"/>
                    <p14:bmk name="MTSXL_KeyCommands_VF101808917若要进行此操作，请按两次Alt。83700" time="83700"/>
                    <p14:bmk name="MTSXL_KeyCommands_VF101808917若要进行此操作，请按两次Alt。87133" time="87133"/>
                    <p14:bmk name="MTSXL_KeyCommands_VF101808917第一次按它会隐藏“开始”选项卡的键提示，第二次按它会显示整个功能区的键提示。87233" time="87233"/>
                    <p14:bmk name="MTSXL_KeyCommands_VF101808917第一次按它会隐藏“开始”选项卡的键提示，第二次按它会显示整个功能区的键提示。97333" time="97333"/>
                    <p14:bmk name="MTSXL_KeyCommands_VF101808917所以我将按F进入97433" time="97433"/>
                    <p14:bmk name="MTSXL_KeyCommands_VF101808917所以我将按F进入102267" time="102267"/>
                    <p14:bmk name="MTSXL_KeyCommands_VF101808917请注意，当我通过这种方式导航到Backstage视图时，102367" time="102367"/>
                    <p14:bmk name="MTSXL_KeyCommands_VF101808917请注意，当我通过这种方式导航到Backstage视图时，111200" time="111200"/>
                    <p14:bmk name="MTSXL_KeyCommands_VF101808917现在，我将按D进入“保存并发送”选项卡，然后按111300" time="111300"/>
                    <p14:bmk name="MTSXL_KeyCommands_VF101808917现在，我将按D进入“保存并发送”选项卡，然后按120600" time="120600"/>
                    <p14:bmk name="MTSXL_KeyCommands_VF101808917从这里，我将按Q选择120700" time="120700"/>
                    <p14:bmk name="MTSXL_KeyCommands_VF101808917从这里，我将按Q选择130733" time="130733"/>
                    <p14:bmk name="MTSXL_KeyCommands_VF101808917然后，我将为新文件命名，再按Enter完成保存。130833" time="130833"/>
                    <p14:bmk name="MTSXL_KeyCommands_VF101808917然后，我将为新文件命名，再按Enter完成保存。135867" time="135867"/>
                    <p14:bmk name="MTSXL_KeyCommands_VF101808917快速访问工具栏也会显示键提示，位于左上角。135967" time="135967"/>
                    <p14:bmk name="MTSXL_KeyCommands_VF101808917快速访问工具栏也会显示键提示，位于左上角。141167" time="141167"/>
                    <p14:bmk name="MTSXL_KeyCommands_VF101808917快速访问工具栏中的命令可以随时使用，例如保存、撤消或打开，141267" time="141267"/>
                    <p14:bmk name="MTSXL_KeyCommands_VF101808917快速访问工具栏中的命令可以随时使用，例如保存、撤消或打开，148967" time="148967"/>
                    <p14:bmk name="MTSXL_KeyCommands_VF101808917无论您使用的是哪一个功能区选项卡，这些命令都是可用的。149067" time="149067"/>
                    <p14:bmk name="MTSXL_KeyCommands_VF101808917无论您使用的是哪一个功能区选项卡，这些命令都是可用的。155133" time="155133"/>
                    <p14:bmk name="MTSXL_KeyCommands_VF101808917此外，您还可以自定义快速访问工具栏，包括Excel提供的几乎所有命令。155233" time="155233"/>
                    <p14:bmk name="MTSXL_KeyCommands_VF101808917此外，您还可以自定义快速访问工具栏，包括Excel提供的几乎所有命令。163233" time="163233"/>
                    <p14:bmk name="MTSXL_KeyCommands_VF101808917我们接下来将演示如何执行此操作。163333" time="163333"/>
                    <p14:bmk name="MTSXL_KeyCommands_VF101808917我们接下来将演示如何执行此操作。167666" time="167666"/>
                  </p14:bmkLst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3" name="MTSXL_KeyCommands_VF101808917如果您依赖键盘多于依赖鼠标，您会希望了解Excel201053310233"/>
          <p:cNvSpPr txBox="1"/>
          <p:nvPr>
            <p:custDataLst>
              <p:tags r:id="rId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如果您依赖键盘多于依赖鼠标，您会希望了解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Excel 2010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中的键盘快捷方式。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MTSXL_KeyCommands_VF101808917以Ctrl键开始的所有快捷方式仍然都在这里，您可以像往常一样使用它们。1033319300"/>
          <p:cNvSpPr txBox="1"/>
          <p:nvPr>
            <p:custDataLst>
              <p:tags r:id="rId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以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Ctrl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键开始的所有快捷方式仍然都在这里，您可以像往常一样使用它们。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MTSXL_KeyCommands_VF101808917例如，按Ctrl+N可以打开一个新工作簿，按1940032067"/>
          <p:cNvSpPr txBox="1"/>
          <p:nvPr>
            <p:custDataLst>
              <p:tags r:id="rId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例如，按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Ctrl+N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可以打开一个新工作簿，按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Ctrl+S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可以保存新文件。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MTSXL_KeyCommands_VF101808917但从Office20073216740100"/>
          <p:cNvSpPr txBox="1"/>
          <p:nvPr>
            <p:custDataLst>
              <p:tags r:id="rId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但从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Office 2007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开始，功能区还提供称为“键提示”的新快捷方式。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MTSXL_KeyCommands_VF101808917每个功能区命令都有一个键提示，您可以通过按Alt键使用这些键提示。4020048000"/>
          <p:cNvSpPr txBox="1"/>
          <p:nvPr>
            <p:custDataLst>
              <p:tags r:id="rId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每个功能区命令都有一个键提示，您可以通过按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Alt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键使用这些键提示。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MTSXL_KeyCommands_VF101808917例如，按Alt可以显示每个选项卡的键提示。4810053500"/>
          <p:cNvSpPr txBox="1"/>
          <p:nvPr>
            <p:custDataLst>
              <p:tags r:id="rId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例如，按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Alt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可以显示每个选项卡的键提示。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MTSXL_KeyCommands_VF101808917出现键提示后，只需按您要使用的命令所对应的字母或数字即可。5360061200"/>
          <p:cNvSpPr txBox="1"/>
          <p:nvPr>
            <p:custDataLst>
              <p:tags r:id="rId1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出现键提示后，只需按您要使用的命令所对应的字母或数字即可。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MTSXL_KeyCommands_VF101808917例如，如果我按“开始”选项卡所对应的H，我就会看到该选项卡上的所有命令的键提示。6130070533"/>
          <p:cNvSpPr txBox="1"/>
          <p:nvPr>
            <p:custDataLst>
              <p:tags r:id="rId1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例如，如果我按“开始”选项卡所对应的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H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， 我就会看到该选项卡上的所有命令的键提示。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MTSXL_KeyCommands_VF101808917如果我按FC，就可以选择主题颜色。7063374733"/>
          <p:cNvSpPr txBox="1"/>
          <p:nvPr>
            <p:custDataLst>
              <p:tags r:id="rId1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如果我按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FC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，就可以选择主题颜色。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MTSXL_KeyCommands_VF101808917若要关闭颜色选取器，只需按Esc。7483379167"/>
          <p:cNvSpPr txBox="1"/>
          <p:nvPr>
            <p:custDataLst>
              <p:tags r:id="rId1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若要关闭颜色选取器，只需按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Esc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MTSXL_KeyCommands_VF101808917您也可以在Backstage视图中使用键提示。7926783600"/>
          <p:cNvSpPr txBox="1"/>
          <p:nvPr>
            <p:custDataLst>
              <p:tags r:id="rId1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您也可以在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Backstage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视图中使用键提示。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MTSXL_KeyCommands_VF101808917若要进行此操作，请按两次Alt。8370087133"/>
          <p:cNvSpPr txBox="1"/>
          <p:nvPr>
            <p:custDataLst>
              <p:tags r:id="rId1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若要进行此操作，请按两次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Alt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MTSXL_KeyCommands_VF101808917第一次按它会隐藏“开始”选项卡的键提示，第二次按它会显示整个功能区的键提示。8723397333"/>
          <p:cNvSpPr txBox="1"/>
          <p:nvPr>
            <p:custDataLst>
              <p:tags r:id="rId1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第一次按它会隐藏“开始”选项卡的键提示， 第二次按它会显示整个功能区的键提示。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MTSXL_KeyCommands_VF101808917所以我将按F进入97433102267"/>
          <p:cNvSpPr txBox="1"/>
          <p:nvPr>
            <p:custDataLst>
              <p:tags r:id="rId1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所以我将按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F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进入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Backstage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视图，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MTSXL_KeyCommands_VF101808917请注意，当我通过这种方式导航到Backstage视图时，102367111200"/>
          <p:cNvSpPr txBox="1"/>
          <p:nvPr>
            <p:custDataLst>
              <p:tags r:id="rId1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请注意，当我通过这种方式导航到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Backstage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视图时， 各个选项卡的键提示将自动显示。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MTSXL_KeyCommands_VF101808917现在，我将按D进入“保存并发送”选项卡，然后按111300120600"/>
          <p:cNvSpPr txBox="1"/>
          <p:nvPr>
            <p:custDataLst>
              <p:tags r:id="rId1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现在，我将按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D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进入“保存并发送”选项卡，然后按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C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更改文件类型。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" name="MTSXL_KeyCommands_VF101808917从这里，我将按Q选择120700130733"/>
          <p:cNvSpPr txBox="1"/>
          <p:nvPr>
            <p:custDataLst>
              <p:tags r:id="rId2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从这里，我将按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Q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选择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Excel 2010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文件格式， 然后按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Enter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启动“另存为”对话框。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MTSXL_KeyCommands_VF101808917然后，我将为新文件命名，再按Enter完成保存。130833135867"/>
          <p:cNvSpPr txBox="1"/>
          <p:nvPr>
            <p:custDataLst>
              <p:tags r:id="rId2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然后，我将为新文件命名，再按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Enter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完成保存。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MTSXL_KeyCommands_VF101808917快速访问工具栏也会显示键提示，位于左上角。135967141167"/>
          <p:cNvSpPr txBox="1"/>
          <p:nvPr>
            <p:custDataLst>
              <p:tags r:id="rId2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快速访问工具栏也会显示键提示，位于左上角。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MTSXL_KeyCommands_VF101808917快速访问工具栏中的命令可以随时使用，例如保存、撤消或打开，141267148967"/>
          <p:cNvSpPr txBox="1"/>
          <p:nvPr>
            <p:custDataLst>
              <p:tags r:id="rId2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快速访问工具栏中的命令可以随时使用，例如保存、撤消或打开，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MTSXL_KeyCommands_VF101808917无论您使用的是哪一个功能区选项卡，这些命令都是可用的。149067155133"/>
          <p:cNvSpPr txBox="1"/>
          <p:nvPr>
            <p:custDataLst>
              <p:tags r:id="rId2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无论您使用的是哪一个功能区选项卡，这些命令都是可用的。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MTSXL_KeyCommands_VF101808917此外，您还可以自定义快速访问工具栏，包括Excel提供的几乎所有命令。155233163233"/>
          <p:cNvSpPr txBox="1"/>
          <p:nvPr>
            <p:custDataLst>
              <p:tags r:id="rId2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此外，您还可以自定义快速访问工具栏，包括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Excel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提供的几乎所有命令。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MTSXL_KeyCommands_VF101808917我们接下来将演示如何执行此操作。163333167666"/>
          <p:cNvSpPr txBox="1"/>
          <p:nvPr>
            <p:custDataLst>
              <p:tags r:id="rId2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我们接下来将演示如何执行此操作。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230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如果您依赖键盘多于依赖鼠标，您会希望了解Excel2010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如果您依赖键盘多于依赖鼠标，您会希望了解Excel201053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如果您依赖键盘多于依赖鼠标，您会希望了解Excel201010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如果您依赖键盘多于依赖鼠标，您会希望了解Excel20101023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以Ctrl键开始的所有快捷方式仍然都在这里，您可以像往常一样使用它们。10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以Ctrl键开始的所有快捷方式仍然都在这里，您可以像往常一样使用它们。1033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以Ctrl键开始的所有快捷方式仍然都在这里，您可以像往常一样使用它们。19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以Ctrl键开始的所有快捷方式仍然都在这里，您可以像往常一样使用它们。19300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例如，按Ctrl+N可以打开一个新工作簿，按19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例如，按Ctrl+N可以打开一个新工作簿，按1940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例如，按Ctrl+N可以打开一个新工作簿，按32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例如，按Ctrl+N可以打开一个新工作簿，按3206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但从Office200732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但从Office20073216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但从Office200740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但从Office200740100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每个功能区命令都有一个键提示，您可以通过按Alt键使用这些键提示。40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每个功能区命令都有一个键提示，您可以通过按Alt键使用这些键提示。4020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每个功能区命令都有一个键提示，您可以通过按Alt键使用这些键提示。48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每个功能区命令都有一个键提示，您可以通过按Alt键使用这些键提示。48000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例如，按Alt可以显示每个选项卡的键提示。48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例如，按Alt可以显示每个选项卡的键提示。48100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例如，按Alt可以显示每个选项卡的键提示。53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例如，按Alt可以显示每个选项卡的键提示。5350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出现键提示后，只需按您要使用的命令所对应的字母或数字即可。53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出现键提示后，只需按您要使用的命令所对应的字母或数字即可。5360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出现键提示后，只需按您要使用的命令所对应的字母或数字即可。61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出现键提示后，只需按您要使用的命令所对应的字母或数字即可。61200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例如，如果我按“开始”选项卡所对应的H，我就会看到该选项卡上的所有命令的键提示。61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例如，如果我按“开始”选项卡所对应的H，我就会看到该选项卡上的所有命令的键提示。61300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例如，如果我按“开始”选项卡所对应的H，我就会看到该选项卡上的所有命令的键提示。70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例如，如果我按“开始”选项卡所对应的H，我就会看到该选项卡上的所有命令的键提示。7053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如果我按FC，就可以选择主题颜色。70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如果我按FC，就可以选择主题颜色。70633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如果我按FC，就可以选择主题颜色。74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如果我按FC，就可以选择主题颜色。74733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若要关闭颜色选取器，只需按Esc。74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若要关闭颜色选取器，只需按Esc。74833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若要关闭颜色选取器，只需按Esc。79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若要关闭颜色选取器，只需按Esc。79167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您也可以在Backstage视图中使用键提示。79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您也可以在Backstage视图中使用键提示。79267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您也可以在Backstage视图中使用键提示。83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您也可以在Backstage视图中使用键提示。83600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若要进行此操作，请按两次Alt。83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若要进行此操作，请按两次Alt。8370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若要进行此操作，请按两次Alt。87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若要进行此操作，请按两次Alt。87133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第一次按它会隐藏“开始”选项卡的键提示，第二次按它会显示整个功能区的键提示。87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第一次按它会隐藏“开始”选项卡的键提示，第二次按它会显示整个功能区的键提示。87233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第一次按它会隐藏“开始”选项卡的键提示，第二次按它会显示整个功能区的键提示。97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第一次按它会隐藏“开始”选项卡的键提示，第二次按它会显示整个功能区的键提示。97333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所以我将按F进入97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所以我将按F进入97433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所以我将按F进入102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所以我将按F进入102267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请注意，当我通过这种方式导航到Backstage视图时，102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请注意，当我通过这种方式导航到Backstage视图时，102367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请注意，当我通过这种方式导航到Backstage视图时，111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请注意，当我通过这种方式导航到Backstage视图时，111200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现在，我将按D进入“保存并发送”选项卡，然后按111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现在，我将按D进入“保存并发送”选项卡，然后按111300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现在，我将按D进入“保存并发送”选项卡，然后按120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现在，我将按D进入“保存并发送”选项卡，然后按120600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从这里，我将按Q选择120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从这里，我将按Q选择120700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从这里，我将按Q选择130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从这里，我将按Q选择130733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然后，我将为新文件命名，再按Enter完成保存。130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然后，我将为新文件命名，再按Enter完成保存。130833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然后，我将为新文件命名，再按Enter完成保存。135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然后，我将为新文件命名，再按Enter完成保存。135867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快速访问工具栏也会显示键提示，位于左上角。135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快速访问工具栏也会显示键提示，位于左上角。135967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快速访问工具栏也会显示键提示，位于左上角。141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快速访问工具栏也会显示键提示，位于左上角。141167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快速访问工具栏中的命令可以随时使用，例如保存、撤消或打开，141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快速访问工具栏中的命令可以随时使用，例如保存、撤消或打开，141267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快速访问工具栏中的命令可以随时使用，例如保存、撤消或打开，148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快速访问工具栏中的命令可以随时使用，例如保存、撤消或打开，148967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无论您使用的是哪一个功能区选项卡，这些命令都是可用的。149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无论您使用的是哪一个功能区选项卡，这些命令都是可用的。149067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无论您使用的是哪一个功能区选项卡，这些命令都是可用的。155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无论您使用的是哪一个功能区选项卡，这些命令都是可用的。155133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此外，您还可以自定义快速访问工具栏，包括Excel提供的几乎所有命令。155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此外，您还可以自定义快速访问工具栏，包括Excel提供的几乎所有命令。155233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此外，您还可以自定义快速访问工具栏，包括Excel提供的几乎所有命令。163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此外，您还可以自定义快速访问工具栏，包括Excel提供的几乎所有命令。163233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我们接下来将演示如何执行此操作。163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我们接下来将演示如何执行此操作。163333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KeyCommands_VF101808917我们接下来将演示如何执行此操作。16766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KeyCommands_VF101808917我们接下来将演示如何执行此操作。167666"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3" grpId="0" animBg="1"/>
          <p:bldP spid="3" grpId="1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9" grpId="0" animBg="1"/>
          <p:bldP spid="9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</p:childTnLst>
            </p:cTn>
          </p:par>
        </p:tnLst>
        <p:bldLst>
          <p:bldP spid="8" grpId="0" build="p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保持常用按钮可见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Excel 2010</a:t>
            </a:r>
          </a:p>
        </p:txBody>
      </p:sp>
      <p:sp>
        <p:nvSpPr>
          <p:cNvPr id="9" name="Text Placeholder 6"/>
          <p:cNvSpPr txBox="1">
            <a:spLocks noGrp="1"/>
          </p:cNvSpPr>
          <p:nvPr>
            <p:ph type="body" sz="quarter" idx="13"/>
          </p:nvPr>
        </p:nvSpPr>
        <p:spPr>
          <a:xfrm>
            <a:off x="1371600" y="5638800"/>
            <a:ext cx="64008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zh-CN" sz="14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指向视频底部查看视频控件。沿进度栏拖动或指向进度栏可以向前或向后移动。</a:t>
            </a:r>
          </a:p>
          <a:p>
            <a:endParaRPr lang="zh-CN" dirty="0"/>
          </a:p>
        </p:txBody>
      </p:sp>
      <p:pic>
        <p:nvPicPr>
          <p:cNvPr id="10" name="MTSXL_QAT_VF101808912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MTSXL_QAT_VF101808912快速访问工具栏包含您可以随时使用的命令。900" time="900"/>
                    <p14:bmk name="MTSXL_QAT_VF101808912快速访问工具栏包含您可以随时使用的命令。6467" time="6467"/>
                    <p14:bmk name="MTSXL_QAT_VF101808912无论您使用的是哪一个功能区选项卡，这些命令都是可用的。6567" time="6567"/>
                    <p14:bmk name="MTSXL_QAT_VF101808912无论您使用的是哪一个功能区选项卡，这些命令都是可用的。12500" time="12500"/>
                    <p14:bmk name="MTSXL_QAT_VF101808912例如，无论我选择“插入”选项卡还是“页面布局”选项卡，该工具栏都保持不变。12600" time="12600"/>
                    <p14:bmk name="MTSXL_QAT_VF101808912例如，无论我选择“插入”选项卡还是“页面布局”选项卡，该工具栏都保持不变。22467" time="22467"/>
                    <p14:bmk name="MTSXL_QAT_VF101808912当您最初安装Excel时，22567" time="22567"/>
                    <p14:bmk name="MTSXL_QAT_VF101808912当您最初安装Excel时，30400" time="30400"/>
                    <p14:bmk name="MTSXL_QAT_VF101808912但您可以自定义工具栏，包括Excel提供的几乎所有命令。30500" time="30500"/>
                    <p14:bmk name="MTSXL_QAT_VF101808912但您可以自定义工具栏，包括Excel提供的几乎所有命令。36000" time="36000"/>
                    <p14:bmk name="MTSXL_QAT_VF101808912在这里您就可以打开“自定义快速访问工具栏”列表，36100" time="36100"/>
                    <p14:bmk name="MTSXL_QAT_VF101808912在这里您就可以打开“自定义快速访问工具栏”列表，42867" time="42867"/>
                    <p14:bmk name="MTSXL_QAT_VF101808912我将添加“新建”命令，再重复这个过程，添加“打开”命令。42967" time="42967"/>
                    <p14:bmk name="MTSXL_QAT_VF101808912我将添加“新建”命令，再重复这个过程，添加“打开”命令。49200" time="49200"/>
                    <p14:bmk name="MTSXL_QAT_VF101808912现在，我们重新打开该菜单进行深入讨论。49300" time="49300"/>
                    <p14:bmk name="MTSXL_QAT_VF101808912现在，我们重新打开该菜单进行深入讨论。54300" time="54300"/>
                    <p14:bmk name="MTSXL_QAT_VF101808912如果这部分菜单没有您需要的命令，请单击“其他命令”，这样可以启动“Excel选项”对话框。54400" time="54400"/>
                    <p14:bmk name="MTSXL_QAT_VF101808912如果这部分菜单没有您需要的命令，请单击“其他命令”，这样可以启动“Excel选项”对话框。65767" time="65767"/>
                    <p14:bmk name="MTSXL_QAT_VF101808912左侧窗口显示可用的命令，65867" time="65867"/>
                    <p14:bmk name="MTSXL_QAT_VF101808912左侧窗口显示可用的命令，69300" time="69300"/>
                    <p14:bmk name="MTSXL_QAT_VF101808912右侧窗口显示快速访问工具上的现有命令。69400" time="69400"/>
                    <p14:bmk name="MTSXL_QAT_VF101808912右侧窗口显示快速访问工具上的现有命令。74600" time="74600"/>
                    <p14:bmk name="MTSXL_QAT_VF101808912左侧窗口是经过筛选的。74700" time="74700"/>
                    <p14:bmk name="MTSXL_QAT_VF101808912左侧窗口是经过筛选的。77267" time="77267"/>
                    <p14:bmk name="MTSXL_QAT_VF101808912如果要查看所有命令，请从此处的列表中选择这个选项；77367" time="77367"/>
                    <p14:bmk name="MTSXL_QAT_VF101808912如果要查看所有命令，请从此处的列表中选择这个选项；83433" time="83433"/>
                    <p14:bmk name="MTSXL_QAT_VF101808912找到所需的命令，然后双击该命令或单击“添加”。83533" time="83533"/>
                    <p14:bmk name="MTSXL_QAT_VF101808912找到所需的命令，然后双击该命令或单击“添加”。89067" time="89067"/>
                    <p14:bmk name="MTSXL_QAT_VF101808912若要更改快速访问工具栏上的命令的顺序，请使用箭头上下移动这些命令。89167" time="89167"/>
                    <p14:bmk name="MTSXL_QAT_VF101808912若要更改快速访问工具栏上的命令的顺序，请使用箭头上下移动这些命令。97100" time="97100"/>
                    <p14:bmk name="MTSXL_QAT_VF101808912如果您不喜欢自己所做的更改，请单击“重置”，然后重置该工具栏。97200" time="97200"/>
                    <p14:bmk name="MTSXL_QAT_VF101808912如果您不喜欢自己所做的更改，请单击“重置”，然后重置该工具栏。105033" time="105033"/>
                    <p14:bmk name="MTSXL_QAT_VF101808912如果您确实喜欢自己所做的更改，则可将这些更改保存为导出的用户界面文件，然后您的同事就可以导入这些设置。105133" time="105133"/>
                    <p14:bmk name="MTSXL_QAT_VF101808912如果您确实喜欢自己所做的更改，则可将这些更改保存为导出的用户界面文件，然后您的同事就可以导入这些设置。119000" time="119000"/>
                    <p14:bmk name="MTSXL_QAT_VF101808912若要导入某个自定义文件，可单击“导入/导出”；打开该自定义文件；确认操作；然后就可以了。119100" time="119100"/>
                    <p14:bmk name="MTSXL_QAT_VF101808912若要导入某个自定义文件，可单击“导入/导出”；打开该自定义文件；确认操作；然后就可以了。131600" time="131600"/>
                    <p14:bmk name="MTSXL_QAT_VF101808912此外，您还可以自定义功能区。131700" time="131700"/>
                    <p14:bmk name="MTSXL_QAT_VF101808912此外，您还可以自定义功能区。135167" time="135167"/>
                    <p14:bmk name="MTSXL_QAT_VF101808912例如，假定您经常使用“插入”和“图表工具”选项卡上的一些图表工具。135267" time="135267"/>
                    <p14:bmk name="MTSXL_QAT_VF101808912例如，假定您经常使用“插入”和“图表工具”选项卡上的一些图表工具。142367" time="142367"/>
                    <p14:bmk name="MTSXL_QAT_VF101808912您可将这些命令放在它们自已的组中，甚至放在它们自已的选项卡上。142467" time="142467"/>
                    <p14:bmk name="MTSXL_QAT_VF101808912您可将这些命令放在它们自已的组中，甚至放在它们自已的选项卡上。149733" time="149733"/>
                    <p14:bmk name="MTSXL_QAT_VF101808912接下来，我们将了解如何在不同版本的Excel之间使用文件。149833" time="149833"/>
                    <p14:bmk name="MTSXL_QAT_VF101808912接下来，我们将了解如何在不同版本的Excel之间使用文件。157941" time="157941"/>
                  </p14:bmkLst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3" name="MTSXL_QAT_VF101808912快速访问工具栏包含您可以随时使用的命令。9006467"/>
          <p:cNvSpPr txBox="1"/>
          <p:nvPr>
            <p:custDataLst>
              <p:tags r:id="rId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快速访问工具栏包含您可以随时使用的命令。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MTSXL_QAT_VF101808912无论您使用的是哪一个功能区选项卡，这些命令都是可用的。656712500"/>
          <p:cNvSpPr txBox="1"/>
          <p:nvPr>
            <p:custDataLst>
              <p:tags r:id="rId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无论您使用的是哪一个功能区选项卡，这些命令都是可用的。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MTSXL_QAT_VF101808912例如，无论我选择“插入”选项卡还是“页面布局”选项卡，该工具栏都保持不变。1260022467"/>
          <p:cNvSpPr txBox="1"/>
          <p:nvPr>
            <p:custDataLst>
              <p:tags r:id="rId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例如，无论我选择“插入”选项卡还是“页面布局”选项卡， 该工具栏都保持不变。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MTSXL_QAT_VF101808912当您最初安装Excel时，2256730400"/>
          <p:cNvSpPr txBox="1"/>
          <p:nvPr>
            <p:custDataLst>
              <p:tags r:id="rId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当您最初安装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Excel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时， 快速访问工具栏会提供“保存”、“撤消”和“恢复”命令，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MTSXL_QAT_VF101808912但您可以自定义工具栏，包括Excel提供的几乎所有命令。3050036000"/>
          <p:cNvSpPr txBox="1"/>
          <p:nvPr>
            <p:custDataLst>
              <p:tags r:id="rId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但您可以自定义工具栏，包括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Excel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提供的几乎所有命令。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MTSXL_QAT_VF101808912在这里您就可以打开“自定义快速访问工具栏”列表，3610042867"/>
          <p:cNvSpPr txBox="1"/>
          <p:nvPr>
            <p:custDataLst>
              <p:tags r:id="rId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在这里您就可以打开“自定义快速访问工具栏”列表，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MTSXL_QAT_VF101808912我将添加“新建”命令，再重复这个过程，添加“打开”命令。4296749200"/>
          <p:cNvSpPr txBox="1"/>
          <p:nvPr>
            <p:custDataLst>
              <p:tags r:id="rId1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我将添加“新建”命令，再重复这个过程，添加“打开”命令。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MTSXL_QAT_VF101808912现在，我们重新打开该菜单进行深入讨论。4930054300"/>
          <p:cNvSpPr txBox="1"/>
          <p:nvPr>
            <p:custDataLst>
              <p:tags r:id="rId1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现在，我们重新打开该菜单进行深入讨论。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MTSXL_QAT_VF101808912如果这部分菜单没有您需要的命令，请单击“其他命令”，这样可以启动“Excel选项”对话框。5440065767"/>
          <p:cNvSpPr txBox="1"/>
          <p:nvPr>
            <p:custDataLst>
              <p:tags r:id="rId1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如果这部分菜单没有您需要的命令， 请单击“其他命令”，这样可以启动“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Excel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选项”对话框。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MTSXL_QAT_VF101808912左侧窗口显示可用的命令，6586769300"/>
          <p:cNvSpPr txBox="1"/>
          <p:nvPr>
            <p:custDataLst>
              <p:tags r:id="rId1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左侧窗口显示可用的命令，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MTSXL_QAT_VF101808912右侧窗口显示快速访问工具上的现有命令。6940074600"/>
          <p:cNvSpPr txBox="1"/>
          <p:nvPr>
            <p:custDataLst>
              <p:tags r:id="rId1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右侧窗口显示快速访问工具上的现有命令。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MTSXL_QAT_VF101808912左侧窗口是经过筛选的。7470077267"/>
          <p:cNvSpPr txBox="1"/>
          <p:nvPr>
            <p:custDataLst>
              <p:tags r:id="rId1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左侧窗口是经过筛选的。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MTSXL_QAT_VF101808912如果要查看所有命令，请从此处的列表中选择这个选项；7736783433"/>
          <p:cNvSpPr txBox="1"/>
          <p:nvPr>
            <p:custDataLst>
              <p:tags r:id="rId1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如果要查看所有命令，请从此处的列表中选择这个选项；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MTSXL_QAT_VF101808912找到所需的命令，然后双击该命令或单击“添加”。8353389067"/>
          <p:cNvSpPr txBox="1"/>
          <p:nvPr>
            <p:custDataLst>
              <p:tags r:id="rId1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找到所需的命令，然后双击该命令或单击“添加”。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MTSXL_QAT_VF101808912若要更改快速访问工具栏上的命令的顺序，请使用箭头上下移动这些命令。8916797100"/>
          <p:cNvSpPr txBox="1"/>
          <p:nvPr>
            <p:custDataLst>
              <p:tags r:id="rId1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若要更改快速访问工具栏上的命令的顺序， 请使用箭头上下移动这些命令。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MTSXL_QAT_VF101808912如果您不喜欢自己所做的更改，请单击“重置”，然后重置该工具栏。97200105033"/>
          <p:cNvSpPr txBox="1"/>
          <p:nvPr>
            <p:custDataLst>
              <p:tags r:id="rId1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如果您不喜欢自己所做的更改， 请单击“重置”，然后重置该工具栏。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" name="MTSXL_QAT_VF101808912如果您确实喜欢自己所做的更改，则可将这些更改保存为导出的用户界面文件，然后您的同事就可以导入这些设置。105133119000"/>
          <p:cNvSpPr txBox="1"/>
          <p:nvPr>
            <p:custDataLst>
              <p:tags r:id="rId20"/>
            </p:custDataLst>
          </p:nvPr>
        </p:nvSpPr>
        <p:spPr>
          <a:xfrm>
            <a:off x="1524000" y="4618891"/>
            <a:ext cx="5943600" cy="83099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dirty="0" smtClean="0">
                <a:solidFill>
                  <a:srgbClr val="FFFFFF"/>
                </a:solidFill>
                <a:latin typeface="Calibri"/>
              </a:rPr>
              <a:t>如果您确实喜欢自己所做的更改， 则可将这些更改保存为导出的用户界面文件， 然后您的同事就可以导入这些设置。</a:t>
            </a:r>
            <a:endParaRPr lang="zh-CN" alt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MTSXL_QAT_VF101808912若要导入某个自定义文件，可单击“导入/导出”；打开该自定义文件；确认操作；然后就可以了。119100131600"/>
          <p:cNvSpPr txBox="1"/>
          <p:nvPr>
            <p:custDataLst>
              <p:tags r:id="rId2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若要导入某个自定义文件，可单击“导入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/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导出”； 打开该自定义文件；确认操作；然后就可以了。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MTSXL_QAT_VF101808912此外，您还可以自定义功能区。131700135167"/>
          <p:cNvSpPr txBox="1"/>
          <p:nvPr>
            <p:custDataLst>
              <p:tags r:id="rId2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此外，您还可以自定义功能区。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MTSXL_QAT_VF101808912例如，假定您经常使用“插入”和“图表工具”选项卡上的一些图表工具。135267142367"/>
          <p:cNvSpPr txBox="1"/>
          <p:nvPr>
            <p:custDataLst>
              <p:tags r:id="rId2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例如，假定您经常使用“插入”和“图表工具”选项卡上的 一些图表工具。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MTSXL_QAT_VF101808912您可将这些命令放在它们自已的组中，甚至放在它们自已的选项卡上。142467149733"/>
          <p:cNvSpPr txBox="1"/>
          <p:nvPr>
            <p:custDataLst>
              <p:tags r:id="rId2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您可将这些命令放在它们自已的组中，甚至放在它们自已的选项卡上。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MTSXL_QAT_VF101808912接下来，我们将了解如何在不同版本的Excel之间使用文件。149833157941"/>
          <p:cNvSpPr txBox="1"/>
          <p:nvPr>
            <p:custDataLst>
              <p:tags r:id="rId2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接下来，我们将了解如何在不同版本的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Excel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之间使用文件。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138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快速访问工具栏包含您可以随时使用的命令。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快速访问工具栏包含您可以随时使用的命令。900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快速访问工具栏包含您可以随时使用的命令。6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快速访问工具栏包含您可以随时使用的命令。646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无论您使用的是哪一个功能区选项卡，这些命令都是可用的。6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无论您使用的是哪一个功能区选项卡，这些命令都是可用的。6567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无论您使用的是哪一个功能区选项卡，这些命令都是可用的。12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无论您使用的是哪一个功能区选项卡，这些命令都是可用的。12500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例如，无论我选择“插入”选项卡还是“页面布局”选项卡，该工具栏都保持不变。12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例如，无论我选择“插入”选项卡还是“页面布局”选项卡，该工具栏都保持不变。1260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例如，无论我选择“插入”选项卡还是“页面布局”选项卡，该工具栏都保持不变。22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例如，无论我选择“插入”选项卡还是“页面布局”选项卡，该工具栏都保持不变。2246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当您最初安装Excel时，22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当您最初安装Excel时，2256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当您最初安装Excel时，30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当您最初安装Excel时，30400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但您可以自定义工具栏，包括Excel提供的几乎所有命令。30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但您可以自定义工具栏，包括Excel提供的几乎所有命令。3050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但您可以自定义工具栏，包括Excel提供的几乎所有命令。36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但您可以自定义工具栏，包括Excel提供的几乎所有命令。36000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在这里您就可以打开“自定义快速访问工具栏”列表，36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在这里您就可以打开“自定义快速访问工具栏”列表，36100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在这里您就可以打开“自定义快速访问工具栏”列表，42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在这里您就可以打开“自定义快速访问工具栏”列表，42867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我将添加“新建”命令，再重复这个过程，添加“打开”命令。42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我将添加“新建”命令，再重复这个过程，添加“打开”命令。42967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我将添加“新建”命令，再重复这个过程，添加“打开”命令。49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我将添加“新建”命令，再重复这个过程，添加“打开”命令。49200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现在，我们重新打开该菜单进行深入讨论。49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现在，我们重新打开该菜单进行深入讨论。49300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现在，我们重新打开该菜单进行深入讨论。54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现在，我们重新打开该菜单进行深入讨论。54300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如果这部分菜单没有您需要的命令，请单击“其他命令”，这样可以启动“Excel选项”对话框。54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如果这部分菜单没有您需要的命令，请单击“其他命令”，这样可以启动“Excel选项”对话框。54400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如果这部分菜单没有您需要的命令，请单击“其他命令”，这样可以启动“Excel选项”对话框。65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如果这部分菜单没有您需要的命令，请单击“其他命令”，这样可以启动“Excel选项”对话框。65767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左侧窗口显示可用的命令，65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左侧窗口显示可用的命令，65867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左侧窗口显示可用的命令，69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左侧窗口显示可用的命令，69300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右侧窗口显示快速访问工具上的现有命令。69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右侧窗口显示快速访问工具上的现有命令。69400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右侧窗口显示快速访问工具上的现有命令。74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右侧窗口显示快速访问工具上的现有命令。74600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左侧窗口是经过筛选的。74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左侧窗口是经过筛选的。7470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左侧窗口是经过筛选的。77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左侧窗口是经过筛选的。77267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如果要查看所有命令，请从此处的列表中选择这个选项；77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如果要查看所有命令，请从此处的列表中选择这个选项；77367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如果要查看所有命令，请从此处的列表中选择这个选项；83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如果要查看所有命令，请从此处的列表中选择这个选项；83433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找到所需的命令，然后双击该命令或单击“添加”。83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找到所需的命令，然后双击该命令或单击“添加”。83533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找到所需的命令，然后双击该命令或单击“添加”。89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找到所需的命令，然后双击该命令或单击“添加”。89067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若要更改快速访问工具栏上的命令的顺序，请使用箭头上下移动这些命令。89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若要更改快速访问工具栏上的命令的顺序，请使用箭头上下移动这些命令。89167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若要更改快速访问工具栏上的命令的顺序，请使用箭头上下移动这些命令。97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若要更改快速访问工具栏上的命令的顺序，请使用箭头上下移动这些命令。97100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如果您不喜欢自己所做的更改，请单击“重置”，然后重置该工具栏。97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如果您不喜欢自己所做的更改，请单击“重置”，然后重置该工具栏。97200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如果您不喜欢自己所做的更改，请单击“重置”，然后重置该工具栏。105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如果您不喜欢自己所做的更改，请单击“重置”，然后重置该工具栏。105033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如果您确实喜欢自己所做的更改，则可将这些更改保存为导出的用户界面文件，然后您的同事就可以导入这些设置。105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如果您确实喜欢自己所做的更改，则可将这些更改保存为导出的用户界面文件，然后您的同事就可以导入这些设置。105133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如果您确实喜欢自己所做的更改，则可将这些更改保存为导出的用户界面文件，然后您的同事就可以导入这些设置。119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如果您确实喜欢自己所做的更改，则可将这些更改保存为导出的用户界面文件，然后您的同事就可以导入这些设置。119000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若要导入某个自定义文件，可单击“导入/导出”；打开该自定义文件；确认操作；然后就可以了。119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若要导入某个自定义文件，可单击“导入/导出”；打开该自定义文件；确认操作；然后就可以了。119100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若要导入某个自定义文件，可单击“导入/导出”；打开该自定义文件；确认操作；然后就可以了。131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若要导入某个自定义文件，可单击“导入/导出”；打开该自定义文件；确认操作；然后就可以了。131600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此外，您还可以自定义功能区。131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此外，您还可以自定义功能区。131700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此外，您还可以自定义功能区。135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此外，您还可以自定义功能区。135167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例如，假定您经常使用“插入”和“图表工具”选项卡上的一些图表工具。135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例如，假定您经常使用“插入”和“图表工具”选项卡上的一些图表工具。135267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例如，假定您经常使用“插入”和“图表工具”选项卡上的一些图表工具。142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例如，假定您经常使用“插入”和“图表工具”选项卡上的一些图表工具。142367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您可将这些命令放在它们自已的组中，甚至放在它们自已的选项卡上。142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您可将这些命令放在它们自已的组中，甚至放在它们自已的选项卡上。142467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您可将这些命令放在它们自已的组中，甚至放在它们自已的选项卡上。149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您可将这些命令放在它们自已的组中，甚至放在它们自已的选项卡上。149733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接下来，我们将了解如何在不同版本的Excel之间使用文件。149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接下来，我们将了解如何在不同版本的Excel之间使用文件。149833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QAT_VF101808912接下来，我们将了解如何在不同版本的Excel之间使用文件。1579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QAT_VF101808912接下来，我们将了解如何在不同版本的Excel之间使用文件。157941"/>
                      </p:tgtEl>
                    </p:cond>
                  </p:nextCondLst>
                </p:seq>
              </p:childTnLst>
            </p:cTn>
          </p:par>
        </p:tnLst>
        <p:bldLst>
          <p:bldP spid="9" grpId="0" build="p"/>
          <p:bldP spid="3" grpId="0" animBg="1"/>
          <p:bldP spid="3" grpId="1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</p:childTnLst>
            </p:cTn>
          </p:par>
        </p:tnLst>
        <p:bldLst>
          <p:bldP spid="9" grpId="0" build="p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使用新旧</a:t>
            </a:r>
            <a:r>
              <a:rPr lang="zh-CN" dirty="0"/>
              <a:t> </a:t>
            </a:r>
            <a:r>
              <a:rPr lang="en-US" altLang="zh-CN" dirty="0"/>
              <a:t>Excel</a:t>
            </a:r>
            <a:r>
              <a:rPr lang="zh-CN" dirty="0" smtClean="0"/>
              <a:t>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版本工作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Excel 2010</a:t>
            </a:r>
          </a:p>
        </p:txBody>
      </p:sp>
      <p:sp>
        <p:nvSpPr>
          <p:cNvPr id="8" name="Text Placeholder 6"/>
          <p:cNvSpPr txBox="1">
            <a:spLocks noGrp="1"/>
          </p:cNvSpPr>
          <p:nvPr>
            <p:ph type="body" sz="quarter" idx="13"/>
          </p:nvPr>
        </p:nvSpPr>
        <p:spPr>
          <a:xfrm>
            <a:off x="1371600" y="5638800"/>
            <a:ext cx="63246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zh-CN" sz="14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指向视频底部查看视频控件。沿进度栏拖动或指向进度栏可以向前或向后移动。</a:t>
            </a:r>
          </a:p>
          <a:p>
            <a:endParaRPr lang="zh-CN" dirty="0"/>
          </a:p>
        </p:txBody>
      </p:sp>
      <p:pic>
        <p:nvPicPr>
          <p:cNvPr id="10" name="MTSXL_RoundTrip_VF101808897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MTSXL_RoundTrip_VF101808897您在Excel20031233" time="1233"/>
                    <p14:bmk name="MTSXL_RoundTrip_VF101808897您在Excel200311433" time="11433"/>
                    <p14:bmk name="MTSXL_RoundTrip_VF101808897因此，当您在2010中打开旧文件时，它将在兼容模式下打开。11533" time="11533"/>
                    <p14:bmk name="MTSXL_RoundTrip_VF101808897因此，当您在2010中打开旧文件时，它将在兼容模式下打开。19633" time="19633"/>
                    <p14:bmk name="MTSXL_RoundTrip_VF101808897这意味着Excel将跟踪您在新版本中执行的、但在旧版本中不可用的操作，19733" time="19733"/>
                    <p14:bmk name="MTSXL_RoundTrip_VF101808897这意味着Excel将跟踪您在新版本中执行的、但在旧版本中不可用的操作，26800" time="26800"/>
                    <p14:bmk name="MTSXL_RoundTrip_VF101808897并在您保存更改时就任何差别提示您。26900" time="26900"/>
                    <p14:bmk name="MTSXL_RoundTrip_VF101808897并在您保存更改时就任何差别提示您。31800" time="31800"/>
                    <p14:bmk name="MTSXL_RoundTrip_VF101808897例如，我将在此处的图表中应用一种快速样式。31900" time="31900"/>
                    <p14:bmk name="MTSXL_RoundTrip_VF101808897例如，我将在此处的图表中应用一种快速样式。40533" time="40533"/>
                    <p14:bmk name="MTSXL_RoundTrip_VF101808897当我保存文件时，兼容模式将假定我要以原始文件格式保存文件，40633" time="40633"/>
                    <p14:bmk name="MTSXL_RoundTrip_VF101808897当我保存文件时，兼容模式将假定我要以原始文件格式保存文件，47100" time="47100"/>
                    <p14:bmk name="MTSXL_RoundTrip_VF101808897并提示我哪些新功能将受到影响。47200" time="47200"/>
                    <p14:bmk name="MTSXL_RoundTrip_VF101808897并提示我哪些新功能将受到影响。51533" time="51533"/>
                    <p14:bmk name="MTSXL_RoundTrip_VF101808897保存文件会保留我在2010中所做的更改，如果需要，我可以在51633" time="51633"/>
                    <p14:bmk name="MTSXL_RoundTrip_VF101808897保存文件会保留我在2010中所做的更改，如果需要，我可以在60200" time="60200"/>
                    <p14:bmk name="MTSXL_RoundTrip_VF101808897在这里我将只更改一种样式。60300" time="60300"/>
                    <p14:bmk name="MTSXL_RoundTrip_VF101808897在这里我将只更改一种样式。64400" time="64400"/>
                    <p14:bmk name="MTSXL_RoundTrip_VF101808897但当我在Excel200364500" time="64500"/>
                    <p14:bmk name="MTSXL_RoundTrip_VF101808897但当我在Excel200371133" time="71133"/>
                    <p14:bmk name="MTSXL_RoundTrip_VF101808897因此请记住以下这条规则：71233" time="71233"/>
                    <p14:bmk name="MTSXL_RoundTrip_VF101808897因此请记住以下这条规则：74633" time="74633"/>
                    <p14:bmk name="MTSXL_RoundTrip_VF101808897如果您在Excel201074733" time="74733"/>
                    <p14:bmk name="MTSXL_RoundTrip_VF101808897如果您在Excel201081100" time="81100"/>
                    <p14:bmk name="MTSXL_RoundTrip_VF101808897当您在早期版本中打开该文件时，这些功能将无法使用。81200" time="81200"/>
                    <p14:bmk name="MTSXL_RoundTrip_VF101808897当您在早期版本中打开该文件时，这些功能将无法使用。88100" time="88100"/>
                    <p14:bmk name="MTSXL_RoundTrip_VF101808897此外，当您在早期版本中打开已更改的文件时，还可能会丢失数据。88200" time="88200"/>
                    <p14:bmk name="MTSXL_RoundTrip_VF101808897此外，当您在早期版本中打开已更改的文件时，还可能会丢失数据。96133" time="96133"/>
                    <p14:bmk name="MTSXL_RoundTrip_VF101808897请注意兼容性检查器显示的消息，并根据需要更正任何问题。96233" time="96233"/>
                    <p14:bmk name="MTSXL_RoundTrip_VF101808897请注意兼容性检查器显示的消息，并根据需要更正任何问题。103400" time="103400"/>
                    <p14:bmk name="MTSXL_RoundTrip_VF101808897另外一个选项是将文件转换为2010格式。103500" time="103500"/>
                    <p14:bmk name="MTSXL_RoundTrip_VF101808897另外一个选项是将文件转换为2010格式。108433" time="108433"/>
                    <p14:bmk name="MTSXL_RoundTrip_VF101808897进行转换的方法是进入Backstage视图，108533" time="108533"/>
                    <p14:bmk name="MTSXL_RoundTrip_VF101808897进行转换的方法是进入Backstage视图，117500" time="117500"/>
                    <p14:bmk name="MTSXL_RoundTrip_VF101808897转换过程中删除原始文件，但如果没有问题，请继续单击“确定”，再单击“是”完成转换。117600" time="117600"/>
                    <p14:bmk name="MTSXL_RoundTrip_VF101808897转换过程中删除原始文件，但如果没有问题，请继续单击“确定”，再单击“是”完成转换。127300" time="127300"/>
                    <p14:bmk name="MTSXL_RoundTrip_VF101808897您也可以进入“保存并发送”选项卡，单击“更改文件类型”，再双击“工作簿”。127400" time="127400"/>
                    <p14:bmk name="MTSXL_RoundTrip_VF101808897您也可以进入“保存并发送”选项卡，单击“更改文件类型”，再双击“工作簿”。137100" time="137100"/>
                    <p14:bmk name="MTSXL_RoundTrip_VF101808897这样可以启动“另存为”对话框，新文件格式已经选中。137200" time="137200"/>
                    <p14:bmk name="MTSXL_RoundTrip_VF101808897这样可以启动“另存为”对话框，新文件格式已经选中。143333" time="143333"/>
                    <p14:bmk name="MTSXL_RoundTrip_VF101808897但要记住，一旦将文件转换为新格式，将无法在早期版本的Excel143433" time="143433"/>
                    <p14:bmk name="MTSXL_RoundTrip_VF101808897但要记住，一旦将文件转换为新格式，将无法在早期版本的Excel150133" time="150133"/>
                    <p14:bmk name="MTSXL_RoundTrip_VF101808897除非您在早期版本中使用文件转换器。150233" time="150233"/>
                    <p14:bmk name="MTSXL_RoundTrip_VF101808897除非您在早期版本中使用文件转换器。155333" time="155333"/>
                    <p14:bmk name="MTSXL_RoundTrip_VF101808897转换器是免费的，但早期版本的Excel必须安装所有修补程序。155433" time="155433"/>
                    <p14:bmk name="MTSXL_RoundTrip_VF101808897转换器是免费的，但早期版本的Excel必须安装所有修补程序。161967" time="161967"/>
                    <p14:bmk name="MTSXL_RoundTrip_VF101808897因此，如果需要转换器，可通过课程摘要卡中的链接找到有关如何下载它们的信息。162067" time="162067"/>
                    <p14:bmk name="MTSXL_RoundTrip_VF101808897因此，如果需要转换器，可通过课程摘要卡中的链接找到有关如何下载它们的信息。171999" time="171999"/>
                  </p14:bmkLst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3" name="MTSXL_RoundTrip_VF101808897您在Excel2003123311433"/>
          <p:cNvSpPr txBox="1"/>
          <p:nvPr>
            <p:custDataLst>
              <p:tags r:id="rId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您在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Excel 2003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或更早版本中创建的文件 与在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Excel 2010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中创建的文件的格式是不同的。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MTSXL_RoundTrip_VF101808897因此，当您在2010中打开旧文件时，它将在兼容模式下打开。1153319633"/>
          <p:cNvSpPr txBox="1"/>
          <p:nvPr>
            <p:custDataLst>
              <p:tags r:id="rId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因此，当您在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2010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中打开旧文件时，它将在兼容模式下打开。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MTSXL_RoundTrip_VF101808897这意味着Excel将跟踪您在新版本中执行的、但在旧版本中不可用的操作，1973326800"/>
          <p:cNvSpPr txBox="1"/>
          <p:nvPr>
            <p:custDataLst>
              <p:tags r:id="rId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这意味着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Excel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将跟踪您在新版本中执行的、但在旧版本中不可用的操作，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MTSXL_RoundTrip_VF101808897并在您保存更改时就任何差别提示您。2690031800"/>
          <p:cNvSpPr txBox="1"/>
          <p:nvPr>
            <p:custDataLst>
              <p:tags r:id="rId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并在您保存更改时就任何差别提示您。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MTSXL_RoundTrip_VF101808897例如，我将在此处的图表中应用一种快速样式。3190040533"/>
          <p:cNvSpPr txBox="1"/>
          <p:nvPr>
            <p:custDataLst>
              <p:tags r:id="rId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例如，我将在此处的图表中应用一种快速样式。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MTSXL_RoundTrip_VF101808897当我保存文件时，兼容模式将假定我要以原始文件格式保存文件，4063347100"/>
          <p:cNvSpPr txBox="1"/>
          <p:nvPr>
            <p:custDataLst>
              <p:tags r:id="rId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当我保存文件时，兼容模式将假定我要以原始文件格式保存文件，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MTSXL_RoundTrip_VF101808897并提示我哪些新功能将受到影响。4720051533"/>
          <p:cNvSpPr txBox="1"/>
          <p:nvPr>
            <p:custDataLst>
              <p:tags r:id="rId1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并提示我哪些新功能将受到影响。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MTSXL_RoundTrip_VF101808897保存文件会保留我在2010中所做的更改，如果需要，我可以在5163360200"/>
          <p:cNvSpPr txBox="1"/>
          <p:nvPr>
            <p:custDataLst>
              <p:tags r:id="rId1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保存文件会保留我在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2010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中所做的更改，如果需要，我可以在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2010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中进行编辑。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MTSXL_RoundTrip_VF101808897在这里我将只更改一种样式。6030064400"/>
          <p:cNvSpPr txBox="1"/>
          <p:nvPr>
            <p:custDataLst>
              <p:tags r:id="rId1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在这里我将只更改一种样式。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MTSXL_RoundTrip_VF101808897但当我在Excel20036450071133"/>
          <p:cNvSpPr txBox="1"/>
          <p:nvPr>
            <p:custDataLst>
              <p:tags r:id="rId1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但当我在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Excel 2003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中打开文件时，这种新样式并不存在。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MTSXL_RoundTrip_VF101808897因此请记住以下这条规则：7123374633"/>
          <p:cNvSpPr txBox="1"/>
          <p:nvPr>
            <p:custDataLst>
              <p:tags r:id="rId1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因此请记住以下这条规则：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MTSXL_RoundTrip_VF101808897如果您在Excel20107473381100"/>
          <p:cNvSpPr txBox="1"/>
          <p:nvPr>
            <p:custDataLst>
              <p:tags r:id="rId1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如果您在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Excel 2010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中打开旧文件，并添加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2010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所独有的功能，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MTSXL_RoundTrip_VF101808897当您在早期版本中打开该文件时，这些功能将无法使用。8120088100"/>
          <p:cNvSpPr txBox="1"/>
          <p:nvPr>
            <p:custDataLst>
              <p:tags r:id="rId1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当您在早期版本中打开该文件时，这些功能将无法使用。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MTSXL_RoundTrip_VF101808897此外，当您在早期版本中打开已更改的文件时，还可能会丢失数据。8820096133"/>
          <p:cNvSpPr txBox="1"/>
          <p:nvPr>
            <p:custDataLst>
              <p:tags r:id="rId1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此外，当您在早期版本中打开已更改的文件时，还可能会丢失数据。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MTSXL_RoundTrip_VF101808897请注意兼容性检查器显示的消息，并根据需要更正任何问题。96233103400"/>
          <p:cNvSpPr txBox="1"/>
          <p:nvPr>
            <p:custDataLst>
              <p:tags r:id="rId1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请注意兼容性检查器显示的消息，并根据需要更正任何问题。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MTSXL_RoundTrip_VF101808897另外一个选项是将文件转换为2010格式。103500108433"/>
          <p:cNvSpPr txBox="1"/>
          <p:nvPr>
            <p:custDataLst>
              <p:tags r:id="rId1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另外一个选项是将文件转换为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2010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格式。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" name="MTSXL_RoundTrip_VF101808897进行转换的方法是进入Backstage视图，108533117500"/>
          <p:cNvSpPr txBox="1"/>
          <p:nvPr>
            <p:custDataLst>
              <p:tags r:id="rId2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进行转换的方法是进入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Backstage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视图， 然后单击“信息”选项卡上的“转换”。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MTSXL_RoundTrip_VF101808897转换过程中删除原始文件，但如果没有问题，请继续单击“确定”，再单击“是”完成转换。117600127300"/>
          <p:cNvSpPr txBox="1"/>
          <p:nvPr>
            <p:custDataLst>
              <p:tags r:id="rId2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转换过程中删除原始文件， 但如果没有问题，请继续单击“确定”，再单击“是”完成转换。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MTSXL_RoundTrip_VF101808897您也可以进入“保存并发送”选项卡，单击“更改文件类型”，再双击“工作簿”。127400137100"/>
          <p:cNvSpPr txBox="1"/>
          <p:nvPr>
            <p:custDataLst>
              <p:tags r:id="rId2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您也可以进入“保存并发送”选项卡， 单击“更改文件类型”，再双击“工作簿”。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MTSXL_RoundTrip_VF101808897这样可以启动“另存为”对话框，新文件格式已经选中。137200143333"/>
          <p:cNvSpPr txBox="1"/>
          <p:nvPr>
            <p:custDataLst>
              <p:tags r:id="rId2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这样可以启动“另存为”对话框，新文件格式已经选中。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MTSXL_RoundTrip_VF101808897但要记住，一旦将文件转换为新格式，将无法在早期版本的Excel143433150133"/>
          <p:cNvSpPr txBox="1"/>
          <p:nvPr>
            <p:custDataLst>
              <p:tags r:id="rId2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但要记住，一旦将文件转换为新格式， 将无法在早期版本的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Excel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中打开该文件，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MTSXL_RoundTrip_VF101808897除非您在早期版本中使用文件转换器。150233155333"/>
          <p:cNvSpPr txBox="1"/>
          <p:nvPr>
            <p:custDataLst>
              <p:tags r:id="rId2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除非您在早期版本中使用文件转换器。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MTSXL_RoundTrip_VF101808897转换器是免费的，但早期版本的Excel必须安装所有修补程序。155433161967"/>
          <p:cNvSpPr txBox="1"/>
          <p:nvPr>
            <p:custDataLst>
              <p:tags r:id="rId2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转换器是免费的，但早期版本的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Excel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必须安装所有修补程序。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" name="MTSXL_RoundTrip_VF101808897因此，如果需要转换器，可通过课程摘要卡中的链接找到有关如何下载它们的信息。162067171999"/>
          <p:cNvSpPr txBox="1"/>
          <p:nvPr>
            <p:custDataLst>
              <p:tags r:id="rId2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因此，如果需要转换器， 可通过课程摘要卡中的链接找到有关如何下载它们的信息。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516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您在Excel20031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您在Excel2003123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您在Excel200311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您在Excel20031143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因此，当您在2010中打开旧文件时，它将在兼容模式下打开。11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因此，当您在2010中打开旧文件时，它将在兼容模式下打开。1153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因此，当您在2010中打开旧文件时，它将在兼容模式下打开。19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因此，当您在2010中打开旧文件时，它将在兼容模式下打开。19633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这意味着Excel将跟踪您在新版本中执行的、但在旧版本中不可用的操作，19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这意味着Excel将跟踪您在新版本中执行的、但在旧版本中不可用的操作，19733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这意味着Excel将跟踪您在新版本中执行的、但在旧版本中不可用的操作，26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这意味着Excel将跟踪您在新版本中执行的、但在旧版本中不可用的操作，26800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并在您保存更改时就任何差别提示您。26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并在您保存更改时就任何差别提示您。2690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并在您保存更改时就任何差别提示您。31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并在您保存更改时就任何差别提示您。31800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例如，我将在此处的图表中应用一种快速样式。31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例如，我将在此处的图表中应用一种快速样式。3190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例如，我将在此处的图表中应用一种快速样式。40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例如，我将在此处的图表中应用一种快速样式。40533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当我保存文件时，兼容模式将假定我要以原始文件格式保存文件，40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当我保存文件时，兼容模式将假定我要以原始文件格式保存文件，40633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当我保存文件时，兼容模式将假定我要以原始文件格式保存文件，47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当我保存文件时，兼容模式将假定我要以原始文件格式保存文件，4710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并提示我哪些新功能将受到影响。47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并提示我哪些新功能将受到影响。4720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并提示我哪些新功能将受到影响。51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并提示我哪些新功能将受到影响。51533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保存文件会保留我在2010中所做的更改，如果需要，我可以在51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保存文件会保留我在2010中所做的更改，如果需要，我可以在51633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保存文件会保留我在2010中所做的更改，如果需要，我可以在60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保存文件会保留我在2010中所做的更改，如果需要，我可以在60200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在这里我将只更改一种样式。60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在这里我将只更改一种样式。60300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在这里我将只更改一种样式。64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在这里我将只更改一种样式。64400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但当我在Excel200364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但当我在Excel200364500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但当我在Excel200371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但当我在Excel200371133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因此请记住以下这条规则：71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因此请记住以下这条规则：71233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因此请记住以下这条规则：74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因此请记住以下这条规则：74633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如果您在Excel201074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如果您在Excel201074733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如果您在Excel201081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如果您在Excel201081100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当您在早期版本中打开该文件时，这些功能将无法使用。81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当您在早期版本中打开该文件时，这些功能将无法使用。81200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当您在早期版本中打开该文件时，这些功能将无法使用。88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当您在早期版本中打开该文件时，这些功能将无法使用。88100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此外，当您在早期版本中打开已更改的文件时，还可能会丢失数据。88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此外，当您在早期版本中打开已更改的文件时，还可能会丢失数据。88200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此外，当您在早期版本中打开已更改的文件时，还可能会丢失数据。96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此外，当您在早期版本中打开已更改的文件时，还可能会丢失数据。96133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请注意兼容性检查器显示的消息，并根据需要更正任何问题。96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请注意兼容性检查器显示的消息，并根据需要更正任何问题。96233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请注意兼容性检查器显示的消息，并根据需要更正任何问题。103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请注意兼容性检查器显示的消息，并根据需要更正任何问题。103400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另外一个选项是将文件转换为2010格式。103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另外一个选项是将文件转换为2010格式。103500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另外一个选项是将文件转换为2010格式。108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另外一个选项是将文件转换为2010格式。108433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进行转换的方法是进入Backstage视图，108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进行转换的方法是进入Backstage视图，108533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进行转换的方法是进入Backstage视图，117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进行转换的方法是进入Backstage视图，117500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转换过程中删除原始文件，但如果没有问题，请继续单击“确定”，再单击“是”完成转换。117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转换过程中删除原始文件，但如果没有问题，请继续单击“确定”，再单击“是”完成转换。117600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转换过程中删除原始文件，但如果没有问题，请继续单击“确定”，再单击“是”完成转换。127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转换过程中删除原始文件，但如果没有问题，请继续单击“确定”，再单击“是”完成转换。127300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您也可以进入“保存并发送”选项卡，单击“更改文件类型”，再双击“工作簿”。127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您也可以进入“保存并发送”选项卡，单击“更改文件类型”，再双击“工作簿”。127400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您也可以进入“保存并发送”选项卡，单击“更改文件类型”，再双击“工作簿”。137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您也可以进入“保存并发送”选项卡，单击“更改文件类型”，再双击“工作簿”。137100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这样可以启动“另存为”对话框，新文件格式已经选中。137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这样可以启动“另存为”对话框，新文件格式已经选中。137200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这样可以启动“另存为”对话框，新文件格式已经选中。143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这样可以启动“另存为”对话框，新文件格式已经选中。143333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但要记住，一旦将文件转换为新格式，将无法在早期版本的Excel143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但要记住，一旦将文件转换为新格式，将无法在早期版本的Excel143433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但要记住，一旦将文件转换为新格式，将无法在早期版本的Excel150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但要记住，一旦将文件转换为新格式，将无法在早期版本的Excel150133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除非您在早期版本中使用文件转换器。150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除非您在早期版本中使用文件转换器。150233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除非您在早期版本中使用文件转换器。155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除非您在早期版本中使用文件转换器。155333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转换器是免费的，但早期版本的Excel必须安装所有修补程序。155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转换器是免费的，但早期版本的Excel必须安装所有修补程序。155433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转换器是免费的，但早期版本的Excel必须安装所有修补程序。161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转换器是免费的，但早期版本的Excel必须安装所有修补程序。161967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因此，如果需要转换器，可通过课程摘要卡中的链接找到有关如何下载它们的信息。162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因此，如果需要转换器，可通过课程摘要卡中的链接找到有关如何下载它们的信息。162067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RoundTrip_VF101808897因此，如果需要转换器，可通过课程摘要卡中的链接找到有关如何下载它们的信息。17199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RoundTrip_VF101808897因此，如果需要转换器，可通过课程摘要卡中的链接找到有关如何下载它们的信息。171999"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3" grpId="0" animBg="1"/>
          <p:bldP spid="3" grpId="1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9" grpId="0" animBg="1"/>
          <p:bldP spid="9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</p:childTnLst>
            </p:cTn>
          </p:par>
        </p:tnLst>
        <p:bldLst>
          <p:bldP spid="8" grpId="0" build="p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测验问题</a:t>
            </a:r>
            <a:r>
              <a:rPr lang="zh-CN" dirty="0"/>
              <a:t> </a:t>
            </a:r>
            <a:r>
              <a:rPr lang="en-US" altLang="zh-CN" dirty="0"/>
              <a:t>1</a:t>
            </a:r>
            <a:endParaRPr lang="zh-CN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若要启动“按键提示”，需要按下面哪个键？（选择一个答案。）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Excel 2010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zh-CN" dirty="0"/>
              <a:t>Ctrl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键。</a:t>
            </a:r>
          </a:p>
          <a:p>
            <a:r>
              <a:rPr lang="zh-CN" dirty="0"/>
              <a:t>Shift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键。</a:t>
            </a:r>
          </a:p>
          <a:p>
            <a:r>
              <a:rPr lang="zh-CN" dirty="0"/>
              <a:t>Alt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键。</a:t>
            </a:r>
          </a:p>
          <a:p>
            <a:r>
              <a:rPr lang="zh-CN" dirty="0"/>
              <a:t>Tab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键。</a:t>
            </a:r>
          </a:p>
        </p:txBody>
      </p:sp>
    </p:spTree>
    <p:extLst>
      <p:ext uri="{BB962C8B-B14F-4D97-AF65-F5344CB8AC3E}">
        <p14:creationId xmlns:p14="http://schemas.microsoft.com/office/powerpoint/2010/main" val="369180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测验问题</a:t>
            </a:r>
            <a:r>
              <a:rPr lang="zh-CN" dirty="0"/>
              <a:t> </a:t>
            </a:r>
            <a:r>
              <a:rPr lang="en-US" altLang="zh-CN" dirty="0"/>
              <a:t>1</a:t>
            </a:r>
            <a:endParaRPr lang="zh-C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Excel 2010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304800" y="4572000"/>
            <a:ext cx="8432800" cy="762000"/>
          </a:xfrm>
        </p:spPr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您可按</a:t>
            </a:r>
            <a:r>
              <a:rPr lang="zh-CN" dirty="0"/>
              <a:t> Alt，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然后按下启动您要使用的命令的一个或多个按键。</a:t>
            </a:r>
          </a:p>
          <a:p>
            <a:endParaRPr lang="zh-CN" dirty="0"/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若要启动“按键提示”，需要按下面哪个键？</a:t>
            </a: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457200" y="22860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zh-CN"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  <a:ea typeface="+mj-ea"/>
                <a:cs typeface="+mj-cs"/>
              </a:defRPr>
            </a:lvl1pPr>
          </a:lstStyle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答案：</a:t>
            </a: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533400" y="3429000"/>
            <a:ext cx="8229600" cy="756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zh-CN"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 algn="l" defTabSz="914400" rtl="0" eaLnBrk="1" latinLnBrk="0" hangingPunct="1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zh-CN"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algn="l" defTabSz="914400" rtl="0" eaLnBrk="1" latinLnBrk="0" hangingPunct="1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algn="l" defTabSz="914400" rtl="0" eaLnBrk="1" latinLnBrk="0" hangingPunct="1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algn="l" defTabSz="914400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3"/>
            </a:pPr>
            <a:r>
              <a:rPr lang="zh-CN" dirty="0"/>
              <a:t>Alt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键。</a:t>
            </a:r>
          </a:p>
        </p:txBody>
      </p:sp>
    </p:spTree>
    <p:extLst>
      <p:ext uri="{BB962C8B-B14F-4D97-AF65-F5344CB8AC3E}">
        <p14:creationId xmlns:p14="http://schemas.microsoft.com/office/powerpoint/2010/main" val="214702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测验问题</a:t>
            </a:r>
            <a:r>
              <a:rPr lang="zh-CN" dirty="0"/>
              <a:t> </a:t>
            </a:r>
            <a:r>
              <a:rPr lang="en-US" altLang="zh-CN" dirty="0"/>
              <a:t>2</a:t>
            </a:r>
            <a:endParaRPr lang="zh-CN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在功能区上，哪些选项卡具有用于执行诸如</a:t>
            </a:r>
            <a:r>
              <a:rPr lang="zh-CN" dirty="0"/>
              <a:t> SUM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和</a:t>
            </a:r>
            <a:r>
              <a:rPr lang="zh-CN" dirty="0"/>
              <a:t> AVG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等基本函数的命令？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Excel 2010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“开始”和“函数”选项卡。</a:t>
            </a:r>
          </a:p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“插入”和“数据”选项卡。</a:t>
            </a:r>
          </a:p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快速访问工具栏和“数据”选项卡。</a:t>
            </a:r>
          </a:p>
        </p:txBody>
      </p:sp>
    </p:spTree>
    <p:extLst>
      <p:ext uri="{BB962C8B-B14F-4D97-AF65-F5344CB8AC3E}">
        <p14:creationId xmlns:p14="http://schemas.microsoft.com/office/powerpoint/2010/main" val="138145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测验问题</a:t>
            </a:r>
            <a:r>
              <a:rPr lang="zh-CN" dirty="0"/>
              <a:t> </a:t>
            </a:r>
            <a:r>
              <a:rPr lang="en-US" altLang="zh-CN" dirty="0"/>
              <a:t>2</a:t>
            </a:r>
            <a:endParaRPr lang="zh-C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Excel 2010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304800" y="4572000"/>
            <a:ext cx="8432800" cy="685800"/>
          </a:xfrm>
        </p:spPr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无论您正在使用哪个功能区选项卡，都可在编辑栏中输入函数。</a:t>
            </a:r>
          </a:p>
          <a:p>
            <a:endParaRPr lang="zh-CN" dirty="0"/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>
            <a:normAutofit lnSpcReduction="10000"/>
          </a:bodyPr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在功能区上，哪些选项卡具有用于执行诸如</a:t>
            </a:r>
            <a:r>
              <a:rPr lang="zh-CN" dirty="0"/>
              <a:t> SUM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和</a:t>
            </a:r>
            <a:r>
              <a:rPr lang="zh-CN" dirty="0"/>
              <a:t> AVG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等基本函数的命令？</a:t>
            </a: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457200" y="22860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zh-CN"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  <a:ea typeface="+mj-ea"/>
                <a:cs typeface="+mj-cs"/>
              </a:defRPr>
            </a:lvl1pPr>
          </a:lstStyle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答案：</a:t>
            </a: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533400" y="3429000"/>
            <a:ext cx="8229600" cy="756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zh-CN"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 algn="l" defTabSz="914400" rtl="0" eaLnBrk="1" latinLnBrk="0" hangingPunct="1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zh-CN"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algn="l" defTabSz="914400" rtl="0" eaLnBrk="1" latinLnBrk="0" hangingPunct="1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algn="l" defTabSz="914400" rtl="0" eaLnBrk="1" latinLnBrk="0" hangingPunct="1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algn="l" defTabSz="914400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zh-CN" dirty="0">
                <a:latin typeface="微软雅黑" pitchFamily="34" charset="-122"/>
                <a:ea typeface="微软雅黑" pitchFamily="34" charset="-122"/>
              </a:rPr>
              <a:t>“开始”和“函数”选项卡。</a:t>
            </a:r>
          </a:p>
        </p:txBody>
      </p:sp>
    </p:spTree>
    <p:extLst>
      <p:ext uri="{BB962C8B-B14F-4D97-AF65-F5344CB8AC3E}">
        <p14:creationId xmlns:p14="http://schemas.microsoft.com/office/powerpoint/2010/main" val="352247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测验问题</a:t>
            </a:r>
            <a:r>
              <a:rPr lang="zh-CN" dirty="0"/>
              <a:t> </a:t>
            </a:r>
            <a:r>
              <a:rPr lang="en-US" altLang="zh-CN" dirty="0"/>
              <a:t>3</a:t>
            </a:r>
            <a:endParaRPr lang="zh-CN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如何转到</a:t>
            </a:r>
            <a:r>
              <a:rPr lang="zh-CN" dirty="0"/>
              <a:t> Backstage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视图？（选择一个答案。）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Excel 2010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单击“开始”选项卡。</a:t>
            </a:r>
          </a:p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单击“视图”选项卡上的“</a:t>
            </a:r>
            <a:r>
              <a:rPr lang="zh-CN" dirty="0"/>
              <a:t>Backstage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”。</a:t>
            </a:r>
          </a:p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单击“文件”选项卡。</a:t>
            </a:r>
          </a:p>
        </p:txBody>
      </p:sp>
    </p:spTree>
    <p:extLst>
      <p:ext uri="{BB962C8B-B14F-4D97-AF65-F5344CB8AC3E}">
        <p14:creationId xmlns:p14="http://schemas.microsoft.com/office/powerpoint/2010/main" val="208749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测验问题</a:t>
            </a:r>
            <a:r>
              <a:rPr lang="zh-CN" dirty="0"/>
              <a:t> </a:t>
            </a:r>
            <a:r>
              <a:rPr lang="en-US" altLang="zh-CN" dirty="0"/>
              <a:t>3</a:t>
            </a:r>
            <a:endParaRPr lang="zh-C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Excel 2010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572000"/>
            <a:ext cx="8229600" cy="1371600"/>
          </a:xfrm>
        </p:spPr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您还可使用按键提示启动</a:t>
            </a:r>
            <a:r>
              <a:rPr lang="zh-CN" dirty="0"/>
              <a:t> Backstage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视图。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如何转到</a:t>
            </a:r>
            <a:r>
              <a:rPr lang="zh-CN" dirty="0"/>
              <a:t> Backstage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视图</a:t>
            </a:r>
            <a:r>
              <a:rPr lang="zh-CN" dirty="0"/>
              <a:t>？</a:t>
            </a: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457200" y="22860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zh-CN"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  <a:ea typeface="+mj-ea"/>
                <a:cs typeface="+mj-cs"/>
              </a:defRPr>
            </a:lvl1pPr>
          </a:lstStyle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答案：</a:t>
            </a: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609600" y="3429000"/>
            <a:ext cx="8229600" cy="756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zh-CN"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 algn="l" defTabSz="914400" rtl="0" eaLnBrk="1" latinLnBrk="0" hangingPunct="1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zh-CN"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algn="l" defTabSz="914400" rtl="0" eaLnBrk="1" latinLnBrk="0" hangingPunct="1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algn="l" defTabSz="914400" rtl="0" eaLnBrk="1" latinLnBrk="0" hangingPunct="1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algn="l" defTabSz="914400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3"/>
            </a:pPr>
            <a:r>
              <a:rPr lang="zh-CN" dirty="0">
                <a:latin typeface="微软雅黑" pitchFamily="34" charset="-122"/>
                <a:ea typeface="微软雅黑" pitchFamily="34" charset="-122"/>
              </a:rPr>
              <a:t>单击“文件”选项卡。</a:t>
            </a:r>
          </a:p>
        </p:txBody>
      </p:sp>
    </p:spTree>
    <p:extLst>
      <p:ext uri="{BB962C8B-B14F-4D97-AF65-F5344CB8AC3E}">
        <p14:creationId xmlns:p14="http://schemas.microsoft.com/office/powerpoint/2010/main" val="139482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828800" y="3200400"/>
            <a:ext cx="7315200" cy="1470025"/>
          </a:xfrm>
        </p:spPr>
        <p:txBody>
          <a:bodyPr/>
          <a:lstStyle/>
          <a:p>
            <a:r>
              <a:rPr lang="en-US" altLang="zh-CN" dirty="0"/>
              <a:t>Microsoft</a:t>
            </a:r>
            <a:r>
              <a:rPr lang="en-US" altLang="zh-CN" sz="2800" baseline="70000" dirty="0">
                <a:cs typeface="Tahoma" pitchFamily="34" charset="0"/>
              </a:rPr>
              <a:t>®</a:t>
            </a:r>
            <a:r>
              <a:rPr lang="en-US" altLang="zh-CN" dirty="0"/>
              <a:t> Excel</a:t>
            </a:r>
            <a:r>
              <a:rPr lang="en-US" altLang="zh-CN" sz="2800" baseline="70000" dirty="0">
                <a:cs typeface="Tahoma" pitchFamily="34" charset="0"/>
              </a:rPr>
              <a:t>®</a:t>
            </a:r>
            <a:r>
              <a:rPr lang="en-US" altLang="zh-CN" dirty="0"/>
              <a:t> </a:t>
            </a:r>
            <a:r>
              <a:rPr lang="en-US" altLang="zh-CN" dirty="0" smtClean="0">
                <a:cs typeface="Tahoma" pitchFamily="34" charset="0"/>
              </a:rPr>
              <a:t>2010 </a:t>
            </a:r>
            <a:r>
              <a:rPr lang="zh-CN" dirty="0" smtClean="0">
                <a:latin typeface="微软雅黑" pitchFamily="34" charset="-122"/>
                <a:ea typeface="微软雅黑" pitchFamily="34" charset="-122"/>
                <a:cs typeface="Tahoma" pitchFamily="34" charset="0"/>
              </a:rPr>
              <a:t>培</a:t>
            </a:r>
            <a:r>
              <a:rPr lang="zh-CN" dirty="0">
                <a:latin typeface="微软雅黑" pitchFamily="34" charset="-122"/>
                <a:ea typeface="微软雅黑" pitchFamily="34" charset="-122"/>
                <a:cs typeface="Tahoma" pitchFamily="34" charset="0"/>
              </a:rPr>
              <a:t>训</a:t>
            </a:r>
            <a:endParaRPr lang="zh-CN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836357" y="4495800"/>
            <a:ext cx="6019800" cy="685800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转</a:t>
            </a:r>
            <a:r>
              <a:rPr lang="zh-CN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换</a:t>
            </a:r>
            <a:r>
              <a:rPr 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到</a:t>
            </a:r>
            <a:r>
              <a:rPr lang="zh-CN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Excel 2010</a:t>
            </a:r>
            <a:endParaRPr lang="en-US" altLang="zh-CN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1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测验问题</a:t>
            </a:r>
            <a:r>
              <a:rPr lang="zh-CN" dirty="0"/>
              <a:t> </a:t>
            </a:r>
            <a:r>
              <a:rPr lang="en-US" altLang="zh-CN" dirty="0"/>
              <a:t>4</a:t>
            </a:r>
            <a:endParaRPr lang="zh-CN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若要在</a:t>
            </a:r>
            <a:r>
              <a:rPr lang="zh-CN" dirty="0"/>
              <a:t> Excel 2003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中查看</a:t>
            </a:r>
            <a:r>
              <a:rPr lang="zh-CN" dirty="0"/>
              <a:t> Excel 2010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文件，必须执行以下哪个操作？（选择一个答案。）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Excel 2010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无法在</a:t>
            </a:r>
            <a:r>
              <a:rPr lang="zh-CN" dirty="0"/>
              <a:t> 2003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中查看</a:t>
            </a:r>
            <a:r>
              <a:rPr lang="zh-CN" dirty="0"/>
              <a:t> 2010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文件。必须将它们全部转换为</a:t>
            </a:r>
            <a:r>
              <a:rPr lang="zh-CN" dirty="0"/>
              <a:t> 2010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文件格式。</a:t>
            </a:r>
          </a:p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下载和安装免费转换器。</a:t>
            </a:r>
          </a:p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无需执行任何操作。只需打开文件即可。</a:t>
            </a:r>
          </a:p>
        </p:txBody>
      </p:sp>
    </p:spTree>
    <p:extLst>
      <p:ext uri="{BB962C8B-B14F-4D97-AF65-F5344CB8AC3E}">
        <p14:creationId xmlns:p14="http://schemas.microsoft.com/office/powerpoint/2010/main" val="297443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测验问题</a:t>
            </a:r>
            <a:r>
              <a:rPr lang="zh-CN" dirty="0"/>
              <a:t> </a:t>
            </a:r>
            <a:r>
              <a:rPr lang="en-US" altLang="zh-CN" dirty="0"/>
              <a:t>4</a:t>
            </a:r>
            <a:endParaRPr lang="zh-C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Excel 2010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572000"/>
            <a:ext cx="8229600" cy="1371600"/>
          </a:xfrm>
        </p:spPr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下载和安装免费的转换器，确保您的 Excel 版本已经完全打好补丁。 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>
            <a:normAutofit lnSpcReduction="10000"/>
          </a:bodyPr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若要在</a:t>
            </a:r>
            <a:r>
              <a:rPr lang="zh-CN" dirty="0"/>
              <a:t> Excel 2003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中查看</a:t>
            </a:r>
            <a:r>
              <a:rPr lang="zh-CN" dirty="0"/>
              <a:t> Excel 2010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文件，必须执行以下哪个操作？</a:t>
            </a: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457200" y="22860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zh-CN"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  <a:ea typeface="+mj-ea"/>
                <a:cs typeface="+mj-cs"/>
              </a:defRPr>
            </a:lvl1pPr>
          </a:lstStyle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答案：</a:t>
            </a: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533400" y="3429000"/>
            <a:ext cx="8229600" cy="756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zh-CN"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 algn="l" defTabSz="914400" rtl="0" eaLnBrk="1" latinLnBrk="0" hangingPunct="1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zh-CN"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algn="l" defTabSz="914400" rtl="0" eaLnBrk="1" latinLnBrk="0" hangingPunct="1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algn="l" defTabSz="914400" rtl="0" eaLnBrk="1" latinLnBrk="0" hangingPunct="1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algn="l" defTabSz="914400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2"/>
            </a:pPr>
            <a:r>
              <a:rPr lang="zh-CN" dirty="0">
                <a:latin typeface="微软雅黑" pitchFamily="34" charset="-122"/>
                <a:ea typeface="微软雅黑" pitchFamily="34" charset="-122"/>
              </a:rPr>
              <a:t>下载和安装免费转换器。 </a:t>
            </a:r>
          </a:p>
        </p:txBody>
      </p:sp>
    </p:spTree>
    <p:extLst>
      <p:ext uri="{BB962C8B-B14F-4D97-AF65-F5344CB8AC3E}">
        <p14:creationId xmlns:p14="http://schemas.microsoft.com/office/powerpoint/2010/main" val="50958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测验问题</a:t>
            </a:r>
            <a:r>
              <a:rPr lang="zh-CN" dirty="0"/>
              <a:t> </a:t>
            </a:r>
            <a:r>
              <a:rPr lang="en-US" altLang="zh-CN" dirty="0"/>
              <a:t>5</a:t>
            </a:r>
            <a:endParaRPr lang="zh-CN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您可使用哪个选项卡来进行数学运算？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Excel 2010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“公式”选项卡。</a:t>
            </a:r>
          </a:p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“开始”选项卡。</a:t>
            </a:r>
          </a:p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您可使用任意选项卡。</a:t>
            </a:r>
          </a:p>
        </p:txBody>
      </p:sp>
    </p:spTree>
    <p:extLst>
      <p:ext uri="{BB962C8B-B14F-4D97-AF65-F5344CB8AC3E}">
        <p14:creationId xmlns:p14="http://schemas.microsoft.com/office/powerpoint/2010/main" val="21821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测验问题</a:t>
            </a:r>
            <a:r>
              <a:rPr lang="zh-CN" dirty="0"/>
              <a:t> </a:t>
            </a:r>
            <a:r>
              <a:rPr lang="en-US" altLang="zh-CN" dirty="0"/>
              <a:t>5</a:t>
            </a:r>
            <a:endParaRPr lang="zh-C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Excel 2010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572000"/>
            <a:ext cx="8229600" cy="1371600"/>
          </a:xfrm>
        </p:spPr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zh-CN" dirty="0"/>
              <a:t> Excel 2010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中，您可在任何选项卡中工作时进行数学运算。</a:t>
            </a:r>
          </a:p>
          <a:p>
            <a:endParaRPr lang="zh-CN" dirty="0"/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您可使用哪个选项卡来进行数学运算？</a:t>
            </a: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457200" y="22860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zh-CN"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  <a:ea typeface="+mj-ea"/>
                <a:cs typeface="+mj-cs"/>
              </a:defRPr>
            </a:lvl1pPr>
          </a:lstStyle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答案：</a:t>
            </a: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533400" y="3429000"/>
            <a:ext cx="8229600" cy="756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zh-CN"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 algn="l" defTabSz="914400" rtl="0" eaLnBrk="1" latinLnBrk="0" hangingPunct="1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zh-CN"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 algn="l" defTabSz="914400" rtl="0" eaLnBrk="1" latinLnBrk="0" hangingPunct="1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 algn="l" defTabSz="914400" rtl="0" eaLnBrk="1" latinLnBrk="0" hangingPunct="1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 algn="l" defTabSz="914400" rtl="0" eaLnBrk="1" latinLnBrk="0" hangingPunct="1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zh-CN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3"/>
            </a:pPr>
            <a:r>
              <a:rPr lang="zh-CN" dirty="0">
                <a:latin typeface="微软雅黑" pitchFamily="34" charset="-122"/>
                <a:ea typeface="微软雅黑" pitchFamily="34" charset="-122"/>
              </a:rPr>
              <a:t>您可使用任意选项卡。</a:t>
            </a:r>
          </a:p>
        </p:txBody>
      </p:sp>
    </p:spTree>
    <p:extLst>
      <p:ext uri="{BB962C8B-B14F-4D97-AF65-F5344CB8AC3E}">
        <p14:creationId xmlns:p14="http://schemas.microsoft.com/office/powerpoint/2010/main" val="410742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课程摘要卡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ct val="75000"/>
              </a:spcAft>
            </a:pPr>
            <a:r>
              <a:rPr lang="zh-CN" dirty="0">
                <a:latin typeface="微软雅黑" pitchFamily="34" charset="-122"/>
                <a:ea typeface="微软雅黑" pitchFamily="34" charset="-122"/>
              </a:rPr>
              <a:t>若要了解本课程所涵盖任务的摘要，请查看</a:t>
            </a:r>
            <a:r>
              <a:rPr lang="zh-CN" dirty="0">
                <a:latin typeface="微软雅黑" pitchFamily="34" charset="-122"/>
                <a:ea typeface="微软雅黑" pitchFamily="34" charset="-122"/>
                <a:hlinkClick r:id="rId3"/>
              </a:rPr>
              <a:t>课程摘要卡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Excel 2010</a:t>
            </a:r>
          </a:p>
        </p:txBody>
      </p:sp>
    </p:spTree>
    <p:extLst>
      <p:ext uri="{BB962C8B-B14F-4D97-AF65-F5344CB8AC3E}">
        <p14:creationId xmlns:p14="http://schemas.microsoft.com/office/powerpoint/2010/main" val="330676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sz="44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Segoe UI" pitchFamily="34" charset="0"/>
              </a:rPr>
              <a:t>使用此模板</a:t>
            </a:r>
            <a:endParaRPr lang="zh-CN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zh-CN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若要查看有关此模板的详细帮助，请参阅备注窗格或者查看整个备注页（“</a:t>
            </a:r>
            <a:r>
              <a:rPr lang="zh-CN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视图</a:t>
            </a:r>
            <a:r>
              <a:rPr lang="zh-CN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”选项卡，</a:t>
            </a:r>
            <a:r>
              <a:rPr lang="zh-CN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“备注页”</a:t>
            </a:r>
            <a:r>
              <a:rPr lang="zh-CN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）。</a:t>
            </a:r>
          </a:p>
        </p:txBody>
      </p:sp>
    </p:spTree>
    <p:extLst>
      <p:ext uri="{BB962C8B-B14F-4D97-AF65-F5344CB8AC3E}">
        <p14:creationId xmlns:p14="http://schemas.microsoft.com/office/powerpoint/2010/main" val="53314890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课程内容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6225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  <a:buChar char="•"/>
            </a:pPr>
            <a:r>
              <a:rPr lang="zh-CN" sz="2800" dirty="0">
                <a:latin typeface="微软雅黑" pitchFamily="34" charset="-122"/>
                <a:ea typeface="微软雅黑" pitchFamily="34" charset="-122"/>
              </a:rPr>
              <a:t>概述：转换到</a:t>
            </a:r>
            <a:r>
              <a:rPr lang="zh-CN" sz="2800" dirty="0"/>
              <a:t> Excel 2010</a:t>
            </a:r>
          </a:p>
          <a:p>
            <a:pPr marL="276225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  <a:buChar char="•"/>
            </a:pPr>
            <a:r>
              <a:rPr lang="zh-CN" sz="2800" dirty="0">
                <a:latin typeface="微软雅黑" pitchFamily="34" charset="-122"/>
                <a:ea typeface="微软雅黑" pitchFamily="34" charset="-122"/>
              </a:rPr>
              <a:t>课程：包含</a:t>
            </a:r>
            <a:r>
              <a:rPr lang="zh-CN" sz="2800" dirty="0"/>
              <a:t> 8 </a:t>
            </a:r>
            <a:r>
              <a:rPr lang="zh-CN" sz="2800" dirty="0">
                <a:latin typeface="微软雅黑" pitchFamily="34" charset="-122"/>
                <a:ea typeface="微软雅黑" pitchFamily="34" charset="-122"/>
              </a:rPr>
              <a:t>个指导影片</a:t>
            </a:r>
          </a:p>
          <a:p>
            <a:pPr marL="276225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  <a:buChar char="•"/>
            </a:pPr>
            <a:r>
              <a:rPr lang="zh-CN" sz="2800" dirty="0">
                <a:latin typeface="微软雅黑" pitchFamily="34" charset="-122"/>
                <a:ea typeface="微软雅黑" pitchFamily="34" charset="-122"/>
              </a:rPr>
              <a:t>测验</a:t>
            </a:r>
          </a:p>
          <a:p>
            <a:pPr marL="276225" indent="-276225">
              <a:spcBef>
                <a:spcPts val="600"/>
              </a:spcBef>
              <a:spcAft>
                <a:spcPts val="1200"/>
              </a:spcAft>
              <a:buClr>
                <a:srgbClr val="FF9900"/>
              </a:buClr>
              <a:buFontTx/>
              <a:buChar char="•"/>
            </a:pPr>
            <a:r>
              <a:rPr lang="zh-CN" sz="2800" dirty="0">
                <a:latin typeface="微软雅黑" pitchFamily="34" charset="-122"/>
                <a:ea typeface="微软雅黑" pitchFamily="34" charset="-122"/>
              </a:rPr>
              <a:t>课程摘要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zh-CN" dirty="0">
              <a:latin typeface="Segoe UI Semibold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转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换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到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Excel 2010</a:t>
            </a:r>
          </a:p>
        </p:txBody>
      </p:sp>
    </p:spTree>
    <p:extLst>
      <p:ext uri="{BB962C8B-B14F-4D97-AF65-F5344CB8AC3E}">
        <p14:creationId xmlns:p14="http://schemas.microsoft.com/office/powerpoint/2010/main" val="16527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304800"/>
            <a:ext cx="8839200" cy="914400"/>
          </a:xfrm>
        </p:spPr>
        <p:txBody>
          <a:bodyPr>
            <a:normAutofit/>
          </a:bodyPr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概述：转换到</a:t>
            </a:r>
            <a:r>
              <a:rPr lang="zh-CN" dirty="0"/>
              <a:t> </a:t>
            </a:r>
            <a:r>
              <a:rPr lang="en-US" altLang="zh-CN" dirty="0"/>
              <a:t>Excel 2010</a:t>
            </a:r>
            <a:endParaRPr lang="zh-C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Excel 2010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您是否已经了解如何使用</a:t>
            </a:r>
            <a:r>
              <a:rPr lang="zh-CN" dirty="0"/>
              <a:t> Microsoft Excel？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您是否正在从</a:t>
            </a:r>
            <a:r>
              <a:rPr lang="zh-CN" dirty="0"/>
              <a:t> Excel 2003 </a:t>
            </a:r>
            <a:r>
              <a:rPr lang="zh-CN" dirty="0">
                <a:latin typeface="微软雅黑" pitchFamily="34" charset="-122"/>
                <a:ea typeface="微软雅黑" pitchFamily="34" charset="-122"/>
              </a:rPr>
              <a:t>或更早版本转换到</a:t>
            </a:r>
            <a:r>
              <a:rPr lang="zh-CN" dirty="0"/>
              <a:t> Excel 2010？ </a:t>
            </a:r>
          </a:p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如果是这样，您已找到正确的位置来熟悉新版本并查看如何执行日常任务。</a:t>
            </a:r>
            <a:r>
              <a:rPr lang="zh-CN" dirty="0"/>
              <a:t> </a:t>
            </a:r>
            <a:endParaRPr lang="zh-CN" sz="2400" dirty="0"/>
          </a:p>
        </p:txBody>
      </p:sp>
      <p:pic>
        <p:nvPicPr>
          <p:cNvPr id="7" name="Picture Placeholder 6" title="Excel 2010 icon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875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课程目标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8" y="1371600"/>
            <a:ext cx="8346142" cy="4871403"/>
          </a:xfrm>
        </p:spPr>
        <p:txBody>
          <a:bodyPr>
            <a:normAutofit/>
          </a:bodyPr>
          <a:lstStyle/>
          <a:p>
            <a:pPr marL="276225" indent="-276225">
              <a:spcAft>
                <a:spcPts val="1000"/>
              </a:spcAft>
              <a:buClr>
                <a:srgbClr val="FF9900"/>
              </a:buClr>
              <a:buFontTx/>
              <a:buChar char="•"/>
            </a:pPr>
            <a:r>
              <a:rPr lang="zh-CN" sz="2800" dirty="0">
                <a:latin typeface="微软雅黑" pitchFamily="34" charset="-122"/>
                <a:ea typeface="微软雅黑" pitchFamily="34" charset="-122"/>
              </a:rPr>
              <a:t>使用</a:t>
            </a:r>
            <a:r>
              <a:rPr lang="zh-CN" sz="2800" dirty="0"/>
              <a:t> Microsoft Office Backstage </a:t>
            </a:r>
            <a:r>
              <a:rPr lang="zh-CN" sz="2800" dirty="0">
                <a:latin typeface="微软雅黑" pitchFamily="34" charset="-122"/>
                <a:ea typeface="微软雅黑" pitchFamily="34" charset="-122"/>
              </a:rPr>
              <a:t>视图管理文件</a:t>
            </a:r>
            <a:r>
              <a:rPr lang="zh-CN" sz="2800" dirty="0"/>
              <a:t>。</a:t>
            </a:r>
          </a:p>
          <a:p>
            <a:pPr marL="276225" indent="-276225">
              <a:spcAft>
                <a:spcPts val="1000"/>
              </a:spcAft>
              <a:buClr>
                <a:srgbClr val="FF9900"/>
              </a:buClr>
              <a:buFontTx/>
              <a:buChar char="•"/>
            </a:pPr>
            <a:r>
              <a:rPr lang="zh-CN" sz="2800" dirty="0">
                <a:latin typeface="微软雅黑" pitchFamily="34" charset="-122"/>
                <a:ea typeface="微软雅黑" pitchFamily="34" charset="-122"/>
              </a:rPr>
              <a:t>完成基本的日常任务，比如设置数据格式以及添加行和列。</a:t>
            </a:r>
          </a:p>
          <a:p>
            <a:pPr marL="276225" indent="-276225">
              <a:spcAft>
                <a:spcPts val="1000"/>
              </a:spcAft>
              <a:buClr>
                <a:srgbClr val="FF9900"/>
              </a:buClr>
              <a:buFontTx/>
              <a:buChar char="•"/>
            </a:pPr>
            <a:r>
              <a:rPr lang="zh-CN" sz="2800" dirty="0">
                <a:latin typeface="微软雅黑" pitchFamily="34" charset="-122"/>
                <a:ea typeface="微软雅黑" pitchFamily="34" charset="-122"/>
              </a:rPr>
              <a:t>查找用于完成更高级任务的命令，比如创建图表和使用函数。</a:t>
            </a:r>
          </a:p>
          <a:p>
            <a:pPr marL="276225" indent="-276225">
              <a:spcAft>
                <a:spcPts val="1000"/>
              </a:spcAft>
              <a:buClr>
                <a:srgbClr val="FF9900"/>
              </a:buClr>
              <a:buFontTx/>
              <a:buChar char="•"/>
            </a:pPr>
            <a:r>
              <a:rPr lang="zh-CN" sz="2800" dirty="0">
                <a:latin typeface="微软雅黑" pitchFamily="34" charset="-122"/>
                <a:ea typeface="微软雅黑" pitchFamily="34" charset="-122"/>
              </a:rPr>
              <a:t>向自己的工具栏上添加常用命令的按钮。</a:t>
            </a:r>
          </a:p>
          <a:p>
            <a:pPr marL="276225" indent="-276225">
              <a:spcAft>
                <a:spcPts val="1000"/>
              </a:spcAft>
              <a:buClr>
                <a:srgbClr val="FF9900"/>
              </a:buClr>
              <a:buFontTx/>
              <a:buChar char="•"/>
            </a:pPr>
            <a:r>
              <a:rPr lang="zh-CN" sz="2800" dirty="0">
                <a:latin typeface="微软雅黑" pitchFamily="34" charset="-122"/>
                <a:ea typeface="微软雅黑" pitchFamily="34" charset="-122"/>
              </a:rPr>
              <a:t>使用</a:t>
            </a:r>
            <a:r>
              <a:rPr lang="zh-CN" sz="2800" dirty="0"/>
              <a:t> Excel 2010 </a:t>
            </a:r>
            <a:r>
              <a:rPr lang="zh-CN" sz="2800" dirty="0">
                <a:latin typeface="微软雅黑" pitchFamily="34" charset="-122"/>
                <a:ea typeface="微软雅黑" pitchFamily="34" charset="-122"/>
              </a:rPr>
              <a:t>和更早版本工作。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Excel 2010</a:t>
            </a:r>
          </a:p>
        </p:txBody>
      </p:sp>
    </p:spTree>
    <p:extLst>
      <p:ext uri="{BB962C8B-B14F-4D97-AF65-F5344CB8AC3E}">
        <p14:creationId xmlns:p14="http://schemas.microsoft.com/office/powerpoint/2010/main" val="365078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sz="3200" dirty="0">
                <a:latin typeface="微软雅黑" pitchFamily="34" charset="-122"/>
                <a:ea typeface="微软雅黑" pitchFamily="34" charset="-122"/>
              </a:rPr>
              <a:t>开始在</a:t>
            </a:r>
            <a:r>
              <a:rPr lang="zh-CN" sz="3200" dirty="0"/>
              <a:t> </a:t>
            </a:r>
            <a:r>
              <a:rPr lang="en-US" altLang="zh-CN" dirty="0"/>
              <a:t>Excel </a:t>
            </a:r>
            <a:r>
              <a:rPr lang="en-US" altLang="zh-CN" dirty="0" smtClean="0"/>
              <a:t>2010 </a:t>
            </a:r>
            <a:r>
              <a:rPr lang="zh-CN" sz="3200" dirty="0" smtClean="0">
                <a:latin typeface="微软雅黑" pitchFamily="34" charset="-122"/>
                <a:ea typeface="微软雅黑" pitchFamily="34" charset="-122"/>
              </a:rPr>
              <a:t>中</a:t>
            </a:r>
            <a:r>
              <a:rPr lang="zh-CN" sz="3200" dirty="0">
                <a:latin typeface="微软雅黑" pitchFamily="34" charset="-122"/>
                <a:ea typeface="微软雅黑" pitchFamily="34" charset="-122"/>
              </a:rPr>
              <a:t>工作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Excel 2010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371600" y="5638800"/>
            <a:ext cx="6248400" cy="381000"/>
          </a:xfrm>
        </p:spPr>
        <p:txBody>
          <a:bodyPr/>
          <a:lstStyle/>
          <a:p>
            <a:pPr lvl="0"/>
            <a:r>
              <a:rPr lang="zh-CN" dirty="0">
                <a:latin typeface="微软雅黑" pitchFamily="34" charset="-122"/>
                <a:ea typeface="微软雅黑" pitchFamily="34" charset="-122"/>
              </a:rPr>
              <a:t>指向视频底部查看视频控件。沿进度栏拖动或指向进度栏可以向前或向后移动。</a:t>
            </a:r>
          </a:p>
          <a:p>
            <a:endParaRPr lang="zh-CN" dirty="0"/>
          </a:p>
        </p:txBody>
      </p:sp>
      <p:pic>
        <p:nvPicPr>
          <p:cNvPr id="10" name="MTSXL_Intro_Video_VF101808919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MTSXL_Intro_Video_VF101808919当您启动Excel2010633" time="633"/>
                    <p14:bmk name="MTSXL_Intro_Video_VF101808919当您启动Excel201010467" time="10467"/>
                    <p14:bmk name="MTSXL_Intro_Video_VF101808919您会立即注意到一些变化。10567" time="10567"/>
                    <p14:bmk name="MTSXL_Intro_Video_VF101808919您会立即注意到一些变化。13733" time="13733"/>
                    <p14:bmk name="MTSXL_Intro_Video_VF101808919窗口顶部不再是菜单和工具栏，而是一个超大的工具栏，也就是功能区。13833" time="13833"/>
                    <p14:bmk name="MTSXL_Intro_Video_VF101808919窗口顶部不再是菜单和工具栏，而是一个超大的工具栏，也就是功能区。23367" time="23367"/>
                    <p14:bmk name="MTSXL_Intro_Video_VF101808919也许您和我一样，不知道在哪里可以找到平常使用的命令和工具栏按钮；23467" time="23467"/>
                    <p14:bmk name="MTSXL_Intro_Video_VF101808919也许您和我一样，不知道在哪里可以找到平常使用的命令和工具栏按钮；30333" time="30333"/>
                    <p14:bmk name="MTSXL_Intro_Video_VF101808919至少在我第一次看到Excel200730433" time="30433"/>
                    <p14:bmk name="MTSXL_Intro_Video_VF101808919至少在我第一次看到Excel200736400" time="36400"/>
                    <p14:bmk name="MTSXL_Intro_Video_VF101808919这些命令仍然存在。36500" time="36500"/>
                    <p14:bmk name="MTSXL_Intro_Video_VF101808919这些命令仍然存在。40700" time="40700"/>
                    <p14:bmk name="MTSXL_Intro_Video_VF101808919例如，在“开始”选项卡上，您可以找到复制和粘贴、加粗和倾斜、40800" time="40800"/>
                    <p14:bmk name="MTSXL_Intro_Video_VF101808919例如，在“开始”选项卡上，您可以找到复制和粘贴、加粗和倾斜、48367" time="48367"/>
                    <p14:bmk name="MTSXL_Intro_Video_VF101808919插入行和列的命令，以及对数据进行排序和筛选的命令。48467" time="48467"/>
                    <p14:bmk name="MTSXL_Intro_Video_VF101808919插入行和列的命令，以及对数据进行排序和筛选的命令。58800" time="58800"/>
                    <p14:bmk name="MTSXL_Intro_Video_VF101808919若要使用功能区，可以单击选项卡以查找所需的命令，58900" time="58900"/>
                    <p14:bmk name="MTSXL_Intro_Video_VF101808919若要使用功能区，可以单击选项卡以查找所需的命令，63100" time="63100"/>
                    <p14:bmk name="MTSXL_Intro_Video_VF101808919而不需要浏览菜单和大约30个不同的工具栏。63200" time="63200"/>
                    <p14:bmk name="MTSXL_Intro_Video_VF101808919而不需要浏览菜单和大约30个不同的工具栏。69533" time="69533"/>
                    <p14:bmk name="MTSXL_Intro_Video_VF101808919本课程的目的是帮助您从早期版本切换到Excel2010。69633" time="69633"/>
                    <p14:bmk name="MTSXL_Intro_Video_VF101808919本课程的目的是帮助您从早期版本切换到Excel2010。74900" time="74900"/>
                    <p14:bmk name="MTSXL_Intro_Video_VF101808919我们将演示如何完成您日常执行的大量任务，从而说明如何使用功能区。75000" time="75000"/>
                    <p14:bmk name="MTSXL_Intro_Video_VF101808919我们将演示如何完成您日常执行的大量任务，从而说明如何使用功能区。83667" time="83667"/>
                    <p14:bmk name="MTSXL_Intro_Video_VF101808919请单击“下一步”，查看“文件”选项卡上有哪些命令。83767" time="83767"/>
                    <p14:bmk name="MTSXL_Intro_Video_VF101808919请单击“下一步”，查看“文件”选项卡上有哪些命令。91199" time="91199"/>
                  </p14:bmkLst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4" name="TextBox 3" hidden="1"/>
          <p:cNvSpPr txBox="1"/>
          <p:nvPr/>
        </p:nvSpPr>
        <p:spPr>
          <a:xfrm>
            <a:off x="0" y="0"/>
            <a:ext cx="7109639" cy="276999"/>
          </a:xfrm>
          <a:prstGeom prst="rect">
            <a:avLst/>
          </a:prstGeom>
          <a:noFill/>
        </p:spPr>
        <p:txBody>
          <a:bodyPr vert="horz" wrap="none" tIns="0" bIns="0" rtlCol="0">
            <a:spAutoFit/>
          </a:bodyPr>
          <a:lstStyle/>
          <a:p>
            <a:r>
              <a:rPr lang="ja-JP" altLang="en-US" smtClean="0">
                <a:latin typeface="Calibri"/>
              </a:rPr>
              <a:t>それでは、</a:t>
            </a:r>
            <a:r>
              <a:rPr lang="en-US" altLang="ja-JP" smtClean="0">
                <a:latin typeface="Calibri"/>
              </a:rPr>
              <a:t>[</a:t>
            </a:r>
            <a:r>
              <a:rPr lang="ja-JP" altLang="en-US" smtClean="0">
                <a:latin typeface="Calibri"/>
              </a:rPr>
              <a:t>次へ</a:t>
            </a:r>
            <a:r>
              <a:rPr lang="en-US" altLang="ja-JP" smtClean="0">
                <a:latin typeface="Calibri"/>
              </a:rPr>
              <a:t>] </a:t>
            </a:r>
            <a:r>
              <a:rPr lang="ja-JP" altLang="en-US" smtClean="0">
                <a:latin typeface="Calibri"/>
              </a:rPr>
              <a:t>をクリックして、</a:t>
            </a:r>
            <a:r>
              <a:rPr lang="en-US" altLang="ja-JP" smtClean="0">
                <a:latin typeface="Calibri"/>
              </a:rPr>
              <a:t>[</a:t>
            </a:r>
            <a:r>
              <a:rPr lang="ja-JP" altLang="en-US" smtClean="0">
                <a:latin typeface="Calibri"/>
              </a:rPr>
              <a:t>ファイル</a:t>
            </a:r>
            <a:r>
              <a:rPr lang="en-US" altLang="ja-JP" smtClean="0">
                <a:latin typeface="Calibri"/>
              </a:rPr>
              <a:t>] </a:t>
            </a:r>
            <a:r>
              <a:rPr lang="ja-JP" altLang="en-US" smtClean="0">
                <a:latin typeface="Calibri"/>
              </a:rPr>
              <a:t>タブの内容を見てみましょう。</a:t>
            </a:r>
            <a:endParaRPr lang="zh-CN" altLang="en-US">
              <a:latin typeface="Calibri"/>
            </a:endParaRPr>
          </a:p>
        </p:txBody>
      </p:sp>
      <p:sp>
        <p:nvSpPr>
          <p:cNvPr id="5" name="MTSXL_Intro_Video_VF101808919当您启动Excel201063310467"/>
          <p:cNvSpPr txBox="1"/>
          <p:nvPr>
            <p:custDataLst>
              <p:tags r:id="rId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当您启动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Excel 2010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时， 特别是从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Excel 2003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或更早版本切换到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Excel 2010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时，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MTSXL_Intro_Video_VF101808919您会立即注意到一些变化。1056713733"/>
          <p:cNvSpPr txBox="1"/>
          <p:nvPr>
            <p:custDataLst>
              <p:tags r:id="rId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您会立即注意到一些变化。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MTSXL_Intro_Video_VF101808919窗口顶部不再是菜单和工具栏，而是一个超大的工具栏，也就是功能区。1383323367"/>
          <p:cNvSpPr txBox="1"/>
          <p:nvPr>
            <p:custDataLst>
              <p:tags r:id="rId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窗口顶部不再是菜单和工具栏，而是一个超大的工具栏，也就是功能区。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MTSXL_Intro_Video_VF101808919也许您和我一样，不知道在哪里可以找到平常使用的命令和工具栏按钮；2346730333"/>
          <p:cNvSpPr txBox="1"/>
          <p:nvPr>
            <p:custDataLst>
              <p:tags r:id="rId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也许您和我一样，不知道在哪里可以找到平常使用的命令和工具栏按钮；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MTSXL_Intro_Video_VF101808919至少在我第一次看到Excel20073043336400"/>
          <p:cNvSpPr txBox="1"/>
          <p:nvPr>
            <p:custDataLst>
              <p:tags r:id="rId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至少在我第一次看到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Excel 2007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中的功能区时，我有这种感觉。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MTSXL_Intro_Video_VF101808919这些命令仍然存在。3650040700"/>
          <p:cNvSpPr txBox="1"/>
          <p:nvPr>
            <p:custDataLst>
              <p:tags r:id="rId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这些命令仍然存在。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MTSXL_Intro_Video_VF101808919例如，在“开始”选项卡上，您可以找到复制和粘贴、加粗和倾斜、4080048367"/>
          <p:cNvSpPr txBox="1"/>
          <p:nvPr>
            <p:custDataLst>
              <p:tags r:id="rId1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例如，在“开始”选项卡上，您可以找到复制和粘贴、加粗和倾斜、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MTSXL_Intro_Video_VF101808919插入行和列的命令，以及对数据进行排序和筛选的命令。4846758800"/>
          <p:cNvSpPr txBox="1"/>
          <p:nvPr>
            <p:custDataLst>
              <p:tags r:id="rId1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插入行和列的命令，以及对数据进行排序和筛选的命令。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MTSXL_Intro_Video_VF101808919若要使用功能区，可以单击选项卡以查找所需的命令，5890063100"/>
          <p:cNvSpPr txBox="1"/>
          <p:nvPr>
            <p:custDataLst>
              <p:tags r:id="rId1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若要使用功能区，可以单击选项卡以查找所需的命令，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MTSXL_Intro_Video_VF101808919而不需要浏览菜单和大约30个不同的工具栏。6320069533"/>
          <p:cNvSpPr txBox="1"/>
          <p:nvPr>
            <p:custDataLst>
              <p:tags r:id="rId1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而不需要浏览菜单和大约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30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个不同的工具栏。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MTSXL_Intro_Video_VF101808919本课程的目的是帮助您从早期版本切换到Excel2010。6963374900"/>
          <p:cNvSpPr txBox="1"/>
          <p:nvPr>
            <p:custDataLst>
              <p:tags r:id="rId1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本课程的目的是帮助您从早期版本切换到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Excel 2010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MTSXL_Intro_Video_VF101808919我们将演示如何完成您日常执行的大量任务，从而说明如何使用功能区。7500083667"/>
          <p:cNvSpPr txBox="1"/>
          <p:nvPr>
            <p:custDataLst>
              <p:tags r:id="rId1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我们将演示如何完成您日常执行的大量任务，从而说明如何使用功能区。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MTSXL_Intro_Video_VF101808919请单击“下一步”，查看“文件”选项卡上有哪些命令。8376791199"/>
          <p:cNvSpPr txBox="1"/>
          <p:nvPr>
            <p:custDataLst>
              <p:tags r:id="rId1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请单击“下一步”，查看“文件”选项卡上有哪些命令。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66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Intro_Video_VF101808919当您启动Excel2010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Intro_Video_VF101808919当您启动Excel201063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Intro_Video_VF101808919当您启动Excel201010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Intro_Video_VF101808919当您启动Excel20101046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Intro_Video_VF101808919您会立即注意到一些变化。10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Intro_Video_VF101808919您会立即注意到一些变化。10567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Intro_Video_VF101808919您会立即注意到一些变化。13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Intro_Video_VF101808919您会立即注意到一些变化。13733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Intro_Video_VF101808919窗口顶部不再是菜单和工具栏，而是一个超大的工具栏，也就是功能区。13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Intro_Video_VF101808919窗口顶部不再是菜单和工具栏，而是一个超大的工具栏，也就是功能区。13833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Intro_Video_VF101808919窗口顶部不再是菜单和工具栏，而是一个超大的工具栏，也就是功能区。23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Intro_Video_VF101808919窗口顶部不再是菜单和工具栏，而是一个超大的工具栏，也就是功能区。2336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Intro_Video_VF101808919也许您和我一样，不知道在哪里可以找到平常使用的命令和工具栏按钮；23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Intro_Video_VF101808919也许您和我一样，不知道在哪里可以找到平常使用的命令和工具栏按钮；2346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Intro_Video_VF101808919也许您和我一样，不知道在哪里可以找到平常使用的命令和工具栏按钮；30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Intro_Video_VF101808919也许您和我一样，不知道在哪里可以找到平常使用的命令和工具栏按钮；30333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Intro_Video_VF101808919至少在我第一次看到Excel200730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Intro_Video_VF101808919至少在我第一次看到Excel200730433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Intro_Video_VF101808919至少在我第一次看到Excel200736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Intro_Video_VF101808919至少在我第一次看到Excel200736400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Intro_Video_VF101808919这些命令仍然存在。36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Intro_Video_VF101808919这些命令仍然存在。36500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Intro_Video_VF101808919这些命令仍然存在。40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Intro_Video_VF101808919这些命令仍然存在。4070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Intro_Video_VF101808919例如，在“开始”选项卡上，您可以找到复制和粘贴、加粗和倾斜、40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Intro_Video_VF101808919例如，在“开始”选项卡上，您可以找到复制和粘贴、加粗和倾斜、4080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Intro_Video_VF101808919例如，在“开始”选项卡上，您可以找到复制和粘贴、加粗和倾斜、48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Intro_Video_VF101808919例如，在“开始”选项卡上，您可以找到复制和粘贴、加粗和倾斜、48367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Intro_Video_VF101808919插入行和列的命令，以及对数据进行排序和筛选的命令。48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Intro_Video_VF101808919插入行和列的命令，以及对数据进行排序和筛选的命令。4846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Intro_Video_VF101808919插入行和列的命令，以及对数据进行排序和筛选的命令。58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Intro_Video_VF101808919插入行和列的命令，以及对数据进行排序和筛选的命令。58800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Intro_Video_VF101808919若要使用功能区，可以单击选项卡以查找所需的命令，58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Intro_Video_VF101808919若要使用功能区，可以单击选项卡以查找所需的命令，58900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Intro_Video_VF101808919若要使用功能区，可以单击选项卡以查找所需的命令，63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Intro_Video_VF101808919若要使用功能区，可以单击选项卡以查找所需的命令，63100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Intro_Video_VF101808919而不需要浏览菜单和大约30个不同的工具栏。63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Intro_Video_VF101808919而不需要浏览菜单和大约30个不同的工具栏。63200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Intro_Video_VF101808919而不需要浏览菜单和大约30个不同的工具栏。69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Intro_Video_VF101808919而不需要浏览菜单和大约30个不同的工具栏。69533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Intro_Video_VF101808919本课程的目的是帮助您从早期版本切换到Excel2010。69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Intro_Video_VF101808919本课程的目的是帮助您从早期版本切换到Excel2010。69633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Intro_Video_VF101808919本课程的目的是帮助您从早期版本切换到Excel2010。74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Intro_Video_VF101808919本课程的目的是帮助您从早期版本切换到Excel2010。74900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Intro_Video_VF101808919我们将演示如何完成您日常执行的大量任务，从而说明如何使用功能区。75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Intro_Video_VF101808919我们将演示如何完成您日常执行的大量任务，从而说明如何使用功能区。7500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Intro_Video_VF101808919我们将演示如何完成您日常执行的大量任务，从而说明如何使用功能区。83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Intro_Video_VF101808919我们将演示如何完成您日常执行的大量任务，从而说明如何使用功能区。83667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Intro_Video_VF101808919请单击“下一步”，查看“文件”选项卡上有哪些命令。83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Intro_Video_VF101808919请单击“下一步”，查看“文件”选项卡上有哪些命令。83767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Intro_Video_VF101808919请单击“下一步”，查看“文件”选项卡上有哪些命令。9119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Intro_Video_VF101808919请单击“下一步”，查看“文件”选项卡上有哪些命令。91199"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  <p:bldP spid="5" grpId="0" animBg="1"/>
          <p:bldP spid="5" grpId="1" animBg="1"/>
          <p:bldP spid="6" grpId="0" animBg="1"/>
          <p:bldP spid="6" grpId="1" animBg="1"/>
          <p:bldP spid="8" grpId="0" animBg="1"/>
          <p:bldP spid="8" grpId="1" animBg="1"/>
          <p:bldP spid="9" grpId="0" animBg="1"/>
          <p:bldP spid="9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</p:childTnLst>
            </p:cTn>
          </p:par>
        </p:tnLst>
        <p:bldLst>
          <p:bldP spid="7" grpId="0" build="p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sz="3200" dirty="0"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zh-CN" sz="3200" dirty="0"/>
              <a:t> </a:t>
            </a:r>
            <a:r>
              <a:rPr lang="en-US" altLang="zh-CN" dirty="0" smtClean="0"/>
              <a:t>Backstage </a:t>
            </a:r>
            <a:r>
              <a:rPr lang="zh-CN" sz="3200" dirty="0" smtClean="0">
                <a:latin typeface="微软雅黑" pitchFamily="34" charset="-122"/>
                <a:ea typeface="微软雅黑" pitchFamily="34" charset="-122"/>
              </a:rPr>
              <a:t>视</a:t>
            </a:r>
            <a:r>
              <a:rPr lang="zh-CN" sz="3200" dirty="0">
                <a:latin typeface="微软雅黑" pitchFamily="34" charset="-122"/>
                <a:ea typeface="微软雅黑" pitchFamily="34" charset="-122"/>
              </a:rPr>
              <a:t>图中处理文件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Excel 2010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371600" y="5638800"/>
            <a:ext cx="6248400" cy="381000"/>
          </a:xfrm>
        </p:spPr>
        <p:txBody>
          <a:bodyPr/>
          <a:lstStyle/>
          <a:p>
            <a:pPr lvl="0"/>
            <a:r>
              <a:rPr lang="zh-CN" dirty="0">
                <a:latin typeface="微软雅黑" pitchFamily="34" charset="-122"/>
                <a:ea typeface="微软雅黑" pitchFamily="34" charset="-122"/>
              </a:rPr>
              <a:t>指向视频底部查看视频控件。沿进度栏拖动或指向进度栏可以向前或向后移动。</a:t>
            </a:r>
          </a:p>
          <a:p>
            <a:endParaRPr lang="zh-CN" dirty="0"/>
          </a:p>
        </p:txBody>
      </p:sp>
      <p:pic>
        <p:nvPicPr>
          <p:cNvPr id="10" name="MTSXL_Backstage_VF101808928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MTSXL_Backstage_VF101808928通过左侧的“文件”选项卡，您可以进入Backstage1267" time="1267"/>
                    <p14:bmk name="MTSXL_Backstage_VF101808928通过左侧的“文件”选项卡，您可以进入Backstage10967" time="10967"/>
                    <p14:bmk name="MTSXL_Backstage_VF101808928例如，您可以在该视图下打印电子表格，或通过电子邮件将电子表格发送给同事。11067" time="11067"/>
                    <p14:bmk name="MTSXL_Backstage_VF101808928例如，您可以在该视图下打印电子表格，或通过电子邮件将电子表格发送给同事。20100" time="20100"/>
                    <p14:bmk name="MTSXL_Backstage_VF101808928Backstage视图还提供了一系列选项卡，每个选项卡都有一组命令。20200" time="20200"/>
                    <p14:bmk name="MTSXL_Backstage_VF101808928Backstage视图还提供了一系列选项卡，每个选项卡都有一组命令。26667" time="26667"/>
                    <p14:bmk name="MTSXL_Backstage_VF101808928现在，我们将从“信息”选项卡开始快速了解这些选项卡。26767" time="26767"/>
                    <p14:bmk name="MTSXL_Backstage_VF101808928现在，我们将从“信息”选项卡开始快速了解这些选项卡。33300" time="33300"/>
                    <p14:bmk name="MTSXL_Backstage_VF101808928在“信息”选项卡下，您可将文件转换为2010格式；33400" time="33400"/>
                    <p14:bmk name="MTSXL_Backstage_VF101808928在“信息”选项卡下，您可将文件转换为2010格式；43867" time="43867"/>
                    <p14:bmk name="MTSXL_Backstage_VF101808928管理每个文件的草稿版本。43967" time="43967"/>
                    <p14:bmk name="MTSXL_Backstage_VF101808928管理每个文件的草稿版本。47800" time="47800"/>
                    <p14:bmk name="MTSXL_Backstage_VF101808928您还可在分发文件之前检查文件中的个人信息。47900" time="47900"/>
                    <p14:bmk name="MTSXL_Backstage_VF101808928您还可在分发文件之前检查文件中的个人信息。53233" time="53233"/>
                    <p14:bmk name="MTSXL_Backstage_VF101808928在“最近所用文件”选项卡下，您可以找到已使用文件的列表。像往常那样单击“新建”可以创建新文件。53333" time="53333"/>
                    <p14:bmk name="MTSXL_Backstage_VF101808928在“最近所用文件”选项卡下，您可以找到已使用文件的列表。像往常那样单击“新建”可以创建新文件。65200" time="65200"/>
                    <p14:bmk name="MTSXL_Backstage_VF101808928您可以双击空白工作簿，也可以使用任意数量的现成模板。65300" time="65300"/>
                    <p14:bmk name="MTSXL_Backstage_VF101808928您可以双击空白工作簿，也可以使用任意数量的现成模板。71300" time="71300"/>
                    <p14:bmk name="MTSXL_Backstage_VF101808928如果单击示例模板，您将看到随Excel一起安装的一组模板。71400" time="71400"/>
                    <p14:bmk name="MTSXL_Backstage_VF101808928如果单击示例模板，您将看到随Excel一起安装的一组模板。79700" time="79700"/>
                    <p14:bmk name="MTSXL_Backstage_VF101808928但如果连接到Internet，您也可从Office.com79800" time="79800"/>
                    <p14:bmk name="MTSXL_Backstage_VF101808928但如果连接到Internet，您也可从Office.com85967" time="85967"/>
                    <p14:bmk name="MTSXL_Backstage_VF101808928在这个网站上，您会发现大量可供选择的模板以及最新的文件。86067" time="86067"/>
                    <p14:bmk name="MTSXL_Backstage_VF101808928在这个网站上，您会发现大量可供选择的模板以及最新的文件。92167" time="92167"/>
                    <p14:bmk name="MTSXL_Backstage_VF101808928若要使用某个模板，只需选中它，然后双击打开它即可使用。92267" time="92267"/>
                    <p14:bmk name="MTSXL_Backstage_VF101808928若要使用某个模板，只需选中它，然后双击打开它即可使用。100300" time="100300"/>
                    <p14:bmk name="MTSXL_Backstage_VF101808928您可以自定义模板，立即开始输入数据，然后像往常那样保存文件。100400" time="100400"/>
                    <p14:bmk name="MTSXL_Backstage_VF101808928您可以自定义模板，立即开始输入数据，然后像往常那样保存文件。108733" time="108733"/>
                    <p14:bmk name="MTSXL_Backstage_VF101808928下面，我们再回到Backstage视图下介绍“打印”选项卡。108833" time="108833"/>
                    <p14:bmk name="MTSXL_Backstage_VF101808928下面，我们再回到Backstage视图下介绍“打印”选项卡。115267" time="115267"/>
                    <p14:bmk name="MTSXL_Backstage_VF101808928您可以看到该选项卡下的设置包括页面范围和纸张方向。115367" time="115367"/>
                    <p14:bmk name="MTSXL_Backstage_VF101808928您可以看到该选项卡下的设置包括页面范围和纸张方向。121967" time="121967"/>
                    <p14:bmk name="MTSXL_Backstage_VF101808928列表中的下一个选项卡是“保存并发送”，用于通过电子邮件或传真等多种方式共享文件。122067" time="122067"/>
                    <p14:bmk name="MTSXL_Backstage_VF101808928列表中的下一个选项卡是“保存并发送”，用于通过电子邮件或传真等多种方式共享文件。132967" time="132967"/>
                    <p14:bmk name="MTSXL_Backstage_VF101808928现在，您可能已经注意到：无论选择了哪一个选项卡，您始终都可以在此处打开、保存和关闭文件。133067" time="133067"/>
                    <p14:bmk name="MTSXL_Backstage_VF101808928现在，您可能已经注意到：无论选择了哪一个选项卡，您始终都可以在此处打开、保存和关闭文件。144333" time="144333"/>
                    <p14:bmk name="MTSXL_Backstage_VF101808928最后，您可以在此处启动“选项”对话框，而无需进入“工具”菜单并单击“选项”。144433" time="144433"/>
                    <p14:bmk name="MTSXL_Backstage_VF101808928最后，您可以在此处启动“选项”对话框，而无需进入“工具”菜单并单击“选项”。153733" time="153733"/>
                    <p14:bmk name="MTSXL_Backstage_VF101808928例如，在“常规”选项卡下，您可以控制新工作簿中的工作表数目；153833" time="153833"/>
                    <p14:bmk name="MTSXL_Backstage_VF101808928例如，在“常规”选项卡下，您可以控制新工作簿中的工作表数目；160933" time="160933"/>
                    <p14:bmk name="MTSXL_Backstage_VF101808928在“加载项”页面中，您可以启用和管理加载项。161033" time="161033"/>
                    <p14:bmk name="MTSXL_Backstage_VF101808928在“加载项”页面中，您可以启用和管理加载项。166500" time="166500"/>
                    <p14:bmk name="MTSXL_Backstage_VF101808928关闭“选项”对话框可以返回到打开的工作表。166600" time="166600"/>
                    <p14:bmk name="MTSXL_Backstage_VF101808928关闭“选项”对话框可以返回到打开的工作表。172700" time="172700"/>
                    <p14:bmk name="MTSXL_Backstage_VF101808928要记住的另一件事情是：您可以随时单击任何一个工作区选项卡以退出Backstage172800" time="172800"/>
                    <p14:bmk name="MTSXL_Backstage_VF101808928要记住的另一件事情是：您可以随时单击任何一个工作区选项卡以退出Backstage180267" time="180267"/>
                    <p14:bmk name="MTSXL_Backstage_VF101808928最后还有一点要说明。180367" time="180367"/>
                    <p14:bmk name="MTSXL_Backstage_VF101808928最后还有一点要说明。183267" time="183267"/>
                    <p14:bmk name="MTSXL_Backstage_VF101808928请注意文件顶部的“兼容模式”字样。183367" time="183367"/>
                    <p14:bmk name="MTSXL_Backstage_VF101808928请注意文件顶部的“兼容模式”字样。187000" time="187000"/>
                    <p14:bmk name="MTSXL_Backstage_VF101808928如果您打开一个在早期版本中创建的文件，187100" time="187100"/>
                    <p14:bmk name="MTSXL_Backstage_VF101808928如果您打开一个在早期版本中创建的文件，190933" time="190933"/>
                    <p14:bmk name="MTSXL_Backstage_VF101808928而该文件与Excel2010191033" time="191033"/>
                    <p14:bmk name="MTSXL_Backstage_VF101808928而该文件与Excel2010198500" time="198500"/>
                    <p14:bmk name="MTSXL_Backstage_VF101808928在本课程的后面部分，您将了解关于兼容模式和在不同Excel198600" time="198600"/>
                    <p14:bmk name="MTSXL_Backstage_VF101808928在本课程的后面部分，您将了解关于兼容模式和在不同Excel206667" time="206667"/>
                    <p14:bmk name="MTSXL_Backstage_VF101808928接下来，我们将了解如何在文件中工作。206767" time="206767"/>
                    <p14:bmk name="MTSXL_Backstage_VF101808928接下来，我们将了解如何在文件中工作。212332" time="212332"/>
                  </p14:bmkLst>
                </p14:media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4" name="MTSXL_Backstage_VF101808928通过左侧的“文件”选项卡，您可以进入Backstage126710967"/>
          <p:cNvSpPr txBox="1"/>
          <p:nvPr>
            <p:custDataLst>
              <p:tags r:id="rId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通过左侧的“文件”选项卡， 您可以进入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Backstage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视图，并在该视图下使用电子表格。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MTSXL_Backstage_VF101808928例如，您可以在该视图下打印电子表格，或通过电子邮件将电子表格发送给同事。1106720100"/>
          <p:cNvSpPr txBox="1"/>
          <p:nvPr>
            <p:custDataLst>
              <p:tags r:id="rId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例如，您可以在该视图下打印电子表格， 或通过电子邮件将电子表格发送给同事。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MTSXL_Backstage_VF101808928Backstage视图还提供了一系列选项卡，每个选项卡都有一组命令。2020026667"/>
          <p:cNvSpPr txBox="1"/>
          <p:nvPr>
            <p:custDataLst>
              <p:tags r:id="rId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en-US" altLang="zh-CN" smtClean="0">
                <a:solidFill>
                  <a:srgbClr val="FFFFFF"/>
                </a:solidFill>
                <a:latin typeface="Calibri"/>
              </a:rPr>
              <a:t>Backstage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视图还提供了一系列选项卡，每个选项卡都有一组命令。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MTSXL_Backstage_VF101808928现在，我们将从“信息”选项卡开始快速了解这些选项卡。2676733300"/>
          <p:cNvSpPr txBox="1"/>
          <p:nvPr>
            <p:custDataLst>
              <p:tags r:id="rId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现在，我们将从“信息”选项卡开始快速了解这些选项卡。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MTSXL_Backstage_VF101808928在“信息”选项卡下，您可将文件转换为2010格式；3340043867"/>
          <p:cNvSpPr txBox="1"/>
          <p:nvPr>
            <p:custDataLst>
              <p:tags r:id="rId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在“信息”选项卡下，您可将文件转换为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2010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格式； 管理文件的权限；准备共享文件；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MTSXL_Backstage_VF101808928管理每个文件的草稿版本。4396747800"/>
          <p:cNvSpPr txBox="1"/>
          <p:nvPr>
            <p:custDataLst>
              <p:tags r:id="rId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管理每个文件的草稿版本。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MTSXL_Backstage_VF101808928您还可在分发文件之前检查文件中的个人信息。4790053233"/>
          <p:cNvSpPr txBox="1"/>
          <p:nvPr>
            <p:custDataLst>
              <p:tags r:id="rId1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您还可在分发文件之前检查文件中的个人信息。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MTSXL_Backstage_VF101808928在“最近所用文件”选项卡下，您可以找到已使用文件的列表。像往常那样单击“新建”可以创建新文件。5333365200"/>
          <p:cNvSpPr txBox="1"/>
          <p:nvPr>
            <p:custDataLst>
              <p:tags r:id="rId1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在“最近所用文件”选项卡下，您可以找到已使用文件的列表。 像往常那样单击“新建”可以创建新文件。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MTSXL_Backstage_VF101808928您可以双击空白工作簿，也可以使用任意数量的现成模板。6530071300"/>
          <p:cNvSpPr txBox="1"/>
          <p:nvPr>
            <p:custDataLst>
              <p:tags r:id="rId1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您可以双击空白工作簿，也可以使用任意数量的现成模板。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MTSXL_Backstage_VF101808928如果单击示例模板，您将看到随Excel一起安装的一组模板。7140079700"/>
          <p:cNvSpPr txBox="1"/>
          <p:nvPr>
            <p:custDataLst>
              <p:tags r:id="rId1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如果单击示例模板，您将看到随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Excel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一起安装的一组模板。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MTSXL_Backstage_VF101808928但如果连接到Internet，您也可从Office.com7980085967"/>
          <p:cNvSpPr txBox="1"/>
          <p:nvPr>
            <p:custDataLst>
              <p:tags r:id="rId1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但如果连接到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Internet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，您也可从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Office.com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下载模板，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MTSXL_Backstage_VF101808928在这个网站上，您会发现大量可供选择的模板以及最新的文件。8606792167"/>
          <p:cNvSpPr txBox="1"/>
          <p:nvPr>
            <p:custDataLst>
              <p:tags r:id="rId1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在这个网站上，您会发现大量可供选择的模板以及最新的文件。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MTSXL_Backstage_VF101808928若要使用某个模板，只需选中它，然后双击打开它即可使用。92267100300"/>
          <p:cNvSpPr txBox="1"/>
          <p:nvPr>
            <p:custDataLst>
              <p:tags r:id="rId1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若要使用某个模板，只需选中它，然后双击打开它即可使用。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MTSXL_Backstage_VF101808928您可以自定义模板，立即开始输入数据，然后像往常那样保存文件。100400108733"/>
          <p:cNvSpPr txBox="1"/>
          <p:nvPr>
            <p:custDataLst>
              <p:tags r:id="rId1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您可以自定义模板，立即开始输入数据，然后像往常那样保存文件。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MTSXL_Backstage_VF101808928下面，我们再回到Backstage视图下介绍“打印”选项卡。108833115267"/>
          <p:cNvSpPr txBox="1"/>
          <p:nvPr>
            <p:custDataLst>
              <p:tags r:id="rId1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下面，我们再回到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Backstage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视图下介绍“打印”选项卡。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MTSXL_Backstage_VF101808928您可以看到该选项卡下的设置包括页面范围和纸张方向。115367121967"/>
          <p:cNvSpPr txBox="1"/>
          <p:nvPr>
            <p:custDataLst>
              <p:tags r:id="rId1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您可以看到该选项卡下的设置包括页面范围和纸张方向。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" name="MTSXL_Backstage_VF101808928列表中的下一个选项卡是“保存并发送”，用于通过电子邮件或传真等多种方式共享文件。122067132967"/>
          <p:cNvSpPr txBox="1"/>
          <p:nvPr>
            <p:custDataLst>
              <p:tags r:id="rId2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列表中的下一个选项卡是“保存并发送”， 用于通过电子邮件或传真等多种方式共享文件。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MTSXL_Backstage_VF101808928现在，您可能已经注意到：无论选择了哪一个选项卡，您始终都可以在此处打开、保存和关闭文件。133067144333"/>
          <p:cNvSpPr txBox="1"/>
          <p:nvPr>
            <p:custDataLst>
              <p:tags r:id="rId2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现在，您可能已经注意到：无论选择了哪一个选项卡， 您始终都可以在此处打开、保存和关闭文件。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MTSXL_Backstage_VF101808928最后，您可以在此处启动“选项”对话框，而无需进入“工具”菜单并单击“选项”。144433153733"/>
          <p:cNvSpPr txBox="1"/>
          <p:nvPr>
            <p:custDataLst>
              <p:tags r:id="rId2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最后，您可以在此处启动“选项”对话框， 而无需进入“工具”菜单并单击“选项”。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MTSXL_Backstage_VF101808928例如，在“常规”选项卡下，您可以控制新工作簿中的工作表数目；153833160933"/>
          <p:cNvSpPr txBox="1"/>
          <p:nvPr>
            <p:custDataLst>
              <p:tags r:id="rId2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例如，在“常规”选项卡下，您可以控制新工作簿中的工作表数目；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MTSXL_Backstage_VF101808928在“加载项”页面中，您可以启用和管理加载项。161033166500"/>
          <p:cNvSpPr txBox="1"/>
          <p:nvPr>
            <p:custDataLst>
              <p:tags r:id="rId2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在“加载项”页面中，您可以启用和管理加载项。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MTSXL_Backstage_VF101808928关闭“选项”对话框可以返回到打开的工作表。166600172700"/>
          <p:cNvSpPr txBox="1"/>
          <p:nvPr>
            <p:custDataLst>
              <p:tags r:id="rId2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关闭“选项”对话框可以返回到打开的工作表。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MTSXL_Backstage_VF101808928要记住的另一件事情是：您可以随时单击任何一个工作区选项卡以退出Backstage172800180267"/>
          <p:cNvSpPr txBox="1"/>
          <p:nvPr>
            <p:custDataLst>
              <p:tags r:id="rId2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要记住的另一件事情是： 您可以随时单击任何一个工作区选项卡以退出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Backstage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视图。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" name="MTSXL_Backstage_VF101808928最后还有一点要说明。180367183267"/>
          <p:cNvSpPr txBox="1"/>
          <p:nvPr>
            <p:custDataLst>
              <p:tags r:id="rId2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最后还有一点要说明。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" name="MTSXL_Backstage_VF101808928请注意文件顶部的“兼容模式”字样。183367187000"/>
          <p:cNvSpPr txBox="1"/>
          <p:nvPr>
            <p:custDataLst>
              <p:tags r:id="rId2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请注意文件顶部的“兼容模式”字样。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MTSXL_Backstage_VF101808928如果您打开一个在早期版本中创建的文件，187100190933"/>
          <p:cNvSpPr txBox="1"/>
          <p:nvPr>
            <p:custDataLst>
              <p:tags r:id="rId2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如果您打开一个在早期版本中创建的文件，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2" name="MTSXL_Backstage_VF101808928而该文件与Excel2010191033198500"/>
          <p:cNvSpPr txBox="1"/>
          <p:nvPr>
            <p:custDataLst>
              <p:tags r:id="rId3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而该文件与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Excel 2010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不完全兼容，您就会看到该字样。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" name="MTSXL_Backstage_VF101808928在本课程的后面部分，您将了解关于兼容模式和在不同Excel198600206667"/>
          <p:cNvSpPr txBox="1"/>
          <p:nvPr>
            <p:custDataLst>
              <p:tags r:id="rId3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在本课程的后面部分， 您将了解关于兼容模式和在不同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Excel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版本之间切换的更多信息。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4" name="MTSXL_Backstage_VF101808928接下来，我们将了解如何在文件中工作。206767212332"/>
          <p:cNvSpPr txBox="1"/>
          <p:nvPr>
            <p:custDataLst>
              <p:tags r:id="rId3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接下来，我们将了解如何在文件中工作。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793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通过左侧的“文件”选项卡，您可以进入Backstage1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通过左侧的“文件”选项卡，您可以进入Backstage1267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通过左侧的“文件”选项卡，您可以进入Backstage10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通过左侧的“文件”选项卡，您可以进入Backstage1096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例如，您可以在该视图下打印电子表格，或通过电子邮件将电子表格发送给同事。11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例如，您可以在该视图下打印电子表格，或通过电子邮件将电子表格发送给同事。11067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例如，您可以在该视图下打印电子表格，或通过电子邮件将电子表格发送给同事。20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例如，您可以在该视图下打印电子表格，或通过电子邮件将电子表格发送给同事。20100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Backstage视图还提供了一系列选项卡，每个选项卡都有一组命令。20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Backstage视图还提供了一系列选项卡，每个选项卡都有一组命令。2020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Backstage视图还提供了一系列选项卡，每个选项卡都有一组命令。26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Backstage视图还提供了一系列选项卡，每个选项卡都有一组命令。2666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现在，我们将从“信息”选项卡开始快速了解这些选项卡。26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现在，我们将从“信息”选项卡开始快速了解这些选项卡。2676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现在，我们将从“信息”选项卡开始快速了解这些选项卡。33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现在，我们将从“信息”选项卡开始快速了解这些选项卡。33300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在“信息”选项卡下，您可将文件转换为2010格式；33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在“信息”选项卡下，您可将文件转换为2010格式；3340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在“信息”选项卡下，您可将文件转换为2010格式；43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在“信息”选项卡下，您可将文件转换为2010格式；4386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管理每个文件的草稿版本。43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管理每个文件的草稿版本。43967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管理每个文件的草稿版本。47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管理每个文件的草稿版本。4780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您还可在分发文件之前检查文件中的个人信息。47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您还可在分发文件之前检查文件中的个人信息。4790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您还可在分发文件之前检查文件中的个人信息。53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您还可在分发文件之前检查文件中的个人信息。53233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在“最近所用文件”选项卡下，您可以找到已使用文件的列表。像往常那样单击“新建”可以创建新文件。53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在“最近所用文件”选项卡下，您可以找到已使用文件的列表。像往常那样单击“新建”可以创建新文件。53333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在“最近所用文件”选项卡下，您可以找到已使用文件的列表。像往常那样单击“新建”可以创建新文件。65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在“最近所用文件”选项卡下，您可以找到已使用文件的列表。像往常那样单击“新建”可以创建新文件。65200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您可以双击空白工作簿，也可以使用任意数量的现成模板。65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您可以双击空白工作簿，也可以使用任意数量的现成模板。65300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您可以双击空白工作簿，也可以使用任意数量的现成模板。71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您可以双击空白工作簿，也可以使用任意数量的现成模板。71300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如果单击示例模板，您将看到随Excel一起安装的一组模板。71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如果单击示例模板，您将看到随Excel一起安装的一组模板。71400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如果单击示例模板，您将看到随Excel一起安装的一组模板。79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如果单击示例模板，您将看到随Excel一起安装的一组模板。79700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但如果连接到Internet，您也可从Office.com79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但如果连接到Internet，您也可从Office.com79800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但如果连接到Internet，您也可从Office.com85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但如果连接到Internet，您也可从Office.com85967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在这个网站上，您会发现大量可供选择的模板以及最新的文件。86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在这个网站上，您会发现大量可供选择的模板以及最新的文件。86067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在这个网站上，您会发现大量可供选择的模板以及最新的文件。92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在这个网站上，您会发现大量可供选择的模板以及最新的文件。92167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若要使用某个模板，只需选中它，然后双击打开它即可使用。92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若要使用某个模板，只需选中它，然后双击打开它即可使用。92267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若要使用某个模板，只需选中它，然后双击打开它即可使用。100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若要使用某个模板，只需选中它，然后双击打开它即可使用。100300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您可以自定义模板，立即开始输入数据，然后像往常那样保存文件。100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您可以自定义模板，立即开始输入数据，然后像往常那样保存文件。100400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您可以自定义模板，立即开始输入数据，然后像往常那样保存文件。108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您可以自定义模板，立即开始输入数据，然后像往常那样保存文件。108733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下面，我们再回到Backstage视图下介绍“打印”选项卡。108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下面，我们再回到Backstage视图下介绍“打印”选项卡。108833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下面，我们再回到Backstage视图下介绍“打印”选项卡。115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下面，我们再回到Backstage视图下介绍“打印”选项卡。115267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您可以看到该选项卡下的设置包括页面范围和纸张方向。115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您可以看到该选项卡下的设置包括页面范围和纸张方向。115367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您可以看到该选项卡下的设置包括页面范围和纸张方向。121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您可以看到该选项卡下的设置包括页面范围和纸张方向。121967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列表中的下一个选项卡是“保存并发送”，用于通过电子邮件或传真等多种方式共享文件。122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列表中的下一个选项卡是“保存并发送”，用于通过电子邮件或传真等多种方式共享文件。122067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列表中的下一个选项卡是“保存并发送”，用于通过电子邮件或传真等多种方式共享文件。132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列表中的下一个选项卡是“保存并发送”，用于通过电子邮件或传真等多种方式共享文件。132967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现在，您可能已经注意到：无论选择了哪一个选项卡，您始终都可以在此处打开、保存和关闭文件。133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现在，您可能已经注意到：无论选择了哪一个选项卡，您始终都可以在此处打开、保存和关闭文件。133067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现在，您可能已经注意到：无论选择了哪一个选项卡，您始终都可以在此处打开、保存和关闭文件。144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现在，您可能已经注意到：无论选择了哪一个选项卡，您始终都可以在此处打开、保存和关闭文件。144333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最后，您可以在此处启动“选项”对话框，而无需进入“工具”菜单并单击“选项”。144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最后，您可以在此处启动“选项”对话框，而无需进入“工具”菜单并单击“选项”。144433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最后，您可以在此处启动“选项”对话框，而无需进入“工具”菜单并单击“选项”。153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最后，您可以在此处启动“选项”对话框，而无需进入“工具”菜单并单击“选项”。153733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例如，在“常规”选项卡下，您可以控制新工作簿中的工作表数目；153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例如，在“常规”选项卡下，您可以控制新工作簿中的工作表数目；153833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例如，在“常规”选项卡下，您可以控制新工作簿中的工作表数目；160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例如，在“常规”选项卡下，您可以控制新工作簿中的工作表数目；160933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在“加载项”页面中，您可以启用和管理加载项。161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在“加载项”页面中，您可以启用和管理加载项。161033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在“加载项”页面中，您可以启用和管理加载项。166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在“加载项”页面中，您可以启用和管理加载项。166500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关闭“选项”对话框可以返回到打开的工作表。166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关闭“选项”对话框可以返回到打开的工作表。166600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关闭“选项”对话框可以返回到打开的工作表。172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关闭“选项”对话框可以返回到打开的工作表。172700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要记住的另一件事情是：您可以随时单击任何一个工作区选项卡以退出Backstage172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要记住的另一件事情是：您可以随时单击任何一个工作区选项卡以退出Backstage172800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要记住的另一件事情是：您可以随时单击任何一个工作区选项卡以退出Backstage180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要记住的另一件事情是：您可以随时单击任何一个工作区选项卡以退出Backstage180267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最后还有一点要说明。180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最后还有一点要说明。180367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最后还有一点要说明。183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最后还有一点要说明。183267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请注意文件顶部的“兼容模式”字样。183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请注意文件顶部的“兼容模式”字样。183367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请注意文件顶部的“兼容模式”字样。187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请注意文件顶部的“兼容模式”字样。187000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如果您打开一个在早期版本中创建的文件，187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如果您打开一个在早期版本中创建的文件，187100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如果您打开一个在早期版本中创建的文件，190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如果您打开一个在早期版本中创建的文件，190933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而该文件与Excel2010191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而该文件与Excel2010191033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而该文件与Excel2010198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而该文件与Excel2010198500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在本课程的后面部分，您将了解关于兼容模式和在不同Excel198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在本课程的后面部分，您将了解关于兼容模式和在不同Excel198600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在本课程的后面部分，您将了解关于兼容模式和在不同Excel206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在本课程的后面部分，您将了解关于兼容模式和在不同Excel206667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接下来，我们将了解如何在文件中工作。206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接下来，我们将了解如何在文件中工作。206767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Backstage_VF101808928接下来，我们将了解如何在文件中工作。2123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Backstage_VF101808928接下来，我们将了解如何在文件中工作。212332"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  <p:bldP spid="4" grpId="0" animBg="1"/>
          <p:bldP spid="4" grpId="1" animBg="1"/>
          <p:bldP spid="5" grpId="0" animBg="1"/>
          <p:bldP spid="5" grpId="1" animBg="1"/>
          <p:bldP spid="6" grpId="0" animBg="1"/>
          <p:bldP spid="6" grpId="1" animBg="1"/>
          <p:bldP spid="8" grpId="0" animBg="1"/>
          <p:bldP spid="8" grpId="1" animBg="1"/>
          <p:bldP spid="9" grpId="0" animBg="1"/>
          <p:bldP spid="9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</p:childTnLst>
            </p:cTn>
          </p:par>
        </p:tnLst>
        <p:bldLst>
          <p:bldP spid="7" grpId="0" build="p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在“开始”选项卡上执行基本操作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Excel 2010</a:t>
            </a:r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1371600" y="5638800"/>
            <a:ext cx="62484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zh-CN" sz="14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指向视频底部查看视频控件。沿进度栏拖动或指向进度栏可以向前或向后移动。</a:t>
            </a:r>
          </a:p>
          <a:p>
            <a:endParaRPr lang="zh-CN" dirty="0"/>
          </a:p>
        </p:txBody>
      </p:sp>
      <p:pic>
        <p:nvPicPr>
          <p:cNvPr id="10" name="MTSXL_HomeTab_VF101808922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MTSXL_HomeTab_VF101808922这是“开始”选项卡，您会在其中找到很多用于日常任务的命令。700" time="700"/>
                    <p14:bmk name="MTSXL_HomeTab_VF101808922这是“开始”选项卡，您会在其中找到很多用于日常任务的命令。6567" time="6567"/>
                    <p14:bmk name="MTSXL_HomeTab_VF101808922这些命令按与它们相关的任务或领域分组，有助于缩短查找命令所用的时间。6667" time="6667"/>
                    <p14:bmk name="MTSXL_HomeTab_VF101808922这些命令按与它们相关的任务或领域分组，有助于缩短查找命令所用的时间。16667" time="16667"/>
                    <p14:bmk name="MTSXL_HomeTab_VF101808922例如，您会在“剪贴板”组中找到复制和粘贴命令。16767" time="16767"/>
                    <p14:bmk name="MTSXL_HomeTab_VF101808922例如，您会在“剪贴板”组中找到复制和粘贴命令。22067" time="22067"/>
                    <p14:bmk name="MTSXL_HomeTab_VF101808922您会在“字体”组中找到设置字体的命令。22167" time="22167"/>
                    <p14:bmk name="MTSXL_HomeTab_VF101808922您会在“字体”组中找到设置字体的命令。27700" time="27700"/>
                    <p14:bmk name="MTSXL_HomeTab_VF101808922“对齐方式”组包含文本居中或文本右对齐的命令。27800" time="27800"/>
                    <p14:bmk name="MTSXL_HomeTab_VF101808922“对齐方式”组包含文本居中或文本右对齐的命令。33200" time="33200"/>
                    <p14:bmk name="MTSXL_HomeTab_VF101808922下面，我将完成一些基本任务，帮助您熟悉“开始”选项卡。33300" time="33300"/>
                    <p14:bmk name="MTSXL_HomeTab_VF101808922下面，我将完成一些基本任务，帮助您熟悉“开始”选项卡。40600" time="40600"/>
                    <p14:bmk name="MTSXL_HomeTab_VF101808922首先，我要让列标题变得更醒目一点。40700" time="40700"/>
                    <p14:bmk name="MTSXL_HomeTab_VF101808922首先，我要让列标题变得更醒目一点。44833" time="44833"/>
                    <p14:bmk name="MTSXL_HomeTab_VF101808922我将选择第一行，然后在“样式”组中单击“单元格样式”。44933" time="44933"/>
                    <p14:bmk name="MTSXL_HomeTab_VF101808922我将选择第一行，然后在“样式”组中单击“单元格样式”。51633" time="51633"/>
                    <p14:bmk name="MTSXL_HomeTab_VF101808922请注意，在进行选择之前，我可以指向一种样式并查看它的显示效果。51733" time="51733"/>
                    <p14:bmk name="MTSXL_HomeTab_VF101808922请注意，在进行选择之前，我可以指向一种样式并查看它的显示效果。58000" time="58000"/>
                    <p14:bmk name="MTSXL_HomeTab_VF101808922标题1的显示效果不错，所以我将选择使用这种样式，58100" time="58100"/>
                    <p14:bmk name="MTSXL_HomeTab_VF101808922标题1的显示效果不错，所以我将选择使用这种样式，70700" time="70700"/>
                    <p14:bmk name="MTSXL_HomeTab_VF101808922现在，您可以看到有一些文本被隐藏了。70800" time="70800"/>
                    <p14:bmk name="MTSXL_HomeTab_VF101808922现在，您可以看到有一些文本被隐藏了。74900" time="74900"/>
                    <p14:bmk name="MTSXL_HomeTab_VF101808922我可以在“对齐方式”组中单击“自动换行”，让文本自动换行。75000" time="75000"/>
                    <p14:bmk name="MTSXL_HomeTab_VF101808922我可以在“对齐方式”组中单击“自动换行”，让文本自动换行。82533" time="82533"/>
                    <p14:bmk name="MTSXL_HomeTab_VF101808922我也可以更改列宽，方法是选择所有数据，82633" time="82633"/>
                    <p14:bmk name="MTSXL_HomeTab_VF101808922我也可以更改列宽，方法是选择所有数据，86633" time="86633"/>
                    <p14:bmk name="MTSXL_HomeTab_VF101808922单击“单元格”组中的“格式”，然后选择“自动调整列宽”。86733" time="86733"/>
                    <p14:bmk name="MTSXL_HomeTab_VF101808922单击“单元格”组中的“格式”，然后选择“自动调整列宽”。93667" time="93667"/>
                    <p14:bmk name="MTSXL_HomeTab_VF101808922现在效果更好。93767" time="93767"/>
                    <p14:bmk name="MTSXL_HomeTab_VF101808922现在效果更好。95033" time="95033"/>
                    <p14:bmk name="MTSXL_HomeTab_VF101808922另外，这些单元格是突出显示的。95133" time="95133"/>
                    <p14:bmk name="MTSXL_HomeTab_VF101808922另外，这些单元格是突出显示的。99400" time="99400"/>
                    <p14:bmk name="MTSXL_HomeTab_VF101808922我不需要这种格式，因此我将选择这些单元格并取消突出显示，方法是进入“编辑”组，99500" time="99500"/>
                    <p14:bmk name="MTSXL_HomeTab_VF101808922我不需要这种格式，因此我将选择这些单元格并取消突出显示，方法是进入“编辑”组，108100" time="108100"/>
                    <p14:bmk name="MTSXL_HomeTab_VF101808922单击“清除”，然后选择“清除格式”。108200" time="108200"/>
                    <p14:bmk name="MTSXL_HomeTab_VF101808922单击“清除”，然后选择“清除格式”。114400" time="114400"/>
                    <p14:bmk name="MTSXL_HomeTab_VF101808922我还需要在此工作表中添加一列，使它包含一些其他数据，114500" time="114500"/>
                    <p14:bmk name="MTSXL_HomeTab_VF101808922我还需要在此工作表中添加一列，使它包含一些其他数据，118933" time="118933"/>
                    <p14:bmk name="MTSXL_HomeTab_VF101808922因此我将进入“单元格”组，单击“插入”并选择“插入工作表列”。119033" time="119033"/>
                    <p14:bmk name="MTSXL_HomeTab_VF101808922因此我将进入“单元格”组，单击“插入”并选择“插入工作表列”。128133" time="128133"/>
                    <p14:bmk name="MTSXL_HomeTab_VF101808922最后，我要在这里的另一个电子表格中复制数据，并将数据粘贴到新列中。128233" time="128233"/>
                    <p14:bmk name="MTSXL_HomeTab_VF101808922最后，我要在这里的另一个电子表格中复制数据，并将数据粘贴到新列中。135667" time="135667"/>
                    <p14:bmk name="MTSXL_HomeTab_VF101808922我将在这里进行复制，在这里进行粘贴。135767" time="135767"/>
                    <p14:bmk name="MTSXL_HomeTab_VF101808922我将在这里进行复制，在这里进行粘贴。150700" time="150700"/>
                    <p14:bmk name="MTSXL_HomeTab_VF101808922请注意，这里显示了一系列选项，可以用它们来控制粘贴数据的方式，150800" time="150800"/>
                    <p14:bmk name="MTSXL_HomeTab_VF101808922请注意，这里显示了一系列选项，可以用它们来控制粘贴数据的方式，157767" time="157767"/>
                    <p14:bmk name="MTSXL_HomeTab_VF101808922我可以将鼠标悬停在按钮上，以查看每个选项的作用。157867" time="157867"/>
                    <p14:bmk name="MTSXL_HomeTab_VF101808922我可以将鼠标悬停在按钮上，以查看每个选项的作用。162900" time="162900"/>
                    <p14:bmk name="MTSXL_HomeTab_VF101808922例如，此选项可以保留源工作簿的列宽。163000" time="163000"/>
                    <p14:bmk name="MTSXL_HomeTab_VF101808922例如，此选项可以保留源工作簿的列宽。168433" time="168433"/>
                    <p14:bmk name="MTSXL_HomeTab_VF101808922此选项可以保留文本格式。168533" time="168533"/>
                    <p14:bmk name="MTSXL_HomeTab_VF101808922此选项可以保留文本格式。171367" time="171367"/>
                    <p14:bmk name="MTSXL_HomeTab_VF101808922现在，我们已经快速浏览了“开始”选项卡。171467" time="171467"/>
                    <p14:bmk name="MTSXL_HomeTab_VF101808922现在，我们已经快速浏览了“开始”选项卡。176133" time="176133"/>
                    <p14:bmk name="MTSXL_HomeTab_VF101808922接下来，我将演示如何使用公式。176233" time="176233"/>
                    <p14:bmk name="MTSXL_HomeTab_VF101808922接下来，我将演示如何使用公式。181326" time="181326"/>
                  </p14:bmkLst>
                </p14:media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3" name="MTSXL_HomeTab_VF101808922这是“开始”选项卡，您会在其中找到很多用于日常任务的命令。7006567"/>
          <p:cNvSpPr txBox="1"/>
          <p:nvPr>
            <p:custDataLst>
              <p:tags r:id="rId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这是“开始”选项卡，您会在其中找到很多用于日常任务的命令。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MTSXL_HomeTab_VF101808922这些命令按与它们相关的任务或领域分组，有助于缩短查找命令所用的时间。666716667"/>
          <p:cNvSpPr txBox="1"/>
          <p:nvPr>
            <p:custDataLst>
              <p:tags r:id="rId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这些命令按与它们相关的任务或领域分组， 有助于缩短查找命令所用的时间。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MTSXL_HomeTab_VF101808922例如，您会在“剪贴板”组中找到复制和粘贴命令。1676722067"/>
          <p:cNvSpPr txBox="1"/>
          <p:nvPr>
            <p:custDataLst>
              <p:tags r:id="rId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例如，您会在“剪贴板”组中找到复制和粘贴命令。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MTSXL_HomeTab_VF101808922您会在“字体”组中找到设置字体的命令。2216727700"/>
          <p:cNvSpPr txBox="1"/>
          <p:nvPr>
            <p:custDataLst>
              <p:tags r:id="rId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您会在“字体”组中找到设置字体的命令。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MTSXL_HomeTab_VF101808922“对齐方式”组包含文本居中或文本右对齐的命令。2780033200"/>
          <p:cNvSpPr txBox="1"/>
          <p:nvPr>
            <p:custDataLst>
              <p:tags r:id="rId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“对齐方式”组包含文本居中或文本右对齐的命令。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MTSXL_HomeTab_VF101808922下面，我将完成一些基本任务，帮助您熟悉“开始”选项卡。3330040600"/>
          <p:cNvSpPr txBox="1"/>
          <p:nvPr>
            <p:custDataLst>
              <p:tags r:id="rId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下面，我将完成一些基本任务，帮助您熟悉“开始”选项卡。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MTSXL_HomeTab_VF101808922首先，我要让列标题变得更醒目一点。4070044833"/>
          <p:cNvSpPr txBox="1"/>
          <p:nvPr>
            <p:custDataLst>
              <p:tags r:id="rId1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首先，我要让列标题变得更醒目一点。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MTSXL_HomeTab_VF101808922我将选择第一行，然后在“样式”组中单击“单元格样式”。4493351633"/>
          <p:cNvSpPr txBox="1"/>
          <p:nvPr>
            <p:custDataLst>
              <p:tags r:id="rId1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我将选择第一行，然后在“样式”组中单击“单元格样式”。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MTSXL_HomeTab_VF101808922请注意，在进行选择之前，我可以指向一种样式并查看它的显示效果。5173358000"/>
          <p:cNvSpPr txBox="1"/>
          <p:nvPr>
            <p:custDataLst>
              <p:tags r:id="rId1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请注意，在进行选择之前，我可以指向一种样式并查看它的显示效果。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MTSXL_HomeTab_VF101808922标题1的显示效果不错，所以我将选择使用这种样式，5810070700"/>
          <p:cNvSpPr txBox="1"/>
          <p:nvPr>
            <p:custDataLst>
              <p:tags r:id="rId1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标题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1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的显示效果不错，所以我将选择使用这种样式， 然后我将进入“字体”组并添加一种填充色。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MTSXL_HomeTab_VF101808922现在，您可以看到有一些文本被隐藏了。7080074900"/>
          <p:cNvSpPr txBox="1"/>
          <p:nvPr>
            <p:custDataLst>
              <p:tags r:id="rId1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现在，您可以看到有一些文本被隐藏了。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MTSXL_HomeTab_VF101808922我可以在“对齐方式”组中单击“自动换行”，让文本自动换行。7500082533"/>
          <p:cNvSpPr txBox="1"/>
          <p:nvPr>
            <p:custDataLst>
              <p:tags r:id="rId1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我可以在“对齐方式”组中单击“自动换行”，让文本自动换行。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MTSXL_HomeTab_VF101808922我也可以更改列宽，方法是选择所有数据，8263386633"/>
          <p:cNvSpPr txBox="1"/>
          <p:nvPr>
            <p:custDataLst>
              <p:tags r:id="rId1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我也可以更改列宽，方法是选择所有数据，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MTSXL_HomeTab_VF101808922单击“单元格”组中的“格式”，然后选择“自动调整列宽”。8673393667"/>
          <p:cNvSpPr txBox="1"/>
          <p:nvPr>
            <p:custDataLst>
              <p:tags r:id="rId1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单击“单元格”组中的“格式”，然后选择“自动调整列宽”。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MTSXL_HomeTab_VF101808922现在效果更好。9376795033"/>
          <p:cNvSpPr txBox="1"/>
          <p:nvPr>
            <p:custDataLst>
              <p:tags r:id="rId1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现在效果更好。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MTSXL_HomeTab_VF101808922另外，这些单元格是突出显示的。9513399400"/>
          <p:cNvSpPr txBox="1"/>
          <p:nvPr>
            <p:custDataLst>
              <p:tags r:id="rId1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另外，这些单元格是突出显示的。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" name="MTSXL_HomeTab_VF101808922我不需要这种格式，因此我将选择这些单元格并取消突出显示，方法是进入“编辑”组，99500108100"/>
          <p:cNvSpPr txBox="1"/>
          <p:nvPr>
            <p:custDataLst>
              <p:tags r:id="rId2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我不需要这种格式， 因此我将选择这些单元格并取消突出显示，方法是进入“编辑”组，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MTSXL_HomeTab_VF101808922单击“清除”，然后选择“清除格式”。108200114400"/>
          <p:cNvSpPr txBox="1"/>
          <p:nvPr>
            <p:custDataLst>
              <p:tags r:id="rId2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单击“清除”，然后选择“清除格式”。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MTSXL_HomeTab_VF101808922我还需要在此工作表中添加一列，使它包含一些其他数据，114500118933"/>
          <p:cNvSpPr txBox="1"/>
          <p:nvPr>
            <p:custDataLst>
              <p:tags r:id="rId2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我还需要在此工作表中添加一列，使它包含一些其他数据，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MTSXL_HomeTab_VF101808922因此我将进入“单元格”组，单击“插入”并选择“插入工作表列”。119033128133"/>
          <p:cNvSpPr txBox="1"/>
          <p:nvPr>
            <p:custDataLst>
              <p:tags r:id="rId2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因此我将进入“单元格”组，单击“插入”并选择“插入工作表列”。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MTSXL_HomeTab_VF101808922最后，我要在这里的另一个电子表格中复制数据，并将数据粘贴到新列中。128233135667"/>
          <p:cNvSpPr txBox="1"/>
          <p:nvPr>
            <p:custDataLst>
              <p:tags r:id="rId2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最后，我要在这里的另一个电子表格中复制数据， 并将数据粘贴到新列中。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MTSXL_HomeTab_VF101808922我将在这里进行复制，在这里进行粘贴。135767150700"/>
          <p:cNvSpPr txBox="1"/>
          <p:nvPr>
            <p:custDataLst>
              <p:tags r:id="rId2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我将在这里进行复制，在这里进行粘贴。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MTSXL_HomeTab_VF101808922请注意，这里显示了一系列选项，可以用它们来控制粘贴数据的方式，150800157767"/>
          <p:cNvSpPr txBox="1"/>
          <p:nvPr>
            <p:custDataLst>
              <p:tags r:id="rId2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请注意，这里显示了一系列选项，可以用它们来控制粘贴数据的方式，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" name="MTSXL_HomeTab_VF101808922我可以将鼠标悬停在按钮上，以查看每个选项的作用。157867162900"/>
          <p:cNvSpPr txBox="1"/>
          <p:nvPr>
            <p:custDataLst>
              <p:tags r:id="rId2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我可以将鼠标悬停在按钮上，以查看每个选项的作用。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" name="MTSXL_HomeTab_VF101808922例如，此选项可以保留源工作簿的列宽。163000168433"/>
          <p:cNvSpPr txBox="1"/>
          <p:nvPr>
            <p:custDataLst>
              <p:tags r:id="rId2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例如，此选项可以保留源工作簿的列宽。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MTSXL_HomeTab_VF101808922此选项可以保留文本格式。168533171367"/>
          <p:cNvSpPr txBox="1"/>
          <p:nvPr>
            <p:custDataLst>
              <p:tags r:id="rId2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此选项可以保留文本格式。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2" name="MTSXL_HomeTab_VF101808922现在，我们已经快速浏览了“开始”选项卡。171467176133"/>
          <p:cNvSpPr txBox="1"/>
          <p:nvPr>
            <p:custDataLst>
              <p:tags r:id="rId3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现在，我们已经快速浏览了“开始”选项卡。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" name="MTSXL_HomeTab_VF101808922接下来，我将演示如何使用公式。176233181326"/>
          <p:cNvSpPr txBox="1"/>
          <p:nvPr>
            <p:custDataLst>
              <p:tags r:id="rId3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接下来，我将演示如何使用公式。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737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这是“开始”选项卡，您会在其中找到很多用于日常任务的命令。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这是“开始”选项卡，您会在其中找到很多用于日常任务的命令。700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这是“开始”选项卡，您会在其中找到很多用于日常任务的命令。6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这是“开始”选项卡，您会在其中找到很多用于日常任务的命令。656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这些命令按与它们相关的任务或领域分组，有助于缩短查找命令所用的时间。6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这些命令按与它们相关的任务或领域分组，有助于缩短查找命令所用的时间。6667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这些命令按与它们相关的任务或领域分组，有助于缩短查找命令所用的时间。16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这些命令按与它们相关的任务或领域分组，有助于缩短查找命令所用的时间。16667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例如，您会在“剪贴板”组中找到复制和粘贴命令。16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例如，您会在“剪贴板”组中找到复制和粘贴命令。16767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例如，您会在“剪贴板”组中找到复制和粘贴命令。22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例如，您会在“剪贴板”组中找到复制和粘贴命令。2206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您会在“字体”组中找到设置字体的命令。22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您会在“字体”组中找到设置字体的命令。2216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您会在“字体”组中找到设置字体的命令。27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您会在“字体”组中找到设置字体的命令。27700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“对齐方式”组包含文本居中或文本右对齐的命令。27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“对齐方式”组包含文本居中或文本右对齐的命令。2780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“对齐方式”组包含文本居中或文本右对齐的命令。33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“对齐方式”组包含文本居中或文本右对齐的命令。33200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下面，我将完成一些基本任务，帮助您熟悉“开始”选项卡。33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下面，我将完成一些基本任务，帮助您熟悉“开始”选项卡。33300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下面，我将完成一些基本任务，帮助您熟悉“开始”选项卡。40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下面，我将完成一些基本任务，帮助您熟悉“开始”选项卡。4060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首先，我要让列标题变得更醒目一点。40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首先，我要让列标题变得更醒目一点。4070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首先，我要让列标题变得更醒目一点。44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首先，我要让列标题变得更醒目一点。44833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我将选择第一行，然后在“样式”组中单击“单元格样式”。44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我将选择第一行，然后在“样式”组中单击“单元格样式”。44933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我将选择第一行，然后在“样式”组中单击“单元格样式”。51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我将选择第一行，然后在“样式”组中单击“单元格样式”。5163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请注意，在进行选择之前，我可以指向一种样式并查看它的显示效果。51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请注意，在进行选择之前，我可以指向一种样式并查看它的显示效果。51733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请注意，在进行选择之前，我可以指向一种样式并查看它的显示效果。58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请注意，在进行选择之前，我可以指向一种样式并查看它的显示效果。58000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标题1的显示效果不错，所以我将选择使用这种样式，58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标题1的显示效果不错，所以我将选择使用这种样式，58100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标题1的显示效果不错，所以我将选择使用这种样式，70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标题1的显示效果不错，所以我将选择使用这种样式，70700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现在，您可以看到有一些文本被隐藏了。70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现在，您可以看到有一些文本被隐藏了。70800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现在，您可以看到有一些文本被隐藏了。74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现在，您可以看到有一些文本被隐藏了。74900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我可以在“对齐方式”组中单击“自动换行”，让文本自动换行。75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我可以在“对齐方式”组中单击“自动换行”，让文本自动换行。7500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我可以在“对齐方式”组中单击“自动换行”，让文本自动换行。82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我可以在“对齐方式”组中单击“自动换行”，让文本自动换行。82533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我也可以更改列宽，方法是选择所有数据，82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我也可以更改列宽，方法是选择所有数据，82633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我也可以更改列宽，方法是选择所有数据，86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我也可以更改列宽，方法是选择所有数据，86633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单击“单元格”组中的“格式”，然后选择“自动调整列宽”。86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单击“单元格”组中的“格式”，然后选择“自动调整列宽”。86733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单击“单元格”组中的“格式”，然后选择“自动调整列宽”。93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单击“单元格”组中的“格式”，然后选择“自动调整列宽”。93667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现在效果更好。93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现在效果更好。93767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现在效果更好。95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现在效果更好。95033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另外，这些单元格是突出显示的。95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另外，这些单元格是突出显示的。95133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另外，这些单元格是突出显示的。99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另外，这些单元格是突出显示的。99400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我不需要这种格式，因此我将选择这些单元格并取消突出显示，方法是进入“编辑”组，99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我不需要这种格式，因此我将选择这些单元格并取消突出显示，方法是进入“编辑”组，99500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我不需要这种格式，因此我将选择这些单元格并取消突出显示，方法是进入“编辑”组，108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我不需要这种格式，因此我将选择这些单元格并取消突出显示，方法是进入“编辑”组，108100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单击“清除”，然后选择“清除格式”。108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单击“清除”，然后选择“清除格式”。108200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单击“清除”，然后选择“清除格式”。114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单击“清除”，然后选择“清除格式”。114400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我还需要在此工作表中添加一列，使它包含一些其他数据，114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我还需要在此工作表中添加一列，使它包含一些其他数据，114500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我还需要在此工作表中添加一列，使它包含一些其他数据，118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我还需要在此工作表中添加一列，使它包含一些其他数据，118933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因此我将进入“单元格”组，单击“插入”并选择“插入工作表列”。119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因此我将进入“单元格”组，单击“插入”并选择“插入工作表列”。119033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因此我将进入“单元格”组，单击“插入”并选择“插入工作表列”。128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因此我将进入“单元格”组，单击“插入”并选择“插入工作表列”。128133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最后，我要在这里的另一个电子表格中复制数据，并将数据粘贴到新列中。128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最后，我要在这里的另一个电子表格中复制数据，并将数据粘贴到新列中。128233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最后，我要在这里的另一个电子表格中复制数据，并将数据粘贴到新列中。135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最后，我要在这里的另一个电子表格中复制数据，并将数据粘贴到新列中。135667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我将在这里进行复制，在这里进行粘贴。135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我将在这里进行复制，在这里进行粘贴。135767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我将在这里进行复制，在这里进行粘贴。150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我将在这里进行复制，在这里进行粘贴。150700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请注意，这里显示了一系列选项，可以用它们来控制粘贴数据的方式，150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请注意，这里显示了一系列选项，可以用它们来控制粘贴数据的方式，150800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请注意，这里显示了一系列选项，可以用它们来控制粘贴数据的方式，157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请注意，这里显示了一系列选项，可以用它们来控制粘贴数据的方式，157767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我可以将鼠标悬停在按钮上，以查看每个选项的作用。157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我可以将鼠标悬停在按钮上，以查看每个选项的作用。157867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我可以将鼠标悬停在按钮上，以查看每个选项的作用。162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我可以将鼠标悬停在按钮上，以查看每个选项的作用。162900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例如，此选项可以保留源工作簿的列宽。163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例如，此选项可以保留源工作簿的列宽。163000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例如，此选项可以保留源工作簿的列宽。168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例如，此选项可以保留源工作簿的列宽。168433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此选项可以保留文本格式。168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此选项可以保留文本格式。168533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此选项可以保留文本格式。171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此选项可以保留文本格式。171367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现在，我们已经快速浏览了“开始”选项卡。171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现在，我们已经快速浏览了“开始”选项卡。171467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现在，我们已经快速浏览了“开始”选项卡。176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现在，我们已经快速浏览了“开始”选项卡。176133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接下来，我将演示如何使用公式。176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接下来，我将演示如何使用公式。176233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HomeTab_VF101808922接下来，我将演示如何使用公式。1813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HomeTab_VF101808922接下来，我将演示如何使用公式。181326"/>
                      </p:tgtEl>
                    </p:cond>
                  </p:nextCondLst>
                </p:seq>
              </p:childTnLst>
            </p:cTn>
          </p:par>
        </p:tnLst>
        <p:bldLst>
          <p:bldP spid="9" grpId="0" build="p"/>
          <p:bldP spid="3" grpId="0" animBg="1"/>
          <p:bldP spid="3" grpId="1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</p:childTnLst>
            </p:cTn>
          </p:par>
        </p:tnLst>
        <p:bldLst>
          <p:bldP spid="9" grpId="0" build="p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随时随地进行数学运算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转换到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Excel 2010</a:t>
            </a:r>
          </a:p>
        </p:txBody>
      </p:sp>
      <p:sp>
        <p:nvSpPr>
          <p:cNvPr id="8" name="Text Placeholder 6"/>
          <p:cNvSpPr txBox="1">
            <a:spLocks/>
          </p:cNvSpPr>
          <p:nvPr/>
        </p:nvSpPr>
        <p:spPr>
          <a:xfrm>
            <a:off x="1371600" y="5638800"/>
            <a:ext cx="6248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zh-CN" sz="14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C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dirty="0">
                <a:latin typeface="微软雅黑" pitchFamily="34" charset="-122"/>
                <a:ea typeface="微软雅黑" pitchFamily="34" charset="-122"/>
              </a:rPr>
              <a:t>指向视频底部查看视频控件。沿进度栏拖动或指向进度栏可以向前或向后移动。</a:t>
            </a:r>
          </a:p>
          <a:p>
            <a:endParaRPr lang="zh-CN" dirty="0"/>
          </a:p>
        </p:txBody>
      </p:sp>
      <p:pic>
        <p:nvPicPr>
          <p:cNvPr id="10" name="MTSXL_Formulas_VF101808927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MTSXL_Formulas_VF101808927在Excel2010767" time="767"/>
                    <p14:bmk name="MTSXL_Formulas_VF101808927在Excel20104967" time="4967"/>
                    <p14:bmk name="MTSXL_Formulas_VF101808927但关于数学计算，您首先应该明白：无论您在使用哪一个选项卡，都不会对计算产生影响。5067" time="5067"/>
                    <p14:bmk name="MTSXL_Formulas_VF101808927但关于数学计算，您首先应该明白：无论您在使用哪一个选项卡，都不会对计算产生影响。13700" time="13700"/>
                    <p14:bmk name="MTSXL_Formulas_VF101808927例如，在显示“数据”选项卡时，我可以输入一个公式并按Enter，然后便可以得到数学计算结果。13800" time="13800"/>
                    <p14:bmk name="MTSXL_Formulas_VF101808927例如，在显示“数据”选项卡时，我可以输入一个公式并按Enter，然后便可以得到数学计算结果。30633" time="30633"/>
                    <p14:bmk name="MTSXL_Formulas_VF101808927若要进行求和、求平均数等基本数学计算，可以使用“开始”选项卡上的“求和”按钮。30733" time="30733"/>
                    <p14:bmk name="MTSXL_Formulas_VF101808927若要进行求和、求平均数等基本数学计算，可以使用“开始”选项卡上的“求和”按钮。39000" time="39000"/>
                    <p14:bmk name="MTSXL_Formulas_VF101808927例如，我在末行单击鼠标，单击求和按钮，然后按Enter，这样便可将这些数字相加。39100" time="39100"/>
                    <p14:bmk name="MTSXL_Formulas_VF101808927例如，我在末行单击鼠标，单击求和按钮，然后按Enter，这样便可将这些数字相加。54700" time="54700"/>
                    <p14:bmk name="MTSXL_Formulas_VF101808927现在，我们将介绍更加高级的功能，比如，您要计算抵押付款，54800" time="54800"/>
                    <p14:bmk name="MTSXL_Formulas_VF101808927现在，我们将介绍更加高级的功能，比如，您要计算抵押付款，62100" time="62100"/>
                    <p14:bmk name="MTSXL_Formulas_VF101808927您记得这个函数以“PP”开头。62200" time="62200"/>
                    <p14:bmk name="MTSXL_Formulas_VF101808927您记得这个函数以“PP”开头。67200" time="67200"/>
                    <p14:bmk name="MTSXL_Formulas_VF101808927首先键入一个等号，然后键入起始字母P。67300" time="67300"/>
                    <p14:bmk name="MTSXL_Formulas_VF101808927首先键入一个等号，然后键入起始字母P。71633" time="71633"/>
                    <p14:bmk name="MTSXL_Formulas_VF101808927“公式记忆式键入”功能将显示匹配的函数的列表，并显示工具提示，告诉您每个函数的作用。71733" time="71733"/>
                    <p14:bmk name="MTSXL_Formulas_VF101808927“公式记忆式键入”功能将显示匹配的函数的列表，并显示工具提示，告诉您每个函数的作用。81100" time="81100"/>
                    <p14:bmk name="MTSXL_Formulas_VF101808927双击相应函数，然后您就可以开始为该函数添加参数了。81200" time="81200"/>
                    <p14:bmk name="MTSXL_Formulas_VF101808927双击相应函数，然后您就可以开始为该函数添加参数了。87200" time="87200"/>
                    <p14:bmk name="MTSXL_Formulas_VF101808927如果您在使用函数时需要帮助，只需单击其名称即可查看帮助主题。87300" time="87300"/>
                    <p14:bmk name="MTSXL_Formulas_VF101808927如果您在使用函数时需要帮助，只需单击其名称即可查看帮助主题。95000" time="95000"/>
                    <p14:bmk name="MTSXL_Formulas_VF101808927接下来，我将完成这个公式。95100" time="95100"/>
                    <p14:bmk name="MTSXL_Formulas_VF101808927接下来，我将完成这个公式。98333" time="98333"/>
                    <p14:bmk name="MTSXL_Formulas_VF101808927好了。98433" time="98433"/>
                    <p14:bmk name="MTSXL_Formulas_VF101808927好了。100000" time="100000"/>
                    <p14:bmk name="MTSXL_Formulas_VF101808927无论显示哪个功能区选项卡都可以进行数字计算。100100" time="100100"/>
                    <p14:bmk name="MTSXL_Formulas_VF101808927无论显示哪个功能区选项卡都可以进行数字计算。105200" time="105200"/>
                    <p14:bmk name="MTSXL_Formulas_VF101808927既然这样，您可能会疑惑什么时候使用“公式”选项卡，105300" time="105300"/>
                    <p14:bmk name="MTSXL_Formulas_VF101808927既然这样，您可能会疑惑什么时候使用“公式”选项卡，111333" time="111333"/>
                    <p14:bmk name="MTSXL_Formulas_VF101808927答案是当您需要查找某个函数时，就可以使用该选项卡了。111433" time="111433"/>
                    <p14:bmk name="MTSXL_Formulas_VF101808927答案是当您需要查找某个函数时，就可以使用该选项卡了。117133" time="117133"/>
                    <p14:bmk name="MTSXL_Formulas_VF101808927您可以在函数库组中查找函数库，117233" time="117233"/>
                    <p14:bmk name="MTSXL_Formulas_VF101808927您可以在函数库组中查找函数库，120633" time="120633"/>
                    <p14:bmk name="MTSXL_Formulas_VF101808927单击每个库下的箭头，即可看到它包含的函数的列表。120733" time="120733"/>
                    <p14:bmk name="MTSXL_Formulas_VF101808927单击每个库下的箭头，即可看到它包含的函数的列表。126967" time="126967"/>
                    <p14:bmk name="MTSXL_Formulas_VF101808927另外，您可以将鼠标悬停在某个函数上，这样便会显示一个工具提示，告诉您该函数的作用。127067" time="127067"/>
                    <p14:bmk name="MTSXL_Formulas_VF101808927另外，您可以将鼠标悬停在某个函数上，这样便会显示一个工具提示，告诉您该函数的作用。137833" time="137833"/>
                    <p14:bmk name="MTSXL_Formulas_VF101808927而且，您在此处也可以找到求和命令。137933" time="137933"/>
                    <p14:bmk name="MTSXL_Formulas_VF101808927而且，您在此处也可以找到求和命令。141733" time="141733"/>
                    <p14:bmk name="MTSXL_Formulas_VF101808927此外，您在此处可以找到其他一些使用公式的工具，141833" time="141833"/>
                    <p14:bmk name="MTSXL_Formulas_VF101808927此外，您在此处可以找到其他一些使用公式的工具，146733" time="146733"/>
                    <p14:bmk name="MTSXL_Formulas_VF101808927例如跟踪引用单元格，以及用于自动或手动计算公式的选项。146833" time="146833"/>
                    <p14:bmk name="MTSXL_Formulas_VF101808927例如跟踪引用单元格，以及用于自动或手动计算公式的选项。153767" time="153767"/>
                    <p14:bmk name="MTSXL_Formulas_VF101808927接下来，我将演示如何在功能区上找到更多命令。153867" time="153867"/>
                    <p14:bmk name="MTSXL_Formulas_VF101808927接下来，我将演示如何在功能区上找到更多命令。160799" time="160799"/>
                  </p14:bmkLst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3" name="MTSXL_Formulas_VF101808927在Excel20107674967"/>
          <p:cNvSpPr txBox="1"/>
          <p:nvPr>
            <p:custDataLst>
              <p:tags r:id="rId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在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Excel 2010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中，公式有自己的选项卡。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MTSXL_Formulas_VF101808927但关于数学计算，您首先应该明白：无论您在使用哪一个选项卡，都不会对计算产生影响。506713700"/>
          <p:cNvSpPr txBox="1"/>
          <p:nvPr>
            <p:custDataLst>
              <p:tags r:id="rId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但关于数学计算，您首先应该明白： 无论您在使用哪一个选项卡，都不会对计算产生影响。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MTSXL_Formulas_VF101808927例如，在显示“数据”选项卡时，我可以输入一个公式并按Enter，然后便可以得到数学计算结果。1380030633"/>
          <p:cNvSpPr txBox="1"/>
          <p:nvPr>
            <p:custDataLst>
              <p:tags r:id="rId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例如，在显示“数据”选项卡时， 我可以输入一个公式并按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Enter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，然后便可以得到数学计算结果。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MTSXL_Formulas_VF101808927若要进行求和、求平均数等基本数学计算，可以使用“开始”选项卡上的“求和”按钮。3073339000"/>
          <p:cNvSpPr txBox="1"/>
          <p:nvPr>
            <p:custDataLst>
              <p:tags r:id="rId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若要进行求和、求平均数等基本数学计算， 可以使用“开始”选项卡上的“求和”按钮。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MTSXL_Formulas_VF101808927例如，我在末行单击鼠标，单击求和按钮，然后按Enter，这样便可将这些数字相加。3910054700"/>
          <p:cNvSpPr txBox="1"/>
          <p:nvPr>
            <p:custDataLst>
              <p:tags r:id="rId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例如，我在末行单击鼠标，单击求和按钮， 然后按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Enter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，这样便可将这些数字相加。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MTSXL_Formulas_VF101808927现在，我们将介绍更加高级的功能，比如，您要计算抵押付款，5480062100"/>
          <p:cNvSpPr txBox="1"/>
          <p:nvPr>
            <p:custDataLst>
              <p:tags r:id="rId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现在，我们将介绍更加高级的功能，比如，您要计算抵押付款，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MTSXL_Formulas_VF101808927您记得这个函数以“PP”开头。6220067200"/>
          <p:cNvSpPr txBox="1"/>
          <p:nvPr>
            <p:custDataLst>
              <p:tags r:id="rId1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您记得这个函数以“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PP”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开头。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MTSXL_Formulas_VF101808927首先键入一个等号，然后键入起始字母P。6730071633"/>
          <p:cNvSpPr txBox="1"/>
          <p:nvPr>
            <p:custDataLst>
              <p:tags r:id="rId1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首先键入一个等号，然后键入起始字母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P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MTSXL_Formulas_VF101808927“公式记忆式键入”功能将显示匹配的函数的列表，并显示工具提示，告诉您每个函数的作用。7173381100"/>
          <p:cNvSpPr txBox="1"/>
          <p:nvPr>
            <p:custDataLst>
              <p:tags r:id="rId1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“公式记忆式键入”功能将显示匹配的函数的列表， 并显示工具提示，告诉您每个函数的作用。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MTSXL_Formulas_VF101808927双击相应函数，然后您就可以开始为该函数添加参数了。8120087200"/>
          <p:cNvSpPr txBox="1"/>
          <p:nvPr>
            <p:custDataLst>
              <p:tags r:id="rId1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双击相应函数，然后您就可以开始为该函数添加参数了。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MTSXL_Formulas_VF101808927如果您在使用函数时需要帮助，只需单击其名称即可查看帮助主题。8730095000"/>
          <p:cNvSpPr txBox="1"/>
          <p:nvPr>
            <p:custDataLst>
              <p:tags r:id="rId1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如果您在使用函数时需要帮助，只需单击其名称即可查看帮助主题。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MTSXL_Formulas_VF101808927接下来，我将完成这个公式。9510098333"/>
          <p:cNvSpPr txBox="1"/>
          <p:nvPr>
            <p:custDataLst>
              <p:tags r:id="rId1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接下来，我将完成这个公式。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MTSXL_Formulas_VF101808927好了。98433100000"/>
          <p:cNvSpPr txBox="1"/>
          <p:nvPr>
            <p:custDataLst>
              <p:tags r:id="rId1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好了。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MTSXL_Formulas_VF101808927无论显示哪个功能区选项卡都可以进行数字计算。100100105200"/>
          <p:cNvSpPr txBox="1"/>
          <p:nvPr>
            <p:custDataLst>
              <p:tags r:id="rId1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无论显示哪个功能区选项卡都可以进行数字计算。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MTSXL_Formulas_VF101808927既然这样，您可能会疑惑什么时候使用“公式”选项卡，105300111333"/>
          <p:cNvSpPr txBox="1"/>
          <p:nvPr>
            <p:custDataLst>
              <p:tags r:id="rId1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既然这样，您可能会疑惑什么时候使用“公式”选项卡，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MTSXL_Formulas_VF101808927答案是当您需要查找某个函数时，就可以使用该选项卡了。111433117133"/>
          <p:cNvSpPr txBox="1"/>
          <p:nvPr>
            <p:custDataLst>
              <p:tags r:id="rId1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答案是当您需要查找某个函数时，就可以使用该选项卡了。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" name="MTSXL_Formulas_VF101808927您可以在函数库组中查找函数库，117233120633"/>
          <p:cNvSpPr txBox="1"/>
          <p:nvPr>
            <p:custDataLst>
              <p:tags r:id="rId2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您可以在函数库组中查找函数库，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MTSXL_Formulas_VF101808927单击每个库下的箭头，即可看到它包含的函数的列表。120733126967"/>
          <p:cNvSpPr txBox="1"/>
          <p:nvPr>
            <p:custDataLst>
              <p:tags r:id="rId2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单击每个库下的箭头，即可看到它包含的函数的列表。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MTSXL_Formulas_VF101808927另外，您可以将鼠标悬停在某个函数上，这样便会显示一个工具提示，告诉您该函数的作用。127067137833"/>
          <p:cNvSpPr txBox="1"/>
          <p:nvPr>
            <p:custDataLst>
              <p:tags r:id="rId2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另外，您可以将鼠标悬停在某个函数上， 这样便会显示一个工具提示，告诉您该函数的作用。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MTSXL_Formulas_VF101808927而且，您在此处也可以找到求和命令。137933141733"/>
          <p:cNvSpPr txBox="1"/>
          <p:nvPr>
            <p:custDataLst>
              <p:tags r:id="rId2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而且，您在此处也可以找到求和命令。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MTSXL_Formulas_VF101808927此外，您在此处可以找到其他一些使用公式的工具，141833146733"/>
          <p:cNvSpPr txBox="1"/>
          <p:nvPr>
            <p:custDataLst>
              <p:tags r:id="rId2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此外，您在此处可以找到其他一些使用公式的工具，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MTSXL_Formulas_VF101808927例如跟踪引用单元格，以及用于自动或手动计算公式的选项。146833153767"/>
          <p:cNvSpPr txBox="1"/>
          <p:nvPr>
            <p:custDataLst>
              <p:tags r:id="rId2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例如跟踪引用单元格，以及用于自动或手动计算公式的选项。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MTSXL_Formulas_VF101808927接下来，我将演示如何在功能区上找到更多命令。153867160799"/>
          <p:cNvSpPr txBox="1"/>
          <p:nvPr>
            <p:custDataLst>
              <p:tags r:id="rId2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接下来，我将演示如何在功能区上找到更多命令。</a:t>
            </a:r>
            <a:endParaRPr lang="zh-CN" alt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281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在Excel2010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在Excel2010767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在Excel20104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在Excel2010496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但关于数学计算，您首先应该明白：无论您在使用哪一个选项卡，都不会对计算产生影响。5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但关于数学计算，您首先应该明白：无论您在使用哪一个选项卡，都不会对计算产生影响。5067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但关于数学计算，您首先应该明白：无论您在使用哪一个选项卡，都不会对计算产生影响。13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但关于数学计算，您首先应该明白：无论您在使用哪一个选项卡，都不会对计算产生影响。13700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例如，在显示“数据”选项卡时，我可以输入一个公式并按Enter，然后便可以得到数学计算结果。13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例如，在显示“数据”选项卡时，我可以输入一个公式并按Enter，然后便可以得到数学计算结果。1380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例如，在显示“数据”选项卡时，我可以输入一个公式并按Enter，然后便可以得到数学计算结果。30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例如，在显示“数据”选项卡时，我可以输入一个公式并按Enter，然后便可以得到数学计算结果。30633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若要进行求和、求平均数等基本数学计算，可以使用“开始”选项卡上的“求和”按钮。30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若要进行求和、求平均数等基本数学计算，可以使用“开始”选项卡上的“求和”按钮。3073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若要进行求和、求平均数等基本数学计算，可以使用“开始”选项卡上的“求和”按钮。39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若要进行求和、求平均数等基本数学计算，可以使用“开始”选项卡上的“求和”按钮。39000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例如，我在末行单击鼠标，单击求和按钮，然后按Enter，这样便可将这些数字相加。39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例如，我在末行单击鼠标，单击求和按钮，然后按Enter，这样便可将这些数字相加。3910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例如，我在末行单击鼠标，单击求和按钮，然后按Enter，这样便可将这些数字相加。54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例如，我在末行单击鼠标，单击求和按钮，然后按Enter，这样便可将这些数字相加。54700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现在，我们将介绍更加高级的功能，比如，您要计算抵押付款，54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现在，我们将介绍更加高级的功能，比如，您要计算抵押付款，54800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现在，我们将介绍更加高级的功能，比如，您要计算抵押付款，62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现在，我们将介绍更加高级的功能，比如，您要计算抵押付款，6210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您记得这个函数以“PP”开头。62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您记得这个函数以“PP”开头。6220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您记得这个函数以“PP”开头。67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您记得这个函数以“PP”开头。67200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首先键入一个等号，然后键入起始字母P。67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首先键入一个等号，然后键入起始字母P。67300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首先键入一个等号，然后键入起始字母P。71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首先键入一个等号，然后键入起始字母P。7163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“公式记忆式键入”功能将显示匹配的函数的列表，并显示工具提示，告诉您每个函数的作用。71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“公式记忆式键入”功能将显示匹配的函数的列表，并显示工具提示，告诉您每个函数的作用。71733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“公式记忆式键入”功能将显示匹配的函数的列表，并显示工具提示，告诉您每个函数的作用。81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“公式记忆式键入”功能将显示匹配的函数的列表，并显示工具提示，告诉您每个函数的作用。81100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双击相应函数，然后您就可以开始为该函数添加参数了。81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双击相应函数，然后您就可以开始为该函数添加参数了。81200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双击相应函数，然后您就可以开始为该函数添加参数了。87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双击相应函数，然后您就可以开始为该函数添加参数了。87200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如果您在使用函数时需要帮助，只需单击其名称即可查看帮助主题。87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如果您在使用函数时需要帮助，只需单击其名称即可查看帮助主题。87300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如果您在使用函数时需要帮助，只需单击其名称即可查看帮助主题。95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如果您在使用函数时需要帮助，只需单击其名称即可查看帮助主题。95000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接下来，我将完成这个公式。95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接下来，我将完成这个公式。9510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接下来，我将完成这个公式。98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接下来，我将完成这个公式。98333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好了。98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好了。98433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好了。100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好了。100000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无论显示哪个功能区选项卡都可以进行数字计算。100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无论显示哪个功能区选项卡都可以进行数字计算。100100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无论显示哪个功能区选项卡都可以进行数字计算。105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无论显示哪个功能区选项卡都可以进行数字计算。105200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既然这样，您可能会疑惑什么时候使用“公式”选项卡，105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既然这样，您可能会疑惑什么时候使用“公式”选项卡，105300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既然这样，您可能会疑惑什么时候使用“公式”选项卡，111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既然这样，您可能会疑惑什么时候使用“公式”选项卡，111333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答案是当您需要查找某个函数时，就可以使用该选项卡了。111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答案是当您需要查找某个函数时，就可以使用该选项卡了。111433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答案是当您需要查找某个函数时，就可以使用该选项卡了。117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答案是当您需要查找某个函数时，就可以使用该选项卡了。117133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您可以在函数库组中查找函数库，117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您可以在函数库组中查找函数库，117233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您可以在函数库组中查找函数库，120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您可以在函数库组中查找函数库，120633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单击每个库下的箭头，即可看到它包含的函数的列表。120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单击每个库下的箭头，即可看到它包含的函数的列表。120733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单击每个库下的箭头，即可看到它包含的函数的列表。126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单击每个库下的箭头，即可看到它包含的函数的列表。126967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另外，您可以将鼠标悬停在某个函数上，这样便会显示一个工具提示，告诉您该函数的作用。127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另外，您可以将鼠标悬停在某个函数上，这样便会显示一个工具提示，告诉您该函数的作用。127067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另外，您可以将鼠标悬停在某个函数上，这样便会显示一个工具提示，告诉您该函数的作用。137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另外，您可以将鼠标悬停在某个函数上，这样便会显示一个工具提示，告诉您该函数的作用。137833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而且，您在此处也可以找到求和命令。137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而且，您在此处也可以找到求和命令。137933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而且，您在此处也可以找到求和命令。141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而且，您在此处也可以找到求和命令。141733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此外，您在此处可以找到其他一些使用公式的工具，141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此外，您在此处可以找到其他一些使用公式的工具，141833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此外，您在此处可以找到其他一些使用公式的工具，146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此外，您在此处可以找到其他一些使用公式的工具，146733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例如跟踪引用单元格，以及用于自动或手动计算公式的选项。146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例如跟踪引用单元格，以及用于自动或手动计算公式的选项。146833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例如跟踪引用单元格，以及用于自动或手动计算公式的选项。153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例如跟踪引用单元格，以及用于自动或手动计算公式的选项。153767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接下来，我将演示如何在功能区上找到更多命令。153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接下来，我将演示如何在功能区上找到更多命令。153867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10" bmkName="MTSXL_Formulas_VF101808927接下来，我将演示如何在功能区上找到更多命令。16079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MTSXL_Formulas_VF101808927接下来，我将演示如何在功能区上找到更多命令。160799"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3" grpId="0" animBg="1"/>
          <p:bldP spid="3" grpId="1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9" grpId="0" animBg="1"/>
          <p:bldP spid="9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</p:childTnLst>
            </p:cTn>
          </p:par>
        </p:tnLst>
        <p:bldLst>
          <p:bldP spid="8" grpId="0" build="p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DIACAPTIONSHIDDEN" val="False"/>
  <p:tag name="CUSTOMXMLPARTID" val="{67573DED-18AF-4FED-9FB1-0CA62E6B222B}"/>
  <p:tag name="CAPTIONID" val="147ba9bd-42d3-4e28-b0ab-152745605377"/>
  <p:tag name="TEMPPRESENTATIONFILE" val="C:\Users\v-linss\AppData\Local\Temp\tmpC9A8.tmp"/>
  <p:tag name="TEMPMEDIAFILENAME" val="C:\Users\v-linss\AppData\Local\Temp\tmpCBCC_MTSXL_Intro_Video_VF101808919.wmv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7ba9bd-42d3-4e28-b0ab-152745605377"/>
  <p:tag name="CAPTIONINTERNALID" val="db1086c9-ad62-4a49-aa77-a43998da2dd7"/>
  <p:tag name="CAPTIONITEMSYSNAME" val="MTSXL_Intro_Video_VF101808919若要使用功能区，可以单击选项卡以查找所需的命令，5890063100"/>
  <p:tag name="BOOKMARKENTRYNAME" val="MTSXL_Intro_Video_VF101808919若要使用功能区，可以单击选项卡以查找所需的命令，58900"/>
  <p:tag name="BOOKMARKEXITNAME" val="MTSXL_Intro_Video_VF101808919若要使用功能区，可以单击选项卡以查找所需的命令，63100"/>
  <p:tag name="CAPTIONDISPLAYAREA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9a49572-19a2-47e1-ac71-d47916d13852"/>
  <p:tag name="CAPTIONINTERNALID" val="803216c6-1c46-4be0-bc71-4017a0157f0b"/>
  <p:tag name="CAPTIONITEMSYSNAME" val="MTSXL_MoreCommands_VF101808914现在，我将创建一个图表，以具体示例来演示功能区的工作原理。913316033"/>
  <p:tag name="BOOKMARKENTRYNAME" val="MTSXL_MoreCommands_VF101808914现在，我将创建一个图表，以具体示例来演示功能区的工作原理。9133"/>
  <p:tag name="BOOKMARKEXITNAME" val="MTSXL_MoreCommands_VF101808914现在，我将创建一个图表，以具体示例来演示功能区的工作原理。16033"/>
  <p:tag name="CAPTIONDISPLAYAREA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9a49572-19a2-47e1-ac71-d47916d13852"/>
  <p:tag name="CAPTIONINTERNALID" val="9f485af2-0df6-461d-9110-7fbca25caa93"/>
  <p:tag name="CAPTIONITEMSYSNAME" val="MTSXL_MoreCommands_VF101808914首先，我将插入点放在图表数据上，然后单击“插入”选项卡。1613323900"/>
  <p:tag name="BOOKMARKENTRYNAME" val="MTSXL_MoreCommands_VF101808914首先，我将插入点放在图表数据上，然后单击“插入”选项卡。16133"/>
  <p:tag name="BOOKMARKEXITNAME" val="MTSXL_MoreCommands_VF101808914首先，我将插入点放在图表数据上，然后单击“插入”选项卡。23900"/>
  <p:tag name="CAPTIONDISPLAYAREA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9a49572-19a2-47e1-ac71-d47916d13852"/>
  <p:tag name="CAPTIONINTERNALID" val="eddb388f-c230-4c95-b045-78adc100e957"/>
  <p:tag name="CAPTIONITEMSYSNAME" val="MTSXL_MoreCommands_VF101808914我希望获得简单柱形图，所以我将会单击“柱形图”来选择图表类型。2400031900"/>
  <p:tag name="BOOKMARKENTRYNAME" val="MTSXL_MoreCommands_VF101808914我希望获得简单柱形图，所以我将会单击“柱形图”来选择图表类型。24000"/>
  <p:tag name="BOOKMARKEXITNAME" val="MTSXL_MoreCommands_VF101808914我希望获得简单柱形图，所以我将会单击“柱形图”来选择图表类型。31900"/>
  <p:tag name="CAPTIONDISPLAYAREA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9a49572-19a2-47e1-ac71-d47916d13852"/>
  <p:tag name="CAPTIONINTERNALID" val="241260fe-dbe8-4c09-918e-ac0c78272240"/>
  <p:tag name="CAPTIONITEMSYSNAME" val="MTSXL_MoreCommands_VF101808914图表插入后，功能区的“图表工具”下就会立即出现更多命令。3200038133"/>
  <p:tag name="BOOKMARKENTRYNAME" val="MTSXL_MoreCommands_VF101808914图表插入后，功能区的“图表工具”下就会立即出现更多命令。32000"/>
  <p:tag name="BOOKMARKEXITNAME" val="MTSXL_MoreCommands_VF101808914图表插入后，功能区的“图表工具”下就会立即出现更多命令。38133"/>
  <p:tag name="CAPTIONDISPLAYAREA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9a49572-19a2-47e1-ac71-d47916d13852"/>
  <p:tag name="CAPTIONINTERNALID" val="636773d8-3fbf-4a09-9983-2a3b674a8c53"/>
  <p:tag name="CAPTIONITEMSYSNAME" val="MTSXL_MoreCommands_VF101808914现在，在我演示其他方面前，请注意当我单击图表外部时，图表工具就会消失。3823347100"/>
  <p:tag name="BOOKMARKENTRYNAME" val="MTSXL_MoreCommands_VF101808914现在，在我演示其他方面前，请注意当我单击图表外部时，图表工具就会消失。38233"/>
  <p:tag name="BOOKMARKEXITNAME" val="MTSXL_MoreCommands_VF101808914现在，在我演示其他方面前，请注意当我单击图表外部时，图表工具就会消失。47100"/>
  <p:tag name="CAPTIONDISPLAYAREA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9a49572-19a2-47e1-ac71-d47916d13852"/>
  <p:tag name="CAPTIONINTERNALID" val="23925140-13a3-4da2-9cf4-c143b3c2a016"/>
  <p:tag name="CAPTIONITEMSYSNAME" val="MTSXL_MoreCommands_VF101808914换句话说，一些功能区命令是否出现，取决于您前面进行的操作。4720054967"/>
  <p:tag name="BOOKMARKENTRYNAME" val="MTSXL_MoreCommands_VF101808914换句话说，一些功能区命令是否出现，取决于您前面进行的操作。47200"/>
  <p:tag name="BOOKMARKEXITNAME" val="MTSXL_MoreCommands_VF101808914换句话说，一些功能区命令是否出现，取决于您前面进行的操作。54967"/>
  <p:tag name="CAPTIONDISPLAYAREA" val="Fals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9a49572-19a2-47e1-ac71-d47916d13852"/>
  <p:tag name="CAPTIONINTERNALID" val="0f1a8814-bb22-461d-a69c-c293c85f530a"/>
  <p:tag name="CAPTIONITEMSYSNAME" val="MTSXL_MoreCommands_VF101808914如果您不使用这些命令，那么就不会需要它们，因此也就看不到这些命令。5506762100"/>
  <p:tag name="BOOKMARKENTRYNAME" val="MTSXL_MoreCommands_VF101808914如果您不使用这些命令，那么就不会需要它们，因此也就看不到这些命令。55067"/>
  <p:tag name="BOOKMARKEXITNAME" val="MTSXL_MoreCommands_VF101808914如果您不使用这些命令，那么就不会需要它们，因此也就看不到这些命令。62100"/>
  <p:tag name="CAPTIONDISPLAYAREA" val="Fals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9a49572-19a2-47e1-ac71-d47916d13852"/>
  <p:tag name="CAPTIONINTERNALID" val="a2a712bc-2559-4d47-b401-14b4316161cb"/>
  <p:tag name="CAPTIONITEMSYSNAME" val="MTSXL_MoreCommands_VF101808914我将会单击图表内部使这些图表工具命令重新出现，我们来看看“设计”选项卡上有哪些内容。6220072033"/>
  <p:tag name="BOOKMARKENTRYNAME" val="MTSXL_MoreCommands_VF101808914我将会单击图表内部使这些图表工具命令重新出现，我们来看看“设计”选项卡上有哪些内容。62200"/>
  <p:tag name="BOOKMARKEXITNAME" val="MTSXL_MoreCommands_VF101808914我将会单击图表内部使这些图表工具命令重新出现，我们来看看“设计”选项卡上有哪些内容。72033"/>
  <p:tag name="CAPTIONDISPLAYAREA" val="Fals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9a49572-19a2-47e1-ac71-d47916d13852"/>
  <p:tag name="CAPTIONINTERNALID" val="2a0c97b1-26a3-410f-b084-19a2b0a6f444"/>
  <p:tag name="CAPTIONITEMSYSNAME" val="MTSXL_MoreCommands_VF101808914更改图表类型的命令就在这里，7213375900"/>
  <p:tag name="BOOKMARKENTRYNAME" val="MTSXL_MoreCommands_VF101808914更改图表类型的命令就在这里，72133"/>
  <p:tag name="BOOKMARKEXITNAME" val="MTSXL_MoreCommands_VF101808914更改图表类型的命令就在这里，75900"/>
  <p:tag name="CAPTIONDISPLAYAREA" val="Fals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9a49572-19a2-47e1-ac71-d47916d13852"/>
  <p:tag name="CAPTIONINTERNALID" val="41322915-743a-419a-bc80-37ca9abfdaa7"/>
  <p:tag name="CAPTIONITEMSYSNAME" val="MTSXL_MoreCommands_VF101808914或者，您可通过单击“图表布局”库中的任意选项快速更改图表的外观，7600083067"/>
  <p:tag name="BOOKMARKENTRYNAME" val="MTSXL_MoreCommands_VF101808914或者，您可通过单击“图表布局”库中的任意选项快速更改图表的外观，76000"/>
  <p:tag name="BOOKMARKEXITNAME" val="MTSXL_MoreCommands_VF101808914或者，您可通过单击“图表布局”库中的任意选项快速更改图表的外观，83067"/>
  <p:tag name="CAPTIONDISPLAYAREA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7ba9bd-42d3-4e28-b0ab-152745605377"/>
  <p:tag name="CAPTIONINTERNALID" val="30119828-9932-4028-bd45-2404311cc057"/>
  <p:tag name="CAPTIONITEMSYSNAME" val="MTSXL_Intro_Video_VF101808919而不需要浏览菜单和大约30个不同的工具栏。6320069533"/>
  <p:tag name="BOOKMARKENTRYNAME" val="MTSXL_Intro_Video_VF101808919而不需要浏览菜单和大约30个不同的工具栏。63200"/>
  <p:tag name="BOOKMARKEXITNAME" val="MTSXL_Intro_Video_VF101808919而不需要浏览菜单和大约30个不同的工具栏。69533"/>
  <p:tag name="CAPTIONDISPLAYAREA" val="Fals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9a49572-19a2-47e1-ac71-d47916d13852"/>
  <p:tag name="CAPTIONINTERNALID" val="7665a5e4-6bdc-4168-b044-439f5f7155b5"/>
  <p:tag name="CAPTIONITEMSYSNAME" val="MTSXL_MoreCommands_VF101808914或者在“图表样式”库中进行更改。8316787033"/>
  <p:tag name="BOOKMARKENTRYNAME" val="MTSXL_MoreCommands_VF101808914或者在“图表样式”库中进行更改。83167"/>
  <p:tag name="BOOKMARKEXITNAME" val="MTSXL_MoreCommands_VF101808914或者在“图表样式”库中进行更改。87033"/>
  <p:tag name="CAPTIONDISPLAYAREA" val="Fals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9a49572-19a2-47e1-ac71-d47916d13852"/>
  <p:tag name="CAPTIONINTERNALID" val="df9b1430-2701-4055-9b15-92cb6cc4c50f"/>
  <p:tag name="CAPTIONITEMSYSNAME" val="MTSXL_MoreCommands_VF101808914现在，看一下“布局”选项卡。8713390933"/>
  <p:tag name="BOOKMARKENTRYNAME" val="MTSXL_MoreCommands_VF101808914现在，看一下“布局”选项卡。87133"/>
  <p:tag name="BOOKMARKEXITNAME" val="MTSXL_MoreCommands_VF101808914现在，看一下“布局”选项卡。90933"/>
  <p:tag name="CAPTIONDISPLAYAREA" val="Fals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9a49572-19a2-47e1-ac71-d47916d13852"/>
  <p:tag name="CAPTIONINTERNALID" val="4aec7139-2b29-4c9b-85eb-9cd415fdd943"/>
  <p:tag name="CAPTIONITEMSYSNAME" val="MTSXL_MoreCommands_VF101808914您可在这里找到更改图表上元素（如标题）的命令。9103396900"/>
  <p:tag name="BOOKMARKENTRYNAME" val="MTSXL_MoreCommands_VF101808914您可在这里找到更改图表上元素（如标题）的命令。91033"/>
  <p:tag name="BOOKMARKEXITNAME" val="MTSXL_MoreCommands_VF101808914您可在这里找到更改图表上元素（如标题）的命令。96900"/>
  <p:tag name="CAPTIONDISPLAYAREA" val="Fals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9a49572-19a2-47e1-ac71-d47916d13852"/>
  <p:tag name="CAPTIONINTERNALID" val="d35ff5ab-394e-40ee-92ec-8ad25eb7d7cd"/>
  <p:tag name="CAPTIONITEMSYSNAME" val="MTSXL_MoreCommands_VF101808914例如，我可以单击“坐标轴”命令，然后将我的纵坐标轴设置为以千为单位显示人民币金额。97000106000"/>
  <p:tag name="BOOKMARKENTRYNAME" val="MTSXL_MoreCommands_VF101808914例如，我可以单击“坐标轴”命令，然后将我的纵坐标轴设置为以千为单位显示人民币金额。97000"/>
  <p:tag name="BOOKMARKEXITNAME" val="MTSXL_MoreCommands_VF101808914例如，我可以单击“坐标轴”命令，然后将我的纵坐标轴设置为以千为单位显示人民币金额。106000"/>
  <p:tag name="CAPTIONDISPLAYAREA" val="Fals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9a49572-19a2-47e1-ac71-d47916d13852"/>
  <p:tag name="CAPTIONINTERNALID" val="b6f8e28f-70ea-4d7c-b6a1-6139337055f1"/>
  <p:tag name="CAPTIONITEMSYSNAME" val="MTSXL_MoreCommands_VF101808914这是我的修改。106100107900"/>
  <p:tag name="BOOKMARKENTRYNAME" val="MTSXL_MoreCommands_VF101808914这是我的修改。106100"/>
  <p:tag name="BOOKMARKEXITNAME" val="MTSXL_MoreCommands_VF101808914这是我的修改。107900"/>
  <p:tag name="CAPTIONDISPLAYAREA" val="Fals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9a49572-19a2-47e1-ac71-d47916d13852"/>
  <p:tag name="CAPTIONINTERNALID" val="a25cb3ec-f7a5-4a35-93a4-d2c17d20af85"/>
  <p:tag name="CAPTIONITEMSYSNAME" val="MTSXL_MoreCommands_VF101808914另外，我还可单击“数据标签”命令并将具体人民币金额添加至我图表的每一栏上。108000116900"/>
  <p:tag name="BOOKMARKENTRYNAME" val="MTSXL_MoreCommands_VF101808914另外，我还可单击“数据标签”命令并将具体人民币金额添加至我图表的每一栏上。108000"/>
  <p:tag name="BOOKMARKEXITNAME" val="MTSXL_MoreCommands_VF101808914另外，我还可单击“数据标签”命令并将具体人民币金额添加至我图表的每一栏上。116900"/>
  <p:tag name="CAPTIONDISPLAYAREA" val="Fals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9a49572-19a2-47e1-ac71-d47916d13852"/>
  <p:tag name="CAPTIONINTERNALID" val="3b1175e1-4f52-408f-acc6-a4c6676560c7"/>
  <p:tag name="CAPTIONITEMSYSNAME" val="MTSXL_MoreCommands_VF101808914最后，您可在“格式”选项卡上添加填充颜色或更改线型。117000125900"/>
  <p:tag name="BOOKMARKENTRYNAME" val="MTSXL_MoreCommands_VF101808914最后，您可在“格式”选项卡上添加填充颜色或更改线型。117000"/>
  <p:tag name="BOOKMARKEXITNAME" val="MTSXL_MoreCommands_VF101808914最后，您可在“格式”选项卡上添加填充颜色或更改线型。125900"/>
  <p:tag name="CAPTIONDISPLAYAREA" val="Fals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9a49572-19a2-47e1-ac71-d47916d13852"/>
  <p:tag name="CAPTIONINTERNALID" val="fd87e3f1-3a7e-448f-8d05-ed8f15795698"/>
  <p:tag name="CAPTIONITEMSYSNAME" val="MTSXL_MoreCommands_VF101808914例如，我们以添加填充颜色至图表。126000127133"/>
  <p:tag name="BOOKMARKENTRYNAME" val="MTSXL_MoreCommands_VF101808914例如，我们以添加填充颜色至图表。126000"/>
  <p:tag name="BOOKMARKEXITNAME" val="MTSXL_MoreCommands_VF101808914例如，我们以添加填充颜色至图表。127133"/>
  <p:tag name="CAPTIONDISPLAYAREA" val="Fals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9a49572-19a2-47e1-ac71-d47916d13852"/>
  <p:tag name="CAPTIONINTERNALID" val="9e603f21-7e10-4457-ad13-b0c3401e1e40"/>
  <p:tag name="CAPTIONITEMSYSNAME" val="MTSXL_MoreCommands_VF101808914此外，您看到该组的右下角中的箭头了吗？127233131933"/>
  <p:tag name="BOOKMARKENTRYNAME" val="MTSXL_MoreCommands_VF101808914此外，您看到该组的右下角中的箭头了吗？127233"/>
  <p:tag name="BOOKMARKEXITNAME" val="MTSXL_MoreCommands_VF101808914此外，您看到该组的右下角中的箭头了吗？131933"/>
  <p:tag name="CAPTIONDISPLAYAREA" val="Fals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9a49572-19a2-47e1-ac71-d47916d13852"/>
  <p:tag name="CAPTIONINTERNALID" val="14874c32-d11f-45fa-acdf-cd3ed016a4f5"/>
  <p:tag name="CAPTIONITEMSYSNAME" val="MTSXL_MoreCommands_VF101808914那是对话框启动程序，您将会在“功能区”选项卡上看到若干个这样的箭头。132033139933"/>
  <p:tag name="BOOKMARKENTRYNAME" val="MTSXL_MoreCommands_VF101808914那是对话框启动程序，您将会在“功能区”选项卡上看到若干个这样的箭头。132033"/>
  <p:tag name="BOOKMARKEXITNAME" val="MTSXL_MoreCommands_VF101808914那是对话框启动程序，您将会在“功能区”选项卡上看到若干个这样的箭头。139933"/>
  <p:tag name="CAPTIONDISPLAYAREA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7ba9bd-42d3-4e28-b0ab-152745605377"/>
  <p:tag name="CAPTIONINTERNALID" val="3d3c3d93-690e-4f4c-92ed-c0fc67b75add"/>
  <p:tag name="CAPTIONITEMSYSNAME" val="MTSXL_Intro_Video_VF101808919本课程的目的是帮助您从早期版本切换到Excel2010。6963374900"/>
  <p:tag name="BOOKMARKENTRYNAME" val="MTSXL_Intro_Video_VF101808919本课程的目的是帮助您从早期版本切换到Excel2010。69633"/>
  <p:tag name="BOOKMARKEXITNAME" val="MTSXL_Intro_Video_VF101808919本课程的目的是帮助您从早期版本切换到Excel2010。74900"/>
  <p:tag name="CAPTIONDISPLAYAREA" val="Fals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9a49572-19a2-47e1-ac71-d47916d13852"/>
  <p:tag name="CAPTIONINTERNALID" val="a56b28e4-35cf-4bd9-815b-8818a9ef2b72"/>
  <p:tag name="CAPTIONITEMSYSNAME" val="MTSXL_MoreCommands_VF101808914悬停时会显示启动程序提供的对话框是哪些。140033144133"/>
  <p:tag name="BOOKMARKENTRYNAME" val="MTSXL_MoreCommands_VF101808914悬停时会显示启动程序提供的对话框是哪些。140033"/>
  <p:tag name="BOOKMARKEXITNAME" val="MTSXL_MoreCommands_VF101808914悬停时会显示启动程序提供的对话框是哪些。144133"/>
  <p:tag name="CAPTIONDISPLAYAREA" val="Fals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9a49572-19a2-47e1-ac71-d47916d13852"/>
  <p:tag name="CAPTIONINTERNALID" val="563d1a9a-591f-43c7-ae5d-64e3d80f8d9e"/>
  <p:tag name="CAPTIONITEMSYSNAME" val="MTSXL_MoreCommands_VF101808914然后单击以启动对话框。144233147167"/>
  <p:tag name="BOOKMARKENTRYNAME" val="MTSXL_MoreCommands_VF101808914然后单击以启动对话框。144233"/>
  <p:tag name="BOOKMARKEXITNAME" val="MTSXL_MoreCommands_VF101808914然后单击以启动对话框。147167"/>
  <p:tag name="CAPTIONDISPLAYAREA" val="Fals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9a49572-19a2-47e1-ac71-d47916d13852"/>
  <p:tag name="CAPTIONINTERNALID" val="40b3a0b5-fcb4-411b-b3ee-0c903d35df49"/>
  <p:tag name="CAPTIONITEMSYSNAME" val="MTSXL_MoreCommands_VF101808914当我单击图表外部时，图表命令又会消失。147267152133"/>
  <p:tag name="BOOKMARKENTRYNAME" val="MTSXL_MoreCommands_VF101808914当我单击图表外部时，图表命令又会消失。147267"/>
  <p:tag name="BOOKMARKEXITNAME" val="MTSXL_MoreCommands_VF101808914当我单击图表外部时，图表命令又会消失。152133"/>
  <p:tag name="CAPTIONDISPLAYAREA" val="Fals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9a49572-19a2-47e1-ac71-d47916d13852"/>
  <p:tag name="CAPTIONINTERNALID" val="a2cff44a-5415-422b-bf83-6d13c5ad15a3"/>
  <p:tag name="CAPTIONITEMSYSNAME" val="MTSXL_MoreCommands_VF101808914请记住，如果您在某一时刻看不到所有命令，请不用担心。152233158000"/>
  <p:tag name="BOOKMARKENTRYNAME" val="MTSXL_MoreCommands_VF101808914请记住，如果您在某一时刻看不到所有命令，请不用担心。152233"/>
  <p:tag name="BOOKMARKEXITNAME" val="MTSXL_MoreCommands_VF101808914请记住，如果您在某一时刻看不到所有命令，请不用担心。158000"/>
  <p:tag name="CAPTIONDISPLAYAREA" val="Fals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9a49572-19a2-47e1-ac71-d47916d13852"/>
  <p:tag name="CAPTIONINTERNALID" val="f2d6e402-bb82-457f-8d74-65f0d35454ac"/>
  <p:tag name="CAPTIONITEMSYSNAME" val="MTSXL_MoreCommands_VF101808914您只需进行前几步操作，所需的命令就会出现。158100162933"/>
  <p:tag name="BOOKMARKENTRYNAME" val="MTSXL_MoreCommands_VF101808914您只需进行前几步操作，所需的命令就会出现。158100"/>
  <p:tag name="BOOKMARKEXITNAME" val="MTSXL_MoreCommands_VF101808914您只需进行前几步操作，所需的命令就会出现。162933"/>
  <p:tag name="CAPTIONDISPLAYAREA" val="Fals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9a49572-19a2-47e1-ac71-d47916d13852"/>
  <p:tag name="CAPTIONINTERNALID" val="35d881e1-25ab-4969-b4d6-bc1eb586a6cb"/>
  <p:tag name="CAPTIONITEMSYSNAME" val="MTSXL_MoreCommands_VF101808914接下来，我们来看看如何使用键盘快捷键。163033168066"/>
  <p:tag name="BOOKMARKENTRYNAME" val="MTSXL_MoreCommands_VF101808914接下来，我们来看看如何使用键盘快捷键。163033"/>
  <p:tag name="BOOKMARKEXITNAME" val="MTSXL_MoreCommands_VF101808914接下来，我们来看看如何使用键盘快捷键。168066"/>
  <p:tag name="CAPTIONDISPLAYAREA" val="Fals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PRESENTATIONFILE" val="C:\Users\v-linss\AppData\Local\Temp\tmpA066.tmp"/>
  <p:tag name="TEMPMEDIAFILENAME" val="C:\Users\v-linss\AppData\Local\Temp\tmpA25B_MTSXL_KeyCommands_VF101808917.wmv"/>
  <p:tag name="MEDIACAPTIONSHIDDEN" val="False"/>
  <p:tag name="CUSTOMXMLPARTID" val="{BB327B0B-1A65-45BD-9A36-14617270748B}"/>
  <p:tag name="CAPTIONID" val="c64cb401-5696-4433-893e-2b85f25b954d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4cb401-5696-4433-893e-2b85f25b954d"/>
  <p:tag name="CAPTIONINTERNALID" val="f5e337d6-9343-4026-8a44-008c4935381f"/>
  <p:tag name="CAPTIONITEMSYSNAME" val="MTSXL_KeyCommands_VF101808917如果您依赖键盘多于依赖鼠标，您会希望了解Excel201053310233"/>
  <p:tag name="BOOKMARKENTRYNAME" val="MTSXL_KeyCommands_VF101808917如果您依赖键盘多于依赖鼠标，您会希望了解Excel2010533"/>
  <p:tag name="BOOKMARKEXITNAME" val="MTSXL_KeyCommands_VF101808917如果您依赖键盘多于依赖鼠标，您会希望了解Excel201010233"/>
  <p:tag name="CAPTIONDISPLAYAREA" val="Fals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4cb401-5696-4433-893e-2b85f25b954d"/>
  <p:tag name="CAPTIONINTERNALID" val="df40f1bf-e477-49aa-9695-ea7a6c222c9f"/>
  <p:tag name="CAPTIONITEMSYSNAME" val="MTSXL_KeyCommands_VF101808917以Ctrl键开始的所有快捷方式仍然都在这里，您可以像往常一样使用它们。1033319300"/>
  <p:tag name="BOOKMARKENTRYNAME" val="MTSXL_KeyCommands_VF101808917以Ctrl键开始的所有快捷方式仍然都在这里，您可以像往常一样使用它们。10333"/>
  <p:tag name="BOOKMARKEXITNAME" val="MTSXL_KeyCommands_VF101808917以Ctrl键开始的所有快捷方式仍然都在这里，您可以像往常一样使用它们。19300"/>
  <p:tag name="CAPTIONDISPLAYAREA" val="Fals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4cb401-5696-4433-893e-2b85f25b954d"/>
  <p:tag name="CAPTIONINTERNALID" val="4a07b559-5cbb-4f67-8fad-be990f08560e"/>
  <p:tag name="CAPTIONITEMSYSNAME" val="MTSXL_KeyCommands_VF101808917例如，按Ctrl+N可以打开一个新工作簿，按1940032067"/>
  <p:tag name="BOOKMARKENTRYNAME" val="MTSXL_KeyCommands_VF101808917例如，按Ctrl+N可以打开一个新工作簿，按19400"/>
  <p:tag name="BOOKMARKEXITNAME" val="MTSXL_KeyCommands_VF101808917例如，按Ctrl+N可以打开一个新工作簿，按32067"/>
  <p:tag name="CAPTIONDISPLAYAREA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7ba9bd-42d3-4e28-b0ab-152745605377"/>
  <p:tag name="CAPTIONINTERNALID" val="24a95f21-ef35-43af-bd23-3f59838c7a36"/>
  <p:tag name="CAPTIONITEMSYSNAME" val="MTSXL_Intro_Video_VF101808919我们将演示如何完成您日常执行的大量任务，从而说明如何使用功能区。7500083667"/>
  <p:tag name="BOOKMARKENTRYNAME" val="MTSXL_Intro_Video_VF101808919我们将演示如何完成您日常执行的大量任务，从而说明如何使用功能区。75000"/>
  <p:tag name="BOOKMARKEXITNAME" val="MTSXL_Intro_Video_VF101808919我们将演示如何完成您日常执行的大量任务，从而说明如何使用功能区。83667"/>
  <p:tag name="CAPTIONDISPLAYAREA" val="Fals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4cb401-5696-4433-893e-2b85f25b954d"/>
  <p:tag name="CAPTIONINTERNALID" val="7266d691-3480-47a9-926e-a7a52284e1ba"/>
  <p:tag name="CAPTIONITEMSYSNAME" val="MTSXL_KeyCommands_VF101808917但从Office20073216740100"/>
  <p:tag name="BOOKMARKENTRYNAME" val="MTSXL_KeyCommands_VF101808917但从Office200732167"/>
  <p:tag name="BOOKMARKEXITNAME" val="MTSXL_KeyCommands_VF101808917但从Office200740100"/>
  <p:tag name="CAPTIONDISPLAYAREA" val="Fals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4cb401-5696-4433-893e-2b85f25b954d"/>
  <p:tag name="CAPTIONINTERNALID" val="798189ba-9927-4610-9b5f-353af965d1ea"/>
  <p:tag name="CAPTIONITEMSYSNAME" val="MTSXL_KeyCommands_VF101808917每个功能区命令都有一个键提示，您可以通过按Alt键使用这些键提示。4020048000"/>
  <p:tag name="BOOKMARKENTRYNAME" val="MTSXL_KeyCommands_VF101808917每个功能区命令都有一个键提示，您可以通过按Alt键使用这些键提示。40200"/>
  <p:tag name="BOOKMARKEXITNAME" val="MTSXL_KeyCommands_VF101808917每个功能区命令都有一个键提示，您可以通过按Alt键使用这些键提示。48000"/>
  <p:tag name="CAPTIONDISPLAYAREA" val="Fals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4cb401-5696-4433-893e-2b85f25b954d"/>
  <p:tag name="CAPTIONINTERNALID" val="6a2bad09-2bc2-42b1-adb1-68b4384d406c"/>
  <p:tag name="CAPTIONITEMSYSNAME" val="MTSXL_KeyCommands_VF101808917例如，按Alt可以显示每个选项卡的键提示。4810053500"/>
  <p:tag name="BOOKMARKENTRYNAME" val="MTSXL_KeyCommands_VF101808917例如，按Alt可以显示每个选项卡的键提示。48100"/>
  <p:tag name="BOOKMARKEXITNAME" val="MTSXL_KeyCommands_VF101808917例如，按Alt可以显示每个选项卡的键提示。53500"/>
  <p:tag name="CAPTIONDISPLAYAREA" val="Fals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4cb401-5696-4433-893e-2b85f25b954d"/>
  <p:tag name="CAPTIONINTERNALID" val="c93a90f3-b4bf-46bc-b11e-6c2d9e858001"/>
  <p:tag name="CAPTIONITEMSYSNAME" val="MTSXL_KeyCommands_VF101808917出现键提示后，只需按您要使用的命令所对应的字母或数字即可。5360061200"/>
  <p:tag name="BOOKMARKENTRYNAME" val="MTSXL_KeyCommands_VF101808917出现键提示后，只需按您要使用的命令所对应的字母或数字即可。53600"/>
  <p:tag name="BOOKMARKEXITNAME" val="MTSXL_KeyCommands_VF101808917出现键提示后，只需按您要使用的命令所对应的字母或数字即可。61200"/>
  <p:tag name="CAPTIONDISPLAYAREA" val="Fals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4cb401-5696-4433-893e-2b85f25b954d"/>
  <p:tag name="CAPTIONINTERNALID" val="253a2f4c-5e78-4c11-b46b-46a02734db31"/>
  <p:tag name="CAPTIONITEMSYSNAME" val="MTSXL_KeyCommands_VF101808917例如，如果我按“开始”选项卡所对应的H，我就会看到该选项卡上的所有命令的键提示。6130070533"/>
  <p:tag name="BOOKMARKENTRYNAME" val="MTSXL_KeyCommands_VF101808917例如，如果我按“开始”选项卡所对应的H，我就会看到该选项卡上的所有命令的键提示。61300"/>
  <p:tag name="BOOKMARKEXITNAME" val="MTSXL_KeyCommands_VF101808917例如，如果我按“开始”选项卡所对应的H，我就会看到该选项卡上的所有命令的键提示。70533"/>
  <p:tag name="CAPTIONDISPLAYAREA" val="Fals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4cb401-5696-4433-893e-2b85f25b954d"/>
  <p:tag name="CAPTIONINTERNALID" val="e49c5ee4-ffd7-4f67-9c30-007d42a49b18"/>
  <p:tag name="CAPTIONITEMSYSNAME" val="MTSXL_KeyCommands_VF101808917如果我按FC，就可以选择主题颜色。7063374733"/>
  <p:tag name="BOOKMARKENTRYNAME" val="MTSXL_KeyCommands_VF101808917如果我按FC，就可以选择主题颜色。70633"/>
  <p:tag name="BOOKMARKEXITNAME" val="MTSXL_KeyCommands_VF101808917如果我按FC，就可以选择主题颜色。74733"/>
  <p:tag name="CAPTIONDISPLAYAREA" val="Fals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4cb401-5696-4433-893e-2b85f25b954d"/>
  <p:tag name="CAPTIONINTERNALID" val="3abdde4e-5cc7-4ab0-bbb5-b030d938aced"/>
  <p:tag name="CAPTIONITEMSYSNAME" val="MTSXL_KeyCommands_VF101808917若要关闭颜色选取器，只需按Esc。7483379167"/>
  <p:tag name="BOOKMARKENTRYNAME" val="MTSXL_KeyCommands_VF101808917若要关闭颜色选取器，只需按Esc。74833"/>
  <p:tag name="BOOKMARKEXITNAME" val="MTSXL_KeyCommands_VF101808917若要关闭颜色选取器，只需按Esc。79167"/>
  <p:tag name="CAPTIONDISPLAYAREA" val="Fals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4cb401-5696-4433-893e-2b85f25b954d"/>
  <p:tag name="CAPTIONINTERNALID" val="9567f6e5-533a-4967-9ff4-71f9193ca7ae"/>
  <p:tag name="CAPTIONITEMSYSNAME" val="MTSXL_KeyCommands_VF101808917您也可以在Backstage视图中使用键提示。7926783600"/>
  <p:tag name="BOOKMARKENTRYNAME" val="MTSXL_KeyCommands_VF101808917您也可以在Backstage视图中使用键提示。79267"/>
  <p:tag name="BOOKMARKEXITNAME" val="MTSXL_KeyCommands_VF101808917您也可以在Backstage视图中使用键提示。83600"/>
  <p:tag name="CAPTIONDISPLAYAREA" val="Fals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4cb401-5696-4433-893e-2b85f25b954d"/>
  <p:tag name="CAPTIONINTERNALID" val="b62871d9-013f-4b26-98a9-2acedec74df0"/>
  <p:tag name="CAPTIONITEMSYSNAME" val="MTSXL_KeyCommands_VF101808917若要进行此操作，请按两次Alt。8370087133"/>
  <p:tag name="BOOKMARKENTRYNAME" val="MTSXL_KeyCommands_VF101808917若要进行此操作，请按两次Alt。83700"/>
  <p:tag name="BOOKMARKEXITNAME" val="MTSXL_KeyCommands_VF101808917若要进行此操作，请按两次Alt。87133"/>
  <p:tag name="CAPTIONDISPLAYAREA" val="Fals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4cb401-5696-4433-893e-2b85f25b954d"/>
  <p:tag name="CAPTIONINTERNALID" val="94a6c93a-26fc-415c-a839-99d994e1397c"/>
  <p:tag name="CAPTIONITEMSYSNAME" val="MTSXL_KeyCommands_VF101808917第一次按它会隐藏“开始”选项卡的键提示，第二次按它会显示整个功能区的键提示。8723397333"/>
  <p:tag name="BOOKMARKENTRYNAME" val="MTSXL_KeyCommands_VF101808917第一次按它会隐藏“开始”选项卡的键提示，第二次按它会显示整个功能区的键提示。87233"/>
  <p:tag name="BOOKMARKEXITNAME" val="MTSXL_KeyCommands_VF101808917第一次按它会隐藏“开始”选项卡的键提示，第二次按它会显示整个功能区的键提示。97333"/>
  <p:tag name="CAPTIONDISPLAYAREA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7ba9bd-42d3-4e28-b0ab-152745605377"/>
  <p:tag name="CAPTIONINTERNALID" val="c1eb73bb-d817-4eec-8f8d-9963309d1d9a"/>
  <p:tag name="CAPTIONITEMSYSNAME" val="MTSXL_Intro_Video_VF101808919请单击“下一步”，查看“文件”选项卡上有哪些命令。8376791199"/>
  <p:tag name="BOOKMARKENTRYNAME" val="MTSXL_Intro_Video_VF101808919请单击“下一步”，查看“文件”选项卡上有哪些命令。83767"/>
  <p:tag name="BOOKMARKEXITNAME" val="MTSXL_Intro_Video_VF101808919请单击“下一步”，查看“文件”选项卡上有哪些命令。91199"/>
  <p:tag name="CAPTIONDISPLAYAREA" val="Fals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4cb401-5696-4433-893e-2b85f25b954d"/>
  <p:tag name="CAPTIONINTERNALID" val="deb7f7d4-4f80-4604-a5c1-8cdb7f3685e3"/>
  <p:tag name="CAPTIONITEMSYSNAME" val="MTSXL_KeyCommands_VF101808917所以我将按F进入97433102267"/>
  <p:tag name="BOOKMARKENTRYNAME" val="MTSXL_KeyCommands_VF101808917所以我将按F进入97433"/>
  <p:tag name="BOOKMARKEXITNAME" val="MTSXL_KeyCommands_VF101808917所以我将按F进入102267"/>
  <p:tag name="CAPTIONDISPLAYAREA" val="Fals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4cb401-5696-4433-893e-2b85f25b954d"/>
  <p:tag name="CAPTIONINTERNALID" val="14062ef5-38f0-4f70-9395-2687c1c3f5da"/>
  <p:tag name="CAPTIONITEMSYSNAME" val="MTSXL_KeyCommands_VF101808917请注意，当我通过这种方式导航到Backstage视图时，102367111200"/>
  <p:tag name="BOOKMARKENTRYNAME" val="MTSXL_KeyCommands_VF101808917请注意，当我通过这种方式导航到Backstage视图时，102367"/>
  <p:tag name="BOOKMARKEXITNAME" val="MTSXL_KeyCommands_VF101808917请注意，当我通过这种方式导航到Backstage视图时，111200"/>
  <p:tag name="CAPTIONDISPLAYAREA" val="Fals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4cb401-5696-4433-893e-2b85f25b954d"/>
  <p:tag name="CAPTIONINTERNALID" val="b3c645da-7e32-4b8e-b495-23a417a0425d"/>
  <p:tag name="CAPTIONITEMSYSNAME" val="MTSXL_KeyCommands_VF101808917现在，我将按D进入“保存并发送”选项卡，然后按111300120600"/>
  <p:tag name="BOOKMARKENTRYNAME" val="MTSXL_KeyCommands_VF101808917现在，我将按D进入“保存并发送”选项卡，然后按111300"/>
  <p:tag name="BOOKMARKEXITNAME" val="MTSXL_KeyCommands_VF101808917现在，我将按D进入“保存并发送”选项卡，然后按120600"/>
  <p:tag name="CAPTIONDISPLAYAREA" val="Fals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4cb401-5696-4433-893e-2b85f25b954d"/>
  <p:tag name="CAPTIONINTERNALID" val="3243afd6-9f55-4274-a9ee-cbb4b0faab1e"/>
  <p:tag name="CAPTIONITEMSYSNAME" val="MTSXL_KeyCommands_VF101808917从这里，我将按Q选择120700130733"/>
  <p:tag name="BOOKMARKENTRYNAME" val="MTSXL_KeyCommands_VF101808917从这里，我将按Q选择120700"/>
  <p:tag name="BOOKMARKEXITNAME" val="MTSXL_KeyCommands_VF101808917从这里，我将按Q选择130733"/>
  <p:tag name="CAPTIONDISPLAYAREA" val="Fals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4cb401-5696-4433-893e-2b85f25b954d"/>
  <p:tag name="CAPTIONINTERNALID" val="ccfb4122-ba1e-4f5e-b3bd-d6d99ecc852f"/>
  <p:tag name="CAPTIONITEMSYSNAME" val="MTSXL_KeyCommands_VF101808917然后，我将为新文件命名，再按Enter完成保存。130833135867"/>
  <p:tag name="BOOKMARKENTRYNAME" val="MTSXL_KeyCommands_VF101808917然后，我将为新文件命名，再按Enter完成保存。130833"/>
  <p:tag name="BOOKMARKEXITNAME" val="MTSXL_KeyCommands_VF101808917然后，我将为新文件命名，再按Enter完成保存。135867"/>
  <p:tag name="CAPTIONDISPLAYAREA" val="Fals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4cb401-5696-4433-893e-2b85f25b954d"/>
  <p:tag name="CAPTIONINTERNALID" val="cdbb0beb-d854-4685-b64d-05c8853f97d5"/>
  <p:tag name="CAPTIONITEMSYSNAME" val="MTSXL_KeyCommands_VF101808917快速访问工具栏也会显示键提示，位于左上角。135967141167"/>
  <p:tag name="BOOKMARKENTRYNAME" val="MTSXL_KeyCommands_VF101808917快速访问工具栏也会显示键提示，位于左上角。135967"/>
  <p:tag name="BOOKMARKEXITNAME" val="MTSXL_KeyCommands_VF101808917快速访问工具栏也会显示键提示，位于左上角。141167"/>
  <p:tag name="CAPTIONDISPLAYAREA" val="Fals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4cb401-5696-4433-893e-2b85f25b954d"/>
  <p:tag name="CAPTIONINTERNALID" val="3202c5ea-159d-40a4-abea-6403ca08d127"/>
  <p:tag name="CAPTIONITEMSYSNAME" val="MTSXL_KeyCommands_VF101808917快速访问工具栏中的命令可以随时使用，例如保存、撤消或打开，141267148967"/>
  <p:tag name="BOOKMARKENTRYNAME" val="MTSXL_KeyCommands_VF101808917快速访问工具栏中的命令可以随时使用，例如保存、撤消或打开，141267"/>
  <p:tag name="BOOKMARKEXITNAME" val="MTSXL_KeyCommands_VF101808917快速访问工具栏中的命令可以随时使用，例如保存、撤消或打开，148967"/>
  <p:tag name="CAPTIONDISPLAYAREA" val="Fals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4cb401-5696-4433-893e-2b85f25b954d"/>
  <p:tag name="CAPTIONINTERNALID" val="432e5f9a-3bb5-4fd5-b1fe-716ba5382095"/>
  <p:tag name="CAPTIONITEMSYSNAME" val="MTSXL_KeyCommands_VF101808917无论您使用的是哪一个功能区选项卡，这些命令都是可用的。149067155133"/>
  <p:tag name="BOOKMARKENTRYNAME" val="MTSXL_KeyCommands_VF101808917无论您使用的是哪一个功能区选项卡，这些命令都是可用的。149067"/>
  <p:tag name="BOOKMARKEXITNAME" val="MTSXL_KeyCommands_VF101808917无论您使用的是哪一个功能区选项卡，这些命令都是可用的。155133"/>
  <p:tag name="CAPTIONDISPLAYAREA" val="Fals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4cb401-5696-4433-893e-2b85f25b954d"/>
  <p:tag name="CAPTIONINTERNALID" val="67f5c19b-2a92-442c-a0c3-89fa5bf5a242"/>
  <p:tag name="CAPTIONITEMSYSNAME" val="MTSXL_KeyCommands_VF101808917此外，您还可以自定义快速访问工具栏，包括Excel提供的几乎所有命令。155233163233"/>
  <p:tag name="BOOKMARKENTRYNAME" val="MTSXL_KeyCommands_VF101808917此外，您还可以自定义快速访问工具栏，包括Excel提供的几乎所有命令。155233"/>
  <p:tag name="BOOKMARKEXITNAME" val="MTSXL_KeyCommands_VF101808917此外，您还可以自定义快速访问工具栏，包括Excel提供的几乎所有命令。163233"/>
  <p:tag name="CAPTIONDISPLAYAREA" val="Fals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64cb401-5696-4433-893e-2b85f25b954d"/>
  <p:tag name="CAPTIONINTERNALID" val="ce156a86-6d7b-4514-8d9d-b6b1026a7463"/>
  <p:tag name="CAPTIONITEMSYSNAME" val="MTSXL_KeyCommands_VF101808917我们接下来将演示如何执行此操作。163333167666"/>
  <p:tag name="BOOKMARKENTRYNAME" val="MTSXL_KeyCommands_VF101808917我们接下来将演示如何执行此操作。163333"/>
  <p:tag name="BOOKMARKEXITNAME" val="MTSXL_KeyCommands_VF101808917我们接下来将演示如何执行此操作。167666"/>
  <p:tag name="CAPTIONDISPLAYAREA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PRESENTATIONFILE" val="C:\Users\v-linss\AppData\Local\Temp\tmpB956.tmp"/>
  <p:tag name="TEMPMEDIAFILENAME" val="C:\Users\v-linss\AppData\Local\Temp\tmpBC64_MTSXL_Backstage_VF101808928.wmv"/>
  <p:tag name="MEDIACAPTIONSHIDDEN" val="False"/>
  <p:tag name="CUSTOMXMLPARTID" val="{46DE6B4C-FBEF-4A24-A7E0-9782D31B29E2}"/>
  <p:tag name="CAPTIONID" val="3e46653f-73af-40fe-b689-a71ae52fedd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PRESENTATIONFILE" val="C:\Users\v-linss\AppData\Local\Temp\tmp44E2.tmp"/>
  <p:tag name="TEMPMEDIAFILENAME" val="C:\Users\v-linss\AppData\Local\Temp\tmp4715_MTSXL_QAT_VF101808912.wmv"/>
  <p:tag name="MEDIACAPTIONSHIDDEN" val="False"/>
  <p:tag name="CUSTOMXMLPARTID" val="{FC0F58DD-D484-4E98-B918-B802CA3C8760}"/>
  <p:tag name="CAPTIONID" val="d03911ba-c845-471d-9c1d-f49f592e249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03911ba-c845-471d-9c1d-f49f592e249e"/>
  <p:tag name="CAPTIONINTERNALID" val="4ff8d4ad-9c94-4d76-8c4c-3dd976f48f8e"/>
  <p:tag name="CAPTIONITEMSYSNAME" val="MTSXL_QAT_VF101808912快速访问工具栏包含您可以随时使用的命令。9006467"/>
  <p:tag name="BOOKMARKENTRYNAME" val="MTSXL_QAT_VF101808912快速访问工具栏包含您可以随时使用的命令。900"/>
  <p:tag name="BOOKMARKEXITNAME" val="MTSXL_QAT_VF101808912快速访问工具栏包含您可以随时使用的命令。6467"/>
  <p:tag name="CAPTIONDISPLAYAREA" val="Fals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03911ba-c845-471d-9c1d-f49f592e249e"/>
  <p:tag name="CAPTIONINTERNALID" val="797c02a7-62f1-4b10-bbe9-66a9c7db97ec"/>
  <p:tag name="CAPTIONITEMSYSNAME" val="MTSXL_QAT_VF101808912无论您使用的是哪一个功能区选项卡，这些命令都是可用的。656712500"/>
  <p:tag name="BOOKMARKENTRYNAME" val="MTSXL_QAT_VF101808912无论您使用的是哪一个功能区选项卡，这些命令都是可用的。6567"/>
  <p:tag name="BOOKMARKEXITNAME" val="MTSXL_QAT_VF101808912无论您使用的是哪一个功能区选项卡，这些命令都是可用的。12500"/>
  <p:tag name="CAPTIONDISPLAYAREA" val="Fals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03911ba-c845-471d-9c1d-f49f592e249e"/>
  <p:tag name="CAPTIONINTERNALID" val="98e1dc9a-fa7b-4253-9f9a-a64a48e3c30f"/>
  <p:tag name="CAPTIONITEMSYSNAME" val="MTSXL_QAT_VF101808912例如，无论我选择“插入”选项卡还是“页面布局”选项卡，该工具栏都保持不变。1260022467"/>
  <p:tag name="BOOKMARKENTRYNAME" val="MTSXL_QAT_VF101808912例如，无论我选择“插入”选项卡还是“页面布局”选项卡，该工具栏都保持不变。12600"/>
  <p:tag name="BOOKMARKEXITNAME" val="MTSXL_QAT_VF101808912例如，无论我选择“插入”选项卡还是“页面布局”选项卡，该工具栏都保持不变。22467"/>
  <p:tag name="CAPTIONDISPLAYAREA" val="Fals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03911ba-c845-471d-9c1d-f49f592e249e"/>
  <p:tag name="CAPTIONINTERNALID" val="55931b1e-1fbd-4157-9543-12455992c65a"/>
  <p:tag name="CAPTIONITEMSYSNAME" val="MTSXL_QAT_VF101808912当您最初安装Excel时，2256730400"/>
  <p:tag name="BOOKMARKENTRYNAME" val="MTSXL_QAT_VF101808912当您最初安装Excel时，22567"/>
  <p:tag name="BOOKMARKEXITNAME" val="MTSXL_QAT_VF101808912当您最初安装Excel时，30400"/>
  <p:tag name="CAPTIONDISPLAYAREA" val="Fals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03911ba-c845-471d-9c1d-f49f592e249e"/>
  <p:tag name="CAPTIONINTERNALID" val="13757206-a5a7-4d40-ae14-33b8f61ff408"/>
  <p:tag name="CAPTIONITEMSYSNAME" val="MTSXL_QAT_VF101808912但您可以自定义工具栏，包括Excel提供的几乎所有命令。3050036000"/>
  <p:tag name="BOOKMARKENTRYNAME" val="MTSXL_QAT_VF101808912但您可以自定义工具栏，包括Excel提供的几乎所有命令。30500"/>
  <p:tag name="BOOKMARKEXITNAME" val="MTSXL_QAT_VF101808912但您可以自定义工具栏，包括Excel提供的几乎所有命令。36000"/>
  <p:tag name="CAPTIONDISPLAYAREA" val="Fals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03911ba-c845-471d-9c1d-f49f592e249e"/>
  <p:tag name="CAPTIONINTERNALID" val="58c5b569-d851-420c-b776-a7ddbd4a4f71"/>
  <p:tag name="CAPTIONITEMSYSNAME" val="MTSXL_QAT_VF101808912在这里您就可以打开“自定义快速访问工具栏”列表，3610042867"/>
  <p:tag name="BOOKMARKENTRYNAME" val="MTSXL_QAT_VF101808912在这里您就可以打开“自定义快速访问工具栏”列表，36100"/>
  <p:tag name="BOOKMARKEXITNAME" val="MTSXL_QAT_VF101808912在这里您就可以打开“自定义快速访问工具栏”列表，42867"/>
  <p:tag name="CAPTIONDISPLAYAREA" val="Fals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03911ba-c845-471d-9c1d-f49f592e249e"/>
  <p:tag name="CAPTIONINTERNALID" val="03d69414-fd53-4e48-8434-6fc0302de574"/>
  <p:tag name="CAPTIONITEMSYSNAME" val="MTSXL_QAT_VF101808912我将添加“新建”命令，再重复这个过程，添加“打开”命令。4296749200"/>
  <p:tag name="BOOKMARKENTRYNAME" val="MTSXL_QAT_VF101808912我将添加“新建”命令，再重复这个过程，添加“打开”命令。42967"/>
  <p:tag name="BOOKMARKEXITNAME" val="MTSXL_QAT_VF101808912我将添加“新建”命令，再重复这个过程，添加“打开”命令。49200"/>
  <p:tag name="CAPTIONDISPLAYAREA" val="Fals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03911ba-c845-471d-9c1d-f49f592e249e"/>
  <p:tag name="CAPTIONINTERNALID" val="2cdf9560-2321-470b-81cd-bb43ec8fc42b"/>
  <p:tag name="CAPTIONITEMSYSNAME" val="MTSXL_QAT_VF101808912现在，我们重新打开该菜单进行深入讨论。4930054300"/>
  <p:tag name="BOOKMARKENTRYNAME" val="MTSXL_QAT_VF101808912现在，我们重新打开该菜单进行深入讨论。49300"/>
  <p:tag name="BOOKMARKEXITNAME" val="MTSXL_QAT_VF101808912现在，我们重新打开该菜单进行深入讨论。54300"/>
  <p:tag name="CAPTIONDISPLAYAREA" val="Fals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03911ba-c845-471d-9c1d-f49f592e249e"/>
  <p:tag name="CAPTIONINTERNALID" val="1876797e-37be-47bb-8420-99b9b93b595c"/>
  <p:tag name="CAPTIONITEMSYSNAME" val="MTSXL_QAT_VF101808912如果这部分菜单没有您需要的命令，请单击“其他命令”，这样可以启动“Excel选项”对话框。5440065767"/>
  <p:tag name="BOOKMARKENTRYNAME" val="MTSXL_QAT_VF101808912如果这部分菜单没有您需要的命令，请单击“其他命令”，这样可以启动“Excel选项”对话框。54400"/>
  <p:tag name="BOOKMARKEXITNAME" val="MTSXL_QAT_VF101808912如果这部分菜单没有您需要的命令，请单击“其他命令”，这样可以启动“Excel选项”对话框。65767"/>
  <p:tag name="CAPTIONDISPLAYAREA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e46653f-73af-40fe-b689-a71ae52fedd4"/>
  <p:tag name="CAPTIONINTERNALID" val="ffbae770-776c-4718-bbe6-4881af288800"/>
  <p:tag name="CAPTIONITEMSYSNAME" val="MTSXL_Backstage_VF101808928通过左侧的“文件”选项卡，您可以进入Backstage126710967"/>
  <p:tag name="BOOKMARKENTRYNAME" val="MTSXL_Backstage_VF101808928通过左侧的“文件”选项卡，您可以进入Backstage1267"/>
  <p:tag name="BOOKMARKEXITNAME" val="MTSXL_Backstage_VF101808928通过左侧的“文件”选项卡，您可以进入Backstage10967"/>
  <p:tag name="CAPTIONDISPLAYAREA" val="Fals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03911ba-c845-471d-9c1d-f49f592e249e"/>
  <p:tag name="CAPTIONINTERNALID" val="eda8206c-cae0-4f42-8135-aed7a1fba90a"/>
  <p:tag name="CAPTIONITEMSYSNAME" val="MTSXL_QAT_VF101808912左侧窗口显示可用的命令，6586769300"/>
  <p:tag name="BOOKMARKENTRYNAME" val="MTSXL_QAT_VF101808912左侧窗口显示可用的命令，65867"/>
  <p:tag name="BOOKMARKEXITNAME" val="MTSXL_QAT_VF101808912左侧窗口显示可用的命令，69300"/>
  <p:tag name="CAPTIONDISPLAYAREA" val="Fals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03911ba-c845-471d-9c1d-f49f592e249e"/>
  <p:tag name="CAPTIONINTERNALID" val="daa54134-a6de-4fcf-b48b-77481d5908b2"/>
  <p:tag name="CAPTIONITEMSYSNAME" val="MTSXL_QAT_VF101808912右侧窗口显示快速访问工具上的现有命令。6940074600"/>
  <p:tag name="BOOKMARKENTRYNAME" val="MTSXL_QAT_VF101808912右侧窗口显示快速访问工具上的现有命令。69400"/>
  <p:tag name="BOOKMARKEXITNAME" val="MTSXL_QAT_VF101808912右侧窗口显示快速访问工具上的现有命令。74600"/>
  <p:tag name="CAPTIONDISPLAYAREA" val="Fals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03911ba-c845-471d-9c1d-f49f592e249e"/>
  <p:tag name="CAPTIONINTERNALID" val="734accc2-bf4d-47a6-8b3f-4eb44d9b0d0f"/>
  <p:tag name="CAPTIONITEMSYSNAME" val="MTSXL_QAT_VF101808912左侧窗口是经过筛选的。7470077267"/>
  <p:tag name="BOOKMARKENTRYNAME" val="MTSXL_QAT_VF101808912左侧窗口是经过筛选的。74700"/>
  <p:tag name="BOOKMARKEXITNAME" val="MTSXL_QAT_VF101808912左侧窗口是经过筛选的。77267"/>
  <p:tag name="CAPTIONDISPLAYAREA" val="Fals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03911ba-c845-471d-9c1d-f49f592e249e"/>
  <p:tag name="CAPTIONINTERNALID" val="f1334f38-64d6-4d6e-b7f7-22772194c30f"/>
  <p:tag name="CAPTIONITEMSYSNAME" val="MTSXL_QAT_VF101808912如果要查看所有命令，请从此处的列表中选择这个选项；7736783433"/>
  <p:tag name="BOOKMARKENTRYNAME" val="MTSXL_QAT_VF101808912如果要查看所有命令，请从此处的列表中选择这个选项；77367"/>
  <p:tag name="BOOKMARKEXITNAME" val="MTSXL_QAT_VF101808912如果要查看所有命令，请从此处的列表中选择这个选项；83433"/>
  <p:tag name="CAPTIONDISPLAYAREA" val="Fals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03911ba-c845-471d-9c1d-f49f592e249e"/>
  <p:tag name="CAPTIONINTERNALID" val="22c4dc08-e657-4b0e-88fe-45f1f674f298"/>
  <p:tag name="CAPTIONITEMSYSNAME" val="MTSXL_QAT_VF101808912找到所需的命令，然后双击该命令或单击“添加”。8353389067"/>
  <p:tag name="BOOKMARKENTRYNAME" val="MTSXL_QAT_VF101808912找到所需的命令，然后双击该命令或单击“添加”。83533"/>
  <p:tag name="BOOKMARKEXITNAME" val="MTSXL_QAT_VF101808912找到所需的命令，然后双击该命令或单击“添加”。89067"/>
  <p:tag name="CAPTIONDISPLAYAREA" val="Fals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03911ba-c845-471d-9c1d-f49f592e249e"/>
  <p:tag name="CAPTIONINTERNALID" val="a278ac67-1aee-4814-95a0-05294a99cc3c"/>
  <p:tag name="CAPTIONITEMSYSNAME" val="MTSXL_QAT_VF101808912若要更改快速访问工具栏上的命令的顺序，请使用箭头上下移动这些命令。8916797100"/>
  <p:tag name="BOOKMARKENTRYNAME" val="MTSXL_QAT_VF101808912若要更改快速访问工具栏上的命令的顺序，请使用箭头上下移动这些命令。89167"/>
  <p:tag name="BOOKMARKEXITNAME" val="MTSXL_QAT_VF101808912若要更改快速访问工具栏上的命令的顺序，请使用箭头上下移动这些命令。97100"/>
  <p:tag name="CAPTIONDISPLAYAREA" val="Fals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03911ba-c845-471d-9c1d-f49f592e249e"/>
  <p:tag name="CAPTIONINTERNALID" val="27d7b87a-4170-4636-be03-274af996cdfe"/>
  <p:tag name="CAPTIONITEMSYSNAME" val="MTSXL_QAT_VF101808912如果您不喜欢自己所做的更改，请单击“重置”，然后重置该工具栏。97200105033"/>
  <p:tag name="BOOKMARKENTRYNAME" val="MTSXL_QAT_VF101808912如果您不喜欢自己所做的更改，请单击“重置”，然后重置该工具栏。97200"/>
  <p:tag name="BOOKMARKEXITNAME" val="MTSXL_QAT_VF101808912如果您不喜欢自己所做的更改，请单击“重置”，然后重置该工具栏。105033"/>
  <p:tag name="CAPTIONDISPLAYAREA" val="Fals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03911ba-c845-471d-9c1d-f49f592e249e"/>
  <p:tag name="CAPTIONINTERNALID" val="70b2308c-b6ce-4ecd-8cc1-b95bc42c9ef0"/>
  <p:tag name="CAPTIONITEMSYSNAME" val="MTSXL_QAT_VF101808912如果您确实喜欢自己所做的更改，则可将这些更改保存为导出的用户界面文件，然后您的同事就可以导入这些设置。105133119000"/>
  <p:tag name="BOOKMARKENTRYNAME" val="MTSXL_QAT_VF101808912如果您确实喜欢自己所做的更改，则可将这些更改保存为导出的用户界面文件，然后您的同事就可以导入这些设置。105133"/>
  <p:tag name="BOOKMARKEXITNAME" val="MTSXL_QAT_VF101808912如果您确实喜欢自己所做的更改，则可将这些更改保存为导出的用户界面文件，然后您的同事就可以导入这些设置。119000"/>
  <p:tag name="CAPTIONDISPLAYAREA" val="Fals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03911ba-c845-471d-9c1d-f49f592e249e"/>
  <p:tag name="CAPTIONINTERNALID" val="26ef4460-ddb2-404f-ada3-9307a0b3235c"/>
  <p:tag name="CAPTIONITEMSYSNAME" val="MTSXL_QAT_VF101808912若要导入某个自定义文件，可单击“导入/导出”；打开该自定义文件；确认操作；然后就可以了。119100131600"/>
  <p:tag name="BOOKMARKENTRYNAME" val="MTSXL_QAT_VF101808912若要导入某个自定义文件，可单击“导入/导出”；打开该自定义文件；确认操作；然后就可以了。119100"/>
  <p:tag name="BOOKMARKEXITNAME" val="MTSXL_QAT_VF101808912若要导入某个自定义文件，可单击“导入/导出”；打开该自定义文件；确认操作；然后就可以了。131600"/>
  <p:tag name="CAPTIONDISPLAYAREA" val="Fals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03911ba-c845-471d-9c1d-f49f592e249e"/>
  <p:tag name="CAPTIONINTERNALID" val="df0a1716-df3e-4083-b9d8-6448a014f4ab"/>
  <p:tag name="CAPTIONITEMSYSNAME" val="MTSXL_QAT_VF101808912此外，您还可以自定义功能区。131700135167"/>
  <p:tag name="BOOKMARKENTRYNAME" val="MTSXL_QAT_VF101808912此外，您还可以自定义功能区。131700"/>
  <p:tag name="BOOKMARKEXITNAME" val="MTSXL_QAT_VF101808912此外，您还可以自定义功能区。135167"/>
  <p:tag name="CAPTIONDISPLAYAREA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e46653f-73af-40fe-b689-a71ae52fedd4"/>
  <p:tag name="CAPTIONINTERNALID" val="886a3a66-6534-43f0-83f5-b15e648501a0"/>
  <p:tag name="CAPTIONITEMSYSNAME" val="MTSXL_Backstage_VF101808928例如，您可以在该视图下打印电子表格，或通过电子邮件将电子表格发送给同事。1106720100"/>
  <p:tag name="BOOKMARKENTRYNAME" val="MTSXL_Backstage_VF101808928例如，您可以在该视图下打印电子表格，或通过电子邮件将电子表格发送给同事。11067"/>
  <p:tag name="BOOKMARKEXITNAME" val="MTSXL_Backstage_VF101808928例如，您可以在该视图下打印电子表格，或通过电子邮件将电子表格发送给同事。20100"/>
  <p:tag name="CAPTIONDISPLAYAREA" val="Fals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03911ba-c845-471d-9c1d-f49f592e249e"/>
  <p:tag name="CAPTIONINTERNALID" val="7caa3c6b-4538-43b6-bd45-7f82b791dc79"/>
  <p:tag name="CAPTIONITEMSYSNAME" val="MTSXL_QAT_VF101808912例如，假定您经常使用“插入”和“图表工具”选项卡上的一些图表工具。135267142367"/>
  <p:tag name="BOOKMARKENTRYNAME" val="MTSXL_QAT_VF101808912例如，假定您经常使用“插入”和“图表工具”选项卡上的一些图表工具。135267"/>
  <p:tag name="BOOKMARKEXITNAME" val="MTSXL_QAT_VF101808912例如，假定您经常使用“插入”和“图表工具”选项卡上的一些图表工具。142367"/>
  <p:tag name="CAPTIONDISPLAYAREA" val="Fals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03911ba-c845-471d-9c1d-f49f592e249e"/>
  <p:tag name="CAPTIONINTERNALID" val="70c12324-90bb-47b2-b514-d799c8ac2d74"/>
  <p:tag name="CAPTIONITEMSYSNAME" val="MTSXL_QAT_VF101808912您可将这些命令放在它们自已的组中，甚至放在它们自已的选项卡上。142467149733"/>
  <p:tag name="BOOKMARKENTRYNAME" val="MTSXL_QAT_VF101808912您可将这些命令放在它们自已的组中，甚至放在它们自已的选项卡上。142467"/>
  <p:tag name="BOOKMARKEXITNAME" val="MTSXL_QAT_VF101808912您可将这些命令放在它们自已的组中，甚至放在它们自已的选项卡上。149733"/>
  <p:tag name="CAPTIONDISPLAYAREA" val="Fals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03911ba-c845-471d-9c1d-f49f592e249e"/>
  <p:tag name="CAPTIONINTERNALID" val="db7a7609-1b85-47e7-af90-6b4db635de38"/>
  <p:tag name="CAPTIONITEMSYSNAME" val="MTSXL_QAT_VF101808912接下来，我们将了解如何在不同版本的Excel之间使用文件。149833157941"/>
  <p:tag name="BOOKMARKENTRYNAME" val="MTSXL_QAT_VF101808912接下来，我们将了解如何在不同版本的Excel之间使用文件。149833"/>
  <p:tag name="BOOKMARKEXITNAME" val="MTSXL_QAT_VF101808912接下来，我们将了解如何在不同版本的Excel之间使用文件。157941"/>
  <p:tag name="CAPTIONDISPLAYAREA" val="Fals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PRESENTATIONFILE" val="C:\Users\v-linss\AppData\Local\Temp\tmpDB88.tmp"/>
  <p:tag name="TEMPMEDIAFILENAME" val="C:\Users\v-linss\AppData\Local\Temp\tmpDD7D_MTSXL_RoundTrip_VF101808897.wmv"/>
  <p:tag name="MEDIACAPTIONSHIDDEN" val="False"/>
  <p:tag name="CUSTOMXMLPARTID" val="{E5E415BE-44AD-4F67-B141-637FB0F89720}"/>
  <p:tag name="CAPTIONID" val="5dec9e96-4730-42bd-9e93-6ee4fd9d2153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dec9e96-4730-42bd-9e93-6ee4fd9d2153"/>
  <p:tag name="CAPTIONINTERNALID" val="bd26aea1-9f14-49a8-84b6-1b32fb9d40f1"/>
  <p:tag name="CAPTIONITEMSYSNAME" val="MTSXL_RoundTrip_VF101808897您在Excel2003123311433"/>
  <p:tag name="BOOKMARKENTRYNAME" val="MTSXL_RoundTrip_VF101808897您在Excel20031233"/>
  <p:tag name="BOOKMARKEXITNAME" val="MTSXL_RoundTrip_VF101808897您在Excel200311433"/>
  <p:tag name="CAPTIONDISPLAYAREA" val="Fals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dec9e96-4730-42bd-9e93-6ee4fd9d2153"/>
  <p:tag name="CAPTIONINTERNALID" val="4fc5f613-cbe4-4c77-b56c-296d2e8861d7"/>
  <p:tag name="CAPTIONITEMSYSNAME" val="MTSXL_RoundTrip_VF101808897因此，当您在2010中打开旧文件时，它将在兼容模式下打开。1153319633"/>
  <p:tag name="BOOKMARKENTRYNAME" val="MTSXL_RoundTrip_VF101808897因此，当您在2010中打开旧文件时，它将在兼容模式下打开。11533"/>
  <p:tag name="BOOKMARKEXITNAME" val="MTSXL_RoundTrip_VF101808897因此，当您在2010中打开旧文件时，它将在兼容模式下打开。19633"/>
  <p:tag name="CAPTIONDISPLAYAREA" val="Fals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dec9e96-4730-42bd-9e93-6ee4fd9d2153"/>
  <p:tag name="CAPTIONINTERNALID" val="ffade33c-d084-40db-a39e-5bc06cd5ff31"/>
  <p:tag name="CAPTIONITEMSYSNAME" val="MTSXL_RoundTrip_VF101808897这意味着Excel将跟踪您在新版本中执行的、但在旧版本中不可用的操作，1973326800"/>
  <p:tag name="BOOKMARKENTRYNAME" val="MTSXL_RoundTrip_VF101808897这意味着Excel将跟踪您在新版本中执行的、但在旧版本中不可用的操作，19733"/>
  <p:tag name="BOOKMARKEXITNAME" val="MTSXL_RoundTrip_VF101808897这意味着Excel将跟踪您在新版本中执行的、但在旧版本中不可用的操作，26800"/>
  <p:tag name="CAPTIONDISPLAYAREA" val="Fals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dec9e96-4730-42bd-9e93-6ee4fd9d2153"/>
  <p:tag name="CAPTIONINTERNALID" val="8398339a-f869-44e2-a853-0bec06627adb"/>
  <p:tag name="CAPTIONITEMSYSNAME" val="MTSXL_RoundTrip_VF101808897并在您保存更改时就任何差别提示您。2690031800"/>
  <p:tag name="BOOKMARKENTRYNAME" val="MTSXL_RoundTrip_VF101808897并在您保存更改时就任何差别提示您。26900"/>
  <p:tag name="BOOKMARKEXITNAME" val="MTSXL_RoundTrip_VF101808897并在您保存更改时就任何差别提示您。31800"/>
  <p:tag name="CAPTIONDISPLAYAREA" val="Fals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dec9e96-4730-42bd-9e93-6ee4fd9d2153"/>
  <p:tag name="CAPTIONINTERNALID" val="755e9852-7f3b-44eb-a24c-90130312103b"/>
  <p:tag name="CAPTIONITEMSYSNAME" val="MTSXL_RoundTrip_VF101808897例如，我将在此处的图表中应用一种快速样式。3190040533"/>
  <p:tag name="BOOKMARKENTRYNAME" val="MTSXL_RoundTrip_VF101808897例如，我将在此处的图表中应用一种快速样式。31900"/>
  <p:tag name="BOOKMARKEXITNAME" val="MTSXL_RoundTrip_VF101808897例如，我将在此处的图表中应用一种快速样式。40533"/>
  <p:tag name="CAPTIONDISPLAYAREA" val="Fals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dec9e96-4730-42bd-9e93-6ee4fd9d2153"/>
  <p:tag name="CAPTIONINTERNALID" val="52d72b54-9c2b-4e8c-9189-cb2cd2b97d72"/>
  <p:tag name="CAPTIONITEMSYSNAME" val="MTSXL_RoundTrip_VF101808897当我保存文件时，兼容模式将假定我要以原始文件格式保存文件，4063347100"/>
  <p:tag name="BOOKMARKENTRYNAME" val="MTSXL_RoundTrip_VF101808897当我保存文件时，兼容模式将假定我要以原始文件格式保存文件，40633"/>
  <p:tag name="BOOKMARKEXITNAME" val="MTSXL_RoundTrip_VF101808897当我保存文件时，兼容模式将假定我要以原始文件格式保存文件，47100"/>
  <p:tag name="CAPTIONDISPLAYAREA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e46653f-73af-40fe-b689-a71ae52fedd4"/>
  <p:tag name="CAPTIONINTERNALID" val="12d2e6b0-0201-45e7-82f5-3d4331e2d086"/>
  <p:tag name="CAPTIONITEMSYSNAME" val="MTSXL_Backstage_VF101808928Backstage视图还提供了一系列选项卡，每个选项卡都有一组命令。2020026667"/>
  <p:tag name="BOOKMARKENTRYNAME" val="MTSXL_Backstage_VF101808928Backstage视图还提供了一系列选项卡，每个选项卡都有一组命令。20200"/>
  <p:tag name="BOOKMARKEXITNAME" val="MTSXL_Backstage_VF101808928Backstage视图还提供了一系列选项卡，每个选项卡都有一组命令。26667"/>
  <p:tag name="CAPTIONDISPLAYAREA" val="Fals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dec9e96-4730-42bd-9e93-6ee4fd9d2153"/>
  <p:tag name="CAPTIONINTERNALID" val="9ac7c4e8-715d-4454-837e-71ec8240eb0e"/>
  <p:tag name="CAPTIONITEMSYSNAME" val="MTSXL_RoundTrip_VF101808897并提示我哪些新功能将受到影响。4720051533"/>
  <p:tag name="BOOKMARKENTRYNAME" val="MTSXL_RoundTrip_VF101808897并提示我哪些新功能将受到影响。47200"/>
  <p:tag name="BOOKMARKEXITNAME" val="MTSXL_RoundTrip_VF101808897并提示我哪些新功能将受到影响。51533"/>
  <p:tag name="CAPTIONDISPLAYAREA" val="Fals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dec9e96-4730-42bd-9e93-6ee4fd9d2153"/>
  <p:tag name="CAPTIONINTERNALID" val="20b91beb-7d5d-4cf4-b953-a781bcc1c58a"/>
  <p:tag name="CAPTIONITEMSYSNAME" val="MTSXL_RoundTrip_VF101808897保存文件会保留我在2010中所做的更改，如果需要，我可以在5163360200"/>
  <p:tag name="BOOKMARKENTRYNAME" val="MTSXL_RoundTrip_VF101808897保存文件会保留我在2010中所做的更改，如果需要，我可以在51633"/>
  <p:tag name="BOOKMARKEXITNAME" val="MTSXL_RoundTrip_VF101808897保存文件会保留我在2010中所做的更改，如果需要，我可以在60200"/>
  <p:tag name="CAPTIONDISPLAYAREA" val="Fals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dec9e96-4730-42bd-9e93-6ee4fd9d2153"/>
  <p:tag name="CAPTIONINTERNALID" val="01125a45-e041-4225-870a-b58d81a6d933"/>
  <p:tag name="CAPTIONITEMSYSNAME" val="MTSXL_RoundTrip_VF101808897在这里我将只更改一种样式。6030064400"/>
  <p:tag name="BOOKMARKENTRYNAME" val="MTSXL_RoundTrip_VF101808897在这里我将只更改一种样式。60300"/>
  <p:tag name="BOOKMARKEXITNAME" val="MTSXL_RoundTrip_VF101808897在这里我将只更改一种样式。64400"/>
  <p:tag name="CAPTIONDISPLAYAREA" val="Fals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dec9e96-4730-42bd-9e93-6ee4fd9d2153"/>
  <p:tag name="CAPTIONINTERNALID" val="65133d5f-78c8-4aed-a700-32aa419f1abb"/>
  <p:tag name="CAPTIONITEMSYSNAME" val="MTSXL_RoundTrip_VF101808897但当我在Excel20036450071133"/>
  <p:tag name="BOOKMARKENTRYNAME" val="MTSXL_RoundTrip_VF101808897但当我在Excel200364500"/>
  <p:tag name="BOOKMARKEXITNAME" val="MTSXL_RoundTrip_VF101808897但当我在Excel200371133"/>
  <p:tag name="CAPTIONDISPLAYAREA" val="Fals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dec9e96-4730-42bd-9e93-6ee4fd9d2153"/>
  <p:tag name="CAPTIONINTERNALID" val="5ae15e49-12d3-46e0-a78f-e036f121bb05"/>
  <p:tag name="CAPTIONITEMSYSNAME" val="MTSXL_RoundTrip_VF101808897因此请记住以下这条规则：7123374633"/>
  <p:tag name="BOOKMARKENTRYNAME" val="MTSXL_RoundTrip_VF101808897因此请记住以下这条规则：71233"/>
  <p:tag name="BOOKMARKEXITNAME" val="MTSXL_RoundTrip_VF101808897因此请记住以下这条规则：74633"/>
  <p:tag name="CAPTIONDISPLAYAREA" val="Fals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dec9e96-4730-42bd-9e93-6ee4fd9d2153"/>
  <p:tag name="CAPTIONINTERNALID" val="4a30675a-18d2-4aa9-9b6e-1f55f00b7e59"/>
  <p:tag name="CAPTIONITEMSYSNAME" val="MTSXL_RoundTrip_VF101808897如果您在Excel20107473381100"/>
  <p:tag name="BOOKMARKENTRYNAME" val="MTSXL_RoundTrip_VF101808897如果您在Excel201074733"/>
  <p:tag name="BOOKMARKEXITNAME" val="MTSXL_RoundTrip_VF101808897如果您在Excel201081100"/>
  <p:tag name="CAPTIONDISPLAYAREA" val="Fals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dec9e96-4730-42bd-9e93-6ee4fd9d2153"/>
  <p:tag name="CAPTIONINTERNALID" val="517d282a-db15-4c79-be14-234681830713"/>
  <p:tag name="CAPTIONITEMSYSNAME" val="MTSXL_RoundTrip_VF101808897当您在早期版本中打开该文件时，这些功能将无法使用。8120088100"/>
  <p:tag name="BOOKMARKENTRYNAME" val="MTSXL_RoundTrip_VF101808897当您在早期版本中打开该文件时，这些功能将无法使用。81200"/>
  <p:tag name="BOOKMARKEXITNAME" val="MTSXL_RoundTrip_VF101808897当您在早期版本中打开该文件时，这些功能将无法使用。88100"/>
  <p:tag name="CAPTIONDISPLAYAREA" val="Fals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dec9e96-4730-42bd-9e93-6ee4fd9d2153"/>
  <p:tag name="CAPTIONINTERNALID" val="9f64b237-597e-4190-abe8-0e854ba54df3"/>
  <p:tag name="CAPTIONITEMSYSNAME" val="MTSXL_RoundTrip_VF101808897此外，当您在早期版本中打开已更改的文件时，还可能会丢失数据。8820096133"/>
  <p:tag name="BOOKMARKENTRYNAME" val="MTSXL_RoundTrip_VF101808897此外，当您在早期版本中打开已更改的文件时，还可能会丢失数据。88200"/>
  <p:tag name="BOOKMARKEXITNAME" val="MTSXL_RoundTrip_VF101808897此外，当您在早期版本中打开已更改的文件时，还可能会丢失数据。96133"/>
  <p:tag name="CAPTIONDISPLAYAREA" val="Fals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dec9e96-4730-42bd-9e93-6ee4fd9d2153"/>
  <p:tag name="CAPTIONINTERNALID" val="fe154e96-f353-4b4b-be62-3009a71e5bcb"/>
  <p:tag name="CAPTIONITEMSYSNAME" val="MTSXL_RoundTrip_VF101808897请注意兼容性检查器显示的消息，并根据需要更正任何问题。96233103400"/>
  <p:tag name="BOOKMARKENTRYNAME" val="MTSXL_RoundTrip_VF101808897请注意兼容性检查器显示的消息，并根据需要更正任何问题。96233"/>
  <p:tag name="BOOKMARKEXITNAME" val="MTSXL_RoundTrip_VF101808897请注意兼容性检查器显示的消息，并根据需要更正任何问题。103400"/>
  <p:tag name="CAPTIONDISPLAYAREA" val="Fals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dec9e96-4730-42bd-9e93-6ee4fd9d2153"/>
  <p:tag name="CAPTIONINTERNALID" val="6ccdf060-870b-4772-a0eb-28d973b76c1f"/>
  <p:tag name="CAPTIONITEMSYSNAME" val="MTSXL_RoundTrip_VF101808897另外一个选项是将文件转换为2010格式。103500108433"/>
  <p:tag name="BOOKMARKENTRYNAME" val="MTSXL_RoundTrip_VF101808897另外一个选项是将文件转换为2010格式。103500"/>
  <p:tag name="BOOKMARKEXITNAME" val="MTSXL_RoundTrip_VF101808897另外一个选项是将文件转换为2010格式。108433"/>
  <p:tag name="CAPTIONDISPLAYAREA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e46653f-73af-40fe-b689-a71ae52fedd4"/>
  <p:tag name="CAPTIONINTERNALID" val="0732ff71-9590-4e32-a171-73582737af20"/>
  <p:tag name="CAPTIONITEMSYSNAME" val="MTSXL_Backstage_VF101808928现在，我们将从“信息”选项卡开始快速了解这些选项卡。2676733300"/>
  <p:tag name="BOOKMARKENTRYNAME" val="MTSXL_Backstage_VF101808928现在，我们将从“信息”选项卡开始快速了解这些选项卡。26767"/>
  <p:tag name="BOOKMARKEXITNAME" val="MTSXL_Backstage_VF101808928现在，我们将从“信息”选项卡开始快速了解这些选项卡。33300"/>
  <p:tag name="CAPTIONDISPLAYAREA" val="Fals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dec9e96-4730-42bd-9e93-6ee4fd9d2153"/>
  <p:tag name="CAPTIONINTERNALID" val="2acaff26-8b46-4abd-89f5-505f4b86e0cb"/>
  <p:tag name="CAPTIONITEMSYSNAME" val="MTSXL_RoundTrip_VF101808897进行转换的方法是进入Backstage视图，108533117500"/>
  <p:tag name="BOOKMARKENTRYNAME" val="MTSXL_RoundTrip_VF101808897进行转换的方法是进入Backstage视图，108533"/>
  <p:tag name="BOOKMARKEXITNAME" val="MTSXL_RoundTrip_VF101808897进行转换的方法是进入Backstage视图，117500"/>
  <p:tag name="CAPTIONDISPLAYAREA" val="Fals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dec9e96-4730-42bd-9e93-6ee4fd9d2153"/>
  <p:tag name="CAPTIONINTERNALID" val="b0d38afb-3d2a-4049-8570-293a8c80fc6e"/>
  <p:tag name="CAPTIONITEMSYSNAME" val="MTSXL_RoundTrip_VF101808897转换过程中删除原始文件，但如果没有问题，请继续单击“确定”，再单击“是”完成转换。117600127300"/>
  <p:tag name="BOOKMARKENTRYNAME" val="MTSXL_RoundTrip_VF101808897转换过程中删除原始文件，但如果没有问题，请继续单击“确定”，再单击“是”完成转换。117600"/>
  <p:tag name="BOOKMARKEXITNAME" val="MTSXL_RoundTrip_VF101808897转换过程中删除原始文件，但如果没有问题，请继续单击“确定”，再单击“是”完成转换。127300"/>
  <p:tag name="CAPTIONDISPLAYAREA" val="Fals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dec9e96-4730-42bd-9e93-6ee4fd9d2153"/>
  <p:tag name="CAPTIONINTERNALID" val="58d1706b-401b-4f83-89a0-55dd1db20742"/>
  <p:tag name="CAPTIONITEMSYSNAME" val="MTSXL_RoundTrip_VF101808897您也可以进入“保存并发送”选项卡，单击“更改文件类型”，再双击“工作簿”。127400137100"/>
  <p:tag name="BOOKMARKENTRYNAME" val="MTSXL_RoundTrip_VF101808897您也可以进入“保存并发送”选项卡，单击“更改文件类型”，再双击“工作簿”。127400"/>
  <p:tag name="BOOKMARKEXITNAME" val="MTSXL_RoundTrip_VF101808897您也可以进入“保存并发送”选项卡，单击“更改文件类型”，再双击“工作簿”。137100"/>
  <p:tag name="CAPTIONDISPLAYAREA" val="Fals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dec9e96-4730-42bd-9e93-6ee4fd9d2153"/>
  <p:tag name="CAPTIONINTERNALID" val="b1ceb55a-1988-428a-b915-afe272906fd6"/>
  <p:tag name="CAPTIONITEMSYSNAME" val="MTSXL_RoundTrip_VF101808897这样可以启动“另存为”对话框，新文件格式已经选中。137200143333"/>
  <p:tag name="BOOKMARKENTRYNAME" val="MTSXL_RoundTrip_VF101808897这样可以启动“另存为”对话框，新文件格式已经选中。137200"/>
  <p:tag name="BOOKMARKEXITNAME" val="MTSXL_RoundTrip_VF101808897这样可以启动“另存为”对话框，新文件格式已经选中。143333"/>
  <p:tag name="CAPTIONDISPLAYAREA" val="Fals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dec9e96-4730-42bd-9e93-6ee4fd9d2153"/>
  <p:tag name="CAPTIONINTERNALID" val="3d959d03-b149-4ca6-a84d-47465bb2704a"/>
  <p:tag name="CAPTIONITEMSYSNAME" val="MTSXL_RoundTrip_VF101808897但要记住，一旦将文件转换为新格式，将无法在早期版本的Excel143433150133"/>
  <p:tag name="BOOKMARKENTRYNAME" val="MTSXL_RoundTrip_VF101808897但要记住，一旦将文件转换为新格式，将无法在早期版本的Excel143433"/>
  <p:tag name="BOOKMARKEXITNAME" val="MTSXL_RoundTrip_VF101808897但要记住，一旦将文件转换为新格式，将无法在早期版本的Excel150133"/>
  <p:tag name="CAPTIONDISPLAYAREA" val="Fals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dec9e96-4730-42bd-9e93-6ee4fd9d2153"/>
  <p:tag name="CAPTIONINTERNALID" val="58786be8-fcd2-4f01-99df-902aa3b17653"/>
  <p:tag name="CAPTIONITEMSYSNAME" val="MTSXL_RoundTrip_VF101808897除非您在早期版本中使用文件转换器。150233155333"/>
  <p:tag name="BOOKMARKENTRYNAME" val="MTSXL_RoundTrip_VF101808897除非您在早期版本中使用文件转换器。150233"/>
  <p:tag name="BOOKMARKEXITNAME" val="MTSXL_RoundTrip_VF101808897除非您在早期版本中使用文件转换器。155333"/>
  <p:tag name="CAPTIONDISPLAYAREA" val="Fals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dec9e96-4730-42bd-9e93-6ee4fd9d2153"/>
  <p:tag name="CAPTIONINTERNALID" val="350cef15-df3b-4292-ba50-f444d720bdf8"/>
  <p:tag name="CAPTIONITEMSYSNAME" val="MTSXL_RoundTrip_VF101808897转换器是免费的，但早期版本的Excel必须安装所有修补程序。155433161967"/>
  <p:tag name="BOOKMARKENTRYNAME" val="MTSXL_RoundTrip_VF101808897转换器是免费的，但早期版本的Excel必须安装所有修补程序。155433"/>
  <p:tag name="BOOKMARKEXITNAME" val="MTSXL_RoundTrip_VF101808897转换器是免费的，但早期版本的Excel必须安装所有修补程序。161967"/>
  <p:tag name="CAPTIONDISPLAYAREA" val="Fals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dec9e96-4730-42bd-9e93-6ee4fd9d2153"/>
  <p:tag name="CAPTIONINTERNALID" val="cbc3d9ec-7b19-4912-b675-9664b53fe8be"/>
  <p:tag name="CAPTIONITEMSYSNAME" val="MTSXL_RoundTrip_VF101808897因此，如果需要转换器，可通过课程摘要卡中的链接找到有关如何下载它们的信息。162067171999"/>
  <p:tag name="BOOKMARKENTRYNAME" val="MTSXL_RoundTrip_VF101808897因此，如果需要转换器，可通过课程摘要卡中的链接找到有关如何下载它们的信息。162067"/>
  <p:tag name="BOOKMARKEXITNAME" val="MTSXL_RoundTrip_VF101808897因此，如果需要转换器，可通过课程摘要卡中的链接找到有关如何下载它们的信息。171999"/>
  <p:tag name="CAPTIONDISPLAYAREA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7ba9bd-42d3-4e28-b0ab-152745605377"/>
  <p:tag name="CAPTIONINTERNALID" val="b19c907a-8e70-4a51-a953-3a5d3ce5a83a"/>
  <p:tag name="CAPTIONITEMSYSNAME" val="MTSXL_Intro_Video_VF101808919当您启动Excel201063310467"/>
  <p:tag name="BOOKMARKENTRYNAME" val="MTSXL_Intro_Video_VF101808919当您启动Excel2010633"/>
  <p:tag name="BOOKMARKEXITNAME" val="MTSXL_Intro_Video_VF101808919当您启动Excel201010467"/>
  <p:tag name="CAPTIONDISPLAYAREA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e46653f-73af-40fe-b689-a71ae52fedd4"/>
  <p:tag name="CAPTIONINTERNALID" val="52d7c5a7-ddb9-4f61-90d0-da61825f7f6a"/>
  <p:tag name="CAPTIONITEMSYSNAME" val="MTSXL_Backstage_VF101808928在“信息”选项卡下，您可将文件转换为2010格式；3340043867"/>
  <p:tag name="BOOKMARKENTRYNAME" val="MTSXL_Backstage_VF101808928在“信息”选项卡下，您可将文件转换为2010格式；33400"/>
  <p:tag name="BOOKMARKEXITNAME" val="MTSXL_Backstage_VF101808928在“信息”选项卡下，您可将文件转换为2010格式；43867"/>
  <p:tag name="CAPTIONDISPLAYAREA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e46653f-73af-40fe-b689-a71ae52fedd4"/>
  <p:tag name="CAPTIONINTERNALID" val="0b4ac814-497b-4243-b5d3-074b1274f86b"/>
  <p:tag name="CAPTIONITEMSYSNAME" val="MTSXL_Backstage_VF101808928管理每个文件的草稿版本。4396747800"/>
  <p:tag name="BOOKMARKENTRYNAME" val="MTSXL_Backstage_VF101808928管理每个文件的草稿版本。43967"/>
  <p:tag name="BOOKMARKEXITNAME" val="MTSXL_Backstage_VF101808928管理每个文件的草稿版本。47800"/>
  <p:tag name="CAPTIONDISPLAYAREA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e46653f-73af-40fe-b689-a71ae52fedd4"/>
  <p:tag name="CAPTIONINTERNALID" val="33916996-0208-4c20-9e8a-537c29e1376d"/>
  <p:tag name="CAPTIONITEMSYSNAME" val="MTSXL_Backstage_VF101808928您还可在分发文件之前检查文件中的个人信息。4790053233"/>
  <p:tag name="BOOKMARKENTRYNAME" val="MTSXL_Backstage_VF101808928您还可在分发文件之前检查文件中的个人信息。47900"/>
  <p:tag name="BOOKMARKEXITNAME" val="MTSXL_Backstage_VF101808928您还可在分发文件之前检查文件中的个人信息。53233"/>
  <p:tag name="CAPTIONDISPLAYAREA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e46653f-73af-40fe-b689-a71ae52fedd4"/>
  <p:tag name="CAPTIONINTERNALID" val="b923b0e0-74c7-4f0a-8acd-cbb2d14f2327"/>
  <p:tag name="CAPTIONITEMSYSNAME" val="MTSXL_Backstage_VF101808928在“最近所用文件”选项卡下，您可以找到已使用文件的列表。像往常那样单击“新建”可以创建新文件。5333365200"/>
  <p:tag name="BOOKMARKENTRYNAME" val="MTSXL_Backstage_VF101808928在“最近所用文件”选项卡下，您可以找到已使用文件的列表。像往常那样单击“新建”可以创建新文件。53333"/>
  <p:tag name="BOOKMARKEXITNAME" val="MTSXL_Backstage_VF101808928在“最近所用文件”选项卡下，您可以找到已使用文件的列表。像往常那样单击“新建”可以创建新文件。65200"/>
  <p:tag name="CAPTIONDISPLAYAREA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e46653f-73af-40fe-b689-a71ae52fedd4"/>
  <p:tag name="CAPTIONINTERNALID" val="0b1ed767-b449-4c94-8b53-d40809eec0e0"/>
  <p:tag name="CAPTIONITEMSYSNAME" val="MTSXL_Backstage_VF101808928您可以双击空白工作簿，也可以使用任意数量的现成模板。6530071300"/>
  <p:tag name="BOOKMARKENTRYNAME" val="MTSXL_Backstage_VF101808928您可以双击空白工作簿，也可以使用任意数量的现成模板。65300"/>
  <p:tag name="BOOKMARKEXITNAME" val="MTSXL_Backstage_VF101808928您可以双击空白工作簿，也可以使用任意数量的现成模板。71300"/>
  <p:tag name="CAPTIONDISPLAYAREA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e46653f-73af-40fe-b689-a71ae52fedd4"/>
  <p:tag name="CAPTIONINTERNALID" val="a462b93d-d18a-46a5-8a11-a25da52bca34"/>
  <p:tag name="CAPTIONITEMSYSNAME" val="MTSXL_Backstage_VF101808928如果单击示例模板，您将看到随Excel一起安装的一组模板。7140079700"/>
  <p:tag name="BOOKMARKENTRYNAME" val="MTSXL_Backstage_VF101808928如果单击示例模板，您将看到随Excel一起安装的一组模板。71400"/>
  <p:tag name="BOOKMARKEXITNAME" val="MTSXL_Backstage_VF101808928如果单击示例模板，您将看到随Excel一起安装的一组模板。79700"/>
  <p:tag name="CAPTIONDISPLAYAREA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e46653f-73af-40fe-b689-a71ae52fedd4"/>
  <p:tag name="CAPTIONINTERNALID" val="8b10a340-5c0c-4491-ab98-3475464cca6c"/>
  <p:tag name="CAPTIONITEMSYSNAME" val="MTSXL_Backstage_VF101808928但如果连接到Internet，您也可从Office.com7980085967"/>
  <p:tag name="BOOKMARKENTRYNAME" val="MTSXL_Backstage_VF101808928但如果连接到Internet，您也可从Office.com79800"/>
  <p:tag name="BOOKMARKEXITNAME" val="MTSXL_Backstage_VF101808928但如果连接到Internet，您也可从Office.com85967"/>
  <p:tag name="CAPTIONDISPLAYAREA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e46653f-73af-40fe-b689-a71ae52fedd4"/>
  <p:tag name="CAPTIONINTERNALID" val="708cf7d9-e7c9-4b8c-b806-1a35eeb9ae39"/>
  <p:tag name="CAPTIONITEMSYSNAME" val="MTSXL_Backstage_VF101808928在这个网站上，您会发现大量可供选择的模板以及最新的文件。8606792167"/>
  <p:tag name="BOOKMARKENTRYNAME" val="MTSXL_Backstage_VF101808928在这个网站上，您会发现大量可供选择的模板以及最新的文件。86067"/>
  <p:tag name="BOOKMARKEXITNAME" val="MTSXL_Backstage_VF101808928在这个网站上，您会发现大量可供选择的模板以及最新的文件。92167"/>
  <p:tag name="CAPTIONDISPLAYAREA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e46653f-73af-40fe-b689-a71ae52fedd4"/>
  <p:tag name="CAPTIONINTERNALID" val="39f1a5ce-11d7-4201-8c75-2ac635a516d5"/>
  <p:tag name="CAPTIONITEMSYSNAME" val="MTSXL_Backstage_VF101808928若要使用某个模板，只需选中它，然后双击打开它即可使用。92267100300"/>
  <p:tag name="BOOKMARKENTRYNAME" val="MTSXL_Backstage_VF101808928若要使用某个模板，只需选中它，然后双击打开它即可使用。92267"/>
  <p:tag name="BOOKMARKEXITNAME" val="MTSXL_Backstage_VF101808928若要使用某个模板，只需选中它，然后双击打开它即可使用。100300"/>
  <p:tag name="CAPTIONDISPLAYAREA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e46653f-73af-40fe-b689-a71ae52fedd4"/>
  <p:tag name="CAPTIONINTERNALID" val="48d4cb79-8e4c-460d-810b-83f6b9def257"/>
  <p:tag name="CAPTIONITEMSYSNAME" val="MTSXL_Backstage_VF101808928您可以自定义模板，立即开始输入数据，然后像往常那样保存文件。100400108733"/>
  <p:tag name="BOOKMARKENTRYNAME" val="MTSXL_Backstage_VF101808928您可以自定义模板，立即开始输入数据，然后像往常那样保存文件。100400"/>
  <p:tag name="BOOKMARKEXITNAME" val="MTSXL_Backstage_VF101808928您可以自定义模板，立即开始输入数据，然后像往常那样保存文件。108733"/>
  <p:tag name="CAPTIONDISPLAYAREA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7ba9bd-42d3-4e28-b0ab-152745605377"/>
  <p:tag name="CAPTIONINTERNALID" val="3f46c980-be95-4226-936f-a3ee1f0d41fa"/>
  <p:tag name="CAPTIONITEMSYSNAME" val="MTSXL_Intro_Video_VF101808919您会立即注意到一些变化。1056713733"/>
  <p:tag name="BOOKMARKENTRYNAME" val="MTSXL_Intro_Video_VF101808919您会立即注意到一些变化。10567"/>
  <p:tag name="BOOKMARKEXITNAME" val="MTSXL_Intro_Video_VF101808919您会立即注意到一些变化。13733"/>
  <p:tag name="CAPTIONDISPLAYAREA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e46653f-73af-40fe-b689-a71ae52fedd4"/>
  <p:tag name="CAPTIONINTERNALID" val="bcfa3d09-7bdb-4889-82c8-cec9bc79dfd3"/>
  <p:tag name="CAPTIONITEMSYSNAME" val="MTSXL_Backstage_VF101808928下面，我们再回到Backstage视图下介绍“打印”选项卡。108833115267"/>
  <p:tag name="BOOKMARKENTRYNAME" val="MTSXL_Backstage_VF101808928下面，我们再回到Backstage视图下介绍“打印”选项卡。108833"/>
  <p:tag name="BOOKMARKEXITNAME" val="MTSXL_Backstage_VF101808928下面，我们再回到Backstage视图下介绍“打印”选项卡。115267"/>
  <p:tag name="CAPTIONDISPLAYAREA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e46653f-73af-40fe-b689-a71ae52fedd4"/>
  <p:tag name="CAPTIONINTERNALID" val="23a006f5-4730-49df-ada1-76d9af641897"/>
  <p:tag name="CAPTIONITEMSYSNAME" val="MTSXL_Backstage_VF101808928您可以看到该选项卡下的设置包括页面范围和纸张方向。115367121967"/>
  <p:tag name="BOOKMARKENTRYNAME" val="MTSXL_Backstage_VF101808928您可以看到该选项卡下的设置包括页面范围和纸张方向。115367"/>
  <p:tag name="BOOKMARKEXITNAME" val="MTSXL_Backstage_VF101808928您可以看到该选项卡下的设置包括页面范围和纸张方向。121967"/>
  <p:tag name="CAPTIONDISPLAYAREA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e46653f-73af-40fe-b689-a71ae52fedd4"/>
  <p:tag name="CAPTIONINTERNALID" val="918a6030-ba17-402b-bc52-004ff3f30b0d"/>
  <p:tag name="CAPTIONITEMSYSNAME" val="MTSXL_Backstage_VF101808928列表中的下一个选项卡是“保存并发送”，用于通过电子邮件或传真等多种方式共享文件。122067132967"/>
  <p:tag name="BOOKMARKENTRYNAME" val="MTSXL_Backstage_VF101808928列表中的下一个选项卡是“保存并发送”，用于通过电子邮件或传真等多种方式共享文件。122067"/>
  <p:tag name="BOOKMARKEXITNAME" val="MTSXL_Backstage_VF101808928列表中的下一个选项卡是“保存并发送”，用于通过电子邮件或传真等多种方式共享文件。132967"/>
  <p:tag name="CAPTIONDISPLAYAREA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e46653f-73af-40fe-b689-a71ae52fedd4"/>
  <p:tag name="CAPTIONINTERNALID" val="7e0db38c-7a7d-4998-89ba-c7fc9343724e"/>
  <p:tag name="CAPTIONITEMSYSNAME" val="MTSXL_Backstage_VF101808928现在，您可能已经注意到：无论选择了哪一个选项卡，您始终都可以在此处打开、保存和关闭文件。133067144333"/>
  <p:tag name="BOOKMARKENTRYNAME" val="MTSXL_Backstage_VF101808928现在，您可能已经注意到：无论选择了哪一个选项卡，您始终都可以在此处打开、保存和关闭文件。133067"/>
  <p:tag name="BOOKMARKEXITNAME" val="MTSXL_Backstage_VF101808928现在，您可能已经注意到：无论选择了哪一个选项卡，您始终都可以在此处打开、保存和关闭文件。144333"/>
  <p:tag name="CAPTIONDISPLAYAREA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e46653f-73af-40fe-b689-a71ae52fedd4"/>
  <p:tag name="CAPTIONINTERNALID" val="8fb849cd-ae15-4ffc-8bc8-23470711504e"/>
  <p:tag name="CAPTIONITEMSYSNAME" val="MTSXL_Backstage_VF101808928最后，您可以在此处启动“选项”对话框，而无需进入“工具”菜单并单击“选项”。144433153733"/>
  <p:tag name="BOOKMARKENTRYNAME" val="MTSXL_Backstage_VF101808928最后，您可以在此处启动“选项”对话框，而无需进入“工具”菜单并单击“选项”。144433"/>
  <p:tag name="BOOKMARKEXITNAME" val="MTSXL_Backstage_VF101808928最后，您可以在此处启动“选项”对话框，而无需进入“工具”菜单并单击“选项”。153733"/>
  <p:tag name="CAPTIONDISPLAYAREA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e46653f-73af-40fe-b689-a71ae52fedd4"/>
  <p:tag name="CAPTIONINTERNALID" val="3e1f7308-6b20-44e8-959d-616ccf24fe55"/>
  <p:tag name="CAPTIONITEMSYSNAME" val="MTSXL_Backstage_VF101808928例如，在“常规”选项卡下，您可以控制新工作簿中的工作表数目；153833160933"/>
  <p:tag name="BOOKMARKENTRYNAME" val="MTSXL_Backstage_VF101808928例如，在“常规”选项卡下，您可以控制新工作簿中的工作表数目；153833"/>
  <p:tag name="BOOKMARKEXITNAME" val="MTSXL_Backstage_VF101808928例如，在“常规”选项卡下，您可以控制新工作簿中的工作表数目；160933"/>
  <p:tag name="CAPTIONDISPLAYAREA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e46653f-73af-40fe-b689-a71ae52fedd4"/>
  <p:tag name="CAPTIONINTERNALID" val="f2bfc768-a4eb-4ca0-9ee1-3f841cca6029"/>
  <p:tag name="CAPTIONITEMSYSNAME" val="MTSXL_Backstage_VF101808928在“加载项”页面中，您可以启用和管理加载项。161033166500"/>
  <p:tag name="BOOKMARKENTRYNAME" val="MTSXL_Backstage_VF101808928在“加载项”页面中，您可以启用和管理加载项。161033"/>
  <p:tag name="BOOKMARKEXITNAME" val="MTSXL_Backstage_VF101808928在“加载项”页面中，您可以启用和管理加载项。166500"/>
  <p:tag name="CAPTIONDISPLAYAREA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e46653f-73af-40fe-b689-a71ae52fedd4"/>
  <p:tag name="CAPTIONINTERNALID" val="c79d68fb-9d72-4bf9-a898-2ea34ed108f2"/>
  <p:tag name="CAPTIONITEMSYSNAME" val="MTSXL_Backstage_VF101808928关闭“选项”对话框可以返回到打开的工作表。166600172700"/>
  <p:tag name="BOOKMARKENTRYNAME" val="MTSXL_Backstage_VF101808928关闭“选项”对话框可以返回到打开的工作表。166600"/>
  <p:tag name="BOOKMARKEXITNAME" val="MTSXL_Backstage_VF101808928关闭“选项”对话框可以返回到打开的工作表。172700"/>
  <p:tag name="CAPTIONDISPLAYAREA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e46653f-73af-40fe-b689-a71ae52fedd4"/>
  <p:tag name="CAPTIONINTERNALID" val="92466a46-700e-4953-a379-218e6400ea89"/>
  <p:tag name="CAPTIONITEMSYSNAME" val="MTSXL_Backstage_VF101808928要记住的另一件事情是：您可以随时单击任何一个工作区选项卡以退出Backstage172800180267"/>
  <p:tag name="BOOKMARKENTRYNAME" val="MTSXL_Backstage_VF101808928要记住的另一件事情是：您可以随时单击任何一个工作区选项卡以退出Backstage172800"/>
  <p:tag name="BOOKMARKEXITNAME" val="MTSXL_Backstage_VF101808928要记住的另一件事情是：您可以随时单击任何一个工作区选项卡以退出Backstage180267"/>
  <p:tag name="CAPTIONDISPLAYAREA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e46653f-73af-40fe-b689-a71ae52fedd4"/>
  <p:tag name="CAPTIONINTERNALID" val="46de9280-2fb3-45a3-9808-1a41c796a977"/>
  <p:tag name="CAPTIONITEMSYSNAME" val="MTSXL_Backstage_VF101808928最后还有一点要说明。180367183267"/>
  <p:tag name="BOOKMARKENTRYNAME" val="MTSXL_Backstage_VF101808928最后还有一点要说明。180367"/>
  <p:tag name="BOOKMARKEXITNAME" val="MTSXL_Backstage_VF101808928最后还有一点要说明。183267"/>
  <p:tag name="CAPTIONDISPLAYAREA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7ba9bd-42d3-4e28-b0ab-152745605377"/>
  <p:tag name="CAPTIONINTERNALID" val="ab6671ca-6685-4b07-9f0c-19a11052fb03"/>
  <p:tag name="CAPTIONITEMSYSNAME" val="MTSXL_Intro_Video_VF101808919窗口顶部不再是菜单和工具栏，而是一个超大的工具栏，也就是功能区。1383323367"/>
  <p:tag name="BOOKMARKENTRYNAME" val="MTSXL_Intro_Video_VF101808919窗口顶部不再是菜单和工具栏，而是一个超大的工具栏，也就是功能区。13833"/>
  <p:tag name="BOOKMARKEXITNAME" val="MTSXL_Intro_Video_VF101808919窗口顶部不再是菜单和工具栏，而是一个超大的工具栏，也就是功能区。23367"/>
  <p:tag name="CAPTIONDISPLAYAREA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e46653f-73af-40fe-b689-a71ae52fedd4"/>
  <p:tag name="CAPTIONINTERNALID" val="23ef464e-9662-4618-a87b-8bf20f4c242d"/>
  <p:tag name="CAPTIONITEMSYSNAME" val="MTSXL_Backstage_VF101808928请注意文件顶部的“兼容模式”字样。183367187000"/>
  <p:tag name="BOOKMARKENTRYNAME" val="MTSXL_Backstage_VF101808928请注意文件顶部的“兼容模式”字样。183367"/>
  <p:tag name="BOOKMARKEXITNAME" val="MTSXL_Backstage_VF101808928请注意文件顶部的“兼容模式”字样。187000"/>
  <p:tag name="CAPTIONDISPLAYAREA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e46653f-73af-40fe-b689-a71ae52fedd4"/>
  <p:tag name="CAPTIONINTERNALID" val="c5c60b2e-0ac0-4caf-bf68-2d60ac8eeebe"/>
  <p:tag name="CAPTIONITEMSYSNAME" val="MTSXL_Backstage_VF101808928如果您打开一个在早期版本中创建的文件，187100190933"/>
  <p:tag name="BOOKMARKENTRYNAME" val="MTSXL_Backstage_VF101808928如果您打开一个在早期版本中创建的文件，187100"/>
  <p:tag name="BOOKMARKEXITNAME" val="MTSXL_Backstage_VF101808928如果您打开一个在早期版本中创建的文件，190933"/>
  <p:tag name="CAPTIONDISPLAYAREA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e46653f-73af-40fe-b689-a71ae52fedd4"/>
  <p:tag name="CAPTIONINTERNALID" val="0aa7176c-af32-4dfd-a9fa-2a61d4bcf352"/>
  <p:tag name="CAPTIONITEMSYSNAME" val="MTSXL_Backstage_VF101808928而该文件与Excel2010191033198500"/>
  <p:tag name="BOOKMARKENTRYNAME" val="MTSXL_Backstage_VF101808928而该文件与Excel2010191033"/>
  <p:tag name="BOOKMARKEXITNAME" val="MTSXL_Backstage_VF101808928而该文件与Excel2010198500"/>
  <p:tag name="CAPTIONDISPLAYAREA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e46653f-73af-40fe-b689-a71ae52fedd4"/>
  <p:tag name="CAPTIONINTERNALID" val="7e563548-983b-4460-8ec5-92b0fa1bf892"/>
  <p:tag name="CAPTIONITEMSYSNAME" val="MTSXL_Backstage_VF101808928在本课程的后面部分，您将了解关于兼容模式和在不同Excel198600206667"/>
  <p:tag name="BOOKMARKENTRYNAME" val="MTSXL_Backstage_VF101808928在本课程的后面部分，您将了解关于兼容模式和在不同Excel198600"/>
  <p:tag name="BOOKMARKEXITNAME" val="MTSXL_Backstage_VF101808928在本课程的后面部分，您将了解关于兼容模式和在不同Excel206667"/>
  <p:tag name="CAPTIONDISPLAYAREA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e46653f-73af-40fe-b689-a71ae52fedd4"/>
  <p:tag name="CAPTIONINTERNALID" val="aecbd2c8-806e-498a-8edb-ce13bb2a416f"/>
  <p:tag name="CAPTIONITEMSYSNAME" val="MTSXL_Backstage_VF101808928接下来，我们将了解如何在文件中工作。206767212332"/>
  <p:tag name="BOOKMARKENTRYNAME" val="MTSXL_Backstage_VF101808928接下来，我们将了解如何在文件中工作。206767"/>
  <p:tag name="BOOKMARKEXITNAME" val="MTSXL_Backstage_VF101808928接下来，我们将了解如何在文件中工作。212332"/>
  <p:tag name="CAPTIONDISPLAYAREA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PRESENTATIONFILE" val="C:\Users\v-linss\AppData\Local\Temp\tmp64A5.tmp"/>
  <p:tag name="TEMPMEDIAFILENAME" val="C:\Users\v-linss\AppData\Local\Temp\tmp66C9_MTSXL_HomeTab_VF101808922.wmv"/>
  <p:tag name="MEDIACAPTIONSHIDDEN" val="False"/>
  <p:tag name="CUSTOMXMLPARTID" val="{EF7BA436-ABE1-4D08-A304-7E15FF194F8C}"/>
  <p:tag name="CAPTIONID" val="7afe2ed6-77b0-4d76-bd2c-15600860266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fe2ed6-77b0-4d76-bd2c-156008602667"/>
  <p:tag name="CAPTIONINTERNALID" val="efa5b8ea-6caa-4ccf-bca8-8a307f1a7de4"/>
  <p:tag name="CAPTIONITEMSYSNAME" val="MTSXL_HomeTab_VF101808922这是“开始”选项卡，您会在其中找到很多用于日常任务的命令。7006567"/>
  <p:tag name="BOOKMARKENTRYNAME" val="MTSXL_HomeTab_VF101808922这是“开始”选项卡，您会在其中找到很多用于日常任务的命令。700"/>
  <p:tag name="BOOKMARKEXITNAME" val="MTSXL_HomeTab_VF101808922这是“开始”选项卡，您会在其中找到很多用于日常任务的命令。6567"/>
  <p:tag name="CAPTIONDISPLAYAREA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fe2ed6-77b0-4d76-bd2c-156008602667"/>
  <p:tag name="CAPTIONINTERNALID" val="781d8832-612b-4cfc-95a9-c1ea490e4f60"/>
  <p:tag name="CAPTIONITEMSYSNAME" val="MTSXL_HomeTab_VF101808922这些命令按与它们相关的任务或领域分组，有助于缩短查找命令所用的时间。666716667"/>
  <p:tag name="BOOKMARKENTRYNAME" val="MTSXL_HomeTab_VF101808922这些命令按与它们相关的任务或领域分组，有助于缩短查找命令所用的时间。6667"/>
  <p:tag name="BOOKMARKEXITNAME" val="MTSXL_HomeTab_VF101808922这些命令按与它们相关的任务或领域分组，有助于缩短查找命令所用的时间。16667"/>
  <p:tag name="CAPTIONDISPLAYAREA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fe2ed6-77b0-4d76-bd2c-156008602667"/>
  <p:tag name="CAPTIONINTERNALID" val="d7b28dbb-ef95-4a4a-b2df-e10526382440"/>
  <p:tag name="CAPTIONITEMSYSNAME" val="MTSXL_HomeTab_VF101808922例如，您会在“剪贴板”组中找到复制和粘贴命令。1676722067"/>
  <p:tag name="BOOKMARKENTRYNAME" val="MTSXL_HomeTab_VF101808922例如，您会在“剪贴板”组中找到复制和粘贴命令。16767"/>
  <p:tag name="BOOKMARKEXITNAME" val="MTSXL_HomeTab_VF101808922例如，您会在“剪贴板”组中找到复制和粘贴命令。22067"/>
  <p:tag name="CAPTIONDISPLAYAREA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fe2ed6-77b0-4d76-bd2c-156008602667"/>
  <p:tag name="CAPTIONINTERNALID" val="b2b5e8e2-ee60-46e7-ab9e-871ee54f3d94"/>
  <p:tag name="CAPTIONITEMSYSNAME" val="MTSXL_HomeTab_VF101808922您会在“字体”组中找到设置字体的命令。2216727700"/>
  <p:tag name="BOOKMARKENTRYNAME" val="MTSXL_HomeTab_VF101808922您会在“字体”组中找到设置字体的命令。22167"/>
  <p:tag name="BOOKMARKEXITNAME" val="MTSXL_HomeTab_VF101808922您会在“字体”组中找到设置字体的命令。27700"/>
  <p:tag name="CAPTIONDISPLAYAREA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7ba9bd-42d3-4e28-b0ab-152745605377"/>
  <p:tag name="CAPTIONINTERNALID" val="ff4f33c2-9627-462f-822c-d640dd7f8837"/>
  <p:tag name="CAPTIONITEMSYSNAME" val="MTSXL_Intro_Video_VF101808919也许您和我一样，不知道在哪里可以找到平常使用的命令和工具栏按钮；2346730333"/>
  <p:tag name="BOOKMARKENTRYNAME" val="MTSXL_Intro_Video_VF101808919也许您和我一样，不知道在哪里可以找到平常使用的命令和工具栏按钮；23467"/>
  <p:tag name="BOOKMARKEXITNAME" val="MTSXL_Intro_Video_VF101808919也许您和我一样，不知道在哪里可以找到平常使用的命令和工具栏按钮；30333"/>
  <p:tag name="CAPTIONDISPLAYAREA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fe2ed6-77b0-4d76-bd2c-156008602667"/>
  <p:tag name="CAPTIONINTERNALID" val="79191db3-6259-42e9-836c-2bbbaaf89c07"/>
  <p:tag name="CAPTIONITEMSYSNAME" val="MTSXL_HomeTab_VF101808922“对齐方式”组包含文本居中或文本右对齐的命令。2780033200"/>
  <p:tag name="BOOKMARKENTRYNAME" val="MTSXL_HomeTab_VF101808922“对齐方式”组包含文本居中或文本右对齐的命令。27800"/>
  <p:tag name="BOOKMARKEXITNAME" val="MTSXL_HomeTab_VF101808922“对齐方式”组包含文本居中或文本右对齐的命令。33200"/>
  <p:tag name="CAPTIONDISPLAYAREA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fe2ed6-77b0-4d76-bd2c-156008602667"/>
  <p:tag name="CAPTIONINTERNALID" val="ca74cf13-f43d-45e2-a3f8-5e8a90d265b3"/>
  <p:tag name="CAPTIONITEMSYSNAME" val="MTSXL_HomeTab_VF101808922下面，我将完成一些基本任务，帮助您熟悉“开始”选项卡。3330040600"/>
  <p:tag name="BOOKMARKENTRYNAME" val="MTSXL_HomeTab_VF101808922下面，我将完成一些基本任务，帮助您熟悉“开始”选项卡。33300"/>
  <p:tag name="BOOKMARKEXITNAME" val="MTSXL_HomeTab_VF101808922下面，我将完成一些基本任务，帮助您熟悉“开始”选项卡。40600"/>
  <p:tag name="CAPTIONDISPLAYAREA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fe2ed6-77b0-4d76-bd2c-156008602667"/>
  <p:tag name="CAPTIONINTERNALID" val="e531a3a2-3d60-4b60-9375-56f16f9630c1"/>
  <p:tag name="CAPTIONITEMSYSNAME" val="MTSXL_HomeTab_VF101808922首先，我要让列标题变得更醒目一点。4070044833"/>
  <p:tag name="BOOKMARKENTRYNAME" val="MTSXL_HomeTab_VF101808922首先，我要让列标题变得更醒目一点。40700"/>
  <p:tag name="BOOKMARKEXITNAME" val="MTSXL_HomeTab_VF101808922首先，我要让列标题变得更醒目一点。44833"/>
  <p:tag name="CAPTIONDISPLAYAREA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fe2ed6-77b0-4d76-bd2c-156008602667"/>
  <p:tag name="CAPTIONINTERNALID" val="049e825f-080d-4890-bf13-ecefbfd6bbfa"/>
  <p:tag name="CAPTIONITEMSYSNAME" val="MTSXL_HomeTab_VF101808922我将选择第一行，然后在“样式”组中单击“单元格样式”。4493351633"/>
  <p:tag name="BOOKMARKENTRYNAME" val="MTSXL_HomeTab_VF101808922我将选择第一行，然后在“样式”组中单击“单元格样式”。44933"/>
  <p:tag name="BOOKMARKEXITNAME" val="MTSXL_HomeTab_VF101808922我将选择第一行，然后在“样式”组中单击“单元格样式”。51633"/>
  <p:tag name="CAPTIONDISPLAYAREA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fe2ed6-77b0-4d76-bd2c-156008602667"/>
  <p:tag name="CAPTIONINTERNALID" val="4175403d-b182-476f-858d-9c0f02dd3fd7"/>
  <p:tag name="CAPTIONITEMSYSNAME" val="MTSXL_HomeTab_VF101808922请注意，在进行选择之前，我可以指向一种样式并查看它的显示效果。5173358000"/>
  <p:tag name="BOOKMARKENTRYNAME" val="MTSXL_HomeTab_VF101808922请注意，在进行选择之前，我可以指向一种样式并查看它的显示效果。51733"/>
  <p:tag name="BOOKMARKEXITNAME" val="MTSXL_HomeTab_VF101808922请注意，在进行选择之前，我可以指向一种样式并查看它的显示效果。58000"/>
  <p:tag name="CAPTIONDISPLAYAREA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fe2ed6-77b0-4d76-bd2c-156008602667"/>
  <p:tag name="CAPTIONINTERNALID" val="de6432cc-30cc-4dfa-9cde-63cc2cf5c569"/>
  <p:tag name="CAPTIONITEMSYSNAME" val="MTSXL_HomeTab_VF101808922标题1的显示效果不错，所以我将选择使用这种样式，5810070700"/>
  <p:tag name="BOOKMARKENTRYNAME" val="MTSXL_HomeTab_VF101808922标题1的显示效果不错，所以我将选择使用这种样式，58100"/>
  <p:tag name="BOOKMARKEXITNAME" val="MTSXL_HomeTab_VF101808922标题1的显示效果不错，所以我将选择使用这种样式，70700"/>
  <p:tag name="CAPTIONDISPLAYAREA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fe2ed6-77b0-4d76-bd2c-156008602667"/>
  <p:tag name="CAPTIONINTERNALID" val="a1b4f0ae-103a-4c3f-8e22-fa5c43a17a63"/>
  <p:tag name="CAPTIONITEMSYSNAME" val="MTSXL_HomeTab_VF101808922现在，您可以看到有一些文本被隐藏了。7080074900"/>
  <p:tag name="BOOKMARKENTRYNAME" val="MTSXL_HomeTab_VF101808922现在，您可以看到有一些文本被隐藏了。70800"/>
  <p:tag name="BOOKMARKEXITNAME" val="MTSXL_HomeTab_VF101808922现在，您可以看到有一些文本被隐藏了。74900"/>
  <p:tag name="CAPTIONDISPLAYAREA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fe2ed6-77b0-4d76-bd2c-156008602667"/>
  <p:tag name="CAPTIONINTERNALID" val="50fa54ba-cfd8-4884-9a26-7083b1119cbd"/>
  <p:tag name="CAPTIONITEMSYSNAME" val="MTSXL_HomeTab_VF101808922我可以在“对齐方式”组中单击“自动换行”，让文本自动换行。7500082533"/>
  <p:tag name="BOOKMARKENTRYNAME" val="MTSXL_HomeTab_VF101808922我可以在“对齐方式”组中单击“自动换行”，让文本自动换行。75000"/>
  <p:tag name="BOOKMARKEXITNAME" val="MTSXL_HomeTab_VF101808922我可以在“对齐方式”组中单击“自动换行”，让文本自动换行。82533"/>
  <p:tag name="CAPTIONDISPLAYAREA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fe2ed6-77b0-4d76-bd2c-156008602667"/>
  <p:tag name="CAPTIONINTERNALID" val="909baa79-3343-4884-9bf7-21245d9fc35c"/>
  <p:tag name="CAPTIONITEMSYSNAME" val="MTSXL_HomeTab_VF101808922我也可以更改列宽，方法是选择所有数据，8263386633"/>
  <p:tag name="BOOKMARKENTRYNAME" val="MTSXL_HomeTab_VF101808922我也可以更改列宽，方法是选择所有数据，82633"/>
  <p:tag name="BOOKMARKEXITNAME" val="MTSXL_HomeTab_VF101808922我也可以更改列宽，方法是选择所有数据，86633"/>
  <p:tag name="CAPTIONDISPLAYAREA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fe2ed6-77b0-4d76-bd2c-156008602667"/>
  <p:tag name="CAPTIONINTERNALID" val="5b6ee2a5-08cb-4272-af84-bdbe87fc26fe"/>
  <p:tag name="CAPTIONITEMSYSNAME" val="MTSXL_HomeTab_VF101808922单击“单元格”组中的“格式”，然后选择“自动调整列宽”。8673393667"/>
  <p:tag name="BOOKMARKENTRYNAME" val="MTSXL_HomeTab_VF101808922单击“单元格”组中的“格式”，然后选择“自动调整列宽”。86733"/>
  <p:tag name="BOOKMARKEXITNAME" val="MTSXL_HomeTab_VF101808922单击“单元格”组中的“格式”，然后选择“自动调整列宽”。93667"/>
  <p:tag name="CAPTIONDISPLAYAREA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7ba9bd-42d3-4e28-b0ab-152745605377"/>
  <p:tag name="CAPTIONINTERNALID" val="8afc68f9-0ac6-4ff3-a0ab-b5152c474703"/>
  <p:tag name="CAPTIONITEMSYSNAME" val="MTSXL_Intro_Video_VF101808919至少在我第一次看到Excel20073043336400"/>
  <p:tag name="BOOKMARKENTRYNAME" val="MTSXL_Intro_Video_VF101808919至少在我第一次看到Excel200730433"/>
  <p:tag name="BOOKMARKEXITNAME" val="MTSXL_Intro_Video_VF101808919至少在我第一次看到Excel200736400"/>
  <p:tag name="CAPTIONDISPLAYAREA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fe2ed6-77b0-4d76-bd2c-156008602667"/>
  <p:tag name="CAPTIONINTERNALID" val="e432359b-7af3-4610-8520-5f1a131efec6"/>
  <p:tag name="CAPTIONITEMSYSNAME" val="MTSXL_HomeTab_VF101808922现在效果更好。9376795033"/>
  <p:tag name="BOOKMARKENTRYNAME" val="MTSXL_HomeTab_VF101808922现在效果更好。93767"/>
  <p:tag name="BOOKMARKEXITNAME" val="MTSXL_HomeTab_VF101808922现在效果更好。95033"/>
  <p:tag name="CAPTIONDISPLAYAREA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fe2ed6-77b0-4d76-bd2c-156008602667"/>
  <p:tag name="CAPTIONINTERNALID" val="f56c63cd-3a91-4000-9563-e453818edb10"/>
  <p:tag name="CAPTIONITEMSYSNAME" val="MTSXL_HomeTab_VF101808922另外，这些单元格是突出显示的。9513399400"/>
  <p:tag name="BOOKMARKENTRYNAME" val="MTSXL_HomeTab_VF101808922另外，这些单元格是突出显示的。95133"/>
  <p:tag name="BOOKMARKEXITNAME" val="MTSXL_HomeTab_VF101808922另外，这些单元格是突出显示的。99400"/>
  <p:tag name="CAPTIONDISPLAYAREA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fe2ed6-77b0-4d76-bd2c-156008602667"/>
  <p:tag name="CAPTIONINTERNALID" val="0a860d4f-80fd-4bf2-8929-2fb72412cd5f"/>
  <p:tag name="CAPTIONITEMSYSNAME" val="MTSXL_HomeTab_VF101808922我不需要这种格式，因此我将选择这些单元格并取消突出显示，方法是进入“编辑”组，99500108100"/>
  <p:tag name="BOOKMARKENTRYNAME" val="MTSXL_HomeTab_VF101808922我不需要这种格式，因此我将选择这些单元格并取消突出显示，方法是进入“编辑”组，99500"/>
  <p:tag name="BOOKMARKEXITNAME" val="MTSXL_HomeTab_VF101808922我不需要这种格式，因此我将选择这些单元格并取消突出显示，方法是进入“编辑”组，108100"/>
  <p:tag name="CAPTIONDISPLAYAREA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fe2ed6-77b0-4d76-bd2c-156008602667"/>
  <p:tag name="CAPTIONINTERNALID" val="d640df4e-3a48-4163-8c17-5b01070bb4c7"/>
  <p:tag name="CAPTIONITEMSYSNAME" val="MTSXL_HomeTab_VF101808922单击“清除”，然后选择“清除格式”。108200114400"/>
  <p:tag name="BOOKMARKENTRYNAME" val="MTSXL_HomeTab_VF101808922单击“清除”，然后选择“清除格式”。108200"/>
  <p:tag name="BOOKMARKEXITNAME" val="MTSXL_HomeTab_VF101808922单击“清除”，然后选择“清除格式”。114400"/>
  <p:tag name="CAPTIONDISPLAYAREA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fe2ed6-77b0-4d76-bd2c-156008602667"/>
  <p:tag name="CAPTIONINTERNALID" val="5bba8ad6-9064-4aba-bfc2-c5b8d0613d3b"/>
  <p:tag name="CAPTIONITEMSYSNAME" val="MTSXL_HomeTab_VF101808922我还需要在此工作表中添加一列，使它包含一些其他数据，114500118933"/>
  <p:tag name="BOOKMARKENTRYNAME" val="MTSXL_HomeTab_VF101808922我还需要在此工作表中添加一列，使它包含一些其他数据，114500"/>
  <p:tag name="BOOKMARKEXITNAME" val="MTSXL_HomeTab_VF101808922我还需要在此工作表中添加一列，使它包含一些其他数据，118933"/>
  <p:tag name="CAPTIONDISPLAYAREA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fe2ed6-77b0-4d76-bd2c-156008602667"/>
  <p:tag name="CAPTIONINTERNALID" val="19ea8009-0638-4ef7-ae4c-43c7fe963c78"/>
  <p:tag name="CAPTIONITEMSYSNAME" val="MTSXL_HomeTab_VF101808922因此我将进入“单元格”组，单击“插入”并选择“插入工作表列”。119033128133"/>
  <p:tag name="BOOKMARKENTRYNAME" val="MTSXL_HomeTab_VF101808922因此我将进入“单元格”组，单击“插入”并选择“插入工作表列”。119033"/>
  <p:tag name="BOOKMARKEXITNAME" val="MTSXL_HomeTab_VF101808922因此我将进入“单元格”组，单击“插入”并选择“插入工作表列”。128133"/>
  <p:tag name="CAPTIONDISPLAYAREA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fe2ed6-77b0-4d76-bd2c-156008602667"/>
  <p:tag name="CAPTIONINTERNALID" val="b50d44b9-6df6-44b9-b2b8-6ed05554fef5"/>
  <p:tag name="CAPTIONITEMSYSNAME" val="MTSXL_HomeTab_VF101808922最后，我要在这里的另一个电子表格中复制数据，并将数据粘贴到新列中。128233135667"/>
  <p:tag name="BOOKMARKENTRYNAME" val="MTSXL_HomeTab_VF101808922最后，我要在这里的另一个电子表格中复制数据，并将数据粘贴到新列中。128233"/>
  <p:tag name="BOOKMARKEXITNAME" val="MTSXL_HomeTab_VF101808922最后，我要在这里的另一个电子表格中复制数据，并将数据粘贴到新列中。135667"/>
  <p:tag name="CAPTIONDISPLAYAREA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fe2ed6-77b0-4d76-bd2c-156008602667"/>
  <p:tag name="CAPTIONINTERNALID" val="9135fa4d-3ca0-4d83-8438-63dca42f89dc"/>
  <p:tag name="CAPTIONITEMSYSNAME" val="MTSXL_HomeTab_VF101808922我将在这里进行复制，在这里进行粘贴。135767150700"/>
  <p:tag name="BOOKMARKENTRYNAME" val="MTSXL_HomeTab_VF101808922我将在这里进行复制，在这里进行粘贴。135767"/>
  <p:tag name="BOOKMARKEXITNAME" val="MTSXL_HomeTab_VF101808922我将在这里进行复制，在这里进行粘贴。150700"/>
  <p:tag name="CAPTIONDISPLAYAREA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fe2ed6-77b0-4d76-bd2c-156008602667"/>
  <p:tag name="CAPTIONINTERNALID" val="e4945ec0-8d4a-4735-a3c1-61a5785c45a0"/>
  <p:tag name="CAPTIONITEMSYSNAME" val="MTSXL_HomeTab_VF101808922请注意，这里显示了一系列选项，可以用它们来控制粘贴数据的方式，150800157767"/>
  <p:tag name="BOOKMARKENTRYNAME" val="MTSXL_HomeTab_VF101808922请注意，这里显示了一系列选项，可以用它们来控制粘贴数据的方式，150800"/>
  <p:tag name="BOOKMARKEXITNAME" val="MTSXL_HomeTab_VF101808922请注意，这里显示了一系列选项，可以用它们来控制粘贴数据的方式，157767"/>
  <p:tag name="CAPTIONDISPLAYAREA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fe2ed6-77b0-4d76-bd2c-156008602667"/>
  <p:tag name="CAPTIONINTERNALID" val="701e94d8-b757-40b2-bc6e-9c2ed5f0d432"/>
  <p:tag name="CAPTIONITEMSYSNAME" val="MTSXL_HomeTab_VF101808922我可以将鼠标悬停在按钮上，以查看每个选项的作用。157867162900"/>
  <p:tag name="BOOKMARKENTRYNAME" val="MTSXL_HomeTab_VF101808922我可以将鼠标悬停在按钮上，以查看每个选项的作用。157867"/>
  <p:tag name="BOOKMARKEXITNAME" val="MTSXL_HomeTab_VF101808922我可以将鼠标悬停在按钮上，以查看每个选项的作用。162900"/>
  <p:tag name="CAPTIONDISPLAYAREA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7ba9bd-42d3-4e28-b0ab-152745605377"/>
  <p:tag name="CAPTIONINTERNALID" val="e8b6be1e-dcb5-4eb3-9e15-9ce64a24e3c9"/>
  <p:tag name="CAPTIONITEMSYSNAME" val="MTSXL_Intro_Video_VF101808919这些命令仍然存在。3650040700"/>
  <p:tag name="BOOKMARKENTRYNAME" val="MTSXL_Intro_Video_VF101808919这些命令仍然存在。36500"/>
  <p:tag name="BOOKMARKEXITNAME" val="MTSXL_Intro_Video_VF101808919这些命令仍然存在。40700"/>
  <p:tag name="CAPTIONDISPLAYAREA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fe2ed6-77b0-4d76-bd2c-156008602667"/>
  <p:tag name="CAPTIONINTERNALID" val="4f3c3b2a-7ed3-46a3-a495-4e8584b9ee55"/>
  <p:tag name="CAPTIONITEMSYSNAME" val="MTSXL_HomeTab_VF101808922例如，此选项可以保留源工作簿的列宽。163000168433"/>
  <p:tag name="BOOKMARKENTRYNAME" val="MTSXL_HomeTab_VF101808922例如，此选项可以保留源工作簿的列宽。163000"/>
  <p:tag name="BOOKMARKEXITNAME" val="MTSXL_HomeTab_VF101808922例如，此选项可以保留源工作簿的列宽。168433"/>
  <p:tag name="CAPTIONDISPLAYAREA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fe2ed6-77b0-4d76-bd2c-156008602667"/>
  <p:tag name="CAPTIONINTERNALID" val="e7e1c623-2fa6-428a-8720-aa2e4fe6235a"/>
  <p:tag name="CAPTIONITEMSYSNAME" val="MTSXL_HomeTab_VF101808922此选项可以保留文本格式。168533171367"/>
  <p:tag name="BOOKMARKENTRYNAME" val="MTSXL_HomeTab_VF101808922此选项可以保留文本格式。168533"/>
  <p:tag name="BOOKMARKEXITNAME" val="MTSXL_HomeTab_VF101808922此选项可以保留文本格式。171367"/>
  <p:tag name="CAPTIONDISPLAYAREA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fe2ed6-77b0-4d76-bd2c-156008602667"/>
  <p:tag name="CAPTIONINTERNALID" val="3e53e02f-c5b6-4fa4-ab0e-941afcf1129f"/>
  <p:tag name="CAPTIONITEMSYSNAME" val="MTSXL_HomeTab_VF101808922现在，我们已经快速浏览了“开始”选项卡。171467176133"/>
  <p:tag name="BOOKMARKENTRYNAME" val="MTSXL_HomeTab_VF101808922现在，我们已经快速浏览了“开始”选项卡。171467"/>
  <p:tag name="BOOKMARKEXITNAME" val="MTSXL_HomeTab_VF101808922现在，我们已经快速浏览了“开始”选项卡。176133"/>
  <p:tag name="CAPTIONDISPLAYAREA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afe2ed6-77b0-4d76-bd2c-156008602667"/>
  <p:tag name="CAPTIONINTERNALID" val="a944bc84-367e-47c8-838f-512903578de8"/>
  <p:tag name="CAPTIONITEMSYSNAME" val="MTSXL_HomeTab_VF101808922接下来，我将演示如何使用公式。176233181326"/>
  <p:tag name="BOOKMARKENTRYNAME" val="MTSXL_HomeTab_VF101808922接下来，我将演示如何使用公式。176233"/>
  <p:tag name="BOOKMARKEXITNAME" val="MTSXL_HomeTab_VF101808922接下来，我将演示如何使用公式。181326"/>
  <p:tag name="CAPTIONDISPLAYAREA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PRESENTATIONFILE" val="C:\Users\v-linss\AppData\Local\Temp\tmp33AA.tmp"/>
  <p:tag name="TEMPMEDIAFILENAME" val="C:\Users\v-linss\AppData\Local\Temp\tmp358F_MTSXL_Formulas_VF101808927.wmv"/>
  <p:tag name="MEDIACAPTIONSHIDDEN" val="False"/>
  <p:tag name="CUSTOMXMLPARTID" val="{B51DEAD8-871E-46BC-883B-F64EFBEFC406}"/>
  <p:tag name="CAPTIONID" val="01e95ef2-fa20-43b1-8d8c-3d46799419b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1e95ef2-fa20-43b1-8d8c-3d46799419b8"/>
  <p:tag name="CAPTIONINTERNALID" val="a04e96a1-61c2-44d7-813d-fe5534836a4b"/>
  <p:tag name="CAPTIONITEMSYSNAME" val="MTSXL_Formulas_VF101808927在Excel20107674967"/>
  <p:tag name="BOOKMARKENTRYNAME" val="MTSXL_Formulas_VF101808927在Excel2010767"/>
  <p:tag name="BOOKMARKEXITNAME" val="MTSXL_Formulas_VF101808927在Excel20104967"/>
  <p:tag name="CAPTIONDISPLAYAREA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1e95ef2-fa20-43b1-8d8c-3d46799419b8"/>
  <p:tag name="CAPTIONINTERNALID" val="8a886134-94d0-4817-8f89-fba5ccf2a709"/>
  <p:tag name="CAPTIONITEMSYSNAME" val="MTSXL_Formulas_VF101808927但关于数学计算，您首先应该明白：无论您在使用哪一个选项卡，都不会对计算产生影响。506713700"/>
  <p:tag name="BOOKMARKENTRYNAME" val="MTSXL_Formulas_VF101808927但关于数学计算，您首先应该明白：无论您在使用哪一个选项卡，都不会对计算产生影响。5067"/>
  <p:tag name="BOOKMARKEXITNAME" val="MTSXL_Formulas_VF101808927但关于数学计算，您首先应该明白：无论您在使用哪一个选项卡，都不会对计算产生影响。13700"/>
  <p:tag name="CAPTIONDISPLAYAREA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1e95ef2-fa20-43b1-8d8c-3d46799419b8"/>
  <p:tag name="CAPTIONINTERNALID" val="eb4e8a84-1d2f-415b-af06-24f80c5f8c79"/>
  <p:tag name="CAPTIONITEMSYSNAME" val="MTSXL_Formulas_VF101808927例如，在显示“数据”选项卡时，我可以输入一个公式并按Enter，然后便可以得到数学计算结果。1380030633"/>
  <p:tag name="BOOKMARKENTRYNAME" val="MTSXL_Formulas_VF101808927例如，在显示“数据”选项卡时，我可以输入一个公式并按Enter，然后便可以得到数学计算结果。13800"/>
  <p:tag name="BOOKMARKEXITNAME" val="MTSXL_Formulas_VF101808927例如，在显示“数据”选项卡时，我可以输入一个公式并按Enter，然后便可以得到数学计算结果。30633"/>
  <p:tag name="CAPTIONDISPLAYAREA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1e95ef2-fa20-43b1-8d8c-3d46799419b8"/>
  <p:tag name="CAPTIONINTERNALID" val="f965342a-464a-476e-b59f-53088fa59936"/>
  <p:tag name="CAPTIONITEMSYSNAME" val="MTSXL_Formulas_VF101808927若要进行求和、求平均数等基本数学计算，可以使用“开始”选项卡上的“求和”按钮。3073339000"/>
  <p:tag name="BOOKMARKENTRYNAME" val="MTSXL_Formulas_VF101808927若要进行求和、求平均数等基本数学计算，可以使用“开始”选项卡上的“求和”按钮。30733"/>
  <p:tag name="BOOKMARKEXITNAME" val="MTSXL_Formulas_VF101808927若要进行求和、求平均数等基本数学计算，可以使用“开始”选项卡上的“求和”按钮。39000"/>
  <p:tag name="CAPTIONDISPLAYAREA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1e95ef2-fa20-43b1-8d8c-3d46799419b8"/>
  <p:tag name="CAPTIONINTERNALID" val="349b85c3-1916-422d-a837-a3dedc795280"/>
  <p:tag name="CAPTIONITEMSYSNAME" val="MTSXL_Formulas_VF101808927例如，我在末行单击鼠标，单击求和按钮，然后按Enter，这样便可将这些数字相加。3910054700"/>
  <p:tag name="BOOKMARKENTRYNAME" val="MTSXL_Formulas_VF101808927例如，我在末行单击鼠标，单击求和按钮，然后按Enter，这样便可将这些数字相加。39100"/>
  <p:tag name="BOOKMARKEXITNAME" val="MTSXL_Formulas_VF101808927例如，我在末行单击鼠标，单击求和按钮，然后按Enter，这样便可将这些数字相加。54700"/>
  <p:tag name="CAPTIONDISPLAYAREA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7ba9bd-42d3-4e28-b0ab-152745605377"/>
  <p:tag name="CAPTIONINTERNALID" val="eb8a43b7-80d9-434b-bf95-0ec3c1e3b560"/>
  <p:tag name="CAPTIONITEMSYSNAME" val="MTSXL_Intro_Video_VF101808919例如，在“开始”选项卡上，您可以找到复制和粘贴、加粗和倾斜、4080048367"/>
  <p:tag name="BOOKMARKENTRYNAME" val="MTSXL_Intro_Video_VF101808919例如，在“开始”选项卡上，您可以找到复制和粘贴、加粗和倾斜、40800"/>
  <p:tag name="BOOKMARKEXITNAME" val="MTSXL_Intro_Video_VF101808919例如，在“开始”选项卡上，您可以找到复制和粘贴、加粗和倾斜、48367"/>
  <p:tag name="CAPTIONDISPLAYAREA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1e95ef2-fa20-43b1-8d8c-3d46799419b8"/>
  <p:tag name="CAPTIONINTERNALID" val="9f51d4c9-9986-4755-a18d-e392bdeec0f2"/>
  <p:tag name="CAPTIONITEMSYSNAME" val="MTSXL_Formulas_VF101808927现在，我们将介绍更加高级的功能，比如，您要计算抵押付款，5480062100"/>
  <p:tag name="BOOKMARKENTRYNAME" val="MTSXL_Formulas_VF101808927现在，我们将介绍更加高级的功能，比如，您要计算抵押付款，54800"/>
  <p:tag name="BOOKMARKEXITNAME" val="MTSXL_Formulas_VF101808927现在，我们将介绍更加高级的功能，比如，您要计算抵押付款，62100"/>
  <p:tag name="CAPTIONDISPLAYAREA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1e95ef2-fa20-43b1-8d8c-3d46799419b8"/>
  <p:tag name="CAPTIONINTERNALID" val="78a52d50-46fa-46ed-8e90-b5524415ee16"/>
  <p:tag name="CAPTIONITEMSYSNAME" val="MTSXL_Formulas_VF101808927您记得这个函数以“PP”开头。6220067200"/>
  <p:tag name="BOOKMARKENTRYNAME" val="MTSXL_Formulas_VF101808927您记得这个函数以“PP”开头。62200"/>
  <p:tag name="BOOKMARKEXITNAME" val="MTSXL_Formulas_VF101808927您记得这个函数以“PP”开头。67200"/>
  <p:tag name="CAPTIONDISPLAYAREA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1e95ef2-fa20-43b1-8d8c-3d46799419b8"/>
  <p:tag name="CAPTIONINTERNALID" val="343529bc-7512-4afc-9f68-f306b4ea1873"/>
  <p:tag name="CAPTIONITEMSYSNAME" val="MTSXL_Formulas_VF101808927首先键入一个等号，然后键入起始字母P。6730071633"/>
  <p:tag name="BOOKMARKENTRYNAME" val="MTSXL_Formulas_VF101808927首先键入一个等号，然后键入起始字母P。67300"/>
  <p:tag name="BOOKMARKEXITNAME" val="MTSXL_Formulas_VF101808927首先键入一个等号，然后键入起始字母P。71633"/>
  <p:tag name="CAPTIONDISPLAYAREA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1e95ef2-fa20-43b1-8d8c-3d46799419b8"/>
  <p:tag name="CAPTIONINTERNALID" val="86b921ab-a759-48d2-b102-7231e2758c4a"/>
  <p:tag name="CAPTIONITEMSYSNAME" val="MTSXL_Formulas_VF101808927“公式记忆式键入”功能将显示匹配的函数的列表，并显示工具提示，告诉您每个函数的作用。7173381100"/>
  <p:tag name="BOOKMARKENTRYNAME" val="MTSXL_Formulas_VF101808927“公式记忆式键入”功能将显示匹配的函数的列表，并显示工具提示，告诉您每个函数的作用。71733"/>
  <p:tag name="BOOKMARKEXITNAME" val="MTSXL_Formulas_VF101808927“公式记忆式键入”功能将显示匹配的函数的列表，并显示工具提示，告诉您每个函数的作用。81100"/>
  <p:tag name="CAPTIONDISPLAYAREA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1e95ef2-fa20-43b1-8d8c-3d46799419b8"/>
  <p:tag name="CAPTIONINTERNALID" val="a4773525-09dc-4b34-9a94-85351a50287d"/>
  <p:tag name="CAPTIONITEMSYSNAME" val="MTSXL_Formulas_VF101808927双击相应函数，然后您就可以开始为该函数添加参数了。8120087200"/>
  <p:tag name="BOOKMARKENTRYNAME" val="MTSXL_Formulas_VF101808927双击相应函数，然后您就可以开始为该函数添加参数了。81200"/>
  <p:tag name="BOOKMARKEXITNAME" val="MTSXL_Formulas_VF101808927双击相应函数，然后您就可以开始为该函数添加参数了。87200"/>
  <p:tag name="CAPTIONDISPLAYAREA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1e95ef2-fa20-43b1-8d8c-3d46799419b8"/>
  <p:tag name="CAPTIONINTERNALID" val="315c10bf-3861-435d-988d-1f89fb63ab81"/>
  <p:tag name="CAPTIONITEMSYSNAME" val="MTSXL_Formulas_VF101808927如果您在使用函数时需要帮助，只需单击其名称即可查看帮助主题。8730095000"/>
  <p:tag name="BOOKMARKENTRYNAME" val="MTSXL_Formulas_VF101808927如果您在使用函数时需要帮助，只需单击其名称即可查看帮助主题。87300"/>
  <p:tag name="BOOKMARKEXITNAME" val="MTSXL_Formulas_VF101808927如果您在使用函数时需要帮助，只需单击其名称即可查看帮助主题。95000"/>
  <p:tag name="CAPTIONDISPLAYAREA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1e95ef2-fa20-43b1-8d8c-3d46799419b8"/>
  <p:tag name="CAPTIONINTERNALID" val="73e24af3-6665-46cf-aa70-d3226dfaf9d4"/>
  <p:tag name="CAPTIONITEMSYSNAME" val="MTSXL_Formulas_VF101808927接下来，我将完成这个公式。9510098333"/>
  <p:tag name="BOOKMARKENTRYNAME" val="MTSXL_Formulas_VF101808927接下来，我将完成这个公式。95100"/>
  <p:tag name="BOOKMARKEXITNAME" val="MTSXL_Formulas_VF101808927接下来，我将完成这个公式。98333"/>
  <p:tag name="CAPTIONDISPLAYAREA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1e95ef2-fa20-43b1-8d8c-3d46799419b8"/>
  <p:tag name="CAPTIONINTERNALID" val="0636db78-b25e-477b-bde5-01d45adf45e6"/>
  <p:tag name="CAPTIONITEMSYSNAME" val="MTSXL_Formulas_VF101808927好了。98433100000"/>
  <p:tag name="BOOKMARKENTRYNAME" val="MTSXL_Formulas_VF101808927好了。98433"/>
  <p:tag name="BOOKMARKEXITNAME" val="MTSXL_Formulas_VF101808927好了。100000"/>
  <p:tag name="CAPTIONDISPLAYAREA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1e95ef2-fa20-43b1-8d8c-3d46799419b8"/>
  <p:tag name="CAPTIONINTERNALID" val="360d29f6-265c-44dd-b352-a4b6493f2d94"/>
  <p:tag name="CAPTIONITEMSYSNAME" val="MTSXL_Formulas_VF101808927无论显示哪个功能区选项卡都可以进行数字计算。100100105200"/>
  <p:tag name="BOOKMARKENTRYNAME" val="MTSXL_Formulas_VF101808927无论显示哪个功能区选项卡都可以进行数字计算。100100"/>
  <p:tag name="BOOKMARKEXITNAME" val="MTSXL_Formulas_VF101808927无论显示哪个功能区选项卡都可以进行数字计算。105200"/>
  <p:tag name="CAPTIONDISPLAYAREA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1e95ef2-fa20-43b1-8d8c-3d46799419b8"/>
  <p:tag name="CAPTIONINTERNALID" val="2e5d5f5d-1da3-4596-81ab-6b515e43799e"/>
  <p:tag name="CAPTIONITEMSYSNAME" val="MTSXL_Formulas_VF101808927既然这样，您可能会疑惑什么时候使用“公式”选项卡，105300111333"/>
  <p:tag name="BOOKMARKENTRYNAME" val="MTSXL_Formulas_VF101808927既然这样，您可能会疑惑什么时候使用“公式”选项卡，105300"/>
  <p:tag name="BOOKMARKEXITNAME" val="MTSXL_Formulas_VF101808927既然这样，您可能会疑惑什么时候使用“公式”选项卡，111333"/>
  <p:tag name="CAPTIONDISPLAYAREA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47ba9bd-42d3-4e28-b0ab-152745605377"/>
  <p:tag name="CAPTIONINTERNALID" val="113f1377-0261-4cbc-9c9a-320ff88c5991"/>
  <p:tag name="CAPTIONITEMSYSNAME" val="MTSXL_Intro_Video_VF101808919插入行和列的命令，以及对数据进行排序和筛选的命令。4846758800"/>
  <p:tag name="BOOKMARKENTRYNAME" val="MTSXL_Intro_Video_VF101808919插入行和列的命令，以及对数据进行排序和筛选的命令。48467"/>
  <p:tag name="BOOKMARKEXITNAME" val="MTSXL_Intro_Video_VF101808919插入行和列的命令，以及对数据进行排序和筛选的命令。58800"/>
  <p:tag name="CAPTIONDISPLAYAREA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1e95ef2-fa20-43b1-8d8c-3d46799419b8"/>
  <p:tag name="CAPTIONINTERNALID" val="38dd61d4-040b-44c9-a6a8-5e2d8c6da961"/>
  <p:tag name="CAPTIONITEMSYSNAME" val="MTSXL_Formulas_VF101808927答案是当您需要查找某个函数时，就可以使用该选项卡了。111433117133"/>
  <p:tag name="BOOKMARKENTRYNAME" val="MTSXL_Formulas_VF101808927答案是当您需要查找某个函数时，就可以使用该选项卡了。111433"/>
  <p:tag name="BOOKMARKEXITNAME" val="MTSXL_Formulas_VF101808927答案是当您需要查找某个函数时，就可以使用该选项卡了。117133"/>
  <p:tag name="CAPTIONDISPLAYAREA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1e95ef2-fa20-43b1-8d8c-3d46799419b8"/>
  <p:tag name="CAPTIONINTERNALID" val="7c95b41a-872b-4629-9212-8efbf910e72b"/>
  <p:tag name="CAPTIONITEMSYSNAME" val="MTSXL_Formulas_VF101808927您可以在函数库组中查找函数库，117233120633"/>
  <p:tag name="BOOKMARKENTRYNAME" val="MTSXL_Formulas_VF101808927您可以在函数库组中查找函数库，117233"/>
  <p:tag name="BOOKMARKEXITNAME" val="MTSXL_Formulas_VF101808927您可以在函数库组中查找函数库，120633"/>
  <p:tag name="CAPTIONDISPLAYAREA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1e95ef2-fa20-43b1-8d8c-3d46799419b8"/>
  <p:tag name="CAPTIONINTERNALID" val="183a4080-78b1-4a9e-930c-b6a4b4227011"/>
  <p:tag name="CAPTIONITEMSYSNAME" val="MTSXL_Formulas_VF101808927单击每个库下的箭头，即可看到它包含的函数的列表。120733126967"/>
  <p:tag name="BOOKMARKENTRYNAME" val="MTSXL_Formulas_VF101808927单击每个库下的箭头，即可看到它包含的函数的列表。120733"/>
  <p:tag name="BOOKMARKEXITNAME" val="MTSXL_Formulas_VF101808927单击每个库下的箭头，即可看到它包含的函数的列表。126967"/>
  <p:tag name="CAPTIONDISPLAYAREA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1e95ef2-fa20-43b1-8d8c-3d46799419b8"/>
  <p:tag name="CAPTIONINTERNALID" val="8ed42adc-faba-4051-a364-3eda1cc231ef"/>
  <p:tag name="CAPTIONITEMSYSNAME" val="MTSXL_Formulas_VF101808927另外，您可以将鼠标悬停在某个函数上，这样便会显示一个工具提示，告诉您该函数的作用。127067137833"/>
  <p:tag name="BOOKMARKENTRYNAME" val="MTSXL_Formulas_VF101808927另外，您可以将鼠标悬停在某个函数上，这样便会显示一个工具提示，告诉您该函数的作用。127067"/>
  <p:tag name="BOOKMARKEXITNAME" val="MTSXL_Formulas_VF101808927另外，您可以将鼠标悬停在某个函数上，这样便会显示一个工具提示，告诉您该函数的作用。137833"/>
  <p:tag name="CAPTIONDISPLAYAREA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1e95ef2-fa20-43b1-8d8c-3d46799419b8"/>
  <p:tag name="CAPTIONINTERNALID" val="891c732f-464e-4f96-b9cd-305e9e490d08"/>
  <p:tag name="CAPTIONITEMSYSNAME" val="MTSXL_Formulas_VF101808927而且，您在此处也可以找到求和命令。137933141733"/>
  <p:tag name="BOOKMARKENTRYNAME" val="MTSXL_Formulas_VF101808927而且，您在此处也可以找到求和命令。137933"/>
  <p:tag name="BOOKMARKEXITNAME" val="MTSXL_Formulas_VF101808927而且，您在此处也可以找到求和命令。141733"/>
  <p:tag name="CAPTIONDISPLAYAREA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1e95ef2-fa20-43b1-8d8c-3d46799419b8"/>
  <p:tag name="CAPTIONINTERNALID" val="5b6f9527-e006-41ea-a6a4-9be03d688f44"/>
  <p:tag name="CAPTIONITEMSYSNAME" val="MTSXL_Formulas_VF101808927此外，您在此处可以找到其他一些使用公式的工具，141833146733"/>
  <p:tag name="BOOKMARKENTRYNAME" val="MTSXL_Formulas_VF101808927此外，您在此处可以找到其他一些使用公式的工具，141833"/>
  <p:tag name="BOOKMARKEXITNAME" val="MTSXL_Formulas_VF101808927此外，您在此处可以找到其他一些使用公式的工具，146733"/>
  <p:tag name="CAPTIONDISPLAYAREA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1e95ef2-fa20-43b1-8d8c-3d46799419b8"/>
  <p:tag name="CAPTIONINTERNALID" val="94bab795-82cd-4e53-bd15-648999c9d118"/>
  <p:tag name="CAPTIONITEMSYSNAME" val="MTSXL_Formulas_VF101808927例如跟踪引用单元格，以及用于自动或手动计算公式的选项。146833153767"/>
  <p:tag name="BOOKMARKENTRYNAME" val="MTSXL_Formulas_VF101808927例如跟踪引用单元格，以及用于自动或手动计算公式的选项。146833"/>
  <p:tag name="BOOKMARKEXITNAME" val="MTSXL_Formulas_VF101808927例如跟踪引用单元格，以及用于自动或手动计算公式的选项。153767"/>
  <p:tag name="CAPTIONDISPLAYAREA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1e95ef2-fa20-43b1-8d8c-3d46799419b8"/>
  <p:tag name="CAPTIONINTERNALID" val="d8168d99-db42-4a34-8030-f3a62853f97f"/>
  <p:tag name="CAPTIONITEMSYSNAME" val="MTSXL_Formulas_VF101808927接下来，我将演示如何在功能区上找到更多命令。153867160799"/>
  <p:tag name="BOOKMARKENTRYNAME" val="MTSXL_Formulas_VF101808927接下来，我将演示如何在功能区上找到更多命令。153867"/>
  <p:tag name="BOOKMARKEXITNAME" val="MTSXL_Formulas_VF101808927接下来，我将演示如何在功能区上找到更多命令。160799"/>
  <p:tag name="CAPTIONDISPLAYAREA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PRESENTATIONFILE" val="C:\Users\v-linss\AppData\Local\Temp\tmpB579.tmp"/>
  <p:tag name="TEMPMEDIAFILENAME" val="C:\Users\v-linss\AppData\Local\Temp\tmpB78D_MTSXL_MoreCommands_VF101808914.wmv"/>
  <p:tag name="MEDIACAPTIONSHIDDEN" val="False"/>
  <p:tag name="CUSTOMXMLPARTID" val="{772E0B63-F1AD-4A01-A079-32A8E4F1A14F}"/>
  <p:tag name="CAPTIONID" val="99a49572-19a2-47e1-ac71-d47916d1385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9a49572-19a2-47e1-ac71-d47916d13852"/>
  <p:tag name="CAPTIONINTERNALID" val="b7654a32-18b0-4e20-b343-970ae841e755"/>
  <p:tag name="CAPTIONITEMSYSNAME" val="MTSXL_MoreCommands_VF101808914对于功能区，需要记住的的另一方面是一些命令会在您需要时出现，以响应您进行的操作。1009033"/>
  <p:tag name="BOOKMARKENTRYNAME" val="MTSXL_MoreCommands_VF101808914对于功能区，需要记住的的另一方面是一些命令会在您需要时出现，以响应您进行的操作。100"/>
  <p:tag name="BOOKMARKEXITNAME" val="MTSXL_MoreCommands_VF101808914对于功能区，需要记住的的另一方面是一些命令会在您需要时出现，以响应您进行的操作。9033"/>
  <p:tag name="CAPTIONDISPLAYAREA" val="False"/>
</p:tagLst>
</file>

<file path=ppt/theme/theme1.xml><?xml version="1.0" encoding="utf-8"?>
<a:theme xmlns:a="http://schemas.openxmlformats.org/drawingml/2006/main" name="Office2010_training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 3 e 4 6 6 5 3 f - 7 3 a f - 4 0 f e - b 6 8 9 - a 7 1 a e 5 2 f e d d 4 < / I d > < C a p t i o n I t e m s > < C a p t i o n I t e m > < I n t e r n a l I d > f f b a e 7 7 0 - 7 7 6 c - 4 7 1 8 - b b e 6 - 4 8 8 1 a f 2 8 8 8 0 0 < / I n t e r n a l I d > < N a m e > M T S X L _ B a c k s t a g e _ V F 1 0 1 8 0 8 9 2 8 �Ǐ�]�O�v �e�N 	�y�aS��`�S�NۏeQB a c k s t a g e 1 2 6 7 1 0 9 6 7 < / N a m e > < T e x t > �Ǐ�]�O�v �e�N 	�y�aS�  �`�S�NۏeQ  B a c k s t a g e   Ɖ�V�v^(W�Ɖ�VNO(u5uP[h�<h0< / T e x t > < B o o k M a r k E n t r y N a m e > M T S X L _ B a c k s t a g e _ V F 1 0 1 8 0 8 9 2 8 �Ǐ�]�O�v �e�N 	�y�aS��`�S�NۏeQB a c k s t a g e 1 2 6 7 < / B o o k M a r k E n t r y N a m e > < B o o k M a r k E x i t N a m e > M T S X L _ B a c k s t a g e _ V F 1 0 1 8 0 8 9 2 8 �Ǐ�]�O�v �e�N 	�y�aS��`�S�NۏeQB a c k s t a g e 1 0 9 6 7 < / B o o k M a r k E x i t N a m e > < B o o k M a r k E n t r y P o s i t i o n > 1 2 6 7 < / B o o k M a r k E n t r y P o s i t i o n > < B o o k M a r k E x i t P o s i t i o n > 1 0 9 6 7 < / B o o k M a r k E x i t P o s i t i o n > < / C a p t i o n I t e m > < C a p t i o n I t e m > < I n t e r n a l I d > 8 8 6 a 3 a 6 6 - 6 5 3 4 - 4 3 f 0 - 8 3 f 5 - b 1 5 e 6 4 8 5 0 1 a 0 < / I n t e r n a l I d > < N a m e > M T S X L _ B a c k s t a g e _ V F 1 0 1 8 0 8 9 2 8 �O�Y��`�S�N(W�Ɖ�VNSbpS5uP[h�<h�b�Ǐ5uP[���N\5uP[h�<h�S��~T�N01 1 0 6 7 2 0 1 0 0 < / N a m e > < T e x t > �O�Y��`�S�N(W�Ɖ�VNSbpS5uP[h�<h�  b�Ǐ5uP[���N\5uP[h�<h�S��~T�N0< / T e x t > < B o o k M a r k E n t r y N a m e > M T S X L _ B a c k s t a g e _ V F 1 0 1 8 0 8 9 2 8 �O�Y��`�S�N(W�Ɖ�VNSbpS5uP[h�<h�b�Ǐ5uP[���N\5uP[h�<h�S��~T�N01 1 0 6 7 < / B o o k M a r k E n t r y N a m e > < B o o k M a r k E x i t N a m e > M T S X L _ B a c k s t a g e _ V F 1 0 1 8 0 8 9 2 8 �O�Y��`�S�N(W�Ɖ�VNSbpS5uP[h�<h�b�Ǐ5uP[���N\5uP[h�<h�S��~T�N02 0 1 0 0 < / B o o k M a r k E x i t N a m e > < B o o k M a r k E n t r y P o s i t i o n > 1 1 0 6 7 < / B o o k M a r k E n t r y P o s i t i o n > < B o o k M a r k E x i t P o s i t i o n > 2 0 1 0 0 < / B o o k M a r k E x i t P o s i t i o n > < / C a p t i o n I t e m > < C a p t i o n I t e m > < I n t e r n a l I d > 1 2 d 2 e 6 b 0 - 0 2 0 1 - 4 5 e 7 - 8 2 f 5 - 3 d 4 3 3 1 e 2 d 0 8 6 < / I n t e r n a l I d > < N a m e > M T S X L _ B a c k s t a g e _ V F 1 0 1 8 0 8 9 2 8 B a c k s t a g e Ɖ�V؏�c�O�N N�|R	�y�aS��k*N	�y�aS��	g N�~}T�N02 0 2 0 0 2 6 6 6 7 < / N a m e > < T e x t > B a c k s t a g e   Ɖ�V؏�c�O�N N�|R	�y�aS��k*N	�y�aS��	g N�~}T�N0< / T e x t > < B o o k M a r k E n t r y N a m e > M T S X L _ B a c k s t a g e _ V F 1 0 1 8 0 8 9 2 8 B a c k s t a g e Ɖ�V؏�c�O�N N�|R	�y�aS��k*N	�y�aS��	g N�~}T�N02 0 2 0 0 < / B o o k M a r k E n t r y N a m e > < B o o k M a r k E x i t N a m e > M T S X L _ B a c k s t a g e _ V F 1 0 1 8 0 8 9 2 8 B a c k s t a g e Ɖ�V؏�c�O�N N�|R	�y�aS��k*N	�y�aS��	g N�~}T�N02 6 6 6 7 < / B o o k M a r k E x i t N a m e > < B o o k M a r k E n t r y P o s i t i o n > 2 0 2 0 0 < / B o o k M a r k E n t r y P o s i t i o n > < B o o k M a r k E x i t P o s i t i o n > 2 6 6 6 7 < / B o o k M a r k E x i t P o s i t i o n > < / C a p t i o n I t e m > < C a p t i o n I t e m > < I n t e r n a l I d > 0 7 3 2 f f 7 1 - 9 5 9 0 - 4 e 3 2 - a 1 7 1 - 7 3 5 8 2 7 3 7 a f 2 0 < / I n t e r n a l I d > < N a m e > M T S X L _ B a c k s t a g e _ V F 1 0 1 8 0 8 9 2 8 �s(W�b�N\�N �Oo` 	�y�aS _�Y�_��N�ُ�N	�y�aS02 6 7 6 7 3 3 3 0 0 < / N a m e > < T e x t > �s(W�b�N\�N �Oo` 	�y�aS _�Y�_��N�ُ�N	�y�aS0< / T e x t > < B o o k M a r k E n t r y N a m e > M T S X L _ B a c k s t a g e _ V F 1 0 1 8 0 8 9 2 8 �s(W�b�N\�N �Oo` 	�y�aS _�Y�_��N�ُ�N	�y�aS02 6 7 6 7 < / B o o k M a r k E n t r y N a m e > < B o o k M a r k E x i t N a m e > M T S X L _ B a c k s t a g e _ V F 1 0 1 8 0 8 9 2 8 �s(W�b�N\�N �Oo` 	�y�aS _�Y�_��N�ُ�N	�y�aS03 3 3 0 0 < / B o o k M a r k E x i t N a m e > < B o o k M a r k E n t r y P o s i t i o n > 2 6 7 6 7 < / B o o k M a r k E n t r y P o s i t i o n > < B o o k M a r k E x i t P o s i t i o n > 3 3 3 0 0 < / B o o k M a r k E x i t P o s i t i o n > < / C a p t i o n I t e m > < C a p t i o n I t e m > < I n t e r n a l I d > 5 2 d 7 c 5 a 7 - d d b 9 - 4 f 6 1 - 9 0 d 0 - d a 6 1 8 2 5 f 7 f 6 a < / I n t e r n a l I d > < N a m e > M T S X L _ B a c k s t a g e _ V F 1 0 1 8 0 8 9 2 8 (W �Oo` 	�y�aSN��`�S\�e�Nl�bc:N2 0 1 0 <h_�3 3 4 0 0 4 3 8 6 7 < / N a m e > < T e x t > (W �Oo` 	�y�aSN��`�S\�e�Nl�bc:N  2 0 1 0   <h_�  �{t�e�N�vCgP���QYqQ�N�e�N�< / T e x t > < B o o k M a r k E n t r y N a m e > M T S X L _ B a c k s t a g e _ V F 1 0 1 8 0 8 9 2 8 (W �Oo` 	�y�aSN��`�S\�e�Nl�bc:N2 0 1 0 <h_�3 3 4 0 0 < / B o o k M a r k E n t r y N a m e > < B o o k M a r k E x i t N a m e > M T S X L _ B a c k s t a g e _ V F 1 0 1 8 0 8 9 2 8 (W �Oo` 	�y�aSN��`�S\�e�Nl�bc:N2 0 1 0 <h_�4 3 8 6 7 < / B o o k M a r k E x i t N a m e > < B o o k M a r k E n t r y P o s i t i o n > 3 3 4 0 0 < / B o o k M a r k E n t r y P o s i t i o n > < B o o k M a r k E x i t P o s i t i o n > 4 3 8 6 7 < / B o o k M a r k E x i t P o s i t i o n > < / C a p t i o n I t e m > < C a p t i o n I t e m > < I n t e r n a l I d > 0 b 4 a c 8 1 4 - 4 9 7 b - 4 2 4 3 - b 5 d 3 - 0 7 4 b 1 2 7 4 f 8 6 b < / I n t e r n a l I d > < N a m e > M T S X L _ B a c k s t a g e _ V F 1 0 1 8 0 8 9 2 8 �{t�k*N�e�N�vI�?zHr,g04 3 9 6 7 4 7 8 0 0 < / N a m e > < T e x t > �{t�k*N�e�N�vI�?zHr,g0< / T e x t > < B o o k M a r k E n t r y N a m e > M T S X L _ B a c k s t a g e _ V F 1 0 1 8 0 8 9 2 8 �{t�k*N�e�N�vI�?zHr,g04 3 9 6 7 < / B o o k M a r k E n t r y N a m e > < B o o k M a r k E x i t N a m e > M T S X L _ B a c k s t a g e _ V F 1 0 1 8 0 8 9 2 8 �{t�k*N�e�N�vI�?zHr,g04 7 8 0 0 < / B o o k M a r k E x i t N a m e > < B o o k M a r k E n t r y P o s i t i o n > 4 3 9 6 7 < / B o o k M a r k E n t r y P o s i t i o n > < B o o k M a r k E x i t P o s i t i o n > 4 7 8 0 0 < / B o o k M a r k E x i t P o s i t i o n > < / C a p t i o n I t e m > < C a p t i o n I t e m > < I n t e r n a l I d > 3 3 9 1 6 9 9 6 - 0 2 0 8 - 4 c 2 0 - 9 e 8 a - 5 3 7 c 2 9 e 1 3 7 6 d < / I n t e r n a l I d > < N a m e > M T S X L _ B a c k s t a g e _ V F 1 0 1 8 0 8 9 2 8 �`؏�S(WR�S�e�NKNMR�h�g�e�N-N�v*N�N�Oo`04 7 9 0 0 5 3 2 3 3 < / N a m e > < T e x t > �`؏�S(WR�S�e�NKNMR�h�g�e�N-N�v*N�N�Oo`0< / T e x t > < B o o k M a r k E n t r y N a m e > M T S X L _ B a c k s t a g e _ V F 1 0 1 8 0 8 9 2 8 �`؏�S(WR�S�e�NKNMR�h�g�e�N-N�v*N�N�Oo`04 7 9 0 0 < / B o o k M a r k E n t r y N a m e > < B o o k M a r k E x i t N a m e > M T S X L _ B a c k s t a g e _ V F 1 0 1 8 0 8 9 2 8 �`؏�S(WR�S�e�NKNMR�h�g�e�N-N�v*N�N�Oo`05 3 2 3 3 < / B o o k M a r k E x i t N a m e > < B o o k M a r k E n t r y P o s i t i o n > 4 7 9 0 0 < / B o o k M a r k E n t r y P o s i t i o n > < B o o k M a r k E x i t P o s i t i o n > 5 3 2 3 3 < / B o o k M a r k E x i t P o s i t i o n > < / C a p t i o n I t e m > < C a p t i o n I t e m > < I n t e r n a l I d > b 9 2 3 b 0 e 0 - 7 4 c 7 - 4 f 0 a - 8 a c d - c b b 2 d 1 4 f 2 3 2 7 < / I n t e r n a l I d > < N a m e > M T S X L _ B a c k s t a g e _ V F 1 0 1 8 0 8 9 2 8 (W  gя@b(u�e�N 	�y�aSN��`�S�N~b0R�]O(u�e�N�vRh�0�P�_8^��7hUS�Q �e�^ �S�NR�^�e�e�N05 3 3 3 3 6 5 2 0 0 < / N a m e > < T e x t > (W  gя@b(u�e�N 	�y�aSN��`�S�N~b0R�]O(u�e�N�vRh�0  �P�_8^��7hUS�Q �e�^ �S�NR�^�e�e�N0< / T e x t > < B o o k M a r k E n t r y N a m e > M T S X L _ B a c k s t a g e _ V F 1 0 1 8 0 8 9 2 8 (W  gя@b(u�e�N 	�y�aSN��`�S�N~b0R�]O(u�e�N�vRh�0�P�_8^��7hUS�Q �e�^ �S�NR�^�e�e�N05 3 3 3 3 < / B o o k M a r k E n t r y N a m e > < B o o k M a r k E x i t N a m e > M T S X L _ B a c k s t a g e _ V F 1 0 1 8 0 8 9 2 8 (W  gя@b(u�e�N 	�y�aSN��`�S�N~b0R�]O(u�e�N�vRh�0�P�_8^��7hUS�Q �e�^ �S�NR�^�e�e�N06 5 2 0 0 < / B o o k M a r k E x i t N a m e > < B o o k M a r k E n t r y P o s i t i o n > 5 3 3 3 3 < / B o o k M a r k E n t r y P o s i t i o n > < B o o k M a r k E x i t P o s i t i o n > 6 5 2 0 0 < / B o o k M a r k E x i t P o s i t i o n > < / C a p t i o n I t e m > < C a p t i o n I t e m > < I n t e r n a l I d > 0 b 1 e d 7 6 7 - b 4 4 9 - 4 c 9 4 - 8 b 5 3 - d 4 0 8 0 9 e e c 0 e 0 < / I n t e r n a l I d > < N a m e > M T S X L _ B a c k s t a g e _ V F 1 0 1 8 0 8 9 2 8 �`�S�N�S�Qzz}v�]\O?|�_N�S�NO(u�Napeϑ�v�sb!jg06 5 3 0 0 7 1 3 0 0 < / N a m e > < T e x t > �`�S�N�S�Qzz}v�]\O?|�_N�S�NO(u�Napeϑ�v�sb!jg0< / T e x t > < B o o k M a r k E n t r y N a m e > M T S X L _ B a c k s t a g e _ V F 1 0 1 8 0 8 9 2 8 �`�S�N�S�Qzz}v�]\O?|�_N�S�NO(u�Napeϑ�v�sb!jg06 5 3 0 0 < / B o o k M a r k E n t r y N a m e > < B o o k M a r k E x i t N a m e > M T S X L _ B a c k s t a g e _ V F 1 0 1 8 0 8 9 2 8 �`�S�N�S�Qzz}v�]\O?|�_N�S�NO(u�Napeϑ�v�sb!jg07 1 3 0 0 < / B o o k M a r k E x i t N a m e > < B o o k M a r k E n t r y P o s i t i o n > 6 5 3 0 0 < / B o o k M a r k E n t r y P o s i t i o n > < B o o k M a r k E x i t P o s i t i o n > 7 1 3 0 0 < / B o o k M a r k E x i t P o s i t i o n > < / C a p t i o n I t e m > < C a p t i o n I t e m > < I n t e r n a l I d > a 4 6 2 b 9 3 d - d 1 8 a - 4 6 a 5 - 8 a 1 1 - a 2 5 d a 5 2 b c a 3 4 < / I n t e r n a l I d > < N a m e > M T S X L _ B a c k s t a g e _ V F 1 0 1 8 0 8 9 2 8 �Y�gUS�Q:y�O!jg��`\w0R��E x c e l  Nw��[ň�v N�~!jg07 1 4 0 0 7 9 7 0 0 < / N a m e > < T e x t > �Y�gUS�Q:y�O!jg��`\w0R��  E x c e l    Nw��[ň�v N�~!jg0< / T e x t > < B o o k M a r k E n t r y N a m e > M T S X L _ B a c k s t a g e _ V F 1 0 1 8 0 8 9 2 8 �Y�gUS�Q:y�O!jg��`\w0R��E x c e l  Nw��[ň�v N�~!jg07 1 4 0 0 < / B o o k M a r k E n t r y N a m e > < B o o k M a r k E x i t N a m e > M T S X L _ B a c k s t a g e _ V F 1 0 1 8 0 8 9 2 8 �Y�gUS�Q:y�O!jg��`\w0R��E x c e l  Nw��[ň�v N�~!jg07 9 7 0 0 < / B o o k M a r k E x i t N a m e > < B o o k M a r k E n t r y P o s i t i o n > 7 1 4 0 0 < / B o o k M a r k E n t r y P o s i t i o n > < B o o k M a r k E x i t P o s i t i o n > 7 9 7 0 0 < / B o o k M a r k E x i t P o s i t i o n > < / C a p t i o n I t e m > < C a p t i o n I t e m > < I n t e r n a l I d > 8 b 1 0 a 3 4 0 - 5 c 0 c - 4 4 9 1 - a b 9 8 - 3 4 7 5 4 6 4 c c a 6 c < / I n t e r n a l I d > < N a m e > M T S X L _ B a c k s t a g e _ V F 1 0 1 8 0 8 9 2 8 FO�Y�gޏ�c0RI n t e r n e t ��`_N�S�NO f f i c e . c o m 7 9 8 0 0 8 5 9 6 7 < / N a m e > < T e x t > FO�Y�gޏ�c0R  I n t e r n e t ��`_N�S�N  O f f i c e . c o m   N}�!jg�< / T e x t > < B o o k M a r k E n t r y N a m e > M T S X L _ B a c k s t a g e _ V F 1 0 1 8 0 8 9 2 8 FO�Y�gޏ�c0RI n t e r n e t ��`_N�S�NO f f i c e . c o m 7 9 8 0 0 < / B o o k M a r k E n t r y N a m e > < B o o k M a r k E x i t N a m e > M T S X L _ B a c k s t a g e _ V F 1 0 1 8 0 8 9 2 8 FO�Y�gޏ�c0RI n t e r n e t ��`_N�S�NO f f i c e . c o m 8 5 9 6 7 < / B o o k M a r k E x i t N a m e > < B o o k M a r k E n t r y P o s i t i o n > 7 9 8 0 0 < / B o o k M a r k E n t r y P o s i t i o n > < B o o k M a r k E x i t P o s i t i o n > 8 5 9 6 7 < / B o o k M a r k E x i t P o s i t i o n > < / C a p t i o n I t e m > < C a p t i o n I t e m > < I n t e r n a l I d > 7 0 8 c f 7 d 9 - e 7 c 9 - 4 b 8 c - b 8 0 6 - 1 a 3 5 e e b 9 a e 3 9 < / I n t e r n a l I d > < N a m e > M T S X L _ B a c k s t a g e _ V F 1 0 1 8 0 8 9 2 8 (Wُ*NQ�z
N��`O�S�s'Yϑ�S�O	��b�v!jg�N�S g�e�v�e�N08 6 0 6 7 9 2 1 6 7 < / N a m e > < T e x t > (Wُ*NQ�z
N��`O�S�s'Yϑ�S�O	��b�v!jg�N�S g�e�v�e�N0< / T e x t > < B o o k M a r k E n t r y N a m e > M T S X L _ B a c k s t a g e _ V F 1 0 1 8 0 8 9 2 8 (Wُ*NQ�z
N��`O�S�s'Yϑ�S�O	��b�v!jg�N�S g�e�v�e�N08 6 0 6 7 < / B o o k M a r k E n t r y N a m e > < B o o k M a r k E x i t N a m e > M T S X L _ B a c k s t a g e _ V F 1 0 1 8 0 8 9 2 8 (Wُ*NQ�z
N��`O�S�s'Yϑ�S�O	��b�v!jg�N�S g�e�v�e�N09 2 1 6 7 < / B o o k M a r k E x i t N a m e > < B o o k M a r k E n t r y P o s i t i o n > 8 6 0 6 7 < / B o o k M a r k E n t r y P o s i t i o n > < B o o k M a r k E x i t P o s i t i o n > 9 2 1 6 7 < / B o o k M a r k E x i t P o s i t i o n > < / C a p t i o n I t e m > < C a p t i o n I t e m > < I n t e r n a l I d > 3 9 f 1 a 5 c e - 1 1 d 7 - 4 2 0 1 - 8 c 7 5 - 2 a c 6 3 5 a 5 1 6 d 5 < / I n t e r n a l I d > < N a m e > M T S X L _ B a c k s t a g e _ V F 1 0 1 8 0 8 9 2 8 傁�O(u�g*N!jg��S �	�-N�[�6qT�S�QSb _�[sS�SO(u09 2 2 6 7 1 0 0 3 0 0 < / N a m e > < T e x t > 傁�O(u�g*N!jg��S �	�-N�[�6qT�S�QSb _�[sS�SO(u0< / T e x t > < B o o k M a r k E n t r y N a m e > M T S X L _ B a c k s t a g e _ V F 1 0 1 8 0 8 9 2 8 傁�O(u�g*N!jg��S �	�-N�[�6qT�S�QSb _�[sS�SO(u09 2 2 6 7 < / B o o k M a r k E n t r y N a m e > < B o o k M a r k E x i t N a m e > M T S X L _ B a c k s t a g e _ V F 1 0 1 8 0 8 9 2 8 傁�O(u�g*N!jg��S �	�-N�[�6qT�S�QSb _�[sS�SO(u01 0 0 3 0 0 < / B o o k M a r k E x i t N a m e > < B o o k M a r k E n t r y P o s i t i o n > 9 2 2 6 7 < / B o o k M a r k E n t r y P o s i t i o n > < B o o k M a r k E x i t P o s i t i o n > 1 0 0 3 0 0 < / B o o k M a r k E x i t P o s i t i o n > < / C a p t i o n I t e m > < C a p t i o n I t e m > < I n t e r n a l I d > 4 8 d 4 c b 7 9 - 8 e 4 c - 4 6 0 d - 8 1 0 b - 8 3 f 6 b 9 d e f 2 5 7 < / I n t e r n a l I d > < N a m e > M T S X L _ B a c k s t a g e _ V F 1 0 1 8 0 8 9 2 8 �`�S�Nꁚ[IN!jg��zsS _�Y��eQpenc�6qT�P�_8^��7h�OX[�e�N01 0 0 4 0 0 1 0 8 7 3 3 < / N a m e > < T e x t > �`�S�Nꁚ[IN!jg��zsS _�Y��eQpenc�6qT�P�_8^��7h�OX[�e�N0< / T e x t > < B o o k M a r k E n t r y N a m e > M T S X L _ B a c k s t a g e _ V F 1 0 1 8 0 8 9 2 8 �`�S�Nꁚ[IN!jg��zsS _�Y��eQpenc�6qT�P�_8^��7h�OX[�e�N01 0 0 4 0 0 < / B o o k M a r k E n t r y N a m e > < B o o k M a r k E x i t N a m e > M T S X L _ B a c k s t a g e _ V F 1 0 1 8 0 8 9 2 8 �`�S�Nꁚ[IN!jg��zsS _�Y��eQpenc�6qT�P�_8^��7h�OX[�e�N01 0 8 7 3 3 < / B o o k M a r k E x i t N a m e > < B o o k M a r k E n t r y P o s i t i o n > 1 0 0 4 0 0 < / B o o k M a r k E n t r y P o s i t i o n > < B o o k M a r k E x i t P o s i t i o n > 1 0 8 7 3 3 < / B o o k M a r k E x i t P o s i t i o n > < / C a p t i o n I t e m > < C a p t i o n I t e m > < I n t e r n a l I d > b c f a 3 d 0 9 - 7 b d b - 4 8 8 9 - 8 2 c 8 - c e c 9 b c 7 9 d f d 3 < / I n t e r n a l I d > < N a m e > M T S X L _ B a c k s t a g e _ V F 1 0 1 8 0 8 9 2 8 Nb��b�N�Q�V0RB a c k s t a g e Ɖ�VN�N�~ SbpS 	�y�aS01 0 8 8 3 3 1 1 5 2 6 7 < / N a m e > < T e x t > Nb��b�N�Q�V0R  B a c k s t a g e   Ɖ�VN�N�~ SbpS 	�y�aS0< / T e x t > < B o o k M a r k E n t r y N a m e > M T S X L _ B a c k s t a g e _ V F 1 0 1 8 0 8 9 2 8 Nb��b�N�Q�V0RB a c k s t a g e Ɖ�VN�N�~ SbpS 	�y�aS01 0 8 8 3 3 < / B o o k M a r k E n t r y N a m e > < B o o k M a r k E x i t N a m e > M T S X L _ B a c k s t a g e _ V F 1 0 1 8 0 8 9 2 8 Nb��b�N�Q�V0RB a c k s t a g e Ɖ�VN�N�~ SbpS 	�y�aS01 1 5 2 6 7 < / B o o k M a r k E x i t N a m e > < B o o k M a r k E n t r y P o s i t i o n > 1 0 8 8 3 3 < / B o o k M a r k E n t r y P o s i t i o n > < B o o k M a r k E x i t P o s i t i o n > 1 1 5 2 6 7 < / B o o k M a r k E x i t P o s i t i o n > < / C a p t i o n I t e m > < C a p t i o n I t e m > < I n t e r n a l I d > 2 3 a 0 0 6 f 5 - 4 7 3 0 - 4 9 d f - a d a 1 - 7 6 d 9 a f 6 4 1 8 9 7 < / I n t e r n a l I d > < N a m e > M T S X L _ B a c k s t a g e _ V F 1 0 1 8 0 8 9 2 8 �`�S�Nw0R�	�y�aSN�v��nS�bu�b���V�T�~ _�eT01 1 5 3 6 7 1 2 1 9 6 7 < / N a m e > < T e x t > �`�S�Nw0R�	�y�aSN�v��nS�bu�b���V�T�~ _�eT0< / T e x t > < B o o k M a r k E n t r y N a m e > M T S X L _ B a c k s t a g e _ V F 1 0 1 8 0 8 9 2 8 �`�S�Nw0R�	�y�aSN�v��nS�bu�b���V�T�~ _�eT01 1 5 3 6 7 < / B o o k M a r k E n t r y N a m e > < B o o k M a r k E x i t N a m e > M T S X L _ B a c k s t a g e _ V F 1 0 1 8 0 8 9 2 8 �`�S�Nw0R�	�y�aSN�v��nS�bu�b���V�T�~ _�eT01 2 1 9 6 7 < / B o o k M a r k E x i t N a m e > < B o o k M a r k E n t r y P o s i t i o n > 1 1 5 3 6 7 < / B o o k M a r k E n t r y P o s i t i o n > < B o o k M a r k E x i t P o s i t i o n > 1 2 1 9 6 7 < / B o o k M a r k E x i t P o s i t i o n > < / C a p t i o n I t e m > < C a p t i o n I t e m > < I n t e r n a l I d > 9 1 8 a 6 0 3 0 - b a 1 7 - 4 0 2 b - b c 5 2 - 0 0 4 f f 3 f 3 0 b 0 d < / I n t e r n a l I d > < N a m e > M T S X L _ B a c k s t a g e _ V F 1 0 1 8 0 8 9 2 8 Rh�-N�vN N*N	�y�aS/f �OX[v^�S� �(u�N�Ǐ5uP[���Nb OwI{Y�y�e_qQ�N�e�N01 2 2 0 6 7 1 3 2 9 6 7 < / N a m e > < T e x t > Rh�-N�vN N*N	�y�aS/f �OX[v^�S� �  (u�N�Ǐ5uP[���Nb OwI{Y�y�e_qQ�N�e�N0< / T e x t > < B o o k M a r k E n t r y N a m e > M T S X L _ B a c k s t a g e _ V F 1 0 1 8 0 8 9 2 8 Rh�-N�vN N*N	�y�aS/f �OX[v^�S� �(u�N�Ǐ5uP[���Nb OwI{Y�y�e_qQ�N�e�N01 2 2 0 6 7 < / B o o k M a r k E n t r y N a m e > < B o o k M a r k E x i t N a m e > M T S X L _ B a c k s t a g e _ V F 1 0 1 8 0 8 9 2 8 Rh�-N�vN N*N	�y�aS/f �OX[v^�S� �(u�N�Ǐ5uP[���Nb OwI{Y�y�e_qQ�N�e�N01 3 2 9 6 7 < / B o o k M a r k E x i t N a m e > < B o o k M a r k E n t r y P o s i t i o n > 1 2 2 0 6 7 < / B o o k M a r k E n t r y P o s i t i o n > < B o o k M a r k E x i t P o s i t i o n > 1 3 2 9 6 7 < / B o o k M a r k E x i t P o s i t i o n > < / C a p t i o n I t e m > < C a p t i o n I t e m > < I n t e r n a l I d > 7 e 0 d b 3 8 c - 7 a 7 d - 4 9 9 8 - 8 9 b a - c 7 f c 9 3 4 3 7 2 4 e < / I n t e r n a l I d > < N a m e > M T S X L _ B a c k s t a g e _ V F 1 0 1 8 0 8 9 2 8 �s(W��`�S���]�~�la0R��e��	��b�N�T N*N	�y�aS��`�Y�~���S�N(WdkYSb _0�OX[�TsQ핇e�N01 3 3 0 6 7 1 4 4 3 3 3 < / N a m e > < T e x t > �s(W��`�S���]�~�la0R��e��	��b�N�T N*N	�y�aS�  �`�Y�~���S�N(WdkYSb _0�OX[�TsQ핇e�N0< / T e x t > < B o o k M a r k E n t r y N a m e > M T S X L _ B a c k s t a g e _ V F 1 0 1 8 0 8 9 2 8 �s(W��`�S���]�~�la0R��e��	��b�N�T N*N	�y�aS��`�Y�~���S�N(WdkYSb _0�OX[�TsQ핇e�N01 3 3 0 6 7 < / B o o k M a r k E n t r y N a m e > < B o o k M a r k E x i t N a m e > M T S X L _ B a c k s t a g e _ V F 1 0 1 8 0 8 9 2 8 �s(W��`�S���]�~�la0R��e��	��b�N�T N*N	�y�aS��`�Y�~���S�N(WdkYSb _0�OX[�TsQ핇e�N01 4 4 3 3 3 < / B o o k M a r k E x i t N a m e > < B o o k M a r k E n t r y P o s i t i o n > 1 3 3 0 6 7 < / B o o k M a r k E n t r y P o s i t i o n > < B o o k M a r k E x i t P o s i t i o n > 1 4 4 3 3 3 < / B o o k M a r k E x i t P o s i t i o n > < / C a p t i o n I t e m > < C a p t i o n I t e m > < I n t e r n a l I d > 8 f b 8 4 9 c d - a e 1 5 - 4 f f c - 8 b c 8 - 2 3 4 7 0 7 1 1 5 0 4 e < / I n t e r n a l I d > < N a m e > M T S X L _ B a c k s t a g e _ V F 1 0 1 8 0 8 9 2 8  gT��`�S�N(WdkY/T�R 	�y� �[݋Fh���e �ۏeQ �]wQ ܃USv^US�Q 	�y� 01 4 4 4 3 3 1 5 3 7 3 3 < / N a m e > < T e x t >  gT��`�S�N(WdkY/T�R 	�y� �[݋Fh�  ��e �ۏeQ �]wQ ܃USv^US�Q 	�y� 0< / T e x t > < B o o k M a r k E n t r y N a m e > M T S X L _ B a c k s t a g e _ V F 1 0 1 8 0 8 9 2 8  gT��`�S�N(WdkY/T�R 	�y� �[݋Fh���e �ۏeQ �]wQ ܃USv^US�Q 	�y� 01 4 4 4 3 3 < / B o o k M a r k E n t r y N a m e > < B o o k M a r k E x i t N a m e > M T S X L _ B a c k s t a g e _ V F 1 0 1 8 0 8 9 2 8  gT��`�S�N(WdkY/T�R 	�y� �[݋Fh���e �ۏeQ �]wQ ܃USv^US�Q 	�y� 01 5 3 7 3 3 < / B o o k M a r k E x i t N a m e > < B o o k M a r k E n t r y P o s i t i o n > 1 4 4 4 3 3 < / B o o k M a r k E n t r y P o s i t i o n > < B o o k M a r k E x i t P o s i t i o n > 1 5 3 7 3 3 < / B o o k M a r k E x i t P o s i t i o n > < / C a p t i o n I t e m > < C a p t i o n I t e m > < I n t e r n a l I d > 3 e 1 f 7 3 0 8 - 6 b 2 0 - 4 4 e 8 - 9 5 9 d - 6 1 6 c c f 2 4 f e 5 5 < / I n t e r n a l I d > < N a m e > M T S X L _ B a c k s t a g e _ V F 1 0 1 8 0 8 9 2 8 �O�Y�(W 8^ĉ 	�y�aSN��`�S�N�c6R�e�]\O?|-N�v�]\Oh�pe�v�1 5 3 8 3 3 1 6 0 9 3 3 < / N a m e > < T e x t > �O�Y�(W 8^ĉ 	�y�aSN��`�S�N�c6R�e�]\O?|-N�v�]\Oh�pe�v�< / T e x t > < B o o k M a r k E n t r y N a m e > M T S X L _ B a c k s t a g e _ V F 1 0 1 8 0 8 9 2 8 �O�Y�(W 8^ĉ 	�y�aSN��`�S�N�c6R�e�]\O?|-N�v�]\Oh�pe�v�1 5 3 8 3 3 < / B o o k M a r k E n t r y N a m e > < B o o k M a r k E x i t N a m e > M T S X L _ B a c k s t a g e _ V F 1 0 1 8 0 8 9 2 8 �O�Y�(W 8^ĉ 	�y�aSN��`�S�N�c6R�e�]\O?|-N�v�]\Oh�pe�v�1 6 0 9 3 3 < / B o o k M a r k E x i t N a m e > < B o o k M a r k E n t r y P o s i t i o n > 1 5 3 8 3 3 < / B o o k M a r k E n t r y P o s i t i o n > < B o o k M a r k E x i t P o s i t i o n > 1 6 0 9 3 3 < / B o o k M a r k E x i t P o s i t i o n > < / C a p t i o n I t e m > < C a p t i o n I t e m > < I n t e r n a l I d > f 2 b f c 7 6 8 - a 4 e b - 4 c a 0 - 9 e e 1 - 3 f 8 4 1 c c a 6 0 2 9 < / I n t e r n a l I d > < N a m e > M T S X L _ B a c k s t a g e _ V F 1 0 1 8 0 8 9 2 8 (W �R}�y� u�b�-N��`�S�N/T(u�T�{t�R}�y�01 6 1 0 3 3 1 6 6 5 0 0 < / N a m e > < T e x t > (W �R}�y� u�b�-N��`�S�N/T(u�T�{t�R}�y�0< / T e x t > < B o o k M a r k E n t r y N a m e > M T S X L _ B a c k s t a g e _ V F 1 0 1 8 0 8 9 2 8 (W �R}�y� u�b�-N��`�S�N/T(u�T�{t�R}�y�01 6 1 0 3 3 < / B o o k M a r k E n t r y N a m e > < B o o k M a r k E x i t N a m e > M T S X L _ B a c k s t a g e _ V F 1 0 1 8 0 8 9 2 8 (W �R}�y� u�b�-N��`�S�N/T(u�T�{t�R}�y�01 6 6 5 0 0 < / B o o k M a r k E x i t N a m e > < B o o k M a r k E n t r y P o s i t i o n > 1 6 1 0 3 3 < / B o o k M a r k E n t r y P o s i t i o n > < B o o k M a r k E x i t P o s i t i o n > 1 6 6 5 0 0 < / B o o k M a r k E x i t P o s i t i o n > < / C a p t i o n I t e m > < C a p t i o n I t e m > < I n t e r n a l I d > c 7 9 d 6 8 f b - 9 d 7 2 - 4 b f 9 - a 8 9 8 - 2 e a 3 4 e d 1 0 8 f 2 < / I n t e r n a l I d > < N a m e > M T S X L _ B a c k s t a g e _ V F 1 0 1 8 0 8 9 2 8 sQ� 	�y� �[݋Fh�S�Nԏ�V0RSb _�v�]\Oh�01 6 6 6 0 0 1 7 2 7 0 0 < / N a m e > < T e x t > sQ� 	�y� �[݋Fh�S�Nԏ�V0RSb _�v�]\Oh�0< / T e x t > < B o o k M a r k E n t r y N a m e > M T S X L _ B a c k s t a g e _ V F 1 0 1 8 0 8 9 2 8 sQ� 	�y� �[݋Fh�S�Nԏ�V0RSb _�v�]\Oh�01 6 6 6 0 0 < / B o o k M a r k E n t r y N a m e > < B o o k M a r k E x i t N a m e > M T S X L _ B a c k s t a g e _ V F 1 0 1 8 0 8 9 2 8 sQ� 	�y� �[݋Fh�S�Nԏ�V0RSb _�v�]\Oh�01 7 2 7 0 0 < / B o o k M a r k E x i t N a m e > < B o o k M a r k E n t r y P o s i t i o n > 1 6 6 6 0 0 < / B o o k M a r k E n t r y P o s i t i o n > < B o o k M a r k E x i t P o s i t i o n > 1 7 2 7 0 0 < / B o o k M a r k E x i t P o s i t i o n > < / C a p t i o n I t e m > < C a p t i o n I t e m > < I n t e r n a l I d > 9 2 4 6 6 a 4 6 - 7 0 0 e - 4 9 5 3 - a 3 7 9 - 2 1 8 e 6 4 0 0 e a 8 9 < / I n t e r n a l I d > < N a m e > M T S X L _ B a c k s t a g e _ V F 1 0 1 8 0 8 9 2 8 ����OO�v�S N�N�N�`/f��`�S�N���eUS�Q�NUO N*N�]\O:S	�y�aS�N ��QB a c k s t a g e 1 7 2 8 0 0 1 8 0 2 6 7 < / N a m e > < T e x t > ����OO�v�S N�N�N�`/f�  �`�S�N���eUS�Q�NUO N*N�]\O:S	�y�aS�N ��Q  B a c k s t a g e   Ɖ�V0< / T e x t > < B o o k M a r k E n t r y N a m e > M T S X L _ B a c k s t a g e _ V F 1 0 1 8 0 8 9 2 8 ����OO�v�S N�N�N�`/f��`�S�N���eUS�Q�NUO N*N�]\O:S	�y�aS�N ��QB a c k s t a g e 1 7 2 8 0 0 < / B o o k M a r k E n t r y N a m e > < B o o k M a r k E x i t N a m e > M T S X L _ B a c k s t a g e _ V F 1 0 1 8 0 8 9 2 8 ����OO�v�S N�N�N�`/f��`�S�N���eUS�Q�NUO N*N�]\O:S	�y�aS�N ��QB a c k s t a g e 1 8 0 2 6 7 < / B o o k M a r k E x i t N a m e > < B o o k M a r k E n t r y P o s i t i o n > 1 7 2 8 0 0 < / B o o k M a r k E n t r y P o s i t i o n > < B o o k M a r k E x i t P o s i t i o n > 1 8 0 2 6 7 < / B o o k M a r k E x i t P o s i t i o n > < / C a p t i o n I t e m > < C a p t i o n I t e m > < I n t e r n a l I d > 4 6 d e 9 2 8 0 - 2 f b 3 - 4 5 a 3 - 9 8 0 8 - 1 a 4 1 c 7 9 6 a 9 7 7 < / I n t e r n a l I d > < N a m e > M T S X L _ B a c k s t a g e _ V F 1 0 1 8 0 8 9 2 8  gT؏	g N�p���f01 8 0 3 6 7 1 8 3 2 6 7 < / N a m e > < T e x t >  gT؏	g N�p���f0< / T e x t > < B o o k M a r k E n t r y N a m e > M T S X L _ B a c k s t a g e _ V F 1 0 1 8 0 8 9 2 8  gT؏	g N�p���f01 8 0 3 6 7 < / B o o k M a r k E n t r y N a m e > < B o o k M a r k E x i t N a m e > M T S X L _ B a c k s t a g e _ V F 1 0 1 8 0 8 9 2 8  gT؏	g N�p���f01 8 3 2 6 7 < / B o o k M a r k E x i t N a m e > < B o o k M a r k E n t r y P o s i t i o n > 1 8 0 3 6 7 < / B o o k M a r k E n t r y P o s i t i o n > < B o o k M a r k E x i t P o s i t i o n > 1 8 3 2 6 7 < / B o o k M a r k E x i t P o s i t i o n > < / C a p t i o n I t e m > < C a p t i o n I t e m > < I n t e r n a l I d > 2 3 e f 4 6 4 e - 9 6 6 2 - 4 6 1 8 - a 8 7 b - 8 b f 2 0 f 4 c 2 4 2 d < / I n t e r n a l I d > < N a m e > M T S X L _ B a c k s t a g e _ V F 1 0 1 8 0 8 9 2 8 ���la�e�Nv�萄v |Q�[!j_ W[7h01 8 3 3 6 7 1 8 7 0 0 0 < / N a m e > < T e x t > ���la�e�Nv�萄v |Q�[!j_ W[7h0< / T e x t > < B o o k M a r k E n t r y N a m e > M T S X L _ B a c k s t a g e _ V F 1 0 1 8 0 8 9 2 8 ���la�e�Nv�萄v |Q�[!j_ W[7h01 8 3 3 6 7 < / B o o k M a r k E n t r y N a m e > < B o o k M a r k E x i t N a m e > M T S X L _ B a c k s t a g e _ V F 1 0 1 8 0 8 9 2 8 ���la�e�Nv�萄v |Q�[!j_ W[7h01 8 7 0 0 0 < / B o o k M a r k E x i t N a m e > < B o o k M a r k E n t r y P o s i t i o n > 1 8 3 3 6 7 < / B o o k M a r k E n t r y P o s i t i o n > < B o o k M a r k E x i t P o s i t i o n > 1 8 7 0 0 0 < / B o o k M a r k E x i t P o s i t i o n > < / C a p t i o n I t e m > < C a p t i o n I t e m > < I n t e r n a l I d > c 5 c 6 0 b 2 e - 0 a c 0 - 4 c a f - b f 6 8 - 2 d 6 0 a c 8 e e e b e < / I n t e r n a l I d > < N a m e > M T S X L _ B a c k s t a g e _ V F 1 0 1 8 0 8 9 2 8 �Y�g�`Sb _ N*N(W�egHr,g-NR�^�v�e�N�1 8 7 1 0 0 1 9 0 9 3 3 < / N a m e > < T e x t > �Y�g�`Sb _ N*N(W�egHr,g-NR�^�v�e�N�< / T e x t > < B o o k M a r k E n t r y N a m e > M T S X L _ B a c k s t a g e _ V F 1 0 1 8 0 8 9 2 8 �Y�g�`Sb _ N*N(W�egHr,g-NR�^�v�e�N�1 8 7 1 0 0 < / B o o k M a r k E n t r y N a m e > < B o o k M a r k E x i t N a m e > M T S X L _ B a c k s t a g e _ V F 1 0 1 8 0 8 9 2 8 �Y�g�`Sb _ N*N(W�egHr,g-NR�^�v�e�N�1 9 0 9 3 3 < / B o o k M a r k E x i t N a m e > < B o o k M a r k E n t r y P o s i t i o n > 1 8 7 1 0 0 < / B o o k M a r k E n t r y P o s i t i o n > < B o o k M a r k E x i t P o s i t i o n > 1 9 0 9 3 3 < / B o o k M a r k E x i t P o s i t i o n > < / C a p t i o n I t e m > < C a p t i o n I t e m > < I n t e r n a l I d > 0 a a 7 1 7 6 c - a f 3 2 - 4 d f d - a 9 f a - 2 a 6 1 d 4 b c f 3 5 2 < / I n t e r n a l I d > < N a m e > M T S X L _ B a c k s t a g e _ V F 1 0 1 8 0 8 9 2 8 �勇e�NNE x c e l 2 0 1 0 1 9 1 0 3 3 1 9 8 5 0 0 < / N a m e > < T e x t > �勇e�NN  E x c e l   2 0 1 0   N�[hQ|Q�[��`1\Ow0R�W[7h0< / T e x t > < B o o k M a r k E n t r y N a m e > M T S X L _ B a c k s t a g e _ V F 1 0 1 8 0 8 9 2 8 �勇e�NNE x c e l 2 0 1 0 1 9 1 0 3 3 < / B o o k M a r k E n t r y N a m e > < B o o k M a r k E x i t N a m e > M T S X L _ B a c k s t a g e _ V F 1 0 1 8 0 8 9 2 8 �勇e�NNE x c e l 2 0 1 0 1 9 8 5 0 0 < / B o o k M a r k E x i t N a m e > < B o o k M a r k E n t r y P o s i t i o n > 1 9 1 0 3 3 < / B o o k M a r k E n t r y P o s i t i o n > < B o o k M a r k E x i t P o s i t i o n > 1 9 8 5 0 0 < / B o o k M a r k E x i t P o s i t i o n > < / C a p t i o n I t e m > < C a p t i o n I t e m > < I n t e r n a l I d > 7 e 5 6 3 5 4 8 - 9 8 3 b - 4 4 6 0 - 8 e c 5 - 9 2 b 0 f a 1 b f 8 9 2 < / I n t e r n a l I d > < N a m e > M T S X L _ B a c k s t a g e _ V F 1 0 1 8 0 8 9 2 8 (W,g��z�vTb��R��`\�N�sQ�N|Q�[!j_�T(WNTE x c e l 1 9 8 6 0 0 2 0 6 6 6 7 < / N a m e > < T e x t > (W,g��z�vTb��R�  �`\�N�sQ�N|Q�[!j_�T(WNT  E x c e l   Hr,gKN��Rbc�v�fY�Oo`0< / T e x t > < B o o k M a r k E n t r y N a m e > M T S X L _ B a c k s t a g e _ V F 1 0 1 8 0 8 9 2 8 (W,g��z�vTb��R��`\�N�sQ�N|Q�[!j_�T(WNTE x c e l 1 9 8 6 0 0 < / B o o k M a r k E n t r y N a m e > < B o o k M a r k E x i t N a m e > M T S X L _ B a c k s t a g e _ V F 1 0 1 8 0 8 9 2 8 (W,g��z�vTb��R��`\�N�sQ�N|Q�[!j_�T(WNTE x c e l 2 0 6 6 6 7 < / B o o k M a r k E x i t N a m e > < B o o k M a r k E n t r y P o s i t i o n > 1 9 8 6 0 0 < / B o o k M a r k E n t r y P o s i t i o n > < B o o k M a r k E x i t P o s i t i o n > 2 0 6 6 6 7 < / B o o k M a r k E x i t P o s i t i o n > < / C a p t i o n I t e m > < C a p t i o n I t e m > < I n t e r n a l I d > a e c b d 2 c 8 - 8 0 6 e - 4 9 8 a - 8 e d b - c e 1 3 b b 2 a 4 1 6 f < / I n t e r n a l I d > < N a m e > M T S X L _ B a c k s t a g e _ V F 1 0 1 8 0 8 9 2 8 �cNeg�b�N\�N㉂YUO(W�e�N-N�]\O02 0 6 7 6 7 2 1 2 3 3 2 < / N a m e > < T e x t > �cNeg�b�N\�N㉂YUO(W�e�N-N�]\O0< / T e x t > < B o o k M a r k E n t r y N a m e > M T S X L _ B a c k s t a g e _ V F 1 0 1 8 0 8 9 2 8 �cNeg�b�N\�N㉂YUO(W�e�N-N�]\O02 0 6 7 6 7 < / B o o k M a r k E n t r y N a m e > < B o o k M a r k E x i t N a m e > M T S X L _ B a c k s t a g e _ V F 1 0 1 8 0 8 9 2 8 �cNeg�b�N\�N㉂YUO(W�e�N-N�]\O02 1 2 3 3 2 < / B o o k M a r k E x i t N a m e > < B o o k M a r k E n t r y P o s i t i o n > 2 0 6 7 6 7 < / B o o k M a r k E n t r y P o s i t i o n > < B o o k M a r k E x i t P o s i t i o n > 2 1 2 3 3 2 < / B o o k M a r k E x i t P o s i t i o n > < / C a p t i o n I t e m > < / C a p t i o n I t e m s > < / C a p t i o n I t e m s L i s t > 
</file>

<file path=customXml/item10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 5 d e c 9 e 9 6 - 4 7 3 0 - 4 2 b d - 9 e 9 3 - 6 e e 4 f d 9 d 2 1 5 3 < / I d > < C a p t i o n I t e m s > < C a p t i o n I t e m > < I n t e r n a l I d > b d 2 6 a e a 1 - 9 f 1 4 - 4 9 a 8 - 8 4 b 6 - 1 b 3 2 f b 9 d 4 0 f 1 < / I n t e r n a l I d > < N a m e > M T S X L _ R o u n d T r i p _ V F 1 0 1 8 0 8 8 9 7 �`(WE x c e l 2 0 0 3 1 2 3 3 1 1 4 3 3 < / N a m e > < T e x t > �`(W  E x c e l   2 0 0 3   b�f�eHr,g-NR�^�v�e�N  N(W  E x c e l   2 0 1 0   -NR�^�v�e�N�v<h_/fNT�v0< / T e x t > < B o o k M a r k E n t r y N a m e > M T S X L _ R o u n d T r i p _ V F 1 0 1 8 0 8 8 9 7 �`(WE x c e l 2 0 0 3 1 2 3 3 < / B o o k M a r k E n t r y N a m e > < B o o k M a r k E x i t N a m e > M T S X L _ R o u n d T r i p _ V F 1 0 1 8 0 8 8 9 7 �`(WE x c e l 2 0 0 3 1 1 4 3 3 < / B o o k M a r k E x i t N a m e > < B o o k M a r k E n t r y P o s i t i o n > 1 2 3 3 < / B o o k M a r k E n t r y P o s i t i o n > < B o o k M a r k E x i t P o s i t i o n > 1 1 4 3 3 < / B o o k M a r k E x i t P o s i t i o n > < / C a p t i o n I t e m > < C a p t i o n I t e m > < I n t e r n a l I d > 4 f c 5 f 6 1 3 - c b e 4 - 4 c 7 7 - b 5 6 c - 2 9 6 d 2 e 8 8 6 1 d 7 < / I n t e r n a l I d > < N a m e > M T S X L _ R o u n d T r i p _ V F 1 0 1 8 0 8 8 9 7 �Vdk�S_�`(W2 0 1 0 -NSb _�e�e�N�e��[\(W|Q�[!j_NSb _01 1 5 3 3 1 9 6 3 3 < / N a m e > < T e x t > �Vdk�S_�`(W  2 0 1 0   -NSb _�e�e�N�e��[\(W|Q�[!j_NSb _0< / T e x t > < B o o k M a r k E n t r y N a m e > M T S X L _ R o u n d T r i p _ V F 1 0 1 8 0 8 8 9 7 �Vdk�S_�`(W2 0 1 0 -NSb _�e�e�N�e��[\(W|Q�[!j_NSb _01 1 5 3 3 < / B o o k M a r k E n t r y N a m e > < B o o k M a r k E x i t N a m e > M T S X L _ R o u n d T r i p _ V F 1 0 1 8 0 8 8 9 7 �Vdk�S_�`(W2 0 1 0 -NSb _�e�e�N�e��[\(W|Q�[!j_NSb _01 9 6 3 3 < / B o o k M a r k E x i t N a m e > < B o o k M a r k E n t r y P o s i t i o n > 1 1 5 3 3 < / B o o k M a r k E n t r y P o s i t i o n > < B o o k M a r k E x i t P o s i t i o n > 1 9 6 3 3 < / B o o k M a r k E x i t P o s i t i o n > < / C a p t i o n I t e m > < C a p t i o n I t e m > < I n t e r n a l I d > f f a d e 3 3 c - d 0 8 4 - 4 0 d b - a 3 9 e - 5 b c 0 6 c d 5 f f 3 1 < / I n t e r n a l I d > < N a m e > M T S X L _ R o u n d T r i p _ V F 1 0 1 8 0 8 8 9 7 ُasT@wE x c e l \ߍ*��`(W�eHr,g-NgbL��v0FO(W�eHr,g-NN�S(u�v�d\O�1 9 7 3 3 2 6 8 0 0 < / N a m e > < T e x t > ُasT@w  E x c e l   \ߍ*��`(W�eHr,g-NgbL��v0FO(W�eHr,g-NN�S(u�v�d\O�< / T e x t > < B o o k M a r k E n t r y N a m e > M T S X L _ R o u n d T r i p _ V F 1 0 1 8 0 8 8 9 7 ُasT@wE x c e l \ߍ*��`(W�eHr,g-NgbL��v0FO(W�eHr,g-NN�S(u�v�d\O�1 9 7 3 3 < / B o o k M a r k E n t r y N a m e > < B o o k M a r k E x i t N a m e > M T S X L _ R o u n d T r i p _ V F 1 0 1 8 0 8 8 9 7 ُasT@wE x c e l \ߍ*��`(W�eHr,g-NgbL��v0FO(W�eHr,g-NN�S(u�v�d\O�2 6 8 0 0 < / B o o k M a r k E x i t N a m e > < B o o k M a r k E n t r y P o s i t i o n > 1 9 7 3 3 < / B o o k M a r k E n t r y P o s i t i o n > < B o o k M a r k E x i t P o s i t i o n > 2 6 8 0 0 < / B o o k M a r k E x i t P o s i t i o n > < / C a p t i o n I t e m > < C a p t i o n I t e m > < I n t e r n a l I d > 8 3 9 8 3 3 9 a - f 8 6 9 - 4 4 e 2 - a 8 5 3 - 0 b e c 0 6 6 2 7 a d b < / I n t e r n a l I d > < N a m e > M T S X L _ R o u n d T r i p _ V F 1 0 1 8 0 8 8 9 7 v^(W�`�OX[�f9e�e1\�NUO�]+R�c:y�`02 6 9 0 0 3 1 8 0 0 < / N a m e > < T e x t > v^(W�`�OX[�f9e�e1\�NUO�]+R�c:y�`0< / T e x t > < B o o k M a r k E n t r y N a m e > M T S X L _ R o u n d T r i p _ V F 1 0 1 8 0 8 8 9 7 v^(W�`�OX[�f9e�e1\�NUO�]+R�c:y�`02 6 9 0 0 < / B o o k M a r k E n t r y N a m e > < B o o k M a r k E x i t N a m e > M T S X L _ R o u n d T r i p _ V F 1 0 1 8 0 8 8 9 7 v^(W�`�OX[�f9e�e1\�NUO�]+R�c:y�`03 1 8 0 0 < / B o o k M a r k E x i t N a m e > < B o o k M a r k E n t r y P o s i t i o n > 2 6 9 0 0 < / B o o k M a r k E n t r y P o s i t i o n > < B o o k M a r k E x i t P o s i t i o n > 3 1 8 0 0 < / B o o k M a r k E x i t P o s i t i o n > < / C a p t i o n I t e m > < C a p t i o n I t e m > < I n t e r n a l I d > 7 5 5 e 9 8 5 2 - 7 f 3 b - 4 4 e b - a 2 4 c - 9 0 1 3 0 3 1 2 1 0 3 b < / I n t e r n a l I d > < N a m e > M T S X L _ R o u n d T r i p _ V F 1 0 1 8 0 8 8 9 7 �O�Y�b\(WdkY�v�Vh�-N�^(u N�y�_�7h_03 1 9 0 0 4 0 5 3 3 < / N a m e > < T e x t > �O�Y�b\(WdkY�v�Vh�-N�^(u N�y�_�7h_0< / T e x t > < B o o k M a r k E n t r y N a m e > M T S X L _ R o u n d T r i p _ V F 1 0 1 8 0 8 8 9 7 �O�Y�b\(WdkY�v�Vh�-N�^(u N�y�_�7h_03 1 9 0 0 < / B o o k M a r k E n t r y N a m e > < B o o k M a r k E x i t N a m e > M T S X L _ R o u n d T r i p _ V F 1 0 1 8 0 8 8 9 7 �O�Y�b\(WdkY�v�Vh�-N�^(u N�y�_�7h_04 0 5 3 3 < / B o o k M a r k E x i t N a m e > < B o o k M a r k E n t r y P o s i t i o n > 3 1 9 0 0 < / B o o k M a r k E n t r y P o s i t i o n > < B o o k M a r k E x i t P o s i t i o n > 4 0 5 3 3 < / B o o k M a r k E x i t P o s i t i o n > < / C a p t i o n I t e m > < C a p t i o n I t e m > < I n t e r n a l I d > 5 2 d 7 2 b 5 4 - 9 c 2 b - 4 e 8 c - 9 1 8 9 - c b 2 c d 2 b 9 7 d 7 2 < / I n t e r n a l I d > < N a m e > M T S X L _ R o u n d T r i p _ V F 1 0 1 8 0 8 8 9 7 S_b�OX[�e�N�e�|Q�[!j_\GP�[b���N�S�Y�e�N<h_�OX[�e�N�4 0 6 3 3 4 7 1 0 0 < / N a m e > < T e x t > S_b�OX[�e�N�e�|Q�[!j_\GP�[b���N�S�Y�e�N<h_�OX[�e�N�< / T e x t > < B o o k M a r k E n t r y N a m e > M T S X L _ R o u n d T r i p _ V F 1 0 1 8 0 8 8 9 7 S_b�OX[�e�N�e�|Q�[!j_\GP�[b���N�S�Y�e�N<h_�OX[�e�N�4 0 6 3 3 < / B o o k M a r k E n t r y N a m e > < B o o k M a r k E x i t N a m e > M T S X L _ R o u n d T r i p _ V F 1 0 1 8 0 8 8 9 7 S_b�OX[�e�N�e�|Q�[!j_\GP�[b���N�S�Y�e�N<h_�OX[�e�N�4 7 1 0 0 < / B o o k M a r k E x i t N a m e > < B o o k M a r k E n t r y P o s i t i o n > 4 0 6 3 3 < / B o o k M a r k E n t r y P o s i t i o n > < B o o k M a r k E x i t P o s i t i o n > 4 7 1 0 0 < / B o o k M a r k E x i t P o s i t i o n > < / C a p t i o n I t e m > < C a p t i o n I t e m > < I n t e r n a l I d > 9 a c 7 c 4 e 8 - 7 1 5 d - 4 4 5 4 - 8 3 7 e - 7 1 e c 8 2 4 0 e b 0 e < / I n t e r n a l I d > < N a m e > M T S X L _ R o u n d T r i p _ V F 1 0 1 8 0 8 8 9 7 v^�c:yb�T�N�e�R��\�S0Rq_�T04 7 2 0 0 5 1 5 3 3 < / N a m e > < T e x t > v^�c:yb�T�N�e�R��\�S0Rq_�T0< / T e x t > < B o o k M a r k E n t r y N a m e > M T S X L _ R o u n d T r i p _ V F 1 0 1 8 0 8 8 9 7 v^�c:yb�T�N�e�R��\�S0Rq_�T04 7 2 0 0 < / B o o k M a r k E n t r y N a m e > < B o o k M a r k E x i t N a m e > M T S X L _ R o u n d T r i p _ V F 1 0 1 8 0 8 8 9 7 v^�c:yb�T�N�e�R��\�S0Rq_�T05 1 5 3 3 < / B o o k M a r k E x i t N a m e > < B o o k M a r k E n t r y P o s i t i o n > 4 7 2 0 0 < / B o o k M a r k E n t r y P o s i t i o n > < B o o k M a r k E x i t P o s i t i o n > 5 1 5 3 3 < / B o o k M a r k E x i t P o s i t i o n > < / C a p t i o n I t e m > < C a p t i o n I t e m > < I n t e r n a l I d > 2 0 b 9 1 b e b - 7 d 5 d - 4 c f 4 - b 9 5 3 - a 7 8 1 b c c 1 c 5 8 a < / I n t e r n a l I d > < N a m e > M T S X L _ R o u n d T r i p _ V F 1 0 1 8 0 8 8 9 7 �OX[�e�NO�OYub(W2 0 1 0 -N@bZP�v�f9e��Y�g ����b�S�N(W5 1 6 3 3 6 0 2 0 0 < / N a m e > < T e x t > �OX[�e�NO�OYub(W  2 0 1 0   -N@bZP�v�f9e��Y�g ����b�S�N(W  2 0 1 0   -NۏL���0< / T e x t > < B o o k M a r k E n t r y N a m e > M T S X L _ R o u n d T r i p _ V F 1 0 1 8 0 8 8 9 7 �OX[�e�NO�OYub(W2 0 1 0 -N@bZP�v�f9e��Y�g ����b�S�N(W5 1 6 3 3 < / B o o k M a r k E n t r y N a m e > < B o o k M a r k E x i t N a m e > M T S X L _ R o u n d T r i p _ V F 1 0 1 8 0 8 8 9 7 �OX[�e�NO�OYub(W2 0 1 0 -N@bZP�v�f9e��Y�g ����b�S�N(W6 0 2 0 0 < / B o o k M a r k E x i t N a m e > < B o o k M a r k E n t r y P o s i t i o n > 5 1 6 3 3 < / B o o k M a r k E n t r y P o s i t i o n > < B o o k M a r k E x i t P o s i t i o n > 6 0 2 0 0 < / B o o k M a r k E x i t P o s i t i o n > < / C a p t i o n I t e m > < C a p t i o n I t e m > < I n t e r n a l I d > 0 1 1 2 5 a 4 5 - e 0 4 1 - 4 2 2 5 - 8 7 0 a - b 5 8 d 8 1 a 6 d 9 3 3 < / I n t e r n a l I d > < N a m e > M T S X L _ R o u n d T r i p _ V F 1 0 1 8 0 8 8 9 7 (Wُ̑b\�S�f9e N�y7h_06 0 3 0 0 6 4 4 0 0 < / N a m e > < T e x t > (Wُ̑b\�S�f9e N�y7h_0< / T e x t > < B o o k M a r k E n t r y N a m e > M T S X L _ R o u n d T r i p _ V F 1 0 1 8 0 8 8 9 7 (Wُ̑b\�S�f9e N�y7h_06 0 3 0 0 < / B o o k M a r k E n t r y N a m e > < B o o k M a r k E x i t N a m e > M T S X L _ R o u n d T r i p _ V F 1 0 1 8 0 8 8 9 7 (Wُ̑b\�S�f9e N�y7h_06 4 4 0 0 < / B o o k M a r k E x i t N a m e > < B o o k M a r k E n t r y P o s i t i o n > 6 0 3 0 0 < / B o o k M a r k E n t r y P o s i t i o n > < B o o k M a r k E x i t P o s i t i o n > 6 4 4 0 0 < / B o o k M a r k E x i t P o s i t i o n > < / C a p t i o n I t e m > < C a p t i o n I t e m > < I n t e r n a l I d > 6 5 1 3 3 d 5 f - 7 8 c 8 - 4 a e d - a 7 0 0 - 3 2 a a 4 1 9 f 1 a b b < / I n t e r n a l I d > < N a m e > M T S X L _ R o u n d T r i p _ V F 1 0 1 8 0 8 8 9 7 FOS_b(WE x c e l 2 0 0 3 6 4 5 0 0 7 1 1 3 3 < / N a m e > < T e x t > FOS_b(W  E x c e l   2 0 0 3   -NSb _�e�N�e�ُ�y�e7h_v^NX[(W0< / T e x t > < B o o k M a r k E n t r y N a m e > M T S X L _ R o u n d T r i p _ V F 1 0 1 8 0 8 8 9 7 FOS_b(WE x c e l 2 0 0 3 6 4 5 0 0 < / B o o k M a r k E n t r y N a m e > < B o o k M a r k E x i t N a m e > M T S X L _ R o u n d T r i p _ V F 1 0 1 8 0 8 8 9 7 FOS_b(WE x c e l 2 0 0 3 7 1 1 3 3 < / B o o k M a r k E x i t N a m e > < B o o k M a r k E n t r y P o s i t i o n > 6 4 5 0 0 < / B o o k M a r k E n t r y P o s i t i o n > < B o o k M a r k E x i t P o s i t i o n > 7 1 1 3 3 < / B o o k M a r k E x i t P o s i t i o n > < / C a p t i o n I t e m > < C a p t i o n I t e m > < I n t e r n a l I d > 5 a e 1 5 e 4 9 - 1 2 d 3 - 4 6 e 0 - a 7 8 f - e 0 3 6 f 1 2 1 b b 0 5 < / I n t e r n a l I d > < N a m e > M T S X L _ R o u n d T r i p _ V F 1 0 1 8 0 8 8 9 7 �Vdk����OO�NNُagĉR�7 1 2 3 3 7 4 6 3 3 < / N a m e > < T e x t > �Vdk����OO�NNُagĉR�< / T e x t > < B o o k M a r k E n t r y N a m e > M T S X L _ R o u n d T r i p _ V F 1 0 1 8 0 8 8 9 7 �Vdk����OO�NNُagĉR�7 1 2 3 3 < / B o o k M a r k E n t r y N a m e > < B o o k M a r k E x i t N a m e > M T S X L _ R o u n d T r i p _ V F 1 0 1 8 0 8 8 9 7 �Vdk����OO�NNُagĉR�7 4 6 3 3 < / B o o k M a r k E x i t N a m e > < B o o k M a r k E n t r y P o s i t i o n > 7 1 2 3 3 < / B o o k M a r k E n t r y P o s i t i o n > < B o o k M a r k E x i t P o s i t i o n > 7 4 6 3 3 < / B o o k M a r k E x i t P o s i t i o n > < / C a p t i o n I t e m > < C a p t i o n I t e m > < I n t e r n a l I d > 4 a 3 0 6 7 5 a - 1 8 d 2 - 4 a a 9 - 9 b 6 e - 1 f 5 5 f 0 0 b 7 e 5 9 < / I n t e r n a l I d > < N a m e > M T S X L _ R o u n d T r i p _ V F 1 0 1 8 0 8 8 9 7 �Y�g�`(WE x c e l 2 0 1 0 7 4 7 3 3 8 1 1 0 0 < / N a m e > < T e x t > �Y�g�`(W  E x c e l   2 0 1 0   -NSb _�e�e�N�v^�m�R  2 0 1 0   @b�r	g�v�R���< / T e x t > < B o o k M a r k E n t r y N a m e > M T S X L _ R o u n d T r i p _ V F 1 0 1 8 0 8 8 9 7 �Y�g�`(WE x c e l 2 0 1 0 7 4 7 3 3 < / B o o k M a r k E n t r y N a m e > < B o o k M a r k E x i t N a m e > M T S X L _ R o u n d T r i p _ V F 1 0 1 8 0 8 8 9 7 �Y�g�`(WE x c e l 2 0 1 0 8 1 1 0 0 < / B o o k M a r k E x i t N a m e > < B o o k M a r k E n t r y P o s i t i o n > 7 4 7 3 3 < / B o o k M a r k E n t r y P o s i t i o n > < B o o k M a r k E x i t P o s i t i o n > 8 1 1 0 0 < / B o o k M a r k E x i t P o s i t i o n > < / C a p t i o n I t e m > < C a p t i o n I t e m > < I n t e r n a l I d > 5 1 7 d 2 8 2 a - d b 1 5 - 4 c 7 9 - b e 1 4 - 2 3 4 6 8 1 8 3 0 7 1 3 < / I n t e r n a l I d > < N a m e > M T S X L _ R o u n d T r i p _ V F 1 0 1 8 0 8 8 9 7 S_�`(W�egHr,g-NSb _勇e�N�e�ُ�N�R��\�e�lO(u08 1 2 0 0 8 8 1 0 0 < / N a m e > < T e x t > S_�`(W�egHr,g-NSb _勇e�N�e�ُ�N�R��\�e�lO(u0< / T e x t > < B o o k M a r k E n t r y N a m e > M T S X L _ R o u n d T r i p _ V F 1 0 1 8 0 8 8 9 7 S_�`(W�egHr,g-NSb _勇e�N�e�ُ�N�R��\�e�lO(u08 1 2 0 0 < / B o o k M a r k E n t r y N a m e > < B o o k M a r k E x i t N a m e > M T S X L _ R o u n d T r i p _ V F 1 0 1 8 0 8 8 9 7 S_�`(W�egHr,g-NSb _勇e�N�e�ُ�N�R��\�e�lO(u08 8 1 0 0 < / B o o k M a r k E x i t N a m e > < B o o k M a r k E n t r y P o s i t i o n > 8 1 2 0 0 < / B o o k M a r k E n t r y P o s i t i o n > < B o o k M a r k E x i t P o s i t i o n > 8 8 1 0 0 < / B o o k M a r k E x i t P o s i t i o n > < / C a p t i o n I t e m > < C a p t i o n I t e m > < I n t e r n a l I d > 9 f 6 4 b 2 3 7 - 5 9 7 e - 4 1 9 0 - a b e 8 - 0 e 8 5 4 b a 5 4 d f 3 < / I n t e r n a l I d > < N a m e > M T S X L _ R o u n d T r i p _ V F 1 0 1 8 0 8 8 9 7 dkY�S_�`(W�egHr,g-NSb _�]�f9e�v�e�N�e�؏�S��O"N1Ypenc08 8 2 0 0 9 6 1 3 3 < / N a m e > < T e x t > dkY�S_�`(W�egHr,g-NSb _�]�f9e�v�e�N�e�؏�S��O"N1Ypenc0< / T e x t > < B o o k M a r k E n t r y N a m e > M T S X L _ R o u n d T r i p _ V F 1 0 1 8 0 8 8 9 7 dkY�S_�`(W�egHr,g-NSb _�]�f9e�v�e�N�e�؏�S��O"N1Ypenc08 8 2 0 0 < / B o o k M a r k E n t r y N a m e > < B o o k M a r k E x i t N a m e > M T S X L _ R o u n d T r i p _ V F 1 0 1 8 0 8 8 9 7 dkY�S_�`(W�egHr,g-NSb _�]�f9e�v�e�N�e�؏�S��O"N1Ypenc09 6 1 3 3 < / B o o k M a r k E x i t N a m e > < B o o k M a r k E n t r y P o s i t i o n > 8 8 2 0 0 < / B o o k M a r k E n t r y P o s i t i o n > < B o o k M a r k E x i t P o s i t i o n > 9 6 1 3 3 < / B o o k M a r k E x i t P o s i t i o n > < / C a p t i o n I t e m > < C a p t i o n I t e m > < I n t e r n a l I d > f e 1 5 4 e 9 6 - f 3 5 3 - 4 b 4 b - b e 6 2 - 3 0 0 9 a 7 1 e 5 b c b < / I n t e r n a l I d > < N a m e > M T S X L _ R o u n d T r i p _ V F 1 0 1 8 0 8 8 9 7 ���la|Q�['`�h�ghV>f:y�v�mo`�v^9hnc ����fck�NUO�09 6 2 3 3 1 0 3 4 0 0 < / N a m e > < T e x t > ���la|Q�['`�h�ghV>f:y�v�mo`�v^9hnc ����fck�NUO�0< / T e x t > < B o o k M a r k E n t r y N a m e > M T S X L _ R o u n d T r i p _ V F 1 0 1 8 0 8 8 9 7 ���la|Q�['`�h�ghV>f:y�v�mo`�v^9hnc ����fck�NUO�09 6 2 3 3 < / B o o k M a r k E n t r y N a m e > < B o o k M a r k E x i t N a m e > M T S X L _ R o u n d T r i p _ V F 1 0 1 8 0 8 8 9 7 ���la|Q�['`�h�ghV>f:y�v�mo`�v^9hnc ����fck�NUO�01 0 3 4 0 0 < / B o o k M a r k E x i t N a m e > < B o o k M a r k E n t r y P o s i t i o n > 9 6 2 3 3 < / B o o k M a r k E n t r y P o s i t i o n > < B o o k M a r k E x i t P o s i t i o n > 1 0 3 4 0 0 < / B o o k M a r k E x i t P o s i t i o n > < / C a p t i o n I t e m > < C a p t i o n I t e m > < I n t e r n a l I d > 6 c c d f 0 6 0 - 8 7 0 b - 4 7 7 2 - a 0 e b - 2 8 d 9 7 3 b 7 6 c 1 f < / I n t e r n a l I d > < N a m e > M T S X L _ R o u n d T r i p _ V F 1 0 1 8 0 8 8 9 7 �SY N*N	�y�/f\�e�Nl�bc:N2 0 1 0 <h_01 0 3 5 0 0 1 0 8 4 3 3 < / N a m e > < T e x t > �SY N*N	�y�/f\�e�Nl�bc:N  2 0 1 0   <h_0< / T e x t > < B o o k M a r k E n t r y N a m e > M T S X L _ R o u n d T r i p _ V F 1 0 1 8 0 8 8 9 7 �SY N*N	�y�/f\�e�Nl�bc:N2 0 1 0 <h_01 0 3 5 0 0 < / B o o k M a r k E n t r y N a m e > < B o o k M a r k E x i t N a m e > M T S X L _ R o u n d T r i p _ V F 1 0 1 8 0 8 8 9 7 �SY N*N	�y�/f\�e�Nl�bc:N2 0 1 0 <h_01 0 8 4 3 3 < / B o o k M a r k E x i t N a m e > < B o o k M a r k E n t r y P o s i t i o n > 1 0 3 5 0 0 < / B o o k M a r k E n t r y P o s i t i o n > < B o o k M a r k E x i t P o s i t i o n > 1 0 8 4 3 3 < / B o o k M a r k E x i t P o s i t i o n > < / C a p t i o n I t e m > < C a p t i o n I t e m > < I n t e r n a l I d > 2 a c a f f 2 6 - 8 b 4 6 - 4 a b d - 8 9 f 5 - 5 0 5 f 4 b 8 6 e 0 c b < / I n t e r n a l I d > < N a m e > M T S X L _ R o u n d T r i p _ V F 1 0 1 8 0 8 8 9 7 ۏL�l�bc�v�e�l/fۏeQB a c k s t a g e Ɖ�V�1 0 8 5 3 3 1 1 7 5 0 0 < / N a m e > < T e x t > ۏL�l�bc�v�e�l/fۏeQ  B a c k s t a g e   Ɖ�V�  6qTUS�Q �Oo` 	�y�aS
N�v l�bc 0< / T e x t > < B o o k M a r k E n t r y N a m e > M T S X L _ R o u n d T r i p _ V F 1 0 1 8 0 8 8 9 7 ۏL�l�bc�v�e�l/fۏeQB a c k s t a g e Ɖ�V�1 0 8 5 3 3 < / B o o k M a r k E n t r y N a m e > < B o o k M a r k E x i t N a m e > M T S X L _ R o u n d T r i p _ V F 1 0 1 8 0 8 8 9 7 ۏL�l�bc�v�e�l/fۏeQB a c k s t a g e Ɖ�V�1 1 7 5 0 0 < / B o o k M a r k E x i t N a m e > < B o o k M a r k E n t r y P o s i t i o n > 1 0 8 5 3 3 < / B o o k M a r k E n t r y P o s i t i o n > < B o o k M a r k E x i t P o s i t i o n > 1 1 7 5 0 0 < / B o o k M a r k E x i t P o s i t i o n > < / C a p t i o n I t e m > < C a p t i o n I t e m > < I n t e r n a l I d > b 0 d 3 8 a f b - 3 d 2 a - 4 0 4 9 - 8 5 7 0 - 2 9 3 a 8 c 8 0 f c 6 e < / I n t e r n a l I d > < N a m e > M T S X L _ R o u n d T r i p _ V F 1 0 1 8 0 8 8 9 7 l�bcǏz-N Rd��S�Y�e�N�FO�Y�g�l	g�����~�~US�Q nx�[ ��QUS�Q /f �[bl�bc01 1 7 6 0 0 1 2 7 3 0 0 < / N a m e > < T e x t > l�bcǏz-N Rd��S�Y�e�N�  FO�Y�g�l	g�����~�~US�Q nx�[ ��QUS�Q /f �[bl�bc0< / T e x t > < B o o k M a r k E n t r y N a m e > M T S X L _ R o u n d T r i p _ V F 1 0 1 8 0 8 8 9 7 l�bcǏz-N Rd��S�Y�e�N�FO�Y�g�l	g�����~�~US�Q nx�[ ��QUS�Q /f �[bl�bc01 1 7 6 0 0 < / B o o k M a r k E n t r y N a m e > < B o o k M a r k E x i t N a m e > M T S X L _ R o u n d T r i p _ V F 1 0 1 8 0 8 8 9 7 l�bcǏz-N Rd��S�Y�e�N�FO�Y�g�l	g�����~�~US�Q nx�[ ��QUS�Q /f �[bl�bc01 2 7 3 0 0 < / B o o k M a r k E x i t N a m e > < B o o k M a r k E n t r y P o s i t i o n > 1 1 7 6 0 0 < / B o o k M a r k E n t r y P o s i t i o n > < B o o k M a r k E x i t P o s i t i o n > 1 2 7 3 0 0 < / B o o k M a r k E x i t P o s i t i o n > < / C a p t i o n I t e m > < C a p t i o n I t e m > < I n t e r n a l I d > 5 8 d 1 7 0 6 b - 4 0 1 b - 4 f 8 3 - 8 9 a 0 - 5 5 d d 1 d b 2 0 7 4 2 < / I n t e r n a l I d > < N a m e > M T S X L _ R o u n d T r i p _ V F 1 0 1 8 0 8 8 9 7 �`_N�S�NۏeQ �OX[v^�S� 	�y�aS�US�Q �f9e�e�N{|�W ��Q�S�Q �]\O?| 01 2 7 4 0 0 1 3 7 1 0 0 < / N a m e > < T e x t > �`_N�S�NۏeQ �OX[v^�S� 	�y�aS�  US�Q �f9e�e�N{|�W ��Q�S�Q �]\O?| 0< / T e x t > < B o o k M a r k E n t r y N a m e > M T S X L _ R o u n d T r i p _ V F 1 0 1 8 0 8 8 9 7 �`_N�S�NۏeQ �OX[v^�S� 	�y�aS�US�Q �f9e�e�N{|�W ��Q�S�Q �]\O?| 01 2 7 4 0 0 < / B o o k M a r k E n t r y N a m e > < B o o k M a r k E x i t N a m e > M T S X L _ R o u n d T r i p _ V F 1 0 1 8 0 8 8 9 7 �`_N�S�NۏeQ �OX[v^�S� 	�y�aS�US�Q �f9e�e�N{|�W ��Q�S�Q �]\O?| 01 3 7 1 0 0 < / B o o k M a r k E x i t N a m e > < B o o k M a r k E n t r y P o s i t i o n > 1 2 7 4 0 0 < / B o o k M a r k E n t r y P o s i t i o n > < B o o k M a r k E x i t P o s i t i o n > 1 3 7 1 0 0 < / B o o k M a r k E x i t P o s i t i o n > < / C a p t i o n I t e m > < C a p t i o n I t e m > < I n t e r n a l I d > b 1 c e b 5 5 a - 1 9 8 8 - 4 2 8 a - b 9 1 5 - a f e 2 7 2 9 0 6 f d 6 < / I n t e r n a l I d > < N a m e > M T S X L _ R o u n d T r i p _ V F 1 0 1 8 0 8 8 9 7 ُ7h�S�N/T�R �SX[:N �[݋Fh��e�e�N<h_�]�~	�-N01 3 7 2 0 0 1 4 3 3 3 3 < / N a m e > < T e x t > ُ7h�S�N/T�R �SX[:N �[݋Fh��e�e�N<h_�]�~	�-N0< / T e x t > < B o o k M a r k E n t r y N a m e > M T S X L _ R o u n d T r i p _ V F 1 0 1 8 0 8 8 9 7 ُ7h�S�N/T�R �SX[:N �[݋Fh��e�e�N<h_�]�~	�-N01 3 7 2 0 0 < / B o o k M a r k E n t r y N a m e > < B o o k M a r k E x i t N a m e > M T S X L _ R o u n d T r i p _ V F 1 0 1 8 0 8 8 9 7 ُ7h�S�N/T�R �SX[:N �[݋Fh��e�e�N<h_�]�~	�-N01 4 3 3 3 3 < / B o o k M a r k E x i t N a m e > < B o o k M a r k E n t r y P o s i t i o n > 1 3 7 2 0 0 < / B o o k M a r k E n t r y P o s i t i o n > < B o o k M a r k E x i t P o s i t i o n > 1 4 3 3 3 3 < / B o o k M a r k E x i t P o s i t i o n > < / C a p t i o n I t e m > < C a p t i o n I t e m > < I n t e r n a l I d > 3 d 9 5 9 d 0 3 - b 1 4 9 - 4 c a 6 - a 8 4 d - 4 7 4 6 5 b b 2 7 0 4 a < / I n t e r n a l I d > < N a m e > M T S X L _ R o u n d T r i p _ V F 1 0 1 8 0 8 8 9 7 FO����OO� N�e\�e�Nl�bc:N�e<h_�\�e�l(W�egHr,g�vE x c e l 1 4 3 4 3 3 1 5 0 1 3 3 < / N a m e > < T e x t > FO����OO� N�e\�e�Nl�bc:N�e<h_�  \�e�l(W�egHr,g�v  E x c e l   -NSb _勇e�N�< / T e x t > < B o o k M a r k E n t r y N a m e > M T S X L _ R o u n d T r i p _ V F 1 0 1 8 0 8 8 9 7 FO����OO� N�e\�e�Nl�bc:N�e<h_�\�e�l(W�egHr,g�vE x c e l 1 4 3 4 3 3 < / B o o k M a r k E n t r y N a m e > < B o o k M a r k E x i t N a m e > M T S X L _ R o u n d T r i p _ V F 1 0 1 8 0 8 8 9 7 FO����OO� N�e\�e�Nl�bc:N�e<h_�\�e�l(W�egHr,g�vE x c e l 1 5 0 1 3 3 < / B o o k M a r k E x i t N a m e > < B o o k M a r k E n t r y P o s i t i o n > 1 4 3 4 3 3 < / B o o k M a r k E n t r y P o s i t i o n > < B o o k M a r k E x i t P o s i t i o n > 1 5 0 1 3 3 < / B o o k M a r k E x i t P o s i t i o n > < / C a p t i o n I t e m > < C a p t i o n I t e m > < I n t e r n a l I d > 5 8 7 8 6 b e 8 - f c d 2 - 4 f 0 1 - 9 9 d f - 9 0 2 a a 3 b 1 7 6 5 3 < / I n t e r n a l I d > < N a m e > M T S X L _ R o u n d T r i p _ V F 1 0 1 8 0 8 8 9 7 d�^��`(W�egHr,g-NO(u�e�Nl�bchV01 5 0 2 3 3 1 5 5 3 3 3 < / N a m e > < T e x t > d�^��`(W�egHr,g-NO(u�e�Nl�bchV0< / T e x t > < B o o k M a r k E n t r y N a m e > M T S X L _ R o u n d T r i p _ V F 1 0 1 8 0 8 8 9 7 d�^��`(W�egHr,g-NO(u�e�Nl�bchV01 5 0 2 3 3 < / B o o k M a r k E n t r y N a m e > < B o o k M a r k E x i t N a m e > M T S X L _ R o u n d T r i p _ V F 1 0 1 8 0 8 8 9 7 d�^��`(W�egHr,g-NO(u�e�Nl�bchV01 5 5 3 3 3 < / B o o k M a r k E x i t N a m e > < B o o k M a r k E n t r y P o s i t i o n > 1 5 0 2 3 3 < / B o o k M a r k E n t r y P o s i t i o n > < B o o k M a r k E x i t P o s i t i o n > 1 5 5 3 3 3 < / B o o k M a r k E x i t P o s i t i o n > < / C a p t i o n I t e m > < C a p t i o n I t e m > < I n t e r n a l I d > 3 5 0 c e f 1 5 - d f 3 b - 4 2 9 2 - b a 5 0 - f 4 4 4 d 7 2 0 b d f 8 < / I n t e r n a l I d > < N a m e > M T S X L _ R o u n d T r i p _ V F 1 0 1 8 0 8 8 9 7 l�bchV/fMQ9��v�FO�egHr,g�vE x c e l �_{��[ň@b	g�Oe�z�^01 5 5 4 3 3 1 6 1 9 6 7 < / N a m e > < T e x t > l�bchV/fMQ9��v�FO�egHr,g�v  E x c e l   �_{��[ň@b	g�Oe�z�^0< / T e x t > < B o o k M a r k E n t r y N a m e > M T S X L _ R o u n d T r i p _ V F 1 0 1 8 0 8 8 9 7 l�bchV/fMQ9��v�FO�egHr,g�vE x c e l �_{��[ň@b	g�Oe�z�^01 5 5 4 3 3 < / B o o k M a r k E n t r y N a m e > < B o o k M a r k E x i t N a m e > M T S X L _ R o u n d T r i p _ V F 1 0 1 8 0 8 8 9 7 l�bchV/fMQ9��v�FO�egHr,g�vE x c e l �_{��[ň@b	g�Oe�z�^01 6 1 9 6 7 < / B o o k M a r k E x i t N a m e > < B o o k M a r k E n t r y P o s i t i o n > 1 5 5 4 3 3 < / B o o k M a r k E n t r y P o s i t i o n > < B o o k M a r k E x i t P o s i t i o n > 1 6 1 9 6 7 < / B o o k M a r k E x i t P o s i t i o n > < / C a p t i o n I t e m > < C a p t i o n I t e m > < I n t e r n a l I d > c b c 3 d 9 e c - 7 b 1 9 - 4 9 1 2 - b 6 7 5 - 9 6 6 4 b 5 3 f e 8 b e < / I n t e r n a l I d > < N a m e > M T S X L _ R o u n d T r i p _ V F 1 0 1 8 0 8 8 9 7 �Vdk��Y�g ���l�bchV��S�Ǐ��zXd��aS-N�v���c~b0R	gsQ�YUON}��[�N�v�Oo`01 6 2 0 6 7 1 7 1 9 9 9 < / N a m e > < T e x t > �Vdk��Y�g ���l�bchV�  �S�Ǐ��zXd��aS-N�v���c~b0R	gsQ�YUON}��[�N�v�Oo`0< / T e x t > < B o o k M a r k E n t r y N a m e > M T S X L _ R o u n d T r i p _ V F 1 0 1 8 0 8 8 9 7 �Vdk��Y�g ���l�bchV��S�Ǐ��zXd��aS-N�v���c~b0R	gsQ�YUON}��[�N�v�Oo`01 6 2 0 6 7 < / B o o k M a r k E n t r y N a m e > < B o o k M a r k E x i t N a m e > M T S X L _ R o u n d T r i p _ V F 1 0 1 8 0 8 8 9 7 �Vdk��Y�g ���l�bchV��S�Ǐ��zXd��aS-N�v���c~b0R	gsQ�YUON}��[�N�v�Oo`01 7 1 9 9 9 < / B o o k M a r k E x i t N a m e > < B o o k M a r k E n t r y P o s i t i o n > 1 6 2 0 6 7 < / B o o k M a r k E n t r y P o s i t i o n > < B o o k M a r k E x i t P o s i t i o n > 1 7 1 9 9 9 < / B o o k M a r k E x i t P o s i t i o n > < / C a p t i o n I t e m > < / C a p t i o n I t e m s > < / C a p t i o n I t e m s L i s t > 
</file>

<file path=customXml/item1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 d 0 3 9 1 1 b a - c 8 4 5 - 4 7 1 d - 9 c 1 d - f 4 9 f 5 9 2 e 2 4 9 e < / I d > < C a p t i o n I t e m s > < C a p t i o n I t e m > < I n t e r n a l I d > 4 f f 8 d 4 a d - 9 c 9 4 - 4 d 7 6 - 8 c 4 c - 3 d d 9 7 6 f 4 8 f 8 e < / I n t e r n a l I d > < N a m e > M T S X L _ Q A T _ V F 1 0 1 8 0 8 9 1 2 �_�����]wQhS+T�`�S�N���eO(u�v}T�N09 0 0 6 4 6 7 < / N a m e > < T e x t > �_�����]wQhS+T�`�S�N���eO(u�v}T�N0< / T e x t > < B o o k M a r k E n t r y N a m e > M T S X L _ Q A T _ V F 1 0 1 8 0 8 9 1 2 �_�����]wQhS+T�`�S�N���eO(u�v}T�N09 0 0 < / B o o k M a r k E n t r y N a m e > < B o o k M a r k E x i t N a m e > M T S X L _ Q A T _ V F 1 0 1 8 0 8 9 1 2 �_�����]wQhS+T�`�S�N���eO(u�v}T�N06 4 6 7 < / B o o k M a r k E x i t N a m e > < B o o k M a r k E n t r y P o s i t i o n > 9 0 0 < / B o o k M a r k E n t r y P o s i t i o n > < B o o k M a r k E x i t P o s i t i o n > 6 4 6 7 < / B o o k M a r k E x i t P o s i t i o n > < / C a p t i o n I t e m > < C a p t i o n I t e m > < I n t e r n a l I d > 7 9 7 c 0 2 a 7 - 6 2 f 1 - 4 b 1 0 - b b e 9 - 6 6 a 9 c 7 d b 9 7 e c < / I n t e r n a l I d > < N a m e > M T S X L _ Q A T _ V F 1 0 1 8 0 8 9 1 2 �e���`O(u�v/f�T N*N�R��:S	�y�aS�ُ�N}T�N��/f�S(u�v06 5 6 7 1 2 5 0 0 < / N a m e > < T e x t > �e���`O(u�v/f�T N*N�R��:S	�y�aS�ُ�N}T�N��/f�S(u�v0< / T e x t > < B o o k M a r k E n t r y N a m e > M T S X L _ Q A T _ V F 1 0 1 8 0 8 9 1 2 �e���`O(u�v/f�T N*N�R��:S	�y�aS�ُ�N}T�N��/f�S(u�v06 5 6 7 < / B o o k M a r k E n t r y N a m e > < B o o k M a r k E x i t N a m e > M T S X L _ Q A T _ V F 1 0 1 8 0 8 9 1 2 �e���`O(u�v/f�T N*N�R��:S	�y�aS�ُ�N}T�N��/f�S(u�v01 2 5 0 0 < / B o o k M a r k E x i t N a m e > < B o o k M a r k E n t r y P o s i t i o n > 6 5 6 7 < / B o o k M a r k E n t r y P o s i t i o n > < B o o k M a r k E x i t P o s i t i o n > 1 2 5 0 0 < / B o o k M a r k E x i t P o s i t i o n > < / C a p t i o n I t e m > < C a p t i o n I t e m > < I n t e r n a l I d > 9 8 e 1 d c 9 a - f a 7 b - 4 2 5 3 - 9 f 9 a - a 6 4 a 4 8 e 3 c 3 0 f < / I n t e r n a l I d > < N a m e > M T S X L _ Q A T _ V F 1 0 1 8 0 8 9 1 2 �O�Y��e��b	��b �ceQ 	�y�aS؏/f u�b�^@\ 	�y�aS���]wQh���OcN�S01 2 6 0 0 2 2 4 6 7 < / N a m e > < T e x t > �O�Y��e��b	��b �ceQ 	�y�aS؏/f u�b�^@\ 	�y�aS�  ��]wQh���OcN�S0< / T e x t > < B o o k M a r k E n t r y N a m e > M T S X L _ Q A T _ V F 1 0 1 8 0 8 9 1 2 �O�Y��e��b	��b �ceQ 	�y�aS؏/f u�b�^@\ 	�y�aS���]wQh���OcN�S01 2 6 0 0 < / B o o k M a r k E n t r y N a m e > < B o o k M a r k E x i t N a m e > M T S X L _ Q A T _ V F 1 0 1 8 0 8 9 1 2 �O�Y��e��b	��b �ceQ 	�y�aS؏/f u�b�^@\ 	�y�aS���]wQh���OcN�S02 2 4 6 7 < / B o o k M a r k E x i t N a m e > < B o o k M a r k E n t r y P o s i t i o n > 1 2 6 0 0 < / B o o k M a r k E n t r y P o s i t i o n > < B o o k M a r k E x i t P o s i t i o n > 2 2 4 6 7 < / B o o k M a r k E x i t P o s i t i o n > < / C a p t i o n I t e m > < C a p t i o n I t e m > < I n t e r n a l I d > 5 5 9 3 1 b 1 e - 1 f b d - 4 1 5 7 - 9 5 4 3 - 1 2 4 5 5 9 9 2 c 6 5 a < / I n t e r n a l I d > < N a m e > M T S X L _ Q A T _ V F 1 0 1 8 0 8 9 1 2 S_�` gR�[ňE x c e l �e�2 2 5 6 7 3 0 4 0 0 < / N a m e > < T e x t > S_�` gR�[ň  E x c e l   �e�  �_�����]wQhO�c�O �OX[ 0 �d�m �T b`Y }T�N�< / T e x t > < B o o k M a r k E n t r y N a m e > M T S X L _ Q A T _ V F 1 0 1 8 0 8 9 1 2 S_�` gR�[ňE x c e l �e�2 2 5 6 7 < / B o o k M a r k E n t r y N a m e > < B o o k M a r k E x i t N a m e > M T S X L _ Q A T _ V F 1 0 1 8 0 8 9 1 2 S_�` gR�[ňE x c e l �e�3 0 4 0 0 < / B o o k M a r k E x i t N a m e > < B o o k M a r k E n t r y P o s i t i o n > 2 2 5 6 7 < / B o o k M a r k E n t r y P o s i t i o n > < B o o k M a r k E x i t P o s i t i o n > 3 0 4 0 0 < / B o o k M a r k E x i t P o s i t i o n > < / C a p t i o n I t e m > < C a p t i o n I t e m > < I n t e r n a l I d > 1 3 7 5 7 2 0 6 - a 5 a 7 - 4 d 4 0 - a e 1 4 - 3 3 b 8 f 6 1 f f 4 0 8 < / I n t e r n a l I d > < N a m e > M T S X L _ Q A T _ V F 1 0 1 8 0 8 9 1 2 FO�`�S�Nꁚ[IN�]wQh�S�bE x c e l �c�O�v�QNN@b	g}T�N03 0 5 0 0 3 6 0 0 0 < / N a m e > < T e x t > FO�`�S�Nꁚ[IN�]wQh�S�b  E x c e l   �c�O�v�QNN@b	g}T�N0< / T e x t > < B o o k M a r k E n t r y N a m e > M T S X L _ Q A T _ V F 1 0 1 8 0 8 9 1 2 FO�`�S�Nꁚ[IN�]wQh�S�bE x c e l �c�O�v�QNN@b	g}T�N03 0 5 0 0 < / B o o k M a r k E n t r y N a m e > < B o o k M a r k E x i t N a m e > M T S X L _ Q A T _ V F 1 0 1 8 0 8 9 1 2 FO�`�S�Nꁚ[IN�]wQh�S�bE x c e l �c�O�v�QNN@b	g}T�N03 6 0 0 0 < / B o o k M a r k E x i t N a m e > < B o o k M a r k E n t r y P o s i t i o n > 3 0 5 0 0 < / B o o k M a r k E n t r y P o s i t i o n > < B o o k M a r k E x i t P o s i t i o n > 3 6 0 0 0 < / B o o k M a r k E x i t P o s i t i o n > < / C a p t i o n I t e m > < C a p t i o n I t e m > < I n t e r n a l I d > 5 8 c 5 b 5 6 9 - d 8 5 1 - 4 2 0 c - b 7 7 6 - a 7 d d b d 4 a 4 f 7 1 < / I n t e r n a l I d > < N a m e > M T S X L _ Q A T _ V F 1 0 1 8 0 8 9 1 2 (Wُ̑�`1\�S�NSb _ ꁚ[IN�_�����]wQh Rh��3 6 1 0 0 4 2 8 6 7 < / N a m e > < T e x t > (Wُ̑�`1\�S�NSb _ ꁚ[IN�_�����]wQh Rh��< / T e x t > < B o o k M a r k E n t r y N a m e > M T S X L _ Q A T _ V F 1 0 1 8 0 8 9 1 2 (Wُ̑�`1\�S�NSb _ ꁚ[IN�_�����]wQh Rh��3 6 1 0 0 < / B o o k M a r k E n t r y N a m e > < B o o k M a r k E x i t N a m e > M T S X L _ Q A T _ V F 1 0 1 8 0 8 9 1 2 (Wُ̑�`1\�S�NSb _ ꁚ[IN�_�����]wQh Rh��4 2 8 6 7 < / B o o k M a r k E x i t N a m e > < B o o k M a r k E n t r y P o s i t i o n > 3 6 1 0 0 < / B o o k M a r k E n t r y P o s i t i o n > < B o o k M a r k E x i t P o s i t i o n > 4 2 8 6 7 < / B o o k M a r k E x i t P o s i t i o n > < / C a p t i o n I t e m > < C a p t i o n I t e m > < I n t e r n a l I d > 0 3 d 6 9 4 1 4 - f d 5 3 - 4 e 4 8 - 8 4 3 4 - 6 f c 0 3 0 2 d e 5 7 4 < / I n t e r n a l I d > < N a m e > M T S X L _ Q A T _ V F 1 0 1 8 0 8 9 1 2 b\�m�R �e�^ }T�N��Q͑Yُ*NǏz��m�R Sb _ }T�N04 2 9 6 7 4 9 2 0 0 < / N a m e > < T e x t > b\�m�R �e�^ }T�N��Q͑Yُ*NǏz��m�R Sb _ }T�N0< / T e x t > < B o o k M a r k E n t r y N a m e > M T S X L _ Q A T _ V F 1 0 1 8 0 8 9 1 2 b\�m�R �e�^ }T�N��Q͑Yُ*NǏz��m�R Sb _ }T�N04 2 9 6 7 < / B o o k M a r k E n t r y N a m e > < B o o k M a r k E x i t N a m e > M T S X L _ Q A T _ V F 1 0 1 8 0 8 9 1 2 b\�m�R �e�^ }T�N��Q͑Yُ*NǏz��m�R Sb _ }T�N04 9 2 0 0 < / B o o k M a r k E x i t N a m e > < B o o k M a r k E n t r y P o s i t i o n > 4 2 9 6 7 < / B o o k M a r k E n t r y P o s i t i o n > < B o o k M a r k E x i t P o s i t i o n > 4 9 2 0 0 < / B o o k M a r k E x i t P o s i t i o n > < / C a p t i o n I t e m > < C a p t i o n I t e m > < I n t e r n a l I d > 2 c d f 9 5 6 0 - 2 3 2 1 - 4 7 0 b - 8 1 c d - b b 4 3 e c 8 f c 4 2 b < / I n t e r n a l I d > < N a m e > M T S X L _ Q A T _ V F 1 0 1 8 0 8 9 1 2 �s(W�b�N͑�eSb _�܃USۏL��meQ����04 9 3 0 0 5 4 3 0 0 < / N a m e > < T e x t > �s(W�b�N͑�eSb _�܃USۏL��meQ����0< / T e x t > < B o o k M a r k E n t r y N a m e > M T S X L _ Q A T _ V F 1 0 1 8 0 8 9 1 2 �s(W�b�N͑�eSb _�܃USۏL��meQ����04 9 3 0 0 < / B o o k M a r k E n t r y N a m e > < B o o k M a r k E x i t N a m e > M T S X L _ Q A T _ V F 1 0 1 8 0 8 9 1 2 �s(W�b�N͑�eSb _�܃USۏL��meQ����05 4 3 0 0 < / B o o k M a r k E x i t N a m e > < B o o k M a r k E n t r y P o s i t i o n > 4 9 3 0 0 < / B o o k M a r k E n t r y P o s i t i o n > < B o o k M a r k E x i t P o s i t i o n > 5 4 3 0 0 < / B o o k M a r k E x i t P o s i t i o n > < / C a p t i o n I t e m > < C a p t i o n I t e m > < I n t e r n a l I d > 1 8 7 6 7 9 7 e - 3 7 b e - 4 7 b b - 8 4 2 0 - 9 9 b 9 b 9 3 b 5 9 5 c < / I n t e r n a l I d > < N a m e > M T S X L _ Q A T _ V F 1 0 1 8 0 8 9 1 2 �Y�gُ�R܃US�l	g�` ����v}T�N���US�Q vQ�N}T�N �ُ7h�S�N/T�R E x c e l 	�y� �[݋Fh05 4 4 0 0 6 5 7 6 7 < / N a m e > < T e x t > �Y�gُ�R܃US�l	g�` ����v}T�N�  ��US�Q vQ�N}T�N �ُ7h�S�N/T�R E x c e l   	�y� �[݋Fh0< / T e x t > < B o o k M a r k E n t r y N a m e > M T S X L _ Q A T _ V F 1 0 1 8 0 8 9 1 2 �Y�gُ�R܃US�l	g�` ����v}T�N���US�Q vQ�N}T�N �ُ7h�S�N/T�R E x c e l 	�y� �[݋Fh05 4 4 0 0 < / B o o k M a r k E n t r y N a m e > < B o o k M a r k E x i t N a m e > M T S X L _ Q A T _ V F 1 0 1 8 0 8 9 1 2 �Y�gُ�R܃US�l	g�` ����v}T�N���US�Q vQ�N}T�N �ُ7h�S�N/T�R E x c e l 	�y� �[݋Fh06 5 7 6 7 < / B o o k M a r k E x i t N a m e > < B o o k M a r k E n t r y P o s i t i o n > 5 4 4 0 0 < / B o o k M a r k E n t r y P o s i t i o n > < B o o k M a r k E x i t P o s i t i o n > 6 5 7 6 7 < / B o o k M a r k E x i t P o s i t i o n > < / C a p t i o n I t e m > < C a p t i o n I t e m > < I n t e r n a l I d > e d a 8 2 0 6 c - c a e 0 - 4 f 4 2 - 8 1 3 5 - a e d 7 a 1 f b a 9 0 a < / I n t e r n a l I d > < N a m e > M T S X L _ Q A T _ V F 1 0 1 8 0 8 9 1 2 �]�O�z�S>f:y�S(u�v}T�N�6 5 8 6 7 6 9 3 0 0 < / N a m e > < T e x t > �]�O�z�S>f:y�S(u�v}T�N�< / T e x t > < B o o k M a r k E n t r y N a m e > M T S X L _ Q A T _ V F 1 0 1 8 0 8 9 1 2 �]�O�z�S>f:y�S(u�v}T�N�6 5 8 6 7 < / B o o k M a r k E n t r y N a m e > < B o o k M a r k E x i t N a m e > M T S X L _ Q A T _ V F 1 0 1 8 0 8 9 1 2 �]�O�z�S>f:y�S(u�v}T�N�6 9 3 0 0 < / B o o k M a r k E x i t N a m e > < B o o k M a r k E n t r y P o s i t i o n > 6 5 8 6 7 < / B o o k M a r k E n t r y P o s i t i o n > < B o o k M a r k E x i t P o s i t i o n > 6 9 3 0 0 < / B o o k M a r k E x i t P o s i t i o n > < / C a p t i o n I t e m > < C a p t i o n I t e m > < I n t e r n a l I d > d a a 5 4 1 3 4 - a 6 d e - 4 f c f - b 4 8 b - 7 7 4 8 1 d 5 9 0 8 b 2 < / I n t e r n a l I d > < N a m e > M T S X L _ Q A T _ V F 1 0 1 8 0 8 9 1 2 �S�O�z�S>f:y�_�����]wQ
N�v�s	g}T�N06 9 4 0 0 7 4 6 0 0 < / N a m e > < T e x t > �S�O�z�S>f:y�_�����]wQ
N�v�s	g}T�N0< / T e x t > < B o o k M a r k E n t r y N a m e > M T S X L _ Q A T _ V F 1 0 1 8 0 8 9 1 2 �S�O�z�S>f:y�_�����]wQ
N�v�s	g}T�N06 9 4 0 0 < / B o o k M a r k E n t r y N a m e > < B o o k M a r k E x i t N a m e > M T S X L _ Q A T _ V F 1 0 1 8 0 8 9 1 2 �S�O�z�S>f:y�_�����]wQ
N�v�s	g}T�N07 4 6 0 0 < / B o o k M a r k E x i t N a m e > < B o o k M a r k E n t r y P o s i t i o n > 6 9 4 0 0 < / B o o k M a r k E n t r y P o s i t i o n > < B o o k M a r k E x i t P o s i t i o n > 7 4 6 0 0 < / B o o k M a r k E x i t P o s i t i o n > < / C a p t i o n I t e m > < C a p t i o n I t e m > < I n t e r n a l I d > 7 3 4 a c c c 2 - b f 4 d - 4 7 a 6 - 8 b 3 f - 4 e b 4 4 d 9 b 0 d 0 f < / I n t e r n a l I d > < N a m e > M T S X L _ Q A T _ V F 1 0 1 8 0 8 9 1 2 �]�O�z�S/f�~Ǐ[{	��v07 4 7 0 0 7 7 2 6 7 < / N a m e > < T e x t > �]�O�z�S/f�~Ǐ[{	��v0< / T e x t > < B o o k M a r k E n t r y N a m e > M T S X L _ Q A T _ V F 1 0 1 8 0 8 9 1 2 �]�O�z�S/f�~Ǐ[{	��v07 4 7 0 0 < / B o o k M a r k E n t r y N a m e > < B o o k M a r k E x i t N a m e > M T S X L _ Q A T _ V F 1 0 1 8 0 8 9 1 2 �]�O�z�S/f�~Ǐ[{	��v07 7 2 6 7 < / B o o k M a r k E x i t N a m e > < B o o k M a r k E n t r y P o s i t i o n > 7 4 7 0 0 < / B o o k M a r k E n t r y P o s i t i o n > < B o o k M a r k E x i t P o s i t i o n > 7 7 2 6 7 < / B o o k M a r k E x i t P o s i t i o n > < / C a p t i o n I t e m > < C a p t i o n I t e m > < I n t e r n a l I d > f 1 3 3 4 f 3 8 - 6 4 d 6 - 4 d 6 e - b 7 f 7 - 2 2 7 7 2 1 9 4 c 3 0 f < / I n t e r n a l I d > < N a m e > M T S X L _ Q A T _ V F 1 0 1 8 0 8 9 1 2 �Y�g���gw@b	g}T�N����NdkY�vRh�-N	��bُ*N	�y��7 7 3 6 7 8 3 4 3 3 < / N a m e > < T e x t > �Y�g���gw@b	g}T�N����NdkY�vRh�-N	��bُ*N	�y��< / T e x t > < B o o k M a r k E n t r y N a m e > M T S X L _ Q A T _ V F 1 0 1 8 0 8 9 1 2 �Y�g���gw@b	g}T�N����NdkY�vRh�-N	��bُ*N	�y��7 7 3 6 7 < / B o o k M a r k E n t r y N a m e > < B o o k M a r k E x i t N a m e > M T S X L _ Q A T _ V F 1 0 1 8 0 8 9 1 2 �Y�g���gw@b	g}T�N����NdkY�vRh�-N	��bُ*N	�y��8 3 4 3 3 < / B o o k M a r k E x i t N a m e > < B o o k M a r k E n t r y P o s i t i o n > 7 7 3 6 7 < / B o o k M a r k E n t r y P o s i t i o n > < B o o k M a r k E x i t P o s i t i o n > 8 3 4 3 3 < / B o o k M a r k E x i t P o s i t i o n > < / C a p t i o n I t e m > < C a p t i o n I t e m > < I n t e r n a l I d > 2 2 c 4 d c 0 8 - e 6 5 7 - 4 b 0 e - 8 8 f e - 4 5 f 1 f 6 7 4 f 2 9 8 < / I n t e r n a l I d > < N a m e > M T S X L _ Q A T _ V F 1 0 1 8 0 8 9 1 2 ~b0R@b ��v}T�N�6qT�S�Q�}T�NbUS�Q �m�R 08 3 5 3 3 8 9 0 6 7 < / N a m e > < T e x t > ~b0R@b ��v}T�N�6qT�S�Q�}T�NbUS�Q �m�R 0< / T e x t > < B o o k M a r k E n t r y N a m e > M T S X L _ Q A T _ V F 1 0 1 8 0 8 9 1 2 ~b0R@b ��v}T�N�6qT�S�Q�}T�NbUS�Q �m�R 08 3 5 3 3 < / B o o k M a r k E n t r y N a m e > < B o o k M a r k E x i t N a m e > M T S X L _ Q A T _ V F 1 0 1 8 0 8 9 1 2 ~b0R@b ��v}T�N�6qT�S�Q�}T�NbUS�Q �m�R 08 9 0 6 7 < / B o o k M a r k E x i t N a m e > < B o o k M a r k E n t r y P o s i t i o n > 8 3 5 3 3 < / B o o k M a r k E n t r y P o s i t i o n > < B o o k M a r k E x i t P o s i t i o n > 8 9 0 6 7 < / B o o k M a r k E x i t P o s i t i o n > < / C a p t i o n I t e m > < C a p t i o n I t e m > < I n t e r n a l I d > a 2 7 8 a c 6 7 - 1 a e e - 4 8 1 4 - 9 5 a 0 - 0 5 2 9 4 a 9 9 c c 3 c < / I n t e r n a l I d > < N a m e > M T S X L _ Q A T _ V F 1 0 1 8 0 8 9 1 2 傁��f9e�_�����]wQh
N�v}T�N�vz��^���O(u�{4Y
NN�y�Rُ�N}T�N08 9 1 6 7 9 7 1 0 0 < / N a m e > < T e x t > 傁��f9e�_�����]wQh
N�v}T�N�vz��^�  ��O(u�{4Y
NN�y�Rُ�N}T�N0< / T e x t > < B o o k M a r k E n t r y N a m e > M T S X L _ Q A T _ V F 1 0 1 8 0 8 9 1 2 傁��f9e�_�����]wQh
N�v}T�N�vz��^���O(u�{4Y
NN�y�Rُ�N}T�N08 9 1 6 7 < / B o o k M a r k E n t r y N a m e > < B o o k M a r k E x i t N a m e > M T S X L _ Q A T _ V F 1 0 1 8 0 8 9 1 2 傁��f9e�_�����]wQh
N�v}T�N�vz��^���O(u�{4Y
NN�y�Rُ�N}T�N09 7 1 0 0 < / B o o k M a r k E x i t N a m e > < B o o k M a r k E n t r y P o s i t i o n > 8 9 1 6 7 < / B o o k M a r k E n t r y P o s i t i o n > < B o o k M a r k E x i t P o s i t i o n > 9 7 1 0 0 < / B o o k M a r k E x i t P o s i t i o n > < / C a p t i o n I t e m > < C a p t i o n I t e m > < I n t e r n a l I d > 2 7 d 7 b 8 7 a - 4 1 7 0 - 4 6 3 6 - b e 0 3 - 2 7 4 a f 9 9 6 c d f e < / I n t e r n a l I d > < N a m e > M T S X L _ Q A T _ V F 1 0 1 8 0 8 9 1 2 �Y�g�`N�U"k��]@bZP�v�f9e���US�Q ͑n �6qT͑n��]wQh09 7 2 0 0 1 0 5 0 3 3 < / N a m e > < T e x t > �Y�g�`N�U"k��]@bZP�v�f9e�  ��US�Q ͑n �6qT͑n��]wQh0< / T e x t > < B o o k M a r k E n t r y N a m e > M T S X L _ Q A T _ V F 1 0 1 8 0 8 9 1 2 �Y�g�`N�U"k��]@bZP�v�f9e���US�Q ͑n �6qT͑n��]wQh09 7 2 0 0 < / B o o k M a r k E n t r y N a m e > < B o o k M a r k E x i t N a m e > M T S X L _ Q A T _ V F 1 0 1 8 0 8 9 1 2 �Y�g�`N�U"k��]@bZP�v�f9e���US�Q ͑n �6qT͑n��]wQh01 0 5 0 3 3 < / B o o k M a r k E x i t N a m e > < B o o k M a r k E n t r y P o s i t i o n > 9 7 2 0 0 < / B o o k M a r k E n t r y P o s i t i o n > < B o o k M a r k E x i t P o s i t i o n > 1 0 5 0 3 3 < / B o o k M a r k E x i t P o s i t i o n > < / C a p t i o n I t e m > < C a p t i o n I t e m > < I n t e r n a l I d > 7 0 b 2 3 0 8 c - b 6 c e - 4 e c d - 8 c c 1 - b 9 5 b c 4 2 c 9 e f 0 < / I n t e r n a l I d > < N a m e > M T S X L _ Q A T _ V F 1 0 1 8 0 8 9 1 2 �Y�g�`nx�[�U"k��]@bZP�v�f9e�R�S\ُ�N�f9e�OX[:N�[�Q�v(u7bLub��e�N�6qT�`�vT�N1\�S�N�[eQُ�N��n01 0 5 1 3 3 1 1 9 0 0 0 < / N a m e > < T e x t > �Y�g�`nx�[�U"k��]@bZP�v�f9e�  R�S\ُ�N�f9e�OX[:N�[�Q�v(u7bLub��e�N�  6qT�`�vT�N1\�S�N�[eQُ�N��n0< / T e x t > < B o o k M a r k E n t r y N a m e > M T S X L _ Q A T _ V F 1 0 1 8 0 8 9 1 2 �Y�g�`nx�[�U"k��]@bZP�v�f9e�R�S\ُ�N�f9e�OX[:N�[�Q�v(u7bLub��e�N�6qT�`�vT�N1\�S�N�[eQُ�N��n01 0 5 1 3 3 < / B o o k M a r k E n t r y N a m e > < B o o k M a r k E x i t N a m e > M T S X L _ Q A T _ V F 1 0 1 8 0 8 9 1 2 �Y�g�`nx�[�U"k��]@bZP�v�f9e�R�S\ُ�N�f9e�OX[:N�[�Q�v(u7bLub��e�N�6qT�`�vT�N1\�S�N�[eQُ�N��n01 1 9 0 0 0 < / B o o k M a r k E x i t N a m e > < B o o k M a r k E n t r y P o s i t i o n > 1 0 5 1 3 3 < / B o o k M a r k E n t r y P o s i t i o n > < B o o k M a r k E x i t P o s i t i o n > 1 1 9 0 0 0 < / B o o k M a r k E x i t P o s i t i o n > < / C a p t i o n I t e m > < C a p t i o n I t e m > < I n t e r n a l I d > 2 6 e f 4 4 6 0 - d d b 2 - 4 0 4 f - a d a 3 - 9 3 0 7 a 0 b 3 2 3 5 c < / I n t e r n a l I d > < N a m e > M T S X L _ Q A T _ V F 1 0 1 8 0 8 9 1 2 傁��[eQ�g*Nꁚ[IN�e�N��SUS�Q �[eQ/ �[�Q �Sb _�ꁚ[IN�e�N�nx���d\O�6qT1\�S�N�N01 1 9 1 0 0 1 3 1 6 0 0 < / N a m e > < T e x t > 傁��[eQ�g*Nꁚ[IN�e�N��SUS�Q �[eQ/ �[�Q �  Sb _�ꁚ[IN�e�N�nx���d\O�6qT1\�S�N�N0< / T e x t > < B o o k M a r k E n t r y N a m e > M T S X L _ Q A T _ V F 1 0 1 8 0 8 9 1 2 傁��[eQ�g*Nꁚ[IN�e�N��SUS�Q �[eQ/ �[�Q �Sb _�ꁚ[IN�e�N�nx���d\O�6qT1\�S�N�N01 1 9 1 0 0 < / B o o k M a r k E n t r y N a m e > < B o o k M a r k E x i t N a m e > M T S X L _ Q A T _ V F 1 0 1 8 0 8 9 1 2 傁��[eQ�g*Nꁚ[IN�e�N��SUS�Q �[eQ/ �[�Q �Sb _�ꁚ[IN�e�N�nx���d\O�6qT1\�S�N�N01 3 1 6 0 0 < / B o o k M a r k E x i t N a m e > < B o o k M a r k E n t r y P o s i t i o n > 1 1 9 1 0 0 < / B o o k M a r k E n t r y P o s i t i o n > < B o o k M a r k E x i t P o s i t i o n > 1 3 1 6 0 0 < / B o o k M a r k E x i t P o s i t i o n > < / C a p t i o n I t e m > < C a p t i o n I t e m > < I n t e r n a l I d > d f 0 a 1 7 1 6 - d f 3 e - 4 0 8 3 - b 9 d 8 - 6 4 4 8 a 0 1 4 f 4 a b < / I n t e r n a l I d > < N a m e > M T S X L _ Q A T _ V F 1 0 1 8 0 8 9 1 2 dkY��`؏�S�Nꁚ[IN�R��:S01 3 1 7 0 0 1 3 5 1 6 7 < / N a m e > < T e x t > dkY��`؏�S�Nꁚ[IN�R��:S0< / T e x t > < B o o k M a r k E n t r y N a m e > M T S X L _ Q A T _ V F 1 0 1 8 0 8 9 1 2 dkY��`؏�S�Nꁚ[IN�R��:S01 3 1 7 0 0 < / B o o k M a r k E n t r y N a m e > < B o o k M a r k E x i t N a m e > M T S X L _ Q A T _ V F 1 0 1 8 0 8 9 1 2 dkY��`؏�S�Nꁚ[IN�R��:S01 3 5 1 6 7 < / B o o k M a r k E x i t N a m e > < B o o k M a r k E n t r y P o s i t i o n > 1 3 1 7 0 0 < / B o o k M a r k E n t r y P o s i t i o n > < B o o k M a r k E x i t P o s i t i o n > 1 3 5 1 6 7 < / B o o k M a r k E x i t P o s i t i o n > < / C a p t i o n I t e m > < C a p t i o n I t e m > < I n t e r n a l I d > 7 c a a 3 c 6 b - 4 5 3 8 - 4 3 b 6 - b d 4 5 - 7 f 8 2 b 7 9 1 d c 7 9 < / I n t e r n a l I d > < N a m e > M T S X L _ Q A T _ V F 1 0 1 8 0 8 9 1 2 �O�Y�GP�[�`�~8^O(u �ceQ �T �Vh��]wQ 	�y�aS
N�v N�N�Vh��]wQ01 3 5 2 6 7 1 4 2 3 6 7 < / N a m e > < T e x t > �O�Y�GP�[�`�~8^O(u �ceQ �T �Vh��]wQ 	�y�aS
N�v   N�N�Vh��]wQ0< / T e x t > < B o o k M a r k E n t r y N a m e > M T S X L _ Q A T _ V F 1 0 1 8 0 8 9 1 2 �O�Y�GP�[�`�~8^O(u �ceQ �T �Vh��]wQ 	�y�aS
N�v N�N�Vh��]wQ01 3 5 2 6 7 < / B o o k M a r k E n t r y N a m e > < B o o k M a r k E x i t N a m e > M T S X L _ Q A T _ V F 1 0 1 8 0 8 9 1 2 �O�Y�GP�[�`�~8^O(u �ceQ �T �Vh��]wQ 	�y�aS
N�v N�N�Vh��]wQ01 4 2 3 6 7 < / B o o k M a r k E x i t N a m e > < B o o k M a r k E n t r y P o s i t i o n > 1 3 5 2 6 7 < / B o o k M a r k E n t r y P o s i t i o n > < B o o k M a r k E x i t P o s i t i o n > 1 4 2 3 6 7 < / B o o k M a r k E x i t P o s i t i o n > < / C a p t i o n I t e m > < C a p t i o n I t e m > < I n t e r n a l I d > 7 0 c 1 2 3 2 4 - 9 0 b b - 4 7 b 2 - b 5 1 4 - d 7 9 9 c 8 a c 2 d 7 4 < / I n t e r n a l I d > < N a m e > M T S X L _ Q A T _ V F 1 0 1 8 0 8 9 1 2 �`�S\ُ�N}T�N>e(W�[�N��]�v�~-N�u�>e(W�[�N��]�v	�y�aS
N01 4 2 4 6 7 1 4 9 7 3 3 < / N a m e > < T e x t > �`�S\ُ�N}T�N>e(W�[�N��]�v�~-N�u�>e(W�[�N��]�v	�y�aS
N0< / T e x t > < B o o k M a r k E n t r y N a m e > M T S X L _ Q A T _ V F 1 0 1 8 0 8 9 1 2 �`�S\ُ�N}T�N>e(W�[�N��]�v�~-N�u�>e(W�[�N��]�v	�y�aS
N01 4 2 4 6 7 < / B o o k M a r k E n t r y N a m e > < B o o k M a r k E x i t N a m e > M T S X L _ Q A T _ V F 1 0 1 8 0 8 9 1 2 �`�S\ُ�N}T�N>e(W�[�N��]�v�~-N�u�>e(W�[�N��]�v	�y�aS
N01 4 9 7 3 3 < / B o o k M a r k E x i t N a m e > < B o o k M a r k E n t r y P o s i t i o n > 1 4 2 4 6 7 < / B o o k M a r k E n t r y P o s i t i o n > < B o o k M a r k E x i t P o s i t i o n > 1 4 9 7 3 3 < / B o o k M a r k E x i t P o s i t i o n > < / C a p t i o n I t e m > < C a p t i o n I t e m > < I n t e r n a l I d > d b 7 a 7 6 0 9 - 1 b 8 5 - 4 7 e 7 - a f 9 0 - 6 b 4 d b 6 3 5 d e 3 8 < / I n t e r n a l I d > < N a m e > M T S X L _ Q A T _ V F 1 0 1 8 0 8 9 1 2 �cNeg�b�N\�N㉂YUO(WNTHr,g�vE x c e l KN��O(u�e�N01 4 9 8 3 3 1 5 7 9 4 1 < / N a m e > < T e x t > �cNeg�b�N\�N㉂YUO(WNTHr,g�v  E x c e l   KN��O(u�e�N0< / T e x t > < B o o k M a r k E n t r y N a m e > M T S X L _ Q A T _ V F 1 0 1 8 0 8 9 1 2 �cNeg�b�N\�N㉂YUO(WNTHr,g�vE x c e l KN��O(u�e�N01 4 9 8 3 3 < / B o o k M a r k E n t r y N a m e > < B o o k M a r k E x i t N a m e > M T S X L _ Q A T _ V F 1 0 1 8 0 8 9 1 2 �cNeg�b�N\�N㉂YUO(WNTHr,g�vE x c e l KN��O(u�e�N01 5 7 9 4 1 < / B o o k M a r k E x i t N a m e > < B o o k M a r k E n t r y P o s i t i o n > 1 4 9 8 3 3 < / B o o k M a r k E n t r y P o s i t i o n > < B o o k M a r k E x i t P o s i t i o n > 1 5 7 9 4 1 < / B o o k M a r k E x i t P o s i t i o n > < / C a p t i o n I t e m > < / C a p t i o n I t e m s > < / C a p t i o n I t e m s L i s t > 
</file>

<file path=customXml/item3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 1 4 7 b a 9 b d - 4 2 d 3 - 4 e 2 8 - b 0 a b - 1 5 2 7 4 5 6 0 5 3 7 7 < / I d > < C a p t i o n I t e m s > < C a p t i o n I t e m > < I n t e r n a l I d > b 1 9 c 9 0 7 a - 8 e 7 0 - 4 a 5 1 - a 9 5 3 - 3 a 5 d 3 c e 5 a 8 3 a < / I n t e r n a l I d > < N a m e > M T S X L _ I n t r o _ V i d e o _ V F 1 0 1 8 0 8 9 1 9 S_�`/T�RE x c e l 2 0 1 0 6 3 3 1 0 4 6 7 < / N a m e > < T e x t > S_�`/T�R  E x c e l   2 0 1 0   �e�  yr+R/f�N  E x c e l   2 0 0 3   b�f�eHr,gRbc0R  E x c e l   2 0 1 0   �e�< / T e x t > < B o o k M a r k E n t r y N a m e > M T S X L _ I n t r o _ V i d e o _ V F 1 0 1 8 0 8 9 1 9 S_�`/T�RE x c e l 2 0 1 0 6 3 3 < / B o o k M a r k E n t r y N a m e > < B o o k M a r k E x i t N a m e > M T S X L _ I n t r o _ V i d e o _ V F 1 0 1 8 0 8 9 1 9 S_�`/T�RE x c e l 2 0 1 0 1 0 4 6 7 < / B o o k M a r k E x i t N a m e > < B o o k M a r k E n t r y P o s i t i o n > 6 3 3 < / B o o k M a r k E n t r y P o s i t i o n > < B o o k M a r k E x i t P o s i t i o n > 1 0 4 6 7 < / B o o k M a r k E x i t P o s i t i o n > < / C a p t i o n I t e m > < C a p t i o n I t e m > < I n t e r n a l I d > 3 f 4 6 c 9 8 0 - b e 9 5 - 4 2 2 6 - 9 3 6 f - a 3 e e 1 f 0 d 4 1 f a < / I n t e r n a l I d > < N a m e > M T S X L _ I n t r o _ V i d e o _ V F 1 0 1 8 0 8 9 1 9 �`O�zsS�la0R N�N�SS01 0 5 6 7 1 3 7 3 3 < / N a m e > < T e x t > �`O�zsS�la0R N�N�SS0< / T e x t > < B o o k M a r k E n t r y N a m e > M T S X L _ I n t r o _ V i d e o _ V F 1 0 1 8 0 8 9 1 9 �`O�zsS�la0R N�N�SS01 0 5 6 7 < / B o o k M a r k E n t r y N a m e > < B o o k M a r k E x i t N a m e > M T S X L _ I n t r o _ V i d e o _ V F 1 0 1 8 0 8 9 1 9 �`O�zsS�la0R N�N�SS01 3 7 3 3 < / B o o k M a r k E x i t N a m e > < B o o k M a r k E n t r y P o s i t i o n > 1 0 5 6 7 < / B o o k M a r k E n t r y P o s i t i o n > < B o o k M a r k E x i t P o s i t i o n > 1 3 7 3 3 < / B o o k M a r k E x i t P o s i t i o n > < / C a p t i o n I t e m > < C a p t i o n I t e m > < I n t e r n a l I d > a b 6 6 7 1 c a - 6 6 8 5 - 4 b 0 7 - 9 f 0 c - 1 9 a 1 1 0 5 2 f b 0 3 < / I n t e r n a l I d > < N a m e > M T S X L _ I n t r o _ V i d e o _ V F 1 0 1 8 0 8 9 1 9 �z�Sv��N�Q/f܃US�T�]wQh��/f N*N��'Y�v�]wQh�_N1\/f�R��:S01 3 8 3 3 2 3 3 6 7 < / N a m e > < T e x t > �z�Sv��N�Q/f܃US�T�]wQh��/f N*N��'Y�v�]wQh�_N1\/f�R��:S0< / T e x t > < B o o k M a r k E n t r y N a m e > M T S X L _ I n t r o _ V i d e o _ V F 1 0 1 8 0 8 9 1 9 �z�Sv��N�Q/f܃US�T�]wQh��/f N*N��'Y�v�]wQh�_N1\/f�R��:S01 3 8 3 3 < / B o o k M a r k E n t r y N a m e > < B o o k M a r k E x i t N a m e > M T S X L _ I n t r o _ V i d e o _ V F 1 0 1 8 0 8 9 1 9 �z�Sv��N�Q/f܃US�T�]wQh��/f N*N��'Y�v�]wQh�_N1\/f�R��:S02 3 3 6 7 < / B o o k M a r k E x i t N a m e > < B o o k M a r k E n t r y P o s i t i o n > 1 3 8 3 3 < / B o o k M a r k E n t r y P o s i t i o n > < B o o k M a r k E x i t P o s i t i o n > 2 3 3 6 7 < / B o o k M a r k E x i t P o s i t i o n > < / C a p t i o n I t e m > < C a p t i o n I t e m > < I n t e r n a l I d > f f 4 f 3 3 c 2 - 9 6 2 7 - 4 6 2 f - 8 2 2 c - d 6 4 0 d d 7 f 8 8 3 7 < / I n t e r n a l I d > < N a m e > M T S X L _ I n t r o _ V i d e o _ V F 1 0 1 8 0 8 9 1 9 _N���`�Tb N7h�N�wS�(W�T̑�S�N~b0Rs^8^O(u�v}T�N�T�]wQh	c���2 3 4 6 7 3 0 3 3 3 < / N a m e > < T e x t > _N���`�Tb N7h�N�wS�(W�T̑�S�N~b0Rs^8^O(u�v}T�N�T�]wQh	c���< / T e x t > < B o o k M a r k E n t r y N a m e > M T S X L _ I n t r o _ V i d e o _ V F 1 0 1 8 0 8 9 1 9 _N���`�Tb N7h�N�wS�(W�T̑�S�N~b0Rs^8^O(u�v}T�N�T�]wQh	c���2 3 4 6 7 < / B o o k M a r k E n t r y N a m e > < B o o k M a r k E x i t N a m e > M T S X L _ I n t r o _ V i d e o _ V F 1 0 1 8 0 8 9 1 9 _N���`�Tb N7h�N�wS�(W�T̑�S�N~b0Rs^8^O(u�v}T�N�T�]wQh	c���3 0 3 3 3 < / B o o k M a r k E x i t N a m e > < B o o k M a r k E n t r y P o s i t i o n > 2 3 4 6 7 < / B o o k M a r k E n t r y P o s i t i o n > < B o o k M a r k E x i t P o s i t i o n > 3 0 3 3 3 < / B o o k M a r k E x i t P o s i t i o n > < / C a p t i o n I t e m > < C a p t i o n I t e m > < I n t e r n a l I d > 8 a f c 6 8 f 9 - 0 a c 6 - 4 f f 3 - a 0 a b - b 5 1 5 2 c 4 7 4 7 0 3 < / I n t e r n a l I d > < N a m e > M T S X L _ I n t r o _ V i d e o _ V F 1 0 1 8 0 8 9 1 9 �\(Wb,{ N!kw0RE x c e l 2 0 0 7 3 0 4 3 3 3 6 4 0 0 < / N a m e > < T e x t > �\(Wb,{ N!kw0R  E x c e l   2 0 0 7   -N�v�R��:S�e�b	gُ�yaɉ0< / T e x t > < B o o k M a r k E n t r y N a m e > M T S X L _ I n t r o _ V i d e o _ V F 1 0 1 8 0 8 9 1 9 �\(Wb,{ N!kw0RE x c e l 2 0 0 7 3 0 4 3 3 < / B o o k M a r k E n t r y N a m e > < B o o k M a r k E x i t N a m e > M T S X L _ I n t r o _ V i d e o _ V F 1 0 1 8 0 8 9 1 9 �\(Wb,{ N!kw0RE x c e l 2 0 0 7 3 6 4 0 0 < / B o o k M a r k E x i t N a m e > < B o o k M a r k E n t r y P o s i t i o n > 3 0 4 3 3 < / B o o k M a r k E n t r y P o s i t i o n > < B o o k M a r k E x i t P o s i t i o n > 3 6 4 0 0 < / B o o k M a r k E x i t P o s i t i o n > < / C a p t i o n I t e m > < C a p t i o n I t e m > < I n t e r n a l I d > e 8 b 6 b e 1 e - d c b 5 - 4 e b 3 - 9 e 1 5 - 9 c e 6 4 a 2 4 e 3 c 9 < / I n t e r n a l I d > < N a m e > M T S X L _ I n t r o _ V i d e o _ V F 1 0 1 8 0 8 9 1 9 ُ�N}T�N�N6qX[(W03 6 5 0 0 4 0 7 0 0 < / N a m e > < T e x t > ُ�N}T�N�N6qX[(W0< / T e x t > < B o o k M a r k E n t r y N a m e > M T S X L _ I n t r o _ V i d e o _ V F 1 0 1 8 0 8 9 1 9 ُ�N}T�N�N6qX[(W03 6 5 0 0 < / B o o k M a r k E n t r y N a m e > < B o o k M a r k E x i t N a m e > M T S X L _ I n t r o _ V i d e o _ V F 1 0 1 8 0 8 9 1 9 ُ�N}T�N�N6qX[(W04 0 7 0 0 < / B o o k M a r k E x i t N a m e > < B o o k M a r k E n t r y P o s i t i o n > 3 6 5 0 0 < / B o o k M a r k E n t r y P o s i t i o n > < B o o k M a r k E x i t P o s i t i o n > 4 0 7 0 0 < / B o o k M a r k E x i t P o s i t i o n > < / C a p t i o n I t e m > < C a p t i o n I t e m > < I n t e r n a l I d > e b 8 a 4 3 b 7 - 8 0 d 9 - 4 3 4 b - b f 9 5 - 0 e c 3 c 1 e 3 b 5 6 0 < / I n t e r n a l I d > < N a m e > M T S X L _ I n t r o _ V i d e o _ V F 1 0 1 8 0 8 9 1 9 �O�Y�(W  _�Y 	�y�aS
N��`�S�N~b0RY6R�T�|4�0�R�|�T>P�e04 0 8 0 0 4 8 3 6 7 < / N a m e > < T e x t > �O�Y�(W  _�Y 	�y�aS
N��`�S�N~b0RY6R�T�|4�0�R�|�T>P�e0< / T e x t > < B o o k M a r k E n t r y N a m e > M T S X L _ I n t r o _ V i d e o _ V F 1 0 1 8 0 8 9 1 9 �O�Y�(W  _�Y 	�y�aS
N��`�S�N~b0RY6R�T�|4�0�R�|�T>P�e04 0 8 0 0 < / B o o k M a r k E n t r y N a m e > < B o o k M a r k E x i t N a m e > M T S X L _ I n t r o _ V i d e o _ V F 1 0 1 8 0 8 9 1 9 �O�Y�(W  _�Y 	�y�aS
N��`�S�N~b0RY6R�T�|4�0�R�|�T>P�e04 8 3 6 7 < / B o o k M a r k E x i t N a m e > < B o o k M a r k E n t r y P o s i t i o n > 4 0 8 0 0 < / B o o k M a r k E n t r y P o s i t i o n > < B o o k M a r k E x i t P o s i t i o n > 4 8 3 6 7 < / B o o k M a r k E x i t P o s i t i o n > < / C a p t i o n I t e m > < C a p t i o n I t e m > < I n t e r n a l I d > 1 1 3 f 1 3 7 7 - 0 2 6 1 - 4 c b c - 9 c 9 a - 3 2 0 f f 8 8 c 5 9 9 1 < / I n t e r n a l I d > < N a m e > M T S X L _ I n t r o _ V i d e o _ V F 1 0 1 8 0 8 9 1 9 �ceQL��TR�v}T�N��N�S�[pencۏL��c�^�T[{	��v}T�N04 8 4 6 7 5 8 8 0 0 < / N a m e > < T e x t > �ceQL��TR�v}T�N��N�S�[pencۏL��c�^�T[{	��v}T�N0< / T e x t > < B o o k M a r k E n t r y N a m e > M T S X L _ I n t r o _ V i d e o _ V F 1 0 1 8 0 8 9 1 9 �ceQL��TR�v}T�N��N�S�[pencۏL��c�^�T[{	��v}T�N04 8 4 6 7 < / B o o k M a r k E n t r y N a m e > < B o o k M a r k E x i t N a m e > M T S X L _ I n t r o _ V i d e o _ V F 1 0 1 8 0 8 9 1 9 �ceQL��TR�v}T�N��N�S�[pencۏL��c�^�T[{	��v}T�N05 8 8 0 0 < / B o o k M a r k E x i t N a m e > < B o o k M a r k E n t r y P o s i t i o n > 4 8 4 6 7 < / B o o k M a r k E n t r y P o s i t i o n > < B o o k M a r k E x i t P o s i t i o n > 5 8 8 0 0 < / B o o k M a r k E x i t P o s i t i o n > < / C a p t i o n I t e m > < C a p t i o n I t e m > < I n t e r n a l I d > d b 1 0 8 6 c 9 - a d 6 2 - 4 a 4 9 - a a 7 7 - a 4 3 9 9 8 d a 2 d d 7 < / I n t e r n a l I d > < N a m e > M T S X L _ I n t r o _ V i d e o _ V F 1 0 1 8 0 8 9 1 9 傁�O(u�R��:S��S�NUS�Q	�y�aS�N�g~b@b ��v}T�N�5 8 9 0 0 6 3 1 0 0 < / N a m e > < T e x t > 傁�O(u�R��:S��S�NUS�Q	�y�aS�N�g~b@b ��v}T�N�< / T e x t > < B o o k M a r k E n t r y N a m e > M T S X L _ I n t r o _ V i d e o _ V F 1 0 1 8 0 8 9 1 9 傁�O(u�R��:S��S�NUS�Q	�y�aS�N�g~b@b ��v}T�N�5 8 9 0 0 < / B o o k M a r k E n t r y N a m e > < B o o k M a r k E x i t N a m e > M T S X L _ I n t r o _ V i d e o _ V F 1 0 1 8 0 8 9 1 9 傁�O(u�R��:S��S�NUS�Q	�y�aS�N�g~b@b ��v}T�N�6 3 1 0 0 < / B o o k M a r k E x i t N a m e > < B o o k M a r k E n t r y P o s i t i o n > 5 8 9 0 0 < / B o o k M a r k E n t r y P o s i t i o n > < B o o k M a r k E x i t P o s i t i o n > 6 3 1 0 0 < / B o o k M a r k E x i t P o s i t i o n > < / C a p t i o n I t e m > < C a p t i o n I t e m > < I n t e r n a l I d > 3 0 1 1 9 8 2 8 - 9 9 3 2 - 4 0 2 8 - b d 4 5 - 2 4 0 4 3 1 1 c c 0 5 7 < / I n t e r n a l I d > < N a m e > M T S X L _ I n t r o _ V i d e o _ V F 1 0 1 8 0 8 9 1 9 �N ���Omȉ܃US�T'Y�~3 0 *NNT�v�]wQh06 3 2 0 0 6 9 5 3 3 < / N a m e > < T e x t > �N ���Omȉ܃US�T'Y�~  3 0   *NNT�v�]wQh0< / T e x t > < B o o k M a r k E n t r y N a m e > M T S X L _ I n t r o _ V i d e o _ V F 1 0 1 8 0 8 9 1 9 �N ���Omȉ܃US�T'Y�~3 0 *NNT�v�]wQh06 3 2 0 0 < / B o o k M a r k E n t r y N a m e > < B o o k M a r k E x i t N a m e > M T S X L _ I n t r o _ V i d e o _ V F 1 0 1 8 0 8 9 1 9 �N ���Omȉ܃US�T'Y�~3 0 *NNT�v�]wQh06 9 5 3 3 < / B o o k M a r k E x i t N a m e > < B o o k M a r k E n t r y P o s i t i o n > 6 3 2 0 0 < / B o o k M a r k E n t r y P o s i t i o n > < B o o k M a r k E x i t P o s i t i o n > 6 9 5 3 3 < / B o o k M a r k E x i t P o s i t i o n > < / C a p t i o n I t e m > < C a p t i o n I t e m > < I n t e r n a l I d > 3 d 3 c 3 d 9 3 - 6 9 0 e - 4 f 4 c - 9 2 e d - c 0 f c 6 7 b 7 5 a d d < / I n t e r n a l I d > < N a m e > M T S X L _ I n t r o _ V i d e o _ V F 1 0 1 8 0 8 9 1 9 ,g��z�v�v�v/f.^�R�`�N�egHr,gRbc0RE x c e l 2 0 1 0 06 9 6 3 3 7 4 9 0 0 < / N a m e > < T e x t > ,g��z�v�v�v/f.^�R�`�N�egHr,gRbc0R  E x c e l   2 0 1 0 0< / T e x t > < B o o k M a r k E n t r y N a m e > M T S X L _ I n t r o _ V i d e o _ V F 1 0 1 8 0 8 9 1 9 ,g��z�v�v�v/f.^�R�`�N�egHr,gRbc0RE x c e l 2 0 1 0 06 9 6 3 3 < / B o o k M a r k E n t r y N a m e > < B o o k M a r k E x i t N a m e > M T S X L _ I n t r o _ V i d e o _ V F 1 0 1 8 0 8 9 1 9 ,g��z�v�v�v/f.^�R�`�N�egHr,gRbc0RE x c e l 2 0 1 0 07 4 9 0 0 < / B o o k M a r k E x i t N a m e > < B o o k M a r k E n t r y P o s i t i o n > 6 9 6 3 3 < / B o o k M a r k E n t r y P o s i t i o n > < B o o k M a r k E x i t P o s i t i o n > 7 4 9 0 0 < / B o o k M a r k E x i t P o s i t i o n > < / C a p t i o n I t e m > < C a p t i o n I t e m > < I n t e r n a l I d > 2 4 a 9 5 f 2 1 - e f 3 5 - 4 3 a f - b d 2 3 - 3 f 5 9 8 3 8 c 7 a 3 6 < / I n t e r n a l I d > < N a m e > M T S X L _ I n t r o _ V i d e o _ V F 1 0 1 8 0 8 9 1 9 b�N\o:y�YUO�[b�`�e8^gbL��v'Yϑ�N�R��N��f�YUOO(u�R��:S07 5 0 0 0 8 3 6 6 7 < / N a m e > < T e x t > b�N\o:y�YUO�[b�`�e8^gbL��v'Yϑ�N�R��N��f�YUOO(u�R��:S0< / T e x t > < B o o k M a r k E n t r y N a m e > M T S X L _ I n t r o _ V i d e o _ V F 1 0 1 8 0 8 9 1 9 b�N\o:y�YUO�[b�`�e8^gbL��v'Yϑ�N�R��N��f�YUOO(u�R��:S07 5 0 0 0 < / B o o k M a r k E n t r y N a m e > < B o o k M a r k E x i t N a m e > M T S X L _ I n t r o _ V i d e o _ V F 1 0 1 8 0 8 9 1 9 b�N\o:y�YUO�[b�`�e8^gbL��v'Yϑ�N�R��N��f�YUOO(u�R��:S08 3 6 6 7 < / B o o k M a r k E x i t N a m e > < B o o k M a r k E n t r y P o s i t i o n > 7 5 0 0 0 < / B o o k M a r k E n t r y P o s i t i o n > < B o o k M a r k E x i t P o s i t i o n > 8 3 6 6 7 < / B o o k M a r k E x i t P o s i t i o n > < / C a p t i o n I t e m > < C a p t i o n I t e m > < I n t e r n a l I d > c 1 e b 7 3 b b - d 8 1 7 - 4 e e c - 8 f 8 d - 9 9 6 3 3 0 9 d 1 d 9 a < / I n t e r n a l I d > < N a m e > M T S X L _ I n t r o _ V i d e o _ V F 1 0 1 8 0 8 9 1 9 ��US�Q N Nek ��gw �e�N 	�y�aS
N	g�T�N}T�N08 3 7 6 7 9 1 1 9 9 < / N a m e > < T e x t > ��US�Q N Nek ��gw �e�N 	�y�aS
N	g�T�N}T�N0< / T e x t > < B o o k M a r k E n t r y N a m e > M T S X L _ I n t r o _ V i d e o _ V F 1 0 1 8 0 8 9 1 9 ��US�Q N Nek ��gw �e�N 	�y�aS
N	g�T�N}T�N08 3 7 6 7 < / B o o k M a r k E n t r y N a m e > < B o o k M a r k E x i t N a m e > M T S X L _ I n t r o _ V i d e o _ V F 1 0 1 8 0 8 9 1 9 ��US�Q N Nek ��gw �e�N 	�y�aS
N	g�T�N}T�N09 1 1 9 9 < / B o o k M a r k E x i t N a m e > < B o o k M a r k E n t r y P o s i t i o n > 8 3 7 6 7 < / B o o k M a r k E n t r y P o s i t i o n > < B o o k M a r k E x i t P o s i t i o n > 9 1 1 9 9 < / B o o k M a r k E x i t P o s i t i o n > < / C a p t i o n I t e m > < / C a p t i o n I t e m s > < / C a p t i o n I t e m s L i s t > 
</file>

<file path=customXml/item4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 c 6 4 c b 4 0 1 - 5 6 9 6 - 4 4 3 3 - 8 9 3 e - 2 b 8 5 f 2 5 b 9 5 4 d < / I d > < C a p t i o n I t e m s > < C a p t i o n I t e m > < I n t e r n a l I d > f 5 e 3 3 7 d 6 - 9 3 4 3 - 4 0 2 6 - 8 a 4 4 - 0 0 8 c 4 9 3 5 3 8 1 f < / I n t e r n a l I d > < N a m e > M T S X L _ K e y C o m m a n d s _ V F 1 0 1 8 0 8 9 1 7 �Y�g�`�OV�.��vY�N�OV� �h��`O^g�N�E x c e l 2 0 1 0 5 3 3 1 0 2 3 3 < / N a m e > < T e x t > �Y�g�`�OV�.��vY�N�OV� �h��`O^g�N�  E x c e l   2 0 1 0   -N�v.��v�_wc�e_0< / T e x t > < B o o k M a r k E n t r y N a m e > M T S X L _ K e y C o m m a n d s _ V F 1 0 1 8 0 8 9 1 7 �Y�g�`�OV�.��vY�N�OV� �h��`O^g�N�E x c e l 2 0 1 0 5 3 3 < / B o o k M a r k E n t r y N a m e > < B o o k M a r k E x i t N a m e > M T S X L _ K e y C o m m a n d s _ V F 1 0 1 8 0 8 9 1 7 �Y�g�`�OV�.��vY�N�OV� �h��`O^g�N�E x c e l 2 0 1 0 1 0 2 3 3 < / B o o k M a r k E x i t N a m e > < B o o k M a r k E n t r y P o s i t i o n > 5 3 3 < / B o o k M a r k E n t r y P o s i t i o n > < B o o k M a r k E x i t P o s i t i o n > 1 0 2 3 3 < / B o o k M a r k E x i t P o s i t i o n > < / C a p t i o n I t e m > < C a p t i o n I t e m > < I n t e r n a l I d > d f 4 0 f 1 b f - e 4 7 7 - 4 9 a a - 9 6 9 5 - e a 7 a 6 c 2 2 2 c 9 f < / I n t e r n a l I d > < N a m e > M T S X L _ K e y C o m m a n d s _ V F 1 0 1 8 0 8 9 1 7 �NC t r l .� _�Y�v@b	g�_wc�e_�N6q��(Wُ̑��`�S�N�P�_8^ N7hO(u�[�N01 0 3 3 3 1 9 3 0 0 < / N a m e > < T e x t > �N  C t r l   .� _�Y�v@b	g�_wc�e_�N6q��(Wُ̑��`�S�N�P�_8^ N7hO(u�[�N0< / T e x t > < B o o k M a r k E n t r y N a m e > M T S X L _ K e y C o m m a n d s _ V F 1 0 1 8 0 8 9 1 7 �NC t r l .� _�Y�v@b	g�_wc�e_�N6q��(Wُ̑��`�S�N�P�_8^ N7hO(u�[�N01 0 3 3 3 < / B o o k M a r k E n t r y N a m e > < B o o k M a r k E x i t N a m e > M T S X L _ K e y C o m m a n d s _ V F 1 0 1 8 0 8 9 1 7 �NC t r l .� _�Y�v@b	g�_wc�e_�N6q��(Wُ̑��`�S�N�P�_8^ N7hO(u�[�N01 9 3 0 0 < / B o o k M a r k E x i t N a m e > < B o o k M a r k E n t r y P o s i t i o n > 1 0 3 3 3 < / B o o k M a r k E n t r y P o s i t i o n > < B o o k M a r k E x i t P o s i t i o n > 1 9 3 0 0 < / B o o k M a r k E x i t P o s i t i o n > < / C a p t i o n I t e m > < C a p t i o n I t e m > < I n t e r n a l I d > 4 a 0 7 b 5 5 9 - 5 c b b - 4 f 6 7 - 8 f a d - b e 9 9 0 f 0 8 5 6 0 e < / I n t e r n a l I d > < N a m e > M T S X L _ K e y C o m m a n d s _ V F 1 0 1 8 0 8 9 1 7 �O�Y�	cC t r l + N �S�NSb _ N*N�e�]\O?|�	c1 9 4 0 0 3 2 0 6 7 < / N a m e > < T e x t > �O�Y�	c  C t r l + N   �S�NSb _ N*N�e�]\O?|�	c  C t r l + S   �S�N�OX[�e�e�N0< / T e x t > < B o o k M a r k E n t r y N a m e > M T S X L _ K e y C o m m a n d s _ V F 1 0 1 8 0 8 9 1 7 �O�Y�	cC t r l + N �S�NSb _ N*N�e�]\O?|�	c1 9 4 0 0 < / B o o k M a r k E n t r y N a m e > < B o o k M a r k E x i t N a m e > M T S X L _ K e y C o m m a n d s _ V F 1 0 1 8 0 8 9 1 7 �O�Y�	cC t r l + N �S�NSb _ N*N�e�]\O?|�	c3 2 0 6 7 < / B o o k M a r k E x i t N a m e > < B o o k M a r k E n t r y P o s i t i o n > 1 9 4 0 0 < / B o o k M a r k E n t r y P o s i t i o n > < B o o k M a r k E x i t P o s i t i o n > 3 2 0 6 7 < / B o o k M a r k E x i t P o s i t i o n > < / C a p t i o n I t e m > < C a p t i o n I t e m > < I n t e r n a l I d > 7 2 6 6 d 6 9 1 - 3 4 8 0 - 4 7 a 9 - 9 2 6 e - a 7 a 5 2 2 8 4 e 1 b a < / I n t e r n a l I d > < N a m e > M T S X L _ K e y C o m m a n d s _ V F 1 0 1 8 0 8 9 1 7 FO�NO f f i c e 2 0 0 7 3 2 1 6 7 4 0 1 0 0 < / N a m e > < T e x t > FO�N  O f f i c e   2 0 0 7    _�Y��R��:S؏�c�O�y:N .��c:y �v�e�_wc�e_0< / T e x t > < B o o k M a r k E n t r y N a m e > M T S X L _ K e y C o m m a n d s _ V F 1 0 1 8 0 8 9 1 7 FO�NO f f i c e 2 0 0 7 3 2 1 6 7 < / B o o k M a r k E n t r y N a m e > < B o o k M a r k E x i t N a m e > M T S X L _ K e y C o m m a n d s _ V F 1 0 1 8 0 8 9 1 7 FO�NO f f i c e 2 0 0 7 4 0 1 0 0 < / B o o k M a r k E x i t N a m e > < B o o k M a r k E n t r y P o s i t i o n > 3 2 1 6 7 < / B o o k M a r k E n t r y P o s i t i o n > < B o o k M a r k E x i t P o s i t i o n > 4 0 1 0 0 < / B o o k M a r k E x i t P o s i t i o n > < / C a p t i o n I t e m > < C a p t i o n I t e m > < I n t e r n a l I d > 7 9 8 1 8 9 b a - 9 9 2 7 - 4 6 1 0 - 9 b 5 f - 3 5 3 a f 9 6 5 d 1 e a < / I n t e r n a l I d > < N a m e > M T S X L _ K e y C o m m a n d s _ V F 1 0 1 8 0 8 9 1 7 �k*N�R��:S}T�N��	g N*N.��c:y��`�S�N�Ǐ	cA l t .�O(uُ�N.��c:y04 0 2 0 0 4 8 0 0 0 < / N a m e > < T e x t > �k*N�R��:S}T�N��	g N*N.��c:y��`�S�N�Ǐ	c  A l t   .�O(uُ�N.��c:y0< / T e x t > < B o o k M a r k E n t r y N a m e > M T S X L _ K e y C o m m a n d s _ V F 1 0 1 8 0 8 9 1 7 �k*N�R��:S}T�N��	g N*N.��c:y��`�S�N�Ǐ	cA l t .�O(uُ�N.��c:y04 0 2 0 0 < / B o o k M a r k E n t r y N a m e > < B o o k M a r k E x i t N a m e > M T S X L _ K e y C o m m a n d s _ V F 1 0 1 8 0 8 9 1 7 �k*N�R��:S}T�N��	g N*N.��c:y��`�S�N�Ǐ	cA l t .�O(uُ�N.��c:y04 8 0 0 0 < / B o o k M a r k E x i t N a m e > < B o o k M a r k E n t r y P o s i t i o n > 4 0 2 0 0 < / B o o k M a r k E n t r y P o s i t i o n > < B o o k M a r k E x i t P o s i t i o n > 4 8 0 0 0 < / B o o k M a r k E x i t P o s i t i o n > < / C a p t i o n I t e m > < C a p t i o n I t e m > < I n t e r n a l I d > 6 a 2 b a d 0 9 - 2 b c 2 - 4 2 b 1 - a d b 1 - 6 8 b 4 3 8 4 d 4 0 6 c < / I n t e r n a l I d > < N a m e > M T S X L _ K e y C o m m a n d s _ V F 1 0 1 8 0 8 9 1 7 �O�Y�	cA l t �S�N>f:y�k*N	�y�aS�v.��c:y04 8 1 0 0 5 3 5 0 0 < / N a m e > < T e x t > �O�Y�	c  A l t   �S�N>f:y�k*N	�y�aS�v.��c:y0< / T e x t > < B o o k M a r k E n t r y N a m e > M T S X L _ K e y C o m m a n d s _ V F 1 0 1 8 0 8 9 1 7 �O�Y�	cA l t �S�N>f:y�k*N	�y�aS�v.��c:y04 8 1 0 0 < / B o o k M a r k E n t r y N a m e > < B o o k M a r k E x i t N a m e > M T S X L _ K e y C o m m a n d s _ V F 1 0 1 8 0 8 9 1 7 �O�Y�	cA l t �S�N>f:y�k*N	�y�aS�v.��c:y05 3 5 0 0 < / B o o k M a r k E x i t N a m e > < B o o k M a r k E n t r y P o s i t i o n > 4 8 1 0 0 < / B o o k M a r k E n t r y P o s i t i o n > < B o o k M a r k E x i t P o s i t i o n > 5 3 5 0 0 < / B o o k M a r k E x i t P o s i t i o n > < / C a p t i o n I t e m > < C a p t i o n I t e m > < I n t e r n a l I d > c 9 3 a 9 0 f 3 - b 4 b f - 4 6 b c - b 1 1 e - 6 c 2 d 9 e 8 5 8 0 0 1 < / I n t e r n a l I d > < N a m e > M T S X L _ K e y C o m m a n d s _ V F 1 0 1 8 0 8 9 1 7 �Q�s.��c:yT��S �	c�`��O(u�v}T�N@b�[�^�vW[�kbpeW[sS�S05 3 6 0 0 6 1 2 0 0 < / N a m e > < T e x t > �Q�s.��c:yT��S �	c�`��O(u�v}T�N@b�[�^�vW[�kbpeW[sS�S0< / T e x t > < B o o k M a r k E n t r y N a m e > M T S X L _ K e y C o m m a n d s _ V F 1 0 1 8 0 8 9 1 7 �Q�s.��c:yT��S �	c�`��O(u�v}T�N@b�[�^�vW[�kbpeW[sS�S05 3 6 0 0 < / B o o k M a r k E n t r y N a m e > < B o o k M a r k E x i t N a m e > M T S X L _ K e y C o m m a n d s _ V F 1 0 1 8 0 8 9 1 7 �Q�s.��c:yT��S �	c�`��O(u�v}T�N@b�[�^�vW[�kbpeW[sS�S06 1 2 0 0 < / B o o k M a r k E x i t N a m e > < B o o k M a r k E n t r y P o s i t i o n > 5 3 6 0 0 < / B o o k M a r k E n t r y P o s i t i o n > < B o o k M a r k E x i t P o s i t i o n > 6 1 2 0 0 < / B o o k M a r k E x i t P o s i t i o n > < / C a p t i o n I t e m > < C a p t i o n I t e m > < I n t e r n a l I d > 2 5 3 a 2 f 4 c - 5 e 7 8 - 4 c 1 1 - b 4 6 b - 4 6 a 0 2 7 3 4 d b 3 1 < / I n t e r n a l I d > < N a m e > M T S X L _ K e y C o m m a n d s _ V F 1 0 1 8 0 8 9 1 7 �O�Y��Y�gb	c  _�Y 	�y�aS@b�[�^�vH �b1\Ow0R�	�y�aS
N�v@b	g}T�N�v.��c:y06 1 3 0 0 7 0 5 3 3 < / N a m e > < T e x t > �O�Y��Y�gb	c  _�Y 	�y�aS@b�[�^�v  H �  b1\Ow0R�	�y�aS
N�v@b	g}T�N�v.��c:y0< / T e x t > < B o o k M a r k E n t r y N a m e > M T S X L _ K e y C o m m a n d s _ V F 1 0 1 8 0 8 9 1 7 �O�Y��Y�gb	c  _�Y 	�y�aS@b�[�^�vH �b1\Ow0R�	�y�aS
N�v@b	g}T�N�v.��c:y06 1 3 0 0 < / B o o k M a r k E n t r y N a m e > < B o o k M a r k E x i t N a m e > M T S X L _ K e y C o m m a n d s _ V F 1 0 1 8 0 8 9 1 7 �O�Y��Y�gb	c  _�Y 	�y�aS@b�[�^�vH �b1\Ow0R�	�y�aS
N�v@b	g}T�N�v.��c:y07 0 5 3 3 < / B o o k M a r k E x i t N a m e > < B o o k M a r k E n t r y P o s i t i o n > 6 1 3 0 0 < / B o o k M a r k E n t r y P o s i t i o n > < B o o k M a r k E x i t P o s i t i o n > 7 0 5 3 3 < / B o o k M a r k E x i t P o s i t i o n > < / C a p t i o n I t e m > < C a p t i o n I t e m > < I n t e r n a l I d > e 4 9 c 5 e e 4 - f f d 7 - 4 f 6 7 - 9 c 3 0 - 0 0 7 d 4 2 a 4 9 b 1 8 < / I n t e r n a l I d > < N a m e > M T S X L _ K e y C o m m a n d s _ V F 1 0 1 8 0 8 9 1 7 �Y�gb	cF C �1\�S�N	��b;N����r�07 0 6 3 3 7 4 7 3 3 < / N a m e > < T e x t > �Y�gb	c  F C �1\�S�N	��b;N����r�0< / T e x t > < B o o k M a r k E n t r y N a m e > M T S X L _ K e y C o m m a n d s _ V F 1 0 1 8 0 8 9 1 7 �Y�gb	cF C �1\�S�N	��b;N����r�07 0 6 3 3 < / B o o k M a r k E n t r y N a m e > < B o o k M a r k E x i t N a m e > M T S X L _ K e y C o m m a n d s _ V F 1 0 1 8 0 8 9 1 7 �Y�gb	cF C �1\�S�N	��b;N����r�07 4 7 3 3 < / B o o k M a r k E x i t N a m e > < B o o k M a r k E n t r y P o s i t i o n > 7 0 6 3 3 < / B o o k M a r k E n t r y P o s i t i o n > < B o o k M a r k E x i t P o s i t i o n > 7 4 7 3 3 < / B o o k M a r k E x i t P o s i t i o n > < / C a p t i o n I t e m > < C a p t i o n I t e m > < I n t e r n a l I d > 3 a b d d e 4 e - 5 c c 7 - 4 a b 0 - b b b 5 - b 0 3 0 d 9 3 8 a c e d < / I n t e r n a l I d > < N a m e > M T S X L _ K e y C o m m a n d s _ V F 1 0 1 8 0 8 9 1 7 傁�sQ한�r�	��ShV��S �	cE s c 07 4 8 3 3 7 9 1 6 7 < / N a m e > < T e x t > 傁�sQ한�r�	��ShV��S �	c  E s c 0< / T e x t > < B o o k M a r k E n t r y N a m e > M T S X L _ K e y C o m m a n d s _ V F 1 0 1 8 0 8 9 1 7 傁�sQ한�r�	��ShV��S �	cE s c 07 4 8 3 3 < / B o o k M a r k E n t r y N a m e > < B o o k M a r k E x i t N a m e > M T S X L _ K e y C o m m a n d s _ V F 1 0 1 8 0 8 9 1 7 傁�sQ한�r�	��ShV��S �	cE s c 07 9 1 6 7 < / B o o k M a r k E x i t N a m e > < B o o k M a r k E n t r y P o s i t i o n > 7 4 8 3 3 < / B o o k M a r k E n t r y P o s i t i o n > < B o o k M a r k E x i t P o s i t i o n > 7 9 1 6 7 < / B o o k M a r k E x i t P o s i t i o n > < / C a p t i o n I t e m > < C a p t i o n I t e m > < I n t e r n a l I d > 9 5 6 7 f 6 e 5 - 5 3 3 a - 4 9 6 7 - 9 f f 4 - 7 1 f 9 1 9 3 c a 7 a e < / I n t e r n a l I d > < N a m e > M T S X L _ K e y C o m m a n d s _ V F 1 0 1 8 0 8 9 1 7 �`_N�S�N(WB a c k s t a g e Ɖ�V-NO(u.��c:y07 9 2 6 7 8 3 6 0 0 < / N a m e > < T e x t > �`_N�S�N(W  B a c k s t a g e   Ɖ�V-NO(u.��c:y0< / T e x t > < B o o k M a r k E n t r y N a m e > M T S X L _ K e y C o m m a n d s _ V F 1 0 1 8 0 8 9 1 7 �`_N�S�N(WB a c k s t a g e Ɖ�V-NO(u.��c:y07 9 2 6 7 < / B o o k M a r k E n t r y N a m e > < B o o k M a r k E x i t N a m e > M T S X L _ K e y C o m m a n d s _ V F 1 0 1 8 0 8 9 1 7 �`_N�S�N(WB a c k s t a g e Ɖ�V-NO(u.��c:y08 3 6 0 0 < / B o o k M a r k E x i t N a m e > < B o o k M a r k E n t r y P o s i t i o n > 7 9 2 6 7 < / B o o k M a r k E n t r y P o s i t i o n > < B o o k M a r k E x i t P o s i t i o n > 8 3 6 0 0 < / B o o k M a r k E x i t P o s i t i o n > < / C a p t i o n I t e m > < C a p t i o n I t e m > < I n t e r n a l I d > b 6 2 8 7 1 d 9 - 0 1 3 f - 4 b 2 6 - 9 8 a 9 - 2 a c e d e c 7 4 d f 0 < / I n t e r n a l I d > < N a m e > M T S X L _ K e y C o m m a n d s _ V F 1 0 1 8 0 8 9 1 7 傁�ۏL�dk�d\O���	c$N!kA l t 08 3 7 0 0 8 7 1 3 3 < / N a m e > < T e x t > 傁�ۏL�dk�d\O���	c$N!k  A l t 0< / T e x t > < B o o k M a r k E n t r y N a m e > M T S X L _ K e y C o m m a n d s _ V F 1 0 1 8 0 8 9 1 7 傁�ۏL�dk�d\O���	c$N!kA l t 08 3 7 0 0 < / B o o k M a r k E n t r y N a m e > < B o o k M a r k E x i t N a m e > M T S X L _ K e y C o m m a n d s _ V F 1 0 1 8 0 8 9 1 7 傁�ۏL�dk�d\O���	c$N!kA l t 08 7 1 3 3 < / B o o k M a r k E x i t N a m e > < B o o k M a r k E n t r y P o s i t i o n > 8 3 7 0 0 < / B o o k M a r k E n t r y P o s i t i o n > < B o o k M a r k E x i t P o s i t i o n > 8 7 1 3 3 < / B o o k M a r k E x i t P o s i t i o n > < / C a p t i o n I t e m > < C a p t i o n I t e m > < I n t e r n a l I d > 9 4 a 6 c 9 3 a - 2 6 f c - 4 1 5 c - a 8 3 9 - 9 9 d 9 9 4 e 1 3 9 7 c < / I n t e r n a l I d > < N a m e > M T S X L _ K e y C o m m a n d s _ V F 1 0 1 8 0 8 9 1 7 ,{ N!k	c�[O��υ  _�Y 	�y�aS�v.��c:y�,{�N!k	c�[O>f:yte*N�R��:S�v.��c:y08 7 2 3 3 9 7 3 3 3 < / N a m e > < T e x t > ,{ N!k	c�[O��υ  _�Y 	�y�aS�v.��c:y�  ,{�N!k	c�[O>f:yte*N�R��:S�v.��c:y0< / T e x t > < B o o k M a r k E n t r y N a m e > M T S X L _ K e y C o m m a n d s _ V F 1 0 1 8 0 8 9 1 7 ,{ N!k	c�[O��υ  _�Y 	�y�aS�v.��c:y�,{�N!k	c�[O>f:yte*N�R��:S�v.��c:y08 7 2 3 3 < / B o o k M a r k E n t r y N a m e > < B o o k M a r k E x i t N a m e > M T S X L _ K e y C o m m a n d s _ V F 1 0 1 8 0 8 9 1 7 ,{ N!k	c�[O��υ  _�Y 	�y�aS�v.��c:y�,{�N!k	c�[O>f:yte*N�R��:S�v.��c:y09 7 3 3 3 < / B o o k M a r k E x i t N a m e > < B o o k M a r k E n t r y P o s i t i o n > 8 7 2 3 3 < / B o o k M a r k E n t r y P o s i t i o n > < B o o k M a r k E x i t P o s i t i o n > 9 7 3 3 3 < / B o o k M a r k E x i t P o s i t i o n > < / C a p t i o n I t e m > < C a p t i o n I t e m > < I n t e r n a l I d > d e b 7 f 7 d 4 - 4 f 8 0 - 4 6 0 4 - a 5 c 1 - 8 c d b 7 f 3 6 8 5 e 3 < / I n t e r n a l I d > < N a m e > M T S X L _ K e y C o m m a n d s _ V F 1 0 1 8 0 8 9 1 7 @b�Nb\	cF ۏeQ9 7 4 3 3 1 0 2 2 6 7 < / N a m e > < T e x t > @b�Nb\	c  F   ۏeQ  B a c k s t a g e   Ɖ�V�< / T e x t > < B o o k M a r k E n t r y N a m e > M T S X L _ K e y C o m m a n d s _ V F 1 0 1 8 0 8 9 1 7 @b�Nb\	cF ۏeQ9 7 4 3 3 < / B o o k M a r k E n t r y N a m e > < B o o k M a r k E x i t N a m e > M T S X L _ K e y C o m m a n d s _ V F 1 0 1 8 0 8 9 1 7 @b�Nb\	cF ۏeQ1 0 2 2 6 7 < / B o o k M a r k E x i t N a m e > < B o o k M a r k E n t r y P o s i t i o n > 9 7 4 3 3 < / B o o k M a r k E n t r y P o s i t i o n > < B o o k M a r k E x i t P o s i t i o n > 1 0 2 2 6 7 < / B o o k M a r k E x i t P o s i t i o n > < / C a p t i o n I t e m > < C a p t i o n I t e m > < I n t e r n a l I d > 1 4 0 6 2 e f 5 - 3 8 f 0 - 4 f 7 0 - 9 3 9 5 - 2 6 8 7 c 1 c 3 f 5 d a < / I n t e r n a l I d > < N a m e > M T S X L _ K e y C o m m a n d s _ V F 1 0 1 8 0 8 9 1 7 ���la�S_b�Ǐُ�y�e_�[*�0RB a c k s t a g e Ɖ�V�e�1 0 2 3 6 7 1 1 1 2 0 0 < / N a m e > < T e x t > ���la�S_b�Ǐُ�y�e_�[*�0R  B a c k s t a g e   Ɖ�V�e�  T*N	�y�aS�v.��c:y\ꁨR>f:y0< / T e x t > < B o o k M a r k E n t r y N a m e > M T S X L _ K e y C o m m a n d s _ V F 1 0 1 8 0 8 9 1 7 ���la�S_b�Ǐُ�y�e_�[*�0RB a c k s t a g e Ɖ�V�e�1 0 2 3 6 7 < / B o o k M a r k E n t r y N a m e > < B o o k M a r k E x i t N a m e > M T S X L _ K e y C o m m a n d s _ V F 1 0 1 8 0 8 9 1 7 ���la�S_b�Ǐُ�y�e_�[*�0RB a c k s t a g e Ɖ�V�e�1 1 1 2 0 0 < / B o o k M a r k E x i t N a m e > < B o o k M a r k E n t r y P o s i t i o n > 1 0 2 3 6 7 < / B o o k M a r k E n t r y P o s i t i o n > < B o o k M a r k E x i t P o s i t i o n > 1 1 1 2 0 0 < / B o o k M a r k E x i t P o s i t i o n > < / C a p t i o n I t e m > < C a p t i o n I t e m > < I n t e r n a l I d > b 3 c 6 4 5 d a - 7 e 3 2 - 4 b 8 e - b 4 9 5 - 2 3 a 4 1 7 a 0 4 2 5 d < / I n t e r n a l I d > < N a m e > M T S X L _ K e y C o m m a n d s _ V F 1 0 1 8 0 8 9 1 7 �s(W�b\	cD ۏeQ �OX[v^�S� 	�y�aS�6qT	c1 1 1 3 0 0 1 2 0 6 0 0 < / N a m e > < T e x t > �s(W�b\	c  D   ۏeQ �OX[v^�S� 	�y�aS�6qT	c  C   �f9e�e�N{|�W0< / T e x t > < B o o k M a r k E n t r y N a m e > M T S X L _ K e y C o m m a n d s _ V F 1 0 1 8 0 8 9 1 7 �s(W�b\	cD ۏeQ �OX[v^�S� 	�y�aS�6qT	c1 1 1 3 0 0 < / B o o k M a r k E n t r y N a m e > < B o o k M a r k E x i t N a m e > M T S X L _ K e y C o m m a n d s _ V F 1 0 1 8 0 8 9 1 7 �s(W�b\	cD ۏeQ �OX[v^�S� 	�y�aS�6qT	c1 2 0 6 0 0 < / B o o k M a r k E x i t N a m e > < B o o k M a r k E n t r y P o s i t i o n > 1 1 1 3 0 0 < / B o o k M a r k E n t r y P o s i t i o n > < B o o k M a r k E x i t P o s i t i o n > 1 2 0 6 0 0 < / B o o k M a r k E x i t P o s i t i o n > < / C a p t i o n I t e m > < C a p t i o n I t e m > < I n t e r n a l I d > 3 2 4 3 a f d 6 - 9 f 5 5 - 4 2 7 4 - a 9 e e - c b b 4 b 0 f a a b 1 e < / I n t e r n a l I d > < N a m e > M T S X L _ K e y C o m m a n d s _ V F 1 0 1 8 0 8 9 1 7 �Nُ̑�b\	cQ 	��b1 2 0 7 0 0 1 3 0 7 3 3 < / N a m e > < T e x t > �Nُ̑�b\	c  Q   	��b  E x c e l   2 0 1 0   �e�N<h_�  6qT	c  E n t e r   /T�R �SX[:N �[݋Fh0< / T e x t > < B o o k M a r k E n t r y N a m e > M T S X L _ K e y C o m m a n d s _ V F 1 0 1 8 0 8 9 1 7 �Nُ̑�b\	cQ 	��b1 2 0 7 0 0 < / B o o k M a r k E n t r y N a m e > < B o o k M a r k E x i t N a m e > M T S X L _ K e y C o m m a n d s _ V F 1 0 1 8 0 8 9 1 7 �Nُ̑�b\	cQ 	��b1 3 0 7 3 3 < / B o o k M a r k E x i t N a m e > < B o o k M a r k E n t r y P o s i t i o n > 1 2 0 7 0 0 < / B o o k M a r k E n t r y P o s i t i o n > < B o o k M a r k E x i t P o s i t i o n > 1 3 0 7 3 3 < / B o o k M a r k E x i t P o s i t i o n > < / C a p t i o n I t e m > < C a p t i o n I t e m > < I n t e r n a l I d > c c f b 4 1 2 2 - b a 1 e - 4 f 5 e - b 3 b d - d 6 d 9 9 e c c 8 5 2 f < / I n t e r n a l I d > < N a m e > M T S X L _ K e y C o m m a n d s _ V F 1 0 1 8 0 8 9 1 7 6qT�b\:N�e�e�N}TT��Q	cE n t e r �[b�OX[01 3 0 8 3 3 1 3 5 8 6 7 < / N a m e > < T e x t > 6qT�b\:N�e�e�N}TT��Q	c  E n t e r   �[b�OX[0< / T e x t > < B o o k M a r k E n t r y N a m e > M T S X L _ K e y C o m m a n d s _ V F 1 0 1 8 0 8 9 1 7 6qT�b\:N�e�e�N}TT��Q	cE n t e r �[b�OX[01 3 0 8 3 3 < / B o o k M a r k E n t r y N a m e > < B o o k M a r k E x i t N a m e > M T S X L _ K e y C o m m a n d s _ V F 1 0 1 8 0 8 9 1 7 6qT�b\:N�e�e�N}TT��Q	cE n t e r �[b�OX[01 3 5 8 6 7 < / B o o k M a r k E x i t N a m e > < B o o k M a r k E n t r y P o s i t i o n > 1 3 0 8 3 3 < / B o o k M a r k E n t r y P o s i t i o n > < B o o k M a r k E x i t P o s i t i o n > 1 3 5 8 6 7 < / B o o k M a r k E x i t P o s i t i o n > < / C a p t i o n I t e m > < C a p t i o n I t e m > < I n t e r n a l I d > c d b b 0 b e b - d 8 5 4 - 4 6 8 5 - b 6 4 d - 0 5 c 8 8 5 3 f 9 7 d 5 < / I n t e r n a l I d > < N a m e > M T S X L _ K e y C o m m a n d s _ V F 1 0 1 8 0 8 9 1 7 �_�����]wQh_NO>f:y.��c:y�MO�N�]
N҉01 3 5 9 6 7 1 4 1 1 6 7 < / N a m e > < T e x t > �_�����]wQh_NO>f:y.��c:y�MO�N�]
N҉0< / T e x t > < B o o k M a r k E n t r y N a m e > M T S X L _ K e y C o m m a n d s _ V F 1 0 1 8 0 8 9 1 7 �_�����]wQh_NO>f:y.��c:y�MO�N�]
N҉01 3 5 9 6 7 < / B o o k M a r k E n t r y N a m e > < B o o k M a r k E x i t N a m e > M T S X L _ K e y C o m m a n d s _ V F 1 0 1 8 0 8 9 1 7 �_�����]wQh_NO>f:y.��c:y�MO�N�]
N҉01 4 1 1 6 7 < / B o o k M a r k E x i t N a m e > < B o o k M a r k E n t r y P o s i t i o n > 1 3 5 9 6 7 < / B o o k M a r k E n t r y P o s i t i o n > < B o o k M a r k E x i t P o s i t i o n > 1 4 1 1 6 7 < / B o o k M a r k E x i t P o s i t i o n > < / C a p t i o n I t e m > < C a p t i o n I t e m > < I n t e r n a l I d > 3 2 0 2 c 5 e a - 1 5 9 d - 4 0 a 4 - a b e a - 6 4 0 3 c a 0 8 d 1 2 7 < / I n t e r n a l I d > < N a m e > M T S X L _ K e y C o m m a n d s _ V F 1 0 1 8 0 8 9 1 7 �_�����]wQh-N�v}T�N�S�N���eO(u��O�Y�OX[0�d�mbSb _�1 4 1 2 6 7 1 4 8 9 6 7 < / N a m e > < T e x t > �_�����]wQh-N�v}T�N�S�N���eO(u��O�Y�OX[0�d�mbSb _�< / T e x t > < B o o k M a r k E n t r y N a m e > M T S X L _ K e y C o m m a n d s _ V F 1 0 1 8 0 8 9 1 7 �_�����]wQh-N�v}T�N�S�N���eO(u��O�Y�OX[0�d�mbSb _�1 4 1 2 6 7 < / B o o k M a r k E n t r y N a m e > < B o o k M a r k E x i t N a m e > M T S X L _ K e y C o m m a n d s _ V F 1 0 1 8 0 8 9 1 7 �_�����]wQh-N�v}T�N�S�N���eO(u��O�Y�OX[0�d�mbSb _�1 4 8 9 6 7 < / B o o k M a r k E x i t N a m e > < B o o k M a r k E n t r y P o s i t i o n > 1 4 1 2 6 7 < / B o o k M a r k E n t r y P o s i t i o n > < B o o k M a r k E x i t P o s i t i o n > 1 4 8 9 6 7 < / B o o k M a r k E x i t P o s i t i o n > < / C a p t i o n I t e m > < C a p t i o n I t e m > < I n t e r n a l I d > 4 3 2 e 5 f 9 a - 3 b b 5 - 4 f d 5 - b 1 f e - 7 1 6 b a 5 3 8 2 0 9 5 < / I n t e r n a l I d > < N a m e > M T S X L _ K e y C o m m a n d s _ V F 1 0 1 8 0 8 9 1 7 �e���`O(u�v/f�T N*N�R��:S	�y�aS�ُ�N}T�N��/f�S(u�v01 4 9 0 6 7 1 5 5 1 3 3 < / N a m e > < T e x t > �e���`O(u�v/f�T N*N�R��:S	�y�aS�ُ�N}T�N��/f�S(u�v0< / T e x t > < B o o k M a r k E n t r y N a m e > M T S X L _ K e y C o m m a n d s _ V F 1 0 1 8 0 8 9 1 7 �e���`O(u�v/f�T N*N�R��:S	�y�aS�ُ�N}T�N��/f�S(u�v01 4 9 0 6 7 < / B o o k M a r k E n t r y N a m e > < B o o k M a r k E x i t N a m e > M T S X L _ K e y C o m m a n d s _ V F 1 0 1 8 0 8 9 1 7 �e���`O(u�v/f�T N*N�R��:S	�y�aS�ُ�N}T�N��/f�S(u�v01 5 5 1 3 3 < / B o o k M a r k E x i t N a m e > < B o o k M a r k E n t r y P o s i t i o n > 1 4 9 0 6 7 < / B o o k M a r k E n t r y P o s i t i o n > < B o o k M a r k E x i t P o s i t i o n > 1 5 5 1 3 3 < / B o o k M a r k E x i t P o s i t i o n > < / C a p t i o n I t e m > < C a p t i o n I t e m > < I n t e r n a l I d > 6 7 f 5 c 1 9 b - 2 a 9 2 - 4 4 2 c - a 0 c 3 - 8 9 f a 5 b f 5 a 2 4 2 < / I n t e r n a l I d > < N a m e > M T S X L _ K e y C o m m a n d s _ V F 1 0 1 8 0 8 9 1 7 dkY��`؏�S�Nꁚ[IN�_�����]wQh�S�bE x c e l �c�O�v�QNN@b	g}T�N01 5 5 2 3 3 1 6 3 2 3 3 < / N a m e > < T e x t > dkY��`؏�S�Nꁚ[IN�_�����]wQh�S�b  E x c e l   �c�O�v�QNN@b	g}T�N0< / T e x t > < B o o k M a r k E n t r y N a m e > M T S X L _ K e y C o m m a n d s _ V F 1 0 1 8 0 8 9 1 7 dkY��`؏�S�Nꁚ[IN�_�����]wQh�S�bE x c e l �c�O�v�QNN@b	g}T�N01 5 5 2 3 3 < / B o o k M a r k E n t r y N a m e > < B o o k M a r k E x i t N a m e > M T S X L _ K e y C o m m a n d s _ V F 1 0 1 8 0 8 9 1 7 dkY��`؏�S�Nꁚ[IN�_�����]wQh�S�bE x c e l �c�O�v�QNN@b	g}T�N01 6 3 2 3 3 < / B o o k M a r k E x i t N a m e > < B o o k M a r k E n t r y P o s i t i o n > 1 5 5 2 3 3 < / B o o k M a r k E n t r y P o s i t i o n > < B o o k M a r k E x i t P o s i t i o n > 1 6 3 2 3 3 < / B o o k M a r k E x i t P o s i t i o n > < / C a p t i o n I t e m > < C a p t i o n I t e m > < I n t e r n a l I d > c e 1 5 6 a 8 6 - 6 d 7 b - 4 5 1 4 - 8 d 9 d - b 6 b 1 0 2 6 a 7 4 6 3 < / I n t e r n a l I d > < N a m e > M T S X L _ K e y C o m m a n d s _ V F 1 0 1 8 0 8 9 1 7 b�N�cNeg\o:y�YUOgbL�dk�d\O01 6 3 3 3 3 1 6 7 6 6 6 < / N a m e > < T e x t > b�N�cNeg\o:y�YUOgbL�dk�d\O0< / T e x t > < B o o k M a r k E n t r y N a m e > M T S X L _ K e y C o m m a n d s _ V F 1 0 1 8 0 8 9 1 7 b�N�cNeg\o:y�YUOgbL�dk�d\O01 6 3 3 3 3 < / B o o k M a r k E n t r y N a m e > < B o o k M a r k E x i t N a m e > M T S X L _ K e y C o m m a n d s _ V F 1 0 1 8 0 8 9 1 7 b�N�cNeg\o:y�YUOgbL�dk�d\O01 6 7 6 6 6 < / B o o k M a r k E x i t N a m e > < B o o k M a r k E n t r y P o s i t i o n > 1 6 3 3 3 3 < / B o o k M a r k E n t r y P o s i t i o n > < B o o k M a r k E x i t P o s i t i o n > 1 6 7 6 6 6 < / B o o k M a r k E x i t P o s i t i o n > < / C a p t i o n I t e m > < / C a p t i o n I t e m s > < / C a p t i o n I t e m s L i s t > 
</file>

<file path=customXml/item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 9 9 a 4 9 5 7 2 - 1 9 a 2 - 4 7 e 1 - a c 7 1 - d 4 7 9 1 6 d 1 3 8 5 2 < / I d > < C a p t i o n I t e m s > < C a p t i o n I t e m > < I n t e r n a l I d > b 7 6 5 4 a 3 2 - 1 8 b 0 - 4 e 2 0 - b 3 4 3 - 9 7 0 a e 8 4 1 e 7 5 5 < / I n t e r n a l I d > < N a m e > M T S X L _ M o r e C o m m a n d s _ V F 1 0 1 8 0 8 9 1 4 �[�N�R��:S� �����OO�v�v�S N�eb�/f N�N}T�NO(W�` ����e�Q�s��N�T�^�`ۏL��v�d\O01 0 0 9 0 3 3 < / N a m e > < T e x t > �[�N�R��:S� �����OO�v�v�S N�eb�/f   N�N}T�NO(W�` ����e�Q�s��N�T�^�`ۏL��v�d\O0< / T e x t > < B o o k M a r k E n t r y N a m e > M T S X L _ M o r e C o m m a n d s _ V F 1 0 1 8 0 8 9 1 4 �[�N�R��:S� �����OO�v�v�S N�eb�/f N�N}T�NO(W�` ����e�Q�s��N�T�^�`ۏL��v�d\O01 0 0 < / B o o k M a r k E n t r y N a m e > < B o o k M a r k E x i t N a m e > M T S X L _ M o r e C o m m a n d s _ V F 1 0 1 8 0 8 9 1 4 �[�N�R��:S� �����OO�v�v�S N�eb�/f N�N}T�NO(W�` ����e�Q�s��N�T�^�`ۏL��v�d\O09 0 3 3 < / B o o k M a r k E x i t N a m e > < B o o k M a r k E n t r y P o s i t i o n > 1 0 0 < / B o o k M a r k E n t r y P o s i t i o n > < B o o k M a r k E x i t P o s i t i o n > 9 0 3 3 < / B o o k M a r k E x i t P o s i t i o n > < / C a p t i o n I t e m > < C a p t i o n I t e m > < I n t e r n a l I d > 8 0 3 2 1 6 c 6 - 1 c 4 6 - 4 b e 0 - b c 7 1 - 4 0 1 7 a 0 1 5 7 f 0 b < / I n t e r n a l I d > < N a m e > M T S X L _ M o r e C o m m a n d s _ V F 1 0 1 8 0 8 9 1 4 �s(W�b\R�^ N*N�Vh���NwQSO:y�Oego:y�R��:S�v�]\O�St09 1 3 3 1 6 0 3 3 < / N a m e > < T e x t > �s(W�b\R�^ N*N�Vh���NwQSO:y�Oego:y�R��:S�v�]\O�St0< / T e x t > < B o o k M a r k E n t r y N a m e > M T S X L _ M o r e C o m m a n d s _ V F 1 0 1 8 0 8 9 1 4 �s(W�b\R�^ N*N�Vh���NwQSO:y�Oego:y�R��:S�v�]\O�St09 1 3 3 < / B o o k M a r k E n t r y N a m e > < B o o k M a r k E x i t N a m e > M T S X L _ M o r e C o m m a n d s _ V F 1 0 1 8 0 8 9 1 4 �s(W�b\R�^ N*N�Vh���NwQSO:y�Oego:y�R��:S�v�]\O�St01 6 0 3 3 < / B o o k M a r k E x i t N a m e > < B o o k M a r k E n t r y P o s i t i o n > 9 1 3 3 < / B o o k M a r k E n t r y P o s i t i o n > < B o o k M a r k E x i t P o s i t i o n > 1 6 0 3 3 < / B o o k M a r k E x i t P o s i t i o n > < / C a p t i o n I t e m > < C a p t i o n I t e m > < I n t e r n a l I d > 9 f 4 8 5 a f 2 - 0 d f 6 - 4 6 1 d - 9 1 1 0 - 7 f b c a 2 5 c a a 9 3 < / I n t e r n a l I d > < N a m e > M T S X L _ M o r e C o m m a n d s _ V F 1 0 1 8 0 8 9 1 4 ��HQ�b\�ceQ�p>e(W�Vh�penc
N�6qTUS�Q �ceQ 	�y�aS01 6 1 3 3 2 3 9 0 0 < / N a m e > < T e x t > ��HQ�b\�ceQ�p>e(W�Vh�penc
N�6qTUS�Q �ceQ 	�y�aS0< / T e x t > < B o o k M a r k E n t r y N a m e > M T S X L _ M o r e C o m m a n d s _ V F 1 0 1 8 0 8 9 1 4 ��HQ�b\�ceQ�p>e(W�Vh�penc
N�6qTUS�Q �ceQ 	�y�aS01 6 1 3 3 < / B o o k M a r k E n t r y N a m e > < B o o k M a r k E x i t N a m e > M T S X L _ M o r e C o m m a n d s _ V F 1 0 1 8 0 8 9 1 4 ��HQ�b\�ceQ�p>e(W�Vh�penc
N�6qTUS�Q �ceQ 	�y�aS02 3 9 0 0 < / B o o k M a r k E x i t N a m e > < B o o k M a r k E n t r y P o s i t i o n > 1 6 1 3 3 < / B o o k M a r k E n t r y P o s i t i o n > < B o o k M a r k E x i t P o s i t i o n > 2 3 9 0 0 < / B o o k M a r k E x i t P o s i t i o n > < / C a p t i o n I t e m > < C a p t i o n I t e m > < I n t e r n a l I d > e d d b 3 8 8 f - c 2 3 0 - 4 c 9 5 - b 0 4 5 - 7 8 a d c 1 0 0 e 9 5 7 < / I n t e r n a l I d > < N a m e > M T S X L _ M o r e C o m m a n d s _ V F 1 0 1 8 0 8 9 1 4 b^g���_�{US�gb_�V�@b�Nb\OUS�Q �gb_�V eg	��b�Vh�{|�W02 4 0 0 0 3 1 9 0 0 < / N a m e > < T e x t > b^g���_�{US�gb_�V�@b�Nb\OUS�Q �gb_�V eg	��b�Vh�{|�W0< / T e x t > < B o o k M a r k E n t r y N a m e > M T S X L _ M o r e C o m m a n d s _ V F 1 0 1 8 0 8 9 1 4 b^g���_�{US�gb_�V�@b�Nb\OUS�Q �gb_�V eg	��b�Vh�{|�W02 4 0 0 0 < / B o o k M a r k E n t r y N a m e > < B o o k M a r k E x i t N a m e > M T S X L _ M o r e C o m m a n d s _ V F 1 0 1 8 0 8 9 1 4 b^g���_�{US�gb_�V�@b�Nb\OUS�Q �gb_�V eg	��b�Vh�{|�W03 1 9 0 0 < / B o o k M a r k E x i t N a m e > < B o o k M a r k E n t r y P o s i t i o n > 2 4 0 0 0 < / B o o k M a r k E n t r y P o s i t i o n > < B o o k M a r k E x i t P o s i t i o n > 3 1 9 0 0 < / B o o k M a r k E x i t P o s i t i o n > < / C a p t i o n I t e m > < C a p t i o n I t e m > < I n t e r n a l I d > 2 4 1 2 6 0 f e - d b e 8 - 4 c 0 9 - 9 1 8 e - a c 0 c 7 8 2 7 2 2 4 0 < / I n t e r n a l I d > < N a m e > M T S X L _ M o r e C o m m a n d s _ V F 1 0 1 8 0 8 9 1 4 �Vh��ceQT��R��:S�v �Vh��]wQ N1\O�zsS�Q�s�fY}T�N03 2 0 0 0 3 8 1 3 3 < / N a m e > < T e x t > �Vh��ceQT��R��:S�v �Vh��]wQ N1\O�zsS�Q�s�fY}T�N0< / T e x t > < B o o k M a r k E n t r y N a m e > M T S X L _ M o r e C o m m a n d s _ V F 1 0 1 8 0 8 9 1 4 �Vh��ceQT��R��:S�v �Vh��]wQ N1\O�zsS�Q�s�fY}T�N03 2 0 0 0 < / B o o k M a r k E n t r y N a m e > < B o o k M a r k E x i t N a m e > M T S X L _ M o r e C o m m a n d s _ V F 1 0 1 8 0 8 9 1 4 �Vh��ceQT��R��:S�v �Vh��]wQ N1\O�zsS�Q�s�fY}T�N03 8 1 3 3 < / B o o k M a r k E x i t N a m e > < B o o k M a r k E n t r y P o s i t i o n > 3 2 0 0 0 < / B o o k M a r k E n t r y P o s i t i o n > < B o o k M a r k E x i t P o s i t i o n > 3 8 1 3 3 < / B o o k M a r k E x i t P o s i t i o n > < / C a p t i o n I t e m > < C a p t i o n I t e m > < I n t e r n a l I d > 6 3 6 7 7 3 d 8 - 3 f b f - 4 a 0 9 - 9 9 8 3 - 2 a 3 b 6 7 4 a 8 c 5 3 < / I n t e r n a l I d > < N a m e > M T S X L _ M o r e C o m m a n d s _ V F 1 0 1 8 0 8 9 1 4 �s(W�(Wbo:yvQ�N�eb�MR����laS_bUS�Q�Vh�Y��e��Vh��]wQ1\O�m1Y03 8 2 3 3 4 7 1 0 0 < / N a m e > < T e x t > �s(W�(Wbo:yvQ�N�eb�MR�  ���laS_bUS�Q�Vh�Y��e��Vh��]wQ1\O�m1Y0< / T e x t > < B o o k M a r k E n t r y N a m e > M T S X L _ M o r e C o m m a n d s _ V F 1 0 1 8 0 8 9 1 4 �s(W�(Wbo:yvQ�N�eb�MR����laS_bUS�Q�Vh�Y��e��Vh��]wQ1\O�m1Y03 8 2 3 3 < / B o o k M a r k E n t r y N a m e > < B o o k M a r k E x i t N a m e > M T S X L _ M o r e C o m m a n d s _ V F 1 0 1 8 0 8 9 1 4 �s(W�(Wbo:yvQ�N�eb�MR����laS_bUS�Q�Vh�Y��e��Vh��]wQ1\O�m1Y04 7 1 0 0 < / B o o k M a r k E x i t N a m e > < B o o k M a r k E n t r y P o s i t i o n > 3 8 2 3 3 < / B o o k M a r k E n t r y P o s i t i o n > < B o o k M a r k E x i t P o s i t i o n > 4 7 1 0 0 < / B o o k M a r k E x i t P o s i t i o n > < / C a p t i o n I t e m > < C a p t i o n I t e m > < I n t e r n a l I d > 2 3 9 2 5 1 4 0 - 1 3 a 3 - 4 d a 2 - 9 c f 4 - c 1 4 3 b 3 c 2 a 0 1 6 < / I n t e r n a l I d > < N a m e > M T S X L _ M o r e C o m m a n d s _ V F 1 0 1 8 0 8 9 1 4 bc�S݋�� N�N�R��:S}T�N/f&T�Q�s��S�Q�N�`MRb�ۏL��v�d\O04 7 2 0 0 5 4 9 6 7 < / N a m e > < T e x t > bc�S݋�� N�N�R��:S}T�N/f&T�Q�s��S�Q�N�`MRb�ۏL��v�d\O0< / T e x t > < B o o k M a r k E n t r y N a m e > M T S X L _ M o r e C o m m a n d s _ V F 1 0 1 8 0 8 9 1 4 bc�S݋�� N�N�R��:S}T�N/f&T�Q�s��S�Q�N�`MRb�ۏL��v�d\O04 7 2 0 0 < / B o o k M a r k E n t r y N a m e > < B o o k M a r k E x i t N a m e > M T S X L _ M o r e C o m m a n d s _ V F 1 0 1 8 0 8 9 1 4 bc�S݋�� N�N�R��:S}T�N/f&T�Q�s��S�Q�N�`MRb�ۏL��v�d\O05 4 9 6 7 < / B o o k M a r k E x i t N a m e > < B o o k M a r k E n t r y P o s i t i o n > 4 7 2 0 0 < / B o o k M a r k E n t r y P o s i t i o n > < B o o k M a r k E x i t P o s i t i o n > 5 4 9 6 7 < / B o o k M a r k E x i t P o s i t i o n > < / C a p t i o n I t e m > < C a p t i o n I t e m > < I n t e r n a l I d > 0 f 1 a 8 8 1 4 - b b 2 2 - 4 6 1 d - a 6 9 c - c 2 9 3 c 8 5 f 5 3 0 a < / I n t e r n a l I d > < N a m e > M T S X L _ M o r e C o m m a n d s _ V F 1 0 1 8 0 8 9 1 4 �Y�g�`NO(uُ�N}T�N���HN1\NO ����[�N��Vdk_N1\wN0Rُ�N}T�N05 5 0 6 7 6 2 1 0 0 < / N a m e > < T e x t > �Y�g�`NO(uُ�N}T�N���HN1\  NO ����[�N��Vdk_N1\wN0Rُ�N}T�N0< / T e x t > < B o o k M a r k E n t r y N a m e > M T S X L _ M o r e C o m m a n d s _ V F 1 0 1 8 0 8 9 1 4 �Y�g�`NO(uُ�N}T�N���HN1\NO ����[�N��Vdk_N1\wN0Rُ�N}T�N05 5 0 6 7 < / B o o k M a r k E n t r y N a m e > < B o o k M a r k E x i t N a m e > M T S X L _ M o r e C o m m a n d s _ V F 1 0 1 8 0 8 9 1 4 �Y�g�`NO(uُ�N}T�N���HN1\NO ����[�N��Vdk_N1\wN0Rُ�N}T�N06 2 1 0 0 < / B o o k M a r k E x i t N a m e > < B o o k M a r k E n t r y P o s i t i o n > 5 5 0 6 7 < / B o o k M a r k E n t r y P o s i t i o n > < B o o k M a r k E x i t P o s i t i o n > 6 2 1 0 0 < / B o o k M a r k E x i t P o s i t i o n > < / C a p t i o n I t e m > < C a p t i o n I t e m > < I n t e r n a l I d > a 2 a 7 1 2 b c - 2 5 5 9 - 4 d 4 7 - b 4 0 1 - 1 4 b 4 3 1 6 1 6 1 c b < / I n t e r n a l I d > < N a m e > M T S X L _ M o r e C o m m a n d s _ V F 1 0 1 8 0 8 9 1 4 b\OUS�Q�Vh��Q�Oُ�N�Vh��]wQ}T�N͑�e�Q�s�b�Negww ���� 	�y�aS
N	g�T�N�Q�[06 2 2 0 0 7 2 0 3 3 < / N a m e > < T e x t > b\OUS�Q�Vh��Q�Oُ�N�Vh��]wQ}T�N͑�e�Q�s�  b�Negww ���� 	�y�aS
N	g�T�N�Q�[0< / T e x t > < B o o k M a r k E n t r y N a m e > M T S X L _ M o r e C o m m a n d s _ V F 1 0 1 8 0 8 9 1 4 b\OUS�Q�Vh��Q�Oُ�N�Vh��]wQ}T�N͑�e�Q�s�b�Negww ���� 	�y�aS
N	g�T�N�Q�[06 2 2 0 0 < / B o o k M a r k E n t r y N a m e > < B o o k M a r k E x i t N a m e > M T S X L _ M o r e C o m m a n d s _ V F 1 0 1 8 0 8 9 1 4 b\OUS�Q�Vh��Q�Oُ�N�Vh��]wQ}T�N͑�e�Q�s�b�Negww ���� 	�y�aS
N	g�T�N�Q�[07 2 0 3 3 < / B o o k M a r k E x i t N a m e > < B o o k M a r k E n t r y P o s i t i o n > 6 2 2 0 0 < / B o o k M a r k E n t r y P o s i t i o n > < B o o k M a r k E x i t P o s i t i o n > 7 2 0 3 3 < / B o o k M a r k E x i t P o s i t i o n > < / C a p t i o n I t e m > < C a p t i o n I t e m > < I n t e r n a l I d > 2 a 0 c 9 7 b 1 - 2 6 a 3 - 4 1 0 f - b 0 8 4 - 1 9 a 2 b 0 a 6 f 4 4 4 < / I n t e r n a l I d > < N a m e > M T S X L _ M o r e C o m m a n d s _ V F 1 0 1 8 0 8 9 1 4 �f9e�Vh�{|�W�v}T�N1\(Wُ̑�7 2 1 3 3 7 5 9 0 0 < / N a m e > < T e x t > �f9e�Vh�{|�W�v}T�N1\(Wُ̑�< / T e x t > < B o o k M a r k E n t r y N a m e > M T S X L _ M o r e C o m m a n d s _ V F 1 0 1 8 0 8 9 1 4 �f9e�Vh�{|�W�v}T�N1\(Wُ̑�7 2 1 3 3 < / B o o k M a r k E n t r y N a m e > < B o o k M a r k E x i t N a m e > M T S X L _ M o r e C o m m a n d s _ V F 1 0 1 8 0 8 9 1 4 �f9e�Vh�{|�W�v}T�N1\(Wُ̑�7 5 9 0 0 < / B o o k M a r k E x i t N a m e > < B o o k M a r k E n t r y P o s i t i o n > 7 2 1 3 3 < / B o o k M a r k E n t r y P o s i t i o n > < B o o k M a r k E x i t P o s i t i o n > 7 5 9 0 0 < / B o o k M a r k E x i t P o s i t i o n > < / C a p t i o n I t e m > < C a p t i o n I t e m > < I n t e r n a l I d > 4 1 3 2 2 9 1 5 - 7 4 3 a - 4 1 9 a - b c 8 0 - 3 7 c a 9 a b f d a a 7 < / I n t e r n a l I d > < N a m e > M T S X L _ M o r e C o m m a n d s _ V F 1 0 1 8 0 8 9 1 4 b���`�S�ǏUS�Q �Vh�^@\ �^-N�v�Na	�y��_��f9e�Vh��vY�7 6 0 0 0 8 3 0 6 7 < / N a m e > < T e x t > b���`�S�ǏUS�Q �Vh�^@\ �^-N�v�Na	�y��_��f9e�Vh��vY�< / T e x t > < B o o k M a r k E n t r y N a m e > M T S X L _ M o r e C o m m a n d s _ V F 1 0 1 8 0 8 9 1 4 b���`�S�ǏUS�Q �Vh�^@\ �^-N�v�Na	�y��_��f9e�Vh��vY�7 6 0 0 0 < / B o o k M a r k E n t r y N a m e > < B o o k M a r k E x i t N a m e > M T S X L _ M o r e C o m m a n d s _ V F 1 0 1 8 0 8 9 1 4 b���`�S�ǏUS�Q �Vh�^@\ �^-N�v�Na	�y��_��f9e�Vh��vY�8 3 0 6 7 < / B o o k M a r k E x i t N a m e > < B o o k M a r k E n t r y P o s i t i o n > 7 6 0 0 0 < / B o o k M a r k E n t r y P o s i t i o n > < B o o k M a r k E x i t P o s i t i o n > 8 3 0 6 7 < / B o o k M a r k E x i t P o s i t i o n > < / C a p t i o n I t e m > < C a p t i o n I t e m > < I n t e r n a l I d > 7 6 6 5 a 5 e 4 - 6 b d c - 4 1 6 8 - b 0 4 4 - 4 3 9 f 5 f 7 1 5 5 b 5 < / I n t e r n a l I d > < N a m e > M T S X L _ M o r e C o m m a n d s _ V F 1 0 1 8 0 8 9 1 4 b�(W �Vh�7h_ �^-NۏL��f9e08 3 1 6 7 8 7 0 3 3 < / N a m e > < T e x t > b�(W �Vh�7h_ �^-NۏL��f9e0< / T e x t > < B o o k M a r k E n t r y N a m e > M T S X L _ M o r e C o m m a n d s _ V F 1 0 1 8 0 8 9 1 4 b�(W �Vh�7h_ �^-NۏL��f9e08 3 1 6 7 < / B o o k M a r k E n t r y N a m e > < B o o k M a r k E x i t N a m e > M T S X L _ M o r e C o m m a n d s _ V F 1 0 1 8 0 8 9 1 4 b�(W �Vh�7h_ �^-NۏL��f9e08 7 0 3 3 < / B o o k M a r k E x i t N a m e > < B o o k M a r k E n t r y P o s i t i o n > 8 3 1 6 7 < / B o o k M a r k E n t r y P o s i t i o n > < B o o k M a r k E x i t P o s i t i o n > 8 7 0 3 3 < / B o o k M a r k E x i t P o s i t i o n > < / C a p t i o n I t e m > < C a p t i o n I t e m > < I n t e r n a l I d > d f 9 b 1 4 3 0 - 2 7 0 1 - 4 0 5 5 - 9 b 1 5 - 9 2 c b 6 c c 4 c 5 0 f < / I n t e r n a l I d > < N a m e > M T S X L _ M o r e C o m m a n d s _ V F 1 0 1 8 0 8 9 1 4 �s(W�w NN ^@\ 	�y�aS08 7 1 3 3 9 0 9 3 3 < / N a m e > < T e x t > �s(W�w NN ^@\ 	�y�aS0< / T e x t > < B o o k M a r k E n t r y N a m e > M T S X L _ M o r e C o m m a n d s _ V F 1 0 1 8 0 8 9 1 4 �s(W�w NN ^@\ 	�y�aS08 7 1 3 3 < / B o o k M a r k E n t r y N a m e > < B o o k M a r k E x i t N a m e > M T S X L _ M o r e C o m m a n d s _ V F 1 0 1 8 0 8 9 1 4 �s(W�w NN ^@\ 	�y�aS09 0 9 3 3 < / B o o k M a r k E x i t N a m e > < B o o k M a r k E n t r y P o s i t i o n > 8 7 1 3 3 < / B o o k M a r k E n t r y P o s i t i o n > < B o o k M a r k E x i t P o s i t i o n > 9 0 9 3 3 < / B o o k M a r k E x i t P o s i t i o n > < / C a p t i o n I t e m > < C a p t i o n I t e m > < I n t e r n a l I d > 4 a e c 7 1 3 9 - 2 b 2 9 - 4 c 9 b - 8 5 e b - 9 c d 4 1 5 f d d 9 4 3 < / I n t e r n a l I d > < N a m e > M T S X L _ M o r e C o m m a n d s _ V F 1 0 1 8 0 8 9 1 4 �`�S(Wُ̑~b0R�f9e�Vh�
NCQ }��Yh��	��v}T�N09 1 0 3 3 9 6 9 0 0 < / N a m e > < T e x t > �`�S(Wُ̑~b0R�f9e�Vh�
NCQ }��Yh��	��v}T�N0< / T e x t > < B o o k M a r k E n t r y N a m e > M T S X L _ M o r e C o m m a n d s _ V F 1 0 1 8 0 8 9 1 4 �`�S(Wُ̑~b0R�f9e�Vh�
NCQ }��Yh��	��v}T�N09 1 0 3 3 < / B o o k M a r k E n t r y N a m e > < B o o k M a r k E x i t N a m e > M T S X L _ M o r e C o m m a n d s _ V F 1 0 1 8 0 8 9 1 4 �`�S(Wُ̑~b0R�f9e�Vh�
NCQ }��Yh��	��v}T�N09 6 9 0 0 < / B o o k M a r k E x i t N a m e > < B o o k M a r k E n t r y P o s i t i o n > 9 1 0 3 3 < / B o o k M a r k E n t r y P o s i t i o n > < B o o k M a r k E x i t P o s i t i o n > 9 6 9 0 0 < / B o o k M a r k E x i t P o s i t i o n > < / C a p t i o n I t e m > < C a p t i o n I t e m > < I n t e r n a l I d > d 3 5 f f 5 a b - 3 9 4 e - 4 0 e e - 9 2 e c - 8 a d 2 5 e b 7 d 7 c d < / I n t e r n a l I d > < N a m e > M T S X L _ M o r e C o m m a n d s _ V F 1 0 1 8 0 8 9 1 4 �O�Y�b�S�NUS�Q PWht� }T�N�6qT\b�v�~PWht���n:N�NCS:NUSMO>f:y�Nl^ё��09 7 0 0 0 1 0 6 0 0 0 < / N a m e > < T e x t > �O�Y�b�S�NUS�Q PWht� }T�N�  6qT\b�v�~PWht���n:N�NCS:NUSMO>f:y�Nl^ё��0< / T e x t > < B o o k M a r k E n t r y N a m e > M T S X L _ M o r e C o m m a n d s _ V F 1 0 1 8 0 8 9 1 4 �O�Y�b�S�NUS�Q PWht� }T�N�6qT\b�v�~PWht���n:N�NCS:NUSMO>f:y�Nl^ё��09 7 0 0 0 < / B o o k M a r k E n t r y N a m e > < B o o k M a r k E x i t N a m e > M T S X L _ M o r e C o m m a n d s _ V F 1 0 1 8 0 8 9 1 4 �O�Y�b�S�NUS�Q PWht� }T�N�6qT\b�v�~PWht���n:N�NCS:NUSMO>f:y�Nl^ё��01 0 6 0 0 0 < / B o o k M a r k E x i t N a m e > < B o o k M a r k E n t r y P o s i t i o n > 9 7 0 0 0 < / B o o k M a r k E n t r y P o s i t i o n > < B o o k M a r k E x i t P o s i t i o n > 1 0 6 0 0 0 < / B o o k M a r k E x i t P o s i t i o n > < / C a p t i o n I t e m > < C a p t i o n I t e m > < I n t e r n a l I d > b 6 f 8 e 2 8 f - 7 0 e a - 4 d 7 c - b 6 a 1 - 6 1 3 9 3 3 7 0 5 5 f 1 < / I n t e r n a l I d > < N a m e > M T S X L _ M o r e C o m m a n d s _ V F 1 0 1 8 0 8 9 1 4 ُ/fb�v�O9e01 0 6 1 0 0 1 0 7 9 0 0 < / N a m e > < T e x t > ُ/fb�v�O9e0< / T e x t > < B o o k M a r k E n t r y N a m e > M T S X L _ M o r e C o m m a n d s _ V F 1 0 1 8 0 8 9 1 4 ُ/fb�v�O9e01 0 6 1 0 0 < / B o o k M a r k E n t r y N a m e > < B o o k M a r k E x i t N a m e > M T S X L _ M o r e C o m m a n d s _ V F 1 0 1 8 0 8 9 1 4 ُ/fb�v�O9e01 0 7 9 0 0 < / B o o k M a r k E x i t N a m e > < B o o k M a r k E n t r y P o s i t i o n > 1 0 6 1 0 0 < / B o o k M a r k E n t r y P o s i t i o n > < B o o k M a r k E x i t P o s i t i o n > 1 0 7 9 0 0 < / B o o k M a r k E x i t P o s i t i o n > < / C a p t i o n I t e m > < C a p t i o n I t e m > < I n t e r n a l I d > a 2 5 c b 3 e c - f 7 a 5 - 4 a 3 5 - 9 3 a 4 - d 2 c 1 7 d 2 0 a f 8 5 < / I n t e r n a l I d > < N a m e > M T S X L _ M o r e C o m m a n d s _ V F 1 0 1 8 0 8 9 1 4 �SY�b؏�SUS�Q pench~{ }T�Nv^\wQSO�Nl^ё���m�R�b�Vh��v�k Nh
N01 0 8 0 0 0 1 1 6 9 0 0 < / N a m e > < T e x t > �SY�b؏�SUS�Q pench~{ }T�Nv^\  wQSO�Nl^ё���m�R�b�Vh��v�k Nh
N0< / T e x t > < B o o k M a r k E n t r y N a m e > M T S X L _ M o r e C o m m a n d s _ V F 1 0 1 8 0 8 9 1 4 �SY�b؏�SUS�Q pench~{ }T�Nv^\wQSO�Nl^ё���m�R�b�Vh��v�k Nh
N01 0 8 0 0 0 < / B o o k M a r k E n t r y N a m e > < B o o k M a r k E x i t N a m e > M T S X L _ M o r e C o m m a n d s _ V F 1 0 1 8 0 8 9 1 4 �SY�b؏�SUS�Q pench~{ }T�Nv^\wQSO�Nl^ё���m�R�b�Vh��v�k Nh
N01 1 6 9 0 0 < / B o o k M a r k E x i t N a m e > < B o o k M a r k E n t r y P o s i t i o n > 1 0 8 0 0 0 < / B o o k M a r k E n t r y P o s i t i o n > < B o o k M a r k E x i t P o s i t i o n > 1 1 6 9 0 0 < / B o o k M a r k E x i t P o s i t i o n > < / C a p t i o n I t e m > < C a p t i o n I t e m > < I n t e r n a l I d > 3 b 1 1 7 5 e 1 - 4 f 5 2 - 4 0 8 f - a c c 6 - a 4 c 6 6 7 6 5 6 0 c 7 < / I n t e r n a l I d > < N a m e > M T S X L _ M o r e C o m m a n d s _ V F 1 0 1 8 0 8 9 1 4  gT��`�S(W <h_ 	�y�aS
N�m�RkXEQ��r�b�f9e�~�W01 1 7 0 0 0 1 2 5 9 0 0 < / N a m e > < T e x t >  gT��`�S(W <h_ 	�y�aS
N�m�RkXEQ��r�b�f9e�~�W0< / T e x t > < B o o k M a r k E n t r y N a m e > M T S X L _ M o r e C o m m a n d s _ V F 1 0 1 8 0 8 9 1 4  gT��`�S(W <h_ 	�y�aS
N�m�RkXEQ��r�b�f9e�~�W01 1 7 0 0 0 < / B o o k M a r k E n t r y N a m e > < B o o k M a r k E x i t N a m e > M T S X L _ M o r e C o m m a n d s _ V F 1 0 1 8 0 8 9 1 4  gT��`�S(W <h_ 	�y�aS
N�m�RkXEQ��r�b�f9e�~�W01 2 5 9 0 0 < / B o o k M a r k E x i t N a m e > < B o o k M a r k E n t r y P o s i t i o n > 1 1 7 0 0 0 < / B o o k M a r k E n t r y P o s i t i o n > < B o o k M a r k E x i t P o s i t i o n > 1 2 5 9 0 0 < / B o o k M a r k E x i t P o s i t i o n > < / C a p t i o n I t e m > < C a p t i o n I t e m > < I n t e r n a l I d > f d 8 7 e 3 f 1 - 3 a 7 e - 4 4 8 f - 8 d 0 5 - e d 8 f 1 5 7 9 5 6 9 8 < / I n t e r n a l I d > < N a m e > M T S X L _ M o r e C o m m a n d s _ V F 1 0 1 8 0 8 9 1 4 �O�Y�b�N�N�m�RkXEQ��r���Vh�01 2 6 0 0 0 1 2 7 1 3 3 < / N a m e > < T e x t > �O�Y�b�N�N�m�RkXEQ��r���Vh�0< / T e x t > < B o o k M a r k E n t r y N a m e > M T S X L _ M o r e C o m m a n d s _ V F 1 0 1 8 0 8 9 1 4 �O�Y�b�N�N�m�RkXEQ��r���Vh�01 2 6 0 0 0 < / B o o k M a r k E n t r y N a m e > < B o o k M a r k E x i t N a m e > M T S X L _ M o r e C o m m a n d s _ V F 1 0 1 8 0 8 9 1 4 �O�Y�b�N�N�m�RkXEQ��r���Vh�01 2 7 1 3 3 < / B o o k M a r k E x i t N a m e > < B o o k M a r k E n t r y P o s i t i o n > 1 2 6 0 0 0 < / B o o k M a r k E n t r y P o s i t i o n > < B o o k M a r k E x i t P o s i t i o n > 1 2 7 1 3 3 < / B o o k M a r k E x i t P o s i t i o n > < / C a p t i o n I t e m > < C a p t i o n I t e m > < I n t e r n a l I d > 9 e 6 0 3 f 2 1 - 7 e 1 0 - 4 4 5 7 - a d 1 3 - b 0 c 3 4 0 1 e 1 e 4 0 < / I n t e r n a l I d > < N a m e > M T S X L _ M o r e C o m m a n d s _ V F 1 0 1 8 0 8 9 1 4 dkY��`w0R��~�v�SN҉-N�v�{4Y�NT�1 2 7 2 3 3 1 3 1 9 3 3 < / N a m e > < T e x t > dkY��`w0R��~�v�SN҉-N�v�{4Y�NT�< / T e x t > < B o o k M a r k E n t r y N a m e > M T S X L _ M o r e C o m m a n d s _ V F 1 0 1 8 0 8 9 1 4 dkY��`w0R��~�v�SN҉-N�v�{4Y�NT�1 2 7 2 3 3 < / B o o k M a r k E n t r y N a m e > < B o o k M a r k E x i t N a m e > M T S X L _ M o r e C o m m a n d s _ V F 1 0 1 8 0 8 9 1 4 dkY��`w0R��~�v�SN҉-N�v�{4Y�NT�1 3 1 9 3 3 < / B o o k M a r k E x i t N a m e > < B o o k M a r k E n t r y P o s i t i o n > 1 2 7 2 3 3 < / B o o k M a r k E n t r y P o s i t i o n > < B o o k M a r k E x i t P o s i t i o n > 1 3 1 9 3 3 < / B o o k M a r k E x i t P o s i t i o n > < / C a p t i o n I t e m > < C a p t i o n I t e m > < I n t e r n a l I d > 1 4 8 7 4 c 3 2 - d 1 1 f - 4 5 f a - a c d f - c d 3 e d 0 1 6 a 4 f 5 < / I n t e r n a l I d > < N a m e > M T S X L _ M o r e C o m m a n d s _ V F 1 0 1 8 0 8 9 1 4 ��/f�[݋Fh/T�Rz�^��`\O(W �R��:S 	�y�aS
Nw0R�r^*Nُ7h�v�{4Y01 3 2 0 3 3 1 3 9 9 3 3 < / N a m e > < T e x t > ��/f�[݋Fh/T�Rz�^��`\O(W �R��:S 	�y�aS
N  w0R�r^*Nُ7h�v�{4Y0< / T e x t > < B o o k M a r k E n t r y N a m e > M T S X L _ M o r e C o m m a n d s _ V F 1 0 1 8 0 8 9 1 4 ��/f�[݋Fh/T�Rz�^��`\O(W �R��:S 	�y�aS
Nw0R�r^*Nُ7h�v�{4Y01 3 2 0 3 3 < / B o o k M a r k E n t r y N a m e > < B o o k M a r k E x i t N a m e > M T S X L _ M o r e C o m m a n d s _ V F 1 0 1 8 0 8 9 1 4 ��/f�[݋Fh/T�Rz�^��`\O(W �R��:S 	�y�aS
Nw0R�r^*Nُ7h�v�{4Y01 3 9 9 3 3 < / B o o k M a r k E x i t N a m e > < B o o k M a r k E n t r y P o s i t i o n > 1 3 2 0 3 3 < / B o o k M a r k E n t r y P o s i t i o n > < B o o k M a r k E x i t P o s i t i o n > 1 3 9 9 3 3 < / B o o k M a r k E x i t P o s i t i o n > < / C a p t i o n I t e m > < C a p t i o n I t e m > < I n t e r n a l I d > a 5 6 b 2 8 e 4 - 3 5 c f - 4 b d 9 - 8 1 5 b - 8 8 1 8 a 9 e f 2 b 7 2 < / I n t e r n a l I d > < N a m e > M T S X L _ M o r e C o m m a n d s _ V F 1 0 1 8 0 8 9 1 4 �`\P�eO>f:y/T�Rz�^�c�O�v�[݋Fh/f�T�N01 4 0 0 3 3 1 4 4 1 3 3 < / N a m e > < T e x t > �`\P�eO>f:y/T�Rz�^�c�O�v�[݋Fh/f�T�N0< / T e x t > < B o o k M a r k E n t r y N a m e > M T S X L _ M o r e C o m m a n d s _ V F 1 0 1 8 0 8 9 1 4 �`\P�eO>f:y/T�Rz�^�c�O�v�[݋Fh/f�T�N01 4 0 0 3 3 < / B o o k M a r k E n t r y N a m e > < B o o k M a r k E x i t N a m e > M T S X L _ M o r e C o m m a n d s _ V F 1 0 1 8 0 8 9 1 4 �`\P�eO>f:y/T�Rz�^�c�O�v�[݋Fh/f�T�N01 4 4 1 3 3 < / B o o k M a r k E x i t N a m e > < B o o k M a r k E n t r y P o s i t i o n > 1 4 0 0 3 3 < / B o o k M a r k E n t r y P o s i t i o n > < B o o k M a r k E x i t P o s i t i o n > 1 4 4 1 3 3 < / B o o k M a r k E x i t P o s i t i o n > < / C a p t i o n I t e m > < C a p t i o n I t e m > < I n t e r n a l I d > 5 6 3 d 1 a 9 a - 5 9 1 f - 4 3 c 7 - a e 5 d - 6 4 e 3 d 8 0 f 8 d 9 e < / I n t e r n a l I d > < N a m e > M T S X L _ M o r e C o m m a n d s _ V F 1 0 1 8 0 8 9 1 4 6qTUS�Q�N/T�R�[݋Fh01 4 4 2 3 3 1 4 7 1 6 7 < / N a m e > < T e x t > 6qTUS�Q�N/T�R�[݋Fh0< / T e x t > < B o o k M a r k E n t r y N a m e > M T S X L _ M o r e C o m m a n d s _ V F 1 0 1 8 0 8 9 1 4 6qTUS�Q�N/T�R�[݋Fh01 4 4 2 3 3 < / B o o k M a r k E n t r y N a m e > < B o o k M a r k E x i t N a m e > M T S X L _ M o r e C o m m a n d s _ V F 1 0 1 8 0 8 9 1 4 6qTUS�Q�N/T�R�[݋Fh01 4 7 1 6 7 < / B o o k M a r k E x i t N a m e > < B o o k M a r k E n t r y P o s i t i o n > 1 4 4 2 3 3 < / B o o k M a r k E n t r y P o s i t i o n > < B o o k M a r k E x i t P o s i t i o n > 1 4 7 1 6 7 < / B o o k M a r k E x i t P o s i t i o n > < / C a p t i o n I t e m > < C a p t i o n I t e m > < I n t e r n a l I d > 4 0 b 3 a 0 b 5 - f c b 4 - 4 1 1 b - b 3 e e - 0 c 9 0 3 d 3 5 d f 4 9 < / I n t e r n a l I d > < N a m e > M T S X L _ M o r e C o m m a n d s _ V F 1 0 1 8 0 8 9 1 4 S_bUS�Q�Vh�Y��e��Vh�}T�N�SO�m1Y01 4 7 2 6 7 1 5 2 1 3 3 < / N a m e > < T e x t > S_bUS�Q�Vh�Y��e��Vh�}T�N�SO�m1Y0< / T e x t > < B o o k M a r k E n t r y N a m e > M T S X L _ M o r e C o m m a n d s _ V F 1 0 1 8 0 8 9 1 4 S_bUS�Q�Vh�Y��e��Vh�}T�N�SO�m1Y01 4 7 2 6 7 < / B o o k M a r k E n t r y N a m e > < B o o k M a r k E x i t N a m e > M T S X L _ M o r e C o m m a n d s _ V F 1 0 1 8 0 8 9 1 4 S_bUS�Q�Vh�Y��e��Vh�}T�N�SO�m1Y01 5 2 1 3 3 < / B o o k M a r k E x i t N a m e > < B o o k M a r k E n t r y P o s i t i o n > 1 4 7 2 6 7 < / B o o k M a r k E n t r y P o s i t i o n > < B o o k M a r k E x i t P o s i t i o n > 1 5 2 1 3 3 < / B o o k M a r k E x i t P o s i t i o n > < / C a p t i o n I t e m > < C a p t i o n I t e m > < I n t e r n a l I d > a 2 c f f 4 4 a - 5 4 1 5 - 4 2 2 b - b f 8 3 - 6 d 1 3 c 5 a d 1 5 a 3 < / I n t e r n a l I d > < N a m e > M T S X L _ M o r e C o m m a n d s _ V F 1 0 1 8 0 8 9 1 4 ����OO��Y�g�`(W�g N�e;RwN0R@b	g}T�N���N(u�b�_01 5 2 2 3 3 1 5 8 0 0 0 < / N a m e > < T e x t > ����OO��Y�g�`(W�g N�e;RwN0R@b	g}T�N���N(u�b�_0< / T e x t > < B o o k M a r k E n t r y N a m e > M T S X L _ M o r e C o m m a n d s _ V F 1 0 1 8 0 8 9 1 4 ����OO��Y�g�`(W�g N�e;RwN0R@b	g}T�N���N(u�b�_01 5 2 2 3 3 < / B o o k M a r k E n t r y N a m e > < B o o k M a r k E x i t N a m e > M T S X L _ M o r e C o m m a n d s _ V F 1 0 1 8 0 8 9 1 4 ����OO��Y�g�`(W�g N�e;RwN0R@b	g}T�N���N(u�b�_01 5 8 0 0 0 < / B o o k M a r k E x i t N a m e > < B o o k M a r k E n t r y P o s i t i o n > 1 5 2 2 3 3 < / B o o k M a r k E n t r y P o s i t i o n > < B o o k M a r k E x i t P o s i t i o n > 1 5 8 0 0 0 < / B o o k M a r k E x i t P o s i t i o n > < / C a p t i o n I t e m > < C a p t i o n I t e m > < I n t e r n a l I d > f 2 d 6 e 4 0 2 - b b 8 2 - 4 5 7 f - 8 d 7 4 - 6 5 f 0 d 3 5 4 5 4 a c < / I n t e r n a l I d > < N a m e > M T S X L _ M o r e C o m m a n d s _ V F 1 0 1 8 0 8 9 1 4 �`�S �ۏL�MR�Qek�d\O�@b ��v}T�N1\O�Q�s01 5 8 1 0 0 1 6 2 9 3 3 < / N a m e > < T e x t > �`�S �ۏL�MR�Qek�d\O�@b ��v}T�N1\O�Q�s0< / T e x t > < B o o k M a r k E n t r y N a m e > M T S X L _ M o r e C o m m a n d s _ V F 1 0 1 8 0 8 9 1 4 �`�S �ۏL�MR�Qek�d\O�@b ��v}T�N1\O�Q�s01 5 8 1 0 0 < / B o o k M a r k E n t r y N a m e > < B o o k M a r k E x i t N a m e > M T S X L _ M o r e C o m m a n d s _ V F 1 0 1 8 0 8 9 1 4 �`�S �ۏL�MR�Qek�d\O�@b ��v}T�N1\O�Q�s01 6 2 9 3 3 < / B o o k M a r k E x i t N a m e > < B o o k M a r k E n t r y P o s i t i o n > 1 5 8 1 0 0 < / B o o k M a r k E n t r y P o s i t i o n > < B o o k M a r k E x i t P o s i t i o n > 1 6 2 9 3 3 < / B o o k M a r k E x i t P o s i t i o n > < / C a p t i o n I t e m > < C a p t i o n I t e m > < I n t e r n a l I d > 3 5 d 8 8 1 e 1 - 2 5 a b - 4 9 6 9 - b 4 d 6 - b c 1 e b 5 8 6 a 6 c b < / I n t e r n a l I d > < N a m e > M T S X L _ M o r e C o m m a n d s _ V F 1 0 1 8 0 8 9 1 4 �cNeg�b�Negww�YUOO(u.��v�_wc.�01 6 3 0 3 3 1 6 8 0 6 6 < / N a m e > < T e x t > �cNeg�b�Negww�YUOO(u.��v�_wc.�0< / T e x t > < B o o k M a r k E n t r y N a m e > M T S X L _ M o r e C o m m a n d s _ V F 1 0 1 8 0 8 9 1 4 �cNeg�b�Negww�YUOO(u.��v�_wc.�01 6 3 0 3 3 < / B o o k M a r k E n t r y N a m e > < B o o k M a r k E x i t N a m e > M T S X L _ M o r e C o m m a n d s _ V F 1 0 1 8 0 8 9 1 4 �cNeg�b�Negww�YUOO(u.��v�_wc.�01 6 8 0 6 6 < / B o o k M a r k E x i t N a m e > < B o o k M a r k E n t r y P o s i t i o n > 1 6 3 0 3 3 < / B o o k M a r k E n t r y P o s i t i o n > < B o o k M a r k E x i t P o s i t i o n > 1 6 8 0 6 6 < / B o o k M a r k E x i t P o s i t i o n > < / C a p t i o n I t e m > < / C a p t i o n I t e m s > < / C a p t i o n I t e m s L i s t > 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 7 a f e 2 e d 6 - 7 7 b 0 - 4 d 7 6 - b d 2 c - 1 5 6 0 0 8 6 0 2 6 6 7 < / I d > < C a p t i o n I t e m s > < C a p t i o n I t e m > < I n t e r n a l I d > e f a 5 b 8 e a - 6 c a a - 4 c c f - b c a 8 - 8 a 3 0 7 f 1 a 7 d e 4 < / I n t e r n a l I d > < N a m e > M T S X L _ H o m e T a b _ V F 1 0 1 8 0 8 9 2 2 ُ/f  _�Y 	�y�aS��`O(WvQ-N~b0R�_Y(u�N�e8^�N�R�v}T�N07 0 0 6 5 6 7 < / N a m e > < T e x t > ُ/f  _�Y 	�y�aS��`O(WvQ-N~b0R�_Y(u�N�e8^�N�R�v}T�N0< / T e x t > < B o o k M a r k E n t r y N a m e > M T S X L _ H o m e T a b _ V F 1 0 1 8 0 8 9 2 2 ُ/f  _�Y 	�y�aS��`O(WvQ-N~b0R�_Y(u�N�e8^�N�R�v}T�N07 0 0 < / B o o k M a r k E n t r y N a m e > < B o o k M a r k E x i t N a m e > M T S X L _ H o m e T a b _ V F 1 0 1 8 0 8 9 2 2 ُ/f  _�Y 	�y�aS��`O(WvQ-N~b0R�_Y(u�N�e8^�N�R�v}T�N06 5 6 7 < / B o o k M a r k E x i t N a m e > < B o o k M a r k E n t r y P o s i t i o n > 7 0 0 < / B o o k M a r k E n t r y P o s i t i o n > < B o o k M a r k E x i t P o s i t i o n > 6 5 6 7 < / B o o k M a r k E x i t P o s i t i o n > < / C a p t i o n I t e m > < C a p t i o n I t e m > < I n t e r n a l I d > 7 8 1 d 8 8 3 2 - 6 1 2 b - 4 c f c - 9 5 a 9 - c 1 e a 4 9 0 e 4 f 6 0 < / I n t e r n a l I d > < N a m e > M T S X L _ H o m e T a b _ V F 1 0 1 8 0 8 9 2 2 ُ�N}T�N	cN�[�N�vsQ�v�N�Rb���WR�~�	g�R�N)�w�g~b}T�N@b(u�v�e��06 6 6 7 1 6 6 6 7 < / N a m e > < T e x t > ُ�N}T�N	cN�[�N�vsQ�v�N�Rb���WR�~�  	g�R�N)�w�g~b}T�N@b(u�v�e��0< / T e x t > < B o o k M a r k E n t r y N a m e > M T S X L _ H o m e T a b _ V F 1 0 1 8 0 8 9 2 2 ُ�N}T�N	cN�[�N�vsQ�v�N�Rb���WR�~�	g�R�N)�w�g~b}T�N@b(u�v�e��06 6 6 7 < / B o o k M a r k E n t r y N a m e > < B o o k M a r k E x i t N a m e > M T S X L _ H o m e T a b _ V F 1 0 1 8 0 8 9 2 2 ُ�N}T�N	cN�[�N�vsQ�v�N�Rb���WR�~�	g�R�N)�w�g~b}T�N@b(u�v�e��01 6 6 6 7 < / B o o k M a r k E x i t N a m e > < B o o k M a r k E n t r y P o s i t i o n > 6 6 6 7 < / B o o k M a r k E n t r y P o s i t i o n > < B o o k M a r k E x i t P o s i t i o n > 1 6 6 6 7 < / B o o k M a r k E x i t P o s i t i o n > < / C a p t i o n I t e m > < C a p t i o n I t e m > < I n t e r n a l I d > d 7 b 2 8 d b b - e f 9 5 - 4 a 4 a - b 2 d f - e 1 0 5 2 6 3 8 2 4 4 0 < / I n t e r n a l I d > < N a m e > M T S X L _ H o m e T a b _ V F 1 0 1 8 0 8 9 2 2 �O�Y��`O(W jR4�g �~-N~b0RY6R�T�|4�}T�N01 6 7 6 7 2 2 0 6 7 < / N a m e > < T e x t > �O�Y��`O(W jR4�g �~-N~b0RY6R�T�|4�}T�N0< / T e x t > < B o o k M a r k E n t r y N a m e > M T S X L _ H o m e T a b _ V F 1 0 1 8 0 8 9 2 2 �O�Y��`O(W jR4�g �~-N~b0RY6R�T�|4�}T�N01 6 7 6 7 < / B o o k M a r k E n t r y N a m e > < B o o k M a r k E x i t N a m e > M T S X L _ H o m e T a b _ V F 1 0 1 8 0 8 9 2 2 �O�Y��`O(W jR4�g �~-N~b0RY6R�T�|4�}T�N02 2 0 6 7 < / B o o k M a r k E x i t N a m e > < B o o k M a r k E n t r y P o s i t i o n > 1 6 7 6 7 < / B o o k M a r k E n t r y P o s i t i o n > < B o o k M a r k E x i t P o s i t i o n > 2 2 0 6 7 < / B o o k M a r k E x i t P o s i t i o n > < / C a p t i o n I t e m > < C a p t i o n I t e m > < I n t e r n a l I d > b 2 b 5 e 8 e 2 - e e 6 0 - 4 6 e 7 - a b 9 e - 8 7 1 e e 5 4 f 3 d 9 4 < / I n t e r n a l I d > < N a m e > M T S X L _ H o m e T a b _ V F 1 0 1 8 0 8 9 2 2 �`O(W W[SO �~-N~b0R��nW[SO�v}T�N02 2 1 6 7 2 7 7 0 0 < / N a m e > < T e x t > �`O(W W[SO �~-N~b0R��nW[SO�v}T�N0< / T e x t > < B o o k M a r k E n t r y N a m e > M T S X L _ H o m e T a b _ V F 1 0 1 8 0 8 9 2 2 �`O(W W[SO �~-N~b0R��nW[SO�v}T�N02 2 1 6 7 < / B o o k M a r k E n t r y N a m e > < B o o k M a r k E x i t N a m e > M T S X L _ H o m e T a b _ V F 1 0 1 8 0 8 9 2 2 �`O(W W[SO �~-N~b0R��nW[SO�v}T�N02 7 7 0 0 < / B o o k M a r k E x i t N a m e > < B o o k M a r k E n t r y P o s i t i o n > 2 2 1 6 7 < / B o o k M a r k E n t r y P o s i t i o n > < B o o k M a r k E x i t P o s i t i o n > 2 7 7 0 0 < / B o o k M a r k E x i t P o s i t i o n > < / C a p t i o n I t e m > < C a p t i o n I t e m > < I n t e r n a l I d > 7 9 1 9 1 d b 3 - 6 2 5 9 - 4 2 e 9 - 8 3 6 c - 2 b b b a a f 8 9 c 0 7 < / I n t e r n a l I d > < N a m e > M T S X L _ H o m e T a b _ V F 1 0 1 8 0 8 9 2 2  �[P��e_ �~S+T�e,gE\-Nb�e,g�S�[P��v}T�N02 7 8 0 0 3 3 2 0 0 < / N a m e > < T e x t >  �[P��e_ �~S+T�e,gE\-Nb�e,g�S�[P��v}T�N0< / T e x t > < B o o k M a r k E n t r y N a m e > M T S X L _ H o m e T a b _ V F 1 0 1 8 0 8 9 2 2  �[P��e_ �~S+T�e,gE\-Nb�e,g�S�[P��v}T�N02 7 8 0 0 < / B o o k M a r k E n t r y N a m e > < B o o k M a r k E x i t N a m e > M T S X L _ H o m e T a b _ V F 1 0 1 8 0 8 9 2 2  �[P��e_ �~S+T�e,gE\-Nb�e,g�S�[P��v}T�N03 3 2 0 0 < / B o o k M a r k E x i t N a m e > < B o o k M a r k E n t r y P o s i t i o n > 2 7 8 0 0 < / B o o k M a r k E n t r y P o s i t i o n > < B o o k M a r k E x i t P o s i t i o n > 3 3 2 0 0 < / B o o k M a r k E x i t P o s i t i o n > < / C a p t i o n I t e m > < C a p t i o n I t e m > < I n t e r n a l I d > c a 7 4 c f 1 3 - f 4 3 d - 4 5 e 2 - a 3 f 8 - 5 e 8 a 9 0 d 2 6 5 b 3 < / I n t e r n a l I d > < N a m e > M T S X L _ H o m e T a b _ V F 1 0 1 8 0 8 9 2 2 Nb��b\�[b N�N�W,g�N�R�.^�R�`�q�`  _�Y 	�y�aS03 3 3 0 0 4 0 6 0 0 < / N a m e > < T e x t > Nb��b\�[b N�N�W,g�N�R�.^�R�`�q�`  _�Y 	�y�aS0< / T e x t > < B o o k M a r k E n t r y N a m e > M T S X L _ H o m e T a b _ V F 1 0 1 8 0 8 9 2 2 Nb��b\�[b N�N�W,g�N�R�.^�R�`�q�`  _�Y 	�y�aS03 3 3 0 0 < / B o o k M a r k E n t r y N a m e > < B o o k M a r k E x i t N a m e > M T S X L _ H o m e T a b _ V F 1 0 1 8 0 8 9 2 2 Nb��b\�[b N�N�W,g�N�R�.^�R�`�q�`  _�Y 	�y�aS04 0 6 0 0 < / B o o k M a r k E x i t N a m e > < B o o k M a r k E n t r y P o s i t i o n > 3 3 3 0 0 < / B o o k M a r k E n t r y P o s i t i o n > < B o o k M a r k E x i t P o s i t i o n > 4 0 6 0 0 < / B o o k M a r k E x i t P o s i t i o n > < / C a p t i o n I t e m > < C a p t i o n I t e m > < I n t e r n a l I d > e 5 3 1 a 3 a 2 - 3 d 6 0 - 4 b 6 0 - 9 3 7 5 - 5 6 f 1 6 f 9 6 3 0 c 1 < / I n t e r n a l I d > < N a m e > M T S X L _ H o m e T a b _ V F 1 0 1 8 0 8 9 2 2 ��HQ�b����Rh���S�_�f���v N�p04 0 7 0 0 4 4 8 3 3 < / N a m e > < T e x t > ��HQ�b����Rh���S�_�f���v N�p0< / T e x t > < B o o k M a r k E n t r y N a m e > M T S X L _ H o m e T a b _ V F 1 0 1 8 0 8 9 2 2 ��HQ�b����Rh���S�_�f���v N�p04 0 7 0 0 < / B o o k M a r k E n t r y N a m e > < B o o k M a r k E x i t N a m e > M T S X L _ H o m e T a b _ V F 1 0 1 8 0 8 9 2 2 ��HQ�b����Rh���S�_�f���v N�p04 4 8 3 3 < / B o o k M a r k E x i t N a m e > < B o o k M a r k E n t r y P o s i t i o n > 4 0 7 0 0 < / B o o k M a r k E n t r y P o s i t i o n > < B o o k M a r k E x i t P o s i t i o n > 4 4 8 3 3 < / B o o k M a r k E x i t P o s i t i o n > < / C a p t i o n I t e m > < C a p t i o n I t e m > < I n t e r n a l I d > 0 4 9 e 8 2 5 f - 0 8 0 d - 4 8 9 0 - b f 1 3 - e c e f b f d 6 b b f a < / I n t e r n a l I d > < N a m e > M T S X L _ H o m e T a b _ V F 1 0 1 8 0 8 9 2 2 b\	��b,{ NL��6qT(W 7h_ �~-NUS�Q USCQ<h7h_ 04 4 9 3 3 5 1 6 3 3 < / N a m e > < T e x t > b\	��b,{ NL��6qT(W 7h_ �~-NUS�Q USCQ<h7h_ 0< / T e x t > < B o o k M a r k E n t r y N a m e > M T S X L _ H o m e T a b _ V F 1 0 1 8 0 8 9 2 2 b\	��b,{ NL��6qT(W 7h_ �~-NUS�Q USCQ<h7h_ 04 4 9 3 3 < / B o o k M a r k E n t r y N a m e > < B o o k M a r k E x i t N a m e > M T S X L _ H o m e T a b _ V F 1 0 1 8 0 8 9 2 2 b\	��b,{ NL��6qT(W 7h_ �~-NUS�Q USCQ<h7h_ 05 1 6 3 3 < / B o o k M a r k E x i t N a m e > < B o o k M a r k E n t r y P o s i t i o n > 4 4 9 3 3 < / B o o k M a r k E n t r y P o s i t i o n > < B o o k M a r k E x i t P o s i t i o n > 5 1 6 3 3 < / B o o k M a r k E x i t P o s i t i o n > < / C a p t i o n I t e m > < C a p t i o n I t e m > < I n t e r n a l I d > 4 1 7 5 4 0 3 d - b 1 8 2 - 4 7 6 f - 8 5 8 d - 9 c 0 f 0 2 d d 3 f d 7 < / I n t e r n a l I d > < N a m e > M T S X L _ H o m e T a b _ V F 1 0 1 8 0 8 9 2 2 ���la�(WۏL�	��bKNMR�b�S�NcT N�y7h_v^�gw�[�v>f:yHe�g05 1 7 3 3 5 8 0 0 0 < / N a m e > < T e x t > ���la�(WۏL�	��bKNMR�b�S�NcT N�y7h_v^�gw�[�v>f:yHe�g0< / T e x t > < B o o k M a r k E n t r y N a m e > M T S X L _ H o m e T a b _ V F 1 0 1 8 0 8 9 2 2 ���la�(WۏL�	��bKNMR�b�S�NcT N�y7h_v^�gw�[�v>f:yHe�g05 1 7 3 3 < / B o o k M a r k E n t r y N a m e > < B o o k M a r k E x i t N a m e > M T S X L _ H o m e T a b _ V F 1 0 1 8 0 8 9 2 2 ���la�(WۏL�	��bKNMR�b�S�NcT N�y7h_v^�gw�[�v>f:yHe�g05 8 0 0 0 < / B o o k M a r k E x i t N a m e > < B o o k M a r k E n t r y P o s i t i o n > 5 1 7 3 3 < / B o o k M a r k E n t r y P o s i t i o n > < B o o k M a r k E x i t P o s i t i o n > 5 8 0 0 0 < / B o o k M a r k E x i t P o s i t i o n > < / C a p t i o n I t e m > < C a p t i o n I t e m > < I n t e r n a l I d > d e 6 4 3 2 c c - 3 0 c c - 4 d f a - 9 c d e - 6 3 c c 2 c f 5 c 5 6 9 < / I n t e r n a l I d > < N a m e > M T S X L _ H o m e T a b _ V F 1 0 1 8 0 8 9 2 2 h��1 �v>f:yHe�gN��@b�Nb\	��bO(uُ�y7h_�5 8 1 0 0 7 0 7 0 0 < / N a m e > < T e x t > h��  1   �v>f:yHe�gN��@b�Nb\	��bO(uُ�y7h_�  6qTb\ۏeQ W[SO �~v^�m�R N�ykXEQr�0< / T e x t > < B o o k M a r k E n t r y N a m e > M T S X L _ H o m e T a b _ V F 1 0 1 8 0 8 9 2 2 h��1 �v>f:yHe�gN��@b�Nb\	��bO(uُ�y7h_�5 8 1 0 0 < / B o o k M a r k E n t r y N a m e > < B o o k M a r k E x i t N a m e > M T S X L _ H o m e T a b _ V F 1 0 1 8 0 8 9 2 2 h��1 �v>f:yHe�gN��@b�Nb\	��bO(uُ�y7h_�7 0 7 0 0 < / B o o k M a r k E x i t N a m e > < B o o k M a r k E n t r y P o s i t i o n > 5 8 1 0 0 < / B o o k M a r k E n t r y P o s i t i o n > < B o o k M a r k E x i t P o s i t i o n > 7 0 7 0 0 < / B o o k M a r k E x i t P o s i t i o n > < / C a p t i o n I t e m > < C a p t i o n I t e m > < I n t e r n a l I d > a 1 b 4 f 0 a e - 1 0 3 a - 4 c 3 f - 8 e 2 2 - f a 5 c 4 3 a 1 7 a 6 3 < / I n t e r n a l I d > < N a m e > M T S X L _ H o m e T a b _ V F 1 0 1 8 0 8 9 2 2 �s(W��`�S�Nw0R	g N�N�e,g����υ�N07 0 8 0 0 7 4 9 0 0 < / N a m e > < T e x t > �s(W��`�S�Nw0R	g N�N�e,g����υ�N0< / T e x t > < B o o k M a r k E n t r y N a m e > M T S X L _ H o m e T a b _ V F 1 0 1 8 0 8 9 2 2 �s(W��`�S�Nw0R	g N�N�e,g����υ�N07 0 8 0 0 < / B o o k M a r k E n t r y N a m e > < B o o k M a r k E x i t N a m e > M T S X L _ H o m e T a b _ V F 1 0 1 8 0 8 9 2 2 �s(W��`�S�Nw0R	g N�N�e,g����υ�N07 4 9 0 0 < / B o o k M a r k E x i t N a m e > < B o o k M a r k E n t r y P o s i t i o n > 7 0 8 0 0 < / B o o k M a r k E n t r y P o s i t i o n > < B o o k M a r k E x i t P o s i t i o n > 7 4 9 0 0 < / B o o k M a r k E x i t P o s i t i o n > < / C a p t i o n I t e m > < C a p t i o n I t e m > < I n t e r n a l I d > 5 0 f a 5 4 b a - c f d 8 - 4 8 8 4 - 9 a 2 6 - 7 0 8 3 b 1 1 1 9 c b d < / I n t e r n a l I d > < N a m e > M T S X L _ H o m e T a b _ V F 1 0 1 8 0 8 9 2 2 b�S�N(W �[P��e_ �~-NUS�Q ꁨRbcL� ����e,gꁨRbcL�07 5 0 0 0 8 2 5 3 3 < / N a m e > < T e x t > b�S�N(W �[P��e_ �~-NUS�Q ꁨRbcL� ����e,gꁨRbcL�0< / T e x t > < B o o k M a r k E n t r y N a m e > M T S X L _ H o m e T a b _ V F 1 0 1 8 0 8 9 2 2 b�S�N(W �[P��e_ �~-NUS�Q ꁨRbcL� ����e,gꁨRbcL�07 5 0 0 0 < / B o o k M a r k E n t r y N a m e > < B o o k M a r k E x i t N a m e > M T S X L _ H o m e T a b _ V F 1 0 1 8 0 8 9 2 2 b�S�N(W �[P��e_ �~-NUS�Q ꁨRbcL� ����e,gꁨRbcL�08 2 5 3 3 < / B o o k M a r k E x i t N a m e > < B o o k M a r k E n t r y P o s i t i o n > 7 5 0 0 0 < / B o o k M a r k E n t r y P o s i t i o n > < B o o k M a r k E x i t P o s i t i o n > 8 2 5 3 3 < / B o o k M a r k E x i t P o s i t i o n > < / C a p t i o n I t e m > < C a p t i o n I t e m > < I n t e r n a l I d > 9 0 9 b a a 7 9 - 3 3 4 3 - 4 8 8 4 - 9 b f 7 - 2 1 2 4 5 d 9 f c 3 5 c < / I n t e r n a l I d > < N a m e > M T S X L _ H o m e T a b _ V F 1 0 1 8 0 8 9 2 2 b_N�S�N�f9eR�[��e�l/f	��b@b	gpenc�8 2 6 3 3 8 6 6 3 3 < / N a m e > < T e x t > b_N�S�N�f9eR�[��e�l/f	��b@b	gpenc�< / T e x t > < B o o k M a r k E n t r y N a m e > M T S X L _ H o m e T a b _ V F 1 0 1 8 0 8 9 2 2 b_N�S�N�f9eR�[��e�l/f	��b@b	gpenc�8 2 6 3 3 < / B o o k M a r k E n t r y N a m e > < B o o k M a r k E x i t N a m e > M T S X L _ H o m e T a b _ V F 1 0 1 8 0 8 9 2 2 b_N�S�N�f9eR�[��e�l/f	��b@b	gpenc�8 6 6 3 3 < / B o o k M a r k E x i t N a m e > < B o o k M a r k E n t r y P o s i t i o n > 8 2 6 3 3 < / B o o k M a r k E n t r y P o s i t i o n > < B o o k M a r k E x i t P o s i t i o n > 8 6 6 3 3 < / B o o k M a r k E x i t P o s i t i o n > < / C a p t i o n I t e m > < C a p t i o n I t e m > < I n t e r n a l I d > 5 b 6 e e 2 a 5 - 0 8 c b - 4 2 7 2 - a f 8 4 - b d b e 8 7 f c 2 6 f e < / I n t e r n a l I d > < N a m e > M T S X L _ H o m e T a b _ V F 1 0 1 8 0 8 9 2 2 US�Q USCQ<h �~-N�v <h_ �6qT	��b ꁨR�teR�[ 08 6 7 3 3 9 3 6 6 7 < / N a m e > < T e x t > US�Q USCQ<h �~-N�v <h_ �6qT	��b ꁨR�teR�[ 0< / T e x t > < B o o k M a r k E n t r y N a m e > M T S X L _ H o m e T a b _ V F 1 0 1 8 0 8 9 2 2 US�Q USCQ<h �~-N�v <h_ �6qT	��b ꁨR�teR�[ 08 6 7 3 3 < / B o o k M a r k E n t r y N a m e > < B o o k M a r k E x i t N a m e > M T S X L _ H o m e T a b _ V F 1 0 1 8 0 8 9 2 2 US�Q USCQ<h �~-N�v <h_ �6qT	��b ꁨR�teR�[ 09 3 6 6 7 < / B o o k M a r k E x i t N a m e > < B o o k M a r k E n t r y P o s i t i o n > 8 6 7 3 3 < / B o o k M a r k E n t r y P o s i t i o n > < B o o k M a r k E x i t P o s i t i o n > 9 3 6 6 7 < / B o o k M a r k E x i t P o s i t i o n > < / C a p t i o n I t e m > < C a p t i o n I t e m > < I n t e r n a l I d > e 4 3 2 3 5 9 b - 7 a f 3 - 4 6 1 0 - 8 5 2 0 - 5 f 1 a 1 3 1 e f e c 6 < / I n t e r n a l I d > < N a m e > M T S X L _ H o m e T a b _ V F 1 0 1 8 0 8 9 2 2 �s(WHe�g�f}Y09 3 7 6 7 9 5 0 3 3 < / N a m e > < T e x t > �s(WHe�g�f}Y0< / T e x t > < B o o k M a r k E n t r y N a m e > M T S X L _ H o m e T a b _ V F 1 0 1 8 0 8 9 2 2 �s(WHe�g�f}Y09 3 7 6 7 < / B o o k M a r k E n t r y N a m e > < B o o k M a r k E x i t N a m e > M T S X L _ H o m e T a b _ V F 1 0 1 8 0 8 9 2 2 �s(WHe�g�f}Y09 5 0 3 3 < / B o o k M a r k E x i t N a m e > < B o o k M a r k E n t r y P o s i t i o n > 9 3 7 6 7 < / B o o k M a r k E n t r y P o s i t i o n > < B o o k M a r k E x i t P o s i t i o n > 9 5 0 3 3 < / B o o k M a r k E x i t P o s i t i o n > < / C a p t i o n I t e m > < C a p t i o n I t e m > < I n t e r n a l I d > f 5 6 c 6 3 c d - 3 a 9 1 - 4 0 0 0 - 9 5 6 3 - e 4 5 3 8 1 8 e d b 1 0 < / I n t e r n a l I d > < N a m e > M T S X L _ H o m e T a b _ V F 1 0 1 8 0 8 9 2 2 �SY�ُ�NUSCQ<h/f�z�Q>f:y�v09 5 1 3 3 9 9 4 0 0 < / N a m e > < T e x t > �SY�ُ�NUSCQ<h/f�z�Q>f:y�v0< / T e x t > < B o o k M a r k E n t r y N a m e > M T S X L _ H o m e T a b _ V F 1 0 1 8 0 8 9 2 2 �SY�ُ�NUSCQ<h/f�z�Q>f:y�v09 5 1 3 3 < / B o o k M a r k E n t r y N a m e > < B o o k M a r k E x i t N a m e > M T S X L _ H o m e T a b _ V F 1 0 1 8 0 8 9 2 2 �SY�ُ�NUSCQ<h/f�z�Q>f:y�v09 9 4 0 0 < / B o o k M a r k E x i t N a m e > < B o o k M a r k E n t r y P o s i t i o n > 9 5 1 3 3 < / B o o k M a r k E n t r y P o s i t i o n > < B o o k M a r k E x i t P o s i t i o n > 9 9 4 0 0 < / B o o k M a r k E x i t P o s i t i o n > < / C a p t i o n I t e m > < C a p t i o n I t e m > < I n t e r n a l I d > 0 a 8 6 0 d 4 f - 8 0 f d - 4 b f 2 - 8 9 2 9 - 2 f b 7 2 4 1 2 c d 5 f < / I n t e r n a l I d > < N a m e > M T S X L _ H o m e T a b _ V F 1 0 1 8 0 8 9 2 2 bN ���ُ�y<h_��Vdkb\	��bُ�NUSCQ<hv^�S�m�z�Q>f:y��e�l/fۏeQ �� �~�9 9 5 0 0 1 0 8 1 0 0 < / N a m e > < T e x t > bN ���ُ�y<h_�  �Vdkb\	��bُ�NUSCQ<hv^�S�m�z�Q>f:y��e�l/fۏeQ �� �~�< / T e x t > < B o o k M a r k E n t r y N a m e > M T S X L _ H o m e T a b _ V F 1 0 1 8 0 8 9 2 2 bN ���ُ�y<h_��Vdkb\	��bُ�NUSCQ<hv^�S�m�z�Q>f:y��e�l/fۏeQ �� �~�9 9 5 0 0 < / B o o k M a r k E n t r y N a m e > < B o o k M a r k E x i t N a m e > M T S X L _ H o m e T a b _ V F 1 0 1 8 0 8 9 2 2 bN ���ُ�y<h_��Vdkb\	��bُ�NUSCQ<hv^�S�m�z�Q>f:y��e�l/fۏeQ �� �~�1 0 8 1 0 0 < / B o o k M a r k E x i t N a m e > < B o o k M a r k E n t r y P o s i t i o n > 9 9 5 0 0 < / B o o k M a r k E n t r y P o s i t i o n > < B o o k M a r k E x i t P o s i t i o n > 1 0 8 1 0 0 < / B o o k M a r k E x i t P o s i t i o n > < / C a p t i o n I t e m > < C a p t i o n I t e m > < I n t e r n a l I d > d 6 4 0 d f 4 e - 3 a 4 8 - 4 1 6 3 - 8 c 1 7 - 5 b 0 1 0 7 0 b b 4 c 7 < / I n t e r n a l I d > < N a m e > M T S X L _ H o m e T a b _ V F 1 0 1 8 0 8 9 2 2 US�Q nd� �6qT	��b nd�<h_ 01 0 8 2 0 0 1 1 4 4 0 0 < / N a m e > < T e x t > US�Q nd� �6qT	��b nd�<h_ 0< / T e x t > < B o o k M a r k E n t r y N a m e > M T S X L _ H o m e T a b _ V F 1 0 1 8 0 8 9 2 2 US�Q nd� �6qT	��b nd�<h_ 01 0 8 2 0 0 < / B o o k M a r k E n t r y N a m e > < B o o k M a r k E x i t N a m e > M T S X L _ H o m e T a b _ V F 1 0 1 8 0 8 9 2 2 US�Q nd� �6qT	��b nd�<h_ 01 1 4 4 0 0 < / B o o k M a r k E x i t N a m e > < B o o k M a r k E n t r y P o s i t i o n > 1 0 8 2 0 0 < / B o o k M a r k E n t r y P o s i t i o n > < B o o k M a r k E x i t P o s i t i o n > 1 1 4 4 0 0 < / B o o k M a r k E x i t P o s i t i o n > < / C a p t i o n I t e m > < C a p t i o n I t e m > < I n t e r n a l I d > 5 b b a 8 a d 6 - 9 0 6 4 - 4 a b a - b f c 2 - c 5 b 8 d 0 6 1 3 d 3 b < / I n t e r n a l I d > < N a m e > M T S X L _ H o m e T a b _ V F 1 0 1 8 0 8 9 2 2 b؏ ���(Wdk�]\Oh�-N�m�R NR�O�[S+T N�NvQ�Npenc�1 1 4 5 0 0 1 1 8 9 3 3 < / N a m e > < T e x t > b؏ ���(Wdk�]\Oh�-N�m�R NR�O�[S+T N�NvQ�Npenc�< / T e x t > < B o o k M a r k E n t r y N a m e > M T S X L _ H o m e T a b _ V F 1 0 1 8 0 8 9 2 2 b؏ ���(Wdk�]\Oh�-N�m�R NR�O�[S+T N�NvQ�Npenc�1 1 4 5 0 0 < / B o o k M a r k E n t r y N a m e > < B o o k M a r k E x i t N a m e > M T S X L _ H o m e T a b _ V F 1 0 1 8 0 8 9 2 2 b؏ ���(Wdk�]\Oh�-N�m�R NR�O�[S+T N�NvQ�Npenc�1 1 8 9 3 3 < / B o o k M a r k E x i t N a m e > < B o o k M a r k E n t r y P o s i t i o n > 1 1 4 5 0 0 < / B o o k M a r k E n t r y P o s i t i o n > < B o o k M a r k E x i t P o s i t i o n > 1 1 8 9 3 3 < / B o o k M a r k E x i t P o s i t i o n > < / C a p t i o n I t e m > < C a p t i o n I t e m > < I n t e r n a l I d > 1 9 e a 8 0 0 9 - 0 6 3 8 - 4 e f 7 - a e 4 c - 4 3 c 7 f e 9 6 3 c 7 8 < / I n t e r n a l I d > < N a m e > M T S X L _ H o m e T a b _ V F 1 0 1 8 0 8 9 2 2 �Vdkb\ۏeQ USCQ<h �~�US�Q �ceQ v^	��b �ceQ�]\Oh�R 01 1 9 0 3 3 1 2 8 1 3 3 < / N a m e > < T e x t > �Vdkb\ۏeQ USCQ<h �~�US�Q �ceQ v^	��b �ceQ�]\Oh�R 0< / T e x t > < B o o k M a r k E n t r y N a m e > M T S X L _ H o m e T a b _ V F 1 0 1 8 0 8 9 2 2 �Vdkb\ۏeQ USCQ<h �~�US�Q �ceQ v^	��b �ceQ�]\Oh�R 01 1 9 0 3 3 < / B o o k M a r k E n t r y N a m e > < B o o k M a r k E x i t N a m e > M T S X L _ H o m e T a b _ V F 1 0 1 8 0 8 9 2 2 �Vdkb\ۏeQ USCQ<h �~�US�Q �ceQ v^	��b �ceQ�]\Oh�R 01 2 8 1 3 3 < / B o o k M a r k E x i t N a m e > < B o o k M a r k E n t r y P o s i t i o n > 1 1 9 0 3 3 < / B o o k M a r k E n t r y P o s i t i o n > < B o o k M a r k E x i t P o s i t i o n > 1 2 8 1 3 3 < / B o o k M a r k E x i t P o s i t i o n > < / C a p t i o n I t e m > < C a p t i o n I t e m > < I n t e r n a l I d > b 5 0 d 4 4 b 9 - 6 d f 6 - 4 4 b 9 - b 2 b 8 - 6 e d 0 5 5 5 4 f e f 5 < / I n t e r n a l I d > < N a m e > M T S X L _ H o m e T a b _ V F 1 0 1 8 0 8 9 2 2  gT�b��(Wُ̑�v�S N*N5uP[h�<h-NY6Rpenc�v^\penc�|4�0R�eR-N01 2 8 2 3 3 1 3 5 6 6 7 < / N a m e > < T e x t >  gT�b��(Wُ̑�v�S N*N5uP[h�<h-NY6Rpenc�  v^\penc�|4�0R�eR-N0< / T e x t > < B o o k M a r k E n t r y N a m e > M T S X L _ H o m e T a b _ V F 1 0 1 8 0 8 9 2 2  gT�b��(Wُ̑�v�S N*N5uP[h�<h-NY6Rpenc�v^\penc�|4�0R�eR-N01 2 8 2 3 3 < / B o o k M a r k E n t r y N a m e > < B o o k M a r k E x i t N a m e > M T S X L _ H o m e T a b _ V F 1 0 1 8 0 8 9 2 2  gT�b��(Wُ̑�v�S N*N5uP[h�<h-NY6Rpenc�v^\penc�|4�0R�eR-N01 3 5 6 6 7 < / B o o k M a r k E x i t N a m e > < B o o k M a r k E n t r y P o s i t i o n > 1 2 8 2 3 3 < / B o o k M a r k E n t r y P o s i t i o n > < B o o k M a r k E x i t P o s i t i o n > 1 3 5 6 6 7 < / B o o k M a r k E x i t P o s i t i o n > < / C a p t i o n I t e m > < C a p t i o n I t e m > < I n t e r n a l I d > 9 1 3 5 f a 4 d - 3 c a 0 - 4 d 8 3 - 8 4 3 8 - 6 3 d c a 4 2 f 8 9 d c < / I n t e r n a l I d > < N a m e > M T S X L _ H o m e T a b _ V F 1 0 1 8 0 8 9 2 2 b\(Wُ̑ۏL�Y6R�(Wُ̑ۏL��|4�01 3 5 7 6 7 1 5 0 7 0 0 < / N a m e > < T e x t > b\(Wُ̑ۏL�Y6R�(Wُ̑ۏL��|4�0< / T e x t > < B o o k M a r k E n t r y N a m e > M T S X L _ H o m e T a b _ V F 1 0 1 8 0 8 9 2 2 b\(Wُ̑ۏL�Y6R�(Wُ̑ۏL��|4�01 3 5 7 6 7 < / B o o k M a r k E n t r y N a m e > < B o o k M a r k E x i t N a m e > M T S X L _ H o m e T a b _ V F 1 0 1 8 0 8 9 2 2 b\(Wُ̑ۏL�Y6R�(Wُ̑ۏL��|4�01 5 0 7 0 0 < / B o o k M a r k E x i t N a m e > < B o o k M a r k E n t r y P o s i t i o n > 1 3 5 7 6 7 < / B o o k M a r k E n t r y P o s i t i o n > < B o o k M a r k E x i t P o s i t i o n > 1 5 0 7 0 0 < / B o o k M a r k E x i t P o s i t i o n > < / C a p t i o n I t e m > < C a p t i o n I t e m > < I n t e r n a l I d > e 4 9 4 5 e c 0 - 8 d 4 a - 4 7 3 5 - a 3 c 1 - 6 1 a 5 7 8 5 c 4 5 a 0 < / I n t e r n a l I d > < N a m e > M T S X L _ H o m e T a b _ V F 1 0 1 8 0 8 9 2 2 ���la�ُ̑>f:y�N N�|R	�y���S�N(u�[�Neg�c6R�|4�penc�v�e_�1 5 0 8 0 0 1 5 7 7 6 7 < / N a m e > < T e x t > ���la�ُ̑>f:y�N N�|R	�y���S�N(u�[�Neg�c6R�|4�penc�v�e_�< / T e x t > < B o o k M a r k E n t r y N a m e > M T S X L _ H o m e T a b _ V F 1 0 1 8 0 8 9 2 2 ���la�ُ̑>f:y�N N�|R	�y���S�N(u�[�Neg�c6R�|4�penc�v�e_�1 5 0 8 0 0 < / B o o k M a r k E n t r y N a m e > < B o o k M a r k E x i t N a m e > M T S X L _ H o m e T a b _ V F 1 0 1 8 0 8 9 2 2 ���la�ُ̑>f:y�N N�|R	�y���S�N(u�[�Neg�c6R�|4�penc�v�e_�1 5 7 7 6 7 < / B o o k M a r k E x i t N a m e > < B o o k M a r k E n t r y P o s i t i o n > 1 5 0 8 0 0 < / B o o k M a r k E n t r y P o s i t i o n > < B o o k M a r k E x i t P o s i t i o n > 1 5 7 7 6 7 < / B o o k M a r k E x i t P o s i t i o n > < / C a p t i o n I t e m > < C a p t i o n I t e m > < I n t e r n a l I d > 7 0 1 e 9 4 d 8 - b 7 5 7 - 4 0 b 2 - b c 6 e - 9 c 2 e d 5 f 0 d 4 3 2 < / I n t e r n a l I d > < N a m e > M T S X L _ H o m e T a b _ V F 1 0 1 8 0 8 9 2 2 b�S�N\ �h�`\P(W	c��
N��N�gw�k*N	�y��v\O(u01 5 7 8 6 7 1 6 2 9 0 0 < / N a m e > < T e x t > b�S�N\ �h�`\P(W	c��
N��N�gw�k*N	�y��v\O(u0< / T e x t > < B o o k M a r k E n t r y N a m e > M T S X L _ H o m e T a b _ V F 1 0 1 8 0 8 9 2 2 b�S�N\ �h�`\P(W	c��
N��N�gw�k*N	�y��v\O(u01 5 7 8 6 7 < / B o o k M a r k E n t r y N a m e > < B o o k M a r k E x i t N a m e > M T S X L _ H o m e T a b _ V F 1 0 1 8 0 8 9 2 2 b�S�N\ �h�`\P(W	c��
N��N�gw�k*N	�y��v\O(u01 6 2 9 0 0 < / B o o k M a r k E x i t N a m e > < B o o k M a r k E n t r y P o s i t i o n > 1 5 7 8 6 7 < / B o o k M a r k E n t r y P o s i t i o n > < B o o k M a r k E x i t P o s i t i o n > 1 6 2 9 0 0 < / B o o k M a r k E x i t P o s i t i o n > < / C a p t i o n I t e m > < C a p t i o n I t e m > < I n t e r n a l I d > 4 f 3 c 3 b 2 a - 7 e d 3 - 4 6 a 3 - a 4 9 5 - 4 e 8 5 8 4 b 9 e e 5 5 < / I n t e r n a l I d > < N a m e > M T S X L _ H o m e T a b _ V F 1 0 1 8 0 8 9 2 2 �O�Y�dk	�y��S�N�OYu�n�]\O?|�vR�[01 6 3 0 0 0 1 6 8 4 3 3 < / N a m e > < T e x t > �O�Y�dk	�y��S�N�OYu�n�]\O?|�vR�[0< / T e x t > < B o o k M a r k E n t r y N a m e > M T S X L _ H o m e T a b _ V F 1 0 1 8 0 8 9 2 2 �O�Y�dk	�y��S�N�OYu�n�]\O?|�vR�[01 6 3 0 0 0 < / B o o k M a r k E n t r y N a m e > < B o o k M a r k E x i t N a m e > M T S X L _ H o m e T a b _ V F 1 0 1 8 0 8 9 2 2 �O�Y�dk	�y��S�N�OYu�n�]\O?|�vR�[01 6 8 4 3 3 < / B o o k M a r k E x i t N a m e > < B o o k M a r k E n t r y P o s i t i o n > 1 6 3 0 0 0 < / B o o k M a r k E n t r y P o s i t i o n > < B o o k M a r k E x i t P o s i t i o n > 1 6 8 4 3 3 < / B o o k M a r k E x i t P o s i t i o n > < / C a p t i o n I t e m > < C a p t i o n I t e m > < I n t e r n a l I d > e 7 e 1 c 6 2 3 - 2 f a 6 - 4 2 8 a - 8 7 2 0 - a a 2 e 4 f e 6 2 3 5 a < / I n t e r n a l I d > < N a m e > M T S X L _ H o m e T a b _ V F 1 0 1 8 0 8 9 2 2 dk	�y��S�N�OYu�e,g<h_01 6 8 5 3 3 1 7 1 3 6 7 < / N a m e > < T e x t > dk	�y��S�N�OYu�e,g<h_0< / T e x t > < B o o k M a r k E n t r y N a m e > M T S X L _ H o m e T a b _ V F 1 0 1 8 0 8 9 2 2 dk	�y��S�N�OYu�e,g<h_01 6 8 5 3 3 < / B o o k M a r k E n t r y N a m e > < B o o k M a r k E x i t N a m e > M T S X L _ H o m e T a b _ V F 1 0 1 8 0 8 9 2 2 dk	�y��S�N�OYu�e,g<h_01 7 1 3 6 7 < / B o o k M a r k E x i t N a m e > < B o o k M a r k E n t r y P o s i t i o n > 1 6 8 5 3 3 < / B o o k M a r k E n t r y P o s i t i o n > < B o o k M a r k E x i t P o s i t i o n > 1 7 1 3 6 7 < / B o o k M a r k E x i t P o s i t i o n > < / C a p t i o n I t e m > < C a p t i o n I t e m > < I n t e r n a l I d > 3 e 5 3 e 0 2 f - c 5 b 6 - 4 f a 4 - a b 0 e - 9 4 1 a f c f 1 1 2 9 f < / I n t e r n a l I d > < N a m e > M T S X L _ H o m e T a b _ V F 1 0 1 8 0 8 9 2 2 �s(W�b�N�]�~�_�Omȉ�N  _�Y 	�y�aS01 7 1 4 6 7 1 7 6 1 3 3 < / N a m e > < T e x t > �s(W�b�N�]�~�_�Omȉ�N  _�Y 	�y�aS0< / T e x t > < B o o k M a r k E n t r y N a m e > M T S X L _ H o m e T a b _ V F 1 0 1 8 0 8 9 2 2 �s(W�b�N�]�~�_�Omȉ�N  _�Y 	�y�aS01 7 1 4 6 7 < / B o o k M a r k E n t r y N a m e > < B o o k M a r k E x i t N a m e > M T S X L _ H o m e T a b _ V F 1 0 1 8 0 8 9 2 2 �s(W�b�N�]�~�_�Omȉ�N  _�Y 	�y�aS01 7 6 1 3 3 < / B o o k M a r k E x i t N a m e > < B o o k M a r k E n t r y P o s i t i o n > 1 7 1 4 6 7 < / B o o k M a r k E n t r y P o s i t i o n > < B o o k M a r k E x i t P o s i t i o n > 1 7 6 1 3 3 < / B o o k M a r k E x i t P o s i t i o n > < / C a p t i o n I t e m > < C a p t i o n I t e m > < I n t e r n a l I d > a 9 4 4 b c 8 4 - 3 6 7 e - 4 7 c 8 - 8 3 8 f - 5 1 2 9 0 3 5 7 8 d e 8 < / I n t e r n a l I d > < N a m e > M T S X L _ H o m e T a b _ V F 1 0 1 8 0 8 9 2 2 �cNeg�b\o:y�YUOO(ulQ_01 7 6 2 3 3 1 8 1 3 2 6 < / N a m e > < T e x t > �cNeg�b\o:y�YUOO(ulQ_0< / T e x t > < B o o k M a r k E n t r y N a m e > M T S X L _ H o m e T a b _ V F 1 0 1 8 0 8 9 2 2 �cNeg�b\o:y�YUOO(ulQ_01 7 6 2 3 3 < / B o o k M a r k E n t r y N a m e > < B o o k M a r k E x i t N a m e > M T S X L _ H o m e T a b _ V F 1 0 1 8 0 8 9 2 2 �cNeg�b\o:y�YUOO(ulQ_01 8 1 3 2 6 < / B o o k M a r k E x i t N a m e > < B o o k M a r k E n t r y P o s i t i o n > 1 7 6 2 3 3 < / B o o k M a r k E n t r y P o s i t i o n > < B o o k M a r k E x i t P o s i t i o n > 1 8 1 3 2 6 < / B o o k M a r k E x i t P o s i t i o n > < / C a p t i o n I t e m > < / C a p t i o n I t e m s > < / C a p t i o n I t e m s L i s t > 
</file>

<file path=customXml/item7.xml><?xml version="1.0" encoding="utf-8"?>
<ct:contentTypeSchema xmlns:ct="http://schemas.microsoft.com/office/2006/metadata/contentType" xmlns:ma="http://schemas.microsoft.com/office/2006/metadata/properties/metaAttributes" ct:_="" ma:_="" ma:contentTypeName="MediaInformationFile" ma:contentTypeID="0x0101009148F5A04DDD49CBA7127AADA5FB792B009F954A3E83E2984BACE141CCD92C3E6900B5841E271C425746B1187324DC1131DC" ma:contentTypeVersion="22" ma:contentTypeDescription="Upload an asset." ma:contentTypeScope="" ma:versionID="94597117c7629385a291f898e73db5d3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c4b92f21bcd7ad18f886d20c169384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Comments" minOccurs="0"/>
                <xsd:element ref="ns1:FileRef" minOccurs="0"/>
                <xsd:element ref="ns1:File_x0020_Type" minOccurs="0"/>
                <xsd:element ref="ns1:FSObjType" minOccurs="0"/>
                <xsd:element ref="ns1:HTML_x0020_File_x0020_Type" minOccurs="0"/>
                <xsd:element ref="ns1:PreviewExists" minOccurs="0"/>
                <xsd:element ref="ns1:ThumbnailExis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omments" ma:index="4" nillable="true" ma:displayName="Description" ma:internalName="Comments">
      <xsd:simpleType>
        <xsd:restriction base="dms:Note">
          <xsd:maxLength value="255"/>
        </xsd:restriction>
      </xsd:simpleType>
    </xsd:element>
    <xsd:element name="FileRef" ma:index="8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File Type" ma:hidden="true" ma:internalName="File_x0020_Type" ma:readOnly="true">
      <xsd:simpleType>
        <xsd:restriction base="dms:Text"/>
      </xsd:simpleType>
    </xsd:element>
    <xsd:element name="FSObjType" ma:index="10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HTML_x0020_File_x0020_Type" ma:index="11" nillable="true" ma:displayName="HTML File Type" ma:hidden="true" ma:internalName="HTML_x0020_File_x0020_Type" ma:readOnly="true">
      <xsd:simpleType>
        <xsd:restriction base="dms:Text"/>
      </xsd:simpleType>
    </xsd:element>
    <xsd:element name="PreviewExists" ma:index="15" nillable="true" ma:displayName="Preview Exists" ma:default="FALSE" ma:hidden="true" ma:internalName="PreviewExists" ma:readOnly="true">
      <xsd:simpleType>
        <xsd:restriction base="dms:Boolean"/>
      </xsd:simpleType>
    </xsd:element>
    <xsd:element name="ThumbnailExists" ma:index="18" nillable="true" ma:displayName="Thumbnail Exists" ma:default="FALSE" ma:hidden="true" ma:internalName="ThumbnailExists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" ma:displayName="Content Type"/>
        <xsd:element ref="dc:title" minOccurs="0" maxOccurs="1" ma:index="20" ma:displayName="Title"/>
        <xsd:element ref="dc:subject" minOccurs="0" maxOccurs="1"/>
        <xsd:element ref="dc:description" minOccurs="0" maxOccurs="1"/>
        <xsd:element name="keywords" minOccurs="0" maxOccurs="1" type="xsd:string" ma:index="12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.xml><?xml version="1.0" encoding="utf-8"?>
<p:properties xmlns:p="http://schemas.microsoft.com/office/2006/metadata/properties" xmlns:xsi="http://www.w3.org/2001/XMLSchema-instance">
  <documentManagement>
    <Comments xmlns="http://schemas.microsoft.com/sharepoint/v3" xsi:nil="true"/>
  </documentManagement>
</p:properties>
</file>

<file path=customXml/item9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 0 1 e 9 5 e f 2 - f a 2 0 - 4 3 b 1 - 8 d 8 c - 3 d 4 6 7 9 9 4 1 9 b 8 < / I d > < C a p t i o n I t e m s > < C a p t i o n I t e m > < I n t e r n a l I d > a 0 4 e 9 6 a 1 - 6 1 c 2 - 4 4 d 7 - 8 1 3 d - f e 5 5 3 4 8 3 6 a 4 b < / I n t e r n a l I d > < N a m e > M T S X L _ F o r m u l a s _ V F 1 0 1 8 0 8 9 2 7 (WE x c e l 2 0 1 0 7 6 7 4 9 6 7 < / N a m e > < T e x t > (W  E x c e l   2 0 1 0   -N�lQ_	g��]�v	�y�aS0< / T e x t > < B o o k M a r k E n t r y N a m e > M T S X L _ F o r m u l a s _ V F 1 0 1 8 0 8 9 2 7 (WE x c e l 2 0 1 0 7 6 7 < / B o o k M a r k E n t r y N a m e > < B o o k M a r k E x i t N a m e > M T S X L _ F o r m u l a s _ V F 1 0 1 8 0 8 9 2 7 (WE x c e l 2 0 1 0 4 9 6 7 < / B o o k M a r k E x i t N a m e > < B o o k M a r k E n t r y P o s i t i o n > 7 6 7 < / B o o k M a r k E n t r y P o s i t i o n > < B o o k M a r k E x i t P o s i t i o n > 4 9 6 7 < / B o o k M a r k E x i t P o s i t i o n > < / C a p t i o n I t e m > < C a p t i o n I t e m > < I n t e r n a l I d > 8 a 8 8 6 1 3 4 - 9 4 d 0 - 4 8 1 7 - 8 f 8 9 - f b a 5 c c f 2 a 7 0 9 < / I n t e r n a l I d > < N a m e > M T S X L _ F o r m u l a s _ V F 1 0 1 8 0 8 9 2 7 FOsQ�Npef[���{��`��HQ�^�f}v��e���`(WO(u�T N*N	�y�aS���NO�[���{�Nuq_�T05 0 6 7 1 3 7 0 0 < / N a m e > < T e x t > FOsQ�Npef[���{��`��HQ�^�f}v�  �e���`(WO(u�T N*N	�y�aS���NO�[���{�Nuq_�T0< / T e x t > < B o o k M a r k E n t r y N a m e > M T S X L _ F o r m u l a s _ V F 1 0 1 8 0 8 9 2 7 FOsQ�Npef[���{��`��HQ�^�f}v��e���`(WO(u�T N*N	�y�aS���NO�[���{�Nuq_�T05 0 6 7 < / B o o k M a r k E n t r y N a m e > < B o o k M a r k E x i t N a m e > M T S X L _ F o r m u l a s _ V F 1 0 1 8 0 8 9 2 7 FOsQ�Npef[���{��`��HQ�^�f}v��e���`(WO(u�T N*N	�y�aS���NO�[���{�Nuq_�T01 3 7 0 0 < / B o o k M a r k E x i t N a m e > < B o o k M a r k E n t r y P o s i t i o n > 5 0 6 7 < / B o o k M a r k E n t r y P o s i t i o n > < B o o k M a r k E x i t P o s i t i o n > 1 3 7 0 0 < / B o o k M a r k E x i t P o s i t i o n > < / C a p t i o n I t e m > < C a p t i o n I t e m > < I n t e r n a l I d > e b 4 e 8 a 8 4 - 1 d 2 f - 4 1 5 b - a f 0 6 - 2 4 f 8 0 c 5 f 8 c 7 9 < / I n t e r n a l I d > < N a m e > M T S X L _ F o r m u l a s _ V F 1 0 1 8 0 8 9 2 7 �O�Y�(W>f:y penc 	�y�aS�e�b�S�N��eQ N*NlQ_v^	cE n t e r �6qT�O�S�N�_0Rpef[���{�~�g01 3 8 0 0 3 0 6 3 3 < / N a m e > < T e x t > �O�Y�(W>f:y penc 	�y�aS�e�  b�S�N��eQ N*NlQ_v^	c  E n t e r �6qT�O�S�N�_0Rpef[���{�~�g0< / T e x t > < B o o k M a r k E n t r y N a m e > M T S X L _ F o r m u l a s _ V F 1 0 1 8 0 8 9 2 7 �O�Y�(W>f:y penc 	�y�aS�e�b�S�N��eQ N*NlQ_v^	cE n t e r �6qT�O�S�N�_0Rpef[���{�~�g01 3 8 0 0 < / B o o k M a r k E n t r y N a m e > < B o o k M a r k E x i t N a m e > M T S X L _ F o r m u l a s _ V F 1 0 1 8 0 8 9 2 7 �O�Y�(W>f:y penc 	�y�aS�e�b�S�N��eQ N*NlQ_v^	cE n t e r �6qT�O�S�N�_0Rpef[���{�~�g03 0 6 3 3 < / B o o k M a r k E x i t N a m e > < B o o k M a r k E n t r y P o s i t i o n > 1 3 8 0 0 < / B o o k M a r k E n t r y P o s i t i o n > < B o o k M a r k E x i t P o s i t i o n > 3 0 6 3 3 < / B o o k M a r k E x i t P o s i t i o n > < / C a p t i o n I t e m > < C a p t i o n I t e m > < I n t e r n a l I d > f 9 6 5 3 4 2 a - 4 6 4 a - 4 7 6 e - b 5 9 f - 5 3 0 8 8 f a 5 9 9 3 6 < / I n t e r n a l I d > < N a m e > M T S X L _ F o r m u l a s _ V F 1 0 1 8 0 8 9 2 7 傁�ۏL�Bl�T0Bls^GWpeI{�W,gpef[���{��S�NO(u  _�Y 	�y�aS
N�v Bl�T 	c��03 0 7 3 3 3 9 0 0 0 < / N a m e > < T e x t > 傁�ۏL�Bl�T0Bls^GWpeI{�W,gpef[���{�  �S�NO(u  _�Y 	�y�aS
N�v Bl�T 	c��0< / T e x t > < B o o k M a r k E n t r y N a m e > M T S X L _ F o r m u l a s _ V F 1 0 1 8 0 8 9 2 7 傁�ۏL�Bl�T0Bls^GWpeI{�W,gpef[���{��S�NO(u  _�Y 	�y�aS
N�v Bl�T 	c��03 0 7 3 3 < / B o o k M a r k E n t r y N a m e > < B o o k M a r k E x i t N a m e > M T S X L _ F o r m u l a s _ V F 1 0 1 8 0 8 9 2 7 傁�ۏL�Bl�T0Bls^GWpeI{�W,gpef[���{��S�NO(u  _�Y 	�y�aS
N�v Bl�T 	c��03 9 0 0 0 < / B o o k M a r k E x i t N a m e > < B o o k M a r k E n t r y P o s i t i o n > 3 0 7 3 3 < / B o o k M a r k E n t r y P o s i t i o n > < B o o k M a r k E x i t P o s i t i o n > 3 9 0 0 0 < / B o o k M a r k E x i t P o s i t i o n > < / C a p t i o n I t e m > < C a p t i o n I t e m > < I n t e r n a l I d > 3 4 9 b 8 5 c 3 - 1 9 1 6 - 4 2 2 d - a 8 3 7 - a 3 d e d c 7 9 5 2 8 0 < / I n t e r n a l I d > < N a m e > M T S X L _ F o r m u l a s _ V F 1 0 1 8 0 8 9 2 7 �O�Y�b(W+gL�US�Q �h�US�QBl�T	c���6qT	cE n t e r �ُ7h�O�S\ُ�NpeW[�v�R03 9 1 0 0 5 4 7 0 0 < / N a m e > < T e x t > �O�Y�b(W+gL�US�Q �h�US�QBl�T	c���  6qT	c  E n t e r �ُ7h�O�S\ُ�NpeW[�v�R0< / T e x t > < B o o k M a r k E n t r y N a m e > M T S X L _ F o r m u l a s _ V F 1 0 1 8 0 8 9 2 7 �O�Y�b(W+gL�US�Q �h�US�QBl�T	c���6qT	cE n t e r �ُ7h�O�S\ُ�NpeW[�v�R03 9 1 0 0 < / B o o k M a r k E n t r y N a m e > < B o o k M a r k E x i t N a m e > M T S X L _ F o r m u l a s _ V F 1 0 1 8 0 8 9 2 7 �O�Y�b(W+gL�US�Q �h�US�QBl�T	c���6qT	cE n t e r �ُ7h�O�S\ُ�NpeW[�v�R05 4 7 0 0 < / B o o k M a r k E x i t N a m e > < B o o k M a r k E n t r y P o s i t i o n > 3 9 1 0 0 < / B o o k M a r k E n t r y P o s i t i o n > < B o o k M a r k E x i t P o s i t i o n > 5 4 7 0 0 < / B o o k M a r k E x i t P o s i t i o n > < / C a p t i o n I t e m > < C a p t i o n I t e m > < I n t e r n a l I d > 9 f 5 1 d 4 c 9 - 9 9 8 6 - 4 7 5 5 - a 1 8 d - e 3 9 2 b d e e c 0 f 2 < / I n t e r n a l I d > < N a m e > M T S X L _ F o r m u l a s _ V F 1 0 1 8 0 8 9 2 7 �s(W�b�N\�N�~�f�Rؚ�~�v�R����k�Y��`�����{�b�b�N>k�5 4 8 0 0 6 2 1 0 0 < / N a m e > < T e x t > �s(W�b�N\�N�~�f�Rؚ�~�v�R����k�Y��`�����{�b�b�N>k�< / T e x t > < B o o k M a r k E n t r y N a m e > M T S X L _ F o r m u l a s _ V F 1 0 1 8 0 8 9 2 7 �s(W�b�N\�N�~�f�Rؚ�~�v�R����k�Y��`�����{�b�b�N>k�5 4 8 0 0 < / B o o k M a r k E n t r y N a m e > < B o o k M a r k E x i t N a m e > M T S X L _ F o r m u l a s _ V F 1 0 1 8 0 8 9 2 7 �s(W�b�N\�N�~�f�Rؚ�~�v�R����k�Y��`�����{�b�b�N>k�6 2 1 0 0 < / B o o k M a r k E x i t N a m e > < B o o k M a r k E n t r y P o s i t i o n > 5 4 8 0 0 < / B o o k M a r k E n t r y P o s i t i o n > < B o o k M a r k E x i t P o s i t i o n > 6 2 1 0 0 < / B o o k M a r k E x i t P o s i t i o n > < / C a p t i o n I t e m > < C a p t i o n I t e m > < I n t e r n a l I d > 7 8 a 5 2 d 5 0 - 4 6 f a - 4 6 e d - 8 e 9 0 - b 5 5 2 4 4 1 5 e e 1 6 < / I n t e r n a l I d > < N a m e > M T S X L _ F o r m u l a s _ V F 1 0 1 8 0 8 9 2 7 �`���_ُ*N�Qpe�N P P   _4Y06 2 2 0 0 6 7 2 0 0 < / N a m e > < T e x t > �`���_ُ*N�Qpe�N P P   _4Y0< / T e x t > < B o o k M a r k E n t r y N a m e > M T S X L _ F o r m u l a s _ V F 1 0 1 8 0 8 9 2 7 �`���_ُ*N�Qpe�N P P   _4Y06 2 2 0 0 < / B o o k M a r k E n t r y N a m e > < B o o k M a r k E x i t N a m e > M T S X L _ F o r m u l a s _ V F 1 0 1 8 0 8 9 2 7 �`���_ُ*N�Qpe�N P P   _4Y06 7 2 0 0 < / B o o k M a r k E x i t N a m e > < B o o k M a r k E n t r y P o s i t i o n > 6 2 2 0 0 < / B o o k M a r k E n t r y P o s i t i o n > < B o o k M a r k E x i t P o s i t i o n > 6 7 2 0 0 < / B o o k M a r k E x i t P o s i t i o n > < / C a p t i o n I t e m > < C a p t i o n I t e m > < I n t e r n a l I d > 3 4 3 5 2 9 b c - 7 5 1 2 - 4 a f c - 9 f 6 8 - f 3 0 6 b 4 e a 1 8 7 3 < / I n t e r n a l I d > < N a m e > M T S X L _ F o r m u l a s _ V F 1 0 1 8 0 8 9 2 7 ��HQ.�eQ N*NI{�S�6qT.�eQw��YW[�kP 06 7 3 0 0 7 1 6 3 3 < / N a m e > < T e x t > ��HQ.�eQ N*NI{�S�6qT.�eQw��YW[�k  P 0< / T e x t > < B o o k M a r k E n t r y N a m e > M T S X L _ F o r m u l a s _ V F 1 0 1 8 0 8 9 2 7 ��HQ.�eQ N*NI{�S�6qT.�eQw��YW[�kP 06 7 3 0 0 < / B o o k M a r k E n t r y N a m e > < B o o k M a r k E x i t N a m e > M T S X L _ F o r m u l a s _ V F 1 0 1 8 0 8 9 2 7 ��HQ.�eQ N*NI{�S�6qT.�eQw��YW[�kP 07 1 6 3 3 < / B o o k M a r k E x i t N a m e > < B o o k M a r k E n t r y P o s i t i o n > 6 7 3 0 0 < / B o o k M a r k E n t r y P o s i t i o n > < B o o k M a r k E x i t P o s i t i o n > 7 1 6 3 3 < / B o o k M a r k E x i t P o s i t i o n > < / C a p t i o n I t e m > < C a p t i o n I t e m > < I n t e r n a l I d > 8 6 b 9 2 1 a b - a 7 5 9 - 4 8 d 2 - b 1 0 2 - 7 2 3 1 e 2 7 5 8 c 4 a < / I n t e r n a l I d > < N a m e > M T S X L _ F o r m u l a s _ V F 1 0 1 8 0 8 9 2 7  lQ_���__.�eQ �R��\>f:y9SM��v�Qpe�vRh��v^>f:y�]wQ�c:y�JTɋ�`�k*N�Qpe�v\O(u07 1 7 3 3 8 1 1 0 0 < / N a m e > < T e x t >  lQ_���__.�eQ �R��\>f:y9SM��v�Qpe�vRh��  v^>f:y�]wQ�c:y�JTɋ�`�k*N�Qpe�v\O(u0< / T e x t > < B o o k M a r k E n t r y N a m e > M T S X L _ F o r m u l a s _ V F 1 0 1 8 0 8 9 2 7  lQ_���__.�eQ �R��\>f:y9SM��v�Qpe�vRh��v^>f:y�]wQ�c:y�JTɋ�`�k*N�Qpe�v\O(u07 1 7 3 3 < / B o o k M a r k E n t r y N a m e > < B o o k M a r k E x i t N a m e > M T S X L _ F o r m u l a s _ V F 1 0 1 8 0 8 9 2 7  lQ_���__.�eQ �R��\>f:y9SM��v�Qpe�vRh��v^>f:y�]wQ�c:y�JTɋ�`�k*N�Qpe�v\O(u08 1 1 0 0 < / B o o k M a r k E x i t N a m e > < B o o k M a r k E n t r y P o s i t i o n > 7 1 7 3 3 < / B o o k M a r k E n t r y P o s i t i o n > < B o o k M a r k E x i t P o s i t i o n > 8 1 1 0 0 < / B o o k M a r k E x i t P o s i t i o n > < / C a p t i o n I t e m > < C a p t i o n I t e m > < I n t e r n a l I d > a 4 7 7 3 5 2 5 - 0 9 d c - 4 b 3 4 - 9 a 9 4 - 8 5 3 5 1 a 5 0 2 8 7 d < / I n t e r n a l I d > < N a m e > M T S X L _ F o r m u l a s _ V F 1 0 1 8 0 8 9 2 7 �S�Q�v�^�Qpe�6qT�`1\�S�N _�Y:N��Qpe�m�R�Spe�N08 1 2 0 0 8 7 2 0 0 < / N a m e > < T e x t > �S�Q�v�^�Qpe�6qT�`1\�S�N _�Y:N��Qpe�m�R�Spe�N0< / T e x t > < B o o k M a r k E n t r y N a m e > M T S X L _ F o r m u l a s _ V F 1 0 1 8 0 8 9 2 7 �S�Q�v�^�Qpe�6qT�`1\�S�N _�Y:N��Qpe�m�R�Spe�N08 1 2 0 0 < / B o o k M a r k E n t r y N a m e > < B o o k M a r k E x i t N a m e > M T S X L _ F o r m u l a s _ V F 1 0 1 8 0 8 9 2 7 �S�Q�v�^�Qpe�6qT�`1\�S�N _�Y:N��Qpe�m�R�Spe�N08 7 2 0 0 < / B o o k M a r k E x i t N a m e > < B o o k M a r k E n t r y P o s i t i o n > 8 1 2 0 0 < / B o o k M a r k E n t r y P o s i t i o n > < B o o k M a r k E x i t P o s i t i o n > 8 7 2 0 0 < / B o o k M a r k E x i t P o s i t i o n > < / C a p t i o n I t e m > < C a p t i o n I t e m > < I n t e r n a l I d > 3 1 5 c 1 0 b f - 3 8 6 1 - 4 3 5 d - 9 8 8 d - 1 f 8 9 f b 6 3 a b 8 1 < / I n t e r n a l I d > < N a m e > M T S X L _ F o r m u l a s _ V F 1 0 1 8 0 8 9 2 7 �Y�g�`(WO(u�Qpe�e ���.^�R��S �US�QvQT�ysS�S�gw.^�R;N��08 7 3 0 0 9 5 0 0 0 < / N a m e > < T e x t > �Y�g�`(WO(u�Qpe�e ���.^�R��S �US�QvQT�ysS�S�gw.^�R;N��0< / T e x t > < B o o k M a r k E n t r y N a m e > M T S X L _ F o r m u l a s _ V F 1 0 1 8 0 8 9 2 7 �Y�g�`(WO(u�Qpe�e ���.^�R��S �US�QvQT�ysS�S�gw.^�R;N��08 7 3 0 0 < / B o o k M a r k E n t r y N a m e > < B o o k M a r k E x i t N a m e > M T S X L _ F o r m u l a s _ V F 1 0 1 8 0 8 9 2 7 �Y�g�`(WO(u�Qpe�e ���.^�R��S �US�QvQT�ysS�S�gw.^�R;N��09 5 0 0 0 < / B o o k M a r k E x i t N a m e > < B o o k M a r k E n t r y P o s i t i o n > 8 7 3 0 0 < / B o o k M a r k E n t r y P o s i t i o n > < B o o k M a r k E x i t P o s i t i o n > 9 5 0 0 0 < / B o o k M a r k E x i t P o s i t i o n > < / C a p t i o n I t e m > < C a p t i o n I t e m > < I n t e r n a l I d > 7 3 e 2 4 a f 3 - 6 6 6 5 - 4 6 c f - a a 7 0 - d 3 2 2 6 d f a f 9 d 4 < / I n t e r n a l I d > < N a m e > M T S X L _ F o r m u l a s _ V F 1 0 1 8 0 8 9 2 7 �cNeg�b\�[bُ*NlQ_09 5 1 0 0 9 8 3 3 3 < / N a m e > < T e x t > �cNeg�b\�[bُ*NlQ_0< / T e x t > < B o o k M a r k E n t r y N a m e > M T S X L _ F o r m u l a s _ V F 1 0 1 8 0 8 9 2 7 �cNeg�b\�[bُ*NlQ_09 5 1 0 0 < / B o o k M a r k E n t r y N a m e > < B o o k M a r k E x i t N a m e > M T S X L _ F o r m u l a s _ V F 1 0 1 8 0 8 9 2 7 �cNeg�b\�[bُ*NlQ_09 8 3 3 3 < / B o o k M a r k E x i t N a m e > < B o o k M a r k E n t r y P o s i t i o n > 9 5 1 0 0 < / B o o k M a r k E n t r y P o s i t i o n > < B o o k M a r k E x i t P o s i t i o n > 9 8 3 3 3 < / B o o k M a r k E x i t P o s i t i o n > < / C a p t i o n I t e m > < C a p t i o n I t e m > < I n t e r n a l I d > 0 6 3 6 d b 7 8 - b 2 5 e - 4 7 7 b - b d e 5 - 0 1 d 4 5 a d f 4 5 e 6 < / I n t e r n a l I d > < N a m e > M T S X L _ F o r m u l a s _ V F 1 0 1 8 0 8 9 2 7 }Y�N09 8 4 3 3 1 0 0 0 0 0 < / N a m e > < T e x t > }Y�N0< / T e x t > < B o o k M a r k E n t r y N a m e > M T S X L _ F o r m u l a s _ V F 1 0 1 8 0 8 9 2 7 }Y�N09 8 4 3 3 < / B o o k M a r k E n t r y N a m e > < B o o k M a r k E x i t N a m e > M T S X L _ F o r m u l a s _ V F 1 0 1 8 0 8 9 2 7 }Y�N01 0 0 0 0 0 < / B o o k M a r k E x i t N a m e > < B o o k M a r k E n t r y P o s i t i o n > 9 8 4 3 3 < / B o o k M a r k E n t r y P o s i t i o n > < B o o k M a r k E x i t P o s i t i o n > 1 0 0 0 0 0 < / B o o k M a r k E x i t P o s i t i o n > < / C a p t i o n I t e m > < C a p t i o n I t e m > < I n t e r n a l I d > 3 6 0 d 2 9 f 6 - 2 6 5 c - 4 4 d d - b 3 5 2 - a 4 b 6 4 9 3 f 2 d 9 4 < / I n t e r n a l I d > < N a m e > M T S X L _ F o r m u l a s _ V F 1 0 1 8 0 8 9 2 7 �e��>f:y�T*N�R��:S	�y�aS���S�NۏL�peW[���{01 0 0 1 0 0 1 0 5 2 0 0 < / N a m e > < T e x t > �e��>f:y�T*N�R��:S	�y�aS���S�NۏL�peW[���{0< / T e x t > < B o o k M a r k E n t r y N a m e > M T S X L _ F o r m u l a s _ V F 1 0 1 8 0 8 9 2 7 �e��>f:y�T*N�R��:S	�y�aS���S�NۏL�peW[���{01 0 0 1 0 0 < / B o o k M a r k E n t r y N a m e > < B o o k M a r k E x i t N a m e > M T S X L _ F o r m u l a s _ V F 1 0 1 8 0 8 9 2 7 �e��>f:y�T*N�R��:S	�y�aS���S�NۏL�peW[���{01 0 5 2 0 0 < / B o o k M a r k E x i t N a m e > < B o o k M a r k E n t r y P o s i t i o n > 1 0 0 1 0 0 < / B o o k M a r k E n t r y P o s i t i o n > < B o o k M a r k E x i t P o s i t i o n > 1 0 5 2 0 0 < / B o o k M a r k E x i t P o s i t i o n > < / C a p t i o n I t e m > < C a p t i o n I t e m > < I n t e r n a l I d > 2 e 5 d 5 f 5 d - 1 d a 3 - 4 5 9 6 - 8 1 a b - 6 b 5 1 5 e 4 3 7 9 9 e < / I n t e r n a l I d > < N a m e > M T S X L _ F o r m u l a s _ V F 1 0 1 8 0 8 9 2 7 �e6qُ7h��`�S��O�u�`�NHN�ePO(u lQ_ 	�y�aS�1 0 5 3 0 0 1 1 1 3 3 3 < / N a m e > < T e x t > �e6qُ7h��`�S��O�u�`�NHN�ePO(u lQ_ 	�y�aS�< / T e x t > < B o o k M a r k E n t r y N a m e > M T S X L _ F o r m u l a s _ V F 1 0 1 8 0 8 9 2 7 �e6qُ7h��`�S��O�u�`�NHN�ePO(u lQ_ 	�y�aS�1 0 5 3 0 0 < / B o o k M a r k E n t r y N a m e > < B o o k M a r k E x i t N a m e > M T S X L _ F o r m u l a s _ V F 1 0 1 8 0 8 9 2 7 �e6qُ7h��`�S��O�u�`�NHN�ePO(u lQ_ 	�y�aS�1 1 1 3 3 3 < / B o o k M a r k E x i t N a m e > < B o o k M a r k E n t r y P o s i t i o n > 1 0 5 3 0 0 < / B o o k M a r k E n t r y P o s i t i o n > < B o o k M a r k E x i t P o s i t i o n > 1 1 1 3 3 3 < / B o o k M a r k E x i t P o s i t i o n > < / C a p t i o n I t e m > < C a p t i o n I t e m > < I n t e r n a l I d > 3 8 d d 6 1 d 4 - 0 4 0 b - 4 4 c 9 - a 6 a 8 - 5 e 2 d 8 c 6 d a 9 6 1 < / I n t e r n a l I d > < N a m e > M T S X L _ F o r m u l a s _ V F 1 0 1 8 0 8 9 2 7 T{Hh/fS_�` ����g~b�g*N�Qpe�e�1\�S�NO(u�	�y�aS�N01 1 1 4 3 3 1 1 7 1 3 3 < / N a m e > < T e x t > T{Hh/fS_�` ����g~b�g*N�Qpe�e�1\�S�NO(u�	�y�aS�N0< / T e x t > < B o o k M a r k E n t r y N a m e > M T S X L _ F o r m u l a s _ V F 1 0 1 8 0 8 9 2 7 T{Hh/fS_�` ����g~b�g*N�Qpe�e�1\�S�NO(u�	�y�aS�N01 1 1 4 3 3 < / B o o k M a r k E n t r y N a m e > < B o o k M a r k E x i t N a m e > M T S X L _ F o r m u l a s _ V F 1 0 1 8 0 8 9 2 7 T{Hh/fS_�` ����g~b�g*N�Qpe�e�1\�S�NO(u�	�y�aS�N01 1 7 1 3 3 < / B o o k M a r k E x i t N a m e > < B o o k M a r k E n t r y P o s i t i o n > 1 1 1 4 3 3 < / B o o k M a r k E n t r y P o s i t i o n > < B o o k M a r k E x i t P o s i t i o n > 1 1 7 1 3 3 < / B o o k M a r k E x i t P o s i t i o n > < / C a p t i o n I t e m > < C a p t i o n I t e m > < I n t e r n a l I d > 7 c 9 5 b 4 1 a - 8 7 2 b - 4 6 2 9 - 9 2 1 2 - 8 e f b f 9 1 0 e 7 2 b < / I n t e r n a l I d > < N a m e > M T S X L _ F o r m u l a s _ V F 1 0 1 8 0 8 9 2 7 �`�S�N(W�Qpe�^�~-N�g~b�Qpe�^�1 1 7 2 3 3 1 2 0 6 3 3 < / N a m e > < T e x t > �`�S�N(W�Qpe�^�~-N�g~b�Qpe�^�< / T e x t > < B o o k M a r k E n t r y N a m e > M T S X L _ F o r m u l a s _ V F 1 0 1 8 0 8 9 2 7 �`�S�N(W�Qpe�^�~-N�g~b�Qpe�^�1 1 7 2 3 3 < / B o o k M a r k E n t r y N a m e > < B o o k M a r k E x i t N a m e > M T S X L _ F o r m u l a s _ V F 1 0 1 8 0 8 9 2 7 �`�S�N(W�Qpe�^�~-N�g~b�Qpe�^�1 2 0 6 3 3 < / B o o k M a r k E x i t N a m e > < B o o k M a r k E n t r y P o s i t i o n > 1 1 7 2 3 3 < / B o o k M a r k E n t r y P o s i t i o n > < B o o k M a r k E x i t P o s i t i o n > 1 2 0 6 3 3 < / B o o k M a r k E x i t P o s i t i o n > < / C a p t i o n I t e m > < C a p t i o n I t e m > < I n t e r n a l I d > 1 8 3 a 4 0 8 0 - 7 8 b 1 - 4 a 9 e - 9 3 0 c - b 6 a 4 b 4 2 2 7 0 1 1 < / I n t e r n a l I d > < N a m e > M T S X L _ F o r m u l a s _ V F 1 0 1 8 0 8 9 2 7 US�Q�k*N�^N�v�{4Y�sS�Sw0R�[S+T�v�Qpe�vRh�01 2 0 7 3 3 1 2 6 9 6 7 < / N a m e > < T e x t > US�Q�k*N�^N�v�{4Y�sS�Sw0R�[S+T�v�Qpe�vRh�0< / T e x t > < B o o k M a r k E n t r y N a m e > M T S X L _ F o r m u l a s _ V F 1 0 1 8 0 8 9 2 7 US�Q�k*N�^N�v�{4Y�sS�Sw0R�[S+T�v�Qpe�vRh�01 2 0 7 3 3 < / B o o k M a r k E n t r y N a m e > < B o o k M a r k E x i t N a m e > M T S X L _ F o r m u l a s _ V F 1 0 1 8 0 8 9 2 7 US�Q�k*N�^N�v�{4Y�sS�Sw0R�[S+T�v�Qpe�vRh�01 2 6 9 6 7 < / B o o k M a r k E x i t N a m e > < B o o k M a r k E n t r y P o s i t i o n > 1 2 0 7 3 3 < / B o o k M a r k E n t r y P o s i t i o n > < B o o k M a r k E x i t P o s i t i o n > 1 2 6 9 6 7 < / B o o k M a r k E x i t P o s i t i o n > < / C a p t i o n I t e m > < C a p t i o n I t e m > < I n t e r n a l I d > 8 e d 4 2 a d c - f a b a - 4 0 5 1 - a 3 6 4 - 3 e d a 1 c c 2 3 1 e f < / I n t e r n a l I d > < N a m e > M T S X L _ F o r m u l a s _ V F 1 0 1 8 0 8 9 2 7 �SY��`�S�N\ �h�`\P(W�g*N�Qpe
N�ُ7h�OO>f:y N*N�]wQ�c:y�JTɋ�`��Qpe�v\O(u01 2 7 0 6 7 1 3 7 8 3 3 < / N a m e > < T e x t > �SY��`�S�N\ �h�`\P(W�g*N�Qpe
N�  ُ7h�OO>f:y N*N�]wQ�c:y�JTɋ�`��Qpe�v\O(u0< / T e x t > < B o o k M a r k E n t r y N a m e > M T S X L _ F o r m u l a s _ V F 1 0 1 8 0 8 9 2 7 �SY��`�S�N\ �h�`\P(W�g*N�Qpe
N�ُ7h�OO>f:y N*N�]wQ�c:y�JTɋ�`��Qpe�v\O(u01 2 7 0 6 7 < / B o o k M a r k E n t r y N a m e > < B o o k M a r k E x i t N a m e > M T S X L _ F o r m u l a s _ V F 1 0 1 8 0 8 9 2 7 �SY��`�S�N\ �h�`\P(W�g*N�Qpe
N�ُ7h�OO>f:y N*N�]wQ�c:y�JTɋ�`��Qpe�v\O(u01 3 7 8 3 3 < / B o o k M a r k E x i t N a m e > < B o o k M a r k E n t r y P o s i t i o n > 1 2 7 0 6 7 < / B o o k M a r k E n t r y P o s i t i o n > < B o o k M a r k E x i t P o s i t i o n > 1 3 7 8 3 3 < / B o o k M a r k E x i t P o s i t i o n > < / C a p t i o n I t e m > < C a p t i o n I t e m > < I n t e r n a l I d > 8 9 1 c 7 3 2 f - 4 6 4 e - 4 f 9 6 - b 9 c d - 3 0 5 e 9 e 4 9 0 d 0 8 < / I n t e r n a l I d > < N a m e > M T S X L _ F o r m u l a s _ V F 1 0 1 8 0 8 9 2 7 �N��`(WdkY_N�S�N~b0RBl�T}T�N01 3 7 9 3 3 1 4 1 7 3 3 < / N a m e > < T e x t > �N��`(WdkY_N�S�N~b0RBl�T}T�N0< / T e x t > < B o o k M a r k E n t r y N a m e > M T S X L _ F o r m u l a s _ V F 1 0 1 8 0 8 9 2 7 �N��`(WdkY_N�S�N~b0RBl�T}T�N01 3 7 9 3 3 < / B o o k M a r k E n t r y N a m e > < B o o k M a r k E x i t N a m e > M T S X L _ F o r m u l a s _ V F 1 0 1 8 0 8 9 2 7 �N��`(WdkY_N�S�N~b0RBl�T}T�N01 4 1 7 3 3 < / B o o k M a r k E x i t N a m e > < B o o k M a r k E n t r y P o s i t i o n > 1 3 7 9 3 3 < / B o o k M a r k E n t r y P o s i t i o n > < B o o k M a r k E x i t P o s i t i o n > 1 4 1 7 3 3 < / B o o k M a r k E x i t P o s i t i o n > < / C a p t i o n I t e m > < C a p t i o n I t e m > < I n t e r n a l I d > 5 b 6 f 9 5 2 7 - e 0 0 6 - 4 1 e a - a 6 a 4 - 9 b e 0 3 d 6 8 8 f 4 4 < / I n t e r n a l I d > < N a m e > M T S X L _ F o r m u l a s _ V F 1 0 1 8 0 8 9 2 7 dkY��`(WdkY�S�N~b0RvQ�N N�NO(ulQ_�v�]wQ�1 4 1 8 3 3 1 4 6 7 3 3 < / N a m e > < T e x t > dkY��`(WdkY�S�N~b0RvQ�N N�NO(ulQ_�v�]wQ�< / T e x t > < B o o k M a r k E n t r y N a m e > M T S X L _ F o r m u l a s _ V F 1 0 1 8 0 8 9 2 7 dkY��`(WdkY�S�N~b0RvQ�N N�NO(ulQ_�v�]wQ�1 4 1 8 3 3 < / B o o k M a r k E n t r y N a m e > < B o o k M a r k E x i t N a m e > M T S X L _ F o r m u l a s _ V F 1 0 1 8 0 8 9 2 7 dkY��`(WdkY�S�N~b0RvQ�N N�NO(ulQ_�v�]wQ�1 4 6 7 3 3 < / B o o k M a r k E x i t N a m e > < B o o k M a r k E n t r y P o s i t i o n > 1 4 1 8 3 3 < / B o o k M a r k E n t r y P o s i t i o n > < B o o k M a r k E x i t P o s i t i o n > 1 4 6 7 3 3 < / B o o k M a r k E x i t P o s i t i o n > < / C a p t i o n I t e m > < C a p t i o n I t e m > < I n t e r n a l I d > 9 4 b a b 7 9 5 - 8 2 c d - 4 e 5 3 - b d 1 5 - 6 4 8 9 9 9 c 9 d 1 1 8 < / I n t e r n a l I d > < N a m e > M T S X L _ F o r m u l a s _ V F 1 0 1 8 0 8 9 2 7 �O�Yߍ*�_(uUSCQ<h��N�S(u�NꁨRbKb�R���{lQ_�v	�y�01 4 6 8 3 3 1 5 3 7 6 7 < / N a m e > < T e x t > �O�Yߍ*�_(uUSCQ<h��N�S(u�NꁨRbKb�R���{lQ_�v	�y�0< / T e x t > < B o o k M a r k E n t r y N a m e > M T S X L _ F o r m u l a s _ V F 1 0 1 8 0 8 9 2 7 �O�Yߍ*�_(uUSCQ<h��N�S(u�NꁨRbKb�R���{lQ_�v	�y�01 4 6 8 3 3 < / B o o k M a r k E n t r y N a m e > < B o o k M a r k E x i t N a m e > M T S X L _ F o r m u l a s _ V F 1 0 1 8 0 8 9 2 7 �O�Yߍ*�_(uUSCQ<h��N�S(u�NꁨRbKb�R���{lQ_�v	�y�01 5 3 7 6 7 < / B o o k M a r k E x i t N a m e > < B o o k M a r k E n t r y P o s i t i o n > 1 4 6 8 3 3 < / B o o k M a r k E n t r y P o s i t i o n > < B o o k M a r k E x i t P o s i t i o n > 1 5 3 7 6 7 < / B o o k M a r k E x i t P o s i t i o n > < / C a p t i o n I t e m > < C a p t i o n I t e m > < I n t e r n a l I d > d 8 1 6 8 d 9 9 - d b 4 2 - 4 a 3 4 - 8 0 3 0 - f 3 a 6 2 8 5 3 f 9 7 f < / I n t e r n a l I d > < N a m e > M T S X L _ F o r m u l a s _ V F 1 0 1 8 0 8 9 2 7 �cNeg�b\o:y�YUO(W�R��:S
N~b0R�fY}T�N01 5 3 8 6 7 1 6 0 7 9 9 < / N a m e > < T e x t > �cNeg�b\o:y�YUO(W�R��:S
N~b0R�fY}T�N0< / T e x t > < B o o k M a r k E n t r y N a m e > M T S X L _ F o r m u l a s _ V F 1 0 1 8 0 8 9 2 7 �cNeg�b\o:y�YUO(W�R��:S
N~b0R�fY}T�N01 5 3 8 6 7 < / B o o k M a r k E n t r y N a m e > < B o o k M a r k E x i t N a m e > M T S X L _ F o r m u l a s _ V F 1 0 1 8 0 8 9 2 7 �cNeg�b\o:y�YUO(W�R��:S
N~b0R�fY}T�N01 6 0 7 9 9 < / B o o k M a r k E x i t N a m e > < B o o k M a r k E n t r y P o s i t i o n > 1 5 3 8 6 7 < / B o o k M a r k E n t r y P o s i t i o n > < B o o k M a r k E x i t P o s i t i o n > 1 6 0 7 9 9 < / B o o k M a r k E x i t P o s i t i o n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46DE6B4C-FBEF-4A24-A7E0-9782D31B29E2}">
  <ds:schemaRefs>
    <ds:schemaRef ds:uri="http://www.w3.org/2001/XMLSchema"/>
  </ds:schemaRefs>
</ds:datastoreItem>
</file>

<file path=customXml/itemProps10.xml><?xml version="1.0" encoding="utf-8"?>
<ds:datastoreItem xmlns:ds="http://schemas.openxmlformats.org/officeDocument/2006/customXml" ds:itemID="{E5E415BE-44AD-4F67-B141-637FB0F89720}">
  <ds:schemaRefs>
    <ds:schemaRef ds:uri="http://www.w3.org/2001/XMLSchema"/>
  </ds:schemaRefs>
</ds:datastoreItem>
</file>

<file path=customXml/itemProps11.xml><?xml version="1.0" encoding="utf-8"?>
<ds:datastoreItem xmlns:ds="http://schemas.openxmlformats.org/officeDocument/2006/customXml" ds:itemID="{D1C57062-4DE2-4C7B-A08C-7B10ACCA07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0F58DD-D484-4E98-B918-B802CA3C8760}">
  <ds:schemaRefs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7573DED-18AF-4FED-9FB1-0CA62E6B222B}">
  <ds:schemaRefs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BB327B0B-1A65-45BD-9A36-14617270748B}">
  <ds:schemaRefs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772E0B63-F1AD-4A01-A079-32A8E4F1A14F}">
  <ds:schemaRefs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EF7BA436-ABE1-4D08-A304-7E15FF194F8C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4429777E-27E3-4791-9DDA-534623E6E3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8.xml><?xml version="1.0" encoding="utf-8"?>
<ds:datastoreItem xmlns:ds="http://schemas.openxmlformats.org/officeDocument/2006/customXml" ds:itemID="{2B60031C-5856-454E-8A95-187AF43A2F0C}">
  <ds:schemaRefs>
    <ds:schemaRef ds:uri="http://schemas.microsoft.com/office/2006/metadata/properties"/>
    <ds:schemaRef ds:uri="http://schemas.microsoft.com/sharepoint/v3"/>
  </ds:schemaRefs>
</ds:datastoreItem>
</file>

<file path=customXml/itemProps9.xml><?xml version="1.0" encoding="utf-8"?>
<ds:datastoreItem xmlns:ds="http://schemas.openxmlformats.org/officeDocument/2006/customXml" ds:itemID="{B51DEAD8-871E-46BC-883B-F64EFBEFC406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4278</TotalTime>
  <Words>7876</Words>
  <Application>Microsoft Office PowerPoint</Application>
  <PresentationFormat>On-screen Show (4:3)</PresentationFormat>
  <Paragraphs>347</Paragraphs>
  <Slides>25</Slides>
  <Notes>20</Notes>
  <HiddenSlides>1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Office2010_training_template</vt:lpstr>
      <vt:lpstr>开始之前</vt:lpstr>
      <vt:lpstr>Microsoft® Excel® 2010 培训</vt:lpstr>
      <vt:lpstr>课程内容</vt:lpstr>
      <vt:lpstr>概述：转换到 Excel 2010</vt:lpstr>
      <vt:lpstr>课程目标</vt:lpstr>
      <vt:lpstr>开始在 Excel 2010 中工作</vt:lpstr>
      <vt:lpstr>在 Backstage 视图中处理文件</vt:lpstr>
      <vt:lpstr>在“开始”选项卡上执行基本操作</vt:lpstr>
      <vt:lpstr>随时随地进行数学运算</vt:lpstr>
      <vt:lpstr>需要时使用命令</vt:lpstr>
      <vt:lpstr>使用键盘</vt:lpstr>
      <vt:lpstr>保持常用按钮可见</vt:lpstr>
      <vt:lpstr>使用新旧 Excel 版本工作</vt:lpstr>
      <vt:lpstr>测验问题 1</vt:lpstr>
      <vt:lpstr>测验问题 1</vt:lpstr>
      <vt:lpstr>测验问题 2</vt:lpstr>
      <vt:lpstr>测验问题 2</vt:lpstr>
      <vt:lpstr>测验问题 3</vt:lpstr>
      <vt:lpstr>测验问题 3</vt:lpstr>
      <vt:lpstr>测验问题 4</vt:lpstr>
      <vt:lpstr>测验问题 4</vt:lpstr>
      <vt:lpstr>测验问题 5</vt:lpstr>
      <vt:lpstr>测验问题 5</vt:lpstr>
      <vt:lpstr>课程摘要卡</vt:lpstr>
      <vt:lpstr>使用此模板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 the switch to Excel 2010</dc:title>
  <dc:creator>Lindsay Latimore (Wes Rataushk &amp; Assc Inc)</dc:creator>
  <cp:keywords>O14 Excel Offline Training</cp:keywords>
  <cp:lastModifiedBy> </cp:lastModifiedBy>
  <cp:revision>262</cp:revision>
  <dcterms:created xsi:type="dcterms:W3CDTF">2010-04-16T18:13:32Z</dcterms:created>
  <dcterms:modified xsi:type="dcterms:W3CDTF">2011-04-07T08:32:00Z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0x0101009148F5A04DDD49CBA7127AADA5FB792B009F954A3E83E2984BACE141CCD92C3E6900B5841E271C425746B1187324DC1131DC</vt:lpwstr>
  </property>
  <property fmtid="{D5CDD505-2E9C-101B-9397-08002B2CF9AE}" pid="3" name="Voice">
    <vt:lpwstr>N/A</vt:lpwstr>
  </property>
  <property fmtid="{D5CDD505-2E9C-101B-9397-08002B2CF9AE}" pid="4" name="SupportFilesRequired">
    <vt:bool>false</vt:bool>
  </property>
  <property fmtid="{D5CDD505-2E9C-101B-9397-08002B2CF9AE}" pid="5" name="APEditor">
    <vt:lpwstr/>
  </property>
  <property fmtid="{D5CDD505-2E9C-101B-9397-08002B2CF9AE}" pid="6" name="ArtLoc">
    <vt:lpwstr>Null</vt:lpwstr>
  </property>
  <property fmtid="{D5CDD505-2E9C-101B-9397-08002B2CF9AE}" pid="7" name="Artist">
    <vt:lpwstr/>
  </property>
  <property fmtid="{D5CDD505-2E9C-101B-9397-08002B2CF9AE}" pid="8" name="MachineTranslated">
    <vt:bool>false</vt:bool>
  </property>
  <property fmtid="{D5CDD505-2E9C-101B-9397-08002B2CF9AE}" pid="9" name="PublishTargets">
    <vt:lpwstr>OfficeOnline</vt:lpwstr>
  </property>
  <property fmtid="{D5CDD505-2E9C-101B-9397-08002B2CF9AE}" pid="10" name="AcquiredFrom">
    <vt:lpwstr>Internal MS</vt:lpwstr>
  </property>
  <property fmtid="{D5CDD505-2E9C-101B-9397-08002B2CF9AE}" pid="11" name="AssetStart">
    <vt:filetime>2011-02-21T20:32:02Z</vt:filetime>
  </property>
  <property fmtid="{D5CDD505-2E9C-101B-9397-08002B2CF9AE}" pid="12" name="UALocRecommendation">
    <vt:lpwstr>Localize</vt:lpwstr>
  </property>
  <property fmtid="{D5CDD505-2E9C-101B-9397-08002B2CF9AE}" pid="13" name="ShowIn">
    <vt:lpwstr>Show everywhere</vt:lpwstr>
  </property>
  <property fmtid="{D5CDD505-2E9C-101B-9397-08002B2CF9AE}" pid="14" name="Downloads">
    <vt:lpwstr>0</vt:lpwstr>
  </property>
  <property fmtid="{D5CDD505-2E9C-101B-9397-08002B2CF9AE}" pid="15" name="IsDeleted">
    <vt:bool>false</vt:bool>
  </property>
  <property fmtid="{D5CDD505-2E9C-101B-9397-08002B2CF9AE}" pid="16" name="AssetExpire">
    <vt:filetime>2029-05-12T07:00:00Z</vt:filetime>
  </property>
  <property fmtid="{D5CDD505-2E9C-101B-9397-08002B2CF9AE}" pid="17" name="Designer">
    <vt:lpwstr/>
  </property>
  <property fmtid="{D5CDD505-2E9C-101B-9397-08002B2CF9AE}" pid="18" name="CSXUpdate">
    <vt:bool>false</vt:bool>
  </property>
  <property fmtid="{D5CDD505-2E9C-101B-9397-08002B2CF9AE}" pid="19" name="OrderedBy">
    <vt:lpwstr/>
  </property>
  <property fmtid="{D5CDD505-2E9C-101B-9397-08002B2CF9AE}" pid="20" name="CrawlForDependencies">
    <vt:bool>false</vt:bool>
  </property>
  <property fmtid="{D5CDD505-2E9C-101B-9397-08002B2CF9AE}" pid="21" name="TrustLevel">
    <vt:lpwstr>1 Microsoft Managed Content</vt:lpwstr>
  </property>
  <property fmtid="{D5CDD505-2E9C-101B-9397-08002B2CF9AE}" pid="22" name="IsSearchable">
    <vt:bool>false</vt:bool>
  </property>
  <property fmtid="{D5CDD505-2E9C-101B-9397-08002B2CF9AE}" pid="23" name="Environment">
    <vt:bool>false</vt:bool>
  </property>
  <property fmtid="{D5CDD505-2E9C-101B-9397-08002B2CF9AE}" pid="24" name="OutputCachingOn">
    <vt:bool>false</vt:bool>
  </property>
  <property fmtid="{D5CDD505-2E9C-101B-9397-08002B2CF9AE}" pid="25" name="APAuthor">
    <vt:lpwstr>1046</vt:lpwstr>
  </property>
  <property fmtid="{D5CDD505-2E9C-101B-9397-08002B2CF9AE}" pid="26" name="AssetId">
    <vt:lpwstr>ZD102552093</vt:lpwstr>
  </property>
  <property fmtid="{D5CDD505-2E9C-101B-9397-08002B2CF9AE}" pid="27" name="PublishStatusLookup">
    <vt:lpwstr>1143360</vt:lpwstr>
  </property>
</Properties>
</file>