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7.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8.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8"/>
    <p:sldMasterId id="2147483669" r:id="rId9"/>
  </p:sldMasterIdLst>
  <p:notesMasterIdLst>
    <p:notesMasterId r:id="rId30"/>
  </p:notesMasterIdLst>
  <p:sldIdLst>
    <p:sldId id="328" r:id="rId10"/>
    <p:sldId id="279" r:id="rId11"/>
    <p:sldId id="280" r:id="rId12"/>
    <p:sldId id="281" r:id="rId13"/>
    <p:sldId id="282" r:id="rId14"/>
    <p:sldId id="283" r:id="rId15"/>
    <p:sldId id="316" r:id="rId16"/>
    <p:sldId id="341" r:id="rId17"/>
    <p:sldId id="340" r:id="rId18"/>
    <p:sldId id="305" r:id="rId19"/>
    <p:sldId id="285" r:id="rId20"/>
    <p:sldId id="287" r:id="rId21"/>
    <p:sldId id="329" r:id="rId22"/>
    <p:sldId id="330" r:id="rId23"/>
    <p:sldId id="331" r:id="rId24"/>
    <p:sldId id="332" r:id="rId25"/>
    <p:sldId id="333" r:id="rId26"/>
    <p:sldId id="334" r:id="rId27"/>
    <p:sldId id="288" r:id="rId28"/>
    <p:sldId id="32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1" clrIdx="2"/>
  <p:cmAuthor id="3" name="Lindsay Latimore" initials="LFL" lastIdx="14" clrIdx="3"/>
  <p:cmAuthor id="4" name="GonzaloA" initials="GA" lastIdx="4" clrIdx="4"/>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1479" autoAdjust="0"/>
  </p:normalViewPr>
  <p:slideViewPr>
    <p:cSldViewPr>
      <p:cViewPr varScale="1">
        <p:scale>
          <a:sx n="107" d="100"/>
          <a:sy n="107" d="100"/>
        </p:scale>
        <p:origin x="-1734" y="-84"/>
      </p:cViewPr>
      <p:guideLst>
        <p:guide orient="horz" pos="384"/>
        <p:guide orient="horz" pos="1104"/>
        <p:guide orient="horz" pos="624"/>
        <p:guide pos="1968"/>
        <p:guide pos="384"/>
        <p:guide pos="960"/>
        <p:guide pos="4704"/>
        <p:guide pos="192"/>
        <p:guide pos="3936"/>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p:scale>
          <a:sx n="80" d="100"/>
          <a:sy n="80" d="100"/>
        </p:scale>
        <p:origin x="-348" y="-4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11/30/2011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dirty="0"/>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itchFamily="34" charset="0"/>
        <a:ea typeface="Segoe UI" pitchFamily="34" charset="0"/>
        <a:cs typeface="Segoe UI" pitchFamily="34" charset="0"/>
      </a:defRPr>
    </a:lvl1pPr>
    <a:lvl2pPr marL="457200" algn="l" defTabSz="914400" rtl="0" eaLnBrk="1" latinLnBrk="0" hangingPunct="1">
      <a:defRPr sz="1200" kern="1200">
        <a:solidFill>
          <a:schemeClr val="tx1"/>
        </a:solidFill>
        <a:latin typeface="Segoe UI" pitchFamily="34" charset="0"/>
        <a:ea typeface="Segoe UI" pitchFamily="34" charset="0"/>
        <a:cs typeface="Segoe UI" pitchFamily="34" charset="0"/>
      </a:defRPr>
    </a:lvl2pPr>
    <a:lvl3pPr marL="914400" algn="l" defTabSz="914400" rtl="0" eaLnBrk="1" latinLnBrk="0" hangingPunct="1">
      <a:defRPr sz="1200" kern="1200">
        <a:solidFill>
          <a:schemeClr val="tx1"/>
        </a:solidFill>
        <a:latin typeface="Segoe UI" pitchFamily="34" charset="0"/>
        <a:ea typeface="Segoe UI" pitchFamily="34" charset="0"/>
        <a:cs typeface="Segoe UI" pitchFamily="34" charset="0"/>
      </a:defRPr>
    </a:lvl3pPr>
    <a:lvl4pPr marL="1371600" algn="l" defTabSz="914400" rtl="0" eaLnBrk="1" latinLnBrk="0" hangingPunct="1">
      <a:defRPr sz="1200" kern="1200">
        <a:solidFill>
          <a:schemeClr val="tx1"/>
        </a:solidFill>
        <a:latin typeface="Segoe UI" pitchFamily="34" charset="0"/>
        <a:ea typeface="Segoe UI" pitchFamily="34" charset="0"/>
        <a:cs typeface="Segoe UI" pitchFamily="34" charset="0"/>
      </a:defRPr>
    </a:lvl4pPr>
    <a:lvl5pPr marL="1828800" algn="l" defTabSz="914400" rtl="0" eaLnBrk="1" latinLnBrk="0" hangingPunct="1">
      <a:defRPr sz="1200" kern="1200">
        <a:solidFill>
          <a:schemeClr val="tx1"/>
        </a:solidFill>
        <a:latin typeface="Segoe UI" pitchFamily="34" charset="0"/>
        <a:ea typeface="Segoe UI" pitchFamily="34" charset="0"/>
        <a:cs typeface="Segoe UI"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latin typeface="Microsoft YaHei" pitchFamily="34" charset="-122"/>
                <a:ea typeface="Microsoft YaHei" pitchFamily="34" charset="-122"/>
              </a:rPr>
              <a:t>在以下网站下载 </a:t>
            </a:r>
            <a:r>
              <a:rPr lang="en-US" dirty="0" smtClean="0">
                <a:latin typeface="Microsoft YaHei" pitchFamily="34" charset="-122"/>
                <a:ea typeface="Microsoft YaHei" pitchFamily="34" charset="-122"/>
              </a:rPr>
              <a:t>PowerPoint </a:t>
            </a:r>
            <a:r>
              <a:rPr lang="en-US" dirty="0" err="1" smtClean="0">
                <a:latin typeface="Microsoft YaHei" pitchFamily="34" charset="-122"/>
                <a:ea typeface="Microsoft YaHei" pitchFamily="34" charset="-122"/>
              </a:rPr>
              <a:t>Viewer：http</a:t>
            </a:r>
            <a:r>
              <a:rPr lang="en-US" dirty="0" smtClean="0">
                <a:latin typeface="Microsoft YaHei" pitchFamily="34" charset="-122"/>
                <a:ea typeface="Microsoft YaHei" pitchFamily="34" charset="-122"/>
              </a:rPr>
              <a:t>://</a:t>
            </a:r>
            <a:r>
              <a:rPr lang="en-US" dirty="0" err="1" smtClean="0">
                <a:latin typeface="Microsoft YaHei" pitchFamily="34" charset="-122"/>
                <a:ea typeface="Microsoft YaHei" pitchFamily="34" charset="-122"/>
              </a:rPr>
              <a:t>www.microsoft.com</a:t>
            </a:r>
            <a:r>
              <a:rPr lang="en-US" dirty="0" smtClean="0">
                <a:latin typeface="Microsoft YaHei" pitchFamily="34" charset="-122"/>
                <a:ea typeface="Microsoft YaHei" pitchFamily="34" charset="-122"/>
              </a:rPr>
              <a:t>/downloads/</a:t>
            </a:r>
            <a:r>
              <a:rPr lang="en-US" dirty="0" err="1" smtClean="0">
                <a:latin typeface="Microsoft YaHei" pitchFamily="34" charset="-122"/>
                <a:ea typeface="Microsoft YaHei" pitchFamily="34" charset="-122"/>
              </a:rPr>
              <a:t>zh-cn</a:t>
            </a:r>
            <a:r>
              <a:rPr lang="en-US" dirty="0" smtClean="0">
                <a:latin typeface="Microsoft YaHei" pitchFamily="34" charset="-122"/>
                <a:ea typeface="Microsoft YaHei" pitchFamily="34" charset="-122"/>
              </a:rPr>
              <a:t>/</a:t>
            </a:r>
            <a:r>
              <a:rPr lang="en-US" dirty="0" err="1" smtClean="0">
                <a:latin typeface="Microsoft YaHei" pitchFamily="34" charset="-122"/>
                <a:ea typeface="Microsoft YaHei" pitchFamily="34" charset="-122"/>
              </a:rPr>
              <a:t>details.aspx?familyid</a:t>
            </a:r>
            <a:r>
              <a:rPr lang="en-US" dirty="0" smtClean="0">
                <a:latin typeface="Microsoft YaHei" pitchFamily="34" charset="-122"/>
                <a:ea typeface="Microsoft YaHei" pitchFamily="34" charset="-122"/>
              </a:rPr>
              <a:t>=</a:t>
            </a:r>
            <a:r>
              <a:rPr lang="en-US" dirty="0" err="1" smtClean="0">
                <a:latin typeface="Microsoft YaHei" pitchFamily="34" charset="-122"/>
                <a:ea typeface="Microsoft YaHei" pitchFamily="34" charset="-122"/>
              </a:rPr>
              <a:t>cb9bf144-1076-4615-9951-294eeb832823&amp;displaylang</a:t>
            </a:r>
            <a:r>
              <a:rPr lang="en-US" dirty="0" smtClean="0">
                <a:latin typeface="Microsoft YaHei" pitchFamily="34" charset="-122"/>
                <a:ea typeface="Microsoft YaHei" pitchFamily="34" charset="-122"/>
              </a:rPr>
              <a:t>=</a:t>
            </a:r>
            <a:r>
              <a:rPr lang="en-US" dirty="0" err="1" smtClean="0">
                <a:latin typeface="Microsoft YaHei" pitchFamily="34" charset="-122"/>
                <a:ea typeface="Microsoft YaHei" pitchFamily="34" charset="-122"/>
              </a:rPr>
              <a:t>zh-cn</a:t>
            </a:r>
            <a:r>
              <a:rPr lang="en-US" dirty="0" smtClean="0">
                <a:latin typeface="Microsoft YaHei" pitchFamily="34" charset="-122"/>
                <a:ea typeface="Microsoft YaHei" pitchFamily="34" charset="-122"/>
              </a:rPr>
              <a:t>。</a:t>
            </a:r>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586126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latin typeface="Microsoft YaHei" pitchFamily="34" charset="-122"/>
                <a:ea typeface="Microsoft YaHei" pitchFamily="34" charset="-122"/>
              </a:rPr>
              <a:t>[</a:t>
            </a:r>
            <a:r>
              <a:rPr lang="zh-CN" altLang="en-US" b="1" dirty="0" smtClean="0">
                <a:latin typeface="Microsoft YaHei" pitchFamily="34" charset="-122"/>
                <a:ea typeface="Microsoft YaHei" pitchFamily="34" charset="-122"/>
              </a:rPr>
              <a:t>讲师注意：</a:t>
            </a:r>
            <a:r>
              <a:rPr lang="zh-CN" altLang="en-US" dirty="0" smtClean="0">
                <a:latin typeface="Microsoft YaHei" pitchFamily="34" charset="-122"/>
                <a:ea typeface="Microsoft YaHei" pitchFamily="34" charset="-122"/>
              </a:rPr>
              <a:t>通过安装在计算机上的 </a:t>
            </a:r>
            <a:r>
              <a:rPr lang="en-US" altLang="zh-CN" dirty="0" smtClean="0">
                <a:latin typeface="Microsoft YaHei" pitchFamily="34" charset="-122"/>
                <a:ea typeface="Microsoft YaHei" pitchFamily="34" charset="-122"/>
              </a:rPr>
              <a:t>Excel 2010</a:t>
            </a:r>
            <a:r>
              <a:rPr lang="zh-CN" altLang="en-US" dirty="0" smtClean="0">
                <a:latin typeface="Microsoft YaHei" pitchFamily="34" charset="-122"/>
                <a:ea typeface="Microsoft YaHei" pitchFamily="34" charset="-122"/>
              </a:rPr>
              <a:t>，您可以单击幻灯片中的链接转到在线练习。</a:t>
            </a:r>
            <a:r>
              <a:rPr lang="en-US" dirty="0" smtClean="0">
                <a:latin typeface="Microsoft YaHei" pitchFamily="34" charset="-122"/>
                <a:ea typeface="Microsoft YaHei" pitchFamily="34" charset="-122"/>
              </a:rPr>
              <a:t> </a:t>
            </a:r>
            <a:r>
              <a:rPr lang="zh-CN" altLang="en-US" dirty="0" smtClean="0">
                <a:latin typeface="Microsoft YaHei" pitchFamily="34" charset="-122"/>
                <a:ea typeface="Microsoft YaHei" pitchFamily="34" charset="-122"/>
              </a:rPr>
              <a:t>在练习中，您可以按照说明在 </a:t>
            </a:r>
            <a:r>
              <a:rPr lang="en-US" altLang="zh-CN" dirty="0" smtClean="0">
                <a:latin typeface="Microsoft YaHei" pitchFamily="34" charset="-122"/>
                <a:ea typeface="Microsoft YaHei" pitchFamily="34" charset="-122"/>
              </a:rPr>
              <a:t>Excel 2010 </a:t>
            </a:r>
            <a:r>
              <a:rPr lang="zh-CN" altLang="en-US" dirty="0" smtClean="0">
                <a:latin typeface="Microsoft YaHei" pitchFamily="34" charset="-122"/>
                <a:ea typeface="Microsoft YaHei" pitchFamily="34" charset="-122"/>
              </a:rPr>
              <a:t>中执行每项任务。</a:t>
            </a:r>
            <a:r>
              <a:rPr lang="en-US" dirty="0" smtClean="0">
                <a:latin typeface="Microsoft YaHei" pitchFamily="34" charset="-122"/>
                <a:ea typeface="Microsoft YaHei" pitchFamily="34" charset="-122"/>
              </a:rPr>
              <a:t> </a:t>
            </a:r>
            <a:r>
              <a:rPr lang="zh-CN" altLang="en-US" dirty="0" smtClean="0">
                <a:latin typeface="Microsoft YaHei" pitchFamily="34" charset="-122"/>
                <a:ea typeface="Microsoft YaHei" pitchFamily="34" charset="-122"/>
              </a:rPr>
              <a:t>重要提示：如果您没有 </a:t>
            </a:r>
            <a:r>
              <a:rPr lang="en-US" altLang="zh-CN" dirty="0" smtClean="0">
                <a:latin typeface="Microsoft YaHei" pitchFamily="34" charset="-122"/>
                <a:ea typeface="Microsoft YaHei" pitchFamily="34" charset="-122"/>
              </a:rPr>
              <a:t>Excel 2010</a:t>
            </a:r>
            <a:r>
              <a:rPr lang="zh-CN" altLang="en-US" dirty="0" smtClean="0">
                <a:latin typeface="Microsoft YaHei" pitchFamily="34" charset="-122"/>
                <a:ea typeface="Microsoft YaHei" pitchFamily="34" charset="-122"/>
              </a:rPr>
              <a:t>，则您将无法访问练习说明。</a:t>
            </a:r>
            <a:r>
              <a:rPr lang="en-US" altLang="zh-CN" dirty="0" smtClean="0">
                <a:latin typeface="Microsoft YaHei" pitchFamily="34" charset="-122"/>
                <a:ea typeface="Microsoft YaHei" pitchFamily="34" charset="-122"/>
              </a:rPr>
              <a:t>]</a:t>
            </a:r>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10</a:t>
            </a:fld>
            <a:endParaRPr lang="en-US" dirty="0"/>
          </a:p>
        </p:txBody>
      </p:sp>
    </p:spTree>
    <p:extLst>
      <p:ext uri="{BB962C8B-B14F-4D97-AF65-F5344CB8AC3E}">
        <p14:creationId xmlns:p14="http://schemas.microsoft.com/office/powerpoint/2010/main" val="956820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11</a:t>
            </a:fld>
            <a:endParaRPr lang="en-US" dirty="0"/>
          </a:p>
        </p:txBody>
      </p:sp>
    </p:spTree>
    <p:extLst>
      <p:ext uri="{BB962C8B-B14F-4D97-AF65-F5344CB8AC3E}">
        <p14:creationId xmlns:p14="http://schemas.microsoft.com/office/powerpoint/2010/main" val="701614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12</a:t>
            </a:fld>
            <a:endParaRPr lang="en-US" dirty="0"/>
          </a:p>
        </p:txBody>
      </p:sp>
    </p:spTree>
    <p:extLst>
      <p:ext uri="{BB962C8B-B14F-4D97-AF65-F5344CB8AC3E}">
        <p14:creationId xmlns:p14="http://schemas.microsoft.com/office/powerpoint/2010/main" val="3124597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13</a:t>
            </a:fld>
            <a:endParaRPr lang="en-US" dirty="0"/>
          </a:p>
        </p:txBody>
      </p:sp>
    </p:spTree>
    <p:extLst>
      <p:ext uri="{BB962C8B-B14F-4D97-AF65-F5344CB8AC3E}">
        <p14:creationId xmlns:p14="http://schemas.microsoft.com/office/powerpoint/2010/main" val="701614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14</a:t>
            </a:fld>
            <a:endParaRPr lang="en-US" dirty="0"/>
          </a:p>
        </p:txBody>
      </p:sp>
    </p:spTree>
    <p:extLst>
      <p:ext uri="{BB962C8B-B14F-4D97-AF65-F5344CB8AC3E}">
        <p14:creationId xmlns:p14="http://schemas.microsoft.com/office/powerpoint/2010/main" val="42116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15</a:t>
            </a:fld>
            <a:endParaRPr lang="en-US" dirty="0"/>
          </a:p>
        </p:txBody>
      </p:sp>
    </p:spTree>
    <p:extLst>
      <p:ext uri="{BB962C8B-B14F-4D97-AF65-F5344CB8AC3E}">
        <p14:creationId xmlns:p14="http://schemas.microsoft.com/office/powerpoint/2010/main" val="701614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16</a:t>
            </a:fld>
            <a:endParaRPr lang="en-US" dirty="0"/>
          </a:p>
        </p:txBody>
      </p:sp>
    </p:spTree>
    <p:extLst>
      <p:ext uri="{BB962C8B-B14F-4D97-AF65-F5344CB8AC3E}">
        <p14:creationId xmlns:p14="http://schemas.microsoft.com/office/powerpoint/2010/main" val="396788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17</a:t>
            </a:fld>
            <a:endParaRPr lang="en-US" dirty="0"/>
          </a:p>
        </p:txBody>
      </p:sp>
    </p:spTree>
    <p:extLst>
      <p:ext uri="{BB962C8B-B14F-4D97-AF65-F5344CB8AC3E}">
        <p14:creationId xmlns:p14="http://schemas.microsoft.com/office/powerpoint/2010/main" val="701614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18</a:t>
            </a:fld>
            <a:endParaRPr lang="en-US" dirty="0"/>
          </a:p>
        </p:txBody>
      </p:sp>
    </p:spTree>
    <p:extLst>
      <p:ext uri="{BB962C8B-B14F-4D97-AF65-F5344CB8AC3E}">
        <p14:creationId xmlns:p14="http://schemas.microsoft.com/office/powerpoint/2010/main" val="2069795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19</a:t>
            </a:fld>
            <a:endParaRPr lang="en-US" dirty="0"/>
          </a:p>
        </p:txBody>
      </p:sp>
    </p:spTree>
    <p:extLst>
      <p:ext uri="{BB962C8B-B14F-4D97-AF65-F5344CB8AC3E}">
        <p14:creationId xmlns:p14="http://schemas.microsoft.com/office/powerpoint/2010/main" val="2306890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icrosoft YaHei" pitchFamily="34" charset="-122"/>
                <a:ea typeface="Microsoft YaHei" pitchFamily="34" charset="-122"/>
              </a:rPr>
              <a:t>[</a:t>
            </a:r>
            <a:r>
              <a:rPr lang="zh-CN" altLang="en-US" b="1" dirty="0" smtClean="0">
                <a:latin typeface="Microsoft YaHei" pitchFamily="34" charset="-122"/>
                <a:ea typeface="Microsoft YaHei" pitchFamily="34" charset="-122"/>
              </a:rPr>
              <a:t>讲师注意：</a:t>
            </a:r>
            <a:r>
              <a:rPr lang="en-US" dirty="0" smtClean="0">
                <a:latin typeface="Microsoft YaHei" pitchFamily="34" charset="-122"/>
                <a:ea typeface="Microsoft YaHei" pitchFamily="34" charset="-122"/>
              </a:rPr>
              <a:t> </a:t>
            </a:r>
          </a:p>
          <a:p>
            <a:pPr marL="171450" indent="-171450">
              <a:buFont typeface="Arial" pitchFamily="34" charset="0"/>
              <a:buChar char="•"/>
            </a:pPr>
            <a:r>
              <a:rPr lang="zh-CN" altLang="en-US" sz="1200" kern="1200" dirty="0" smtClean="0">
                <a:solidFill>
                  <a:schemeClr val="tx1"/>
                </a:solidFill>
                <a:effectLst/>
                <a:latin typeface="Microsoft YaHei" pitchFamily="34" charset="-122"/>
                <a:ea typeface="Microsoft YaHei" pitchFamily="34" charset="-122"/>
                <a:cs typeface="Segoe UI" pitchFamily="34" charset="0"/>
              </a:rPr>
              <a:t>必须在 </a:t>
            </a:r>
            <a:r>
              <a:rPr lang="en-US" sz="1200" kern="1200" dirty="0" smtClean="0">
                <a:solidFill>
                  <a:schemeClr val="tx1"/>
                </a:solidFill>
                <a:effectLst/>
                <a:latin typeface="Microsoft YaHei" pitchFamily="34" charset="-122"/>
                <a:ea typeface="Microsoft YaHei" pitchFamily="34" charset="-122"/>
                <a:cs typeface="Segoe UI" pitchFamily="34" charset="0"/>
              </a:rPr>
              <a:t>PowerPoint 2010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中查看此演示文稿。</a:t>
            </a:r>
            <a:r>
              <a:rPr lang="en-US" sz="1200" kern="1200" baseline="0" dirty="0" smtClean="0">
                <a:solidFill>
                  <a:schemeClr val="tx1"/>
                </a:solidFill>
                <a:effectLst/>
                <a:latin typeface="Microsoft YaHei" pitchFamily="34" charset="-122"/>
                <a:ea typeface="Microsoft YaHei" pitchFamily="34" charset="-122"/>
                <a:cs typeface="Segoe UI" pitchFamily="34" charset="0"/>
              </a:rPr>
              <a:t>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如果您没有 </a:t>
            </a:r>
            <a:r>
              <a:rPr lang="en-US" altLang="zh-CN" sz="1200" kern="1200" dirty="0" smtClean="0">
                <a:solidFill>
                  <a:schemeClr val="tx1"/>
                </a:solidFill>
                <a:effectLst/>
                <a:latin typeface="Microsoft YaHei" pitchFamily="34" charset="-122"/>
                <a:ea typeface="Microsoft YaHei" pitchFamily="34" charset="-122"/>
                <a:cs typeface="Segoe UI" pitchFamily="34" charset="0"/>
              </a:rPr>
              <a:t>PowerPoint 2010</a:t>
            </a:r>
            <a:r>
              <a:rPr lang="zh-CN" altLang="en-US" sz="1200" kern="1200" dirty="0" smtClean="0">
                <a:solidFill>
                  <a:schemeClr val="tx1"/>
                </a:solidFill>
                <a:effectLst/>
                <a:latin typeface="Microsoft YaHei" pitchFamily="34" charset="-122"/>
                <a:ea typeface="Microsoft YaHei" pitchFamily="34" charset="-122"/>
                <a:cs typeface="Segoe UI" pitchFamily="34" charset="0"/>
              </a:rPr>
              <a:t>，则演示文稿中包含的视频将无法播放。如果您没有 </a:t>
            </a:r>
            <a:r>
              <a:rPr lang="en-US" sz="1200" kern="1200" dirty="0" smtClean="0">
                <a:solidFill>
                  <a:schemeClr val="tx1"/>
                </a:solidFill>
                <a:effectLst/>
                <a:latin typeface="Microsoft YaHei" pitchFamily="34" charset="-122"/>
                <a:ea typeface="Microsoft YaHei" pitchFamily="34" charset="-122"/>
                <a:cs typeface="Segoe UI" pitchFamily="34" charset="0"/>
              </a:rPr>
              <a:t>PowerPoint 2010，</a:t>
            </a:r>
            <a:r>
              <a:rPr lang="zh-CN" altLang="en-US" sz="1200" kern="1200" dirty="0" smtClean="0">
                <a:solidFill>
                  <a:schemeClr val="tx1"/>
                </a:solidFill>
                <a:effectLst/>
                <a:latin typeface="Microsoft YaHei" pitchFamily="34" charset="-122"/>
                <a:ea typeface="Microsoft YaHei" pitchFamily="34" charset="-122"/>
                <a:cs typeface="Segoe UI" pitchFamily="34" charset="0"/>
              </a:rPr>
              <a:t>请下载 </a:t>
            </a:r>
            <a:r>
              <a:rPr lang="en-US" sz="1200" kern="1200" dirty="0" smtClean="0">
                <a:solidFill>
                  <a:schemeClr val="tx1"/>
                </a:solidFill>
                <a:effectLst/>
                <a:latin typeface="Microsoft YaHei" pitchFamily="34" charset="-122"/>
                <a:ea typeface="Microsoft YaHei" pitchFamily="34" charset="-122"/>
                <a:cs typeface="Segoe UI" pitchFamily="34" charset="0"/>
              </a:rPr>
              <a:t>PowerPoint Viewer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以查看这些文件：</a:t>
            </a:r>
            <a:r>
              <a:rPr lang="en-US" sz="1200" kern="1200" dirty="0" smtClean="0">
                <a:solidFill>
                  <a:schemeClr val="tx1"/>
                </a:solidFill>
                <a:effectLst/>
                <a:latin typeface="Microsoft YaHei" pitchFamily="34" charset="-122"/>
                <a:ea typeface="Microsoft YaHei" pitchFamily="34" charset="-122"/>
                <a:cs typeface="Segoe UI" pitchFamily="34" charset="0"/>
              </a:rPr>
              <a:t>http://</a:t>
            </a:r>
            <a:r>
              <a:rPr lang="en-US" sz="1200" kern="1200" dirty="0" err="1" smtClean="0">
                <a:solidFill>
                  <a:schemeClr val="tx1"/>
                </a:solidFill>
                <a:effectLst/>
                <a:latin typeface="Microsoft YaHei" pitchFamily="34" charset="-122"/>
                <a:ea typeface="Microsoft YaHei" pitchFamily="34" charset="-122"/>
                <a:cs typeface="Segoe UI" pitchFamily="34" charset="0"/>
              </a:rPr>
              <a:t>www.microsoft.com</a:t>
            </a:r>
            <a:r>
              <a:rPr lang="en-US" sz="1200" kern="1200" dirty="0" smtClean="0">
                <a:solidFill>
                  <a:schemeClr val="tx1"/>
                </a:solidFill>
                <a:effectLst/>
                <a:latin typeface="Microsoft YaHei" pitchFamily="34" charset="-122"/>
                <a:ea typeface="Microsoft YaHei" pitchFamily="34" charset="-122"/>
                <a:cs typeface="Segoe UI" pitchFamily="34" charset="0"/>
              </a:rPr>
              <a:t>/downloads/</a:t>
            </a:r>
            <a:r>
              <a:rPr lang="en-US" sz="1200" kern="1200" dirty="0" err="1" smtClean="0">
                <a:solidFill>
                  <a:schemeClr val="tx1"/>
                </a:solidFill>
                <a:effectLst/>
                <a:latin typeface="Microsoft YaHei" pitchFamily="34" charset="-122"/>
                <a:ea typeface="Microsoft YaHei" pitchFamily="34" charset="-122"/>
                <a:cs typeface="Segoe UI" pitchFamily="34" charset="0"/>
              </a:rPr>
              <a:t>zh-cn</a:t>
            </a:r>
            <a:r>
              <a:rPr lang="en-US" sz="1200" kern="1200" dirty="0" smtClean="0">
                <a:solidFill>
                  <a:schemeClr val="tx1"/>
                </a:solidFill>
                <a:effectLst/>
                <a:latin typeface="Microsoft YaHei" pitchFamily="34" charset="-122"/>
                <a:ea typeface="Microsoft YaHei" pitchFamily="34" charset="-122"/>
                <a:cs typeface="Segoe UI" pitchFamily="34" charset="0"/>
              </a:rPr>
              <a:t>/</a:t>
            </a:r>
            <a:r>
              <a:rPr lang="en-US" sz="1200" kern="1200" dirty="0" err="1" smtClean="0">
                <a:solidFill>
                  <a:schemeClr val="tx1"/>
                </a:solidFill>
                <a:effectLst/>
                <a:latin typeface="Microsoft YaHei" pitchFamily="34" charset="-122"/>
                <a:ea typeface="Microsoft YaHei" pitchFamily="34" charset="-122"/>
                <a:cs typeface="Segoe UI" pitchFamily="34" charset="0"/>
              </a:rPr>
              <a:t>details.aspx?familyid</a:t>
            </a:r>
            <a:r>
              <a:rPr lang="en-US" sz="1200" kern="1200" dirty="0" smtClean="0">
                <a:solidFill>
                  <a:schemeClr val="tx1"/>
                </a:solidFill>
                <a:effectLst/>
                <a:latin typeface="Microsoft YaHei" pitchFamily="34" charset="-122"/>
                <a:ea typeface="Microsoft YaHei" pitchFamily="34" charset="-122"/>
                <a:cs typeface="Segoe UI" pitchFamily="34" charset="0"/>
              </a:rPr>
              <a:t>=</a:t>
            </a:r>
            <a:r>
              <a:rPr lang="en-US" sz="1200" kern="1200" dirty="0" err="1" smtClean="0">
                <a:solidFill>
                  <a:schemeClr val="tx1"/>
                </a:solidFill>
                <a:effectLst/>
                <a:latin typeface="Microsoft YaHei" pitchFamily="34" charset="-122"/>
                <a:ea typeface="Microsoft YaHei" pitchFamily="34" charset="-122"/>
                <a:cs typeface="Segoe UI" pitchFamily="34" charset="0"/>
              </a:rPr>
              <a:t>cb9bf144-1076-4615-9951-294eeb832823&amp;displaylang</a:t>
            </a:r>
            <a:r>
              <a:rPr lang="en-US" sz="1200" kern="1200" dirty="0" smtClean="0">
                <a:solidFill>
                  <a:schemeClr val="tx1"/>
                </a:solidFill>
                <a:effectLst/>
                <a:latin typeface="Microsoft YaHei" pitchFamily="34" charset="-122"/>
                <a:ea typeface="Microsoft YaHei" pitchFamily="34" charset="-122"/>
                <a:cs typeface="Segoe UI" pitchFamily="34" charset="0"/>
              </a:rPr>
              <a:t>=</a:t>
            </a:r>
            <a:r>
              <a:rPr lang="en-US" sz="1200" kern="1200" dirty="0" err="1" smtClean="0">
                <a:solidFill>
                  <a:schemeClr val="tx1"/>
                </a:solidFill>
                <a:effectLst/>
                <a:latin typeface="Microsoft YaHei" pitchFamily="34" charset="-122"/>
                <a:ea typeface="Microsoft YaHei" pitchFamily="34" charset="-122"/>
                <a:cs typeface="Segoe UI" pitchFamily="34" charset="0"/>
              </a:rPr>
              <a:t>zh-cn</a:t>
            </a:r>
            <a:r>
              <a:rPr lang="en-US" sz="1200" kern="1200" dirty="0" smtClean="0">
                <a:solidFill>
                  <a:schemeClr val="tx1"/>
                </a:solidFill>
                <a:effectLst/>
                <a:latin typeface="Microsoft YaHei" pitchFamily="34" charset="-122"/>
                <a:ea typeface="Microsoft YaHei" pitchFamily="34" charset="-122"/>
                <a:cs typeface="Segoe UI" pitchFamily="34" charset="0"/>
              </a:rPr>
              <a:t>。</a:t>
            </a:r>
          </a:p>
          <a:p>
            <a:pPr marL="171450" indent="-171450">
              <a:buFont typeface="Arial" pitchFamily="34" charset="0"/>
              <a:buChar char="•"/>
            </a:pPr>
            <a:r>
              <a:rPr lang="zh-CN" altLang="en-US" sz="1200" kern="1200" dirty="0" smtClean="0">
                <a:solidFill>
                  <a:schemeClr val="tx1"/>
                </a:solidFill>
                <a:effectLst/>
                <a:latin typeface="Microsoft YaHei" pitchFamily="34" charset="-122"/>
                <a:ea typeface="Microsoft YaHei" pitchFamily="34" charset="-122"/>
                <a:cs typeface="Segoe UI" pitchFamily="34" charset="0"/>
              </a:rPr>
              <a:t>如果 </a:t>
            </a:r>
            <a:r>
              <a:rPr lang="en-US" altLang="zh-CN" sz="1200" kern="1200" dirty="0" smtClean="0">
                <a:solidFill>
                  <a:schemeClr val="tx1"/>
                </a:solidFill>
                <a:effectLst/>
                <a:latin typeface="Microsoft YaHei" pitchFamily="34" charset="-122"/>
                <a:ea typeface="Microsoft YaHei" pitchFamily="34" charset="-122"/>
                <a:cs typeface="Segoe UI" pitchFamily="34" charset="0"/>
              </a:rPr>
              <a:t>PowerPoint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屏幕的顶部显示黄色安全栏，或者如果视频播放窗口中显示“编解码器不可用”消息，则演示文稿可能已在受保护的视图中打开。</a:t>
            </a:r>
            <a:r>
              <a:rPr lang="en-US" sz="1200" kern="1200" dirty="0" smtClean="0">
                <a:solidFill>
                  <a:schemeClr val="tx1"/>
                </a:solidFill>
                <a:effectLst/>
                <a:latin typeface="Microsoft YaHei" pitchFamily="34" charset="-122"/>
                <a:ea typeface="Microsoft YaHei" pitchFamily="34" charset="-122"/>
                <a:cs typeface="Segoe UI" pitchFamily="34" charset="0"/>
              </a:rPr>
              <a:t>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若要启用视频播放，请在 </a:t>
            </a:r>
            <a:r>
              <a:rPr lang="en-US" altLang="zh-CN" sz="1200" kern="1200" dirty="0" smtClean="0">
                <a:solidFill>
                  <a:schemeClr val="tx1"/>
                </a:solidFill>
                <a:effectLst/>
                <a:latin typeface="Microsoft YaHei" pitchFamily="34" charset="-122"/>
                <a:ea typeface="Microsoft YaHei" pitchFamily="34" charset="-122"/>
                <a:cs typeface="Segoe UI" pitchFamily="34" charset="0"/>
              </a:rPr>
              <a:t>PowerPoint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窗口顶部的黄色安全栏中单击“启用编辑”。</a:t>
            </a:r>
            <a:r>
              <a:rPr lang="en-US" sz="1200" kern="1200" dirty="0" smtClean="0">
                <a:solidFill>
                  <a:schemeClr val="tx1"/>
                </a:solidFill>
                <a:effectLst/>
                <a:latin typeface="Microsoft YaHei" pitchFamily="34" charset="-122"/>
                <a:ea typeface="Microsoft YaHei" pitchFamily="34" charset="-122"/>
                <a:cs typeface="Segoe UI" pitchFamily="34" charset="0"/>
              </a:rPr>
              <a:t> </a:t>
            </a:r>
          </a:p>
          <a:p>
            <a:pPr marL="171450" indent="-171450">
              <a:buFont typeface="Arial" pitchFamily="34" charset="0"/>
              <a:buChar char="•"/>
            </a:pPr>
            <a:r>
              <a:rPr lang="zh-CN" altLang="en-US" dirty="0" smtClean="0">
                <a:latin typeface="Microsoft YaHei" pitchFamily="34" charset="-122"/>
                <a:ea typeface="Microsoft YaHei" pitchFamily="34" charset="-122"/>
              </a:rPr>
              <a:t>若要浏览其他可下载的 </a:t>
            </a:r>
            <a:r>
              <a:rPr lang="en-US" altLang="zh-CN" dirty="0" smtClean="0">
                <a:latin typeface="Microsoft YaHei" pitchFamily="34" charset="-122"/>
                <a:ea typeface="Microsoft YaHei" pitchFamily="34" charset="-122"/>
              </a:rPr>
              <a:t>Excel </a:t>
            </a:r>
            <a:r>
              <a:rPr lang="zh-CN" altLang="en-US" dirty="0" smtClean="0">
                <a:latin typeface="Microsoft YaHei" pitchFamily="34" charset="-122"/>
                <a:ea typeface="Microsoft YaHei" pitchFamily="34" charset="-122"/>
              </a:rPr>
              <a:t>培训演示文稿，请参见“下载 </a:t>
            </a:r>
            <a:r>
              <a:rPr lang="en-US" altLang="zh-CN" dirty="0" smtClean="0">
                <a:latin typeface="Microsoft YaHei" pitchFamily="34" charset="-122"/>
                <a:ea typeface="Microsoft YaHei" pitchFamily="34" charset="-122"/>
              </a:rPr>
              <a:t>Office 2010 </a:t>
            </a:r>
            <a:r>
              <a:rPr lang="zh-CN" altLang="en-US" dirty="0" smtClean="0">
                <a:latin typeface="Microsoft YaHei" pitchFamily="34" charset="-122"/>
                <a:ea typeface="Microsoft YaHei" pitchFamily="34" charset="-122"/>
              </a:rPr>
              <a:t>培训”页面：</a:t>
            </a:r>
            <a:r>
              <a:rPr lang="en-US" altLang="zh-CN" dirty="0" smtClean="0">
                <a:latin typeface="Microsoft YaHei" pitchFamily="34" charset="-122"/>
                <a:ea typeface="Microsoft YaHei" pitchFamily="34" charset="-122"/>
              </a:rPr>
              <a:t>http://</a:t>
            </a:r>
            <a:r>
              <a:rPr lang="en-US" altLang="zh-CN" dirty="0" err="1" smtClean="0">
                <a:latin typeface="Microsoft YaHei" pitchFamily="34" charset="-122"/>
                <a:ea typeface="Microsoft YaHei" pitchFamily="34" charset="-122"/>
              </a:rPr>
              <a:t>office.microsoft.com</a:t>
            </a:r>
            <a:r>
              <a:rPr lang="en-US" altLang="zh-CN" dirty="0" smtClean="0">
                <a:latin typeface="Microsoft YaHei" pitchFamily="34" charset="-122"/>
                <a:ea typeface="Microsoft YaHei" pitchFamily="34" charset="-122"/>
              </a:rPr>
              <a:t>/</a:t>
            </a:r>
            <a:r>
              <a:rPr lang="en-US" altLang="zh-CN" dirty="0" err="1" smtClean="0">
                <a:latin typeface="Microsoft YaHei" pitchFamily="34" charset="-122"/>
                <a:ea typeface="Microsoft YaHei" pitchFamily="34" charset="-122"/>
              </a:rPr>
              <a:t>zh-cn</a:t>
            </a:r>
            <a:r>
              <a:rPr lang="en-US" altLang="zh-CN" dirty="0" smtClean="0">
                <a:latin typeface="Microsoft YaHei" pitchFamily="34" charset="-122"/>
                <a:ea typeface="Microsoft YaHei" pitchFamily="34" charset="-122"/>
              </a:rPr>
              <a:t>/support/</a:t>
            </a:r>
            <a:r>
              <a:rPr lang="en-US" altLang="zh-CN" dirty="0" err="1" smtClean="0">
                <a:latin typeface="Microsoft YaHei" pitchFamily="34" charset="-122"/>
                <a:ea typeface="Microsoft YaHei" pitchFamily="34" charset="-122"/>
              </a:rPr>
              <a:t>HA101901726.aspx?CTT</a:t>
            </a:r>
            <a:r>
              <a:rPr lang="en-US" altLang="zh-CN" dirty="0" smtClean="0">
                <a:latin typeface="Microsoft YaHei" pitchFamily="34" charset="-122"/>
                <a:ea typeface="Microsoft YaHei" pitchFamily="34" charset="-122"/>
              </a:rPr>
              <a:t>=1</a:t>
            </a:r>
            <a:r>
              <a:rPr lang="zh-CN" altLang="en-US" dirty="0" smtClean="0">
                <a:latin typeface="Microsoft YaHei" pitchFamily="34" charset="-122"/>
                <a:ea typeface="Microsoft YaHei" pitchFamily="34" charset="-122"/>
              </a:rPr>
              <a:t>。</a:t>
            </a:r>
            <a:endParaRPr lang="en-US" dirty="0" smtClean="0">
              <a:latin typeface="Microsoft YaHei" pitchFamily="34" charset="-122"/>
              <a:ea typeface="Microsoft YaHei" pitchFamily="34" charset="-122"/>
            </a:endParaRPr>
          </a:p>
          <a:p>
            <a:pPr marL="171450" indent="-171450">
              <a:buFont typeface="Arial" pitchFamily="34" charset="0"/>
              <a:buChar char="•"/>
            </a:pPr>
            <a:r>
              <a:rPr lang="zh-CN" altLang="en-US" dirty="0" smtClean="0">
                <a:latin typeface="Microsoft YaHei" pitchFamily="34" charset="-122"/>
                <a:ea typeface="Microsoft YaHei" pitchFamily="34" charset="-122"/>
              </a:rPr>
              <a:t>有关自定义此模板的详细帮助，请参见最后一张幻灯片。 此外，请查看某些幻灯片备注窗格中的附加课程文本。</a:t>
            </a:r>
            <a:r>
              <a:rPr lang="en-US" altLang="zh-CN" dirty="0" smtClean="0">
                <a:latin typeface="Microsoft YaHei" pitchFamily="34" charset="-122"/>
                <a:ea typeface="Microsoft YaHei" pitchFamily="34" charset="-122"/>
              </a:rPr>
              <a:t>]</a:t>
            </a:r>
            <a:endParaRPr lang="en-US" dirty="0" smtClean="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2</a:t>
            </a:fld>
            <a:endParaRPr lang="en-US" dirty="0"/>
          </a:p>
        </p:txBody>
      </p:sp>
    </p:spTree>
    <p:extLst>
      <p:ext uri="{BB962C8B-B14F-4D97-AF65-F5344CB8AC3E}">
        <p14:creationId xmlns:p14="http://schemas.microsoft.com/office/powerpoint/2010/main" val="2742232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91000"/>
            <a:ext cx="5486400" cy="4876800"/>
          </a:xfrm>
        </p:spPr>
        <p:txBody>
          <a:bodyPr/>
          <a:lstStyle/>
          <a:p>
            <a:pPr eaLnBrk="1" hangingPunct="1"/>
            <a:r>
              <a:rPr lang="zh-CN" altLang="en-US" sz="1100" b="1" dirty="0" smtClean="0">
                <a:latin typeface="Microsoft YaHei" pitchFamily="34" charset="-122"/>
                <a:ea typeface="Microsoft YaHei" pitchFamily="34" charset="-122"/>
              </a:rPr>
              <a:t>使用此模板</a:t>
            </a:r>
            <a:endParaRPr lang="en-US" sz="1100" b="1" dirty="0" smtClean="0">
              <a:latin typeface="Microsoft YaHei" pitchFamily="34" charset="-122"/>
              <a:ea typeface="Microsoft YaHei" pitchFamily="34" charset="-122"/>
            </a:endParaRPr>
          </a:p>
          <a:p>
            <a:pPr eaLnBrk="1" hangingPunct="1"/>
            <a:r>
              <a:rPr lang="zh-CN" altLang="en-US" sz="990" dirty="0" smtClean="0">
                <a:latin typeface="Microsoft YaHei" pitchFamily="34" charset="-122"/>
                <a:ea typeface="Microsoft YaHei" pitchFamily="34" charset="-122"/>
              </a:rPr>
              <a:t>此 </a:t>
            </a:r>
            <a:r>
              <a:rPr lang="en-US" sz="990" dirty="0" smtClean="0">
                <a:latin typeface="Microsoft YaHei" pitchFamily="34" charset="-122"/>
                <a:ea typeface="Microsoft YaHei" pitchFamily="34" charset="-122"/>
              </a:rPr>
              <a:t>Microsoft PowerPoint® </a:t>
            </a:r>
            <a:r>
              <a:rPr lang="zh-CN" altLang="en-US" sz="990" dirty="0" smtClean="0">
                <a:latin typeface="Microsoft YaHei" pitchFamily="34" charset="-122"/>
                <a:ea typeface="Microsoft YaHei" pitchFamily="34" charset="-122"/>
              </a:rPr>
              <a:t>模板包含有关在 </a:t>
            </a:r>
            <a:r>
              <a:rPr lang="en-US" sz="990" dirty="0" smtClean="0">
                <a:latin typeface="Microsoft YaHei" pitchFamily="34" charset="-122"/>
                <a:ea typeface="Microsoft YaHei" pitchFamily="34" charset="-122"/>
              </a:rPr>
              <a:t>Microsoft Excel® 2010 </a:t>
            </a:r>
            <a:r>
              <a:rPr lang="zh-CN" altLang="en-US" sz="990" dirty="0" smtClean="0">
                <a:latin typeface="Microsoft YaHei" pitchFamily="34" charset="-122"/>
                <a:ea typeface="Microsoft YaHei" pitchFamily="34" charset="-122"/>
              </a:rPr>
              <a:t>中使用迷你图揭示数据含义的培训内容。</a:t>
            </a:r>
            <a:r>
              <a:rPr lang="en-US" sz="990" dirty="0" smtClean="0">
                <a:latin typeface="Microsoft YaHei" pitchFamily="34" charset="-122"/>
                <a:ea typeface="Microsoft YaHei" pitchFamily="34" charset="-122"/>
              </a:rPr>
              <a:t> </a:t>
            </a:r>
            <a:r>
              <a:rPr lang="zh-CN" altLang="en-US" sz="990" dirty="0" smtClean="0">
                <a:latin typeface="Microsoft YaHei" pitchFamily="34" charset="-122"/>
                <a:ea typeface="Microsoft YaHei" pitchFamily="34" charset="-122"/>
              </a:rPr>
              <a:t>其内容改编自名为“迷你图：使用小图表显示数据趋势”的 </a:t>
            </a:r>
            <a:r>
              <a:rPr lang="en-US" altLang="zh-CN" sz="990" dirty="0" err="1" smtClean="0">
                <a:latin typeface="Microsoft YaHei" pitchFamily="34" charset="-122"/>
                <a:ea typeface="Microsoft YaHei" pitchFamily="34" charset="-122"/>
              </a:rPr>
              <a:t>Office.com</a:t>
            </a:r>
            <a:r>
              <a:rPr lang="en-US" altLang="zh-CN" sz="990" dirty="0" smtClean="0">
                <a:latin typeface="Microsoft YaHei" pitchFamily="34" charset="-122"/>
                <a:ea typeface="Microsoft YaHei" pitchFamily="34" charset="-122"/>
              </a:rPr>
              <a:t> </a:t>
            </a:r>
            <a:r>
              <a:rPr lang="zh-CN" altLang="en-US" sz="990" dirty="0" smtClean="0">
                <a:latin typeface="Microsoft YaHei" pitchFamily="34" charset="-122"/>
                <a:ea typeface="Microsoft YaHei" pitchFamily="34" charset="-122"/>
              </a:rPr>
              <a:t>培训课程。</a:t>
            </a:r>
            <a:r>
              <a:rPr lang="en-US" sz="990" baseline="0" dirty="0" smtClean="0">
                <a:latin typeface="Microsoft YaHei" pitchFamily="34" charset="-122"/>
                <a:ea typeface="Microsoft YaHei" pitchFamily="34" charset="-122"/>
              </a:rPr>
              <a:t> </a:t>
            </a:r>
            <a:endParaRPr lang="en-US" sz="990" b="1" dirty="0" smtClean="0">
              <a:latin typeface="Microsoft YaHei" pitchFamily="34" charset="-122"/>
              <a:ea typeface="Microsoft YaHei"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90" b="1" dirty="0" smtClean="0">
                <a:latin typeface="Microsoft YaHei" pitchFamily="34" charset="-122"/>
                <a:ea typeface="Microsoft YaHei" pitchFamily="34" charset="-122"/>
              </a:rPr>
              <a:t>PowerPoint </a:t>
            </a:r>
            <a:r>
              <a:rPr lang="zh-CN" altLang="en-US" sz="990" b="1" dirty="0" smtClean="0">
                <a:latin typeface="Microsoft YaHei" pitchFamily="34" charset="-122"/>
                <a:ea typeface="Microsoft YaHei" pitchFamily="34" charset="-122"/>
              </a:rPr>
              <a:t>版本：</a:t>
            </a:r>
            <a:r>
              <a:rPr lang="zh-CN" altLang="en-US" sz="990" b="0" dirty="0" smtClean="0">
                <a:latin typeface="Microsoft YaHei" pitchFamily="34" charset="-122"/>
                <a:ea typeface="Microsoft YaHei" pitchFamily="34" charset="-122"/>
              </a:rPr>
              <a:t>必须在 </a:t>
            </a:r>
            <a:r>
              <a:rPr lang="en-US" sz="990" b="0" dirty="0" smtClean="0">
                <a:latin typeface="Microsoft YaHei" pitchFamily="34" charset="-122"/>
                <a:ea typeface="Microsoft YaHei" pitchFamily="34" charset="-122"/>
              </a:rPr>
              <a:t>PowerPoint 2010 </a:t>
            </a:r>
            <a:r>
              <a:rPr lang="zh-CN" altLang="en-US" sz="990" b="0" dirty="0" smtClean="0">
                <a:latin typeface="Microsoft YaHei" pitchFamily="34" charset="-122"/>
                <a:ea typeface="Microsoft YaHei" pitchFamily="34" charset="-122"/>
              </a:rPr>
              <a:t>中查看此模板。</a:t>
            </a:r>
            <a:r>
              <a:rPr lang="en-US" sz="990" b="0" dirty="0" smtClean="0">
                <a:latin typeface="Microsoft YaHei" pitchFamily="34" charset="-122"/>
                <a:ea typeface="Microsoft YaHei" pitchFamily="34" charset="-122"/>
              </a:rPr>
              <a:t> </a:t>
            </a:r>
            <a:r>
              <a:rPr lang="zh-CN" altLang="en-US" sz="990" kern="1200" dirty="0" smtClean="0">
                <a:solidFill>
                  <a:schemeClr val="tx1"/>
                </a:solidFill>
                <a:effectLst/>
                <a:latin typeface="Microsoft YaHei" pitchFamily="34" charset="-122"/>
                <a:ea typeface="Microsoft YaHei" pitchFamily="34" charset="-122"/>
              </a:rPr>
              <a:t>如果您没有 </a:t>
            </a:r>
            <a:r>
              <a:rPr lang="en-US" altLang="zh-CN" sz="990" kern="1200" dirty="0" smtClean="0">
                <a:solidFill>
                  <a:schemeClr val="tx1"/>
                </a:solidFill>
                <a:effectLst/>
                <a:latin typeface="Microsoft YaHei" pitchFamily="34" charset="-122"/>
                <a:ea typeface="Microsoft YaHei" pitchFamily="34" charset="-122"/>
              </a:rPr>
              <a:t>PowerPoint 2010</a:t>
            </a:r>
            <a:r>
              <a:rPr lang="zh-CN" altLang="en-US" sz="990" kern="1200" dirty="0" smtClean="0">
                <a:solidFill>
                  <a:schemeClr val="tx1"/>
                </a:solidFill>
                <a:effectLst/>
                <a:latin typeface="Microsoft YaHei" pitchFamily="34" charset="-122"/>
                <a:ea typeface="Microsoft YaHei" pitchFamily="34" charset="-122"/>
              </a:rPr>
              <a:t>，则演示文稿中包含的视频将无法播放。</a:t>
            </a:r>
            <a:r>
              <a:rPr lang="en-US" sz="990" kern="1200" dirty="0" smtClean="0">
                <a:solidFill>
                  <a:schemeClr val="tx1"/>
                </a:solidFill>
                <a:effectLst/>
                <a:latin typeface="Microsoft YaHei" pitchFamily="34" charset="-122"/>
                <a:ea typeface="Microsoft YaHei" pitchFamily="34" charset="-122"/>
              </a:rPr>
              <a:t> </a:t>
            </a:r>
            <a:r>
              <a:rPr lang="zh-CN" altLang="en-US" sz="990" dirty="0" smtClean="0">
                <a:effectLst/>
                <a:latin typeface="Microsoft YaHei" pitchFamily="34" charset="-122"/>
                <a:ea typeface="Microsoft YaHei" pitchFamily="34" charset="-122"/>
              </a:rPr>
              <a:t>如果您没有 </a:t>
            </a:r>
            <a:r>
              <a:rPr lang="en-US" sz="990" dirty="0" smtClean="0">
                <a:effectLst/>
                <a:latin typeface="Microsoft YaHei" pitchFamily="34" charset="-122"/>
                <a:ea typeface="Microsoft YaHei" pitchFamily="34" charset="-122"/>
              </a:rPr>
              <a:t>PowerPoint 2010，</a:t>
            </a:r>
            <a:r>
              <a:rPr lang="zh-CN" altLang="en-US" sz="990" dirty="0" smtClean="0">
                <a:effectLst/>
                <a:latin typeface="Microsoft YaHei" pitchFamily="34" charset="-122"/>
                <a:ea typeface="Microsoft YaHei" pitchFamily="34" charset="-122"/>
              </a:rPr>
              <a:t>请下载 </a:t>
            </a:r>
            <a:r>
              <a:rPr lang="en-US" sz="990" dirty="0" smtClean="0">
                <a:effectLst/>
                <a:latin typeface="Microsoft YaHei" pitchFamily="34" charset="-122"/>
                <a:ea typeface="Microsoft YaHei" pitchFamily="34" charset="-122"/>
              </a:rPr>
              <a:t>PowerPoint Viewer </a:t>
            </a:r>
            <a:r>
              <a:rPr lang="zh-CN" altLang="en-US" sz="990" dirty="0" smtClean="0">
                <a:effectLst/>
                <a:latin typeface="Microsoft YaHei" pitchFamily="34" charset="-122"/>
                <a:ea typeface="Microsoft YaHei" pitchFamily="34" charset="-122"/>
              </a:rPr>
              <a:t>以查看这些文件：</a:t>
            </a:r>
            <a:r>
              <a:rPr lang="en-US" sz="990" dirty="0" smtClean="0">
                <a:effectLst/>
                <a:latin typeface="Microsoft YaHei" pitchFamily="34" charset="-122"/>
                <a:ea typeface="Microsoft YaHei" pitchFamily="34" charset="-122"/>
              </a:rPr>
              <a:t>http://</a:t>
            </a:r>
            <a:r>
              <a:rPr lang="en-US" sz="990" dirty="0" err="1" smtClean="0">
                <a:effectLst/>
                <a:latin typeface="Microsoft YaHei" pitchFamily="34" charset="-122"/>
                <a:ea typeface="Microsoft YaHei" pitchFamily="34" charset="-122"/>
              </a:rPr>
              <a:t>www.microsoft.com</a:t>
            </a:r>
            <a:r>
              <a:rPr lang="en-US" sz="990" dirty="0" smtClean="0">
                <a:effectLst/>
                <a:latin typeface="Microsoft YaHei" pitchFamily="34" charset="-122"/>
                <a:ea typeface="Microsoft YaHei" pitchFamily="34" charset="-122"/>
              </a:rPr>
              <a:t>/downloads/</a:t>
            </a:r>
            <a:r>
              <a:rPr lang="en-US" sz="990" dirty="0" err="1" smtClean="0">
                <a:effectLst/>
                <a:latin typeface="Microsoft YaHei" pitchFamily="34" charset="-122"/>
                <a:ea typeface="Microsoft YaHei" pitchFamily="34" charset="-122"/>
              </a:rPr>
              <a:t>zh-cn</a:t>
            </a:r>
            <a:r>
              <a:rPr lang="en-US" sz="990" dirty="0" smtClean="0">
                <a:effectLst/>
                <a:latin typeface="Microsoft YaHei" pitchFamily="34" charset="-122"/>
                <a:ea typeface="Microsoft YaHei" pitchFamily="34" charset="-122"/>
              </a:rPr>
              <a:t>/</a:t>
            </a:r>
            <a:r>
              <a:rPr lang="en-US" sz="990" dirty="0" err="1" smtClean="0">
                <a:effectLst/>
                <a:latin typeface="Microsoft YaHei" pitchFamily="34" charset="-122"/>
                <a:ea typeface="Microsoft YaHei" pitchFamily="34" charset="-122"/>
              </a:rPr>
              <a:t>details.aspx?familyid</a:t>
            </a:r>
            <a:r>
              <a:rPr lang="en-US" sz="990" dirty="0" smtClean="0">
                <a:effectLst/>
                <a:latin typeface="Microsoft YaHei" pitchFamily="34" charset="-122"/>
                <a:ea typeface="Microsoft YaHei" pitchFamily="34" charset="-122"/>
              </a:rPr>
              <a:t>=</a:t>
            </a:r>
            <a:r>
              <a:rPr lang="en-US" sz="990" dirty="0" err="1" smtClean="0">
                <a:effectLst/>
                <a:latin typeface="Microsoft YaHei" pitchFamily="34" charset="-122"/>
                <a:ea typeface="Microsoft YaHei" pitchFamily="34" charset="-122"/>
              </a:rPr>
              <a:t>cb9bf144-1076-4615-9951-294eeb832823&amp;displaylang</a:t>
            </a:r>
            <a:r>
              <a:rPr lang="en-US" sz="990" dirty="0" smtClean="0">
                <a:effectLst/>
                <a:latin typeface="Microsoft YaHei" pitchFamily="34" charset="-122"/>
                <a:ea typeface="Microsoft YaHei" pitchFamily="34" charset="-122"/>
              </a:rPr>
              <a:t>=</a:t>
            </a:r>
            <a:r>
              <a:rPr lang="en-US" sz="990" dirty="0" err="1" smtClean="0">
                <a:effectLst/>
                <a:latin typeface="Microsoft YaHei" pitchFamily="34" charset="-122"/>
                <a:ea typeface="Microsoft YaHei" pitchFamily="34" charset="-122"/>
              </a:rPr>
              <a:t>zh-cn</a:t>
            </a:r>
            <a:r>
              <a:rPr lang="en-US" sz="990" dirty="0" smtClean="0">
                <a:effectLst/>
                <a:latin typeface="Microsoft YaHei" pitchFamily="34" charset="-122"/>
                <a:ea typeface="Microsoft YaHei" pitchFamily="34" charset="-122"/>
              </a:rPr>
              <a:t>。</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990" b="1" dirty="0" smtClean="0">
                <a:effectLst/>
                <a:latin typeface="Microsoft YaHei" pitchFamily="34" charset="-122"/>
                <a:ea typeface="Microsoft YaHei" pitchFamily="34" charset="-122"/>
              </a:rPr>
              <a:t>视频播放：</a:t>
            </a:r>
            <a:r>
              <a:rPr lang="zh-CN" altLang="en-US" sz="990" dirty="0" smtClean="0">
                <a:effectLst/>
                <a:latin typeface="Microsoft YaHei" pitchFamily="34" charset="-122"/>
                <a:ea typeface="Microsoft YaHei" pitchFamily="34" charset="-122"/>
              </a:rPr>
              <a:t>如果 </a:t>
            </a:r>
            <a:r>
              <a:rPr lang="en-US" sz="990" dirty="0" smtClean="0">
                <a:effectLst/>
                <a:latin typeface="Microsoft YaHei" pitchFamily="34" charset="-122"/>
                <a:ea typeface="Microsoft YaHei" pitchFamily="34" charset="-122"/>
              </a:rPr>
              <a:t>PowerPoint </a:t>
            </a:r>
            <a:r>
              <a:rPr lang="zh-CN" altLang="en-US" sz="990" dirty="0" smtClean="0">
                <a:effectLst/>
                <a:latin typeface="Microsoft YaHei" pitchFamily="34" charset="-122"/>
                <a:ea typeface="Microsoft YaHei" pitchFamily="34" charset="-122"/>
              </a:rPr>
              <a:t>屏幕的顶部显示黄色安全栏，或者如果视频播放窗口中显示“编解码器不可用”消息，则演示文稿可能已在受保护的视图中打开。</a:t>
            </a:r>
            <a:r>
              <a:rPr lang="en-US" sz="990" dirty="0" smtClean="0">
                <a:effectLst/>
                <a:latin typeface="Microsoft YaHei" pitchFamily="34" charset="-122"/>
                <a:ea typeface="Microsoft YaHei" pitchFamily="34" charset="-122"/>
              </a:rPr>
              <a:t> </a:t>
            </a:r>
            <a:r>
              <a:rPr lang="zh-CN" altLang="en-US" sz="990" dirty="0" smtClean="0">
                <a:effectLst/>
                <a:latin typeface="Microsoft YaHei" pitchFamily="34" charset="-122"/>
                <a:ea typeface="Microsoft YaHei" pitchFamily="34" charset="-122"/>
              </a:rPr>
              <a:t>若要启用视频播放，请在 </a:t>
            </a:r>
            <a:r>
              <a:rPr lang="en-US" altLang="zh-CN" sz="990" dirty="0" smtClean="0">
                <a:effectLst/>
                <a:latin typeface="Microsoft YaHei" pitchFamily="34" charset="-122"/>
                <a:ea typeface="Microsoft YaHei" pitchFamily="34" charset="-122"/>
              </a:rPr>
              <a:t>PowerPoint </a:t>
            </a:r>
            <a:r>
              <a:rPr lang="zh-CN" altLang="en-US" sz="990" dirty="0" smtClean="0">
                <a:effectLst/>
                <a:latin typeface="Microsoft YaHei" pitchFamily="34" charset="-122"/>
                <a:ea typeface="Microsoft YaHei" pitchFamily="34" charset="-122"/>
              </a:rPr>
              <a:t>窗口顶部的黄色安全栏中单击“启用编辑”。</a:t>
            </a:r>
            <a:endParaRPr lang="en-US" sz="990" b="0" dirty="0" smtClean="0">
              <a:latin typeface="Microsoft YaHei" pitchFamily="34" charset="-122"/>
              <a:ea typeface="Microsoft YaHei" pitchFamily="34" charset="-122"/>
            </a:endParaRPr>
          </a:p>
          <a:p>
            <a:pPr eaLnBrk="1" hangingPunct="1"/>
            <a:r>
              <a:rPr lang="zh-CN" altLang="en-US" sz="990" b="1" dirty="0" smtClean="0">
                <a:latin typeface="Microsoft YaHei" pitchFamily="34" charset="-122"/>
                <a:ea typeface="Microsoft YaHei" pitchFamily="34" charset="-122"/>
              </a:rPr>
              <a:t>幻灯片版式：</a:t>
            </a:r>
            <a:r>
              <a:rPr lang="zh-CN" altLang="en-US" sz="990" b="0" dirty="0" smtClean="0">
                <a:latin typeface="Microsoft YaHei" pitchFamily="34" charset="-122"/>
                <a:ea typeface="Microsoft YaHei" pitchFamily="34" charset="-122"/>
              </a:rPr>
              <a:t>每张幻灯片都具有自定义版式。</a:t>
            </a:r>
            <a:r>
              <a:rPr lang="en-US" sz="990" b="0" baseline="0" dirty="0" smtClean="0">
                <a:latin typeface="Microsoft YaHei" pitchFamily="34" charset="-122"/>
                <a:ea typeface="Microsoft YaHei" pitchFamily="34" charset="-122"/>
              </a:rPr>
              <a:t> </a:t>
            </a:r>
            <a:r>
              <a:rPr lang="zh-CN" altLang="en-US" sz="990" b="0" baseline="0" dirty="0" smtClean="0">
                <a:latin typeface="Microsoft YaHei" pitchFamily="34" charset="-122"/>
                <a:ea typeface="Microsoft YaHei" pitchFamily="34" charset="-122"/>
              </a:rPr>
              <a:t>若要将自定义版式应用于新幻灯片，请右键单击幻灯片缩略图，指向“版式”，然后单击“版式”库中的版式。</a:t>
            </a:r>
            <a:r>
              <a:rPr lang="en-US" sz="990" b="0" baseline="0" dirty="0" smtClean="0">
                <a:latin typeface="Microsoft YaHei" pitchFamily="34" charset="-122"/>
                <a:ea typeface="Microsoft YaHei" pitchFamily="34" charset="-122"/>
              </a:rPr>
              <a:t> </a:t>
            </a:r>
            <a:r>
              <a:rPr lang="zh-CN" altLang="en-US" sz="990" b="0" baseline="0" dirty="0" smtClean="0">
                <a:latin typeface="Microsoft YaHei" pitchFamily="34" charset="-122"/>
                <a:ea typeface="Microsoft YaHei" pitchFamily="34" charset="-122"/>
              </a:rPr>
              <a:t>若要更改版式，请打开母版视图并更改该视图中的特定母版版式。</a:t>
            </a:r>
            <a:r>
              <a:rPr lang="en-US" sz="990" b="0" baseline="0" dirty="0" smtClean="0">
                <a:latin typeface="Microsoft YaHei" pitchFamily="34" charset="-122"/>
                <a:ea typeface="Microsoft YaHei" pitchFamily="34" charset="-122"/>
              </a:rPr>
              <a:t> </a:t>
            </a:r>
            <a:r>
              <a:rPr lang="zh-CN" altLang="en-US" sz="990" b="0" baseline="0" dirty="0" smtClean="0">
                <a:latin typeface="Microsoft YaHei" pitchFamily="34" charset="-122"/>
                <a:ea typeface="Microsoft YaHei" pitchFamily="34" charset="-122"/>
              </a:rPr>
              <a:t>您可以通过指向版式缩略图找到版式标题。</a:t>
            </a:r>
            <a:endParaRPr lang="en-US" sz="990" b="0" dirty="0" smtClean="0">
              <a:latin typeface="Microsoft YaHei" pitchFamily="34" charset="-122"/>
              <a:ea typeface="Microsoft YaHei" pitchFamily="34" charset="-122"/>
            </a:endParaRPr>
          </a:p>
          <a:p>
            <a:pPr eaLnBrk="1" hangingPunct="1"/>
            <a:r>
              <a:rPr lang="zh-CN" altLang="en-US" sz="990" b="1" dirty="0" smtClean="0">
                <a:latin typeface="Microsoft YaHei" pitchFamily="34" charset="-122"/>
                <a:ea typeface="Microsoft YaHei" pitchFamily="34" charset="-122"/>
              </a:rPr>
              <a:t>动画：</a:t>
            </a:r>
            <a:r>
              <a:rPr lang="zh-CN" altLang="en-US" sz="990" b="0" dirty="0" smtClean="0">
                <a:latin typeface="Microsoft YaHei" pitchFamily="34" charset="-122"/>
                <a:ea typeface="Microsoft YaHei" pitchFamily="34" charset="-122"/>
              </a:rPr>
              <a:t>自定义动画效果将应用于整个演示文稿。</a:t>
            </a:r>
            <a:r>
              <a:rPr lang="en-US" sz="990" dirty="0" smtClean="0">
                <a:latin typeface="Microsoft YaHei" pitchFamily="34" charset="-122"/>
                <a:ea typeface="Microsoft YaHei" pitchFamily="34" charset="-122"/>
              </a:rPr>
              <a:t> </a:t>
            </a:r>
            <a:r>
              <a:rPr lang="zh-CN" altLang="en-US" sz="990" dirty="0" smtClean="0">
                <a:latin typeface="Microsoft YaHei" pitchFamily="34" charset="-122"/>
                <a:ea typeface="Microsoft YaHei" pitchFamily="34" charset="-122"/>
              </a:rPr>
              <a:t>这些效果包括“浮入”（“向上”或“向下”选项）、“淡出”和“缩放”。若要更改动画效果，请单击“动画”选项卡，然后使用“添加动画”库和“计时”选项。</a:t>
            </a:r>
            <a:r>
              <a:rPr lang="en-US" sz="990" baseline="0" dirty="0" smtClean="0">
                <a:latin typeface="Microsoft YaHei" pitchFamily="34" charset="-122"/>
                <a:ea typeface="Microsoft YaHei" pitchFamily="34" charset="-122"/>
              </a:rPr>
              <a:t> </a:t>
            </a:r>
            <a:r>
              <a:rPr lang="zh-CN" altLang="en-US" sz="990" b="0" baseline="0" dirty="0" smtClean="0">
                <a:latin typeface="Microsoft YaHei" pitchFamily="34" charset="-122"/>
                <a:ea typeface="Microsoft YaHei" pitchFamily="34" charset="-122"/>
              </a:rPr>
              <a:t>“效果选项”为您提供效果选择；单击“动画”选项卡上的“动画窗格”可使用多个动画。</a:t>
            </a:r>
            <a:r>
              <a:rPr lang="en-US" sz="990" baseline="0" dirty="0" smtClean="0">
                <a:latin typeface="Microsoft YaHei" pitchFamily="34" charset="-122"/>
                <a:ea typeface="Microsoft YaHei" pitchFamily="34" charset="-122"/>
              </a:rPr>
              <a:t> </a:t>
            </a:r>
          </a:p>
          <a:p>
            <a:pPr eaLnBrk="1" hangingPunct="1"/>
            <a:r>
              <a:rPr lang="zh-CN" altLang="en-US" sz="990" b="1" baseline="0" dirty="0" smtClean="0">
                <a:latin typeface="Microsoft YaHei" pitchFamily="34" charset="-122"/>
                <a:ea typeface="Microsoft YaHei" pitchFamily="34" charset="-122"/>
              </a:rPr>
              <a:t>切换：</a:t>
            </a:r>
            <a:r>
              <a:rPr lang="zh-CN" altLang="en-US" sz="990" b="0" baseline="0" dirty="0" smtClean="0">
                <a:latin typeface="Microsoft YaHei" pitchFamily="34" charset="-122"/>
                <a:ea typeface="Microsoft YaHei" pitchFamily="34" charset="-122"/>
              </a:rPr>
              <a:t>一种“门”切换用于强调幻灯片的放映部分。</a:t>
            </a:r>
            <a:r>
              <a:rPr lang="en-US" sz="990" baseline="0" dirty="0" smtClean="0">
                <a:latin typeface="Microsoft YaHei" pitchFamily="34" charset="-122"/>
                <a:ea typeface="Microsoft YaHei" pitchFamily="34" charset="-122"/>
              </a:rPr>
              <a:t> </a:t>
            </a:r>
            <a:r>
              <a:rPr lang="zh-CN" altLang="en-US" sz="990" baseline="0" dirty="0" smtClean="0">
                <a:latin typeface="Microsoft YaHei" pitchFamily="34" charset="-122"/>
                <a:ea typeface="Microsoft YaHei" pitchFamily="34" charset="-122"/>
              </a:rPr>
              <a:t>它应用于“课程内容”幻灯片、“课程”幻灯片和第一张测试幻灯片。</a:t>
            </a:r>
            <a:r>
              <a:rPr lang="en-US" sz="990" baseline="0" dirty="0" smtClean="0">
                <a:latin typeface="Microsoft YaHei" pitchFamily="34" charset="-122"/>
                <a:ea typeface="Microsoft YaHei" pitchFamily="34" charset="-122"/>
              </a:rPr>
              <a:t> </a:t>
            </a:r>
          </a:p>
          <a:p>
            <a:pPr eaLnBrk="1" hangingPunct="1"/>
            <a:r>
              <a:rPr lang="zh-CN" altLang="en-US" sz="990" b="1" dirty="0" smtClean="0">
                <a:latin typeface="Microsoft YaHei" pitchFamily="34" charset="-122"/>
                <a:ea typeface="Microsoft YaHei" pitchFamily="34" charset="-122"/>
              </a:rPr>
              <a:t>在线课程超链接：</a:t>
            </a:r>
            <a:r>
              <a:rPr lang="zh-CN" altLang="en-US" sz="990" b="0" dirty="0" smtClean="0">
                <a:latin typeface="Microsoft YaHei" pitchFamily="34" charset="-122"/>
                <a:ea typeface="Microsoft YaHei" pitchFamily="34" charset="-122"/>
              </a:rPr>
              <a:t>该模板包含本培训课程的在线版本链接，这些链接指向课程的动手练习单元以及为本课程发布的课程摘要卡。</a:t>
            </a:r>
            <a:r>
              <a:rPr lang="zh-CN" altLang="en-US" sz="990" b="1" dirty="0" smtClean="0">
                <a:latin typeface="Microsoft YaHei" pitchFamily="34" charset="-122"/>
                <a:ea typeface="Microsoft YaHei" pitchFamily="34" charset="-122"/>
              </a:rPr>
              <a:t>请注意：</a:t>
            </a:r>
            <a:r>
              <a:rPr lang="zh-CN" altLang="en-US" sz="990" b="0" dirty="0" smtClean="0">
                <a:latin typeface="Microsoft YaHei" pitchFamily="34" charset="-122"/>
                <a:ea typeface="Microsoft YaHei" pitchFamily="34" charset="-122"/>
              </a:rPr>
              <a:t>您必须安装 </a:t>
            </a:r>
            <a:r>
              <a:rPr lang="en-US" altLang="zh-CN" sz="990" b="0" dirty="0" smtClean="0">
                <a:latin typeface="Microsoft YaHei" pitchFamily="34" charset="-122"/>
                <a:ea typeface="Microsoft YaHei" pitchFamily="34" charset="-122"/>
              </a:rPr>
              <a:t>Excel 2010 </a:t>
            </a:r>
            <a:r>
              <a:rPr lang="zh-CN" altLang="en-US" sz="990" b="0" dirty="0" smtClean="0">
                <a:latin typeface="Microsoft YaHei" pitchFamily="34" charset="-122"/>
                <a:ea typeface="Microsoft YaHei" pitchFamily="34" charset="-122"/>
              </a:rPr>
              <a:t>才能查看动手练习单元。</a:t>
            </a:r>
            <a:r>
              <a:rPr lang="zh-CN" altLang="en-US" sz="990" dirty="0" smtClean="0">
                <a:latin typeface="Microsoft YaHei" pitchFamily="34" charset="-122"/>
                <a:ea typeface="Microsoft YaHei" pitchFamily="34" charset="-122"/>
              </a:rPr>
              <a:t>如果您没有 </a:t>
            </a:r>
            <a:r>
              <a:rPr lang="en-US" altLang="zh-CN" sz="990" dirty="0" smtClean="0">
                <a:latin typeface="Microsoft YaHei" pitchFamily="34" charset="-122"/>
                <a:ea typeface="Microsoft YaHei" pitchFamily="34" charset="-122"/>
              </a:rPr>
              <a:t>Excel 2010</a:t>
            </a:r>
            <a:r>
              <a:rPr lang="zh-CN" altLang="en-US" sz="990" dirty="0" smtClean="0">
                <a:latin typeface="Microsoft YaHei" pitchFamily="34" charset="-122"/>
                <a:ea typeface="Microsoft YaHei" pitchFamily="34" charset="-122"/>
              </a:rPr>
              <a:t>，则您将无法访问练习说明。</a:t>
            </a:r>
            <a:r>
              <a:rPr lang="en-US" sz="990" dirty="0" smtClean="0">
                <a:latin typeface="Microsoft YaHei" pitchFamily="34" charset="-122"/>
                <a:ea typeface="Microsoft YaHei" pitchFamily="34" charset="-122"/>
              </a:rPr>
              <a:t> </a:t>
            </a:r>
          </a:p>
          <a:p>
            <a:pPr eaLnBrk="1" hangingPunct="1"/>
            <a:r>
              <a:rPr lang="zh-CN" altLang="en-US" sz="990" b="1" dirty="0" smtClean="0">
                <a:latin typeface="Microsoft YaHei" pitchFamily="34" charset="-122"/>
                <a:ea typeface="Microsoft YaHei" pitchFamily="34" charset="-122"/>
              </a:rPr>
              <a:t>页眉和页脚：</a:t>
            </a:r>
            <a:r>
              <a:rPr lang="zh-CN" altLang="en-US" sz="990" b="0" dirty="0" smtClean="0">
                <a:latin typeface="Microsoft YaHei" pitchFamily="34" charset="-122"/>
                <a:ea typeface="Microsoft YaHei" pitchFamily="34" charset="-122"/>
              </a:rPr>
              <a:t>该模板包含显示课程标题的页脚。</a:t>
            </a:r>
            <a:r>
              <a:rPr lang="en-US" sz="990" dirty="0" smtClean="0">
                <a:latin typeface="Microsoft YaHei" pitchFamily="34" charset="-122"/>
                <a:ea typeface="Microsoft YaHei" pitchFamily="34" charset="-122"/>
              </a:rPr>
              <a:t> </a:t>
            </a:r>
            <a:r>
              <a:rPr lang="zh-CN" altLang="en-US" sz="990" dirty="0" smtClean="0">
                <a:latin typeface="Microsoft YaHei" pitchFamily="34" charset="-122"/>
                <a:ea typeface="Microsoft YaHei" pitchFamily="34" charset="-122"/>
              </a:rPr>
              <a:t>若要添加页脚（例如日期或幻灯片编号），请单击“插入”选项卡，然后单击“页眉和页脚”。</a:t>
            </a:r>
            <a:r>
              <a:rPr lang="en-US" sz="990" baseline="0" dirty="0" smtClean="0">
                <a:latin typeface="Microsoft YaHei" pitchFamily="34" charset="-122"/>
                <a:ea typeface="Microsoft YaHei" pitchFamily="34" charset="-122"/>
              </a:rPr>
              <a:t> </a:t>
            </a:r>
            <a:endParaRPr lang="en-US" sz="990" dirty="0" smtClean="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20</a:t>
            </a:fld>
            <a:endParaRPr lang="en-US" dirty="0"/>
          </a:p>
        </p:txBody>
      </p:sp>
    </p:spTree>
    <p:extLst>
      <p:ext uri="{BB962C8B-B14F-4D97-AF65-F5344CB8AC3E}">
        <p14:creationId xmlns:p14="http://schemas.microsoft.com/office/powerpoint/2010/main" val="653721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3</a:t>
            </a:fld>
            <a:endParaRPr lang="en-US" dirty="0"/>
          </a:p>
        </p:txBody>
      </p:sp>
    </p:spTree>
    <p:extLst>
      <p:ext uri="{BB962C8B-B14F-4D97-AF65-F5344CB8AC3E}">
        <p14:creationId xmlns:p14="http://schemas.microsoft.com/office/powerpoint/2010/main" val="2687346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4</a:t>
            </a:fld>
            <a:endParaRPr lang="en-US" dirty="0"/>
          </a:p>
        </p:txBody>
      </p:sp>
    </p:spTree>
    <p:extLst>
      <p:ext uri="{BB962C8B-B14F-4D97-AF65-F5344CB8AC3E}">
        <p14:creationId xmlns:p14="http://schemas.microsoft.com/office/powerpoint/2010/main" val="153562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t>5</a:t>
            </a:fld>
            <a:endParaRPr lang="en-US" dirty="0"/>
          </a:p>
        </p:txBody>
      </p:sp>
    </p:spTree>
    <p:extLst>
      <p:ext uri="{BB962C8B-B14F-4D97-AF65-F5344CB8AC3E}">
        <p14:creationId xmlns:p14="http://schemas.microsoft.com/office/powerpoint/2010/main" val="216886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tx1"/>
                </a:solidFill>
                <a:effectLst/>
                <a:latin typeface="Microsoft YaHei" pitchFamily="34" charset="-122"/>
                <a:ea typeface="Microsoft YaHei" pitchFamily="34" charset="-122"/>
                <a:cs typeface="Segoe UI" pitchFamily="34" charset="0"/>
              </a:rPr>
              <a:t>[</a:t>
            </a:r>
            <a:r>
              <a:rPr lang="zh-CN" altLang="en-US" sz="1200" b="1" kern="1200" dirty="0" smtClean="0">
                <a:solidFill>
                  <a:schemeClr val="tx1"/>
                </a:solidFill>
                <a:effectLst/>
                <a:latin typeface="Microsoft YaHei" pitchFamily="34" charset="-122"/>
                <a:ea typeface="Microsoft YaHei" pitchFamily="34" charset="-122"/>
                <a:cs typeface="Segoe UI" pitchFamily="34" charset="0"/>
              </a:rPr>
              <a:t>讲师注意：</a:t>
            </a:r>
            <a:r>
              <a:rPr lang="zh-CN" altLang="en-US" sz="1200" b="0" kern="1200" dirty="0" smtClean="0">
                <a:solidFill>
                  <a:schemeClr val="tx1"/>
                </a:solidFill>
                <a:effectLst/>
                <a:latin typeface="Microsoft YaHei" pitchFamily="34" charset="-122"/>
                <a:ea typeface="Microsoft YaHei" pitchFamily="34" charset="-122"/>
                <a:cs typeface="Segoe UI" pitchFamily="34" charset="0"/>
              </a:rPr>
              <a:t>如果您在播放此视频时遇到问题，例如如果视频播放窗口中显示“编解码器不可用”消息，则演示文稿可能已在受保护的视图中打开。</a:t>
            </a:r>
            <a:r>
              <a:rPr lang="en-US" sz="1200" kern="1200" dirty="0" smtClean="0">
                <a:solidFill>
                  <a:schemeClr val="tx1"/>
                </a:solidFill>
                <a:effectLst/>
                <a:latin typeface="Microsoft YaHei" pitchFamily="34" charset="-122"/>
                <a:ea typeface="Microsoft YaHei" pitchFamily="34" charset="-122"/>
                <a:cs typeface="Segoe UI" pitchFamily="34" charset="0"/>
              </a:rPr>
              <a:t>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若要启用视频播放，请在 </a:t>
            </a:r>
            <a:r>
              <a:rPr lang="en-US" altLang="zh-CN" sz="1200" kern="1200" dirty="0" smtClean="0">
                <a:solidFill>
                  <a:schemeClr val="tx1"/>
                </a:solidFill>
                <a:effectLst/>
                <a:latin typeface="Microsoft YaHei" pitchFamily="34" charset="-122"/>
                <a:ea typeface="Microsoft YaHei" pitchFamily="34" charset="-122"/>
                <a:cs typeface="Segoe UI" pitchFamily="34" charset="0"/>
              </a:rPr>
              <a:t>PowerPoint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窗口顶部的黄色安全栏中单击“启用编辑”。请注意，即使已打开受保护的视图，视频也应该可以在幻灯片放映视图中正常播放。</a:t>
            </a:r>
            <a:r>
              <a:rPr lang="en-US" altLang="zh-CN" sz="1200" kern="1200" dirty="0" smtClean="0">
                <a:solidFill>
                  <a:schemeClr val="tx1"/>
                </a:solidFill>
                <a:effectLst/>
                <a:latin typeface="Microsoft YaHei" pitchFamily="34" charset="-122"/>
                <a:ea typeface="Microsoft YaHei" pitchFamily="34" charset="-122"/>
                <a:cs typeface="Segoe UI" pitchFamily="34" charset="0"/>
              </a:rPr>
              <a:t>]</a:t>
            </a:r>
            <a:endParaRPr lang="en-US" b="0" dirty="0" smtClean="0">
              <a:latin typeface="Microsoft YaHei" pitchFamily="34" charset="-122"/>
              <a:ea typeface="Microsoft YaHei" pitchFamily="34" charset="-122"/>
            </a:endParaRPr>
          </a:p>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tx1"/>
                </a:solidFill>
                <a:effectLst/>
                <a:latin typeface="Microsoft YaHei" pitchFamily="34" charset="-122"/>
                <a:ea typeface="Microsoft YaHei" pitchFamily="34" charset="-122"/>
                <a:cs typeface="Segoe UI" pitchFamily="34" charset="0"/>
              </a:rPr>
              <a:t>[</a:t>
            </a:r>
            <a:r>
              <a:rPr lang="zh-CN" altLang="en-US" sz="1200" b="1" kern="1200" dirty="0" smtClean="0">
                <a:solidFill>
                  <a:schemeClr val="tx1"/>
                </a:solidFill>
                <a:effectLst/>
                <a:latin typeface="Microsoft YaHei" pitchFamily="34" charset="-122"/>
                <a:ea typeface="Microsoft YaHei" pitchFamily="34" charset="-122"/>
                <a:cs typeface="Segoe UI" pitchFamily="34" charset="0"/>
              </a:rPr>
              <a:t>讲师注意：</a:t>
            </a:r>
            <a:r>
              <a:rPr lang="zh-CN" altLang="en-US" sz="1200" b="0" kern="1200" dirty="0" smtClean="0">
                <a:solidFill>
                  <a:schemeClr val="tx1"/>
                </a:solidFill>
                <a:effectLst/>
                <a:latin typeface="Microsoft YaHei" pitchFamily="34" charset="-122"/>
                <a:ea typeface="Microsoft YaHei" pitchFamily="34" charset="-122"/>
                <a:cs typeface="Segoe UI" pitchFamily="34" charset="0"/>
              </a:rPr>
              <a:t>如果您在播放此视频时遇到问题，例如如果视频播放窗口中显示“编解码器不可用”消息，则演示文稿可能已在受保护的视图中打开。</a:t>
            </a:r>
            <a:r>
              <a:rPr lang="en-US" sz="1200" kern="1200" dirty="0" smtClean="0">
                <a:solidFill>
                  <a:schemeClr val="tx1"/>
                </a:solidFill>
                <a:effectLst/>
                <a:latin typeface="Microsoft YaHei" pitchFamily="34" charset="-122"/>
                <a:ea typeface="Microsoft YaHei" pitchFamily="34" charset="-122"/>
                <a:cs typeface="Segoe UI" pitchFamily="34" charset="0"/>
              </a:rPr>
              <a:t>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若要启用视频播放，请在 </a:t>
            </a:r>
            <a:r>
              <a:rPr lang="en-US" altLang="zh-CN" sz="1200" kern="1200" dirty="0" smtClean="0">
                <a:solidFill>
                  <a:schemeClr val="tx1"/>
                </a:solidFill>
                <a:effectLst/>
                <a:latin typeface="Microsoft YaHei" pitchFamily="34" charset="-122"/>
                <a:ea typeface="Microsoft YaHei" pitchFamily="34" charset="-122"/>
                <a:cs typeface="Segoe UI" pitchFamily="34" charset="0"/>
              </a:rPr>
              <a:t>PowerPoint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窗口顶部的黄色安全栏中单击“启用编辑”。请注意，即使已打开受保护的视图，视频也应该可以在幻灯片放映视图中正常播放。</a:t>
            </a:r>
            <a:r>
              <a:rPr lang="en-US" altLang="zh-CN" sz="1200" kern="1200" dirty="0" smtClean="0">
                <a:solidFill>
                  <a:schemeClr val="tx1"/>
                </a:solidFill>
                <a:effectLst/>
                <a:latin typeface="Microsoft YaHei" pitchFamily="34" charset="-122"/>
                <a:ea typeface="Microsoft YaHei" pitchFamily="34" charset="-122"/>
                <a:cs typeface="Segoe UI" pitchFamily="34" charset="0"/>
              </a:rPr>
              <a:t>]</a:t>
            </a:r>
            <a:endParaRPr lang="en-US" b="0" dirty="0" smtClean="0">
              <a:latin typeface="Microsoft YaHei" pitchFamily="34" charset="-122"/>
              <a:ea typeface="Microsoft YaHei" pitchFamily="34" charset="-122"/>
            </a:endParaRPr>
          </a:p>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tx1"/>
                </a:solidFill>
                <a:effectLst/>
                <a:latin typeface="Microsoft YaHei" pitchFamily="34" charset="-122"/>
                <a:ea typeface="Microsoft YaHei" pitchFamily="34" charset="-122"/>
                <a:cs typeface="Segoe UI" pitchFamily="34" charset="0"/>
              </a:rPr>
              <a:t>[</a:t>
            </a:r>
            <a:r>
              <a:rPr lang="zh-CN" altLang="en-US" sz="1200" b="1" kern="1200" dirty="0" smtClean="0">
                <a:solidFill>
                  <a:schemeClr val="tx1"/>
                </a:solidFill>
                <a:effectLst/>
                <a:latin typeface="Microsoft YaHei" pitchFamily="34" charset="-122"/>
                <a:ea typeface="Microsoft YaHei" pitchFamily="34" charset="-122"/>
                <a:cs typeface="Segoe UI" pitchFamily="34" charset="0"/>
              </a:rPr>
              <a:t>讲师注意：</a:t>
            </a:r>
            <a:r>
              <a:rPr lang="zh-CN" altLang="en-US" sz="1200" b="0" kern="1200" dirty="0" smtClean="0">
                <a:solidFill>
                  <a:schemeClr val="tx1"/>
                </a:solidFill>
                <a:effectLst/>
                <a:latin typeface="Microsoft YaHei" pitchFamily="34" charset="-122"/>
                <a:ea typeface="Microsoft YaHei" pitchFamily="34" charset="-122"/>
                <a:cs typeface="Segoe UI" pitchFamily="34" charset="0"/>
              </a:rPr>
              <a:t>如果您在播放此视频时遇到问题，例如如果视频播放窗口中显示“编解码器不可用”消息，则演示文稿可能已在受保护的视图中打开。</a:t>
            </a:r>
            <a:r>
              <a:rPr lang="en-US" sz="1200" kern="1200" dirty="0" smtClean="0">
                <a:solidFill>
                  <a:schemeClr val="tx1"/>
                </a:solidFill>
                <a:effectLst/>
                <a:latin typeface="Microsoft YaHei" pitchFamily="34" charset="-122"/>
                <a:ea typeface="Microsoft YaHei" pitchFamily="34" charset="-122"/>
                <a:cs typeface="Segoe UI" pitchFamily="34" charset="0"/>
              </a:rPr>
              <a:t>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若要启用视频播放，请在 </a:t>
            </a:r>
            <a:r>
              <a:rPr lang="en-US" altLang="zh-CN" sz="1200" kern="1200" dirty="0" smtClean="0">
                <a:solidFill>
                  <a:schemeClr val="tx1"/>
                </a:solidFill>
                <a:effectLst/>
                <a:latin typeface="Microsoft YaHei" pitchFamily="34" charset="-122"/>
                <a:ea typeface="Microsoft YaHei" pitchFamily="34" charset="-122"/>
                <a:cs typeface="Segoe UI" pitchFamily="34" charset="0"/>
              </a:rPr>
              <a:t>PowerPoint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窗口顶部的黄色安全栏中单击“启用编辑”。请注意，即使已打开受保护的视图，视频也应该可以在幻灯片放映视图中正常播放。</a:t>
            </a:r>
            <a:r>
              <a:rPr lang="en-US" altLang="zh-CN" sz="1200" kern="1200" dirty="0" smtClean="0">
                <a:solidFill>
                  <a:schemeClr val="tx1"/>
                </a:solidFill>
                <a:effectLst/>
                <a:latin typeface="Microsoft YaHei" pitchFamily="34" charset="-122"/>
                <a:ea typeface="Microsoft YaHei" pitchFamily="34" charset="-122"/>
                <a:cs typeface="Segoe UI" pitchFamily="34" charset="0"/>
              </a:rPr>
              <a:t>]</a:t>
            </a:r>
            <a:endParaRPr lang="en-US" b="0" dirty="0" smtClean="0">
              <a:latin typeface="Microsoft YaHei" pitchFamily="34" charset="-122"/>
              <a:ea typeface="Microsoft YaHei" pitchFamily="34" charset="-122"/>
            </a:endParaRPr>
          </a:p>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smtClean="0">
                <a:solidFill>
                  <a:schemeClr val="tx1"/>
                </a:solidFill>
                <a:effectLst/>
                <a:latin typeface="Microsoft YaHei" pitchFamily="34" charset="-122"/>
                <a:ea typeface="Microsoft YaHei" pitchFamily="34" charset="-122"/>
                <a:cs typeface="Segoe UI" pitchFamily="34" charset="0"/>
              </a:rPr>
              <a:t>[</a:t>
            </a:r>
            <a:r>
              <a:rPr lang="zh-CN" altLang="en-US" sz="1200" b="1" kern="1200" dirty="0" smtClean="0">
                <a:solidFill>
                  <a:schemeClr val="tx1"/>
                </a:solidFill>
                <a:effectLst/>
                <a:latin typeface="Microsoft YaHei" pitchFamily="34" charset="-122"/>
                <a:ea typeface="Microsoft YaHei" pitchFamily="34" charset="-122"/>
                <a:cs typeface="Segoe UI" pitchFamily="34" charset="0"/>
              </a:rPr>
              <a:t>讲师注意：</a:t>
            </a:r>
            <a:r>
              <a:rPr lang="zh-CN" altLang="en-US" sz="1200" b="0" kern="1200" dirty="0" smtClean="0">
                <a:solidFill>
                  <a:schemeClr val="tx1"/>
                </a:solidFill>
                <a:effectLst/>
                <a:latin typeface="Microsoft YaHei" pitchFamily="34" charset="-122"/>
                <a:ea typeface="Microsoft YaHei" pitchFamily="34" charset="-122"/>
                <a:cs typeface="Segoe UI" pitchFamily="34" charset="0"/>
              </a:rPr>
              <a:t>如果您在播放此视频时遇到问题，例如如果视频播放窗口中显示“编解码器不可用”消息，则演示文稿可能已在受保护的视图中打开。</a:t>
            </a:r>
            <a:r>
              <a:rPr lang="en-US" sz="1200" kern="1200" dirty="0" smtClean="0">
                <a:solidFill>
                  <a:schemeClr val="tx1"/>
                </a:solidFill>
                <a:effectLst/>
                <a:latin typeface="Microsoft YaHei" pitchFamily="34" charset="-122"/>
                <a:ea typeface="Microsoft YaHei" pitchFamily="34" charset="-122"/>
                <a:cs typeface="Segoe UI" pitchFamily="34" charset="0"/>
              </a:rPr>
              <a:t>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若要启用视频播放，请在 </a:t>
            </a:r>
            <a:r>
              <a:rPr lang="en-US" altLang="zh-CN" sz="1200" kern="1200" dirty="0" smtClean="0">
                <a:solidFill>
                  <a:schemeClr val="tx1"/>
                </a:solidFill>
                <a:effectLst/>
                <a:latin typeface="Microsoft YaHei" pitchFamily="34" charset="-122"/>
                <a:ea typeface="Microsoft YaHei" pitchFamily="34" charset="-122"/>
                <a:cs typeface="Segoe UI" pitchFamily="34" charset="0"/>
              </a:rPr>
              <a:t>PowerPoint </a:t>
            </a:r>
            <a:r>
              <a:rPr lang="zh-CN" altLang="en-US" sz="1200" kern="1200" dirty="0" smtClean="0">
                <a:solidFill>
                  <a:schemeClr val="tx1"/>
                </a:solidFill>
                <a:effectLst/>
                <a:latin typeface="Microsoft YaHei" pitchFamily="34" charset="-122"/>
                <a:ea typeface="Microsoft YaHei" pitchFamily="34" charset="-122"/>
                <a:cs typeface="Segoe UI" pitchFamily="34" charset="0"/>
              </a:rPr>
              <a:t>窗口顶部的黄色安全栏中单击“启用编辑”。请注意，即使已打开受保护的视图，视频也应该可以在幻灯片放映视图中正常播放。</a:t>
            </a:r>
            <a:r>
              <a:rPr lang="en-US" altLang="zh-CN" sz="1200" kern="1200" dirty="0" smtClean="0">
                <a:solidFill>
                  <a:schemeClr val="tx1"/>
                </a:solidFill>
                <a:effectLst/>
                <a:latin typeface="Microsoft YaHei" pitchFamily="34" charset="-122"/>
                <a:ea typeface="Microsoft YaHei" pitchFamily="34" charset="-122"/>
                <a:cs typeface="Segoe UI" pitchFamily="34" charset="0"/>
              </a:rPr>
              <a:t>]</a:t>
            </a:r>
            <a:endParaRPr lang="en-US" b="0" dirty="0" smtClean="0">
              <a:latin typeface="Microsoft YaHei" pitchFamily="34" charset="-122"/>
              <a:ea typeface="Microsoft YaHei" pitchFamily="34" charset="-122"/>
            </a:endParaRPr>
          </a:p>
          <a:p>
            <a:endParaRPr lang="en-US" dirty="0">
              <a:latin typeface="Microsoft YaHei" pitchFamily="34" charset="-122"/>
              <a:ea typeface="Microsoft YaHei"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a:defRPr sz="3600">
                <a:latin typeface="Segoe Light"/>
              </a:defRPr>
            </a:lvl1pPr>
          </a:lstStyle>
          <a:p>
            <a:endParaRPr lang="en-US" dirty="0"/>
          </a:p>
        </p:txBody>
      </p:sp>
      <p:sp>
        <p:nvSpPr>
          <p:cNvPr id="3" name="Subtitle 2"/>
          <p:cNvSpPr>
            <a:spLocks noGrp="1"/>
          </p:cNvSpPr>
          <p:nvPr>
            <p:ph type="subTitle" idx="1"/>
          </p:nvPr>
        </p:nvSpPr>
        <p:spPr>
          <a:xfrm>
            <a:off x="3810000" y="4648200"/>
            <a:ext cx="5105400" cy="1752600"/>
          </a:xfrm>
        </p:spPr>
        <p:txBody>
          <a:bodyPr>
            <a:normAutofit/>
          </a:bodyPr>
          <a:lstStyle>
            <a:lvl1pPr marL="0" indent="0" algn="l">
              <a:buNone/>
              <a:defRPr sz="2400">
                <a:solidFill>
                  <a:schemeClr val="tx1">
                    <a:tint val="75000"/>
                  </a:schemeClr>
                </a:solidFill>
                <a:latin typeface="Sego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p>
            <a:fld id="{9EB8B232-40FD-4EB4-A972-66229130DD46}" type="datetime1">
              <a:rPr lang="en-US" smtClean="0"/>
              <a:t>11/30/2011</a:t>
            </a:fld>
            <a:endParaRPr lang="en-US" dirty="0"/>
          </a:p>
        </p:txBody>
      </p:sp>
      <p:sp>
        <p:nvSpPr>
          <p:cNvPr id="5" name="Footer Placeholder 4"/>
          <p:cNvSpPr>
            <a:spLocks noGrp="1"/>
          </p:cNvSpPr>
          <p:nvPr>
            <p:ph type="ftr" sz="quarter" idx="11"/>
          </p:nvPr>
        </p:nvSpPr>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dirty="0"/>
          </a:p>
        </p:txBody>
      </p:sp>
    </p:spTree>
    <p:extLst>
      <p:ext uri="{BB962C8B-B14F-4D97-AF65-F5344CB8AC3E}">
        <p14:creationId xmlns:p14="http://schemas.microsoft.com/office/powerpoint/2010/main" val="3918530430"/>
      </p:ext>
    </p:extLst>
  </p:cSld>
  <p:clrMapOvr>
    <a:masterClrMapping/>
  </p:clrMapOvr>
  <p:transition spd="slow">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3880803"/>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857250" indent="-457200">
              <a:spcBef>
                <a:spcPts val="400"/>
              </a:spcBef>
              <a:spcAft>
                <a:spcPts val="1000"/>
              </a:spcAft>
              <a:buClr>
                <a:schemeClr val="accent6"/>
              </a:buClr>
              <a:buFont typeface="+mj-lt"/>
              <a:buAutoNum type="arabicPeriod"/>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1257300" indent="-342900">
              <a:spcBef>
                <a:spcPts val="200"/>
              </a:spcBef>
              <a:spcAft>
                <a:spcPts val="8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171700" indent="-342900">
              <a:spcBef>
                <a:spcPts val="200"/>
              </a:spcBef>
              <a:spcAft>
                <a:spcPts val="0"/>
              </a:spcAft>
              <a:buClr>
                <a:schemeClr val="accent6"/>
              </a:buClr>
              <a:buFont typeface="+mj-lt"/>
              <a:buAutoNum type="arabicPeriod"/>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a:p>
            <a:pPr marL="676275" lvl="1" indent="-276225">
              <a:spcBef>
                <a:spcPts val="600"/>
              </a:spcBef>
              <a:spcAft>
                <a:spcPts val="1200"/>
              </a:spcAft>
              <a:buClr>
                <a:srgbClr val="FF9900"/>
              </a:buCl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1D2097A-8C6A-4BBB-8BC5-AD758344806A}" type="datetime1">
              <a:rPr lang="en-US" smtClean="0"/>
              <a:t>11/30/2011</a:t>
            </a:fld>
            <a:endParaRPr lang="en-US" dirty="0"/>
          </a:p>
        </p:txBody>
      </p:sp>
      <p:sp>
        <p:nvSpPr>
          <p:cNvPr id="5" name="Footer Placeholder 4"/>
          <p:cNvSpPr>
            <a:spLocks noGrp="1"/>
          </p:cNvSpPr>
          <p:nvPr>
            <p:ph type="ftr" sz="quarter" idx="11"/>
          </p:nvPr>
        </p:nvSpPr>
        <p:spPr>
          <a:xfrm>
            <a:off x="2590800" y="6356350"/>
            <a:ext cx="3962400" cy="365125"/>
          </a:xfrm>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dirty="0"/>
          </a:p>
        </p:txBody>
      </p:sp>
      <p:sp>
        <p:nvSpPr>
          <p:cNvPr id="9" name="Text Placeholder 8"/>
          <p:cNvSpPr>
            <a:spLocks noGrp="1"/>
          </p:cNvSpPr>
          <p:nvPr>
            <p:ph type="body" sz="quarter" idx="13"/>
          </p:nvPr>
        </p:nvSpPr>
        <p:spPr>
          <a:xfrm>
            <a:off x="533400" y="5410200"/>
            <a:ext cx="8153400" cy="762000"/>
          </a:xfrm>
        </p:spPr>
        <p:txBody>
          <a:bodyPr/>
          <a:lstStyle>
            <a:lvl1pPr marL="0" indent="0">
              <a:buNone/>
              <a:defRPr sz="2400">
                <a:latin typeface="Segoe UI" pitchFamily="34" charset="0"/>
                <a:ea typeface="Segoe UI" pitchFamily="34" charset="0"/>
                <a:cs typeface="Segoe UI" pitchFamily="34" charset="0"/>
              </a:defRPr>
            </a:lvl1pPr>
          </a:lstStyle>
          <a:p>
            <a:pPr lvl="0"/>
            <a:r>
              <a:rPr lang="en-US" smtClean="0"/>
              <a:t>Click to edit Master text styles</a:t>
            </a:r>
            <a:endParaRPr lang="en-US"/>
          </a:p>
        </p:txBody>
      </p:sp>
    </p:spTree>
    <p:extLst>
      <p:ext uri="{BB962C8B-B14F-4D97-AF65-F5344CB8AC3E}">
        <p14:creationId xmlns:p14="http://schemas.microsoft.com/office/powerpoint/2010/main" val="3412282877"/>
      </p:ext>
    </p:extLst>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8C72671D-786D-4F59-BA34-28BFF4E622E6}" type="datetime1">
              <a:rPr lang="en-US" smtClean="0"/>
              <a:t>11/30/2011</a:t>
            </a:fld>
            <a:endParaRPr lang="en-US" dirty="0"/>
          </a:p>
        </p:txBody>
      </p:sp>
      <p:sp>
        <p:nvSpPr>
          <p:cNvPr id="5" name="Footer Placeholder 4"/>
          <p:cNvSpPr>
            <a:spLocks noGrp="1"/>
          </p:cNvSpPr>
          <p:nvPr>
            <p:ph type="ftr" sz="quarter" idx="11"/>
          </p:nvPr>
        </p:nvSpPr>
        <p:spPr>
          <a:xfrm>
            <a:off x="2590800" y="6356350"/>
            <a:ext cx="3962400" cy="365125"/>
          </a:xfrm>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dirty="0"/>
          </a:p>
        </p:txBody>
      </p:sp>
      <p:sp>
        <p:nvSpPr>
          <p:cNvPr id="8" name="Content Placeholder 2"/>
          <p:cNvSpPr>
            <a:spLocks noGrp="1"/>
          </p:cNvSpPr>
          <p:nvPr>
            <p:ph idx="13"/>
          </p:nvPr>
        </p:nvSpPr>
        <p:spPr>
          <a:xfrm>
            <a:off x="518160" y="2514600"/>
            <a:ext cx="8229600" cy="3581400"/>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Tree>
    <p:extLst>
      <p:ext uri="{BB962C8B-B14F-4D97-AF65-F5344CB8AC3E}">
        <p14:creationId xmlns:p14="http://schemas.microsoft.com/office/powerpoint/2010/main" val="2186876284"/>
      </p:ext>
    </p:extLst>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999DE9DE-168B-4E27-954E-134BCC7EC13E}" type="datetime1">
              <a:rPr lang="en-US" smtClean="0"/>
              <a:t>11/30/2011</a:t>
            </a:fld>
            <a:endParaRPr lang="en-US" dirty="0"/>
          </a:p>
        </p:txBody>
      </p:sp>
      <p:sp>
        <p:nvSpPr>
          <p:cNvPr id="5" name="Footer Placeholder 4"/>
          <p:cNvSpPr>
            <a:spLocks noGrp="1"/>
          </p:cNvSpPr>
          <p:nvPr>
            <p:ph type="ftr" sz="quarter" idx="11"/>
          </p:nvPr>
        </p:nvSpPr>
        <p:spPr>
          <a:xfrm>
            <a:off x="2590800" y="6356350"/>
            <a:ext cx="3962400" cy="365125"/>
          </a:xfrm>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dirty="0"/>
          </a:p>
        </p:txBody>
      </p:sp>
      <p:sp>
        <p:nvSpPr>
          <p:cNvPr id="8" name="Content Placeholder 2"/>
          <p:cNvSpPr>
            <a:spLocks noGrp="1"/>
          </p:cNvSpPr>
          <p:nvPr>
            <p:ph idx="13"/>
          </p:nvPr>
        </p:nvSpPr>
        <p:spPr>
          <a:xfrm>
            <a:off x="508000" y="2514600"/>
            <a:ext cx="8229600" cy="3581400"/>
          </a:xfrm>
        </p:spPr>
        <p:txBody>
          <a:bodyPr vert="horz" lIns="91440" tIns="45720" rIns="91440" bIns="45720" rtlCol="0">
            <a:normAutofit/>
          </a:bodyPr>
          <a:lstStyle>
            <a:lvl1pPr marL="0" indent="0">
              <a:spcBef>
                <a:spcPts val="600"/>
              </a:spcBef>
              <a:spcAft>
                <a:spcPts val="1200"/>
              </a:spcAft>
              <a:buClr>
                <a:schemeClr val="accent6"/>
              </a:buClr>
              <a:buFont typeface="+mj-lt"/>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Tree>
    <p:extLst>
      <p:ext uri="{BB962C8B-B14F-4D97-AF65-F5344CB8AC3E}">
        <p14:creationId xmlns:p14="http://schemas.microsoft.com/office/powerpoint/2010/main" val="3591863876"/>
      </p:ext>
    </p:extLst>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41CBDE61-DE69-4D0B-AACE-9F37138E5C04}" type="datetime1">
              <a:rPr lang="en-US" smtClean="0"/>
              <a:t>11/30/2011</a:t>
            </a:fld>
            <a:endParaRPr lang="en-US" dirty="0"/>
          </a:p>
        </p:txBody>
      </p:sp>
      <p:sp>
        <p:nvSpPr>
          <p:cNvPr id="5" name="Footer Placeholder 4"/>
          <p:cNvSpPr>
            <a:spLocks noGrp="1"/>
          </p:cNvSpPr>
          <p:nvPr>
            <p:ph type="ftr" sz="quarter" idx="11"/>
          </p:nvPr>
        </p:nvSpPr>
        <p:spPr>
          <a:xfrm>
            <a:off x="2590800" y="6356350"/>
            <a:ext cx="3962400" cy="365125"/>
          </a:xfrm>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dirty="0"/>
          </a:p>
        </p:txBody>
      </p:sp>
    </p:spTree>
    <p:extLst>
      <p:ext uri="{BB962C8B-B14F-4D97-AF65-F5344CB8AC3E}">
        <p14:creationId xmlns:p14="http://schemas.microsoft.com/office/powerpoint/2010/main" val="2009659827"/>
      </p:ext>
    </p:extLst>
  </p:cSld>
  <p:clrMapOvr>
    <a:masterClrMapping/>
  </p:clrMapOvr>
  <p:transition spd="slow">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3E2D4147-6C75-4574-AE56-5DD32C57B91F}" type="datetime1">
              <a:rPr lang="en-US" smtClean="0"/>
              <a:t>11/30/2011</a:t>
            </a:fld>
            <a:endParaRPr lang="en-US" dirty="0"/>
          </a:p>
        </p:txBody>
      </p:sp>
      <p:sp>
        <p:nvSpPr>
          <p:cNvPr id="6" name="Footer Placeholder 5"/>
          <p:cNvSpPr>
            <a:spLocks noGrp="1"/>
          </p:cNvSpPr>
          <p:nvPr>
            <p:ph type="ftr" sz="quarter" idx="11"/>
          </p:nvPr>
        </p:nvSpPr>
        <p:spPr>
          <a:xfrm>
            <a:off x="2590800" y="6356350"/>
            <a:ext cx="3962400" cy="365125"/>
          </a:xfrm>
        </p:spPr>
        <p:txBody>
          <a:bodyPr/>
          <a:lstStyle/>
          <a:p>
            <a:r>
              <a:rPr lang="zh-CN" altLang="en-US" dirty="0" smtClean="0"/>
              <a:t>迷你图：使用微型图表显示数据趋势</a:t>
            </a:r>
            <a:endParaRPr lang="en-US" dirty="0"/>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dirty="0"/>
          </a:p>
        </p:txBody>
      </p:sp>
    </p:spTree>
    <p:extLst>
      <p:ext uri="{BB962C8B-B14F-4D97-AF65-F5344CB8AC3E}">
        <p14:creationId xmlns:p14="http://schemas.microsoft.com/office/powerpoint/2010/main" val="1515197499"/>
      </p:ext>
    </p:extLst>
  </p:cSld>
  <p:clrMapOvr>
    <a:masterClrMapping/>
  </p:clrMapOvr>
  <p:transition spd="slow">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lumMod val="50000"/>
                    <a:lumOff val="50000"/>
                  </a:schemeClr>
                </a:soli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85000"/>
                    <a:lumOff val="15000"/>
                  </a:schemeClr>
                </a:solidFill>
                <a:latin typeface="Segoe UI" pitchFamily="34" charset="0"/>
                <a:ea typeface="Segoe UI" pitchFamily="34" charset="0"/>
                <a:cs typeface="Segoe UI" pitchFamily="34" charset="0"/>
              </a:defRPr>
            </a:lvl1pPr>
            <a:lvl2pPr>
              <a:defRPr sz="2800">
                <a:solidFill>
                  <a:schemeClr val="tx1">
                    <a:lumMod val="85000"/>
                    <a:lumOff val="15000"/>
                  </a:schemeClr>
                </a:solidFill>
                <a:latin typeface="Segoe UI" pitchFamily="34" charset="0"/>
                <a:ea typeface="Segoe UI" pitchFamily="34" charset="0"/>
                <a:cs typeface="Segoe UI" pitchFamily="34" charset="0"/>
              </a:defRPr>
            </a:lvl2pPr>
            <a:lvl3pPr>
              <a:defRPr sz="2400">
                <a:solidFill>
                  <a:schemeClr val="tx1">
                    <a:lumMod val="85000"/>
                    <a:lumOff val="15000"/>
                  </a:schemeClr>
                </a:solidFill>
                <a:latin typeface="Segoe UI" pitchFamily="34" charset="0"/>
                <a:ea typeface="Segoe UI" pitchFamily="34" charset="0"/>
                <a:cs typeface="Segoe UI" pitchFamily="34" charset="0"/>
              </a:defRPr>
            </a:lvl3pPr>
            <a:lvl4pPr>
              <a:defRPr sz="2000">
                <a:solidFill>
                  <a:schemeClr val="tx1">
                    <a:lumMod val="85000"/>
                    <a:lumOff val="15000"/>
                  </a:schemeClr>
                </a:solidFill>
                <a:latin typeface="Segoe UI" pitchFamily="34" charset="0"/>
                <a:ea typeface="Segoe UI" pitchFamily="34" charset="0"/>
                <a:cs typeface="Segoe UI" pitchFamily="34" charset="0"/>
              </a:defRPr>
            </a:lvl4pPr>
            <a:lvl5pPr>
              <a:defRPr sz="2000">
                <a:solidFill>
                  <a:schemeClr val="tx1">
                    <a:lumMod val="85000"/>
                    <a:lumOff val="15000"/>
                  </a:schemeClr>
                </a:solidFill>
                <a:latin typeface="Segoe UI" pitchFamily="34" charset="0"/>
                <a:ea typeface="Segoe UI" pitchFamily="34" charset="0"/>
                <a:cs typeface="Segoe UI"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5441C6B8-6E29-481F-9452-FFD067E839F1}" type="datetime1">
              <a:rPr lang="en-US" smtClean="0"/>
              <a:t>11/30/2011</a:t>
            </a:fld>
            <a:endParaRPr lang="en-US" dirty="0"/>
          </a:p>
        </p:txBody>
      </p:sp>
      <p:sp>
        <p:nvSpPr>
          <p:cNvPr id="6" name="Footer Placeholder 5"/>
          <p:cNvSpPr>
            <a:spLocks noGrp="1"/>
          </p:cNvSpPr>
          <p:nvPr>
            <p:ph type="ftr" sz="quarter" idx="11"/>
          </p:nvPr>
        </p:nvSpPr>
        <p:spPr>
          <a:xfrm>
            <a:off x="2590800" y="6356350"/>
            <a:ext cx="3962400" cy="365125"/>
          </a:xfrm>
        </p:spPr>
        <p:txBody>
          <a:bodyPr/>
          <a:lstStyle/>
          <a:p>
            <a:r>
              <a:rPr lang="zh-CN" altLang="en-US" dirty="0" smtClean="0"/>
              <a:t>迷你图：使用微型图表显示数据趋势</a:t>
            </a:r>
            <a:endParaRPr lang="en-US" dirty="0"/>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dirty="0"/>
          </a:p>
        </p:txBody>
      </p:sp>
    </p:spTree>
    <p:extLst>
      <p:ext uri="{BB962C8B-B14F-4D97-AF65-F5344CB8AC3E}">
        <p14:creationId xmlns:p14="http://schemas.microsoft.com/office/powerpoint/2010/main" val="4013367561"/>
      </p:ext>
    </p:extLst>
  </p:cSld>
  <p:clrMapOvr>
    <a:masterClrMapping/>
  </p:clrMapOvr>
  <p:transition spd="slow">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lumMod val="85000"/>
                    <a:lumOff val="15000"/>
                  </a:schemeClr>
                </a:soli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FECB1ECB-74E1-4EB3-BBF2-5E70CC786151}" type="datetime1">
              <a:rPr lang="en-US" smtClean="0"/>
              <a:t>11/30/2011</a:t>
            </a:fld>
            <a:endParaRPr lang="en-US" dirty="0"/>
          </a:p>
        </p:txBody>
      </p:sp>
      <p:sp>
        <p:nvSpPr>
          <p:cNvPr id="6" name="Footer Placeholder 5"/>
          <p:cNvSpPr>
            <a:spLocks noGrp="1"/>
          </p:cNvSpPr>
          <p:nvPr>
            <p:ph type="ftr" sz="quarter" idx="11"/>
          </p:nvPr>
        </p:nvSpPr>
        <p:spPr>
          <a:xfrm>
            <a:off x="2590800" y="6356350"/>
            <a:ext cx="3962400" cy="365125"/>
          </a:xfrm>
        </p:spPr>
        <p:txBody>
          <a:bodyPr/>
          <a:lstStyle/>
          <a:p>
            <a:r>
              <a:rPr lang="zh-CN" altLang="en-US" dirty="0" smtClean="0"/>
              <a:t>迷你图：使用微型图表显示数据趋势</a:t>
            </a:r>
            <a:endParaRPr lang="en-US" dirty="0"/>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dirty="0"/>
          </a:p>
        </p:txBody>
      </p:sp>
    </p:spTree>
    <p:extLst>
      <p:ext uri="{BB962C8B-B14F-4D97-AF65-F5344CB8AC3E}">
        <p14:creationId xmlns:p14="http://schemas.microsoft.com/office/powerpoint/2010/main" val="3057833832"/>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2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EE97A7F-8F91-4B9A-940E-F0CC8B05CAC9}" type="datetime1">
              <a:rPr lang="en-US" smtClean="0"/>
              <a:t>11/30/2011</a:t>
            </a:fld>
            <a:endParaRPr lang="en-US" dirty="0"/>
          </a:p>
        </p:txBody>
      </p:sp>
      <p:sp>
        <p:nvSpPr>
          <p:cNvPr id="5" name="Footer Placeholder 4"/>
          <p:cNvSpPr>
            <a:spLocks noGrp="1"/>
          </p:cNvSpPr>
          <p:nvPr>
            <p:ph type="ftr" sz="quarter" idx="11"/>
          </p:nvPr>
        </p:nvSpPr>
        <p:spPr>
          <a:xfrm>
            <a:off x="2514600" y="6356350"/>
            <a:ext cx="4038600" cy="365125"/>
          </a:xfrm>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dirty="0"/>
          </a:p>
        </p:txBody>
      </p:sp>
    </p:spTree>
    <p:extLst>
      <p:ext uri="{BB962C8B-B14F-4D97-AF65-F5344CB8AC3E}">
        <p14:creationId xmlns:p14="http://schemas.microsoft.com/office/powerpoint/2010/main" val="743705426"/>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a:defRPr sz="3600">
                <a:latin typeface="Segoe Light"/>
              </a:defRPr>
            </a:lvl1pPr>
          </a:lstStyle>
          <a:p>
            <a:endParaRPr lang="en-US" dirty="0"/>
          </a:p>
        </p:txBody>
      </p:sp>
      <p:sp>
        <p:nvSpPr>
          <p:cNvPr id="3" name="Subtitle 2"/>
          <p:cNvSpPr>
            <a:spLocks noGrp="1"/>
          </p:cNvSpPr>
          <p:nvPr>
            <p:ph type="subTitle" idx="1"/>
          </p:nvPr>
        </p:nvSpPr>
        <p:spPr>
          <a:xfrm>
            <a:off x="3810000" y="4648200"/>
            <a:ext cx="5105400" cy="1752600"/>
          </a:xfrm>
        </p:spPr>
        <p:txBody>
          <a:bodyPr>
            <a:normAutofit/>
          </a:bodyPr>
          <a:lstStyle>
            <a:lvl1pPr marL="0" indent="0" algn="l">
              <a:buNone/>
              <a:defRPr sz="2400">
                <a:solidFill>
                  <a:schemeClr val="tx1">
                    <a:tint val="75000"/>
                  </a:schemeClr>
                </a:solidFill>
                <a:latin typeface="Sego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p>
            <a:fld id="{CD0EE583-C7DD-4015-9BBB-2FC18FC8EB4B}" type="datetime1">
              <a:rPr lang="en-US" smtClean="0">
                <a:solidFill>
                  <a:prstClr val="black">
                    <a:tint val="75000"/>
                  </a:prstClr>
                </a:solidFill>
              </a:rPr>
              <a:t>11/30/2011</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5786863"/>
      </p:ext>
    </p:extLst>
  </p:cSld>
  <p:clrMapOvr>
    <a:masterClrMapping/>
  </p:clrMapOvr>
  <p:transition spd="slow">
    <p:wipe dir="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41437"/>
            <a:ext cx="8229600" cy="4525963"/>
          </a:xfrm>
        </p:spPr>
        <p:txBody>
          <a:bodyPr vert="horz" lIns="91440" tIns="45720" rIns="91440" bIns="45720" rtlCol="0">
            <a:normAutofit/>
          </a:bodyPr>
          <a:lstStyle>
            <a:lvl1pPr>
              <a:spcBef>
                <a:spcPts val="600"/>
              </a:spcBef>
              <a:spcAft>
                <a:spcPts val="1200"/>
              </a:spcAft>
              <a:buClr>
                <a:schemeClr val="accent6"/>
              </a:buClr>
              <a:defRPr lang="en-US" sz="2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400"/>
              </a:spcBef>
              <a:spcAft>
                <a:spcPts val="1000"/>
              </a:spcAft>
              <a:buClr>
                <a:schemeClr val="accent6"/>
              </a:buClr>
              <a:defRPr lang="en-US" sz="24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00"/>
              </a:spcBef>
              <a:spcAft>
                <a:spcPts val="800"/>
              </a:spcAft>
              <a:buClr>
                <a:schemeClr val="accent6"/>
              </a:buClr>
              <a:defRPr lang="en-US" sz="20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Arial" pitchFamily="34" charset="0"/>
              <a:buChar char="•"/>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057400" indent="-228600">
              <a:spcBef>
                <a:spcPts val="200"/>
              </a:spcBef>
              <a:spcAft>
                <a:spcPts val="0"/>
              </a:spcAft>
              <a:buClr>
                <a:schemeClr val="accent6"/>
              </a:buClr>
              <a:buFont typeface="Arial" pitchFamily="34" charset="0"/>
              <a:buChar char="•"/>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a:p>
            <a:pPr marL="676275" lvl="1" indent="-276225">
              <a:spcBef>
                <a:spcPts val="600"/>
              </a:spcBef>
              <a:spcAft>
                <a:spcPts val="1200"/>
              </a:spcAft>
              <a:buClr>
                <a:srgbClr val="FF9900"/>
              </a:buClr>
              <a:buFontTx/>
              <a:buChar cha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5C6EC28-A6A4-49F6-AD20-04DE574B1841}" type="datetime1">
              <a:rPr lang="en-US" smtClean="0">
                <a:solidFill>
                  <a:prstClr val="black">
                    <a:tint val="75000"/>
                  </a:prstClr>
                </a:solidFill>
              </a:rPr>
              <a:t>11/30/2011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743200" y="6356350"/>
            <a:ext cx="3657600" cy="365125"/>
          </a:xfrm>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7916025"/>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41437"/>
            <a:ext cx="8229600" cy="4525963"/>
          </a:xfrm>
        </p:spPr>
        <p:txBody>
          <a:bodyPr vert="horz" lIns="91440" tIns="45720" rIns="91440" bIns="45720" rtlCol="0">
            <a:normAutofit/>
          </a:bodyPr>
          <a:lstStyle>
            <a:lvl1pPr>
              <a:spcBef>
                <a:spcPts val="600"/>
              </a:spcBef>
              <a:spcAft>
                <a:spcPts val="1200"/>
              </a:spcAft>
              <a:buClr>
                <a:schemeClr val="accent6"/>
              </a:buClr>
              <a:defRPr lang="en-US" sz="2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400"/>
              </a:spcBef>
              <a:spcAft>
                <a:spcPts val="1000"/>
              </a:spcAft>
              <a:buClr>
                <a:schemeClr val="accent6"/>
              </a:buClr>
              <a:defRPr lang="en-US" sz="24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00"/>
              </a:spcBef>
              <a:spcAft>
                <a:spcPts val="800"/>
              </a:spcAft>
              <a:buClr>
                <a:schemeClr val="accent6"/>
              </a:buClr>
              <a:defRPr lang="en-US" sz="20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Arial" pitchFamily="34" charset="0"/>
              <a:buChar char="•"/>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057400" indent="-228600">
              <a:spcBef>
                <a:spcPts val="200"/>
              </a:spcBef>
              <a:spcAft>
                <a:spcPts val="0"/>
              </a:spcAft>
              <a:buClr>
                <a:schemeClr val="accent6"/>
              </a:buClr>
              <a:buFont typeface="Arial" pitchFamily="34" charset="0"/>
              <a:buChar char="•"/>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a:p>
            <a:pPr marL="676275" lvl="1" indent="-276225">
              <a:spcBef>
                <a:spcPts val="600"/>
              </a:spcBef>
              <a:spcAft>
                <a:spcPts val="1200"/>
              </a:spcAft>
              <a:buClr>
                <a:srgbClr val="FF9900"/>
              </a:buClr>
              <a:buFontTx/>
              <a:buChar cha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277AF9E-74A0-4308-ACA9-02D8E13A7CA8}" type="datetime1">
              <a:rPr lang="en-US" smtClean="0"/>
              <a:t>11/30/2011</a:t>
            </a:fld>
            <a:endParaRPr lang="en-US" dirty="0"/>
          </a:p>
        </p:txBody>
      </p:sp>
      <p:sp>
        <p:nvSpPr>
          <p:cNvPr id="5" name="Footer Placeholder 4"/>
          <p:cNvSpPr>
            <a:spLocks noGrp="1"/>
          </p:cNvSpPr>
          <p:nvPr>
            <p:ph type="ftr" sz="quarter" idx="11"/>
          </p:nvPr>
        </p:nvSpPr>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dirty="0"/>
          </a:p>
        </p:txBody>
      </p:sp>
    </p:spTree>
    <p:extLst>
      <p:ext uri="{BB962C8B-B14F-4D97-AF65-F5344CB8AC3E}">
        <p14:creationId xmlns:p14="http://schemas.microsoft.com/office/powerpoint/2010/main" val="2633690871"/>
      </p:ext>
    </p:extLst>
  </p:cSld>
  <p:clrMapOvr>
    <a:masterClrMapping/>
  </p:clrMapOvr>
  <p:transition spd="slow">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F36C44AA-CC79-42C5-B2E6-C60D0969FE11}" type="datetime1">
              <a:rPr lang="en-US" smtClean="0">
                <a:solidFill>
                  <a:prstClr val="black">
                    <a:tint val="75000"/>
                  </a:prstClr>
                </a:solidFill>
              </a:rPr>
              <a:t>11/30/2011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743200" y="6340475"/>
            <a:ext cx="3657600" cy="365125"/>
          </a:xfrm>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10" name="Picture Placeholder 9"/>
          <p:cNvSpPr>
            <a:spLocks noGrp="1"/>
          </p:cNvSpPr>
          <p:nvPr>
            <p:ph type="pic" sz="quarter" idx="13"/>
          </p:nvPr>
        </p:nvSpPr>
        <p:spPr>
          <a:xfrm>
            <a:off x="1041400" y="1752600"/>
            <a:ext cx="1371600" cy="1371600"/>
          </a:xfrm>
          <a:effectLst>
            <a:outerShdw blurRad="50800" dist="38100" dir="8100000" algn="tr" rotWithShape="0">
              <a:prstClr val="black">
                <a:alpha val="40000"/>
              </a:prstClr>
            </a:outerShdw>
          </a:effectLst>
        </p:spPr>
        <p:txBody>
          <a:bodyPr/>
          <a:lstStyle>
            <a:lvl1pPr marL="0" indent="0">
              <a:buFontTx/>
              <a:buNone/>
              <a:defRPr/>
            </a:lvl1pPr>
          </a:lstStyle>
          <a:p>
            <a:endParaRPr lang="en-US" dirty="0"/>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a:spcBef>
                <a:spcPts val="500"/>
              </a:spcBef>
              <a:spcAft>
                <a:spcPts val="2000"/>
              </a:spcAft>
              <a:buNone/>
              <a:defRPr sz="2400">
                <a:latin typeface="Segoe UI" pitchFamily="34" charset="0"/>
                <a:ea typeface="Segoe UI" pitchFamily="34" charset="0"/>
                <a:cs typeface="Segoe UI" pitchFamily="34" charset="0"/>
              </a:defRPr>
            </a:lvl1pPr>
            <a:lvl2pPr indent="0">
              <a:spcBef>
                <a:spcPts val="500"/>
              </a:spcBef>
              <a:spcAft>
                <a:spcPts val="2000"/>
              </a:spcAft>
              <a:buNone/>
              <a:defRPr/>
            </a:lvl2pPr>
            <a:lvl3pPr indent="0">
              <a:spcBef>
                <a:spcPts val="500"/>
              </a:spcBef>
              <a:spcAft>
                <a:spcPts val="2000"/>
              </a:spcAft>
              <a:buNone/>
              <a:defRPr/>
            </a:lvl3pPr>
            <a:lvl4pPr indent="0">
              <a:spcBef>
                <a:spcPts val="500"/>
              </a:spcBef>
              <a:spcAft>
                <a:spcPts val="2000"/>
              </a:spcAft>
              <a:buNone/>
              <a:defRPr/>
            </a:lvl4pPr>
            <a:lvl5pPr indent="0">
              <a:spcBef>
                <a:spcPts val="500"/>
              </a:spcBef>
              <a:spcAft>
                <a:spcPts val="2000"/>
              </a:spcAft>
              <a:buNone/>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191492362"/>
      </p:ext>
    </p:extLst>
  </p:cSld>
  <p:clrMapOvr>
    <a:masterClrMapping/>
  </p:clrMapOvr>
  <p:transition spd="slow">
    <p:wipe di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42D69DA-34E1-4B4D-9BCF-E98D8971FAC3}" type="datetime1">
              <a:rPr lang="en-US" smtClean="0">
                <a:solidFill>
                  <a:prstClr val="black">
                    <a:tint val="75000"/>
                  </a:prstClr>
                </a:solidFill>
              </a:rPr>
              <a:t>11/30/2011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743200" y="6356350"/>
            <a:ext cx="3810000" cy="365125"/>
          </a:xfrm>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7" name="Text Placeholder 6"/>
          <p:cNvSpPr>
            <a:spLocks noGrp="1"/>
          </p:cNvSpPr>
          <p:nvPr>
            <p:ph type="body" sz="quarter" idx="13"/>
          </p:nvPr>
        </p:nvSpPr>
        <p:spPr>
          <a:xfrm>
            <a:off x="3733800" y="4191000"/>
            <a:ext cx="4873752" cy="1673352"/>
          </a:xfrm>
        </p:spPr>
        <p:txBody>
          <a:bodyPr/>
          <a:lstStyle>
            <a:lvl1pPr marL="0" indent="0">
              <a:buNone/>
              <a:defRPr sz="40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a:buNone/>
              <a:defRPr>
                <a:solidFill>
                  <a:schemeClr val="bg1">
                    <a:lumMod val="50000"/>
                  </a:schemeClr>
                </a:solidFill>
                <a:latin typeface="Segoe UI Semibold"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Tree>
    <p:extLst>
      <p:ext uri="{BB962C8B-B14F-4D97-AF65-F5344CB8AC3E}">
        <p14:creationId xmlns:p14="http://schemas.microsoft.com/office/powerpoint/2010/main" val="3168243075"/>
      </p:ext>
    </p:extLst>
  </p:cSld>
  <p:clrMapOvr>
    <a:masterClrMapping/>
  </p:clrMapOvr>
  <p:transition spd="slow">
    <p:wipe di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990600"/>
            <a:ext cx="5943600" cy="446227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9FED06B-1A52-4221-A764-A69BE8610EA9}" type="datetime1">
              <a:rPr lang="en-US" smtClean="0">
                <a:solidFill>
                  <a:prstClr val="black">
                    <a:tint val="75000"/>
                  </a:prstClr>
                </a:solidFill>
              </a:rPr>
              <a:t>11/30/2011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743200" y="6356350"/>
            <a:ext cx="3657600" cy="365125"/>
          </a:xfrm>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chemeClr val="bg1">
                    <a:lumMod val="50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smtClean="0"/>
          </a:p>
        </p:txBody>
      </p:sp>
    </p:spTree>
    <p:extLst>
      <p:ext uri="{BB962C8B-B14F-4D97-AF65-F5344CB8AC3E}">
        <p14:creationId xmlns:p14="http://schemas.microsoft.com/office/powerpoint/2010/main" val="3089990309"/>
      </p:ext>
    </p:extLst>
  </p:cSld>
  <p:clrMapOvr>
    <a:masterClrMapping/>
  </p:clrMapOvr>
  <p:transition spd="slow">
    <p:wipe dir="d"/>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7FC4D44-EB99-4101-B966-B5E1F1342A7E}" type="datetime1">
              <a:rPr lang="en-US" smtClean="0">
                <a:solidFill>
                  <a:prstClr val="black">
                    <a:tint val="75000"/>
                  </a:prstClr>
                </a:solidFill>
              </a:rPr>
              <a:t>11/30/2011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743200" y="6356350"/>
            <a:ext cx="3657600" cy="365125"/>
          </a:xfrm>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182102603"/>
      </p:ext>
    </p:extLst>
  </p:cSld>
  <p:clrMapOvr>
    <a:masterClrMapping/>
  </p:clrMapOvr>
  <p:transition spd="slow">
    <p:wipe dir="d"/>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AF95340-FB6F-4982-A621-56C234A1EFD2}" type="datetime1">
              <a:rPr lang="en-US" smtClean="0">
                <a:solidFill>
                  <a:prstClr val="black">
                    <a:tint val="75000"/>
                  </a:prstClr>
                </a:solidFill>
              </a:rPr>
              <a:t>11/30/2011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743200" y="6356350"/>
            <a:ext cx="3657600" cy="365125"/>
          </a:xfrm>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357544973"/>
      </p:ext>
    </p:extLst>
  </p:cSld>
  <p:clrMapOvr>
    <a:masterClrMapping/>
  </p:clrMapOvr>
  <p:transition spd="slow">
    <p:wipe dir="d"/>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A0CB120-E7EA-4970-B37A-B2FE81F9BA61}" type="datetime1">
              <a:rPr lang="en-US" smtClean="0">
                <a:solidFill>
                  <a:prstClr val="black">
                    <a:tint val="75000"/>
                  </a:prstClr>
                </a:solidFill>
              </a:rPr>
              <a:t>11/30/2011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743200" y="6356350"/>
            <a:ext cx="3657600" cy="365125"/>
          </a:xfrm>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a:spcAft>
                <a:spcPts val="300"/>
              </a:spcAft>
              <a:buClr>
                <a:schemeClr val="accent6"/>
              </a:buClr>
              <a:buFont typeface="Arial" pitchFamily="34" charset="0"/>
              <a:buNone/>
              <a:defRPr sz="1600">
                <a:latin typeface="Segoe UI" pitchFamily="34" charset="0"/>
                <a:ea typeface="Segoe UI" pitchFamily="34" charset="0"/>
                <a:cs typeface="Segoe UI" pitchFamily="34" charset="0"/>
              </a:defRPr>
            </a:lvl1pPr>
            <a:lvl2pPr marL="457200" indent="0">
              <a:buClr>
                <a:schemeClr val="accent6"/>
              </a:buClr>
              <a:buFont typeface="Arial" pitchFamily="34" charset="0"/>
              <a:buNone/>
              <a:defRPr sz="1600"/>
            </a:lvl2pPr>
            <a:lvl3pPr marL="914400" indent="0">
              <a:buClr>
                <a:schemeClr val="accent6"/>
              </a:buClr>
              <a:buFont typeface="Arial" pitchFamily="34" charset="0"/>
              <a:buNone/>
              <a:defRPr sz="1600"/>
            </a:lvl3pPr>
            <a:lvl4pPr marL="1371600" indent="0">
              <a:buClr>
                <a:schemeClr val="accent6"/>
              </a:buClr>
              <a:buFont typeface="Arial" pitchFamily="34" charset="0"/>
              <a:buNone/>
              <a:defRPr sz="1600"/>
            </a:lvl4pPr>
            <a:lvl5pPr marL="1828800" indent="0">
              <a:buClr>
                <a:schemeClr val="accent6"/>
              </a:buClr>
              <a:buFont typeface="Arial" pitchFamily="34" charset="0"/>
              <a:buNone/>
              <a:defRPr sz="1600"/>
            </a:lvl5pPr>
          </a:lstStyle>
          <a:p>
            <a:pPr lvl="0"/>
            <a:r>
              <a:rPr lang="en-US" smtClean="0"/>
              <a:t>Click to edit Master text styles</a:t>
            </a:r>
          </a:p>
        </p:txBody>
      </p:sp>
    </p:spTree>
    <p:extLst>
      <p:ext uri="{BB962C8B-B14F-4D97-AF65-F5344CB8AC3E}">
        <p14:creationId xmlns:p14="http://schemas.microsoft.com/office/powerpoint/2010/main" val="569974193"/>
      </p:ext>
    </p:extLst>
  </p:cSld>
  <p:clrMapOvr>
    <a:masterClrMapping/>
  </p:clrMapOvr>
  <p:transition spd="slow">
    <p:wipe dir="d"/>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2E3AFDB9-BC95-42D5-92A5-3BF00CAF3692}" type="datetime1">
              <a:rPr lang="en-US" smtClean="0">
                <a:solidFill>
                  <a:prstClr val="black">
                    <a:tint val="75000"/>
                  </a:prstClr>
                </a:solidFill>
              </a:rPr>
              <a:t>11/30/2011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743200" y="6356350"/>
            <a:ext cx="3657600" cy="365125"/>
          </a:xfrm>
        </p:spPr>
        <p:txBody>
          <a:bodyPr/>
          <a:lstStyle>
            <a:lvl1pPr algn="l">
              <a:defRPr/>
            </a:lvl1pPr>
          </a:lstStyle>
          <a:p>
            <a:pPr algn="ctr"/>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a:buClr>
                <a:schemeClr val="accent6"/>
              </a:buClr>
              <a:buFont typeface="Arial" pitchFamily="34" charset="0"/>
              <a:buChar char="•"/>
              <a:defRPr sz="2400">
                <a:latin typeface="Segoe UI" pitchFamily="34" charset="0"/>
                <a:ea typeface="Segoe UI" pitchFamily="34" charset="0"/>
                <a:cs typeface="Segoe UI" pitchFamily="34" charset="0"/>
              </a:defRPr>
            </a:lvl1pPr>
            <a:lvl2pPr marL="742950" indent="-285750">
              <a:buClr>
                <a:schemeClr val="accent6"/>
              </a:buClr>
              <a:buFont typeface="Arial" pitchFamily="34" charset="0"/>
              <a:buChar char="•"/>
              <a:defRPr sz="2000">
                <a:latin typeface="Segoe UI" pitchFamily="34" charset="0"/>
                <a:ea typeface="Segoe UI" pitchFamily="34" charset="0"/>
                <a:cs typeface="Segoe UI" pitchFamily="34" charset="0"/>
              </a:defRPr>
            </a:lvl2pPr>
            <a:lvl3pPr marL="1143000" indent="-228600">
              <a:spcBef>
                <a:spcPts val="600"/>
              </a:spcBef>
              <a:buClr>
                <a:schemeClr val="accent6"/>
              </a:buClr>
              <a:buFont typeface="Arial" pitchFamily="34" charset="0"/>
              <a:buChar cha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p>
          <a:p>
            <a:pPr lvl="1"/>
            <a:r>
              <a:rPr lang="en-US" smtClean="0"/>
              <a:t>Ffff</a:t>
            </a:r>
          </a:p>
          <a:p>
            <a:pPr lvl="2"/>
            <a:r>
              <a:rPr lang="en-US" smtClean="0"/>
              <a:t>ffff</a:t>
            </a:r>
          </a:p>
        </p:txBody>
      </p:sp>
    </p:spTree>
    <p:extLst>
      <p:ext uri="{BB962C8B-B14F-4D97-AF65-F5344CB8AC3E}">
        <p14:creationId xmlns:p14="http://schemas.microsoft.com/office/powerpoint/2010/main" val="3267018728"/>
      </p:ext>
    </p:extLst>
  </p:cSld>
  <p:clrMapOvr>
    <a:masterClrMapping/>
  </p:clrMapOvr>
  <p:transition spd="slow">
    <p:wipe dir="d"/>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3880803"/>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857250" indent="-457200">
              <a:spcBef>
                <a:spcPts val="400"/>
              </a:spcBef>
              <a:spcAft>
                <a:spcPts val="1000"/>
              </a:spcAft>
              <a:buClr>
                <a:schemeClr val="accent6"/>
              </a:buClr>
              <a:buFont typeface="+mj-lt"/>
              <a:buAutoNum type="arabicPeriod"/>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1257300" indent="-342900">
              <a:spcBef>
                <a:spcPts val="200"/>
              </a:spcBef>
              <a:spcAft>
                <a:spcPts val="8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spcBef>
                <a:spcPts val="100"/>
              </a:spcBef>
              <a:spcAft>
                <a:spcPts val="600"/>
              </a:spcAft>
              <a:buClr>
                <a:schemeClr val="accent6"/>
              </a:buClr>
              <a:buFont typeface="+mj-lt"/>
              <a:buAutoNum type="arabicPeriod"/>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2171700" indent="-342900">
              <a:spcBef>
                <a:spcPts val="200"/>
              </a:spcBef>
              <a:spcAft>
                <a:spcPts val="0"/>
              </a:spcAft>
              <a:buClr>
                <a:schemeClr val="accent6"/>
              </a:buClr>
              <a:buFont typeface="+mj-lt"/>
              <a:buAutoNum type="arabicPeriod"/>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text styles</a:t>
            </a:r>
          </a:p>
          <a:p>
            <a:pPr marL="676275" lvl="1" indent="-276225">
              <a:spcBef>
                <a:spcPts val="600"/>
              </a:spcBef>
              <a:spcAft>
                <a:spcPts val="1200"/>
              </a:spcAft>
              <a:buClr>
                <a:srgbClr val="FF9900"/>
              </a:buClr>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678C652-0F1F-4E74-8D39-464BB3811E8B}" type="datetime1">
              <a:rPr lang="en-US" smtClean="0">
                <a:solidFill>
                  <a:prstClr val="black">
                    <a:tint val="75000"/>
                  </a:prstClr>
                </a:solidFill>
              </a:rPr>
              <a:t>11/30/2011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962400" cy="365125"/>
          </a:xfrm>
        </p:spPr>
        <p:txBody>
          <a:bodyPr/>
          <a:lstStyle>
            <a:lvl1pPr algn="ctr">
              <a:defRPr/>
            </a:lvl1p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3"/>
          </p:nvPr>
        </p:nvSpPr>
        <p:spPr>
          <a:xfrm>
            <a:off x="533400" y="5410200"/>
            <a:ext cx="8153400" cy="762000"/>
          </a:xfrm>
        </p:spPr>
        <p:txBody>
          <a:bodyPr/>
          <a:lstStyle>
            <a:lvl1pPr marL="0" indent="0">
              <a:buNone/>
              <a:defRPr sz="2400">
                <a:latin typeface="Segoe UI" pitchFamily="34" charset="0"/>
                <a:ea typeface="Segoe UI" pitchFamily="34" charset="0"/>
                <a:cs typeface="Segoe UI" pitchFamily="34" charset="0"/>
              </a:defRPr>
            </a:lvl1pPr>
          </a:lstStyle>
          <a:p>
            <a:pPr lvl="0"/>
            <a:r>
              <a:rPr lang="en-US" smtClean="0"/>
              <a:t>Click to edit Master text styles</a:t>
            </a:r>
            <a:endParaRPr lang="en-US"/>
          </a:p>
        </p:txBody>
      </p:sp>
    </p:spTree>
    <p:extLst>
      <p:ext uri="{BB962C8B-B14F-4D97-AF65-F5344CB8AC3E}">
        <p14:creationId xmlns:p14="http://schemas.microsoft.com/office/powerpoint/2010/main" val="391137639"/>
      </p:ext>
    </p:extLst>
  </p:cSld>
  <p:clrMapOvr>
    <a:masterClrMapping/>
  </p:clrMapOvr>
  <p:transition spd="slow">
    <p:wipe dir="d"/>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8B3A6213-71FE-49C4-8BB0-D0AF47CD1DB5}" type="datetime1">
              <a:rPr lang="en-US" smtClean="0">
                <a:solidFill>
                  <a:prstClr val="black">
                    <a:tint val="75000"/>
                  </a:prstClr>
                </a:solidFill>
              </a:rPr>
              <a:t>11/30/2011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743200" y="6356350"/>
            <a:ext cx="3657600" cy="365125"/>
          </a:xfrm>
        </p:spPr>
        <p:txBody>
          <a:bodyPr/>
          <a:lstStyle>
            <a:lvl1pPr algn="ctr">
              <a:defRPr/>
            </a:lvl1p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Content Placeholder 2"/>
          <p:cNvSpPr>
            <a:spLocks noGrp="1"/>
          </p:cNvSpPr>
          <p:nvPr>
            <p:ph idx="13"/>
          </p:nvPr>
        </p:nvSpPr>
        <p:spPr>
          <a:xfrm>
            <a:off x="518160" y="2514600"/>
            <a:ext cx="8229600" cy="3581400"/>
          </a:xfrm>
        </p:spPr>
        <p:txBody>
          <a:bodyPr vert="horz" lIns="91440" tIns="45720" rIns="91440" bIns="45720" rtlCol="0">
            <a:normAutofit/>
          </a:bodyPr>
          <a:lstStyle>
            <a:lvl1pPr marL="457200" indent="-457200">
              <a:spcBef>
                <a:spcPts val="600"/>
              </a:spcBef>
              <a:spcAft>
                <a:spcPts val="1200"/>
              </a:spcAft>
              <a:buClr>
                <a:schemeClr val="accent6"/>
              </a:buClr>
              <a:buFont typeface="+mj-lt"/>
              <a:buAutoNum type="arabicPeriod"/>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Tree>
    <p:extLst>
      <p:ext uri="{BB962C8B-B14F-4D97-AF65-F5344CB8AC3E}">
        <p14:creationId xmlns:p14="http://schemas.microsoft.com/office/powerpoint/2010/main" val="2585299479"/>
      </p:ext>
    </p:extLst>
  </p:cSld>
  <p:clrMapOvr>
    <a:masterClrMapping/>
  </p:clrMapOvr>
  <p:transition spd="slow">
    <p:wipe dir="d"/>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9ED4F36F-2480-4342-ACA7-2C8822F99045}" type="datetime1">
              <a:rPr lang="en-US" smtClean="0">
                <a:solidFill>
                  <a:prstClr val="black">
                    <a:tint val="75000"/>
                  </a:prstClr>
                </a:solidFill>
              </a:rPr>
              <a:t>11/30/2011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lvl1pPr algn="l">
              <a:defRPr/>
            </a:lvl1pPr>
          </a:lstStyle>
          <a:p>
            <a:pPr algn="ctr"/>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
        <p:nvSpPr>
          <p:cNvPr id="8" name="Content Placeholder 2"/>
          <p:cNvSpPr>
            <a:spLocks noGrp="1"/>
          </p:cNvSpPr>
          <p:nvPr>
            <p:ph idx="13"/>
          </p:nvPr>
        </p:nvSpPr>
        <p:spPr>
          <a:xfrm>
            <a:off x="508000" y="2514600"/>
            <a:ext cx="8229600" cy="3581400"/>
          </a:xfrm>
        </p:spPr>
        <p:txBody>
          <a:bodyPr vert="horz" lIns="91440" tIns="45720" rIns="91440" bIns="45720" rtlCol="0">
            <a:normAutofit/>
          </a:bodyPr>
          <a:lstStyle>
            <a:lvl1pPr marL="0" indent="0">
              <a:spcBef>
                <a:spcPts val="600"/>
              </a:spcBef>
              <a:spcAft>
                <a:spcPts val="1200"/>
              </a:spcAft>
              <a:buClr>
                <a:schemeClr val="accent6"/>
              </a:buClr>
              <a:buFont typeface="+mj-lt"/>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Tree>
    <p:extLst>
      <p:ext uri="{BB962C8B-B14F-4D97-AF65-F5344CB8AC3E}">
        <p14:creationId xmlns:p14="http://schemas.microsoft.com/office/powerpoint/2010/main" val="4156676913"/>
      </p:ext>
    </p:extLst>
  </p:cSld>
  <p:clrMapOvr>
    <a:masterClrMapping/>
  </p:clrMapOvr>
  <p:transition spd="slow">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90392D68-B9C6-4677-9C2D-F7EBFC83B7ED}" type="datetime1">
              <a:rPr lang="en-US" smtClean="0"/>
              <a:t>11/30/2011</a:t>
            </a:fld>
            <a:endParaRPr lang="en-US" dirty="0"/>
          </a:p>
        </p:txBody>
      </p:sp>
      <p:sp>
        <p:nvSpPr>
          <p:cNvPr id="5" name="Footer Placeholder 4"/>
          <p:cNvSpPr>
            <a:spLocks noGrp="1"/>
          </p:cNvSpPr>
          <p:nvPr>
            <p:ph type="ftr" sz="quarter" idx="11"/>
          </p:nvPr>
        </p:nvSpPr>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dirty="0"/>
          </a:p>
        </p:txBody>
      </p:sp>
      <p:sp>
        <p:nvSpPr>
          <p:cNvPr id="10" name="Picture Placeholder 9"/>
          <p:cNvSpPr>
            <a:spLocks noGrp="1"/>
          </p:cNvSpPr>
          <p:nvPr>
            <p:ph type="pic" sz="quarter" idx="13"/>
          </p:nvPr>
        </p:nvSpPr>
        <p:spPr>
          <a:xfrm>
            <a:off x="1041400" y="1752600"/>
            <a:ext cx="1371600" cy="1371600"/>
          </a:xfrm>
          <a:effectLst>
            <a:outerShdw blurRad="50800" dist="38100" dir="8100000" algn="tr" rotWithShape="0">
              <a:prstClr val="black">
                <a:alpha val="40000"/>
              </a:prstClr>
            </a:outerShdw>
          </a:effectLst>
        </p:spPr>
        <p:txBody>
          <a:bodyPr/>
          <a:lstStyle>
            <a:lvl1pPr marL="0" indent="0">
              <a:buFontTx/>
              <a:buNone/>
              <a:defRPr/>
            </a:lvl1pPr>
          </a:lstStyle>
          <a:p>
            <a:endParaRPr lang="en-US" dirty="0"/>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a:spcBef>
                <a:spcPts val="500"/>
              </a:spcBef>
              <a:spcAft>
                <a:spcPts val="2000"/>
              </a:spcAft>
              <a:buNone/>
              <a:defRPr sz="2400">
                <a:latin typeface="Segoe UI" pitchFamily="34" charset="0"/>
                <a:ea typeface="Segoe UI" pitchFamily="34" charset="0"/>
                <a:cs typeface="Segoe UI" pitchFamily="34" charset="0"/>
              </a:defRPr>
            </a:lvl1pPr>
            <a:lvl2pPr indent="0">
              <a:spcBef>
                <a:spcPts val="500"/>
              </a:spcBef>
              <a:spcAft>
                <a:spcPts val="2000"/>
              </a:spcAft>
              <a:buNone/>
              <a:defRPr/>
            </a:lvl2pPr>
            <a:lvl3pPr indent="0">
              <a:spcBef>
                <a:spcPts val="500"/>
              </a:spcBef>
              <a:spcAft>
                <a:spcPts val="2000"/>
              </a:spcAft>
              <a:buNone/>
              <a:defRPr/>
            </a:lvl3pPr>
            <a:lvl4pPr indent="0">
              <a:spcBef>
                <a:spcPts val="500"/>
              </a:spcBef>
              <a:spcAft>
                <a:spcPts val="2000"/>
              </a:spcAft>
              <a:buNone/>
              <a:defRPr/>
            </a:lvl4pPr>
            <a:lvl5pPr indent="0">
              <a:spcBef>
                <a:spcPts val="500"/>
              </a:spcBef>
              <a:spcAft>
                <a:spcPts val="2000"/>
              </a:spcAft>
              <a:buNone/>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452685927"/>
      </p:ext>
    </p:extLst>
  </p:cSld>
  <p:clrMapOvr>
    <a:masterClrMapping/>
  </p:clrMapOvr>
  <p:transition spd="slow">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a:spcBef>
                <a:spcPts val="600"/>
              </a:spcBef>
              <a:spcAft>
                <a:spcPts val="1200"/>
              </a:spcAft>
              <a:buClr>
                <a:schemeClr val="accent6"/>
              </a:buClr>
              <a:buFontTx/>
              <a:buNone/>
              <a:defRPr lang="en-US" sz="2400" dirty="0" smtClean="0">
                <a:solidFill>
                  <a:schemeClr val="tx1">
                    <a:lumMod val="85000"/>
                    <a:lumOff val="15000"/>
                  </a:schemeClr>
                </a:solidFill>
                <a:latin typeface="Segoe UI" pitchFamily="34" charset="0"/>
                <a:ea typeface="Segoe UI" pitchFamily="34" charset="0"/>
                <a:cs typeface="Segoe UI" pitchFamily="34" charset="0"/>
              </a:defRPr>
            </a:lvl1pPr>
            <a:lvl2pPr marL="400050" indent="0">
              <a:spcBef>
                <a:spcPts val="400"/>
              </a:spcBef>
              <a:spcAft>
                <a:spcPts val="1000"/>
              </a:spcAft>
              <a:buClr>
                <a:schemeClr val="accent6"/>
              </a:buClr>
              <a:buFontTx/>
              <a:buNone/>
              <a:defRPr lang="en-US" sz="20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spcBef>
                <a:spcPts val="200"/>
              </a:spcBef>
              <a:spcAft>
                <a:spcPts val="8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spcBef>
                <a:spcPts val="100"/>
              </a:spcBef>
              <a:spcAft>
                <a:spcPts val="600"/>
              </a:spcAft>
              <a:buClr>
                <a:schemeClr val="accent6"/>
              </a:buClr>
              <a:buFontTx/>
              <a:buNone/>
              <a:defRPr lang="en-US" sz="18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spcBef>
                <a:spcPts val="200"/>
              </a:spcBef>
              <a:spcAft>
                <a:spcPts val="0"/>
              </a:spcAft>
              <a:buClr>
                <a:schemeClr val="accent6"/>
              </a:buClr>
              <a:buFontTx/>
              <a:buNone/>
              <a:defRPr lang="en-US" sz="1800" dirty="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en-US" dirty="0" smtClean="0"/>
              <a:t>Click to edit Master </a:t>
            </a:r>
            <a:r>
              <a:rPr lang="en-US" smtClean="0"/>
              <a:t>text styles</a:t>
            </a:r>
            <a:endParaRPr lang="en-US" dirty="0" smtClean="0"/>
          </a:p>
        </p:txBody>
      </p:sp>
      <p:sp>
        <p:nvSpPr>
          <p:cNvPr id="4" name="Date Placeholder 3"/>
          <p:cNvSpPr>
            <a:spLocks noGrp="1"/>
          </p:cNvSpPr>
          <p:nvPr>
            <p:ph type="dt" sz="half" idx="10"/>
          </p:nvPr>
        </p:nvSpPr>
        <p:spPr/>
        <p:txBody>
          <a:bodyPr/>
          <a:lstStyle/>
          <a:p>
            <a:fld id="{AC6B17B5-C88E-4D52-BA53-98C2628CF967}" type="datetime1">
              <a:rPr lang="en-US" smtClean="0">
                <a:solidFill>
                  <a:prstClr val="black">
                    <a:tint val="75000"/>
                  </a:prstClr>
                </a:solidFill>
              </a:rPr>
              <a:t>11/30/2011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743200" y="6356350"/>
            <a:ext cx="3657600" cy="365125"/>
          </a:xfrm>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4466608"/>
      </p:ext>
    </p:extLst>
  </p:cSld>
  <p:clrMapOvr>
    <a:masterClrMapping/>
  </p:clrMapOvr>
  <p:transition spd="slow">
    <p:wipe dir="d"/>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lumMod val="85000"/>
                    <a:lumOff val="15000"/>
                  </a:schemeClr>
                </a:solidFill>
                <a:latin typeface="Segoe UI" pitchFamily="34" charset="0"/>
                <a:ea typeface="Segoe UI" pitchFamily="34" charset="0"/>
                <a:cs typeface="Segoe UI" pitchFamily="34" charset="0"/>
              </a:defRPr>
            </a:lvl1pPr>
            <a:lvl2pPr>
              <a:defRPr sz="2400">
                <a:solidFill>
                  <a:schemeClr val="tx1">
                    <a:lumMod val="85000"/>
                    <a:lumOff val="15000"/>
                  </a:schemeClr>
                </a:solidFill>
                <a:latin typeface="Segoe UI" pitchFamily="34" charset="0"/>
                <a:ea typeface="Segoe UI" pitchFamily="34" charset="0"/>
                <a:cs typeface="Segoe UI" pitchFamily="34" charset="0"/>
              </a:defRPr>
            </a:lvl2pPr>
            <a:lvl3pPr>
              <a:defRPr sz="2000">
                <a:solidFill>
                  <a:schemeClr val="tx1">
                    <a:lumMod val="85000"/>
                    <a:lumOff val="15000"/>
                  </a:schemeClr>
                </a:solidFill>
                <a:latin typeface="Segoe UI" pitchFamily="34" charset="0"/>
                <a:ea typeface="Segoe UI" pitchFamily="34" charset="0"/>
                <a:cs typeface="Segoe UI" pitchFamily="34" charset="0"/>
              </a:defRPr>
            </a:lvl3pPr>
            <a:lvl4pPr>
              <a:defRPr sz="1800">
                <a:solidFill>
                  <a:schemeClr val="tx1">
                    <a:lumMod val="85000"/>
                    <a:lumOff val="15000"/>
                  </a:schemeClr>
                </a:solidFill>
                <a:latin typeface="Segoe UI" pitchFamily="34" charset="0"/>
                <a:ea typeface="Segoe UI" pitchFamily="34" charset="0"/>
                <a:cs typeface="Segoe UI" pitchFamily="34" charset="0"/>
              </a:defRPr>
            </a:lvl4pPr>
            <a:lvl5pPr>
              <a:defRPr sz="1800">
                <a:solidFill>
                  <a:schemeClr val="tx1">
                    <a:lumMod val="85000"/>
                    <a:lumOff val="15000"/>
                  </a:schemeClr>
                </a:solidFill>
                <a:latin typeface="Segoe UI" pitchFamily="34" charset="0"/>
                <a:ea typeface="Segoe UI" pitchFamily="34" charset="0"/>
                <a:cs typeface="Segoe U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B65E561D-7358-4431-B835-384FCB9D0374}" type="datetime1">
              <a:rPr lang="en-US" smtClean="0">
                <a:solidFill>
                  <a:prstClr val="black">
                    <a:tint val="75000"/>
                  </a:prstClr>
                </a:solidFill>
              </a:rPr>
              <a:t>11/30/2011</a:t>
            </a:fld>
            <a:endParaRPr lang="en-US" dirty="0">
              <a:solidFill>
                <a:prstClr val="black">
                  <a:tint val="75000"/>
                </a:prstClr>
              </a:solidFill>
            </a:endParaRPr>
          </a:p>
        </p:txBody>
      </p:sp>
      <p:sp>
        <p:nvSpPr>
          <p:cNvPr id="6" name="Footer Placeholder 5"/>
          <p:cNvSpPr>
            <a:spLocks noGrp="1"/>
          </p:cNvSpPr>
          <p:nvPr>
            <p:ph type="ftr" sz="quarter" idx="11"/>
          </p:nvPr>
        </p:nvSpPr>
        <p:spPr>
          <a:xfrm>
            <a:off x="2743200" y="6356350"/>
            <a:ext cx="3657600" cy="365125"/>
          </a:xfrm>
        </p:spPr>
        <p:txBody>
          <a:bodyPr/>
          <a:lstStyle/>
          <a:p>
            <a:r>
              <a:rPr lang="zh-CN" altLang="en-US" dirty="0" smtClean="0"/>
              <a:t>迷你图：使用微型图表显示数据趋势</a:t>
            </a:r>
            <a:endParaRPr lang="en-US" dirty="0"/>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3875288"/>
      </p:ext>
    </p:extLst>
  </p:cSld>
  <p:clrMapOvr>
    <a:masterClrMapping/>
  </p:clrMapOvr>
  <p:transition spd="slow">
    <p:wipe dir="d"/>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lumMod val="50000"/>
                    <a:lumOff val="50000"/>
                  </a:schemeClr>
                </a:soli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tx1">
                    <a:lumMod val="85000"/>
                    <a:lumOff val="15000"/>
                  </a:schemeClr>
                </a:solidFill>
                <a:latin typeface="Segoe UI" pitchFamily="34" charset="0"/>
                <a:ea typeface="Segoe UI" pitchFamily="34" charset="0"/>
                <a:cs typeface="Segoe UI" pitchFamily="34" charset="0"/>
              </a:defRPr>
            </a:lvl1pPr>
            <a:lvl2pPr>
              <a:defRPr sz="2800">
                <a:solidFill>
                  <a:schemeClr val="tx1">
                    <a:lumMod val="85000"/>
                    <a:lumOff val="15000"/>
                  </a:schemeClr>
                </a:solidFill>
                <a:latin typeface="Segoe UI" pitchFamily="34" charset="0"/>
                <a:ea typeface="Segoe UI" pitchFamily="34" charset="0"/>
                <a:cs typeface="Segoe UI" pitchFamily="34" charset="0"/>
              </a:defRPr>
            </a:lvl2pPr>
            <a:lvl3pPr>
              <a:defRPr sz="2400">
                <a:solidFill>
                  <a:schemeClr val="tx1">
                    <a:lumMod val="85000"/>
                    <a:lumOff val="15000"/>
                  </a:schemeClr>
                </a:solidFill>
                <a:latin typeface="Segoe UI" pitchFamily="34" charset="0"/>
                <a:ea typeface="Segoe UI" pitchFamily="34" charset="0"/>
                <a:cs typeface="Segoe UI" pitchFamily="34" charset="0"/>
              </a:defRPr>
            </a:lvl3pPr>
            <a:lvl4pPr>
              <a:defRPr sz="2000">
                <a:solidFill>
                  <a:schemeClr val="tx1">
                    <a:lumMod val="85000"/>
                    <a:lumOff val="15000"/>
                  </a:schemeClr>
                </a:solidFill>
                <a:latin typeface="Segoe UI" pitchFamily="34" charset="0"/>
                <a:ea typeface="Segoe UI" pitchFamily="34" charset="0"/>
                <a:cs typeface="Segoe UI" pitchFamily="34" charset="0"/>
              </a:defRPr>
            </a:lvl4pPr>
            <a:lvl5pPr>
              <a:defRPr sz="2000">
                <a:solidFill>
                  <a:schemeClr val="tx1">
                    <a:lumMod val="85000"/>
                    <a:lumOff val="15000"/>
                  </a:schemeClr>
                </a:solidFill>
                <a:latin typeface="Segoe UI" pitchFamily="34" charset="0"/>
                <a:ea typeface="Segoe UI" pitchFamily="34" charset="0"/>
                <a:cs typeface="Segoe UI"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13BE1133-A27D-4429-8677-526949D571CF}" type="datetime1">
              <a:rPr lang="en-US" smtClean="0">
                <a:solidFill>
                  <a:prstClr val="black">
                    <a:tint val="75000"/>
                  </a:prstClr>
                </a:solidFill>
              </a:rPr>
              <a:t>11/30/2011</a:t>
            </a:fld>
            <a:endParaRPr lang="en-US" dirty="0">
              <a:solidFill>
                <a:prstClr val="black">
                  <a:tint val="75000"/>
                </a:prstClr>
              </a:solidFill>
            </a:endParaRPr>
          </a:p>
        </p:txBody>
      </p:sp>
      <p:sp>
        <p:nvSpPr>
          <p:cNvPr id="6" name="Footer Placeholder 5"/>
          <p:cNvSpPr>
            <a:spLocks noGrp="1"/>
          </p:cNvSpPr>
          <p:nvPr>
            <p:ph type="ftr" sz="quarter" idx="11"/>
          </p:nvPr>
        </p:nvSpPr>
        <p:spPr>
          <a:xfrm>
            <a:off x="2590800" y="6356350"/>
            <a:ext cx="3810000" cy="365125"/>
          </a:xfrm>
        </p:spPr>
        <p:txBody>
          <a:bodyPr/>
          <a:lstStyle/>
          <a:p>
            <a:r>
              <a:rPr lang="zh-CN" altLang="en-US" dirty="0" smtClean="0"/>
              <a:t>迷你图：使用微型图表显示数据趋势</a:t>
            </a:r>
            <a:endParaRPr lang="en-US" dirty="0"/>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455358"/>
      </p:ext>
    </p:extLst>
  </p:cSld>
  <p:clrMapOvr>
    <a:masterClrMapping/>
  </p:clrMapOvr>
  <p:transition spd="slow">
    <p:wipe dir="d"/>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lumMod val="85000"/>
                    <a:lumOff val="15000"/>
                  </a:schemeClr>
                </a:soli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tx1">
                    <a:lumMod val="85000"/>
                    <a:lumOff val="15000"/>
                  </a:schemeClr>
                </a:solidFill>
                <a:latin typeface="Segoe UI" pitchFamily="34" charset="0"/>
                <a:ea typeface="Segoe UI" pitchFamily="34" charset="0"/>
                <a:cs typeface="Segoe U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C09D2C1-D99B-49DE-9713-9285ED4AC660}" type="datetime1">
              <a:rPr lang="en-US" smtClean="0">
                <a:solidFill>
                  <a:prstClr val="black">
                    <a:tint val="75000"/>
                  </a:prstClr>
                </a:solidFill>
              </a:rPr>
              <a:t>11/30/2011</a:t>
            </a:fld>
            <a:endParaRPr lang="en-US" dirty="0">
              <a:solidFill>
                <a:prstClr val="black">
                  <a:tint val="75000"/>
                </a:prstClr>
              </a:solidFill>
            </a:endParaRPr>
          </a:p>
        </p:txBody>
      </p:sp>
      <p:sp>
        <p:nvSpPr>
          <p:cNvPr id="6" name="Footer Placeholder 5"/>
          <p:cNvSpPr>
            <a:spLocks noGrp="1"/>
          </p:cNvSpPr>
          <p:nvPr>
            <p:ph type="ftr" sz="quarter" idx="11"/>
          </p:nvPr>
        </p:nvSpPr>
        <p:spPr>
          <a:xfrm>
            <a:off x="2590800" y="6356350"/>
            <a:ext cx="3810000" cy="365125"/>
          </a:xfrm>
        </p:spPr>
        <p:txBody>
          <a:bodyPr/>
          <a:lstStyle/>
          <a:p>
            <a:r>
              <a:rPr lang="zh-CN" altLang="en-US" dirty="0" smtClean="0"/>
              <a:t>迷你图：使用微型图表显示数据趋势</a:t>
            </a:r>
            <a:endParaRPr lang="en-US" dirty="0"/>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5764786"/>
      </p:ext>
    </p:extLst>
  </p:cSld>
  <p:clrMapOvr>
    <a:masterClrMapping/>
  </p:clrMapOvr>
  <p:transition spd="slow">
    <p:wipe dir="d"/>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a:defRPr>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2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6783DF2-6156-4ECD-9E4B-EADC2751F101}" type="datetime1">
              <a:rPr lang="en-US" smtClean="0">
                <a:solidFill>
                  <a:prstClr val="black">
                    <a:tint val="75000"/>
                  </a:prstClr>
                </a:solidFill>
              </a:rPr>
              <a:t>11/30/2011</a:t>
            </a:fld>
            <a:endParaRPr lang="en-US" dirty="0">
              <a:solidFill>
                <a:prstClr val="black">
                  <a:tint val="75000"/>
                </a:prstClr>
              </a:solidFill>
            </a:endParaRPr>
          </a:p>
        </p:txBody>
      </p:sp>
      <p:sp>
        <p:nvSpPr>
          <p:cNvPr id="5" name="Footer Placeholder 4"/>
          <p:cNvSpPr>
            <a:spLocks noGrp="1"/>
          </p:cNvSpPr>
          <p:nvPr>
            <p:ph type="ftr" sz="quarter" idx="11"/>
          </p:nvPr>
        </p:nvSpPr>
        <p:spPr>
          <a:xfrm>
            <a:off x="2590800" y="6356350"/>
            <a:ext cx="3810000" cy="365125"/>
          </a:xfrm>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5497796"/>
      </p:ext>
    </p:extLst>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5A01AEF-B996-4863-B602-5E97198C0468}" type="datetime1">
              <a:rPr lang="en-US" smtClean="0"/>
              <a:t>11/30/2011</a:t>
            </a:fld>
            <a:endParaRPr lang="en-US" dirty="0"/>
          </a:p>
        </p:txBody>
      </p:sp>
      <p:sp>
        <p:nvSpPr>
          <p:cNvPr id="5" name="Footer Placeholder 4"/>
          <p:cNvSpPr>
            <a:spLocks noGrp="1"/>
          </p:cNvSpPr>
          <p:nvPr>
            <p:ph type="ftr" sz="quarter" idx="11"/>
          </p:nvPr>
        </p:nvSpPr>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dirty="0"/>
          </a:p>
        </p:txBody>
      </p:sp>
      <p:sp>
        <p:nvSpPr>
          <p:cNvPr id="7" name="Text Placeholder 6"/>
          <p:cNvSpPr>
            <a:spLocks noGrp="1"/>
          </p:cNvSpPr>
          <p:nvPr>
            <p:ph type="body" sz="quarter" idx="13"/>
          </p:nvPr>
        </p:nvSpPr>
        <p:spPr>
          <a:xfrm>
            <a:off x="3733800" y="4191000"/>
            <a:ext cx="4873752" cy="1673352"/>
          </a:xfrm>
        </p:spPr>
        <p:txBody>
          <a:bodyPr/>
          <a:lstStyle>
            <a:lvl1pPr marL="0" indent="0">
              <a:buNone/>
              <a:defRPr sz="40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a:buNone/>
              <a:defRPr>
                <a:solidFill>
                  <a:schemeClr val="bg1">
                    <a:lumMod val="50000"/>
                  </a:schemeClr>
                </a:solidFill>
                <a:latin typeface="Segoe UI Semibold"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0" y="990600"/>
            <a:ext cx="5943600" cy="446227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626ECD4-2E2A-4CAD-8E1D-36AF4DEC75FF}" type="datetime1">
              <a:rPr lang="en-US" smtClean="0"/>
              <a:t>11/30/2011</a:t>
            </a:fld>
            <a:endParaRPr lang="en-US" dirty="0"/>
          </a:p>
        </p:txBody>
      </p:sp>
      <p:sp>
        <p:nvSpPr>
          <p:cNvPr id="5" name="Footer Placeholder 4"/>
          <p:cNvSpPr>
            <a:spLocks noGrp="1"/>
          </p:cNvSpPr>
          <p:nvPr>
            <p:ph type="ftr" sz="quarter" idx="11"/>
          </p:nvPr>
        </p:nvSpPr>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dirty="0"/>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solidFill>
                  <a:schemeClr val="bg1">
                    <a:lumMod val="50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smtClean="0"/>
          </a:p>
        </p:txBody>
      </p:sp>
    </p:spTree>
    <p:extLst>
      <p:ext uri="{BB962C8B-B14F-4D97-AF65-F5344CB8AC3E}">
        <p14:creationId xmlns:p14="http://schemas.microsoft.com/office/powerpoint/2010/main" val="3617081539"/>
      </p:ext>
    </p:extLst>
  </p:cSld>
  <p:clrMapOvr>
    <a:masterClrMapping/>
  </p:clrMapOvr>
  <p:transition spd="slow">
    <p:wipe di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22BC8A6-6F48-4CE7-A574-37EAE2274DEC}" type="datetime1">
              <a:rPr lang="en-US" smtClean="0"/>
              <a:t>11/30/2011</a:t>
            </a:fld>
            <a:endParaRPr lang="en-US" dirty="0"/>
          </a:p>
        </p:txBody>
      </p:sp>
      <p:sp>
        <p:nvSpPr>
          <p:cNvPr id="5" name="Footer Placeholder 4"/>
          <p:cNvSpPr>
            <a:spLocks noGrp="1"/>
          </p:cNvSpPr>
          <p:nvPr>
            <p:ph type="ftr" sz="quarter" idx="11"/>
          </p:nvPr>
        </p:nvSpPr>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D099311-8097-4689-BA4A-E96919EB1DDE}" type="datetime1">
              <a:rPr lang="en-US" smtClean="0"/>
              <a:t>11/30/2011</a:t>
            </a:fld>
            <a:endParaRPr lang="en-US" dirty="0"/>
          </a:p>
        </p:txBody>
      </p:sp>
      <p:sp>
        <p:nvSpPr>
          <p:cNvPr id="5" name="Footer Placeholder 4"/>
          <p:cNvSpPr>
            <a:spLocks noGrp="1"/>
          </p:cNvSpPr>
          <p:nvPr>
            <p:ph type="ftr" sz="quarter" idx="11"/>
          </p:nvPr>
        </p:nvSpPr>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5705856" cy="4279392"/>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F6DAF89-4CAA-476F-94E0-4C4A48B61CE5}" type="datetime1">
              <a:rPr lang="en-US" smtClean="0"/>
              <a:t>11/30/2011</a:t>
            </a:fld>
            <a:endParaRPr lang="en-US" dirty="0"/>
          </a:p>
        </p:txBody>
      </p:sp>
      <p:sp>
        <p:nvSpPr>
          <p:cNvPr id="5" name="Footer Placeholder 4"/>
          <p:cNvSpPr>
            <a:spLocks noGrp="1"/>
          </p:cNvSpPr>
          <p:nvPr>
            <p:ph type="ftr" sz="quarter" idx="11"/>
          </p:nvPr>
        </p:nvSpPr>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dirty="0"/>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a:buNone/>
              <a:defRPr sz="1800">
                <a:solidFill>
                  <a:schemeClr val="accent6">
                    <a:lumMod val="75000"/>
                  </a:schemeClr>
                </a:solidFill>
                <a:latin typeface="Segoe UI" pitchFamily="34" charset="0"/>
                <a:ea typeface="Segoe UI" pitchFamily="34" charset="0"/>
                <a:cs typeface="Segoe UI"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a:buClr>
                <a:schemeClr val="accent6"/>
              </a:buClr>
              <a:buFont typeface="Arial" pitchFamily="34" charset="0"/>
              <a:buNone/>
              <a:defRPr sz="1800">
                <a:latin typeface="Segoe UI" pitchFamily="34" charset="0"/>
                <a:ea typeface="Segoe UI" pitchFamily="34" charset="0"/>
                <a:cs typeface="Segoe UI" pitchFamily="34" charset="0"/>
              </a:defRPr>
            </a:lvl1pPr>
            <a:lvl2pPr>
              <a:defRPr sz="1800">
                <a:latin typeface="Segoe UI" pitchFamily="34" charset="0"/>
                <a:ea typeface="Segoe UI" pitchFamily="34" charset="0"/>
                <a:cs typeface="Segoe UI" pitchFamily="34" charset="0"/>
              </a:defRPr>
            </a:lvl2pPr>
            <a:lvl3pP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a:spcAft>
                <a:spcPts val="300"/>
              </a:spcAft>
              <a:buClr>
                <a:schemeClr val="accent6"/>
              </a:buClr>
              <a:buFont typeface="Arial" pitchFamily="34" charset="0"/>
              <a:buNone/>
              <a:defRPr sz="1600">
                <a:latin typeface="Segoe UI" pitchFamily="34" charset="0"/>
                <a:ea typeface="Segoe UI" pitchFamily="34" charset="0"/>
                <a:cs typeface="Segoe UI" pitchFamily="34" charset="0"/>
              </a:defRPr>
            </a:lvl1pPr>
            <a:lvl2pPr marL="457200" indent="0">
              <a:buClr>
                <a:schemeClr val="accent6"/>
              </a:buClr>
              <a:buFont typeface="Arial" pitchFamily="34" charset="0"/>
              <a:buNone/>
              <a:defRPr sz="1600"/>
            </a:lvl2pPr>
            <a:lvl3pPr marL="914400" indent="0">
              <a:buClr>
                <a:schemeClr val="accent6"/>
              </a:buClr>
              <a:buFont typeface="Arial" pitchFamily="34" charset="0"/>
              <a:buNone/>
              <a:defRPr sz="1600"/>
            </a:lvl3pPr>
            <a:lvl4pPr marL="1371600" indent="0">
              <a:buClr>
                <a:schemeClr val="accent6"/>
              </a:buClr>
              <a:buFont typeface="Arial" pitchFamily="34" charset="0"/>
              <a:buNone/>
              <a:defRPr sz="1600"/>
            </a:lvl4pPr>
            <a:lvl5pPr marL="1828800" indent="0">
              <a:buClr>
                <a:schemeClr val="accent6"/>
              </a:buClr>
              <a:buFont typeface="Arial" pitchFamily="34" charset="0"/>
              <a:buNone/>
              <a:defRPr sz="16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a:defRPr sz="3200">
                <a:solidFill>
                  <a:schemeClr val="tx1">
                    <a:lumMod val="50000"/>
                    <a:lumOff val="50000"/>
                  </a:schemeClr>
                </a:solidFill>
                <a:latin typeface="Segoe Light"/>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C666135A-74FB-436C-B476-7A84C31227CF}" type="datetime1">
              <a:rPr lang="en-US" smtClean="0"/>
              <a:t>11/30/2011</a:t>
            </a:fld>
            <a:endParaRPr lang="en-US" dirty="0"/>
          </a:p>
        </p:txBody>
      </p:sp>
      <p:sp>
        <p:nvSpPr>
          <p:cNvPr id="5" name="Footer Placeholder 4"/>
          <p:cNvSpPr>
            <a:spLocks noGrp="1"/>
          </p:cNvSpPr>
          <p:nvPr>
            <p:ph type="ftr" sz="quarter" idx="11"/>
          </p:nvPr>
        </p:nvSpPr>
        <p:spPr/>
        <p:txBody>
          <a:body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dirty="0"/>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a:buClr>
                <a:schemeClr val="accent6"/>
              </a:buClr>
              <a:buFont typeface="Arial" pitchFamily="34" charset="0"/>
              <a:buChar char="•"/>
              <a:defRPr sz="2400">
                <a:latin typeface="Segoe UI" pitchFamily="34" charset="0"/>
                <a:ea typeface="Segoe UI" pitchFamily="34" charset="0"/>
                <a:cs typeface="Segoe UI" pitchFamily="34" charset="0"/>
              </a:defRPr>
            </a:lvl1pPr>
            <a:lvl2pPr marL="742950" indent="-285750">
              <a:buClr>
                <a:schemeClr val="accent6"/>
              </a:buClr>
              <a:buFont typeface="Arial" pitchFamily="34" charset="0"/>
              <a:buChar char="•"/>
              <a:defRPr sz="2000">
                <a:latin typeface="Segoe UI" pitchFamily="34" charset="0"/>
                <a:ea typeface="Segoe UI" pitchFamily="34" charset="0"/>
                <a:cs typeface="Segoe UI" pitchFamily="34" charset="0"/>
              </a:defRPr>
            </a:lvl2pPr>
            <a:lvl3pPr marL="1143000" indent="-228600">
              <a:spcBef>
                <a:spcPts val="600"/>
              </a:spcBef>
              <a:buClr>
                <a:schemeClr val="accent6"/>
              </a:buClr>
              <a:buFont typeface="Arial" pitchFamily="34" charset="0"/>
              <a:buChar char="•"/>
              <a:defRPr sz="1800">
                <a:latin typeface="Segoe UI" pitchFamily="34" charset="0"/>
                <a:ea typeface="Segoe UI" pitchFamily="34" charset="0"/>
                <a:cs typeface="Segoe UI" pitchFamily="34" charset="0"/>
              </a:defRPr>
            </a:lvl3pPr>
            <a:lvl4pPr>
              <a:defRPr sz="1800">
                <a:latin typeface="Segoe UI" pitchFamily="34" charset="0"/>
                <a:ea typeface="Segoe UI" pitchFamily="34" charset="0"/>
                <a:cs typeface="Segoe UI" pitchFamily="34" charset="0"/>
              </a:defRPr>
            </a:lvl4pPr>
            <a:lvl5pPr>
              <a:defRPr sz="1800">
                <a:latin typeface="Segoe UI" pitchFamily="34" charset="0"/>
                <a:ea typeface="Segoe UI" pitchFamily="34" charset="0"/>
                <a:cs typeface="Segoe UI" pitchFamily="34" charset="0"/>
              </a:defRPr>
            </a:lvl5pPr>
          </a:lstStyle>
          <a:p>
            <a:pPr lvl="0"/>
            <a:r>
              <a:rPr lang="en-US" dirty="0" smtClean="0"/>
              <a:t>Click to edit Master </a:t>
            </a:r>
            <a:r>
              <a:rPr lang="en-US" smtClean="0"/>
              <a:t>text styles</a:t>
            </a:r>
          </a:p>
          <a:p>
            <a:pPr lvl="1"/>
            <a:r>
              <a:rPr lang="en-US" smtClean="0"/>
              <a:t>Ffff</a:t>
            </a:r>
          </a:p>
          <a:p>
            <a:pPr lvl="2"/>
            <a:r>
              <a:rPr lang="en-US" smtClean="0"/>
              <a:t>ffff</a:t>
            </a:r>
          </a:p>
        </p:txBody>
      </p:sp>
    </p:spTree>
    <p:extLst>
      <p:ext uri="{BB962C8B-B14F-4D97-AF65-F5344CB8AC3E}">
        <p14:creationId xmlns:p14="http://schemas.microsoft.com/office/powerpoint/2010/main" val="1202230150"/>
      </p:ext>
    </p:extLst>
  </p:cSld>
  <p:clrMapOvr>
    <a:masterClrMapping/>
  </p:clrMapOvr>
  <p:transition spd="slow">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Segoe UI" pitchFamily="34" charset="0"/>
                <a:ea typeface="Segoe UI" pitchFamily="34" charset="0"/>
                <a:cs typeface="Segoe UI" pitchFamily="34" charset="0"/>
              </a:defRPr>
            </a:lvl1pPr>
          </a:lstStyle>
          <a:p>
            <a:fld id="{9BE4FF44-EFE6-414A-A486-6DEBFD6E6722}" type="datetime1">
              <a:rPr lang="en-US" smtClean="0"/>
              <a:t>11/30/2011</a:t>
            </a:fld>
            <a:endParaRPr lang="en-US" dirty="0"/>
          </a:p>
        </p:txBody>
      </p:sp>
      <p:sp>
        <p:nvSpPr>
          <p:cNvPr id="5" name="Footer Placeholder 4"/>
          <p:cNvSpPr>
            <a:spLocks noGrp="1"/>
          </p:cNvSpPr>
          <p:nvPr>
            <p:ph type="ftr" sz="quarter" idx="3"/>
          </p:nvPr>
        </p:nvSpPr>
        <p:spPr>
          <a:xfrm>
            <a:off x="2590800" y="6356350"/>
            <a:ext cx="3962400" cy="365125"/>
          </a:xfrm>
          <a:prstGeom prst="rect">
            <a:avLst/>
          </a:prstGeom>
        </p:spPr>
        <p:txBody>
          <a:bodyPr vert="horz" lIns="91440" tIns="45720" rIns="91440" bIns="45720" rtlCol="0" anchor="ctr"/>
          <a:lstStyle>
            <a:lvl1pPr algn="ctr">
              <a:defRPr sz="1200">
                <a:solidFill>
                  <a:schemeClr val="tx1">
                    <a:tint val="75000"/>
                  </a:schemeClr>
                </a:solidFill>
                <a:latin typeface="Segoe UI" pitchFamily="34" charset="0"/>
                <a:ea typeface="Segoe UI" pitchFamily="34" charset="0"/>
                <a:cs typeface="Segoe UI" pitchFamily="34" charset="0"/>
              </a:defRPr>
            </a:lvl1p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dirty="0"/>
          </a:p>
        </p:txBody>
      </p:sp>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p:wipe dir="d"/>
  </p:transition>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Segoe UI" pitchFamily="34" charset="0"/>
                <a:ea typeface="Segoe UI" pitchFamily="34" charset="0"/>
                <a:cs typeface="Segoe UI" pitchFamily="34" charset="0"/>
              </a:defRPr>
            </a:lvl1pPr>
          </a:lstStyle>
          <a:p>
            <a:fld id="{7B825B90-24BD-4E84-9801-010226D05624}" type="datetime1">
              <a:rPr lang="en-US" smtClean="0">
                <a:solidFill>
                  <a:prstClr val="black">
                    <a:tint val="75000"/>
                  </a:prstClr>
                </a:solidFill>
              </a:rPr>
              <a:t>11/30/2011</a:t>
            </a:fld>
            <a:endParaRPr lang="en-US" dirty="0">
              <a:solidFill>
                <a:prstClr val="black">
                  <a:tint val="75000"/>
                </a:prstClr>
              </a:solidFill>
            </a:endParaRPr>
          </a:p>
        </p:txBody>
      </p:sp>
      <p:sp>
        <p:nvSpPr>
          <p:cNvPr id="5" name="Footer Placeholder 4"/>
          <p:cNvSpPr>
            <a:spLocks noGrp="1"/>
          </p:cNvSpPr>
          <p:nvPr>
            <p:ph type="ftr" sz="quarter" idx="3"/>
          </p:nvPr>
        </p:nvSpPr>
        <p:spPr>
          <a:xfrm>
            <a:off x="2590800" y="6356350"/>
            <a:ext cx="3962400" cy="365125"/>
          </a:xfrm>
          <a:prstGeom prst="rect">
            <a:avLst/>
          </a:prstGeom>
        </p:spPr>
        <p:txBody>
          <a:bodyPr vert="horz" lIns="91440" tIns="45720" rIns="91440" bIns="45720" rtlCol="0" anchor="ctr"/>
          <a:lstStyle>
            <a:lvl1pPr algn="ctr">
              <a:defRPr sz="1200">
                <a:solidFill>
                  <a:schemeClr val="tx1">
                    <a:tint val="75000"/>
                  </a:schemeClr>
                </a:solidFill>
                <a:latin typeface="Segoe UI" pitchFamily="34" charset="0"/>
                <a:ea typeface="Segoe UI" pitchFamily="34" charset="0"/>
                <a:cs typeface="Segoe UI" pitchFamily="34" charset="0"/>
              </a:defRPr>
            </a:lvl1pPr>
          </a:lstStyle>
          <a:p>
            <a:r>
              <a:rPr lang="zh-CN" altLang="en-US" dirty="0" smtClean="0"/>
              <a:t>迷你图：使用微型图表显示数据趋势</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99217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ransition spd="slow">
    <p:wipe dir="d"/>
  </p:transition>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icrosoft.com/downloads/zh-cn/details.aspx?familyid=cb9bf144-1076-4615-9951-294eeb832823&amp;displaylang=zh-cn" TargetMode="External"/><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office.microsoft.com/zh-cn/excel-help/RZ102184477.aspx?CTT=1&amp;section=6"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office.microsoft.com/zh-cn/excel-help/RZ102184477.aspx?CTT=1&amp;section=9&amp;mode=print"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slideLayout" Target="../slideLayouts/slideLayout5.xml"/><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tags" Target="../tags/tag31.xml"/><Relationship Id="rId2" Type="http://schemas.openxmlformats.org/officeDocument/2006/relationships/video" Target="../media/media1.wmv"/><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1" Type="http://schemas.microsoft.com/office/2007/relationships/media" Target="../media/media1.wmv"/><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tags" Target="../tags/tag30.xml"/><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image" Target="../media/image6.png"/><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tags" Target="../tags/tag29.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 Id="rId35" Type="http://schemas.openxmlformats.org/officeDocument/2006/relationships/notesSlide" Target="../notesSlides/notesSlide6.xml"/><Relationship Id="rId8" Type="http://schemas.openxmlformats.org/officeDocument/2006/relationships/tags" Target="../tags/tag6.xml"/></Relationships>
</file>

<file path=ppt/slides/_rels/slide7.xml.rels><?xml version="1.0" encoding="UTF-8" standalone="yes"?>
<Relationships xmlns="http://schemas.openxmlformats.org/package/2006/relationships"><Relationship Id="rId13" Type="http://schemas.openxmlformats.org/officeDocument/2006/relationships/tags" Target="../tags/tag42.xml"/><Relationship Id="rId18" Type="http://schemas.openxmlformats.org/officeDocument/2006/relationships/tags" Target="../tags/tag47.xml"/><Relationship Id="rId26" Type="http://schemas.openxmlformats.org/officeDocument/2006/relationships/tags" Target="../tags/tag55.xml"/><Relationship Id="rId39" Type="http://schemas.openxmlformats.org/officeDocument/2006/relationships/tags" Target="../tags/tag68.xml"/><Relationship Id="rId21" Type="http://schemas.openxmlformats.org/officeDocument/2006/relationships/tags" Target="../tags/tag50.xml"/><Relationship Id="rId34" Type="http://schemas.openxmlformats.org/officeDocument/2006/relationships/tags" Target="../tags/tag63.xml"/><Relationship Id="rId42" Type="http://schemas.openxmlformats.org/officeDocument/2006/relationships/tags" Target="../tags/tag71.xml"/><Relationship Id="rId47" Type="http://schemas.openxmlformats.org/officeDocument/2006/relationships/tags" Target="../tags/tag76.xml"/><Relationship Id="rId50" Type="http://schemas.openxmlformats.org/officeDocument/2006/relationships/tags" Target="../tags/tag79.xml"/><Relationship Id="rId55" Type="http://schemas.openxmlformats.org/officeDocument/2006/relationships/tags" Target="../tags/tag84.xml"/><Relationship Id="rId7" Type="http://schemas.openxmlformats.org/officeDocument/2006/relationships/tags" Target="../tags/tag36.xml"/><Relationship Id="rId2" Type="http://schemas.openxmlformats.org/officeDocument/2006/relationships/video" Target="../media/media2.wmv"/><Relationship Id="rId16" Type="http://schemas.openxmlformats.org/officeDocument/2006/relationships/tags" Target="../tags/tag45.xml"/><Relationship Id="rId29" Type="http://schemas.openxmlformats.org/officeDocument/2006/relationships/tags" Target="../tags/tag58.xml"/><Relationship Id="rId11" Type="http://schemas.openxmlformats.org/officeDocument/2006/relationships/tags" Target="../tags/tag40.xml"/><Relationship Id="rId24" Type="http://schemas.openxmlformats.org/officeDocument/2006/relationships/tags" Target="../tags/tag53.xml"/><Relationship Id="rId32" Type="http://schemas.openxmlformats.org/officeDocument/2006/relationships/tags" Target="../tags/tag61.xml"/><Relationship Id="rId37" Type="http://schemas.openxmlformats.org/officeDocument/2006/relationships/tags" Target="../tags/tag66.xml"/><Relationship Id="rId40" Type="http://schemas.openxmlformats.org/officeDocument/2006/relationships/tags" Target="../tags/tag69.xml"/><Relationship Id="rId45" Type="http://schemas.openxmlformats.org/officeDocument/2006/relationships/tags" Target="../tags/tag74.xml"/><Relationship Id="rId53" Type="http://schemas.openxmlformats.org/officeDocument/2006/relationships/tags" Target="../tags/tag82.xml"/><Relationship Id="rId58" Type="http://schemas.openxmlformats.org/officeDocument/2006/relationships/tags" Target="../tags/tag87.xml"/><Relationship Id="rId5" Type="http://schemas.openxmlformats.org/officeDocument/2006/relationships/tags" Target="../tags/tag34.xml"/><Relationship Id="rId61" Type="http://schemas.openxmlformats.org/officeDocument/2006/relationships/image" Target="../media/image7.png"/><Relationship Id="rId19" Type="http://schemas.openxmlformats.org/officeDocument/2006/relationships/tags" Target="../tags/tag48.xml"/><Relationship Id="rId14" Type="http://schemas.openxmlformats.org/officeDocument/2006/relationships/tags" Target="../tags/tag43.xml"/><Relationship Id="rId22" Type="http://schemas.openxmlformats.org/officeDocument/2006/relationships/tags" Target="../tags/tag51.xml"/><Relationship Id="rId27" Type="http://schemas.openxmlformats.org/officeDocument/2006/relationships/tags" Target="../tags/tag56.xml"/><Relationship Id="rId30" Type="http://schemas.openxmlformats.org/officeDocument/2006/relationships/tags" Target="../tags/tag59.xml"/><Relationship Id="rId35" Type="http://schemas.openxmlformats.org/officeDocument/2006/relationships/tags" Target="../tags/tag64.xml"/><Relationship Id="rId43" Type="http://schemas.openxmlformats.org/officeDocument/2006/relationships/tags" Target="../tags/tag72.xml"/><Relationship Id="rId48" Type="http://schemas.openxmlformats.org/officeDocument/2006/relationships/tags" Target="../tags/tag77.xml"/><Relationship Id="rId56" Type="http://schemas.openxmlformats.org/officeDocument/2006/relationships/tags" Target="../tags/tag85.xml"/><Relationship Id="rId8" Type="http://schemas.openxmlformats.org/officeDocument/2006/relationships/tags" Target="../tags/tag37.xml"/><Relationship Id="rId51" Type="http://schemas.openxmlformats.org/officeDocument/2006/relationships/tags" Target="../tags/tag80.xml"/><Relationship Id="rId3" Type="http://schemas.openxmlformats.org/officeDocument/2006/relationships/tags" Target="../tags/tag32.xml"/><Relationship Id="rId12" Type="http://schemas.openxmlformats.org/officeDocument/2006/relationships/tags" Target="../tags/tag41.xml"/><Relationship Id="rId17" Type="http://schemas.openxmlformats.org/officeDocument/2006/relationships/tags" Target="../tags/tag46.xml"/><Relationship Id="rId25" Type="http://schemas.openxmlformats.org/officeDocument/2006/relationships/tags" Target="../tags/tag54.xml"/><Relationship Id="rId33" Type="http://schemas.openxmlformats.org/officeDocument/2006/relationships/tags" Target="../tags/tag62.xml"/><Relationship Id="rId38" Type="http://schemas.openxmlformats.org/officeDocument/2006/relationships/tags" Target="../tags/tag67.xml"/><Relationship Id="rId46" Type="http://schemas.openxmlformats.org/officeDocument/2006/relationships/tags" Target="../tags/tag75.xml"/><Relationship Id="rId59" Type="http://schemas.openxmlformats.org/officeDocument/2006/relationships/slideLayout" Target="../slideLayouts/slideLayout5.xml"/><Relationship Id="rId20" Type="http://schemas.openxmlformats.org/officeDocument/2006/relationships/tags" Target="../tags/tag49.xml"/><Relationship Id="rId41" Type="http://schemas.openxmlformats.org/officeDocument/2006/relationships/tags" Target="../tags/tag70.xml"/><Relationship Id="rId54" Type="http://schemas.openxmlformats.org/officeDocument/2006/relationships/tags" Target="../tags/tag83.xml"/><Relationship Id="rId1" Type="http://schemas.microsoft.com/office/2007/relationships/media" Target="../media/media2.wmv"/><Relationship Id="rId6" Type="http://schemas.openxmlformats.org/officeDocument/2006/relationships/tags" Target="../tags/tag35.xml"/><Relationship Id="rId15" Type="http://schemas.openxmlformats.org/officeDocument/2006/relationships/tags" Target="../tags/tag44.xml"/><Relationship Id="rId23" Type="http://schemas.openxmlformats.org/officeDocument/2006/relationships/tags" Target="../tags/tag52.xml"/><Relationship Id="rId28" Type="http://schemas.openxmlformats.org/officeDocument/2006/relationships/tags" Target="../tags/tag57.xml"/><Relationship Id="rId36" Type="http://schemas.openxmlformats.org/officeDocument/2006/relationships/tags" Target="../tags/tag65.xml"/><Relationship Id="rId49" Type="http://schemas.openxmlformats.org/officeDocument/2006/relationships/tags" Target="../tags/tag78.xml"/><Relationship Id="rId57" Type="http://schemas.openxmlformats.org/officeDocument/2006/relationships/tags" Target="../tags/tag86.xml"/><Relationship Id="rId10" Type="http://schemas.openxmlformats.org/officeDocument/2006/relationships/tags" Target="../tags/tag39.xml"/><Relationship Id="rId31" Type="http://schemas.openxmlformats.org/officeDocument/2006/relationships/tags" Target="../tags/tag60.xml"/><Relationship Id="rId44" Type="http://schemas.openxmlformats.org/officeDocument/2006/relationships/tags" Target="../tags/tag73.xml"/><Relationship Id="rId52" Type="http://schemas.openxmlformats.org/officeDocument/2006/relationships/tags" Target="../tags/tag81.xml"/><Relationship Id="rId60" Type="http://schemas.openxmlformats.org/officeDocument/2006/relationships/notesSlide" Target="../notesSlides/notesSlide7.xml"/><Relationship Id="rId4" Type="http://schemas.openxmlformats.org/officeDocument/2006/relationships/tags" Target="../tags/tag33.xml"/><Relationship Id="rId9" Type="http://schemas.openxmlformats.org/officeDocument/2006/relationships/tags" Target="../tags/tag38.xml"/></Relationships>
</file>

<file path=ppt/slides/_rels/slide8.xml.rels><?xml version="1.0" encoding="UTF-8" standalone="yes"?>
<Relationships xmlns="http://schemas.openxmlformats.org/package/2006/relationships"><Relationship Id="rId13" Type="http://schemas.openxmlformats.org/officeDocument/2006/relationships/tags" Target="../tags/tag98.xml"/><Relationship Id="rId18" Type="http://schemas.openxmlformats.org/officeDocument/2006/relationships/tags" Target="../tags/tag103.xml"/><Relationship Id="rId26" Type="http://schemas.openxmlformats.org/officeDocument/2006/relationships/tags" Target="../tags/tag111.xml"/><Relationship Id="rId39" Type="http://schemas.openxmlformats.org/officeDocument/2006/relationships/tags" Target="../tags/tag124.xml"/><Relationship Id="rId21" Type="http://schemas.openxmlformats.org/officeDocument/2006/relationships/tags" Target="../tags/tag106.xml"/><Relationship Id="rId34" Type="http://schemas.openxmlformats.org/officeDocument/2006/relationships/tags" Target="../tags/tag119.xml"/><Relationship Id="rId42" Type="http://schemas.openxmlformats.org/officeDocument/2006/relationships/tags" Target="../tags/tag127.xml"/><Relationship Id="rId47" Type="http://schemas.openxmlformats.org/officeDocument/2006/relationships/tags" Target="../tags/tag132.xml"/><Relationship Id="rId50" Type="http://schemas.openxmlformats.org/officeDocument/2006/relationships/tags" Target="../tags/tag135.xml"/><Relationship Id="rId55" Type="http://schemas.openxmlformats.org/officeDocument/2006/relationships/tags" Target="../tags/tag140.xml"/><Relationship Id="rId7" Type="http://schemas.openxmlformats.org/officeDocument/2006/relationships/tags" Target="../tags/tag92.xml"/><Relationship Id="rId2" Type="http://schemas.openxmlformats.org/officeDocument/2006/relationships/video" Target="../media/media3.wmv"/><Relationship Id="rId16" Type="http://schemas.openxmlformats.org/officeDocument/2006/relationships/tags" Target="../tags/tag101.xml"/><Relationship Id="rId29" Type="http://schemas.openxmlformats.org/officeDocument/2006/relationships/tags" Target="../tags/tag114.xml"/><Relationship Id="rId11" Type="http://schemas.openxmlformats.org/officeDocument/2006/relationships/tags" Target="../tags/tag96.xml"/><Relationship Id="rId24" Type="http://schemas.openxmlformats.org/officeDocument/2006/relationships/tags" Target="../tags/tag109.xml"/><Relationship Id="rId32" Type="http://schemas.openxmlformats.org/officeDocument/2006/relationships/tags" Target="../tags/tag117.xml"/><Relationship Id="rId37" Type="http://schemas.openxmlformats.org/officeDocument/2006/relationships/tags" Target="../tags/tag122.xml"/><Relationship Id="rId40" Type="http://schemas.openxmlformats.org/officeDocument/2006/relationships/tags" Target="../tags/tag125.xml"/><Relationship Id="rId45" Type="http://schemas.openxmlformats.org/officeDocument/2006/relationships/tags" Target="../tags/tag130.xml"/><Relationship Id="rId53" Type="http://schemas.openxmlformats.org/officeDocument/2006/relationships/tags" Target="../tags/tag138.xml"/><Relationship Id="rId58" Type="http://schemas.openxmlformats.org/officeDocument/2006/relationships/tags" Target="../tags/tag143.xml"/><Relationship Id="rId5" Type="http://schemas.openxmlformats.org/officeDocument/2006/relationships/tags" Target="../tags/tag90.xml"/><Relationship Id="rId61" Type="http://schemas.openxmlformats.org/officeDocument/2006/relationships/notesSlide" Target="../notesSlides/notesSlide8.xml"/><Relationship Id="rId19" Type="http://schemas.openxmlformats.org/officeDocument/2006/relationships/tags" Target="../tags/tag104.xml"/><Relationship Id="rId14" Type="http://schemas.openxmlformats.org/officeDocument/2006/relationships/tags" Target="../tags/tag99.xml"/><Relationship Id="rId22" Type="http://schemas.openxmlformats.org/officeDocument/2006/relationships/tags" Target="../tags/tag107.xml"/><Relationship Id="rId27" Type="http://schemas.openxmlformats.org/officeDocument/2006/relationships/tags" Target="../tags/tag112.xml"/><Relationship Id="rId30" Type="http://schemas.openxmlformats.org/officeDocument/2006/relationships/tags" Target="../tags/tag115.xml"/><Relationship Id="rId35" Type="http://schemas.openxmlformats.org/officeDocument/2006/relationships/tags" Target="../tags/tag120.xml"/><Relationship Id="rId43" Type="http://schemas.openxmlformats.org/officeDocument/2006/relationships/tags" Target="../tags/tag128.xml"/><Relationship Id="rId48" Type="http://schemas.openxmlformats.org/officeDocument/2006/relationships/tags" Target="../tags/tag133.xml"/><Relationship Id="rId56" Type="http://schemas.openxmlformats.org/officeDocument/2006/relationships/tags" Target="../tags/tag141.xml"/><Relationship Id="rId8" Type="http://schemas.openxmlformats.org/officeDocument/2006/relationships/tags" Target="../tags/tag93.xml"/><Relationship Id="rId51" Type="http://schemas.openxmlformats.org/officeDocument/2006/relationships/tags" Target="../tags/tag136.xml"/><Relationship Id="rId3" Type="http://schemas.openxmlformats.org/officeDocument/2006/relationships/tags" Target="../tags/tag88.xml"/><Relationship Id="rId12" Type="http://schemas.openxmlformats.org/officeDocument/2006/relationships/tags" Target="../tags/tag97.xml"/><Relationship Id="rId17" Type="http://schemas.openxmlformats.org/officeDocument/2006/relationships/tags" Target="../tags/tag102.xml"/><Relationship Id="rId25" Type="http://schemas.openxmlformats.org/officeDocument/2006/relationships/tags" Target="../tags/tag110.xml"/><Relationship Id="rId33" Type="http://schemas.openxmlformats.org/officeDocument/2006/relationships/tags" Target="../tags/tag118.xml"/><Relationship Id="rId38" Type="http://schemas.openxmlformats.org/officeDocument/2006/relationships/tags" Target="../tags/tag123.xml"/><Relationship Id="rId46" Type="http://schemas.openxmlformats.org/officeDocument/2006/relationships/tags" Target="../tags/tag131.xml"/><Relationship Id="rId59" Type="http://schemas.openxmlformats.org/officeDocument/2006/relationships/tags" Target="../tags/tag144.xml"/><Relationship Id="rId20" Type="http://schemas.openxmlformats.org/officeDocument/2006/relationships/tags" Target="../tags/tag105.xml"/><Relationship Id="rId41" Type="http://schemas.openxmlformats.org/officeDocument/2006/relationships/tags" Target="../tags/tag126.xml"/><Relationship Id="rId54" Type="http://schemas.openxmlformats.org/officeDocument/2006/relationships/tags" Target="../tags/tag139.xml"/><Relationship Id="rId62" Type="http://schemas.openxmlformats.org/officeDocument/2006/relationships/image" Target="../media/image8.png"/><Relationship Id="rId1" Type="http://schemas.microsoft.com/office/2007/relationships/media" Target="../media/media3.wmv"/><Relationship Id="rId6" Type="http://schemas.openxmlformats.org/officeDocument/2006/relationships/tags" Target="../tags/tag91.xml"/><Relationship Id="rId15" Type="http://schemas.openxmlformats.org/officeDocument/2006/relationships/tags" Target="../tags/tag100.xml"/><Relationship Id="rId23" Type="http://schemas.openxmlformats.org/officeDocument/2006/relationships/tags" Target="../tags/tag108.xml"/><Relationship Id="rId28" Type="http://schemas.openxmlformats.org/officeDocument/2006/relationships/tags" Target="../tags/tag113.xml"/><Relationship Id="rId36" Type="http://schemas.openxmlformats.org/officeDocument/2006/relationships/tags" Target="../tags/tag121.xml"/><Relationship Id="rId49" Type="http://schemas.openxmlformats.org/officeDocument/2006/relationships/tags" Target="../tags/tag134.xml"/><Relationship Id="rId57" Type="http://schemas.openxmlformats.org/officeDocument/2006/relationships/tags" Target="../tags/tag142.xml"/><Relationship Id="rId10" Type="http://schemas.openxmlformats.org/officeDocument/2006/relationships/tags" Target="../tags/tag95.xml"/><Relationship Id="rId31" Type="http://schemas.openxmlformats.org/officeDocument/2006/relationships/tags" Target="../tags/tag116.xml"/><Relationship Id="rId44" Type="http://schemas.openxmlformats.org/officeDocument/2006/relationships/tags" Target="../tags/tag129.xml"/><Relationship Id="rId52" Type="http://schemas.openxmlformats.org/officeDocument/2006/relationships/tags" Target="../tags/tag137.xml"/><Relationship Id="rId60" Type="http://schemas.openxmlformats.org/officeDocument/2006/relationships/slideLayout" Target="../slideLayouts/slideLayout5.xml"/><Relationship Id="rId4" Type="http://schemas.openxmlformats.org/officeDocument/2006/relationships/tags" Target="../tags/tag89.xml"/><Relationship Id="rId9" Type="http://schemas.openxmlformats.org/officeDocument/2006/relationships/tags" Target="../tags/tag94.xml"/></Relationships>
</file>

<file path=ppt/slides/_rels/slide9.xml.rels><?xml version="1.0" encoding="UTF-8" standalone="yes"?>
<Relationships xmlns="http://schemas.openxmlformats.org/package/2006/relationships"><Relationship Id="rId8" Type="http://schemas.openxmlformats.org/officeDocument/2006/relationships/tags" Target="../tags/tag150.xml"/><Relationship Id="rId13" Type="http://schemas.openxmlformats.org/officeDocument/2006/relationships/tags" Target="../tags/tag155.xml"/><Relationship Id="rId18" Type="http://schemas.openxmlformats.org/officeDocument/2006/relationships/tags" Target="../tags/tag160.xml"/><Relationship Id="rId3" Type="http://schemas.openxmlformats.org/officeDocument/2006/relationships/tags" Target="../tags/tag145.xml"/><Relationship Id="rId21" Type="http://schemas.openxmlformats.org/officeDocument/2006/relationships/tags" Target="../tags/tag163.xml"/><Relationship Id="rId7" Type="http://schemas.openxmlformats.org/officeDocument/2006/relationships/tags" Target="../tags/tag149.xml"/><Relationship Id="rId12" Type="http://schemas.openxmlformats.org/officeDocument/2006/relationships/tags" Target="../tags/tag154.xml"/><Relationship Id="rId17" Type="http://schemas.openxmlformats.org/officeDocument/2006/relationships/tags" Target="../tags/tag159.xml"/><Relationship Id="rId2" Type="http://schemas.openxmlformats.org/officeDocument/2006/relationships/video" Target="../media/media4.wmv"/><Relationship Id="rId16" Type="http://schemas.openxmlformats.org/officeDocument/2006/relationships/tags" Target="../tags/tag158.xml"/><Relationship Id="rId20" Type="http://schemas.openxmlformats.org/officeDocument/2006/relationships/tags" Target="../tags/tag162.xml"/><Relationship Id="rId1" Type="http://schemas.microsoft.com/office/2007/relationships/media" Target="../media/media4.wmv"/><Relationship Id="rId6" Type="http://schemas.openxmlformats.org/officeDocument/2006/relationships/tags" Target="../tags/tag148.xml"/><Relationship Id="rId11" Type="http://schemas.openxmlformats.org/officeDocument/2006/relationships/tags" Target="../tags/tag153.xml"/><Relationship Id="rId24" Type="http://schemas.openxmlformats.org/officeDocument/2006/relationships/image" Target="../media/image9.png"/><Relationship Id="rId5" Type="http://schemas.openxmlformats.org/officeDocument/2006/relationships/tags" Target="../tags/tag147.xml"/><Relationship Id="rId15" Type="http://schemas.openxmlformats.org/officeDocument/2006/relationships/tags" Target="../tags/tag157.xml"/><Relationship Id="rId23" Type="http://schemas.openxmlformats.org/officeDocument/2006/relationships/notesSlide" Target="../notesSlides/notesSlide9.xml"/><Relationship Id="rId10" Type="http://schemas.openxmlformats.org/officeDocument/2006/relationships/tags" Target="../tags/tag152.xml"/><Relationship Id="rId19" Type="http://schemas.openxmlformats.org/officeDocument/2006/relationships/tags" Target="../tags/tag161.xml"/><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tags" Target="../tags/tag156.xml"/><Relationship Id="rId22"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latin typeface="Microsoft YaHei" pitchFamily="34" charset="-122"/>
                <a:ea typeface="Microsoft YaHei" pitchFamily="34" charset="-122"/>
              </a:rPr>
              <a:t>开始之前</a:t>
            </a:r>
            <a:endParaRPr lang="en-US" dirty="0">
              <a:latin typeface="Microsoft YaHei" pitchFamily="34" charset="-122"/>
              <a:ea typeface="Microsoft YaHei" pitchFamily="34" charset="-122"/>
            </a:endParaRPr>
          </a:p>
        </p:txBody>
      </p:sp>
      <p:sp>
        <p:nvSpPr>
          <p:cNvPr id="3" name="Content Placeholder 2"/>
          <p:cNvSpPr>
            <a:spLocks noGrp="1"/>
          </p:cNvSpPr>
          <p:nvPr>
            <p:ph idx="1"/>
          </p:nvPr>
        </p:nvSpPr>
        <p:spPr>
          <a:xfrm>
            <a:off x="609599" y="1905003"/>
            <a:ext cx="8113059" cy="990598"/>
          </a:xfrm>
        </p:spPr>
        <p:txBody>
          <a:bodyPr>
            <a:normAutofit/>
          </a:bodyPr>
          <a:lstStyle/>
          <a:p>
            <a:pPr marL="0" indent="0">
              <a:buClr>
                <a:srgbClr val="FF9900"/>
              </a:buClr>
              <a:buNone/>
            </a:pPr>
            <a:r>
              <a:rPr lang="zh-CN" altLang="en-US" sz="2800" dirty="0">
                <a:latin typeface="Microsoft YaHei" pitchFamily="34" charset="-122"/>
                <a:ea typeface="Microsoft YaHei" pitchFamily="34" charset="-122"/>
              </a:rPr>
              <a:t>如果 </a:t>
            </a:r>
            <a:r>
              <a:rPr lang="en-US" altLang="zh-CN" sz="2800" dirty="0">
                <a:latin typeface="Microsoft YaHei" pitchFamily="34" charset="-122"/>
                <a:ea typeface="Microsoft YaHei" pitchFamily="34" charset="-122"/>
              </a:rPr>
              <a:t>PowerPoint </a:t>
            </a:r>
            <a:r>
              <a:rPr lang="zh-CN" altLang="en-US" sz="2800" dirty="0">
                <a:latin typeface="Microsoft YaHei" pitchFamily="34" charset="-122"/>
                <a:ea typeface="Microsoft YaHei" pitchFamily="34" charset="-122"/>
              </a:rPr>
              <a:t>屏幕的顶部显示黄色安全栏，请单击“启用编辑</a:t>
            </a:r>
            <a:r>
              <a:rPr lang="zh-CN" altLang="en-US" sz="2800" dirty="0" smtClean="0">
                <a:latin typeface="Microsoft YaHei" pitchFamily="34" charset="-122"/>
                <a:ea typeface="Microsoft YaHei" pitchFamily="34" charset="-122"/>
              </a:rPr>
              <a:t>”。</a:t>
            </a:r>
            <a:endParaRPr lang="en-US" sz="2800" dirty="0" smtClean="0">
              <a:latin typeface="Microsoft YaHei" pitchFamily="34" charset="-122"/>
              <a:ea typeface="Microsoft YaHei" pitchFamily="34" charset="-122"/>
            </a:endParaRPr>
          </a:p>
        </p:txBody>
      </p:sp>
      <p:sp>
        <p:nvSpPr>
          <p:cNvPr id="9" name="Content Placeholder 2"/>
          <p:cNvSpPr txBox="1">
            <a:spLocks/>
          </p:cNvSpPr>
          <p:nvPr/>
        </p:nvSpPr>
        <p:spPr>
          <a:xfrm>
            <a:off x="609600" y="3962400"/>
            <a:ext cx="8077199" cy="1676399"/>
          </a:xfrm>
          <a:prstGeom prst="rect">
            <a:avLst/>
          </a:prstGeom>
        </p:spPr>
        <p:txBody>
          <a:bodyPr vert="horz" lIns="91440" tIns="45720" rIns="91440" bIns="45720" rtlCol="0">
            <a:normAutofit/>
          </a:bodyPr>
          <a:lstStyle>
            <a:lvl1pPr marL="457200" indent="-457200" algn="l" defTabSz="914400" rtl="0" eaLnBrk="1" latinLnBrk="0" hangingPunct="1">
              <a:spcBef>
                <a:spcPts val="600"/>
              </a:spcBef>
              <a:spcAft>
                <a:spcPts val="1200"/>
              </a:spcAft>
              <a:buClr>
                <a:schemeClr val="accent6"/>
              </a:buClr>
              <a:buFont typeface="+mj-lt"/>
              <a:buAutoNum type="arabicPeriod"/>
              <a:defRPr lang="en-US" sz="2400" kern="1200" dirty="0" smtClean="0">
                <a:solidFill>
                  <a:schemeClr val="tx1">
                    <a:lumMod val="85000"/>
                    <a:lumOff val="15000"/>
                  </a:schemeClr>
                </a:solidFill>
                <a:latin typeface="Segoe UI" pitchFamily="34" charset="0"/>
                <a:ea typeface="Segoe UI" pitchFamily="34" charset="0"/>
                <a:cs typeface="Segoe UI" pitchFamily="34" charset="0"/>
              </a:defRPr>
            </a:lvl1pPr>
            <a:lvl2pPr marL="857250" indent="-457200" algn="l" defTabSz="914400" rtl="0" eaLnBrk="1" latinLnBrk="0" hangingPunct="1">
              <a:spcBef>
                <a:spcPts val="400"/>
              </a:spcBef>
              <a:spcAft>
                <a:spcPts val="1000"/>
              </a:spcAft>
              <a:buClr>
                <a:schemeClr val="accent6"/>
              </a:buClr>
              <a:buFont typeface="+mj-lt"/>
              <a:buAutoNum type="arabicPeriod"/>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1257300" indent="-342900" algn="l" defTabSz="914400" rtl="0" eaLnBrk="1" latinLnBrk="0" hangingPunct="1">
              <a:spcBef>
                <a:spcPts val="200"/>
              </a:spcBef>
              <a:spcAft>
                <a:spcPts val="800"/>
              </a:spcAft>
              <a:buClr>
                <a:schemeClr val="accent6"/>
              </a:buClr>
              <a:buFont typeface="+mj-lt"/>
              <a:buAutoNum type="arabicPeriod"/>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714500" indent="-342900" algn="l" defTabSz="914400" rtl="0" eaLnBrk="1" latinLnBrk="0" hangingPunct="1">
              <a:spcBef>
                <a:spcPts val="100"/>
              </a:spcBef>
              <a:spcAft>
                <a:spcPts val="600"/>
              </a:spcAft>
              <a:buClr>
                <a:schemeClr val="accent6"/>
              </a:buClr>
              <a:buFont typeface="+mj-lt"/>
              <a:buAutoNum type="arabicPeriod"/>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2171700" indent="-342900" algn="l" defTabSz="914400" rtl="0" eaLnBrk="1" latinLnBrk="0" hangingPunct="1">
              <a:spcBef>
                <a:spcPts val="200"/>
              </a:spcBef>
              <a:spcAft>
                <a:spcPts val="0"/>
              </a:spcAft>
              <a:buClr>
                <a:schemeClr val="accent6"/>
              </a:buClr>
              <a:buFont typeface="+mj-lt"/>
              <a:buAutoNum type="arabicPeriod"/>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79646"/>
              </a:buClr>
              <a:buNone/>
            </a:pPr>
            <a:r>
              <a:rPr lang="zh-CN" altLang="en-US" sz="2800" dirty="0">
                <a:solidFill>
                  <a:prstClr val="black"/>
                </a:solidFill>
                <a:latin typeface="Microsoft YaHei" pitchFamily="34" charset="-122"/>
                <a:ea typeface="Microsoft YaHei" pitchFamily="34" charset="-122"/>
              </a:rPr>
              <a:t>查看此演示文稿需要 </a:t>
            </a:r>
            <a:r>
              <a:rPr lang="en-US" sz="2800" dirty="0">
                <a:solidFill>
                  <a:prstClr val="black"/>
                </a:solidFill>
                <a:latin typeface="Microsoft YaHei" pitchFamily="34" charset="-122"/>
                <a:ea typeface="Microsoft YaHei" pitchFamily="34" charset="-122"/>
              </a:rPr>
              <a:t>PowerPoint 2010</a:t>
            </a:r>
            <a:r>
              <a:rPr lang="en-US" sz="2800" dirty="0" smtClean="0">
                <a:solidFill>
                  <a:prstClr val="black"/>
                </a:solidFill>
                <a:latin typeface="Microsoft YaHei" pitchFamily="34" charset="-122"/>
                <a:ea typeface="Microsoft YaHei" pitchFamily="34" charset="-122"/>
              </a:rPr>
              <a:t>。</a:t>
            </a:r>
            <a:r>
              <a:rPr lang="zh-CN" altLang="en-US" sz="2800" dirty="0">
                <a:solidFill>
                  <a:prstClr val="black"/>
                </a:solidFill>
                <a:latin typeface="Microsoft YaHei" pitchFamily="34" charset="-122"/>
                <a:ea typeface="Microsoft YaHei" pitchFamily="34" charset="-122"/>
              </a:rPr>
              <a:t>如果您没有 </a:t>
            </a:r>
            <a:r>
              <a:rPr lang="en-US" sz="2800" dirty="0">
                <a:solidFill>
                  <a:prstClr val="black"/>
                </a:solidFill>
                <a:latin typeface="Microsoft YaHei" pitchFamily="34" charset="-122"/>
                <a:ea typeface="Microsoft YaHei" pitchFamily="34" charset="-122"/>
              </a:rPr>
              <a:t>PowerPoint 2010，</a:t>
            </a:r>
            <a:r>
              <a:rPr lang="zh-CN" altLang="en-US" sz="2800" dirty="0" smtClean="0">
                <a:solidFill>
                  <a:prstClr val="black"/>
                </a:solidFill>
                <a:latin typeface="Microsoft YaHei" pitchFamily="34" charset="-122"/>
                <a:ea typeface="Microsoft YaHei" pitchFamily="34" charset="-122"/>
              </a:rPr>
              <a:t>请</a:t>
            </a:r>
            <a:r>
              <a:rPr lang="zh-CN" altLang="en-US" sz="2800" dirty="0" smtClean="0">
                <a:solidFill>
                  <a:prstClr val="black"/>
                </a:solidFill>
                <a:latin typeface="Microsoft YaHei" pitchFamily="34" charset="-122"/>
                <a:ea typeface="Microsoft YaHei" pitchFamily="34" charset="-122"/>
                <a:hlinkClick r:id="rId3"/>
              </a:rPr>
              <a:t>下载 </a:t>
            </a:r>
            <a:r>
              <a:rPr lang="en-US" sz="2800" dirty="0" smtClean="0">
                <a:solidFill>
                  <a:prstClr val="black"/>
                </a:solidFill>
                <a:latin typeface="Microsoft YaHei" pitchFamily="34" charset="-122"/>
                <a:ea typeface="Microsoft YaHei" pitchFamily="34" charset="-122"/>
                <a:hlinkClick r:id="rId3"/>
              </a:rPr>
              <a:t>PowerPoint Viewer</a:t>
            </a:r>
            <a:r>
              <a:rPr lang="en-US" sz="2800" dirty="0" smtClean="0">
                <a:solidFill>
                  <a:prstClr val="black"/>
                </a:solidFill>
                <a:latin typeface="Microsoft YaHei" pitchFamily="34" charset="-122"/>
                <a:ea typeface="Microsoft YaHei" pitchFamily="34" charset="-122"/>
              </a:rPr>
              <a:t>（</a:t>
            </a:r>
            <a:r>
              <a:rPr lang="zh-CN" altLang="en-US" sz="2800" dirty="0">
                <a:solidFill>
                  <a:prstClr val="black"/>
                </a:solidFill>
                <a:latin typeface="Microsoft YaHei" pitchFamily="34" charset="-122"/>
                <a:ea typeface="Microsoft YaHei" pitchFamily="34" charset="-122"/>
              </a:rPr>
              <a:t>参见备注窗格中的 </a:t>
            </a:r>
            <a:r>
              <a:rPr lang="en-US" sz="2800" dirty="0">
                <a:solidFill>
                  <a:prstClr val="black"/>
                </a:solidFill>
                <a:latin typeface="Microsoft YaHei" pitchFamily="34" charset="-122"/>
                <a:ea typeface="Microsoft YaHei" pitchFamily="34" charset="-122"/>
              </a:rPr>
              <a:t>URL）。</a:t>
            </a:r>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bwMode="auto">
          <a:xfrm>
            <a:off x="1569925" y="3200400"/>
            <a:ext cx="5438772" cy="361950"/>
          </a:xfrm>
          <a:prstGeom prst="rect">
            <a:avLst/>
          </a:prstGeom>
          <a:noFill/>
          <a:ln>
            <a:noFill/>
          </a:ln>
        </p:spPr>
      </p:pic>
    </p:spTree>
    <p:extLst>
      <p:ext uri="{BB962C8B-B14F-4D97-AF65-F5344CB8AC3E}">
        <p14:creationId xmlns:p14="http://schemas.microsoft.com/office/powerpoint/2010/main" val="2910276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CN" altLang="en-US" dirty="0">
                <a:latin typeface="Microsoft YaHei" pitchFamily="34" charset="-122"/>
                <a:ea typeface="Microsoft YaHei" pitchFamily="34" charset="-122"/>
              </a:rPr>
              <a:t>有关练习的建议</a:t>
            </a:r>
            <a:endParaRPr lang="en-US" dirty="0">
              <a:latin typeface="Microsoft YaHei" pitchFamily="34" charset="-122"/>
              <a:ea typeface="Microsoft YaHei" pitchFamily="34" charset="-122"/>
            </a:endParaRPr>
          </a:p>
        </p:txBody>
      </p:sp>
      <p:sp>
        <p:nvSpPr>
          <p:cNvPr id="9" name="Content Placeholder 8"/>
          <p:cNvSpPr>
            <a:spLocks noGrp="1"/>
          </p:cNvSpPr>
          <p:nvPr>
            <p:ph idx="1"/>
          </p:nvPr>
        </p:nvSpPr>
        <p:spPr/>
        <p:txBody>
          <a:bodyPr/>
          <a:lstStyle/>
          <a:p>
            <a:r>
              <a:rPr lang="zh-CN" altLang="en-US" dirty="0">
                <a:latin typeface="Microsoft YaHei" pitchFamily="34" charset="-122"/>
                <a:ea typeface="Microsoft YaHei" pitchFamily="34" charset="-122"/>
              </a:rPr>
              <a:t>创建和自定义折线迷你图。</a:t>
            </a:r>
            <a:endParaRPr lang="en-US" dirty="0" smtClean="0">
              <a:latin typeface="Microsoft YaHei" pitchFamily="34" charset="-122"/>
              <a:ea typeface="Microsoft YaHei" pitchFamily="34" charset="-122"/>
            </a:endParaRPr>
          </a:p>
          <a:p>
            <a:r>
              <a:rPr lang="zh-CN" altLang="en-US" dirty="0">
                <a:latin typeface="Microsoft YaHei" pitchFamily="34" charset="-122"/>
                <a:ea typeface="Microsoft YaHei" pitchFamily="34" charset="-122"/>
              </a:rPr>
              <a:t>创建和自定义柱形迷你图。</a:t>
            </a:r>
            <a:endParaRPr lang="en-US" dirty="0" smtClean="0">
              <a:latin typeface="Microsoft YaHei" pitchFamily="34" charset="-122"/>
              <a:ea typeface="Microsoft YaHei" pitchFamily="34" charset="-122"/>
            </a:endParaRPr>
          </a:p>
          <a:p>
            <a:r>
              <a:rPr lang="zh-CN" altLang="en-US" dirty="0">
                <a:latin typeface="Microsoft YaHei" pitchFamily="34" charset="-122"/>
                <a:ea typeface="Microsoft YaHei" pitchFamily="34" charset="-122"/>
              </a:rPr>
              <a:t>清除迷你图并创建新迷你图。</a:t>
            </a:r>
            <a:endParaRPr lang="en-US" dirty="0" smtClean="0">
              <a:latin typeface="Microsoft YaHei" pitchFamily="34" charset="-122"/>
              <a:ea typeface="Microsoft YaHei" pitchFamily="34" charset="-122"/>
            </a:endParaRPr>
          </a:p>
          <a:p>
            <a:r>
              <a:rPr lang="zh-CN" altLang="en-US" dirty="0">
                <a:latin typeface="Microsoft YaHei" pitchFamily="34" charset="-122"/>
                <a:ea typeface="Microsoft YaHei" pitchFamily="34" charset="-122"/>
              </a:rPr>
              <a:t>使用横坐标轴强调负值。</a:t>
            </a:r>
            <a:endParaRPr lang="en-US" dirty="0" smtClean="0">
              <a:latin typeface="Microsoft YaHei" pitchFamily="34" charset="-122"/>
              <a:ea typeface="Microsoft YaHei" pitchFamily="34" charset="-122"/>
            </a:endParaRPr>
          </a:p>
          <a:p>
            <a:r>
              <a:rPr lang="zh-CN" altLang="en-US" dirty="0">
                <a:latin typeface="Microsoft YaHei" pitchFamily="34" charset="-122"/>
                <a:ea typeface="Microsoft YaHei" pitchFamily="34" charset="-122"/>
              </a:rPr>
              <a:t>显示不规则时段。</a:t>
            </a:r>
            <a:r>
              <a:rPr lang="en-US" dirty="0" smtClean="0">
                <a:latin typeface="Microsoft YaHei" pitchFamily="34" charset="-122"/>
                <a:ea typeface="Microsoft YaHei" pitchFamily="34" charset="-122"/>
              </a:rPr>
              <a:t> </a:t>
            </a:r>
          </a:p>
        </p:txBody>
      </p:sp>
      <p:sp>
        <p:nvSpPr>
          <p:cNvPr id="4" name="Footer Placeholder 3"/>
          <p:cNvSpPr>
            <a:spLocks noGrp="1"/>
          </p:cNvSpPr>
          <p:nvPr>
            <p:ph type="ftr" sz="quarter" idx="11"/>
          </p:nvPr>
        </p:nvSpPr>
        <p:spPr/>
        <p:txBody>
          <a:bodyPr/>
          <a:lstStyle/>
          <a:p>
            <a:r>
              <a:rPr lang="zh-CN" altLang="en-US" dirty="0" smtClean="0">
                <a:latin typeface="Microsoft YaHei" pitchFamily="34" charset="-122"/>
                <a:ea typeface="Microsoft YaHei" pitchFamily="34" charset="-122"/>
              </a:rPr>
              <a:t>迷你图：使用微型图表显示数据趋势</a:t>
            </a:r>
            <a:endParaRPr lang="en-US" dirty="0">
              <a:latin typeface="Microsoft YaHei" pitchFamily="34" charset="-122"/>
              <a:ea typeface="Microsoft YaHei" pitchFamily="34" charset="-122"/>
            </a:endParaRPr>
          </a:p>
        </p:txBody>
      </p:sp>
      <p:sp>
        <p:nvSpPr>
          <p:cNvPr id="10" name="Text Placeholder 9"/>
          <p:cNvSpPr>
            <a:spLocks noGrp="1"/>
          </p:cNvSpPr>
          <p:nvPr>
            <p:ph type="body" sz="quarter" idx="13"/>
          </p:nvPr>
        </p:nvSpPr>
        <p:spPr>
          <a:xfrm>
            <a:off x="533400" y="5410200"/>
            <a:ext cx="8153400" cy="762000"/>
          </a:xfrm>
        </p:spPr>
        <p:txBody>
          <a:bodyPr/>
          <a:lstStyle/>
          <a:p>
            <a:r>
              <a:rPr lang="zh-CN" altLang="en-US" dirty="0">
                <a:latin typeface="Microsoft YaHei" pitchFamily="34" charset="-122"/>
                <a:ea typeface="Microsoft YaHei" pitchFamily="34" charset="-122"/>
                <a:hlinkClick r:id="rId3"/>
              </a:rPr>
              <a:t>在线练习</a:t>
            </a:r>
            <a:r>
              <a:rPr lang="zh-CN" altLang="en-US" dirty="0">
                <a:latin typeface="Microsoft YaHei" pitchFamily="34" charset="-122"/>
                <a:ea typeface="Microsoft YaHei" pitchFamily="34" charset="-122"/>
              </a:rPr>
              <a:t>（需要 </a:t>
            </a:r>
            <a:r>
              <a:rPr lang="en-US" altLang="zh-CN" dirty="0">
                <a:latin typeface="Microsoft YaHei" pitchFamily="34" charset="-122"/>
                <a:ea typeface="Microsoft YaHei" pitchFamily="34" charset="-122"/>
              </a:rPr>
              <a:t>Excel 2010</a:t>
            </a:r>
            <a:r>
              <a:rPr lang="zh-CN" altLang="en-US" dirty="0">
                <a:latin typeface="Microsoft YaHei" pitchFamily="34" charset="-122"/>
                <a:ea typeface="Microsoft YaHei" pitchFamily="34" charset="-122"/>
              </a:rPr>
              <a:t>）</a:t>
            </a:r>
            <a:endParaRPr lang="en-US" dirty="0">
              <a:latin typeface="Microsoft YaHei" pitchFamily="34" charset="-122"/>
              <a:ea typeface="Microsoft YaHei" pitchFamily="34" charset="-122"/>
            </a:endParaRPr>
          </a:p>
        </p:txBody>
      </p:sp>
    </p:spTree>
    <p:extLst>
      <p:ext uri="{BB962C8B-B14F-4D97-AF65-F5344CB8AC3E}">
        <p14:creationId xmlns:p14="http://schemas.microsoft.com/office/powerpoint/2010/main" val="4054074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1000"/>
                                        <p:tgtEl>
                                          <p:spTgt spid="9">
                                            <p:txEl>
                                              <p:pRg st="3" end="3"/>
                                            </p:txEl>
                                          </p:spTgt>
                                        </p:tgtEl>
                                      </p:cBhvr>
                                    </p:animEffect>
                                    <p:anim calcmode="lin" valueType="num">
                                      <p:cBhvr>
                                        <p:cTn id="2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1000"/>
                                        <p:tgtEl>
                                          <p:spTgt spid="9">
                                            <p:txEl>
                                              <p:pRg st="4" end="4"/>
                                            </p:txEl>
                                          </p:spTgt>
                                        </p:tgtEl>
                                      </p:cBhvr>
                                    </p:animEffect>
                                    <p:anim calcmode="lin" valueType="num">
                                      <p:cBhvr>
                                        <p:cTn id="3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fade">
                                      <p:cBhvr>
                                        <p:cTn id="38" dur="500"/>
                                        <p:tgtEl>
                                          <p:spTgt spid="10">
                                            <p:txEl>
                                              <p:pRg st="0" end="0"/>
                                            </p:txEl>
                                          </p:spTgt>
                                        </p:tgtEl>
                                      </p:cBhvr>
                                    </p:animEffect>
                                    <p:anim calcmode="lin" valueType="num">
                                      <p:cBhvr>
                                        <p:cTn id="3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zh-CN" altLang="en-US" dirty="0">
                <a:latin typeface="Microsoft YaHei" pitchFamily="34" charset="-122"/>
                <a:ea typeface="Microsoft YaHei" pitchFamily="34" charset="-122"/>
              </a:rPr>
              <a:t>测试题 </a:t>
            </a:r>
            <a:r>
              <a:rPr lang="en-US" altLang="zh-CN" dirty="0">
                <a:latin typeface="Microsoft YaHei" pitchFamily="34" charset="-122"/>
                <a:ea typeface="Microsoft YaHei" pitchFamily="34" charset="-122"/>
              </a:rPr>
              <a:t>1</a:t>
            </a:r>
            <a:endParaRPr lang="en-US" dirty="0">
              <a:latin typeface="Microsoft YaHei" pitchFamily="34" charset="-122"/>
              <a:ea typeface="Microsoft YaHei" pitchFamily="34" charset="-122"/>
            </a:endParaRPr>
          </a:p>
        </p:txBody>
      </p:sp>
      <p:sp>
        <p:nvSpPr>
          <p:cNvPr id="8" name="Content Placeholder 7"/>
          <p:cNvSpPr>
            <a:spLocks noGrp="1"/>
          </p:cNvSpPr>
          <p:nvPr>
            <p:ph idx="1"/>
          </p:nvPr>
        </p:nvSpPr>
        <p:spPr/>
        <p:txBody>
          <a:bodyPr>
            <a:normAutofit/>
          </a:bodyPr>
          <a:lstStyle/>
          <a:p>
            <a:r>
              <a:rPr lang="zh-CN" altLang="en-US" dirty="0">
                <a:latin typeface="Microsoft YaHei" pitchFamily="34" charset="-122"/>
                <a:ea typeface="Microsoft YaHei" pitchFamily="34" charset="-122"/>
              </a:rPr>
              <a:t>迷你图会发生更改以反映数据修订</a:t>
            </a:r>
            <a:r>
              <a:rPr lang="zh-CN" altLang="en-US" dirty="0" smtClean="0">
                <a:latin typeface="Microsoft YaHei" pitchFamily="34" charset="-122"/>
                <a:ea typeface="Microsoft YaHei" pitchFamily="34" charset="-122"/>
              </a:rPr>
              <a:t>。 </a:t>
            </a:r>
            <a:r>
              <a:rPr lang="zh-CN" altLang="en-US" dirty="0">
                <a:latin typeface="Microsoft YaHei" pitchFamily="34" charset="-122"/>
                <a:ea typeface="Microsoft YaHei" pitchFamily="34" charset="-122"/>
              </a:rPr>
              <a:t>（请选择一个答案。）</a:t>
            </a:r>
            <a:endParaRPr lang="en-US" dirty="0">
              <a:latin typeface="Microsoft YaHei" pitchFamily="34" charset="-122"/>
              <a:ea typeface="Microsoft YaHei" pitchFamily="34" charset="-122"/>
            </a:endParaRPr>
          </a:p>
        </p:txBody>
      </p:sp>
      <p:sp>
        <p:nvSpPr>
          <p:cNvPr id="5" name="Footer Placeholder 4"/>
          <p:cNvSpPr>
            <a:spLocks noGrp="1"/>
          </p:cNvSpPr>
          <p:nvPr>
            <p:ph type="ftr" sz="quarter" idx="11"/>
          </p:nvPr>
        </p:nvSpPr>
        <p:spPr/>
        <p:txBody>
          <a:bodyPr/>
          <a:lstStyle/>
          <a:p>
            <a:r>
              <a:rPr lang="zh-CN" altLang="en-US" dirty="0" smtClean="0">
                <a:latin typeface="Microsoft YaHei" pitchFamily="34" charset="-122"/>
                <a:ea typeface="Microsoft YaHei" pitchFamily="34" charset="-122"/>
              </a:rPr>
              <a:t>迷你图：使用微型图表显示数据趋势</a:t>
            </a:r>
            <a:endParaRPr lang="en-US" dirty="0">
              <a:latin typeface="Microsoft YaHei" pitchFamily="34" charset="-122"/>
              <a:ea typeface="Microsoft YaHei" pitchFamily="34" charset="-122"/>
            </a:endParaRPr>
          </a:p>
        </p:txBody>
      </p:sp>
      <p:sp>
        <p:nvSpPr>
          <p:cNvPr id="9" name="Content Placeholder 8"/>
          <p:cNvSpPr>
            <a:spLocks noGrp="1"/>
          </p:cNvSpPr>
          <p:nvPr>
            <p:ph idx="13"/>
          </p:nvPr>
        </p:nvSpPr>
        <p:spPr/>
        <p:txBody>
          <a:bodyPr/>
          <a:lstStyle/>
          <a:p>
            <a:r>
              <a:rPr lang="zh-CN" altLang="en-US" dirty="0">
                <a:latin typeface="Microsoft YaHei" pitchFamily="34" charset="-122"/>
                <a:ea typeface="Microsoft YaHei" pitchFamily="34" charset="-122"/>
              </a:rPr>
              <a:t>正确。</a:t>
            </a:r>
            <a:endParaRPr lang="en-US" dirty="0" smtClean="0">
              <a:latin typeface="Microsoft YaHei" pitchFamily="34" charset="-122"/>
              <a:ea typeface="Microsoft YaHei" pitchFamily="34" charset="-122"/>
            </a:endParaRPr>
          </a:p>
          <a:p>
            <a:r>
              <a:rPr lang="zh-CN" altLang="en-US" dirty="0">
                <a:latin typeface="Microsoft YaHei" pitchFamily="34" charset="-122"/>
                <a:ea typeface="Microsoft YaHei" pitchFamily="34" charset="-122"/>
              </a:rPr>
              <a:t>错误。</a:t>
            </a:r>
            <a:r>
              <a:rPr lang="en-US" dirty="0" smtClean="0">
                <a:latin typeface="Microsoft YaHei" pitchFamily="34" charset="-122"/>
                <a:ea typeface="Microsoft YaHei" pitchFamily="34" charset="-122"/>
              </a:rPr>
              <a:t> </a:t>
            </a:r>
          </a:p>
        </p:txBody>
      </p:sp>
    </p:spTree>
    <p:extLst>
      <p:ext uri="{BB962C8B-B14F-4D97-AF65-F5344CB8AC3E}">
        <p14:creationId xmlns:p14="http://schemas.microsoft.com/office/powerpoint/2010/main" val="36918034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04800"/>
            <a:ext cx="8229600" cy="914400"/>
          </a:xfrm>
        </p:spPr>
        <p:txBody>
          <a:bodyPr/>
          <a:lstStyle/>
          <a:p>
            <a:r>
              <a:rPr lang="zh-CN" altLang="en-US" dirty="0">
                <a:latin typeface="Microsoft YaHei" pitchFamily="34" charset="-122"/>
                <a:ea typeface="Microsoft YaHei" pitchFamily="34" charset="-122"/>
              </a:rPr>
              <a:t>测试题 </a:t>
            </a:r>
            <a:r>
              <a:rPr lang="en-US" altLang="zh-CN" dirty="0">
                <a:latin typeface="Microsoft YaHei" pitchFamily="34" charset="-122"/>
                <a:ea typeface="Microsoft YaHei" pitchFamily="34" charset="-122"/>
              </a:rPr>
              <a:t>1</a:t>
            </a:r>
            <a:endParaRPr lang="en-US" dirty="0">
              <a:latin typeface="Microsoft YaHei" pitchFamily="34" charset="-122"/>
              <a:ea typeface="Microsoft YaHei" pitchFamily="34" charset="-122"/>
            </a:endParaRPr>
          </a:p>
        </p:txBody>
      </p:sp>
      <p:sp>
        <p:nvSpPr>
          <p:cNvPr id="4" name="Footer Placeholder 3"/>
          <p:cNvSpPr>
            <a:spLocks noGrp="1"/>
          </p:cNvSpPr>
          <p:nvPr>
            <p:ph type="ftr" sz="quarter" idx="11"/>
          </p:nvPr>
        </p:nvSpPr>
        <p:spPr/>
        <p:txBody>
          <a:bodyPr/>
          <a:lstStyle/>
          <a:p>
            <a:r>
              <a:rPr lang="zh-CN" altLang="en-US" dirty="0" smtClean="0">
                <a:latin typeface="Microsoft YaHei" pitchFamily="34" charset="-122"/>
                <a:ea typeface="Microsoft YaHei" pitchFamily="34" charset="-122"/>
              </a:rPr>
              <a:t>迷你图：使用微型图表显示数据趋势</a:t>
            </a:r>
            <a:endParaRPr lang="en-US" dirty="0">
              <a:latin typeface="Microsoft YaHei" pitchFamily="34" charset="-122"/>
              <a:ea typeface="Microsoft YaHei" pitchFamily="34" charset="-122"/>
            </a:endParaRPr>
          </a:p>
        </p:txBody>
      </p:sp>
      <p:sp>
        <p:nvSpPr>
          <p:cNvPr id="8" name="Content Placeholder 7"/>
          <p:cNvSpPr>
            <a:spLocks noGrp="1"/>
          </p:cNvSpPr>
          <p:nvPr>
            <p:ph idx="13"/>
          </p:nvPr>
        </p:nvSpPr>
        <p:spPr>
          <a:xfrm>
            <a:off x="508000" y="4572000"/>
            <a:ext cx="8229600" cy="1371600"/>
          </a:xfrm>
        </p:spPr>
        <p:txBody>
          <a:bodyPr/>
          <a:lstStyle/>
          <a:p>
            <a:r>
              <a:rPr lang="zh-CN" altLang="en-US" dirty="0">
                <a:latin typeface="Microsoft YaHei" pitchFamily="34" charset="-122"/>
                <a:ea typeface="Microsoft YaHei" pitchFamily="34" charset="-122"/>
              </a:rPr>
              <a:t>例如，如果迷你图中包括数字 </a:t>
            </a:r>
            <a:r>
              <a:rPr lang="en-US" altLang="zh-CN" dirty="0">
                <a:latin typeface="Microsoft YaHei" pitchFamily="34" charset="-122"/>
                <a:ea typeface="Microsoft YaHei" pitchFamily="34" charset="-122"/>
              </a:rPr>
              <a:t>249.33</a:t>
            </a:r>
            <a:r>
              <a:rPr lang="zh-CN" altLang="en-US" dirty="0">
                <a:latin typeface="Microsoft YaHei" pitchFamily="34" charset="-122"/>
                <a:ea typeface="Microsoft YaHei" pitchFamily="34" charset="-122"/>
              </a:rPr>
              <a:t>，然后您将其修订为 </a:t>
            </a:r>
            <a:r>
              <a:rPr lang="en-US" altLang="zh-CN" dirty="0">
                <a:latin typeface="Microsoft YaHei" pitchFamily="34" charset="-122"/>
                <a:ea typeface="Microsoft YaHei" pitchFamily="34" charset="-122"/>
              </a:rPr>
              <a:t>349.33</a:t>
            </a:r>
            <a:r>
              <a:rPr lang="zh-CN" altLang="en-US" dirty="0">
                <a:latin typeface="Microsoft YaHei" pitchFamily="34" charset="-122"/>
                <a:ea typeface="Microsoft YaHei" pitchFamily="34" charset="-122"/>
              </a:rPr>
              <a:t>，则迷你图将更改以反映更新后的值。</a:t>
            </a:r>
            <a:endParaRPr lang="en-US" dirty="0">
              <a:latin typeface="Microsoft YaHei" pitchFamily="34" charset="-122"/>
              <a:ea typeface="Microsoft YaHei" pitchFamily="34" charset="-122"/>
            </a:endParaRPr>
          </a:p>
        </p:txBody>
      </p:sp>
      <p:sp>
        <p:nvSpPr>
          <p:cNvPr id="10" name="Content Placeholder 7"/>
          <p:cNvSpPr>
            <a:spLocks noGrp="1"/>
          </p:cNvSpPr>
          <p:nvPr>
            <p:ph idx="1"/>
          </p:nvPr>
        </p:nvSpPr>
        <p:spPr>
          <a:xfrm>
            <a:off x="493059" y="1376997"/>
            <a:ext cx="8229600" cy="756603"/>
          </a:xfrm>
        </p:spPr>
        <p:txBody>
          <a:bodyPr/>
          <a:lstStyle/>
          <a:p>
            <a:r>
              <a:rPr lang="zh-CN" altLang="en-US" dirty="0">
                <a:latin typeface="Microsoft YaHei" pitchFamily="34" charset="-122"/>
                <a:ea typeface="Microsoft YaHei" pitchFamily="34" charset="-122"/>
              </a:rPr>
              <a:t>迷你图：使用微型图表显示数据趋势</a:t>
            </a:r>
            <a:endParaRPr lang="en-US" dirty="0">
              <a:latin typeface="Microsoft YaHei" pitchFamily="34" charset="-122"/>
              <a:ea typeface="Microsoft YaHei" pitchFamily="34" charset="-122"/>
            </a:endParaRPr>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r>
              <a:rPr lang="zh-CN" altLang="en-US" dirty="0">
                <a:latin typeface="Microsoft YaHei" pitchFamily="34" charset="-122"/>
                <a:ea typeface="Microsoft YaHei" pitchFamily="34" charset="-122"/>
              </a:rPr>
              <a:t>答案：</a:t>
            </a:r>
            <a:endParaRPr lang="en-US" dirty="0">
              <a:latin typeface="Microsoft YaHei" pitchFamily="34" charset="-122"/>
              <a:ea typeface="Microsoft YaHei" pitchFamily="34" charset="-122"/>
            </a:endParaRPr>
          </a:p>
        </p:txBody>
      </p:sp>
      <p:sp>
        <p:nvSpPr>
          <p:cNvPr id="12" name="Content Placeholder 6"/>
          <p:cNvSpPr txBox="1">
            <a:spLocks/>
          </p:cNvSpPr>
          <p:nvPr/>
        </p:nvSpPr>
        <p:spPr>
          <a:xfrm>
            <a:off x="533400" y="34290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zh-CN" altLang="en-US" b="1" dirty="0">
                <a:latin typeface="Microsoft YaHei" pitchFamily="34" charset="-122"/>
                <a:ea typeface="Microsoft YaHei" pitchFamily="34" charset="-122"/>
              </a:rPr>
              <a:t>正确。</a:t>
            </a:r>
            <a:endParaRPr lang="en-US" b="1" dirty="0">
              <a:latin typeface="Microsoft YaHei" pitchFamily="34" charset="-122"/>
              <a:ea typeface="Microsoft YaHei" pitchFamily="34" charset="-122"/>
            </a:endParaRPr>
          </a:p>
        </p:txBody>
      </p:sp>
    </p:spTree>
    <p:extLst>
      <p:ext uri="{BB962C8B-B14F-4D97-AF65-F5344CB8AC3E}">
        <p14:creationId xmlns:p14="http://schemas.microsoft.com/office/powerpoint/2010/main" val="3590251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zh-CN" altLang="en-US" dirty="0">
                <a:latin typeface="Microsoft YaHei" pitchFamily="34" charset="-122"/>
                <a:ea typeface="Microsoft YaHei" pitchFamily="34" charset="-122"/>
              </a:rPr>
              <a:t>测试问题 </a:t>
            </a:r>
            <a:r>
              <a:rPr lang="en-US" altLang="zh-CN" dirty="0">
                <a:latin typeface="Microsoft YaHei" pitchFamily="34" charset="-122"/>
                <a:ea typeface="Microsoft YaHei" pitchFamily="34" charset="-122"/>
              </a:rPr>
              <a:t>2</a:t>
            </a:r>
            <a:endParaRPr lang="en-US" dirty="0">
              <a:latin typeface="Microsoft YaHei" pitchFamily="34" charset="-122"/>
              <a:ea typeface="Microsoft YaHei" pitchFamily="34" charset="-122"/>
            </a:endParaRPr>
          </a:p>
        </p:txBody>
      </p:sp>
      <p:sp>
        <p:nvSpPr>
          <p:cNvPr id="8" name="Content Placeholder 7"/>
          <p:cNvSpPr>
            <a:spLocks noGrp="1"/>
          </p:cNvSpPr>
          <p:nvPr>
            <p:ph idx="1"/>
          </p:nvPr>
        </p:nvSpPr>
        <p:spPr/>
        <p:txBody>
          <a:bodyPr>
            <a:normAutofit fontScale="92500" lnSpcReduction="10000"/>
          </a:bodyPr>
          <a:lstStyle/>
          <a:p>
            <a:r>
              <a:rPr lang="zh-CN" altLang="en-US" dirty="0">
                <a:latin typeface="Microsoft YaHei" pitchFamily="34" charset="-122"/>
                <a:ea typeface="Microsoft YaHei" pitchFamily="34" charset="-122"/>
              </a:rPr>
              <a:t>要删除迷你图，应选择要清除其格式的单元格，然后按键盘上的 </a:t>
            </a:r>
            <a:r>
              <a:rPr lang="en-US" altLang="zh-CN" dirty="0">
                <a:latin typeface="Microsoft YaHei" pitchFamily="34" charset="-122"/>
                <a:ea typeface="Microsoft YaHei" pitchFamily="34" charset="-122"/>
              </a:rPr>
              <a:t>Delete </a:t>
            </a:r>
            <a:r>
              <a:rPr lang="zh-CN" altLang="en-US" dirty="0">
                <a:latin typeface="Microsoft YaHei" pitchFamily="34" charset="-122"/>
                <a:ea typeface="Microsoft YaHei" pitchFamily="34" charset="-122"/>
              </a:rPr>
              <a:t>键。 （请选择一个答案。）</a:t>
            </a:r>
            <a:endParaRPr lang="en-US" dirty="0">
              <a:latin typeface="Microsoft YaHei" pitchFamily="34" charset="-122"/>
              <a:ea typeface="Microsoft YaHei" pitchFamily="34" charset="-122"/>
            </a:endParaRPr>
          </a:p>
        </p:txBody>
      </p:sp>
      <p:sp>
        <p:nvSpPr>
          <p:cNvPr id="5" name="Footer Placeholder 4"/>
          <p:cNvSpPr>
            <a:spLocks noGrp="1"/>
          </p:cNvSpPr>
          <p:nvPr>
            <p:ph type="ftr" sz="quarter" idx="11"/>
          </p:nvPr>
        </p:nvSpPr>
        <p:spPr/>
        <p:txBody>
          <a:bodyPr/>
          <a:lstStyle/>
          <a:p>
            <a:r>
              <a:rPr lang="zh-CN" altLang="en-US" dirty="0" smtClean="0">
                <a:latin typeface="Microsoft YaHei" pitchFamily="34" charset="-122"/>
                <a:ea typeface="Microsoft YaHei" pitchFamily="34" charset="-122"/>
              </a:rPr>
              <a:t>迷你图：使用微型图表显示数据趋势</a:t>
            </a:r>
            <a:endParaRPr lang="en-US" dirty="0">
              <a:latin typeface="Microsoft YaHei" pitchFamily="34" charset="-122"/>
              <a:ea typeface="Microsoft YaHei" pitchFamily="34" charset="-122"/>
            </a:endParaRPr>
          </a:p>
        </p:txBody>
      </p:sp>
      <p:sp>
        <p:nvSpPr>
          <p:cNvPr id="9" name="Content Placeholder 8"/>
          <p:cNvSpPr>
            <a:spLocks noGrp="1"/>
          </p:cNvSpPr>
          <p:nvPr>
            <p:ph idx="13"/>
          </p:nvPr>
        </p:nvSpPr>
        <p:spPr>
          <a:xfrm>
            <a:off x="518160" y="2743200"/>
            <a:ext cx="8229600" cy="3429000"/>
          </a:xfrm>
        </p:spPr>
        <p:txBody>
          <a:bodyPr/>
          <a:lstStyle/>
          <a:p>
            <a:r>
              <a:rPr lang="zh-CN" altLang="en-US" dirty="0">
                <a:latin typeface="Microsoft YaHei" pitchFamily="34" charset="-122"/>
                <a:ea typeface="Microsoft YaHei" pitchFamily="34" charset="-122"/>
              </a:rPr>
              <a:t>正确。</a:t>
            </a:r>
            <a:endParaRPr lang="en-US" dirty="0" smtClean="0">
              <a:latin typeface="Microsoft YaHei" pitchFamily="34" charset="-122"/>
              <a:ea typeface="Microsoft YaHei" pitchFamily="34" charset="-122"/>
            </a:endParaRPr>
          </a:p>
          <a:p>
            <a:r>
              <a:rPr lang="zh-CN" altLang="en-US" dirty="0">
                <a:latin typeface="Microsoft YaHei" pitchFamily="34" charset="-122"/>
                <a:ea typeface="Microsoft YaHei" pitchFamily="34" charset="-122"/>
              </a:rPr>
              <a:t>错误。</a:t>
            </a:r>
            <a:r>
              <a:rPr lang="en-US" dirty="0" smtClean="0">
                <a:latin typeface="Microsoft YaHei" pitchFamily="34" charset="-122"/>
                <a:ea typeface="Microsoft YaHei" pitchFamily="34" charset="-122"/>
              </a:rPr>
              <a:t> </a:t>
            </a:r>
            <a:endParaRPr lang="en-US" dirty="0">
              <a:latin typeface="Microsoft YaHei" pitchFamily="34" charset="-122"/>
              <a:ea typeface="Microsoft YaHei" pitchFamily="34" charset="-122"/>
            </a:endParaRPr>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altLang="en-US" dirty="0">
                <a:latin typeface="Microsoft YaHei" pitchFamily="34" charset="-122"/>
                <a:ea typeface="Microsoft YaHei" pitchFamily="34" charset="-122"/>
              </a:rPr>
              <a:t>测试问题 </a:t>
            </a:r>
            <a:r>
              <a:rPr lang="en-US" altLang="zh-CN" dirty="0">
                <a:latin typeface="Microsoft YaHei" pitchFamily="34" charset="-122"/>
                <a:ea typeface="Microsoft YaHei" pitchFamily="34" charset="-122"/>
              </a:rPr>
              <a:t>2</a:t>
            </a:r>
            <a:endParaRPr lang="en-US" dirty="0">
              <a:latin typeface="Microsoft YaHei" pitchFamily="34" charset="-122"/>
              <a:ea typeface="Microsoft YaHei" pitchFamily="34" charset="-122"/>
            </a:endParaRPr>
          </a:p>
        </p:txBody>
      </p:sp>
      <p:sp>
        <p:nvSpPr>
          <p:cNvPr id="4" name="Footer Placeholder 3"/>
          <p:cNvSpPr>
            <a:spLocks noGrp="1"/>
          </p:cNvSpPr>
          <p:nvPr>
            <p:ph type="ftr" sz="quarter" idx="11"/>
          </p:nvPr>
        </p:nvSpPr>
        <p:spPr/>
        <p:txBody>
          <a:bodyPr/>
          <a:lstStyle/>
          <a:p>
            <a:r>
              <a:rPr lang="zh-CN" altLang="en-US" dirty="0" smtClean="0">
                <a:latin typeface="Microsoft YaHei" pitchFamily="34" charset="-122"/>
                <a:ea typeface="Microsoft YaHei" pitchFamily="34" charset="-122"/>
              </a:rPr>
              <a:t>迷你图：使用微型图表显示数据趋势</a:t>
            </a:r>
            <a:endParaRPr lang="en-US" dirty="0">
              <a:latin typeface="Microsoft YaHei" pitchFamily="34" charset="-122"/>
              <a:ea typeface="Microsoft YaHei" pitchFamily="34" charset="-122"/>
            </a:endParaRPr>
          </a:p>
        </p:txBody>
      </p:sp>
      <p:sp>
        <p:nvSpPr>
          <p:cNvPr id="8" name="Content Placeholder 7"/>
          <p:cNvSpPr>
            <a:spLocks noGrp="1"/>
          </p:cNvSpPr>
          <p:nvPr>
            <p:ph idx="13"/>
          </p:nvPr>
        </p:nvSpPr>
        <p:spPr>
          <a:xfrm>
            <a:off x="508000" y="4800600"/>
            <a:ext cx="8229600" cy="1371600"/>
          </a:xfrm>
        </p:spPr>
        <p:txBody>
          <a:bodyPr/>
          <a:lstStyle/>
          <a:p>
            <a:r>
              <a:rPr lang="zh-CN" altLang="en-US" dirty="0">
                <a:latin typeface="Microsoft YaHei" pitchFamily="34" charset="-122"/>
                <a:ea typeface="Microsoft YaHei" pitchFamily="34" charset="-122"/>
              </a:rPr>
              <a:t>按 </a:t>
            </a:r>
            <a:r>
              <a:rPr lang="en-US" dirty="0">
                <a:latin typeface="Microsoft YaHei" pitchFamily="34" charset="-122"/>
                <a:ea typeface="Microsoft YaHei" pitchFamily="34" charset="-122"/>
              </a:rPr>
              <a:t>Delete </a:t>
            </a:r>
            <a:r>
              <a:rPr lang="zh-CN" altLang="en-US" dirty="0">
                <a:latin typeface="Microsoft YaHei" pitchFamily="34" charset="-122"/>
                <a:ea typeface="Microsoft YaHei" pitchFamily="34" charset="-122"/>
              </a:rPr>
              <a:t>不会删除迷你图。</a:t>
            </a:r>
            <a:r>
              <a:rPr lang="en-US" dirty="0" smtClean="0">
                <a:latin typeface="Microsoft YaHei" pitchFamily="34" charset="-122"/>
                <a:ea typeface="Microsoft YaHei" pitchFamily="34" charset="-122"/>
              </a:rPr>
              <a:t> </a:t>
            </a:r>
            <a:r>
              <a:rPr lang="zh-CN" altLang="en-US" dirty="0">
                <a:latin typeface="Microsoft YaHei" pitchFamily="34" charset="-122"/>
                <a:ea typeface="Microsoft YaHei" pitchFamily="34" charset="-122"/>
              </a:rPr>
              <a:t>请在“设计”选项卡的“分组”组中，单击“清除”，然后选择相应的选项。</a:t>
            </a:r>
            <a:endParaRPr lang="en-US" dirty="0">
              <a:latin typeface="Microsoft YaHei" pitchFamily="34" charset="-122"/>
              <a:ea typeface="Microsoft YaHei" pitchFamily="34" charset="-122"/>
            </a:endParaRPr>
          </a:p>
        </p:txBody>
      </p:sp>
      <p:sp>
        <p:nvSpPr>
          <p:cNvPr id="10" name="Content Placeholder 7"/>
          <p:cNvSpPr>
            <a:spLocks noGrp="1"/>
          </p:cNvSpPr>
          <p:nvPr>
            <p:ph idx="1"/>
          </p:nvPr>
        </p:nvSpPr>
        <p:spPr>
          <a:xfrm>
            <a:off x="493059" y="1376997"/>
            <a:ext cx="8229600" cy="1137603"/>
          </a:xfrm>
        </p:spPr>
        <p:txBody>
          <a:bodyPr>
            <a:normAutofit/>
          </a:bodyPr>
          <a:lstStyle/>
          <a:p>
            <a:r>
              <a:rPr lang="zh-CN" altLang="en-US" dirty="0">
                <a:latin typeface="Microsoft YaHei" pitchFamily="34" charset="-122"/>
                <a:ea typeface="Microsoft YaHei" pitchFamily="34" charset="-122"/>
              </a:rPr>
              <a:t>要删除迷你图，应选择要清除其格式的单元格，然后按键盘上的 </a:t>
            </a:r>
            <a:r>
              <a:rPr lang="en-US" altLang="zh-CN" dirty="0">
                <a:latin typeface="Microsoft YaHei" pitchFamily="34" charset="-122"/>
                <a:ea typeface="Microsoft YaHei" pitchFamily="34" charset="-122"/>
              </a:rPr>
              <a:t>Delete </a:t>
            </a:r>
            <a:r>
              <a:rPr lang="zh-CN" altLang="en-US" dirty="0">
                <a:latin typeface="Microsoft YaHei" pitchFamily="34" charset="-122"/>
                <a:ea typeface="Microsoft YaHei" pitchFamily="34" charset="-122"/>
              </a:rPr>
              <a:t>键。</a:t>
            </a:r>
            <a:r>
              <a:rPr lang="en-US" dirty="0" smtClean="0">
                <a:latin typeface="Microsoft YaHei" pitchFamily="34" charset="-122"/>
                <a:ea typeface="Microsoft YaHei" pitchFamily="34" charset="-122"/>
              </a:rPr>
              <a:t> </a:t>
            </a:r>
            <a:endParaRPr lang="en-US" dirty="0">
              <a:latin typeface="Microsoft YaHei" pitchFamily="34" charset="-122"/>
              <a:ea typeface="Microsoft YaHei" pitchFamily="34" charset="-122"/>
            </a:endParaRPr>
          </a:p>
        </p:txBody>
      </p:sp>
      <p:sp>
        <p:nvSpPr>
          <p:cNvPr id="11" name="Title 5"/>
          <p:cNvSpPr txBox="1">
            <a:spLocks/>
          </p:cNvSpPr>
          <p:nvPr/>
        </p:nvSpPr>
        <p:spPr>
          <a:xfrm>
            <a:off x="457200" y="25146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r>
              <a:rPr lang="zh-CN" altLang="en-US" dirty="0">
                <a:latin typeface="Microsoft YaHei" pitchFamily="34" charset="-122"/>
                <a:ea typeface="Microsoft YaHei" pitchFamily="34" charset="-122"/>
              </a:rPr>
              <a:t>答案</a:t>
            </a:r>
            <a:r>
              <a:rPr lang="zh-CN" altLang="en-US" dirty="0" smtClean="0">
                <a:latin typeface="Microsoft YaHei" pitchFamily="34" charset="-122"/>
                <a:ea typeface="Microsoft YaHei" pitchFamily="34" charset="-122"/>
              </a:rPr>
              <a:t>：</a:t>
            </a:r>
            <a:endParaRPr lang="zh-CN" altLang="en-US" dirty="0">
              <a:latin typeface="Microsoft YaHei" pitchFamily="34" charset="-122"/>
              <a:ea typeface="Microsoft YaHei" pitchFamily="34" charset="-122"/>
            </a:endParaRPr>
          </a:p>
        </p:txBody>
      </p:sp>
      <p:sp>
        <p:nvSpPr>
          <p:cNvPr id="12" name="Content Placeholder 6"/>
          <p:cNvSpPr txBox="1">
            <a:spLocks/>
          </p:cNvSpPr>
          <p:nvPr/>
        </p:nvSpPr>
        <p:spPr>
          <a:xfrm>
            <a:off x="533400" y="36576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startAt="2"/>
            </a:pPr>
            <a:r>
              <a:rPr lang="zh-CN" altLang="en-US" b="1" dirty="0">
                <a:latin typeface="Microsoft YaHei" pitchFamily="34" charset="-122"/>
                <a:ea typeface="Microsoft YaHei" pitchFamily="34" charset="-122"/>
              </a:rPr>
              <a:t>错误。</a:t>
            </a:r>
            <a:r>
              <a:rPr lang="en-US" dirty="0" smtClean="0">
                <a:latin typeface="Microsoft YaHei" pitchFamily="34" charset="-122"/>
                <a:ea typeface="Microsoft YaHei" pitchFamily="34" charset="-122"/>
              </a:rPr>
              <a:t> </a:t>
            </a:r>
            <a:endParaRPr lang="en-US" dirty="0">
              <a:latin typeface="Microsoft YaHei" pitchFamily="34" charset="-122"/>
              <a:ea typeface="Microsoft YaHei" pitchFamily="34" charset="-122"/>
            </a:endParaRP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zh-CN" altLang="en-US" dirty="0">
                <a:latin typeface="Microsoft YaHei" pitchFamily="34" charset="-122"/>
                <a:ea typeface="Microsoft YaHei" pitchFamily="34" charset="-122"/>
              </a:rPr>
              <a:t>测试问题 </a:t>
            </a:r>
            <a:r>
              <a:rPr lang="en-US" altLang="zh-CN" dirty="0">
                <a:latin typeface="Microsoft YaHei" pitchFamily="34" charset="-122"/>
                <a:ea typeface="Microsoft YaHei" pitchFamily="34" charset="-122"/>
              </a:rPr>
              <a:t>3</a:t>
            </a:r>
            <a:endParaRPr lang="en-US" dirty="0">
              <a:latin typeface="Microsoft YaHei" pitchFamily="34" charset="-122"/>
              <a:ea typeface="Microsoft YaHei" pitchFamily="34" charset="-122"/>
            </a:endParaRPr>
          </a:p>
        </p:txBody>
      </p:sp>
      <p:sp>
        <p:nvSpPr>
          <p:cNvPr id="8" name="Content Placeholder 7"/>
          <p:cNvSpPr>
            <a:spLocks noGrp="1"/>
          </p:cNvSpPr>
          <p:nvPr>
            <p:ph idx="1"/>
          </p:nvPr>
        </p:nvSpPr>
        <p:spPr/>
        <p:txBody>
          <a:bodyPr>
            <a:normAutofit lnSpcReduction="10000"/>
          </a:bodyPr>
          <a:lstStyle/>
          <a:p>
            <a:r>
              <a:rPr lang="zh-CN" altLang="en-US" dirty="0">
                <a:latin typeface="Microsoft YaHei" pitchFamily="34" charset="-122"/>
                <a:ea typeface="Microsoft YaHei" pitchFamily="34" charset="-122"/>
              </a:rPr>
              <a:t>您可以将折线迷你图更改为柱形迷你图，反之亦然。</a:t>
            </a:r>
            <a:r>
              <a:rPr lang="en-US" dirty="0" smtClean="0">
                <a:latin typeface="Microsoft YaHei" pitchFamily="34" charset="-122"/>
                <a:ea typeface="Microsoft YaHei" pitchFamily="34" charset="-122"/>
              </a:rPr>
              <a:t> </a:t>
            </a:r>
            <a:r>
              <a:rPr lang="zh-CN" altLang="en-US" dirty="0">
                <a:latin typeface="Microsoft YaHei" pitchFamily="34" charset="-122"/>
                <a:ea typeface="Microsoft YaHei" pitchFamily="34" charset="-122"/>
              </a:rPr>
              <a:t>（请选择一个答案。）</a:t>
            </a:r>
            <a:endParaRPr lang="en-US" dirty="0">
              <a:latin typeface="Microsoft YaHei" pitchFamily="34" charset="-122"/>
              <a:ea typeface="Microsoft YaHei" pitchFamily="34" charset="-122"/>
            </a:endParaRPr>
          </a:p>
        </p:txBody>
      </p:sp>
      <p:sp>
        <p:nvSpPr>
          <p:cNvPr id="5" name="Footer Placeholder 4"/>
          <p:cNvSpPr>
            <a:spLocks noGrp="1"/>
          </p:cNvSpPr>
          <p:nvPr>
            <p:ph type="ftr" sz="quarter" idx="11"/>
          </p:nvPr>
        </p:nvSpPr>
        <p:spPr/>
        <p:txBody>
          <a:bodyPr/>
          <a:lstStyle/>
          <a:p>
            <a:r>
              <a:rPr lang="zh-CN" altLang="en-US" dirty="0" smtClean="0">
                <a:latin typeface="Microsoft YaHei" pitchFamily="34" charset="-122"/>
                <a:ea typeface="Microsoft YaHei" pitchFamily="34" charset="-122"/>
              </a:rPr>
              <a:t>迷你图：使用微型图表显示数据趋势</a:t>
            </a:r>
            <a:endParaRPr lang="en-US" dirty="0">
              <a:latin typeface="Microsoft YaHei" pitchFamily="34" charset="-122"/>
              <a:ea typeface="Microsoft YaHei" pitchFamily="34" charset="-122"/>
            </a:endParaRPr>
          </a:p>
        </p:txBody>
      </p:sp>
      <p:sp>
        <p:nvSpPr>
          <p:cNvPr id="9" name="Content Placeholder 8"/>
          <p:cNvSpPr>
            <a:spLocks noGrp="1"/>
          </p:cNvSpPr>
          <p:nvPr>
            <p:ph idx="13"/>
          </p:nvPr>
        </p:nvSpPr>
        <p:spPr/>
        <p:txBody>
          <a:bodyPr/>
          <a:lstStyle/>
          <a:p>
            <a:r>
              <a:rPr lang="zh-CN" altLang="en-US" dirty="0">
                <a:latin typeface="Microsoft YaHei" pitchFamily="34" charset="-122"/>
                <a:ea typeface="Microsoft YaHei" pitchFamily="34" charset="-122"/>
              </a:rPr>
              <a:t>正确。</a:t>
            </a:r>
            <a:endParaRPr lang="en-US" dirty="0" smtClean="0">
              <a:latin typeface="Microsoft YaHei" pitchFamily="34" charset="-122"/>
              <a:ea typeface="Microsoft YaHei" pitchFamily="34" charset="-122"/>
            </a:endParaRPr>
          </a:p>
          <a:p>
            <a:r>
              <a:rPr lang="zh-CN" altLang="en-US" dirty="0">
                <a:latin typeface="Microsoft YaHei" pitchFamily="34" charset="-122"/>
                <a:ea typeface="Microsoft YaHei" pitchFamily="34" charset="-122"/>
              </a:rPr>
              <a:t>错误。</a:t>
            </a:r>
            <a:r>
              <a:rPr lang="en-US" dirty="0" smtClean="0">
                <a:latin typeface="Microsoft YaHei" pitchFamily="34" charset="-122"/>
                <a:ea typeface="Microsoft YaHei" pitchFamily="34" charset="-122"/>
              </a:rPr>
              <a:t> </a:t>
            </a:r>
            <a:endParaRPr lang="en-US" dirty="0">
              <a:latin typeface="Microsoft YaHei" pitchFamily="34" charset="-122"/>
              <a:ea typeface="Microsoft YaHei" pitchFamily="34" charset="-122"/>
            </a:endParaRPr>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altLang="en-US" dirty="0">
                <a:latin typeface="Microsoft YaHei" pitchFamily="34" charset="-122"/>
                <a:ea typeface="Microsoft YaHei" pitchFamily="34" charset="-122"/>
              </a:rPr>
              <a:t>测试问题 </a:t>
            </a:r>
            <a:r>
              <a:rPr lang="en-US" altLang="zh-CN" dirty="0">
                <a:latin typeface="Microsoft YaHei" pitchFamily="34" charset="-122"/>
                <a:ea typeface="Microsoft YaHei" pitchFamily="34" charset="-122"/>
              </a:rPr>
              <a:t>3</a:t>
            </a:r>
            <a:endParaRPr lang="en-US" dirty="0">
              <a:latin typeface="Microsoft YaHei" pitchFamily="34" charset="-122"/>
              <a:ea typeface="Microsoft YaHei" pitchFamily="34" charset="-122"/>
            </a:endParaRPr>
          </a:p>
        </p:txBody>
      </p:sp>
      <p:sp>
        <p:nvSpPr>
          <p:cNvPr id="4" name="Footer Placeholder 3"/>
          <p:cNvSpPr>
            <a:spLocks noGrp="1"/>
          </p:cNvSpPr>
          <p:nvPr>
            <p:ph type="ftr" sz="quarter" idx="11"/>
          </p:nvPr>
        </p:nvSpPr>
        <p:spPr/>
        <p:txBody>
          <a:bodyPr/>
          <a:lstStyle/>
          <a:p>
            <a:r>
              <a:rPr lang="zh-CN" altLang="en-US" dirty="0" smtClean="0">
                <a:latin typeface="Microsoft YaHei" pitchFamily="34" charset="-122"/>
                <a:ea typeface="Microsoft YaHei" pitchFamily="34" charset="-122"/>
              </a:rPr>
              <a:t>迷你图：使用微型图表显示数据趋势</a:t>
            </a:r>
            <a:endParaRPr lang="en-US" dirty="0">
              <a:latin typeface="Microsoft YaHei" pitchFamily="34" charset="-122"/>
              <a:ea typeface="Microsoft YaHei" pitchFamily="34" charset="-122"/>
            </a:endParaRPr>
          </a:p>
        </p:txBody>
      </p:sp>
      <p:sp>
        <p:nvSpPr>
          <p:cNvPr id="8" name="Content Placeholder 7"/>
          <p:cNvSpPr>
            <a:spLocks noGrp="1"/>
          </p:cNvSpPr>
          <p:nvPr>
            <p:ph idx="13"/>
          </p:nvPr>
        </p:nvSpPr>
        <p:spPr>
          <a:xfrm>
            <a:off x="508000" y="4572000"/>
            <a:ext cx="8229600" cy="1371600"/>
          </a:xfrm>
        </p:spPr>
        <p:txBody>
          <a:bodyPr/>
          <a:lstStyle/>
          <a:p>
            <a:r>
              <a:rPr lang="zh-CN" altLang="en-US" dirty="0">
                <a:latin typeface="Microsoft YaHei" pitchFamily="34" charset="-122"/>
                <a:ea typeface="Microsoft YaHei" pitchFamily="34" charset="-122"/>
              </a:rPr>
              <a:t>在“设计”选项卡上的“类型”组中，单击“折线图”或“柱形图”即可更改迷你图的类型。</a:t>
            </a:r>
            <a:endParaRPr lang="en-US" dirty="0">
              <a:latin typeface="Microsoft YaHei" pitchFamily="34" charset="-122"/>
              <a:ea typeface="Microsoft YaHei" pitchFamily="34" charset="-122"/>
            </a:endParaRPr>
          </a:p>
        </p:txBody>
      </p:sp>
      <p:sp>
        <p:nvSpPr>
          <p:cNvPr id="10" name="Content Placeholder 7"/>
          <p:cNvSpPr>
            <a:spLocks noGrp="1"/>
          </p:cNvSpPr>
          <p:nvPr>
            <p:ph idx="1"/>
          </p:nvPr>
        </p:nvSpPr>
        <p:spPr>
          <a:xfrm>
            <a:off x="493059" y="1376997"/>
            <a:ext cx="8229600" cy="756603"/>
          </a:xfrm>
        </p:spPr>
        <p:txBody>
          <a:bodyPr>
            <a:normAutofit/>
          </a:bodyPr>
          <a:lstStyle/>
          <a:p>
            <a:r>
              <a:rPr lang="zh-CN" altLang="en-US" dirty="0">
                <a:latin typeface="Microsoft YaHei" pitchFamily="34" charset="-122"/>
                <a:ea typeface="Microsoft YaHei" pitchFamily="34" charset="-122"/>
              </a:rPr>
              <a:t>您可以将折线迷你图更改为柱形迷你图，反之亦然。</a:t>
            </a:r>
            <a:endParaRPr lang="en-US" dirty="0">
              <a:latin typeface="Microsoft YaHei" pitchFamily="34" charset="-122"/>
              <a:ea typeface="Microsoft YaHei" pitchFamily="34" charset="-122"/>
            </a:endParaRPr>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r>
              <a:rPr lang="zh-CN" altLang="en-US" dirty="0">
                <a:latin typeface="Microsoft YaHei" pitchFamily="34" charset="-122"/>
                <a:ea typeface="Microsoft YaHei" pitchFamily="34" charset="-122"/>
              </a:rPr>
              <a:t>答案：</a:t>
            </a:r>
            <a:endParaRPr lang="en-US" dirty="0">
              <a:latin typeface="Microsoft YaHei" pitchFamily="34" charset="-122"/>
              <a:ea typeface="Microsoft YaHei" pitchFamily="34" charset="-122"/>
            </a:endParaRPr>
          </a:p>
        </p:txBody>
      </p:sp>
      <p:sp>
        <p:nvSpPr>
          <p:cNvPr id="12" name="Content Placeholder 6"/>
          <p:cNvSpPr txBox="1">
            <a:spLocks/>
          </p:cNvSpPr>
          <p:nvPr/>
        </p:nvSpPr>
        <p:spPr>
          <a:xfrm>
            <a:off x="609600" y="34290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zh-CN" altLang="en-US" b="1" dirty="0">
                <a:latin typeface="Microsoft YaHei" pitchFamily="34" charset="-122"/>
                <a:ea typeface="Microsoft YaHei" pitchFamily="34" charset="-122"/>
              </a:rPr>
              <a:t>正确。</a:t>
            </a:r>
            <a:endParaRPr lang="en-US" b="1" dirty="0">
              <a:latin typeface="Microsoft YaHei" pitchFamily="34" charset="-122"/>
              <a:ea typeface="Microsoft YaHei" pitchFamily="34" charset="-122"/>
            </a:endParaRP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zh-CN" altLang="en-US" dirty="0">
                <a:latin typeface="Microsoft YaHei" pitchFamily="34" charset="-122"/>
                <a:ea typeface="Microsoft YaHei" pitchFamily="34" charset="-122"/>
              </a:rPr>
              <a:t>测试问题 </a:t>
            </a:r>
            <a:r>
              <a:rPr lang="en-US" altLang="zh-CN" dirty="0">
                <a:latin typeface="Microsoft YaHei" pitchFamily="34" charset="-122"/>
                <a:ea typeface="Microsoft YaHei" pitchFamily="34" charset="-122"/>
              </a:rPr>
              <a:t>4</a:t>
            </a:r>
            <a:endParaRPr lang="en-US" dirty="0">
              <a:latin typeface="Microsoft YaHei" pitchFamily="34" charset="-122"/>
              <a:ea typeface="Microsoft YaHei" pitchFamily="34" charset="-122"/>
            </a:endParaRPr>
          </a:p>
        </p:txBody>
      </p:sp>
      <p:sp>
        <p:nvSpPr>
          <p:cNvPr id="8" name="Content Placeholder 7"/>
          <p:cNvSpPr>
            <a:spLocks noGrp="1"/>
          </p:cNvSpPr>
          <p:nvPr>
            <p:ph idx="1"/>
          </p:nvPr>
        </p:nvSpPr>
        <p:spPr/>
        <p:txBody>
          <a:bodyPr>
            <a:normAutofit fontScale="92500" lnSpcReduction="10000"/>
          </a:bodyPr>
          <a:lstStyle/>
          <a:p>
            <a:r>
              <a:rPr lang="zh-CN" altLang="en-US" dirty="0">
                <a:latin typeface="Microsoft YaHei" pitchFamily="34" charset="-122"/>
                <a:ea typeface="Microsoft YaHei" pitchFamily="34" charset="-122"/>
              </a:rPr>
              <a:t>创建迷你图之后，如果添加了另一列，则迷你图将使用新数据进行更改。</a:t>
            </a:r>
            <a:r>
              <a:rPr lang="en-US" dirty="0" smtClean="0">
                <a:latin typeface="Microsoft YaHei" pitchFamily="34" charset="-122"/>
                <a:ea typeface="Microsoft YaHei" pitchFamily="34" charset="-122"/>
              </a:rPr>
              <a:t> </a:t>
            </a:r>
            <a:r>
              <a:rPr lang="zh-CN" altLang="en-US" dirty="0">
                <a:latin typeface="Microsoft YaHei" pitchFamily="34" charset="-122"/>
                <a:ea typeface="Microsoft YaHei" pitchFamily="34" charset="-122"/>
              </a:rPr>
              <a:t>（请选择一个答案。）</a:t>
            </a:r>
            <a:endParaRPr lang="en-US" dirty="0">
              <a:latin typeface="Microsoft YaHei" pitchFamily="34" charset="-122"/>
              <a:ea typeface="Microsoft YaHei" pitchFamily="34" charset="-122"/>
            </a:endParaRPr>
          </a:p>
        </p:txBody>
      </p:sp>
      <p:sp>
        <p:nvSpPr>
          <p:cNvPr id="5" name="Footer Placeholder 4"/>
          <p:cNvSpPr>
            <a:spLocks noGrp="1"/>
          </p:cNvSpPr>
          <p:nvPr>
            <p:ph type="ftr" sz="quarter" idx="11"/>
          </p:nvPr>
        </p:nvSpPr>
        <p:spPr/>
        <p:txBody>
          <a:bodyPr/>
          <a:lstStyle/>
          <a:p>
            <a:r>
              <a:rPr lang="zh-CN" altLang="en-US" dirty="0" smtClean="0">
                <a:latin typeface="Microsoft YaHei" pitchFamily="34" charset="-122"/>
                <a:ea typeface="Microsoft YaHei" pitchFamily="34" charset="-122"/>
              </a:rPr>
              <a:t>迷你图：使用微型图表显示数据趋势</a:t>
            </a:r>
            <a:endParaRPr lang="en-US" dirty="0">
              <a:latin typeface="Microsoft YaHei" pitchFamily="34" charset="-122"/>
              <a:ea typeface="Microsoft YaHei" pitchFamily="34" charset="-122"/>
            </a:endParaRPr>
          </a:p>
        </p:txBody>
      </p:sp>
      <p:sp>
        <p:nvSpPr>
          <p:cNvPr id="9" name="Content Placeholder 8"/>
          <p:cNvSpPr>
            <a:spLocks noGrp="1"/>
          </p:cNvSpPr>
          <p:nvPr>
            <p:ph idx="13"/>
          </p:nvPr>
        </p:nvSpPr>
        <p:spPr>
          <a:xfrm>
            <a:off x="518160" y="2743200"/>
            <a:ext cx="8229600" cy="3429000"/>
          </a:xfrm>
        </p:spPr>
        <p:txBody>
          <a:bodyPr/>
          <a:lstStyle/>
          <a:p>
            <a:r>
              <a:rPr lang="zh-CN" altLang="en-US" dirty="0">
                <a:latin typeface="Microsoft YaHei" pitchFamily="34" charset="-122"/>
                <a:ea typeface="Microsoft YaHei" pitchFamily="34" charset="-122"/>
              </a:rPr>
              <a:t>随时可以这样操作。</a:t>
            </a:r>
            <a:r>
              <a:rPr lang="en-US" dirty="0" smtClean="0">
                <a:latin typeface="Microsoft YaHei" pitchFamily="34" charset="-122"/>
                <a:ea typeface="Microsoft YaHei" pitchFamily="34" charset="-122"/>
              </a:rPr>
              <a:t> </a:t>
            </a:r>
            <a:endParaRPr lang="en-US" dirty="0">
              <a:latin typeface="Microsoft YaHei" pitchFamily="34" charset="-122"/>
              <a:ea typeface="Microsoft YaHei" pitchFamily="34" charset="-122"/>
            </a:endParaRPr>
          </a:p>
          <a:p>
            <a:r>
              <a:rPr lang="zh-CN" altLang="en-US" dirty="0">
                <a:latin typeface="Microsoft YaHei" pitchFamily="34" charset="-122"/>
                <a:ea typeface="Microsoft YaHei" pitchFamily="34" charset="-122"/>
              </a:rPr>
              <a:t>如果您的数据位于 </a:t>
            </a:r>
            <a:r>
              <a:rPr lang="en-US" dirty="0">
                <a:latin typeface="Microsoft YaHei" pitchFamily="34" charset="-122"/>
                <a:ea typeface="Microsoft YaHei" pitchFamily="34" charset="-122"/>
              </a:rPr>
              <a:t>Excel </a:t>
            </a:r>
            <a:r>
              <a:rPr lang="zh-CN" altLang="en-US" dirty="0">
                <a:latin typeface="Microsoft YaHei" pitchFamily="34" charset="-122"/>
                <a:ea typeface="Microsoft YaHei" pitchFamily="34" charset="-122"/>
              </a:rPr>
              <a:t>表格中则正确。</a:t>
            </a:r>
            <a:r>
              <a:rPr lang="en-US" dirty="0" smtClean="0">
                <a:latin typeface="Microsoft YaHei" pitchFamily="34" charset="-122"/>
                <a:ea typeface="Microsoft YaHei" pitchFamily="34" charset="-122"/>
              </a:rPr>
              <a:t> </a:t>
            </a:r>
            <a:endParaRPr lang="en-US" dirty="0">
              <a:latin typeface="Microsoft YaHei" pitchFamily="34" charset="-122"/>
              <a:ea typeface="Microsoft YaHei" pitchFamily="34" charset="-122"/>
            </a:endParaRPr>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altLang="en-US" dirty="0">
                <a:latin typeface="Microsoft YaHei" pitchFamily="34" charset="-122"/>
                <a:ea typeface="Microsoft YaHei" pitchFamily="34" charset="-122"/>
              </a:rPr>
              <a:t>测试问题 </a:t>
            </a:r>
            <a:r>
              <a:rPr lang="en-US" altLang="zh-CN" dirty="0">
                <a:latin typeface="Microsoft YaHei" pitchFamily="34" charset="-122"/>
                <a:ea typeface="Microsoft YaHei" pitchFamily="34" charset="-122"/>
              </a:rPr>
              <a:t>4</a:t>
            </a:r>
            <a:endParaRPr lang="en-US" dirty="0">
              <a:latin typeface="Microsoft YaHei" pitchFamily="34" charset="-122"/>
              <a:ea typeface="Microsoft YaHei" pitchFamily="34" charset="-122"/>
            </a:endParaRPr>
          </a:p>
        </p:txBody>
      </p:sp>
      <p:sp>
        <p:nvSpPr>
          <p:cNvPr id="4" name="Footer Placeholder 3"/>
          <p:cNvSpPr>
            <a:spLocks noGrp="1"/>
          </p:cNvSpPr>
          <p:nvPr>
            <p:ph type="ftr" sz="quarter" idx="11"/>
          </p:nvPr>
        </p:nvSpPr>
        <p:spPr/>
        <p:txBody>
          <a:bodyPr/>
          <a:lstStyle/>
          <a:p>
            <a:r>
              <a:rPr lang="zh-CN" altLang="en-US" dirty="0" smtClean="0">
                <a:latin typeface="Microsoft YaHei" pitchFamily="34" charset="-122"/>
                <a:ea typeface="Microsoft YaHei" pitchFamily="34" charset="-122"/>
              </a:rPr>
              <a:t>迷你图：使用微型图表显示数据趋势</a:t>
            </a:r>
            <a:endParaRPr lang="en-US" dirty="0">
              <a:latin typeface="Microsoft YaHei" pitchFamily="34" charset="-122"/>
              <a:ea typeface="Microsoft YaHei" pitchFamily="34" charset="-122"/>
            </a:endParaRPr>
          </a:p>
        </p:txBody>
      </p:sp>
      <p:sp>
        <p:nvSpPr>
          <p:cNvPr id="8" name="Content Placeholder 7"/>
          <p:cNvSpPr>
            <a:spLocks noGrp="1"/>
          </p:cNvSpPr>
          <p:nvPr>
            <p:ph idx="13"/>
          </p:nvPr>
        </p:nvSpPr>
        <p:spPr>
          <a:xfrm>
            <a:off x="508000" y="4572000"/>
            <a:ext cx="8229600" cy="1371600"/>
          </a:xfrm>
        </p:spPr>
        <p:txBody>
          <a:bodyPr/>
          <a:lstStyle/>
          <a:p>
            <a:r>
              <a:rPr lang="zh-CN" altLang="en-US" dirty="0">
                <a:latin typeface="Microsoft YaHei" pitchFamily="34" charset="-122"/>
                <a:ea typeface="Microsoft YaHei" pitchFamily="34" charset="-122"/>
              </a:rPr>
              <a:t>仅当数据位于 </a:t>
            </a:r>
            <a:r>
              <a:rPr lang="en-US" altLang="zh-CN" dirty="0">
                <a:latin typeface="Microsoft YaHei" pitchFamily="34" charset="-122"/>
                <a:ea typeface="Microsoft YaHei" pitchFamily="34" charset="-122"/>
              </a:rPr>
              <a:t>Excel </a:t>
            </a:r>
            <a:r>
              <a:rPr lang="zh-CN" altLang="en-US" dirty="0">
                <a:latin typeface="Microsoft YaHei" pitchFamily="34" charset="-122"/>
                <a:ea typeface="Microsoft YaHei" pitchFamily="34" charset="-122"/>
              </a:rPr>
              <a:t>表格中时，迷你图才会更新以包括新数据。</a:t>
            </a:r>
            <a:r>
              <a:rPr lang="en-US" dirty="0" smtClean="0">
                <a:latin typeface="Microsoft YaHei" pitchFamily="34" charset="-122"/>
                <a:ea typeface="Microsoft YaHei" pitchFamily="34" charset="-122"/>
              </a:rPr>
              <a:t> </a:t>
            </a:r>
            <a:r>
              <a:rPr lang="zh-CN" altLang="en-US" dirty="0">
                <a:latin typeface="Microsoft YaHei" pitchFamily="34" charset="-122"/>
                <a:ea typeface="Microsoft YaHei" pitchFamily="34" charset="-122"/>
              </a:rPr>
              <a:t>然后，在添加另一列时，迷你图将会增长以包含新数据。</a:t>
            </a:r>
            <a:endParaRPr lang="en-US" dirty="0">
              <a:latin typeface="Microsoft YaHei" pitchFamily="34" charset="-122"/>
              <a:ea typeface="Microsoft YaHei" pitchFamily="34" charset="-122"/>
            </a:endParaRPr>
          </a:p>
        </p:txBody>
      </p:sp>
      <p:sp>
        <p:nvSpPr>
          <p:cNvPr id="10" name="Content Placeholder 7"/>
          <p:cNvSpPr>
            <a:spLocks noGrp="1"/>
          </p:cNvSpPr>
          <p:nvPr>
            <p:ph idx="1"/>
          </p:nvPr>
        </p:nvSpPr>
        <p:spPr>
          <a:xfrm>
            <a:off x="493059" y="1376997"/>
            <a:ext cx="8229600" cy="756603"/>
          </a:xfrm>
        </p:spPr>
        <p:txBody>
          <a:bodyPr>
            <a:normAutofit lnSpcReduction="10000"/>
          </a:bodyPr>
          <a:lstStyle/>
          <a:p>
            <a:r>
              <a:rPr lang="zh-CN" altLang="en-US" dirty="0">
                <a:latin typeface="Microsoft YaHei" pitchFamily="34" charset="-122"/>
                <a:ea typeface="Microsoft YaHei" pitchFamily="34" charset="-122"/>
              </a:rPr>
              <a:t>创建迷你图之后，如果添加了另一列，则迷你图将使用新数据进行更改。</a:t>
            </a:r>
            <a:endParaRPr lang="en-US" dirty="0">
              <a:latin typeface="Microsoft YaHei" pitchFamily="34" charset="-122"/>
              <a:ea typeface="Microsoft YaHei" pitchFamily="34" charset="-122"/>
            </a:endParaRPr>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lumMod val="50000"/>
                    <a:lumOff val="50000"/>
                  </a:schemeClr>
                </a:solidFill>
                <a:latin typeface="Segoe Light"/>
                <a:ea typeface="+mj-ea"/>
                <a:cs typeface="+mj-cs"/>
              </a:defRPr>
            </a:lvl1pPr>
          </a:lstStyle>
          <a:p>
            <a:r>
              <a:rPr lang="zh-CN" altLang="en-US" dirty="0">
                <a:latin typeface="Microsoft YaHei" pitchFamily="34" charset="-122"/>
                <a:ea typeface="Microsoft YaHei" pitchFamily="34" charset="-122"/>
              </a:rPr>
              <a:t>答案：</a:t>
            </a:r>
            <a:endParaRPr lang="en-US" dirty="0">
              <a:latin typeface="Microsoft YaHei" pitchFamily="34" charset="-122"/>
              <a:ea typeface="Microsoft YaHei" pitchFamily="34" charset="-122"/>
            </a:endParaRPr>
          </a:p>
        </p:txBody>
      </p:sp>
      <p:sp>
        <p:nvSpPr>
          <p:cNvPr id="12" name="Content Placeholder 6"/>
          <p:cNvSpPr txBox="1">
            <a:spLocks/>
          </p:cNvSpPr>
          <p:nvPr/>
        </p:nvSpPr>
        <p:spPr>
          <a:xfrm>
            <a:off x="533400" y="34290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en-US" sz="24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en-US" sz="2000" kern="1200" dirty="0" smtClean="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en-US" sz="1800" kern="1200" dirty="0" smtClean="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en-US" sz="1800" kern="1200" dirty="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mj-lt"/>
              <a:buAutoNum type="arabicPeriod" startAt="2"/>
            </a:pPr>
            <a:r>
              <a:rPr lang="zh-CN" altLang="en-US" b="1" dirty="0">
                <a:latin typeface="Microsoft YaHei" pitchFamily="34" charset="-122"/>
                <a:ea typeface="Microsoft YaHei" pitchFamily="34" charset="-122"/>
              </a:rPr>
              <a:t>如果您的数据位于 </a:t>
            </a:r>
            <a:r>
              <a:rPr lang="en-US" b="1" dirty="0">
                <a:latin typeface="Microsoft YaHei" pitchFamily="34" charset="-122"/>
                <a:ea typeface="Microsoft YaHei" pitchFamily="34" charset="-122"/>
              </a:rPr>
              <a:t>Excel </a:t>
            </a:r>
            <a:r>
              <a:rPr lang="zh-CN" altLang="en-US" b="1" dirty="0">
                <a:latin typeface="Microsoft YaHei" pitchFamily="34" charset="-122"/>
                <a:ea typeface="Microsoft YaHei" pitchFamily="34" charset="-122"/>
              </a:rPr>
              <a:t>表格中则正确。</a:t>
            </a:r>
            <a:r>
              <a:rPr lang="en-US" dirty="0" smtClean="0">
                <a:latin typeface="Microsoft YaHei" pitchFamily="34" charset="-122"/>
                <a:ea typeface="Microsoft YaHei" pitchFamily="34" charset="-122"/>
              </a:rPr>
              <a:t> </a:t>
            </a:r>
            <a:endParaRPr lang="en-US" dirty="0">
              <a:latin typeface="Microsoft YaHei" pitchFamily="34" charset="-122"/>
              <a:ea typeface="Microsoft YaHei" pitchFamily="34" charset="-122"/>
            </a:endParaRP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CN" altLang="en-US" dirty="0">
                <a:latin typeface="Microsoft YaHei" pitchFamily="34" charset="-122"/>
                <a:ea typeface="Microsoft YaHei" pitchFamily="34" charset="-122"/>
              </a:rPr>
              <a:t>课程摘要卡</a:t>
            </a:r>
            <a:endParaRPr lang="en-US" dirty="0">
              <a:latin typeface="Microsoft YaHei" pitchFamily="34" charset="-122"/>
              <a:ea typeface="Microsoft YaHei" pitchFamily="34" charset="-122"/>
            </a:endParaRPr>
          </a:p>
        </p:txBody>
      </p:sp>
      <p:sp>
        <p:nvSpPr>
          <p:cNvPr id="6" name="Content Placeholder 5"/>
          <p:cNvSpPr>
            <a:spLocks noGrp="1"/>
          </p:cNvSpPr>
          <p:nvPr>
            <p:ph idx="1"/>
          </p:nvPr>
        </p:nvSpPr>
        <p:spPr/>
        <p:txBody>
          <a:bodyPr>
            <a:normAutofit/>
          </a:bodyPr>
          <a:lstStyle/>
          <a:p>
            <a:pPr>
              <a:spcAft>
                <a:spcPct val="75000"/>
              </a:spcAft>
            </a:pPr>
            <a:r>
              <a:rPr lang="zh-CN" altLang="en-US" dirty="0">
                <a:latin typeface="Microsoft YaHei" pitchFamily="34" charset="-122"/>
                <a:ea typeface="Microsoft YaHei" pitchFamily="34" charset="-122"/>
              </a:rPr>
              <a:t>有关此课程中涉及的任务摘要，请查看</a:t>
            </a:r>
            <a:r>
              <a:rPr lang="zh-CN" altLang="en-US" dirty="0">
                <a:latin typeface="Microsoft YaHei" pitchFamily="34" charset="-122"/>
                <a:ea typeface="Microsoft YaHei" pitchFamily="34" charset="-122"/>
                <a:hlinkClick r:id="rId3"/>
              </a:rPr>
              <a:t>课程摘要卡</a:t>
            </a:r>
            <a:r>
              <a:rPr lang="zh-CN" altLang="en-US" dirty="0">
                <a:latin typeface="Microsoft YaHei" pitchFamily="34" charset="-122"/>
                <a:ea typeface="Microsoft YaHei" pitchFamily="34" charset="-122"/>
              </a:rPr>
              <a:t>。</a:t>
            </a:r>
            <a:endParaRPr lang="en-US" dirty="0">
              <a:latin typeface="Microsoft YaHei" pitchFamily="34" charset="-122"/>
              <a:ea typeface="Microsoft YaHei" pitchFamily="34" charset="-122"/>
            </a:endParaRPr>
          </a:p>
        </p:txBody>
      </p:sp>
      <p:sp>
        <p:nvSpPr>
          <p:cNvPr id="4" name="Footer Placeholder 3"/>
          <p:cNvSpPr>
            <a:spLocks noGrp="1"/>
          </p:cNvSpPr>
          <p:nvPr>
            <p:ph type="ftr" sz="quarter" idx="11"/>
          </p:nvPr>
        </p:nvSpPr>
        <p:spPr/>
        <p:txBody>
          <a:bodyPr/>
          <a:lstStyle/>
          <a:p>
            <a:r>
              <a:rPr lang="zh-CN" altLang="en-US" dirty="0" smtClean="0">
                <a:latin typeface="Microsoft YaHei" pitchFamily="34" charset="-122"/>
                <a:ea typeface="Microsoft YaHei" pitchFamily="34" charset="-122"/>
              </a:rPr>
              <a:t>迷你图：使用微型图表显示数据趋势</a:t>
            </a:r>
            <a:endParaRPr lang="en-US" dirty="0">
              <a:latin typeface="Microsoft YaHei" pitchFamily="34" charset="-122"/>
              <a:ea typeface="Microsoft YaHei" pitchFamily="34" charset="-122"/>
            </a:endParaRPr>
          </a:p>
        </p:txBody>
      </p:sp>
    </p:spTree>
    <p:extLst>
      <p:ext uri="{BB962C8B-B14F-4D97-AF65-F5344CB8AC3E}">
        <p14:creationId xmlns:p14="http://schemas.microsoft.com/office/powerpoint/2010/main" val="3306762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352800"/>
            <a:ext cx="7315200" cy="990600"/>
          </a:xfrm>
        </p:spPr>
        <p:txBody>
          <a:bodyPr/>
          <a:lstStyle/>
          <a:p>
            <a:r>
              <a:rPr lang="en-US" dirty="0">
                <a:latin typeface="Microsoft YaHei" pitchFamily="34" charset="-122"/>
                <a:ea typeface="Microsoft YaHei" pitchFamily="34" charset="-122"/>
              </a:rPr>
              <a:t>Microsoft® Excel® 2010 </a:t>
            </a:r>
            <a:r>
              <a:rPr lang="zh-CN" altLang="en-US" dirty="0">
                <a:latin typeface="Microsoft YaHei" pitchFamily="34" charset="-122"/>
                <a:ea typeface="Microsoft YaHei" pitchFamily="34" charset="-122"/>
              </a:rPr>
              <a:t>培训</a:t>
            </a:r>
            <a:endParaRPr lang="en-US" dirty="0">
              <a:latin typeface="Microsoft YaHei" pitchFamily="34" charset="-122"/>
              <a:ea typeface="Microsoft YaHei" pitchFamily="34" charset="-122"/>
            </a:endParaRPr>
          </a:p>
        </p:txBody>
      </p:sp>
      <p:sp>
        <p:nvSpPr>
          <p:cNvPr id="3" name="Subtitle 2"/>
          <p:cNvSpPr>
            <a:spLocks noGrp="1"/>
          </p:cNvSpPr>
          <p:nvPr>
            <p:ph type="subTitle" idx="1"/>
          </p:nvPr>
        </p:nvSpPr>
        <p:spPr>
          <a:xfrm>
            <a:off x="1828800" y="4495800"/>
            <a:ext cx="6781800" cy="1143000"/>
          </a:xfrm>
        </p:spPr>
        <p:txBody>
          <a:bodyPr>
            <a:normAutofit/>
          </a:bodyPr>
          <a:lstStyle/>
          <a:p>
            <a:r>
              <a:rPr lang="zh-CN" altLang="en-US" sz="3200" b="1" dirty="0">
                <a:solidFill>
                  <a:schemeClr val="tx1">
                    <a:lumMod val="65000"/>
                    <a:lumOff val="35000"/>
                  </a:schemeClr>
                </a:solidFill>
                <a:latin typeface="Microsoft YaHei" pitchFamily="34" charset="-122"/>
                <a:ea typeface="Microsoft YaHei" pitchFamily="34" charset="-122"/>
              </a:rPr>
              <a:t>迷你图：使用微型图表显示数据趋势</a:t>
            </a:r>
            <a:endParaRPr lang="en-US" sz="3200" dirty="0">
              <a:solidFill>
                <a:schemeClr val="tx1">
                  <a:lumMod val="65000"/>
                  <a:lumOff val="35000"/>
                </a:schemeClr>
              </a:solidFill>
              <a:latin typeface="Microsoft YaHei" pitchFamily="34" charset="-122"/>
              <a:ea typeface="Microsoft YaHei" pitchFamily="34" charset="-122"/>
            </a:endParaRPr>
          </a:p>
        </p:txBody>
      </p:sp>
    </p:spTree>
    <p:extLst>
      <p:ext uri="{BB962C8B-B14F-4D97-AF65-F5344CB8AC3E}">
        <p14:creationId xmlns:p14="http://schemas.microsoft.com/office/powerpoint/2010/main" val="510818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zh-CN" altLang="en-US" sz="4400" dirty="0">
                <a:solidFill>
                  <a:prstClr val="black"/>
                </a:solidFill>
                <a:latin typeface="Microsoft YaHei" pitchFamily="34" charset="-122"/>
                <a:ea typeface="Microsoft YaHei" pitchFamily="34" charset="-122"/>
                <a:cs typeface="Segoe UI" pitchFamily="34" charset="0"/>
              </a:rPr>
              <a:t>使用此模板</a:t>
            </a:r>
            <a:endParaRPr lang="en-US" dirty="0">
              <a:latin typeface="Microsoft YaHei" pitchFamily="34" charset="-122"/>
              <a:ea typeface="Microsoft YaHei" pitchFamily="34" charset="-122"/>
            </a:endParaRPr>
          </a:p>
        </p:txBody>
      </p:sp>
      <p:sp>
        <p:nvSpPr>
          <p:cNvPr id="6" name="Subtitle 5"/>
          <p:cNvSpPr>
            <a:spLocks noGrp="1"/>
          </p:cNvSpPr>
          <p:nvPr>
            <p:ph type="subTitle" idx="1"/>
          </p:nvPr>
        </p:nvSpPr>
        <p:spPr/>
        <p:txBody>
          <a:bodyPr/>
          <a:lstStyle/>
          <a:p>
            <a:pPr lvl="0"/>
            <a:r>
              <a:rPr lang="zh-CN" altLang="en-US" dirty="0">
                <a:solidFill>
                  <a:prstClr val="black"/>
                </a:solidFill>
                <a:latin typeface="Microsoft YaHei" pitchFamily="34" charset="-122"/>
                <a:ea typeface="Microsoft YaHei" pitchFamily="34" charset="-122"/>
              </a:rPr>
              <a:t>请查看备注窗格或完整备注页面（“视图”选项卡的“备注页”），了解有关此模板的详细帮助。</a:t>
            </a:r>
            <a:endParaRPr lang="en-US" dirty="0">
              <a:solidFill>
                <a:prstClr val="black"/>
              </a:solidFill>
              <a:latin typeface="Microsoft YaHei" pitchFamily="34" charset="-122"/>
              <a:ea typeface="Microsoft YaHei" pitchFamily="34" charset="-122"/>
            </a:endParaRPr>
          </a:p>
        </p:txBody>
      </p:sp>
    </p:spTree>
    <p:extLst>
      <p:ext uri="{BB962C8B-B14F-4D97-AF65-F5344CB8AC3E}">
        <p14:creationId xmlns:p14="http://schemas.microsoft.com/office/powerpoint/2010/main" val="1874631190"/>
      </p:ext>
    </p:extLst>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latin typeface="Microsoft YaHei" pitchFamily="34" charset="-122"/>
                <a:ea typeface="Microsoft YaHei" pitchFamily="34" charset="-122"/>
              </a:rPr>
              <a:t>课程内容</a:t>
            </a:r>
            <a:endParaRPr lang="en-US" dirty="0">
              <a:latin typeface="Microsoft YaHei" pitchFamily="34" charset="-122"/>
              <a:ea typeface="Microsoft YaHei" pitchFamily="34" charset="-122"/>
            </a:endParaRPr>
          </a:p>
        </p:txBody>
      </p:sp>
      <p:sp>
        <p:nvSpPr>
          <p:cNvPr id="3" name="Content Placeholder 2"/>
          <p:cNvSpPr>
            <a:spLocks noGrp="1"/>
          </p:cNvSpPr>
          <p:nvPr>
            <p:ph idx="1"/>
          </p:nvPr>
        </p:nvSpPr>
        <p:spPr/>
        <p:txBody>
          <a:bodyPr>
            <a:normAutofit/>
          </a:bodyPr>
          <a:lstStyle/>
          <a:p>
            <a:pPr marL="276225" indent="-276225">
              <a:buClr>
                <a:srgbClr val="FF9900"/>
              </a:buClr>
              <a:buFontTx/>
              <a:buChar char="•"/>
            </a:pPr>
            <a:r>
              <a:rPr lang="zh-CN" altLang="en-US" sz="2800" b="1" dirty="0">
                <a:latin typeface="Microsoft YaHei" pitchFamily="34" charset="-122"/>
                <a:ea typeface="Microsoft YaHei" pitchFamily="34" charset="-122"/>
              </a:rPr>
              <a:t>概述：</a:t>
            </a:r>
            <a:r>
              <a:rPr lang="zh-CN" altLang="en-US" sz="2800" dirty="0">
                <a:latin typeface="Microsoft YaHei" pitchFamily="34" charset="-122"/>
                <a:ea typeface="Microsoft YaHei" pitchFamily="34" charset="-122"/>
              </a:rPr>
              <a:t>揭示数据含义</a:t>
            </a:r>
            <a:endParaRPr lang="en-US" sz="2800" dirty="0" smtClean="0">
              <a:latin typeface="Microsoft YaHei" pitchFamily="34" charset="-122"/>
              <a:ea typeface="Microsoft YaHei" pitchFamily="34" charset="-122"/>
            </a:endParaRPr>
          </a:p>
          <a:p>
            <a:pPr marL="276225" indent="-276225">
              <a:buClr>
                <a:srgbClr val="FF9900"/>
              </a:buClr>
              <a:buFontTx/>
              <a:buChar char="•"/>
            </a:pPr>
            <a:r>
              <a:rPr lang="zh-CN" altLang="en-US" sz="2800" b="1" dirty="0">
                <a:latin typeface="Microsoft YaHei" pitchFamily="34" charset="-122"/>
                <a:ea typeface="Microsoft YaHei" pitchFamily="34" charset="-122"/>
              </a:rPr>
              <a:t>课程：</a:t>
            </a:r>
            <a:r>
              <a:rPr lang="zh-CN" altLang="en-US" sz="2800" dirty="0">
                <a:latin typeface="Microsoft YaHei" pitchFamily="34" charset="-122"/>
                <a:ea typeface="Microsoft YaHei" pitchFamily="34" charset="-122"/>
              </a:rPr>
              <a:t>包含 </a:t>
            </a:r>
            <a:r>
              <a:rPr lang="en-US" altLang="zh-CN" sz="2800" dirty="0">
                <a:latin typeface="Microsoft YaHei" pitchFamily="34" charset="-122"/>
                <a:ea typeface="Microsoft YaHei" pitchFamily="34" charset="-122"/>
              </a:rPr>
              <a:t>4 </a:t>
            </a:r>
            <a:r>
              <a:rPr lang="zh-CN" altLang="en-US" sz="2800" dirty="0">
                <a:latin typeface="Microsoft YaHei" pitchFamily="34" charset="-122"/>
                <a:ea typeface="Microsoft YaHei" pitchFamily="34" charset="-122"/>
              </a:rPr>
              <a:t>个讲解短</a:t>
            </a:r>
            <a:r>
              <a:rPr lang="zh-CN" altLang="en-US" sz="2800" dirty="0" smtClean="0">
                <a:latin typeface="Microsoft YaHei" pitchFamily="34" charset="-122"/>
                <a:ea typeface="Microsoft YaHei" pitchFamily="34" charset="-122"/>
              </a:rPr>
              <a:t>片</a:t>
            </a:r>
            <a:endParaRPr lang="en-US" altLang="zh-CN" sz="2800" dirty="0" smtClean="0">
              <a:latin typeface="Microsoft YaHei" pitchFamily="34" charset="-122"/>
              <a:ea typeface="Microsoft YaHei" pitchFamily="34" charset="-122"/>
            </a:endParaRPr>
          </a:p>
          <a:p>
            <a:pPr marL="276225" indent="-276225">
              <a:buClr>
                <a:srgbClr val="FF9900"/>
              </a:buClr>
              <a:buFontTx/>
              <a:buChar char="•"/>
            </a:pPr>
            <a:r>
              <a:rPr lang="zh-CN" altLang="en-US" sz="2800" b="1" dirty="0">
                <a:latin typeface="Microsoft YaHei" pitchFamily="34" charset="-122"/>
                <a:ea typeface="Microsoft YaHei" pitchFamily="34" charset="-122"/>
              </a:rPr>
              <a:t>建议的练习任</a:t>
            </a:r>
            <a:r>
              <a:rPr lang="zh-CN" altLang="en-US" sz="2800" b="1" dirty="0" smtClean="0">
                <a:latin typeface="Microsoft YaHei" pitchFamily="34" charset="-122"/>
                <a:ea typeface="Microsoft YaHei" pitchFamily="34" charset="-122"/>
              </a:rPr>
              <a:t>务</a:t>
            </a:r>
            <a:endParaRPr lang="en-US" sz="2800" b="1" dirty="0">
              <a:latin typeface="Microsoft YaHei" pitchFamily="34" charset="-122"/>
              <a:ea typeface="Microsoft YaHei" pitchFamily="34" charset="-122"/>
            </a:endParaRPr>
          </a:p>
          <a:p>
            <a:pPr marL="276225" indent="-276225">
              <a:buClr>
                <a:srgbClr val="FF9900"/>
              </a:buClr>
              <a:buFontTx/>
              <a:buChar char="•"/>
            </a:pPr>
            <a:r>
              <a:rPr lang="zh-CN" altLang="en-US" sz="2800" b="1" dirty="0">
                <a:latin typeface="Microsoft YaHei" pitchFamily="34" charset="-122"/>
                <a:ea typeface="Microsoft YaHei" pitchFamily="34" charset="-122"/>
              </a:rPr>
              <a:t>测验</a:t>
            </a:r>
            <a:endParaRPr lang="en-US" sz="2800" b="1" dirty="0">
              <a:latin typeface="Microsoft YaHei" pitchFamily="34" charset="-122"/>
              <a:ea typeface="Microsoft YaHei" pitchFamily="34" charset="-122"/>
            </a:endParaRPr>
          </a:p>
          <a:p>
            <a:pPr marL="276225" indent="-276225">
              <a:buClr>
                <a:srgbClr val="FF9900"/>
              </a:buClr>
              <a:buFontTx/>
              <a:buChar char="•"/>
            </a:pPr>
            <a:r>
              <a:rPr lang="zh-CN" altLang="en-US" sz="2800" b="1" dirty="0">
                <a:latin typeface="Microsoft YaHei" pitchFamily="34" charset="-122"/>
                <a:ea typeface="Microsoft YaHei" pitchFamily="34" charset="-122"/>
              </a:rPr>
              <a:t>课程摘要卡</a:t>
            </a:r>
            <a:endParaRPr lang="en-US" sz="2800" b="1" dirty="0">
              <a:latin typeface="Microsoft YaHei" pitchFamily="34" charset="-122"/>
              <a:ea typeface="Microsoft YaHei" pitchFamily="34" charset="-122"/>
            </a:endParaRPr>
          </a:p>
          <a:p>
            <a:pPr>
              <a:spcBef>
                <a:spcPts val="600"/>
              </a:spcBef>
              <a:spcAft>
                <a:spcPts val="1200"/>
              </a:spcAft>
            </a:pPr>
            <a:endParaRPr lang="en-US" dirty="0">
              <a:latin typeface="Microsoft YaHei" pitchFamily="34" charset="-122"/>
              <a:ea typeface="Microsoft YaHei" pitchFamily="34" charset="-122"/>
            </a:endParaRPr>
          </a:p>
        </p:txBody>
      </p:sp>
      <p:sp>
        <p:nvSpPr>
          <p:cNvPr id="4" name="Footer Placeholder 3"/>
          <p:cNvSpPr>
            <a:spLocks noGrp="1"/>
          </p:cNvSpPr>
          <p:nvPr>
            <p:ph type="ftr" sz="quarter" idx="11"/>
          </p:nvPr>
        </p:nvSpPr>
        <p:spPr/>
        <p:txBody>
          <a:bodyPr/>
          <a:lstStyle/>
          <a:p>
            <a:r>
              <a:rPr lang="zh-CN" altLang="en-US" dirty="0" smtClean="0">
                <a:latin typeface="Microsoft YaHei" pitchFamily="34" charset="-122"/>
                <a:ea typeface="Microsoft YaHei" pitchFamily="34" charset="-122"/>
              </a:rPr>
              <a:t>迷你图：使用微型图表显示数据趋势</a:t>
            </a:r>
            <a:endParaRPr lang="en-US" dirty="0">
              <a:latin typeface="Microsoft YaHei" pitchFamily="34" charset="-122"/>
              <a:ea typeface="Microsoft YaHei" pitchFamily="34" charset="-122"/>
            </a:endParaRPr>
          </a:p>
        </p:txBody>
      </p:sp>
    </p:spTree>
    <p:extLst>
      <p:ext uri="{BB962C8B-B14F-4D97-AF65-F5344CB8AC3E}">
        <p14:creationId xmlns:p14="http://schemas.microsoft.com/office/powerpoint/2010/main" val="165272409"/>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40659"/>
            <a:ext cx="9144000" cy="914400"/>
          </a:xfrm>
        </p:spPr>
        <p:txBody>
          <a:bodyPr>
            <a:noAutofit/>
          </a:bodyPr>
          <a:lstStyle/>
          <a:p>
            <a:r>
              <a:rPr lang="zh-CN" altLang="en-US" dirty="0">
                <a:latin typeface="Microsoft YaHei" pitchFamily="34" charset="-122"/>
                <a:ea typeface="Microsoft YaHei" pitchFamily="34" charset="-122"/>
              </a:rPr>
              <a:t>概述：揭示数据含义</a:t>
            </a:r>
            <a:endParaRPr lang="en-US" dirty="0">
              <a:latin typeface="Microsoft YaHei" pitchFamily="34" charset="-122"/>
              <a:ea typeface="Microsoft YaHei" pitchFamily="34" charset="-122"/>
            </a:endParaRPr>
          </a:p>
        </p:txBody>
      </p:sp>
      <p:sp>
        <p:nvSpPr>
          <p:cNvPr id="4" name="Footer Placeholder 3"/>
          <p:cNvSpPr>
            <a:spLocks noGrp="1"/>
          </p:cNvSpPr>
          <p:nvPr>
            <p:ph type="ftr" sz="quarter" idx="11"/>
          </p:nvPr>
        </p:nvSpPr>
        <p:spPr/>
        <p:txBody>
          <a:bodyPr/>
          <a:lstStyle/>
          <a:p>
            <a:r>
              <a:rPr lang="zh-CN" altLang="en-US" dirty="0" smtClean="0">
                <a:latin typeface="Microsoft YaHei" pitchFamily="34" charset="-122"/>
                <a:ea typeface="Microsoft YaHei" pitchFamily="34" charset="-122"/>
              </a:rPr>
              <a:t>迷你图：使用微型图表显示数据趋势</a:t>
            </a:r>
            <a:endParaRPr lang="en-US" dirty="0">
              <a:latin typeface="Microsoft YaHei" pitchFamily="34" charset="-122"/>
              <a:ea typeface="Microsoft YaHei" pitchFamily="34" charset="-122"/>
            </a:endParaRPr>
          </a:p>
        </p:txBody>
      </p:sp>
      <p:sp>
        <p:nvSpPr>
          <p:cNvPr id="5" name="Content Placeholder 4"/>
          <p:cNvSpPr>
            <a:spLocks noGrp="1"/>
          </p:cNvSpPr>
          <p:nvPr>
            <p:ph type="body" sz="quarter" idx="14"/>
          </p:nvPr>
        </p:nvSpPr>
        <p:spPr/>
        <p:txBody>
          <a:bodyPr>
            <a:normAutofit/>
          </a:bodyPr>
          <a:lstStyle/>
          <a:p>
            <a:r>
              <a:rPr lang="zh-CN" altLang="en-US" dirty="0">
                <a:latin typeface="Microsoft YaHei" pitchFamily="34" charset="-122"/>
                <a:ea typeface="Microsoft YaHei" pitchFamily="34" charset="-122"/>
              </a:rPr>
              <a:t>看到一行行的数据，有时很难立即了解数据的含义。</a:t>
            </a:r>
            <a:r>
              <a:rPr lang="en-US" dirty="0" smtClean="0">
                <a:latin typeface="Microsoft YaHei" pitchFamily="34" charset="-122"/>
                <a:ea typeface="Microsoft YaHei" pitchFamily="34" charset="-122"/>
              </a:rPr>
              <a:t> </a:t>
            </a:r>
          </a:p>
          <a:p>
            <a:r>
              <a:rPr lang="zh-CN" altLang="en-US" dirty="0">
                <a:latin typeface="Microsoft YaHei" pitchFamily="34" charset="-122"/>
                <a:ea typeface="Microsoft YaHei" pitchFamily="34" charset="-122"/>
              </a:rPr>
              <a:t>在这里，您将学习如何在数据旁边添加微型图表（称为迷你图</a:t>
            </a:r>
            <a:r>
              <a:rPr lang="zh-CN" altLang="en-US" dirty="0" smtClean="0">
                <a:latin typeface="Microsoft YaHei" pitchFamily="34" charset="-122"/>
                <a:ea typeface="Microsoft YaHei" pitchFamily="34" charset="-122"/>
              </a:rPr>
              <a:t>）。</a:t>
            </a:r>
            <a:r>
              <a:rPr lang="en-US" dirty="0" smtClean="0">
                <a:latin typeface="Microsoft YaHei" pitchFamily="34" charset="-122"/>
                <a:ea typeface="Microsoft YaHei" pitchFamily="34" charset="-122"/>
              </a:rPr>
              <a:t> </a:t>
            </a:r>
            <a:r>
              <a:rPr lang="zh-CN" altLang="en-US" dirty="0">
                <a:latin typeface="Microsoft YaHei" pitchFamily="34" charset="-122"/>
                <a:ea typeface="Microsoft YaHei" pitchFamily="34" charset="-122"/>
              </a:rPr>
              <a:t>迷你图可以向读者提供用于说明数据含义的蓝图，使其更易于表现出模式和趋势。</a:t>
            </a:r>
            <a:endParaRPr lang="en-US" dirty="0">
              <a:latin typeface="Microsoft YaHei" pitchFamily="34" charset="-122"/>
              <a:ea typeface="Microsoft YaHei" pitchFamily="34" charset="-122"/>
            </a:endParaRPr>
          </a:p>
        </p:txBody>
      </p:sp>
      <p:pic>
        <p:nvPicPr>
          <p:cNvPr id="2" name="Picture Placeholder 1" title="Excel 2010 product icon"/>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3875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latin typeface="Microsoft YaHei" pitchFamily="34" charset="-122"/>
                <a:ea typeface="Microsoft YaHei" pitchFamily="34" charset="-122"/>
              </a:rPr>
              <a:t>课程内容</a:t>
            </a:r>
            <a:endParaRPr lang="en-US" dirty="0">
              <a:latin typeface="Microsoft YaHei" pitchFamily="34" charset="-122"/>
              <a:ea typeface="Microsoft YaHei" pitchFamily="34" charset="-122"/>
            </a:endParaRPr>
          </a:p>
        </p:txBody>
      </p:sp>
      <p:sp>
        <p:nvSpPr>
          <p:cNvPr id="3" name="Content Placeholder 2"/>
          <p:cNvSpPr>
            <a:spLocks noGrp="1"/>
          </p:cNvSpPr>
          <p:nvPr>
            <p:ph idx="1"/>
          </p:nvPr>
        </p:nvSpPr>
        <p:spPr/>
        <p:txBody>
          <a:bodyPr>
            <a:normAutofit/>
          </a:bodyPr>
          <a:lstStyle/>
          <a:p>
            <a:pPr marL="276225" indent="-276225">
              <a:buClr>
                <a:srgbClr val="FF9900"/>
              </a:buClr>
              <a:buFontTx/>
              <a:buChar char="•"/>
            </a:pPr>
            <a:r>
              <a:rPr lang="zh-CN" altLang="en-US" sz="2800" dirty="0">
                <a:latin typeface="Microsoft YaHei" pitchFamily="34" charset="-122"/>
                <a:ea typeface="Microsoft YaHei" pitchFamily="34" charset="-122"/>
              </a:rPr>
              <a:t>将迷你图添加到电子表格单元格中。</a:t>
            </a:r>
            <a:endParaRPr lang="en-US" sz="2800" dirty="0">
              <a:latin typeface="Microsoft YaHei" pitchFamily="34" charset="-122"/>
              <a:ea typeface="Microsoft YaHei" pitchFamily="34" charset="-122"/>
            </a:endParaRPr>
          </a:p>
          <a:p>
            <a:pPr marL="276225" indent="-276225">
              <a:buClr>
                <a:srgbClr val="FF9900"/>
              </a:buClr>
              <a:buFontTx/>
              <a:buChar char="•"/>
            </a:pPr>
            <a:r>
              <a:rPr lang="zh-CN" altLang="en-US" sz="2800" dirty="0">
                <a:latin typeface="Microsoft YaHei" pitchFamily="34" charset="-122"/>
                <a:ea typeface="Microsoft YaHei" pitchFamily="34" charset="-122"/>
              </a:rPr>
              <a:t>确定要使用的迷你图类型。</a:t>
            </a:r>
            <a:endParaRPr lang="en-US" sz="2800" dirty="0">
              <a:latin typeface="Microsoft YaHei" pitchFamily="34" charset="-122"/>
              <a:ea typeface="Microsoft YaHei" pitchFamily="34" charset="-122"/>
            </a:endParaRPr>
          </a:p>
          <a:p>
            <a:pPr marL="276225" indent="-276225">
              <a:buClr>
                <a:srgbClr val="FF9900"/>
              </a:buClr>
              <a:buFontTx/>
              <a:buChar char="•"/>
            </a:pPr>
            <a:r>
              <a:rPr lang="zh-CN" altLang="en-US" sz="2800" dirty="0">
                <a:latin typeface="Microsoft YaHei" pitchFamily="34" charset="-122"/>
                <a:ea typeface="Microsoft YaHei" pitchFamily="34" charset="-122"/>
              </a:rPr>
              <a:t>更改迷你图样式。</a:t>
            </a:r>
            <a:endParaRPr lang="en-US" sz="2800" dirty="0">
              <a:latin typeface="Microsoft YaHei" pitchFamily="34" charset="-122"/>
              <a:ea typeface="Microsoft YaHei" pitchFamily="34" charset="-122"/>
            </a:endParaRPr>
          </a:p>
          <a:p>
            <a:pPr marL="276225" indent="-276225">
              <a:buClr>
                <a:srgbClr val="FF9900"/>
              </a:buClr>
              <a:buFontTx/>
              <a:buChar char="•"/>
            </a:pPr>
            <a:r>
              <a:rPr lang="zh-CN" altLang="en-US" sz="2800" dirty="0">
                <a:latin typeface="Microsoft YaHei" pitchFamily="34" charset="-122"/>
                <a:ea typeface="Microsoft YaHei" pitchFamily="34" charset="-122"/>
              </a:rPr>
              <a:t>从电子表格单元格中清除迷你图。</a:t>
            </a:r>
            <a:endParaRPr lang="en-US" sz="2800" dirty="0">
              <a:latin typeface="Microsoft YaHei" pitchFamily="34" charset="-122"/>
              <a:ea typeface="Microsoft YaHei" pitchFamily="34" charset="-122"/>
            </a:endParaRPr>
          </a:p>
        </p:txBody>
      </p:sp>
      <p:sp>
        <p:nvSpPr>
          <p:cNvPr id="4" name="Footer Placeholder 3"/>
          <p:cNvSpPr>
            <a:spLocks noGrp="1"/>
          </p:cNvSpPr>
          <p:nvPr>
            <p:ph type="ftr" sz="quarter" idx="11"/>
          </p:nvPr>
        </p:nvSpPr>
        <p:spPr/>
        <p:txBody>
          <a:bodyPr/>
          <a:lstStyle/>
          <a:p>
            <a:r>
              <a:rPr lang="zh-CN" altLang="en-US" dirty="0" smtClean="0">
                <a:latin typeface="Microsoft YaHei" pitchFamily="34" charset="-122"/>
                <a:ea typeface="Microsoft YaHei" pitchFamily="34" charset="-122"/>
              </a:rPr>
              <a:t>迷你图：使用微型图表显示数据趋势</a:t>
            </a:r>
            <a:endParaRPr lang="en-US" dirty="0">
              <a:latin typeface="Microsoft YaHei" pitchFamily="34" charset="-122"/>
              <a:ea typeface="Microsoft YaHei" pitchFamily="34" charset="-122"/>
            </a:endParaRPr>
          </a:p>
        </p:txBody>
      </p:sp>
    </p:spTree>
    <p:extLst>
      <p:ext uri="{BB962C8B-B14F-4D97-AF65-F5344CB8AC3E}">
        <p14:creationId xmlns:p14="http://schemas.microsoft.com/office/powerpoint/2010/main" val="3650783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zh-CN" altLang="en-US" dirty="0">
                <a:latin typeface="Microsoft YaHei" pitchFamily="34" charset="-122"/>
                <a:ea typeface="Microsoft YaHei" pitchFamily="34" charset="-122"/>
              </a:rPr>
              <a:t>迷你图简介</a:t>
            </a:r>
            <a:endParaRPr lang="en-US" sz="3200" dirty="0">
              <a:latin typeface="Microsoft YaHei" pitchFamily="34" charset="-122"/>
              <a:ea typeface="Microsoft YaHei" pitchFamily="34" charset="-122"/>
            </a:endParaRPr>
          </a:p>
        </p:txBody>
      </p:sp>
      <p:sp>
        <p:nvSpPr>
          <p:cNvPr id="2" name="Footer Placeholder 1"/>
          <p:cNvSpPr>
            <a:spLocks noGrp="1"/>
          </p:cNvSpPr>
          <p:nvPr>
            <p:ph type="ftr" sz="quarter" idx="11"/>
          </p:nvPr>
        </p:nvSpPr>
        <p:spPr/>
        <p:txBody>
          <a:bodyPr/>
          <a:lstStyle/>
          <a:p>
            <a:r>
              <a:rPr lang="zh-CN" altLang="en-US" dirty="0" smtClean="0">
                <a:solidFill>
                  <a:prstClr val="black">
                    <a:tint val="75000"/>
                  </a:prstClr>
                </a:solidFill>
                <a:latin typeface="Microsoft YaHei" pitchFamily="34" charset="-122"/>
                <a:ea typeface="Microsoft YaHei" pitchFamily="34" charset="-122"/>
              </a:rPr>
              <a:t>迷你图：使用微型图表显示数据趋势</a:t>
            </a:r>
            <a:endParaRPr lang="en-US" dirty="0">
              <a:solidFill>
                <a:prstClr val="black">
                  <a:tint val="75000"/>
                </a:prstClr>
              </a:solidFill>
              <a:latin typeface="Microsoft YaHei" pitchFamily="34" charset="-122"/>
              <a:ea typeface="Microsoft YaHei" pitchFamily="34" charset="-122"/>
            </a:endParaRPr>
          </a:p>
        </p:txBody>
      </p:sp>
      <p:sp>
        <p:nvSpPr>
          <p:cNvPr id="7" name="Text Placeholder 6"/>
          <p:cNvSpPr>
            <a:spLocks noGrp="1"/>
          </p:cNvSpPr>
          <p:nvPr>
            <p:ph type="body" sz="quarter" idx="13"/>
          </p:nvPr>
        </p:nvSpPr>
        <p:spPr/>
        <p:txBody>
          <a:bodyPr/>
          <a:lstStyle/>
          <a:p>
            <a:pPr lvl="0"/>
            <a:r>
              <a:rPr lang="zh-CN" altLang="en-US" dirty="0">
                <a:latin typeface="Microsoft YaHei" pitchFamily="34" charset="-122"/>
                <a:ea typeface="Microsoft YaHei" pitchFamily="34" charset="-122"/>
              </a:rPr>
              <a:t>指向视频底部可查看视频控件。</a:t>
            </a:r>
            <a:r>
              <a:rPr lang="en-US" dirty="0" smtClean="0">
                <a:latin typeface="Microsoft YaHei" pitchFamily="34" charset="-122"/>
                <a:ea typeface="Microsoft YaHei" pitchFamily="34" charset="-122"/>
              </a:rPr>
              <a:t> </a:t>
            </a:r>
            <a:r>
              <a:rPr lang="zh-CN" altLang="en-US" dirty="0">
                <a:latin typeface="Microsoft YaHei" pitchFamily="34" charset="-122"/>
                <a:ea typeface="Microsoft YaHei" pitchFamily="34" charset="-122"/>
              </a:rPr>
              <a:t>拖动或指向进度栏可向前或向后移动。</a:t>
            </a:r>
            <a:endParaRPr lang="en-US" dirty="0">
              <a:latin typeface="Microsoft YaHei" pitchFamily="34" charset="-122"/>
              <a:ea typeface="Microsoft YaHei" pitchFamily="34" charset="-122"/>
            </a:endParaRPr>
          </a:p>
          <a:p>
            <a:endParaRPr lang="en-US" dirty="0">
              <a:latin typeface="Microsoft YaHei" pitchFamily="34" charset="-122"/>
              <a:ea typeface="Microsoft YaHei" pitchFamily="34" charset="-122"/>
            </a:endParaRPr>
          </a:p>
        </p:txBody>
      </p:sp>
      <p:pic>
        <p:nvPicPr>
          <p:cNvPr id="9" name="Movie1_IntroductionSparklines_VF102206518.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Movie1_IntroductionSparklines_VF102206518欢迎学习此迷你图课程。5133" time="5133"/>
                    <p14:bmk name="Movie1_IntroductionSparklines_VF102206518欢迎学习此迷你图课程。7800" time="7800"/>
                    <p14:bmk name="Movie1_IntroductionSparklines_VF102206518迷你图是电子表格单元格中的微型图表，用于提供数据的可视化表示形式。7900" time="7900"/>
                    <p14:bmk name="Movie1_IntroductionSparklines_VF102206518迷你图是电子表格单元格中的微型图表，用于提供数据的可视化表示形式。15233" time="15233"/>
                    <p14:bmk name="Movie1_IntroductionSparklines_VF102206518我们将从查看迷你图示例开始。15333" time="15333"/>
                    <p14:bmk name="Movie1_IntroductionSparklines_VF102206518我们将从查看迷你图示例开始。18467" time="18467"/>
                    <p14:bmk name="Movie1_IntroductionSparklines_VF102206518在其他视频中，您将学习如何应用迷你图。18567" time="18567"/>
                    <p14:bmk name="Movie1_IntroductionSparklines_VF102206518在其他视频中，您将学习如何应用迷你图。22467" time="22467"/>
                    <p14:bmk name="Movie1_IntroductionSparklines_VF102206518例如，此处的电子表格显示了罗斯文商贸公司在三个月内的甜点销售额。22567" time="22567"/>
                    <p14:bmk name="Movie1_IntroductionSparklines_VF102206518例如，此处的电子表格显示了罗斯文商贸公司在三个月内的甜点销售额。29233" time="29233"/>
                    <p14:bmk name="Movie1_IntroductionSparklines_VF102206518您在F列中看到的迷你图称为折线迷你图。29333" time="29333"/>
                    <p14:bmk name="Movie1_IntroductionSparklines_VF102206518您在F列中看到的迷你图称为折线迷你图。33667" time="33667"/>
                    <p14:bmk name="Movie1_IntroductionSparklines_VF102206518之字形线条从左侧延伸到右侧。33767" time="33767"/>
                    <p14:bmk name="Movie1_IntroductionSparklines_VF102206518之字形线条从左侧延伸到右侧。37433" time="37433"/>
                    <p14:bmk name="Movie1_IntroductionSparklines_VF102206518迷你图从C5到37533" time="37533"/>
                    <p14:bmk name="Movie1_IntroductionSparklines_VF102206518迷你图从C5到43367" time="43367"/>
                    <p14:bmk name="Movie1_IntroductionSparklines_VF102206518这些迷你图显示了趋势线，从而即时展示了销售额变化。43467" time="43467"/>
                    <p14:bmk name="Movie1_IntroductionSparklines_VF102206518这些迷你图显示了趋势线，从而即时展示了销售额变化。48800" time="48800"/>
                    <p14:bmk name="Movie1_IntroductionSparklines_VF102206518例如，苏格兰长面包的趋势线显示销售额有所下滑，而在下方，48900" time="48900"/>
                    <p14:bmk name="Movie1_IntroductionSparklines_VF102206518例如，苏格兰长面包的趋势线显示销售额有所下滑，而在下方，54300" time="54300"/>
                    <p14:bmk name="Movie1_IntroductionSparklines_VF102206518罗德尼烤饼的趋势线显示销售额在上升。54400" time="54400"/>
                    <p14:bmk name="Movie1_IntroductionSparklines_VF102206518罗德尼烤饼的趋势线显示销售额在上升。58033" time="58033"/>
                    <p14:bmk name="Movie1_IntroductionSparklines_VF102206518最低点都带有红色标记，这样能够更加突出。58133" time="58133"/>
                    <p14:bmk name="Movie1_IntroductionSparklines_VF102206518最低点都带有红色标记，这样能够更加突出。61800" time="61800"/>
                    <p14:bmk name="Movie1_IntroductionSparklines_VF102206518请注意，迷你图可以快速直观地显示数据的变化，61900" time="61900"/>
                    <p14:bmk name="Movie1_IntroductionSparklines_VF102206518请注意，迷你图可以快速直观地显示数据的变化，65933" time="65933"/>
                    <p14:bmk name="Movie1_IntroductionSparklines_VF102206518但不能显示数据变化的原因。66033" time="66033"/>
                    <p14:bmk name="Movie1_IntroductionSparklines_VF102206518但不能显示数据变化的原因。68933" time="68933"/>
                    <p14:bmk name="Movie1_IntroductionSparklines_VF102206518将迷你图放置在数据旁边可以产生非常棒的效果。69033" time="69033"/>
                    <p14:bmk name="Movie1_IntroductionSparklines_VF102206518将迷你图放置在数据旁边可以产生非常棒的效果。73300" time="73300"/>
                    <p14:bmk name="Movie1_IntroductionSparklines_VF102206518这是罗斯文商贸公司在四个不同地区的销售数据：76333" time="76333"/>
                    <p14:bmk name="Movie1_IntroductionSparklines_VF102206518这是罗斯文商贸公司在四个不同地区的销售数据：80533" time="80533"/>
                    <p14:bmk name="Movie1_IntroductionSparklines_VF102206518东部、南部、北部和西部。80633" time="80633"/>
                    <p14:bmk name="Movie1_IntroductionSparklines_VF102206518东部、南部、北部和西部。83600" time="83600"/>
                    <p14:bmk name="Movie1_IntroductionSparklines_VF102206518G列中展示了对数据应用的柱形迷你图。83700" time="83700"/>
                    <p14:bmk name="Movie1_IntroductionSparklines_VF102206518G列中展示了对数据应用的柱形迷你图。88100" time="88100"/>
                    <p14:bmk name="Movie1_IntroductionSparklines_VF102206518这些迷你图由一系列垂直柱形组成。88200" time="88200"/>
                    <p14:bmk name="Movie1_IntroductionSparklines_VF102206518这些迷你图由一系列垂直柱形组成。91433" time="91433"/>
                    <p14:bmk name="Movie1_IntroductionSparklines_VF102206518如果柱形较大，则表示值较大。91533" time="91533"/>
                    <p14:bmk name="Movie1_IntroductionSparklines_VF102206518如果柱形较大，则表示值较大。94467" time="94467"/>
                    <p14:bmk name="Movie1_IntroductionSparklines_VF102206518迷你图显示销售额模式。94567" time="94567"/>
                    <p14:bmk name="Movie1_IntroductionSparklines_VF102206518迷你图显示销售额模式。97100" time="97100"/>
                    <p14:bmk name="Movie1_IntroductionSparklines_VF102206518您只需看一下，就能了解到西部地区的趋势显示销售额正在下滑。97200" time="97200"/>
                    <p14:bmk name="Movie1_IntroductionSparklines_VF102206518您只需看一下，就能了解到西部地区的趋势显示销售额正在下滑。103867" time="103867"/>
                    <p14:bmk name="Movie1_IntroductionSparklines_VF102206518而东部和北部地区第四季度的销售额要好于其他两个地区。103967" time="103967"/>
                    <p14:bmk name="Movie1_IntroductionSparklines_VF102206518而东部和北部地区第四季度的销售额要好于其他两个地区。109233" time="109233"/>
                    <p14:bmk name="Movie1_IntroductionSparklines_VF102206518最高点用灰色表示，最低点用红色表示，这样能够更加轻松地了解最高和最低值。109333" time="109333"/>
                    <p14:bmk name="Movie1_IntroductionSparklines_VF102206518最高点用灰色表示，最低点用红色表示，这样能够更加轻松地了解最高和最低值。116600" time="116600"/>
                    <p14:bmk name="Movie1_IntroductionSparklines_VF102206518这是罗斯文商贸公司股票五年期间的表现，G列中显示了盈亏迷你图。118967" time="118967"/>
                    <p14:bmk name="Movie1_IntroductionSparklines_VF102206518这是罗斯文商贸公司股票五年期间的表现，G列中显示了盈亏迷你图。125467" time="125467"/>
                    <p14:bmk name="Movie1_IntroductionSparklines_VF102206518该迷你图显示了一年中股票的涨跌情况。125567" time="125567"/>
                    <p14:bmk name="Movie1_IntroductionSparklines_VF102206518该迷你图显示了一年中股票的涨跌情况。129167" time="129167"/>
                    <p14:bmk name="Movie1_IntroductionSparklines_VF102206518对于正值，小方块位于上方，表示股票上涨。129267" time="129267"/>
                    <p14:bmk name="Movie1_IntroductionSparklines_VF102206518对于正值，小方块位于上方，表示股票上涨。133300" time="133300"/>
                    <p14:bmk name="Movie1_IntroductionSparklines_VF102206518对于负值，小方块位于单元格中的下方，表示股票下跌。133400" time="133400"/>
                    <p14:bmk name="Movie1_IntroductionSparklines_VF102206518对于负值，小方块位于单元格中的下方，表示股票下跌。138467" time="138467"/>
                    <p14:bmk name="Movie1_IntroductionSparklines_VF102206518股票的下跌用红色突出显示，您一下子就能了解股票在这两年中下跌。138567" time="138567"/>
                    <p14:bmk name="Movie1_IntroductionSparklines_VF102206518股票的下跌用红色突出显示，您一下子就能了解股票在这两年中下跌。145167" time="145167"/>
                    <p14:bmk name="Movie1_IntroductionSparklines_VF102206518下一课将讲述如何应用迷你图。145267" time="145267"/>
                    <p14:bmk name="Movie1_IntroductionSparklines_VF102206518下一课将讲述如何应用迷你图。148033" time="148033"/>
                  </p14:bmkLst>
                </p14:media>
              </p:ext>
            </p:extLst>
          </p:nvPr>
        </p:nvPicPr>
        <p:blipFill>
          <a:blip r:embed="rId36"/>
          <a:stretch>
            <a:fillRect/>
          </a:stretch>
        </p:blipFill>
        <p:spPr>
          <a:xfrm>
            <a:off x="1524000" y="992188"/>
            <a:ext cx="5943600" cy="4457700"/>
          </a:xfrm>
        </p:spPr>
      </p:pic>
      <p:sp>
        <p:nvSpPr>
          <p:cNvPr id="10" name="TextBox 9" hidden="1"/>
          <p:cNvSpPr txBox="1"/>
          <p:nvPr/>
        </p:nvSpPr>
        <p:spPr>
          <a:xfrm>
            <a:off x="0" y="0"/>
            <a:ext cx="2723823" cy="276999"/>
          </a:xfrm>
          <a:prstGeom prst="rect">
            <a:avLst/>
          </a:prstGeom>
          <a:noFill/>
        </p:spPr>
        <p:txBody>
          <a:bodyPr vert="horz" wrap="none" tIns="0" bIns="0" rtlCol="0">
            <a:spAutoFit/>
          </a:bodyPr>
          <a:lstStyle/>
          <a:p>
            <a:r>
              <a:rPr lang="zh-CN" altLang="en-US" smtClean="0">
                <a:latin typeface="Calibri"/>
              </a:rPr>
              <a:t>好了，本课程到此结束。</a:t>
            </a:r>
            <a:endParaRPr lang="en-US">
              <a:latin typeface="Calibri"/>
            </a:endParaRPr>
          </a:p>
        </p:txBody>
      </p:sp>
      <p:sp>
        <p:nvSpPr>
          <p:cNvPr id="11" name="Movie1_IntroductionSparklines_VF102206518欢迎学习此迷你图课程。51337800"/>
          <p:cNvSpPr txBox="1"/>
          <p:nvPr>
            <p:custDataLst>
              <p:tags r:id="rId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欢迎学习此迷你图课程。</a:t>
            </a:r>
            <a:endParaRPr lang="en-US">
              <a:solidFill>
                <a:srgbClr val="FFFFFF"/>
              </a:solidFill>
              <a:latin typeface="Calibri"/>
            </a:endParaRPr>
          </a:p>
        </p:txBody>
      </p:sp>
      <p:sp>
        <p:nvSpPr>
          <p:cNvPr id="12" name="Movie1_IntroductionSparklines_VF102206518迷你图是电子表格单元格中的微型图表，用于提供数据的可视化表示形式。790015233"/>
          <p:cNvSpPr txBox="1"/>
          <p:nvPr>
            <p:custDataLst>
              <p:tags r:id="rId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迷你图是电子表格单元格中的微型图表， 用于提供数据的可视化表示形式。</a:t>
            </a:r>
            <a:endParaRPr lang="en-US">
              <a:solidFill>
                <a:srgbClr val="FFFFFF"/>
              </a:solidFill>
              <a:latin typeface="Calibri"/>
            </a:endParaRPr>
          </a:p>
        </p:txBody>
      </p:sp>
      <p:sp>
        <p:nvSpPr>
          <p:cNvPr id="13" name="Movie1_IntroductionSparklines_VF102206518我们将从查看迷你图示例开始。1533318467"/>
          <p:cNvSpPr txBox="1"/>
          <p:nvPr>
            <p:custDataLst>
              <p:tags r:id="rId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我们将从查看迷你图示例开始。</a:t>
            </a:r>
            <a:endParaRPr lang="en-US">
              <a:solidFill>
                <a:srgbClr val="FFFFFF"/>
              </a:solidFill>
              <a:latin typeface="Calibri"/>
            </a:endParaRPr>
          </a:p>
        </p:txBody>
      </p:sp>
      <p:sp>
        <p:nvSpPr>
          <p:cNvPr id="14" name="Movie1_IntroductionSparklines_VF102206518在其他视频中，您将学习如何应用迷你图。1856722467"/>
          <p:cNvSpPr txBox="1"/>
          <p:nvPr>
            <p:custDataLst>
              <p:tags r:id="rId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在其他视频中，您将学习如何应用迷你图。</a:t>
            </a:r>
            <a:endParaRPr lang="en-US">
              <a:solidFill>
                <a:srgbClr val="FFFFFF"/>
              </a:solidFill>
              <a:latin typeface="Calibri"/>
            </a:endParaRPr>
          </a:p>
        </p:txBody>
      </p:sp>
      <p:sp>
        <p:nvSpPr>
          <p:cNvPr id="15" name="Movie1_IntroductionSparklines_VF102206518例如，此处的电子表格显示了罗斯文商贸公司在三个月内的甜点销售额。2256729233"/>
          <p:cNvSpPr txBox="1"/>
          <p:nvPr>
            <p:custDataLst>
              <p:tags r:id="rId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例如，此处的电子表格显示了罗斯文商贸公司在三个月内的甜点销售额。</a:t>
            </a:r>
            <a:endParaRPr lang="en-US">
              <a:solidFill>
                <a:srgbClr val="FFFFFF"/>
              </a:solidFill>
              <a:latin typeface="Calibri"/>
            </a:endParaRPr>
          </a:p>
        </p:txBody>
      </p:sp>
      <p:sp>
        <p:nvSpPr>
          <p:cNvPr id="16" name="Movie1_IntroductionSparklines_VF102206518您在F列中看到的迷你图称为折线迷你图。2933333667"/>
          <p:cNvSpPr txBox="1"/>
          <p:nvPr>
            <p:custDataLst>
              <p:tags r:id="rId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您在 </a:t>
            </a:r>
            <a:r>
              <a:rPr lang="en-US" altLang="zh-CN" smtClean="0">
                <a:solidFill>
                  <a:srgbClr val="FFFFFF"/>
                </a:solidFill>
                <a:latin typeface="Calibri"/>
              </a:rPr>
              <a:t>F </a:t>
            </a:r>
            <a:r>
              <a:rPr lang="zh-CN" altLang="en-US" smtClean="0">
                <a:solidFill>
                  <a:srgbClr val="FFFFFF"/>
                </a:solidFill>
                <a:latin typeface="Calibri"/>
              </a:rPr>
              <a:t>列中看到的迷你图称为折线迷你图。</a:t>
            </a:r>
            <a:endParaRPr lang="en-US">
              <a:solidFill>
                <a:srgbClr val="FFFFFF"/>
              </a:solidFill>
              <a:latin typeface="Calibri"/>
            </a:endParaRPr>
          </a:p>
        </p:txBody>
      </p:sp>
      <p:sp>
        <p:nvSpPr>
          <p:cNvPr id="17" name="Movie1_IntroductionSparklines_VF102206518之字形线条从左侧延伸到右侧。3376737433"/>
          <p:cNvSpPr txBox="1"/>
          <p:nvPr>
            <p:custDataLst>
              <p:tags r:id="rId1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之字形线条从左侧延伸到右侧。</a:t>
            </a:r>
            <a:endParaRPr lang="en-US">
              <a:solidFill>
                <a:srgbClr val="FFFFFF"/>
              </a:solidFill>
              <a:latin typeface="Calibri"/>
            </a:endParaRPr>
          </a:p>
        </p:txBody>
      </p:sp>
      <p:sp>
        <p:nvSpPr>
          <p:cNvPr id="18" name="Movie1_IntroductionSparklines_VF102206518迷你图从C5到3753343367"/>
          <p:cNvSpPr txBox="1"/>
          <p:nvPr>
            <p:custDataLst>
              <p:tags r:id="rId1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迷你图从 </a:t>
            </a:r>
            <a:r>
              <a:rPr lang="en-US" altLang="zh-CN" smtClean="0">
                <a:solidFill>
                  <a:srgbClr val="FFFFFF"/>
                </a:solidFill>
                <a:latin typeface="Calibri"/>
              </a:rPr>
              <a:t>C5 </a:t>
            </a:r>
            <a:r>
              <a:rPr lang="zh-CN" altLang="en-US" smtClean="0">
                <a:solidFill>
                  <a:srgbClr val="FFFFFF"/>
                </a:solidFill>
                <a:latin typeface="Calibri"/>
              </a:rPr>
              <a:t>到 </a:t>
            </a:r>
            <a:r>
              <a:rPr lang="en-US" altLang="zh-CN" smtClean="0">
                <a:solidFill>
                  <a:srgbClr val="FFFFFF"/>
                </a:solidFill>
                <a:latin typeface="Calibri"/>
              </a:rPr>
              <a:t>E11 </a:t>
            </a:r>
            <a:r>
              <a:rPr lang="zh-CN" altLang="en-US" smtClean="0">
                <a:solidFill>
                  <a:srgbClr val="FFFFFF"/>
                </a:solidFill>
                <a:latin typeface="Calibri"/>
              </a:rPr>
              <a:t>的单元格中获取甜点销售额数据。</a:t>
            </a:r>
            <a:endParaRPr lang="en-US">
              <a:solidFill>
                <a:srgbClr val="FFFFFF"/>
              </a:solidFill>
              <a:latin typeface="Calibri"/>
            </a:endParaRPr>
          </a:p>
        </p:txBody>
      </p:sp>
      <p:sp>
        <p:nvSpPr>
          <p:cNvPr id="19" name="Movie1_IntroductionSparklines_VF102206518这些迷你图显示了趋势线，从而即时展示了销售额变化。4346748800"/>
          <p:cNvSpPr txBox="1"/>
          <p:nvPr>
            <p:custDataLst>
              <p:tags r:id="rId1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这些迷你图显示了趋势线，从而即时展示了销售额变化。</a:t>
            </a:r>
            <a:endParaRPr lang="en-US">
              <a:solidFill>
                <a:srgbClr val="FFFFFF"/>
              </a:solidFill>
              <a:latin typeface="Calibri"/>
            </a:endParaRPr>
          </a:p>
        </p:txBody>
      </p:sp>
      <p:sp>
        <p:nvSpPr>
          <p:cNvPr id="20" name="Movie1_IntroductionSparklines_VF102206518例如，苏格兰长面包的趋势线显示销售额有所下滑，而在下方，4890054300"/>
          <p:cNvSpPr txBox="1"/>
          <p:nvPr>
            <p:custDataLst>
              <p:tags r:id="rId1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例如，苏格兰长面包的趋势线显示销售额有所下滑，而在下方，</a:t>
            </a:r>
            <a:endParaRPr lang="en-US">
              <a:solidFill>
                <a:srgbClr val="FFFFFF"/>
              </a:solidFill>
              <a:latin typeface="Calibri"/>
            </a:endParaRPr>
          </a:p>
        </p:txBody>
      </p:sp>
      <p:sp>
        <p:nvSpPr>
          <p:cNvPr id="21" name="Movie1_IntroductionSparklines_VF102206518罗德尼烤饼的趋势线显示销售额在上升。5440058033"/>
          <p:cNvSpPr txBox="1"/>
          <p:nvPr>
            <p:custDataLst>
              <p:tags r:id="rId1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罗德尼烤饼的趋势线显示销售额在上升。</a:t>
            </a:r>
            <a:endParaRPr lang="en-US">
              <a:solidFill>
                <a:srgbClr val="FFFFFF"/>
              </a:solidFill>
              <a:latin typeface="Calibri"/>
            </a:endParaRPr>
          </a:p>
        </p:txBody>
      </p:sp>
      <p:sp>
        <p:nvSpPr>
          <p:cNvPr id="22" name="Movie1_IntroductionSparklines_VF102206518最低点都带有红色标记，这样能够更加突出。5813361800"/>
          <p:cNvSpPr txBox="1"/>
          <p:nvPr>
            <p:custDataLst>
              <p:tags r:id="rId1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最低点都带有红色标记，这样能够更加突出。</a:t>
            </a:r>
            <a:endParaRPr lang="en-US">
              <a:solidFill>
                <a:srgbClr val="FFFFFF"/>
              </a:solidFill>
              <a:latin typeface="Calibri"/>
            </a:endParaRPr>
          </a:p>
        </p:txBody>
      </p:sp>
      <p:sp>
        <p:nvSpPr>
          <p:cNvPr id="23" name="Movie1_IntroductionSparklines_VF102206518请注意，迷你图可以快速直观地显示数据的变化，6190065933"/>
          <p:cNvSpPr txBox="1"/>
          <p:nvPr>
            <p:custDataLst>
              <p:tags r:id="rId1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请注意，迷你图可以快速直观地显示数据的变化，</a:t>
            </a:r>
            <a:endParaRPr lang="en-US">
              <a:solidFill>
                <a:srgbClr val="FFFFFF"/>
              </a:solidFill>
              <a:latin typeface="Calibri"/>
            </a:endParaRPr>
          </a:p>
        </p:txBody>
      </p:sp>
      <p:sp>
        <p:nvSpPr>
          <p:cNvPr id="24" name="Movie1_IntroductionSparklines_VF102206518但不能显示数据变化的原因。6603368933"/>
          <p:cNvSpPr txBox="1"/>
          <p:nvPr>
            <p:custDataLst>
              <p:tags r:id="rId1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但不能显示数据变化的原因。</a:t>
            </a:r>
            <a:endParaRPr lang="en-US">
              <a:solidFill>
                <a:srgbClr val="FFFFFF"/>
              </a:solidFill>
              <a:latin typeface="Calibri"/>
            </a:endParaRPr>
          </a:p>
        </p:txBody>
      </p:sp>
      <p:sp>
        <p:nvSpPr>
          <p:cNvPr id="25" name="Movie1_IntroductionSparklines_VF102206518将迷你图放置在数据旁边可以产生非常棒的效果。6903373300"/>
          <p:cNvSpPr txBox="1"/>
          <p:nvPr>
            <p:custDataLst>
              <p:tags r:id="rId1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将迷你图放置在数据旁边可以产生非常棒的效果。</a:t>
            </a:r>
            <a:endParaRPr lang="en-US">
              <a:solidFill>
                <a:srgbClr val="FFFFFF"/>
              </a:solidFill>
              <a:latin typeface="Calibri"/>
            </a:endParaRPr>
          </a:p>
        </p:txBody>
      </p:sp>
      <p:sp>
        <p:nvSpPr>
          <p:cNvPr id="26" name="Movie1_IntroductionSparklines_VF102206518这是罗斯文商贸公司在四个不同地区的销售数据：7633380533"/>
          <p:cNvSpPr txBox="1"/>
          <p:nvPr>
            <p:custDataLst>
              <p:tags r:id="rId1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这是罗斯文商贸公司在四个不同地区的销售数据：</a:t>
            </a:r>
            <a:endParaRPr lang="en-US">
              <a:solidFill>
                <a:srgbClr val="FFFFFF"/>
              </a:solidFill>
              <a:latin typeface="Calibri"/>
            </a:endParaRPr>
          </a:p>
        </p:txBody>
      </p:sp>
      <p:sp>
        <p:nvSpPr>
          <p:cNvPr id="27" name="Movie1_IntroductionSparklines_VF102206518东部、南部、北部和西部。8063383600"/>
          <p:cNvSpPr txBox="1"/>
          <p:nvPr>
            <p:custDataLst>
              <p:tags r:id="rId2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东部、南部、北部和西部。</a:t>
            </a:r>
            <a:endParaRPr lang="en-US">
              <a:solidFill>
                <a:srgbClr val="FFFFFF"/>
              </a:solidFill>
              <a:latin typeface="Calibri"/>
            </a:endParaRPr>
          </a:p>
        </p:txBody>
      </p:sp>
      <p:sp>
        <p:nvSpPr>
          <p:cNvPr id="28" name="Movie1_IntroductionSparklines_VF102206518G列中展示了对数据应用的柱形迷你图。8370088100"/>
          <p:cNvSpPr txBox="1"/>
          <p:nvPr>
            <p:custDataLst>
              <p:tags r:id="rId2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en-US" altLang="zh-CN" smtClean="0">
                <a:solidFill>
                  <a:srgbClr val="FFFFFF"/>
                </a:solidFill>
                <a:latin typeface="Calibri"/>
              </a:rPr>
              <a:t>G </a:t>
            </a:r>
            <a:r>
              <a:rPr lang="zh-CN" altLang="en-US" smtClean="0">
                <a:solidFill>
                  <a:srgbClr val="FFFFFF"/>
                </a:solidFill>
                <a:latin typeface="Calibri"/>
              </a:rPr>
              <a:t>列中展示了对数据应用的柱形迷你图。</a:t>
            </a:r>
            <a:endParaRPr lang="en-US">
              <a:solidFill>
                <a:srgbClr val="FFFFFF"/>
              </a:solidFill>
              <a:latin typeface="Calibri"/>
            </a:endParaRPr>
          </a:p>
        </p:txBody>
      </p:sp>
      <p:sp>
        <p:nvSpPr>
          <p:cNvPr id="29" name="Movie1_IntroductionSparklines_VF102206518这些迷你图由一系列垂直柱形组成。8820091433"/>
          <p:cNvSpPr txBox="1"/>
          <p:nvPr>
            <p:custDataLst>
              <p:tags r:id="rId2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这些迷你图由一系列垂直柱形组成。</a:t>
            </a:r>
            <a:endParaRPr lang="en-US">
              <a:solidFill>
                <a:srgbClr val="FFFFFF"/>
              </a:solidFill>
              <a:latin typeface="Calibri"/>
            </a:endParaRPr>
          </a:p>
        </p:txBody>
      </p:sp>
      <p:sp>
        <p:nvSpPr>
          <p:cNvPr id="30" name="Movie1_IntroductionSparklines_VF102206518如果柱形较大，则表示值较大。9153394467"/>
          <p:cNvSpPr txBox="1"/>
          <p:nvPr>
            <p:custDataLst>
              <p:tags r:id="rId2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如果柱形较大，则表示值较大。</a:t>
            </a:r>
            <a:endParaRPr lang="en-US">
              <a:solidFill>
                <a:srgbClr val="FFFFFF"/>
              </a:solidFill>
              <a:latin typeface="Calibri"/>
            </a:endParaRPr>
          </a:p>
        </p:txBody>
      </p:sp>
      <p:sp>
        <p:nvSpPr>
          <p:cNvPr id="31" name="Movie1_IntroductionSparklines_VF102206518迷你图显示销售额模式。9456797100"/>
          <p:cNvSpPr txBox="1"/>
          <p:nvPr>
            <p:custDataLst>
              <p:tags r:id="rId2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迷你图显示销售额模式。</a:t>
            </a:r>
            <a:endParaRPr lang="en-US">
              <a:solidFill>
                <a:srgbClr val="FFFFFF"/>
              </a:solidFill>
              <a:latin typeface="Calibri"/>
            </a:endParaRPr>
          </a:p>
        </p:txBody>
      </p:sp>
      <p:sp>
        <p:nvSpPr>
          <p:cNvPr id="32" name="Movie1_IntroductionSparklines_VF102206518您只需看一下，就能了解到西部地区的趋势显示销售额正在下滑。97200103867"/>
          <p:cNvSpPr txBox="1"/>
          <p:nvPr>
            <p:custDataLst>
              <p:tags r:id="rId2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您只需看一下，就能了解到西部地区的趋势显示销售额正在下滑。</a:t>
            </a:r>
            <a:endParaRPr lang="en-US">
              <a:solidFill>
                <a:srgbClr val="FFFFFF"/>
              </a:solidFill>
              <a:latin typeface="Calibri"/>
            </a:endParaRPr>
          </a:p>
        </p:txBody>
      </p:sp>
      <p:sp>
        <p:nvSpPr>
          <p:cNvPr id="33" name="Movie1_IntroductionSparklines_VF102206518而东部和北部地区第四季度的销售额要好于其他两个地区。103967109233"/>
          <p:cNvSpPr txBox="1"/>
          <p:nvPr>
            <p:custDataLst>
              <p:tags r:id="rId2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而东部和北部地区第四季度的销售额要好于其他两个地区。</a:t>
            </a:r>
            <a:endParaRPr lang="en-US">
              <a:solidFill>
                <a:srgbClr val="FFFFFF"/>
              </a:solidFill>
              <a:latin typeface="Calibri"/>
            </a:endParaRPr>
          </a:p>
        </p:txBody>
      </p:sp>
      <p:sp>
        <p:nvSpPr>
          <p:cNvPr id="34" name="Movie1_IntroductionSparklines_VF102206518最高点用灰色表示，最低点用红色表示，这样能够更加轻松地了解最高和最低值。109333116600"/>
          <p:cNvSpPr txBox="1"/>
          <p:nvPr>
            <p:custDataLst>
              <p:tags r:id="rId2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最高点用灰色表示，最低点用红色表示， 这样能够更加轻松地了解最高和最低值。</a:t>
            </a:r>
            <a:endParaRPr lang="en-US">
              <a:solidFill>
                <a:srgbClr val="FFFFFF"/>
              </a:solidFill>
              <a:latin typeface="Calibri"/>
            </a:endParaRPr>
          </a:p>
        </p:txBody>
      </p:sp>
      <p:sp>
        <p:nvSpPr>
          <p:cNvPr id="35" name="Movie1_IntroductionSparklines_VF102206518这是罗斯文商贸公司股票五年期间的表现，G列中显示了盈亏迷你图。118967125467"/>
          <p:cNvSpPr txBox="1"/>
          <p:nvPr>
            <p:custDataLst>
              <p:tags r:id="rId2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这是罗斯文商贸公司股票五年期间的表现，</a:t>
            </a:r>
            <a:r>
              <a:rPr lang="en-US" altLang="zh-CN" smtClean="0">
                <a:solidFill>
                  <a:srgbClr val="FFFFFF"/>
                </a:solidFill>
                <a:latin typeface="Calibri"/>
              </a:rPr>
              <a:t>G </a:t>
            </a:r>
            <a:r>
              <a:rPr lang="zh-CN" altLang="en-US" smtClean="0">
                <a:solidFill>
                  <a:srgbClr val="FFFFFF"/>
                </a:solidFill>
                <a:latin typeface="Calibri"/>
              </a:rPr>
              <a:t>列中显示了盈亏迷你图。</a:t>
            </a:r>
            <a:endParaRPr lang="en-US">
              <a:solidFill>
                <a:srgbClr val="FFFFFF"/>
              </a:solidFill>
              <a:latin typeface="Calibri"/>
            </a:endParaRPr>
          </a:p>
        </p:txBody>
      </p:sp>
      <p:sp>
        <p:nvSpPr>
          <p:cNvPr id="36" name="Movie1_IntroductionSparklines_VF102206518该迷你图显示了一年中股票的涨跌情况。125567129167"/>
          <p:cNvSpPr txBox="1"/>
          <p:nvPr>
            <p:custDataLst>
              <p:tags r:id="rId2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该迷你图显示了一年中股票的涨跌情况。</a:t>
            </a:r>
            <a:endParaRPr lang="en-US">
              <a:solidFill>
                <a:srgbClr val="FFFFFF"/>
              </a:solidFill>
              <a:latin typeface="Calibri"/>
            </a:endParaRPr>
          </a:p>
        </p:txBody>
      </p:sp>
      <p:sp>
        <p:nvSpPr>
          <p:cNvPr id="37" name="Movie1_IntroductionSparklines_VF102206518对于正值，小方块位于上方，表示股票上涨。129267133300"/>
          <p:cNvSpPr txBox="1"/>
          <p:nvPr>
            <p:custDataLst>
              <p:tags r:id="rId3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对于正值，小方块位于上方，表示股票上涨。</a:t>
            </a:r>
            <a:endParaRPr lang="en-US">
              <a:solidFill>
                <a:srgbClr val="FFFFFF"/>
              </a:solidFill>
              <a:latin typeface="Calibri"/>
            </a:endParaRPr>
          </a:p>
        </p:txBody>
      </p:sp>
      <p:sp>
        <p:nvSpPr>
          <p:cNvPr id="38" name="Movie1_IntroductionSparklines_VF102206518对于负值，小方块位于单元格中的下方，表示股票下跌。133400138467"/>
          <p:cNvSpPr txBox="1"/>
          <p:nvPr>
            <p:custDataLst>
              <p:tags r:id="rId3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对于负值，小方块位于单元格中的下方，表示股票下跌。</a:t>
            </a:r>
            <a:endParaRPr lang="en-US">
              <a:solidFill>
                <a:srgbClr val="FFFFFF"/>
              </a:solidFill>
              <a:latin typeface="Calibri"/>
            </a:endParaRPr>
          </a:p>
        </p:txBody>
      </p:sp>
      <p:sp>
        <p:nvSpPr>
          <p:cNvPr id="39" name="Movie1_IntroductionSparklines_VF102206518股票的下跌用红色突出显示，您一下子就能了解股票在这两年中下跌。138567145167"/>
          <p:cNvSpPr txBox="1"/>
          <p:nvPr>
            <p:custDataLst>
              <p:tags r:id="rId3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dirty="0" smtClean="0">
                <a:solidFill>
                  <a:srgbClr val="FFFFFF"/>
                </a:solidFill>
                <a:latin typeface="Calibri"/>
              </a:rPr>
              <a:t>股票的下跌用红色突出显示，您一下子就能了解股票在这两年中下跌。</a:t>
            </a:r>
            <a:endParaRPr lang="en-US" dirty="0">
              <a:solidFill>
                <a:srgbClr val="FFFFFF"/>
              </a:solidFill>
              <a:latin typeface="Calibri"/>
            </a:endParaRPr>
          </a:p>
        </p:txBody>
      </p:sp>
      <p:sp>
        <p:nvSpPr>
          <p:cNvPr id="40" name="Movie1_IntroductionSparklines_VF102206518下一课将讲述如何应用迷你图。145267148033"/>
          <p:cNvSpPr txBox="1"/>
          <p:nvPr>
            <p:custDataLst>
              <p:tags r:id="rId3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下一课将讲述如何应用迷你图。</a:t>
            </a:r>
            <a:endParaRPr lang="en-US">
              <a:solidFill>
                <a:srgbClr val="FFFFFF"/>
              </a:solidFill>
              <a:latin typeface="Calibri"/>
            </a:endParaRPr>
          </a:p>
        </p:txBody>
      </p:sp>
    </p:spTree>
    <p:extLst>
      <p:ext uri="{BB962C8B-B14F-4D97-AF65-F5344CB8AC3E}">
        <p14:creationId xmlns:p14="http://schemas.microsoft.com/office/powerpoint/2010/main" val="1216624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9"/>
                    </p:tgtEl>
                  </p:cMediaNode>
                </p:video>
                <p:seq concurrent="1" nextAc="seek">
                  <p:cTn id="16" restart="whenNotActive" fill="hold" evtFilter="cancelBubble" nodeType="interactiveSeq">
                    <p:stCondLst>
                      <p:cond evt="onMediaBookmark" delay="0">
                        <p:tgtEl>
                          <p14:bmkTgt spid="9" bmkName="Movie1_IntroductionSparklines_VF102206518欢迎学习此迷你图课程。5133"/>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nextCondLst>
                    <p:cond evt="onMediaBookmark" delay="0">
                      <p:tgtEl>
                        <p14:bmkTgt spid="9" bmkName="Movie1_IntroductionSparklines_VF102206518欢迎学习此迷你图课程。5133"/>
                      </p:tgtEl>
                    </p:cond>
                  </p:nextCondLst>
                </p:seq>
                <p:seq concurrent="1" nextAc="seek">
                  <p:cTn id="22" restart="whenNotActive" fill="hold" evtFilter="cancelBubble" nodeType="interactiveSeq">
                    <p:stCondLst>
                      <p:cond evt="onMediaBookmark" delay="0">
                        <p:tgtEl>
                          <p14:bmkTgt spid="9" bmkName="Movie1_IntroductionSparklines_VF102206518欢迎学习此迷你图课程。7800"/>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欢迎学习此迷你图课程。7800"/>
                      </p:tgtEl>
                    </p:cond>
                  </p:nextCondLst>
                </p:seq>
                <p:seq concurrent="1" nextAc="seek">
                  <p:cTn id="28" restart="whenNotActive" fill="hold" evtFilter="cancelBubble" nodeType="interactiveSeq">
                    <p:stCondLst>
                      <p:cond evt="onMediaBookmark" delay="0">
                        <p:tgtEl>
                          <p14:bmkTgt spid="9" bmkName="Movie1_IntroductionSparklines_VF102206518迷你图是电子表格单元格中的微型图表，用于提供数据的可视化表示形式。7900"/>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nextCondLst>
                    <p:cond evt="onMediaBookmark" delay="0">
                      <p:tgtEl>
                        <p14:bmkTgt spid="9" bmkName="Movie1_IntroductionSparklines_VF102206518迷你图是电子表格单元格中的微型图表，用于提供数据的可视化表示形式。7900"/>
                      </p:tgtEl>
                    </p:cond>
                  </p:nextCondLst>
                </p:seq>
                <p:seq concurrent="1" nextAc="seek">
                  <p:cTn id="34" restart="whenNotActive" fill="hold" evtFilter="cancelBubble" nodeType="interactiveSeq">
                    <p:stCondLst>
                      <p:cond evt="onMediaBookmark" delay="0">
                        <p:tgtEl>
                          <p14:bmkTgt spid="9" bmkName="Movie1_IntroductionSparklines_VF102206518迷你图是电子表格单元格中的微型图表，用于提供数据的可视化表示形式。15233"/>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迷你图是电子表格单元格中的微型图表，用于提供数据的可视化表示形式。15233"/>
                      </p:tgtEl>
                    </p:cond>
                  </p:nextCondLst>
                </p:seq>
                <p:seq concurrent="1" nextAc="seek">
                  <p:cTn id="40" restart="whenNotActive" fill="hold" evtFilter="cancelBubble" nodeType="interactiveSeq">
                    <p:stCondLst>
                      <p:cond evt="onMediaBookmark" delay="0">
                        <p:tgtEl>
                          <p14:bmkTgt spid="9" bmkName="Movie1_IntroductionSparklines_VF102206518我们将从查看迷你图示例开始。15333"/>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nextCondLst>
                    <p:cond evt="onMediaBookmark" delay="0">
                      <p:tgtEl>
                        <p14:bmkTgt spid="9" bmkName="Movie1_IntroductionSparklines_VF102206518我们将从查看迷你图示例开始。15333"/>
                      </p:tgtEl>
                    </p:cond>
                  </p:nextCondLst>
                </p:seq>
                <p:seq concurrent="1" nextAc="seek">
                  <p:cTn id="46" restart="whenNotActive" fill="hold" evtFilter="cancelBubble" nodeType="interactiveSeq">
                    <p:stCondLst>
                      <p:cond evt="onMediaBookmark" delay="0">
                        <p:tgtEl>
                          <p14:bmkTgt spid="9" bmkName="Movie1_IntroductionSparklines_VF102206518我们将从查看迷你图示例开始。1846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我们将从查看迷你图示例开始。18467"/>
                      </p:tgtEl>
                    </p:cond>
                  </p:nextCondLst>
                </p:seq>
                <p:seq concurrent="1" nextAc="seek">
                  <p:cTn id="52" restart="whenNotActive" fill="hold" evtFilter="cancelBubble" nodeType="interactiveSeq">
                    <p:stCondLst>
                      <p:cond evt="onMediaBookmark" delay="0">
                        <p:tgtEl>
                          <p14:bmkTgt spid="9" bmkName="Movie1_IntroductionSparklines_VF102206518在其他视频中，您将学习如何应用迷你图。18567"/>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nextCondLst>
                    <p:cond evt="onMediaBookmark" delay="0">
                      <p:tgtEl>
                        <p14:bmkTgt spid="9" bmkName="Movie1_IntroductionSparklines_VF102206518在其他视频中，您将学习如何应用迷你图。18567"/>
                      </p:tgtEl>
                    </p:cond>
                  </p:nextCondLst>
                </p:seq>
                <p:seq concurrent="1" nextAc="seek">
                  <p:cTn id="58" restart="whenNotActive" fill="hold" evtFilter="cancelBubble" nodeType="interactiveSeq">
                    <p:stCondLst>
                      <p:cond evt="onMediaBookmark" delay="0">
                        <p:tgtEl>
                          <p14:bmkTgt spid="9" bmkName="Movie1_IntroductionSparklines_VF102206518在其他视频中，您将学习如何应用迷你图。22467"/>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在其他视频中，您将学习如何应用迷你图。22467"/>
                      </p:tgtEl>
                    </p:cond>
                  </p:nextCondLst>
                </p:seq>
                <p:seq concurrent="1" nextAc="seek">
                  <p:cTn id="64" restart="whenNotActive" fill="hold" evtFilter="cancelBubble" nodeType="interactiveSeq">
                    <p:stCondLst>
                      <p:cond evt="onMediaBookmark" delay="0">
                        <p:tgtEl>
                          <p14:bmkTgt spid="9" bmkName="Movie1_IntroductionSparklines_VF102206518例如，此处的电子表格显示了罗斯文商贸公司在三个月内的甜点销售额。22567"/>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childTnLst>
                        </p:cTn>
                      </p:par>
                    </p:childTnLst>
                  </p:cTn>
                  <p:nextCondLst>
                    <p:cond evt="onMediaBookmark" delay="0">
                      <p:tgtEl>
                        <p14:bmkTgt spid="9" bmkName="Movie1_IntroductionSparklines_VF102206518例如，此处的电子表格显示了罗斯文商贸公司在三个月内的甜点销售额。22567"/>
                      </p:tgtEl>
                    </p:cond>
                  </p:nextCondLst>
                </p:seq>
                <p:seq concurrent="1" nextAc="seek">
                  <p:cTn id="70" restart="whenNotActive" fill="hold" evtFilter="cancelBubble" nodeType="interactiveSeq">
                    <p:stCondLst>
                      <p:cond evt="onMediaBookmark" delay="0">
                        <p:tgtEl>
                          <p14:bmkTgt spid="9" bmkName="Movie1_IntroductionSparklines_VF102206518例如，此处的电子表格显示了罗斯文商贸公司在三个月内的甜点销售额。29233"/>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例如，此处的电子表格显示了罗斯文商贸公司在三个月内的甜点销售额。29233"/>
                      </p:tgtEl>
                    </p:cond>
                  </p:nextCondLst>
                </p:seq>
                <p:seq concurrent="1" nextAc="seek">
                  <p:cTn id="76" restart="whenNotActive" fill="hold" evtFilter="cancelBubble" nodeType="interactiveSeq">
                    <p:stCondLst>
                      <p:cond evt="onMediaBookmark" delay="0">
                        <p:tgtEl>
                          <p14:bmkTgt spid="9" bmkName="Movie1_IntroductionSparklines_VF102206518您在F列中看到的迷你图称为折线迷你图。29333"/>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500"/>
                                            <p:tgtEl>
                                              <p:spTgt spid="16"/>
                                            </p:tgtEl>
                                          </p:cBhvr>
                                        </p:animEffect>
                                      </p:childTnLst>
                                    </p:cTn>
                                  </p:par>
                                </p:childTnLst>
                              </p:cTn>
                            </p:par>
                          </p:childTnLst>
                        </p:cTn>
                      </p:par>
                    </p:childTnLst>
                  </p:cTn>
                  <p:nextCondLst>
                    <p:cond evt="onMediaBookmark" delay="0">
                      <p:tgtEl>
                        <p14:bmkTgt spid="9" bmkName="Movie1_IntroductionSparklines_VF102206518您在F列中看到的迷你图称为折线迷你图。29333"/>
                      </p:tgtEl>
                    </p:cond>
                  </p:nextCondLst>
                </p:seq>
                <p:seq concurrent="1" nextAc="seek">
                  <p:cTn id="82" restart="whenNotActive" fill="hold" evtFilter="cancelBubble" nodeType="interactiveSeq">
                    <p:stCondLst>
                      <p:cond evt="onMediaBookmark" delay="0">
                        <p:tgtEl>
                          <p14:bmkTgt spid="9" bmkName="Movie1_IntroductionSparklines_VF102206518您在F列中看到的迷你图称为折线迷你图。33667"/>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您在F列中看到的迷你图称为折线迷你图。33667"/>
                      </p:tgtEl>
                    </p:cond>
                  </p:nextCondLst>
                </p:seq>
                <p:seq concurrent="1" nextAc="seek">
                  <p:cTn id="88" restart="whenNotActive" fill="hold" evtFilter="cancelBubble" nodeType="interactiveSeq">
                    <p:stCondLst>
                      <p:cond evt="onMediaBookmark" delay="0">
                        <p:tgtEl>
                          <p14:bmkTgt spid="9" bmkName="Movie1_IntroductionSparklines_VF102206518之字形线条从左侧延伸到右侧。33767"/>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500"/>
                                            <p:tgtEl>
                                              <p:spTgt spid="17"/>
                                            </p:tgtEl>
                                          </p:cBhvr>
                                        </p:animEffect>
                                      </p:childTnLst>
                                    </p:cTn>
                                  </p:par>
                                </p:childTnLst>
                              </p:cTn>
                            </p:par>
                          </p:childTnLst>
                        </p:cTn>
                      </p:par>
                    </p:childTnLst>
                  </p:cTn>
                  <p:nextCondLst>
                    <p:cond evt="onMediaBookmark" delay="0">
                      <p:tgtEl>
                        <p14:bmkTgt spid="9" bmkName="Movie1_IntroductionSparklines_VF102206518之字形线条从左侧延伸到右侧。33767"/>
                      </p:tgtEl>
                    </p:cond>
                  </p:nextCondLst>
                </p:seq>
                <p:seq concurrent="1" nextAc="seek">
                  <p:cTn id="94" restart="whenNotActive" fill="hold" evtFilter="cancelBubble" nodeType="interactiveSeq">
                    <p:stCondLst>
                      <p:cond evt="onMediaBookmark" delay="0">
                        <p:tgtEl>
                          <p14:bmkTgt spid="9" bmkName="Movie1_IntroductionSparklines_VF102206518之字形线条从左侧延伸到右侧。3743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7"/>
                                            </p:tgtEl>
                                          </p:cBhvr>
                                        </p:animEffect>
                                        <p:set>
                                          <p:cBhvr>
                                            <p:cTn id="9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之字形线条从左侧延伸到右侧。37433"/>
                      </p:tgtEl>
                    </p:cond>
                  </p:nextCondLst>
                </p:seq>
                <p:seq concurrent="1" nextAc="seek">
                  <p:cTn id="100" restart="whenNotActive" fill="hold" evtFilter="cancelBubble" nodeType="interactiveSeq">
                    <p:stCondLst>
                      <p:cond evt="onMediaBookmark" delay="0">
                        <p:tgtEl>
                          <p14:bmkTgt spid="9" bmkName="Movie1_IntroductionSparklines_VF102206518迷你图从C5到3753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8"/>
                                            </p:tgtEl>
                                            <p:attrNameLst>
                                              <p:attrName>style.visibility</p:attrName>
                                            </p:attrNameLst>
                                          </p:cBhvr>
                                          <p:to>
                                            <p:strVal val="visible"/>
                                          </p:to>
                                        </p:set>
                                        <p:animEffect transition="in" filter="fade">
                                          <p:cBhvr>
                                            <p:cTn id="105" dur="500"/>
                                            <p:tgtEl>
                                              <p:spTgt spid="18"/>
                                            </p:tgtEl>
                                          </p:cBhvr>
                                        </p:animEffect>
                                      </p:childTnLst>
                                    </p:cTn>
                                  </p:par>
                                </p:childTnLst>
                              </p:cTn>
                            </p:par>
                          </p:childTnLst>
                        </p:cTn>
                      </p:par>
                    </p:childTnLst>
                  </p:cTn>
                  <p:nextCondLst>
                    <p:cond evt="onMediaBookmark" delay="0">
                      <p:tgtEl>
                        <p14:bmkTgt spid="9" bmkName="Movie1_IntroductionSparklines_VF102206518迷你图从C5到37533"/>
                      </p:tgtEl>
                    </p:cond>
                  </p:nextCondLst>
                </p:seq>
                <p:seq concurrent="1" nextAc="seek">
                  <p:cTn id="106" restart="whenNotActive" fill="hold" evtFilter="cancelBubble" nodeType="interactiveSeq">
                    <p:stCondLst>
                      <p:cond evt="onMediaBookmark" delay="0">
                        <p:tgtEl>
                          <p14:bmkTgt spid="9" bmkName="Movie1_IntroductionSparklines_VF102206518迷你图从C5到43367"/>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迷你图从C5到43367"/>
                      </p:tgtEl>
                    </p:cond>
                  </p:nextCondLst>
                </p:seq>
                <p:seq concurrent="1" nextAc="seek">
                  <p:cTn id="112" restart="whenNotActive" fill="hold" evtFilter="cancelBubble" nodeType="interactiveSeq">
                    <p:stCondLst>
                      <p:cond evt="onMediaBookmark" delay="0">
                        <p:tgtEl>
                          <p14:bmkTgt spid="9" bmkName="Movie1_IntroductionSparklines_VF102206518这些迷你图显示了趋势线，从而即时展示了销售额变化。43467"/>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9"/>
                                            </p:tgtEl>
                                            <p:attrNameLst>
                                              <p:attrName>style.visibility</p:attrName>
                                            </p:attrNameLst>
                                          </p:cBhvr>
                                          <p:to>
                                            <p:strVal val="visible"/>
                                          </p:to>
                                        </p:set>
                                        <p:animEffect transition="in" filter="fade">
                                          <p:cBhvr>
                                            <p:cTn id="117" dur="500"/>
                                            <p:tgtEl>
                                              <p:spTgt spid="19"/>
                                            </p:tgtEl>
                                          </p:cBhvr>
                                        </p:animEffect>
                                      </p:childTnLst>
                                    </p:cTn>
                                  </p:par>
                                </p:childTnLst>
                              </p:cTn>
                            </p:par>
                          </p:childTnLst>
                        </p:cTn>
                      </p:par>
                    </p:childTnLst>
                  </p:cTn>
                  <p:nextCondLst>
                    <p:cond evt="onMediaBookmark" delay="0">
                      <p:tgtEl>
                        <p14:bmkTgt spid="9" bmkName="Movie1_IntroductionSparklines_VF102206518这些迷你图显示了趋势线，从而即时展示了销售额变化。43467"/>
                      </p:tgtEl>
                    </p:cond>
                  </p:nextCondLst>
                </p:seq>
                <p:seq concurrent="1" nextAc="seek">
                  <p:cTn id="118" restart="whenNotActive" fill="hold" evtFilter="cancelBubble" nodeType="interactiveSeq">
                    <p:stCondLst>
                      <p:cond evt="onMediaBookmark" delay="0">
                        <p:tgtEl>
                          <p14:bmkTgt spid="9" bmkName="Movie1_IntroductionSparklines_VF102206518这些迷你图显示了趋势线，从而即时展示了销售额变化。48800"/>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9"/>
                                            </p:tgtEl>
                                          </p:cBhvr>
                                        </p:animEffect>
                                        <p:set>
                                          <p:cBhvr>
                                            <p:cTn id="12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这些迷你图显示了趋势线，从而即时展示了销售额变化。48800"/>
                      </p:tgtEl>
                    </p:cond>
                  </p:nextCondLst>
                </p:seq>
                <p:seq concurrent="1" nextAc="seek">
                  <p:cTn id="124" restart="whenNotActive" fill="hold" evtFilter="cancelBubble" nodeType="interactiveSeq">
                    <p:stCondLst>
                      <p:cond evt="onMediaBookmark" delay="0">
                        <p:tgtEl>
                          <p14:bmkTgt spid="9" bmkName="Movie1_IntroductionSparklines_VF102206518例如，苏格兰长面包的趋势线显示销售额有所下滑，而在下方，48900"/>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20"/>
                                            </p:tgtEl>
                                            <p:attrNameLst>
                                              <p:attrName>style.visibility</p:attrName>
                                            </p:attrNameLst>
                                          </p:cBhvr>
                                          <p:to>
                                            <p:strVal val="visible"/>
                                          </p:to>
                                        </p:set>
                                        <p:animEffect transition="in" filter="fade">
                                          <p:cBhvr>
                                            <p:cTn id="129" dur="500"/>
                                            <p:tgtEl>
                                              <p:spTgt spid="20"/>
                                            </p:tgtEl>
                                          </p:cBhvr>
                                        </p:animEffect>
                                      </p:childTnLst>
                                    </p:cTn>
                                  </p:par>
                                </p:childTnLst>
                              </p:cTn>
                            </p:par>
                          </p:childTnLst>
                        </p:cTn>
                      </p:par>
                    </p:childTnLst>
                  </p:cTn>
                  <p:nextCondLst>
                    <p:cond evt="onMediaBookmark" delay="0">
                      <p:tgtEl>
                        <p14:bmkTgt spid="9" bmkName="Movie1_IntroductionSparklines_VF102206518例如，苏格兰长面包的趋势线显示销售额有所下滑，而在下方，48900"/>
                      </p:tgtEl>
                    </p:cond>
                  </p:nextCondLst>
                </p:seq>
                <p:seq concurrent="1" nextAc="seek">
                  <p:cTn id="130" restart="whenNotActive" fill="hold" evtFilter="cancelBubble" nodeType="interactiveSeq">
                    <p:stCondLst>
                      <p:cond evt="onMediaBookmark" delay="0">
                        <p:tgtEl>
                          <p14:bmkTgt spid="9" bmkName="Movie1_IntroductionSparklines_VF102206518例如，苏格兰长面包的趋势线显示销售额有所下滑，而在下方，54300"/>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20"/>
                                            </p:tgtEl>
                                          </p:cBhvr>
                                        </p:animEffect>
                                        <p:set>
                                          <p:cBhvr>
                                            <p:cTn id="13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例如，苏格兰长面包的趋势线显示销售额有所下滑，而在下方，54300"/>
                      </p:tgtEl>
                    </p:cond>
                  </p:nextCondLst>
                </p:seq>
                <p:seq concurrent="1" nextAc="seek">
                  <p:cTn id="136" restart="whenNotActive" fill="hold" evtFilter="cancelBubble" nodeType="interactiveSeq">
                    <p:stCondLst>
                      <p:cond evt="onMediaBookmark" delay="0">
                        <p:tgtEl>
                          <p14:bmkTgt spid="9" bmkName="Movie1_IntroductionSparklines_VF102206518罗德尼烤饼的趋势线显示销售额在上升。54400"/>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21"/>
                                            </p:tgtEl>
                                            <p:attrNameLst>
                                              <p:attrName>style.visibility</p:attrName>
                                            </p:attrNameLst>
                                          </p:cBhvr>
                                          <p:to>
                                            <p:strVal val="visible"/>
                                          </p:to>
                                        </p:set>
                                        <p:animEffect transition="in" filter="fade">
                                          <p:cBhvr>
                                            <p:cTn id="141" dur="500"/>
                                            <p:tgtEl>
                                              <p:spTgt spid="21"/>
                                            </p:tgtEl>
                                          </p:cBhvr>
                                        </p:animEffect>
                                      </p:childTnLst>
                                    </p:cTn>
                                  </p:par>
                                </p:childTnLst>
                              </p:cTn>
                            </p:par>
                          </p:childTnLst>
                        </p:cTn>
                      </p:par>
                    </p:childTnLst>
                  </p:cTn>
                  <p:nextCondLst>
                    <p:cond evt="onMediaBookmark" delay="0">
                      <p:tgtEl>
                        <p14:bmkTgt spid="9" bmkName="Movie1_IntroductionSparklines_VF102206518罗德尼烤饼的趋势线显示销售额在上升。54400"/>
                      </p:tgtEl>
                    </p:cond>
                  </p:nextCondLst>
                </p:seq>
                <p:seq concurrent="1" nextAc="seek">
                  <p:cTn id="142" restart="whenNotActive" fill="hold" evtFilter="cancelBubble" nodeType="interactiveSeq">
                    <p:stCondLst>
                      <p:cond evt="onMediaBookmark" delay="0">
                        <p:tgtEl>
                          <p14:bmkTgt spid="9" bmkName="Movie1_IntroductionSparklines_VF102206518罗德尼烤饼的趋势线显示销售额在上升。58033"/>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21"/>
                                            </p:tgtEl>
                                          </p:cBhvr>
                                        </p:animEffect>
                                        <p:set>
                                          <p:cBhvr>
                                            <p:cTn id="14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罗德尼烤饼的趋势线显示销售额在上升。58033"/>
                      </p:tgtEl>
                    </p:cond>
                  </p:nextCondLst>
                </p:seq>
                <p:seq concurrent="1" nextAc="seek">
                  <p:cTn id="148" restart="whenNotActive" fill="hold" evtFilter="cancelBubble" nodeType="interactiveSeq">
                    <p:stCondLst>
                      <p:cond evt="onMediaBookmark" delay="0">
                        <p:tgtEl>
                          <p14:bmkTgt spid="9" bmkName="Movie1_IntroductionSparklines_VF102206518最低点都带有红色标记，这样能够更加突出。58133"/>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22"/>
                                            </p:tgtEl>
                                            <p:attrNameLst>
                                              <p:attrName>style.visibility</p:attrName>
                                            </p:attrNameLst>
                                          </p:cBhvr>
                                          <p:to>
                                            <p:strVal val="visible"/>
                                          </p:to>
                                        </p:set>
                                        <p:animEffect transition="in" filter="fade">
                                          <p:cBhvr>
                                            <p:cTn id="153" dur="500"/>
                                            <p:tgtEl>
                                              <p:spTgt spid="22"/>
                                            </p:tgtEl>
                                          </p:cBhvr>
                                        </p:animEffect>
                                      </p:childTnLst>
                                    </p:cTn>
                                  </p:par>
                                </p:childTnLst>
                              </p:cTn>
                            </p:par>
                          </p:childTnLst>
                        </p:cTn>
                      </p:par>
                    </p:childTnLst>
                  </p:cTn>
                  <p:nextCondLst>
                    <p:cond evt="onMediaBookmark" delay="0">
                      <p:tgtEl>
                        <p14:bmkTgt spid="9" bmkName="Movie1_IntroductionSparklines_VF102206518最低点都带有红色标记，这样能够更加突出。58133"/>
                      </p:tgtEl>
                    </p:cond>
                  </p:nextCondLst>
                </p:seq>
                <p:seq concurrent="1" nextAc="seek">
                  <p:cTn id="154" restart="whenNotActive" fill="hold" evtFilter="cancelBubble" nodeType="interactiveSeq">
                    <p:stCondLst>
                      <p:cond evt="onMediaBookmark" delay="0">
                        <p:tgtEl>
                          <p14:bmkTgt spid="9" bmkName="Movie1_IntroductionSparklines_VF102206518最低点都带有红色标记，这样能够更加突出。61800"/>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22"/>
                                            </p:tgtEl>
                                          </p:cBhvr>
                                        </p:animEffect>
                                        <p:set>
                                          <p:cBhvr>
                                            <p:cTn id="15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最低点都带有红色标记，这样能够更加突出。61800"/>
                      </p:tgtEl>
                    </p:cond>
                  </p:nextCondLst>
                </p:seq>
                <p:seq concurrent="1" nextAc="seek">
                  <p:cTn id="160" restart="whenNotActive" fill="hold" evtFilter="cancelBubble" nodeType="interactiveSeq">
                    <p:stCondLst>
                      <p:cond evt="onMediaBookmark" delay="0">
                        <p:tgtEl>
                          <p14:bmkTgt spid="9" bmkName="Movie1_IntroductionSparklines_VF102206518请注意，迷你图可以快速直观地显示数据的变化，61900"/>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23"/>
                                            </p:tgtEl>
                                            <p:attrNameLst>
                                              <p:attrName>style.visibility</p:attrName>
                                            </p:attrNameLst>
                                          </p:cBhvr>
                                          <p:to>
                                            <p:strVal val="visible"/>
                                          </p:to>
                                        </p:set>
                                        <p:animEffect transition="in" filter="fade">
                                          <p:cBhvr>
                                            <p:cTn id="165" dur="500"/>
                                            <p:tgtEl>
                                              <p:spTgt spid="23"/>
                                            </p:tgtEl>
                                          </p:cBhvr>
                                        </p:animEffect>
                                      </p:childTnLst>
                                    </p:cTn>
                                  </p:par>
                                </p:childTnLst>
                              </p:cTn>
                            </p:par>
                          </p:childTnLst>
                        </p:cTn>
                      </p:par>
                    </p:childTnLst>
                  </p:cTn>
                  <p:nextCondLst>
                    <p:cond evt="onMediaBookmark" delay="0">
                      <p:tgtEl>
                        <p14:bmkTgt spid="9" bmkName="Movie1_IntroductionSparklines_VF102206518请注意，迷你图可以快速直观地显示数据的变化，61900"/>
                      </p:tgtEl>
                    </p:cond>
                  </p:nextCondLst>
                </p:seq>
                <p:seq concurrent="1" nextAc="seek">
                  <p:cTn id="166" restart="whenNotActive" fill="hold" evtFilter="cancelBubble" nodeType="interactiveSeq">
                    <p:stCondLst>
                      <p:cond evt="onMediaBookmark" delay="0">
                        <p:tgtEl>
                          <p14:bmkTgt spid="9" bmkName="Movie1_IntroductionSparklines_VF102206518请注意，迷你图可以快速直观地显示数据的变化，65933"/>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23"/>
                                            </p:tgtEl>
                                          </p:cBhvr>
                                        </p:animEffect>
                                        <p:set>
                                          <p:cBhvr>
                                            <p:cTn id="17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请注意，迷你图可以快速直观地显示数据的变化，65933"/>
                      </p:tgtEl>
                    </p:cond>
                  </p:nextCondLst>
                </p:seq>
                <p:seq concurrent="1" nextAc="seek">
                  <p:cTn id="172" restart="whenNotActive" fill="hold" evtFilter="cancelBubble" nodeType="interactiveSeq">
                    <p:stCondLst>
                      <p:cond evt="onMediaBookmark" delay="0">
                        <p:tgtEl>
                          <p14:bmkTgt spid="9" bmkName="Movie1_IntroductionSparklines_VF102206518但不能显示数据变化的原因。66033"/>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4"/>
                                            </p:tgtEl>
                                            <p:attrNameLst>
                                              <p:attrName>style.visibility</p:attrName>
                                            </p:attrNameLst>
                                          </p:cBhvr>
                                          <p:to>
                                            <p:strVal val="visible"/>
                                          </p:to>
                                        </p:set>
                                        <p:animEffect transition="in" filter="fade">
                                          <p:cBhvr>
                                            <p:cTn id="177" dur="500"/>
                                            <p:tgtEl>
                                              <p:spTgt spid="24"/>
                                            </p:tgtEl>
                                          </p:cBhvr>
                                        </p:animEffect>
                                      </p:childTnLst>
                                    </p:cTn>
                                  </p:par>
                                </p:childTnLst>
                              </p:cTn>
                            </p:par>
                          </p:childTnLst>
                        </p:cTn>
                      </p:par>
                    </p:childTnLst>
                  </p:cTn>
                  <p:nextCondLst>
                    <p:cond evt="onMediaBookmark" delay="0">
                      <p:tgtEl>
                        <p14:bmkTgt spid="9" bmkName="Movie1_IntroductionSparklines_VF102206518但不能显示数据变化的原因。66033"/>
                      </p:tgtEl>
                    </p:cond>
                  </p:nextCondLst>
                </p:seq>
                <p:seq concurrent="1" nextAc="seek">
                  <p:cTn id="178" restart="whenNotActive" fill="hold" evtFilter="cancelBubble" nodeType="interactiveSeq">
                    <p:stCondLst>
                      <p:cond evt="onMediaBookmark" delay="0">
                        <p:tgtEl>
                          <p14:bmkTgt spid="9" bmkName="Movie1_IntroductionSparklines_VF102206518但不能显示数据变化的原因。68933"/>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4"/>
                                            </p:tgtEl>
                                          </p:cBhvr>
                                        </p:animEffect>
                                        <p:set>
                                          <p:cBhvr>
                                            <p:cTn id="18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但不能显示数据变化的原因。68933"/>
                      </p:tgtEl>
                    </p:cond>
                  </p:nextCondLst>
                </p:seq>
                <p:seq concurrent="1" nextAc="seek">
                  <p:cTn id="184" restart="whenNotActive" fill="hold" evtFilter="cancelBubble" nodeType="interactiveSeq">
                    <p:stCondLst>
                      <p:cond evt="onMediaBookmark" delay="0">
                        <p:tgtEl>
                          <p14:bmkTgt spid="9" bmkName="Movie1_IntroductionSparklines_VF102206518将迷你图放置在数据旁边可以产生非常棒的效果。6903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5"/>
                                            </p:tgtEl>
                                            <p:attrNameLst>
                                              <p:attrName>style.visibility</p:attrName>
                                            </p:attrNameLst>
                                          </p:cBhvr>
                                          <p:to>
                                            <p:strVal val="visible"/>
                                          </p:to>
                                        </p:set>
                                        <p:animEffect transition="in" filter="fade">
                                          <p:cBhvr>
                                            <p:cTn id="189" dur="500"/>
                                            <p:tgtEl>
                                              <p:spTgt spid="25"/>
                                            </p:tgtEl>
                                          </p:cBhvr>
                                        </p:animEffect>
                                      </p:childTnLst>
                                    </p:cTn>
                                  </p:par>
                                </p:childTnLst>
                              </p:cTn>
                            </p:par>
                          </p:childTnLst>
                        </p:cTn>
                      </p:par>
                    </p:childTnLst>
                  </p:cTn>
                  <p:nextCondLst>
                    <p:cond evt="onMediaBookmark" delay="0">
                      <p:tgtEl>
                        <p14:bmkTgt spid="9" bmkName="Movie1_IntroductionSparklines_VF102206518将迷你图放置在数据旁边可以产生非常棒的效果。69033"/>
                      </p:tgtEl>
                    </p:cond>
                  </p:nextCondLst>
                </p:seq>
                <p:seq concurrent="1" nextAc="seek">
                  <p:cTn id="190" restart="whenNotActive" fill="hold" evtFilter="cancelBubble" nodeType="interactiveSeq">
                    <p:stCondLst>
                      <p:cond evt="onMediaBookmark" delay="0">
                        <p:tgtEl>
                          <p14:bmkTgt spid="9" bmkName="Movie1_IntroductionSparklines_VF102206518将迷你图放置在数据旁边可以产生非常棒的效果。73300"/>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5"/>
                                            </p:tgtEl>
                                          </p:cBhvr>
                                        </p:animEffect>
                                        <p:set>
                                          <p:cBhvr>
                                            <p:cTn id="19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将迷你图放置在数据旁边可以产生非常棒的效果。73300"/>
                      </p:tgtEl>
                    </p:cond>
                  </p:nextCondLst>
                </p:seq>
                <p:seq concurrent="1" nextAc="seek">
                  <p:cTn id="196" restart="whenNotActive" fill="hold" evtFilter="cancelBubble" nodeType="interactiveSeq">
                    <p:stCondLst>
                      <p:cond evt="onMediaBookmark" delay="0">
                        <p:tgtEl>
                          <p14:bmkTgt spid="9" bmkName="Movie1_IntroductionSparklines_VF102206518这是罗斯文商贸公司在四个不同地区的销售数据：76333"/>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6"/>
                                            </p:tgtEl>
                                            <p:attrNameLst>
                                              <p:attrName>style.visibility</p:attrName>
                                            </p:attrNameLst>
                                          </p:cBhvr>
                                          <p:to>
                                            <p:strVal val="visible"/>
                                          </p:to>
                                        </p:set>
                                        <p:animEffect transition="in" filter="fade">
                                          <p:cBhvr>
                                            <p:cTn id="201" dur="500"/>
                                            <p:tgtEl>
                                              <p:spTgt spid="26"/>
                                            </p:tgtEl>
                                          </p:cBhvr>
                                        </p:animEffect>
                                      </p:childTnLst>
                                    </p:cTn>
                                  </p:par>
                                </p:childTnLst>
                              </p:cTn>
                            </p:par>
                          </p:childTnLst>
                        </p:cTn>
                      </p:par>
                    </p:childTnLst>
                  </p:cTn>
                  <p:nextCondLst>
                    <p:cond evt="onMediaBookmark" delay="0">
                      <p:tgtEl>
                        <p14:bmkTgt spid="9" bmkName="Movie1_IntroductionSparklines_VF102206518这是罗斯文商贸公司在四个不同地区的销售数据：76333"/>
                      </p:tgtEl>
                    </p:cond>
                  </p:nextCondLst>
                </p:seq>
                <p:seq concurrent="1" nextAc="seek">
                  <p:cTn id="202" restart="whenNotActive" fill="hold" evtFilter="cancelBubble" nodeType="interactiveSeq">
                    <p:stCondLst>
                      <p:cond evt="onMediaBookmark" delay="0">
                        <p:tgtEl>
                          <p14:bmkTgt spid="9" bmkName="Movie1_IntroductionSparklines_VF102206518这是罗斯文商贸公司在四个不同地区的销售数据：80533"/>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6"/>
                                            </p:tgtEl>
                                          </p:cBhvr>
                                        </p:animEffect>
                                        <p:set>
                                          <p:cBhvr>
                                            <p:cTn id="20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这是罗斯文商贸公司在四个不同地区的销售数据：80533"/>
                      </p:tgtEl>
                    </p:cond>
                  </p:nextCondLst>
                </p:seq>
                <p:seq concurrent="1" nextAc="seek">
                  <p:cTn id="208" restart="whenNotActive" fill="hold" evtFilter="cancelBubble" nodeType="interactiveSeq">
                    <p:stCondLst>
                      <p:cond evt="onMediaBookmark" delay="0">
                        <p:tgtEl>
                          <p14:bmkTgt spid="9" bmkName="Movie1_IntroductionSparklines_VF102206518东部、南部、北部和西部。80633"/>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7"/>
                                            </p:tgtEl>
                                            <p:attrNameLst>
                                              <p:attrName>style.visibility</p:attrName>
                                            </p:attrNameLst>
                                          </p:cBhvr>
                                          <p:to>
                                            <p:strVal val="visible"/>
                                          </p:to>
                                        </p:set>
                                        <p:animEffect transition="in" filter="fade">
                                          <p:cBhvr>
                                            <p:cTn id="213" dur="500"/>
                                            <p:tgtEl>
                                              <p:spTgt spid="27"/>
                                            </p:tgtEl>
                                          </p:cBhvr>
                                        </p:animEffect>
                                      </p:childTnLst>
                                    </p:cTn>
                                  </p:par>
                                </p:childTnLst>
                              </p:cTn>
                            </p:par>
                          </p:childTnLst>
                        </p:cTn>
                      </p:par>
                    </p:childTnLst>
                  </p:cTn>
                  <p:nextCondLst>
                    <p:cond evt="onMediaBookmark" delay="0">
                      <p:tgtEl>
                        <p14:bmkTgt spid="9" bmkName="Movie1_IntroductionSparklines_VF102206518东部、南部、北部和西部。80633"/>
                      </p:tgtEl>
                    </p:cond>
                  </p:nextCondLst>
                </p:seq>
                <p:seq concurrent="1" nextAc="seek">
                  <p:cTn id="214" restart="whenNotActive" fill="hold" evtFilter="cancelBubble" nodeType="interactiveSeq">
                    <p:stCondLst>
                      <p:cond evt="onMediaBookmark" delay="0">
                        <p:tgtEl>
                          <p14:bmkTgt spid="9" bmkName="Movie1_IntroductionSparklines_VF102206518东部、南部、北部和西部。83600"/>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7"/>
                                            </p:tgtEl>
                                          </p:cBhvr>
                                        </p:animEffect>
                                        <p:set>
                                          <p:cBhvr>
                                            <p:cTn id="2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东部、南部、北部和西部。83600"/>
                      </p:tgtEl>
                    </p:cond>
                  </p:nextCondLst>
                </p:seq>
                <p:seq concurrent="1" nextAc="seek">
                  <p:cTn id="220" restart="whenNotActive" fill="hold" evtFilter="cancelBubble" nodeType="interactiveSeq">
                    <p:stCondLst>
                      <p:cond evt="onMediaBookmark" delay="0">
                        <p:tgtEl>
                          <p14:bmkTgt spid="9" bmkName="Movie1_IntroductionSparklines_VF102206518G列中展示了对数据应用的柱形迷你图。83700"/>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8"/>
                                            </p:tgtEl>
                                            <p:attrNameLst>
                                              <p:attrName>style.visibility</p:attrName>
                                            </p:attrNameLst>
                                          </p:cBhvr>
                                          <p:to>
                                            <p:strVal val="visible"/>
                                          </p:to>
                                        </p:set>
                                        <p:animEffect transition="in" filter="fade">
                                          <p:cBhvr>
                                            <p:cTn id="225" dur="500"/>
                                            <p:tgtEl>
                                              <p:spTgt spid="28"/>
                                            </p:tgtEl>
                                          </p:cBhvr>
                                        </p:animEffect>
                                      </p:childTnLst>
                                    </p:cTn>
                                  </p:par>
                                </p:childTnLst>
                              </p:cTn>
                            </p:par>
                          </p:childTnLst>
                        </p:cTn>
                      </p:par>
                    </p:childTnLst>
                  </p:cTn>
                  <p:nextCondLst>
                    <p:cond evt="onMediaBookmark" delay="0">
                      <p:tgtEl>
                        <p14:bmkTgt spid="9" bmkName="Movie1_IntroductionSparklines_VF102206518G列中展示了对数据应用的柱形迷你图。83700"/>
                      </p:tgtEl>
                    </p:cond>
                  </p:nextCondLst>
                </p:seq>
                <p:seq concurrent="1" nextAc="seek">
                  <p:cTn id="226" restart="whenNotActive" fill="hold" evtFilter="cancelBubble" nodeType="interactiveSeq">
                    <p:stCondLst>
                      <p:cond evt="onMediaBookmark" delay="0">
                        <p:tgtEl>
                          <p14:bmkTgt spid="9" bmkName="Movie1_IntroductionSparklines_VF102206518G列中展示了对数据应用的柱形迷你图。88100"/>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8"/>
                                            </p:tgtEl>
                                          </p:cBhvr>
                                        </p:animEffect>
                                        <p:set>
                                          <p:cBhvr>
                                            <p:cTn id="2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G列中展示了对数据应用的柱形迷你图。88100"/>
                      </p:tgtEl>
                    </p:cond>
                  </p:nextCondLst>
                </p:seq>
                <p:seq concurrent="1" nextAc="seek">
                  <p:cTn id="232" restart="whenNotActive" fill="hold" evtFilter="cancelBubble" nodeType="interactiveSeq">
                    <p:stCondLst>
                      <p:cond evt="onMediaBookmark" delay="0">
                        <p:tgtEl>
                          <p14:bmkTgt spid="9" bmkName="Movie1_IntroductionSparklines_VF102206518这些迷你图由一系列垂直柱形组成。88200"/>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9"/>
                                            </p:tgtEl>
                                            <p:attrNameLst>
                                              <p:attrName>style.visibility</p:attrName>
                                            </p:attrNameLst>
                                          </p:cBhvr>
                                          <p:to>
                                            <p:strVal val="visible"/>
                                          </p:to>
                                        </p:set>
                                        <p:animEffect transition="in" filter="fade">
                                          <p:cBhvr>
                                            <p:cTn id="237" dur="500"/>
                                            <p:tgtEl>
                                              <p:spTgt spid="29"/>
                                            </p:tgtEl>
                                          </p:cBhvr>
                                        </p:animEffect>
                                      </p:childTnLst>
                                    </p:cTn>
                                  </p:par>
                                </p:childTnLst>
                              </p:cTn>
                            </p:par>
                          </p:childTnLst>
                        </p:cTn>
                      </p:par>
                    </p:childTnLst>
                  </p:cTn>
                  <p:nextCondLst>
                    <p:cond evt="onMediaBookmark" delay="0">
                      <p:tgtEl>
                        <p14:bmkTgt spid="9" bmkName="Movie1_IntroductionSparklines_VF102206518这些迷你图由一系列垂直柱形组成。88200"/>
                      </p:tgtEl>
                    </p:cond>
                  </p:nextCondLst>
                </p:seq>
                <p:seq concurrent="1" nextAc="seek">
                  <p:cTn id="238" restart="whenNotActive" fill="hold" evtFilter="cancelBubble" nodeType="interactiveSeq">
                    <p:stCondLst>
                      <p:cond evt="onMediaBookmark" delay="0">
                        <p:tgtEl>
                          <p14:bmkTgt spid="9" bmkName="Movie1_IntroductionSparklines_VF102206518这些迷你图由一系列垂直柱形组成。91433"/>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9"/>
                                            </p:tgtEl>
                                          </p:cBhvr>
                                        </p:animEffect>
                                        <p:set>
                                          <p:cBhvr>
                                            <p:cTn id="24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这些迷你图由一系列垂直柱形组成。91433"/>
                      </p:tgtEl>
                    </p:cond>
                  </p:nextCondLst>
                </p:seq>
                <p:seq concurrent="1" nextAc="seek">
                  <p:cTn id="244" restart="whenNotActive" fill="hold" evtFilter="cancelBubble" nodeType="interactiveSeq">
                    <p:stCondLst>
                      <p:cond evt="onMediaBookmark" delay="0">
                        <p:tgtEl>
                          <p14:bmkTgt spid="9" bmkName="Movie1_IntroductionSparklines_VF102206518如果柱形较大，则表示值较大。91533"/>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30"/>
                                            </p:tgtEl>
                                            <p:attrNameLst>
                                              <p:attrName>style.visibility</p:attrName>
                                            </p:attrNameLst>
                                          </p:cBhvr>
                                          <p:to>
                                            <p:strVal val="visible"/>
                                          </p:to>
                                        </p:set>
                                        <p:animEffect transition="in" filter="fade">
                                          <p:cBhvr>
                                            <p:cTn id="249" dur="500"/>
                                            <p:tgtEl>
                                              <p:spTgt spid="30"/>
                                            </p:tgtEl>
                                          </p:cBhvr>
                                        </p:animEffect>
                                      </p:childTnLst>
                                    </p:cTn>
                                  </p:par>
                                </p:childTnLst>
                              </p:cTn>
                            </p:par>
                          </p:childTnLst>
                        </p:cTn>
                      </p:par>
                    </p:childTnLst>
                  </p:cTn>
                  <p:nextCondLst>
                    <p:cond evt="onMediaBookmark" delay="0">
                      <p:tgtEl>
                        <p14:bmkTgt spid="9" bmkName="Movie1_IntroductionSparklines_VF102206518如果柱形较大，则表示值较大。91533"/>
                      </p:tgtEl>
                    </p:cond>
                  </p:nextCondLst>
                </p:seq>
                <p:seq concurrent="1" nextAc="seek">
                  <p:cTn id="250" restart="whenNotActive" fill="hold" evtFilter="cancelBubble" nodeType="interactiveSeq">
                    <p:stCondLst>
                      <p:cond evt="onMediaBookmark" delay="0">
                        <p:tgtEl>
                          <p14:bmkTgt spid="9" bmkName="Movie1_IntroductionSparklines_VF102206518如果柱形较大，则表示值较大。94467"/>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30"/>
                                            </p:tgtEl>
                                          </p:cBhvr>
                                        </p:animEffect>
                                        <p:set>
                                          <p:cBhvr>
                                            <p:cTn id="25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如果柱形较大，则表示值较大。94467"/>
                      </p:tgtEl>
                    </p:cond>
                  </p:nextCondLst>
                </p:seq>
                <p:seq concurrent="1" nextAc="seek">
                  <p:cTn id="256" restart="whenNotActive" fill="hold" evtFilter="cancelBubble" nodeType="interactiveSeq">
                    <p:stCondLst>
                      <p:cond evt="onMediaBookmark" delay="0">
                        <p:tgtEl>
                          <p14:bmkTgt spid="9" bmkName="Movie1_IntroductionSparklines_VF102206518迷你图显示销售额模式。94567"/>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31"/>
                                            </p:tgtEl>
                                            <p:attrNameLst>
                                              <p:attrName>style.visibility</p:attrName>
                                            </p:attrNameLst>
                                          </p:cBhvr>
                                          <p:to>
                                            <p:strVal val="visible"/>
                                          </p:to>
                                        </p:set>
                                        <p:animEffect transition="in" filter="fade">
                                          <p:cBhvr>
                                            <p:cTn id="261" dur="500"/>
                                            <p:tgtEl>
                                              <p:spTgt spid="31"/>
                                            </p:tgtEl>
                                          </p:cBhvr>
                                        </p:animEffect>
                                      </p:childTnLst>
                                    </p:cTn>
                                  </p:par>
                                </p:childTnLst>
                              </p:cTn>
                            </p:par>
                          </p:childTnLst>
                        </p:cTn>
                      </p:par>
                    </p:childTnLst>
                  </p:cTn>
                  <p:nextCondLst>
                    <p:cond evt="onMediaBookmark" delay="0">
                      <p:tgtEl>
                        <p14:bmkTgt spid="9" bmkName="Movie1_IntroductionSparklines_VF102206518迷你图显示销售额模式。94567"/>
                      </p:tgtEl>
                    </p:cond>
                  </p:nextCondLst>
                </p:seq>
                <p:seq concurrent="1" nextAc="seek">
                  <p:cTn id="262" restart="whenNotActive" fill="hold" evtFilter="cancelBubble" nodeType="interactiveSeq">
                    <p:stCondLst>
                      <p:cond evt="onMediaBookmark" delay="0">
                        <p:tgtEl>
                          <p14:bmkTgt spid="9" bmkName="Movie1_IntroductionSparklines_VF102206518迷你图显示销售额模式。97100"/>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31"/>
                                            </p:tgtEl>
                                          </p:cBhvr>
                                        </p:animEffect>
                                        <p:set>
                                          <p:cBhvr>
                                            <p:cTn id="26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迷你图显示销售额模式。97100"/>
                      </p:tgtEl>
                    </p:cond>
                  </p:nextCondLst>
                </p:seq>
                <p:seq concurrent="1" nextAc="seek">
                  <p:cTn id="268" restart="whenNotActive" fill="hold" evtFilter="cancelBubble" nodeType="interactiveSeq">
                    <p:stCondLst>
                      <p:cond evt="onMediaBookmark" delay="0">
                        <p:tgtEl>
                          <p14:bmkTgt spid="9" bmkName="Movie1_IntroductionSparklines_VF102206518您只需看一下，就能了解到西部地区的趋势显示销售额正在下滑。97200"/>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32"/>
                                            </p:tgtEl>
                                            <p:attrNameLst>
                                              <p:attrName>style.visibility</p:attrName>
                                            </p:attrNameLst>
                                          </p:cBhvr>
                                          <p:to>
                                            <p:strVal val="visible"/>
                                          </p:to>
                                        </p:set>
                                        <p:animEffect transition="in" filter="fade">
                                          <p:cBhvr>
                                            <p:cTn id="273" dur="500"/>
                                            <p:tgtEl>
                                              <p:spTgt spid="32"/>
                                            </p:tgtEl>
                                          </p:cBhvr>
                                        </p:animEffect>
                                      </p:childTnLst>
                                    </p:cTn>
                                  </p:par>
                                </p:childTnLst>
                              </p:cTn>
                            </p:par>
                          </p:childTnLst>
                        </p:cTn>
                      </p:par>
                    </p:childTnLst>
                  </p:cTn>
                  <p:nextCondLst>
                    <p:cond evt="onMediaBookmark" delay="0">
                      <p:tgtEl>
                        <p14:bmkTgt spid="9" bmkName="Movie1_IntroductionSparklines_VF102206518您只需看一下，就能了解到西部地区的趋势显示销售额正在下滑。97200"/>
                      </p:tgtEl>
                    </p:cond>
                  </p:nextCondLst>
                </p:seq>
                <p:seq concurrent="1" nextAc="seek">
                  <p:cTn id="274" restart="whenNotActive" fill="hold" evtFilter="cancelBubble" nodeType="interactiveSeq">
                    <p:stCondLst>
                      <p:cond evt="onMediaBookmark" delay="0">
                        <p:tgtEl>
                          <p14:bmkTgt spid="9" bmkName="Movie1_IntroductionSparklines_VF102206518您只需看一下，就能了解到西部地区的趋势显示销售额正在下滑。103867"/>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32"/>
                                            </p:tgtEl>
                                          </p:cBhvr>
                                        </p:animEffect>
                                        <p:set>
                                          <p:cBhvr>
                                            <p:cTn id="27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您只需看一下，就能了解到西部地区的趋势显示销售额正在下滑。103867"/>
                      </p:tgtEl>
                    </p:cond>
                  </p:nextCondLst>
                </p:seq>
                <p:seq concurrent="1" nextAc="seek">
                  <p:cTn id="280" restart="whenNotActive" fill="hold" evtFilter="cancelBubble" nodeType="interactiveSeq">
                    <p:stCondLst>
                      <p:cond evt="onMediaBookmark" delay="0">
                        <p:tgtEl>
                          <p14:bmkTgt spid="9" bmkName="Movie1_IntroductionSparklines_VF102206518而东部和北部地区第四季度的销售额要好于其他两个地区。103967"/>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33"/>
                                            </p:tgtEl>
                                            <p:attrNameLst>
                                              <p:attrName>style.visibility</p:attrName>
                                            </p:attrNameLst>
                                          </p:cBhvr>
                                          <p:to>
                                            <p:strVal val="visible"/>
                                          </p:to>
                                        </p:set>
                                        <p:animEffect transition="in" filter="fade">
                                          <p:cBhvr>
                                            <p:cTn id="285" dur="500"/>
                                            <p:tgtEl>
                                              <p:spTgt spid="33"/>
                                            </p:tgtEl>
                                          </p:cBhvr>
                                        </p:animEffect>
                                      </p:childTnLst>
                                    </p:cTn>
                                  </p:par>
                                </p:childTnLst>
                              </p:cTn>
                            </p:par>
                          </p:childTnLst>
                        </p:cTn>
                      </p:par>
                    </p:childTnLst>
                  </p:cTn>
                  <p:nextCondLst>
                    <p:cond evt="onMediaBookmark" delay="0">
                      <p:tgtEl>
                        <p14:bmkTgt spid="9" bmkName="Movie1_IntroductionSparklines_VF102206518而东部和北部地区第四季度的销售额要好于其他两个地区。103967"/>
                      </p:tgtEl>
                    </p:cond>
                  </p:nextCondLst>
                </p:seq>
                <p:seq concurrent="1" nextAc="seek">
                  <p:cTn id="286" restart="whenNotActive" fill="hold" evtFilter="cancelBubble" nodeType="interactiveSeq">
                    <p:stCondLst>
                      <p:cond evt="onMediaBookmark" delay="0">
                        <p:tgtEl>
                          <p14:bmkTgt spid="9" bmkName="Movie1_IntroductionSparklines_VF102206518而东部和北部地区第四季度的销售额要好于其他两个地区。109233"/>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33"/>
                                            </p:tgtEl>
                                          </p:cBhvr>
                                        </p:animEffect>
                                        <p:set>
                                          <p:cBhvr>
                                            <p:cTn id="29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而东部和北部地区第四季度的销售额要好于其他两个地区。109233"/>
                      </p:tgtEl>
                    </p:cond>
                  </p:nextCondLst>
                </p:seq>
                <p:seq concurrent="1" nextAc="seek">
                  <p:cTn id="292" restart="whenNotActive" fill="hold" evtFilter="cancelBubble" nodeType="interactiveSeq">
                    <p:stCondLst>
                      <p:cond evt="onMediaBookmark" delay="0">
                        <p:tgtEl>
                          <p14:bmkTgt spid="9" bmkName="Movie1_IntroductionSparklines_VF102206518最高点用灰色表示，最低点用红色表示，这样能够更加轻松地了解最高和最低值。109333"/>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34"/>
                                            </p:tgtEl>
                                            <p:attrNameLst>
                                              <p:attrName>style.visibility</p:attrName>
                                            </p:attrNameLst>
                                          </p:cBhvr>
                                          <p:to>
                                            <p:strVal val="visible"/>
                                          </p:to>
                                        </p:set>
                                        <p:animEffect transition="in" filter="fade">
                                          <p:cBhvr>
                                            <p:cTn id="297" dur="500"/>
                                            <p:tgtEl>
                                              <p:spTgt spid="34"/>
                                            </p:tgtEl>
                                          </p:cBhvr>
                                        </p:animEffect>
                                      </p:childTnLst>
                                    </p:cTn>
                                  </p:par>
                                </p:childTnLst>
                              </p:cTn>
                            </p:par>
                          </p:childTnLst>
                        </p:cTn>
                      </p:par>
                    </p:childTnLst>
                  </p:cTn>
                  <p:nextCondLst>
                    <p:cond evt="onMediaBookmark" delay="0">
                      <p:tgtEl>
                        <p14:bmkTgt spid="9" bmkName="Movie1_IntroductionSparklines_VF102206518最高点用灰色表示，最低点用红色表示，这样能够更加轻松地了解最高和最低值。109333"/>
                      </p:tgtEl>
                    </p:cond>
                  </p:nextCondLst>
                </p:seq>
                <p:seq concurrent="1" nextAc="seek">
                  <p:cTn id="298" restart="whenNotActive" fill="hold" evtFilter="cancelBubble" nodeType="interactiveSeq">
                    <p:stCondLst>
                      <p:cond evt="onMediaBookmark" delay="0">
                        <p:tgtEl>
                          <p14:bmkTgt spid="9" bmkName="Movie1_IntroductionSparklines_VF102206518最高点用灰色表示，最低点用红色表示，这样能够更加轻松地了解最高和最低值。116600"/>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34"/>
                                            </p:tgtEl>
                                          </p:cBhvr>
                                        </p:animEffect>
                                        <p:set>
                                          <p:cBhvr>
                                            <p:cTn id="30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最高点用灰色表示，最低点用红色表示，这样能够更加轻松地了解最高和最低值。116600"/>
                      </p:tgtEl>
                    </p:cond>
                  </p:nextCondLst>
                </p:seq>
                <p:seq concurrent="1" nextAc="seek">
                  <p:cTn id="304" restart="whenNotActive" fill="hold" evtFilter="cancelBubble" nodeType="interactiveSeq">
                    <p:stCondLst>
                      <p:cond evt="onMediaBookmark" delay="0">
                        <p:tgtEl>
                          <p14:bmkTgt spid="9" bmkName="Movie1_IntroductionSparklines_VF102206518这是罗斯文商贸公司股票五年期间的表现，G列中显示了盈亏迷你图。118967"/>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clickEffect">
                                      <p:stCondLst>
                                        <p:cond delay="100"/>
                                      </p:stCondLst>
                                      <p:childTnLst>
                                        <p:set>
                                          <p:cBhvr>
                                            <p:cTn id="308" dur="1" fill="hold">
                                              <p:stCondLst>
                                                <p:cond delay="0"/>
                                              </p:stCondLst>
                                            </p:cTn>
                                            <p:tgtEl>
                                              <p:spTgt spid="35"/>
                                            </p:tgtEl>
                                            <p:attrNameLst>
                                              <p:attrName>style.visibility</p:attrName>
                                            </p:attrNameLst>
                                          </p:cBhvr>
                                          <p:to>
                                            <p:strVal val="visible"/>
                                          </p:to>
                                        </p:set>
                                        <p:animEffect transition="in" filter="fade">
                                          <p:cBhvr>
                                            <p:cTn id="309" dur="500"/>
                                            <p:tgtEl>
                                              <p:spTgt spid="35"/>
                                            </p:tgtEl>
                                          </p:cBhvr>
                                        </p:animEffect>
                                      </p:childTnLst>
                                    </p:cTn>
                                  </p:par>
                                </p:childTnLst>
                              </p:cTn>
                            </p:par>
                          </p:childTnLst>
                        </p:cTn>
                      </p:par>
                    </p:childTnLst>
                  </p:cTn>
                  <p:nextCondLst>
                    <p:cond evt="onMediaBookmark" delay="0">
                      <p:tgtEl>
                        <p14:bmkTgt spid="9" bmkName="Movie1_IntroductionSparklines_VF102206518这是罗斯文商贸公司股票五年期间的表现，G列中显示了盈亏迷你图。118967"/>
                      </p:tgtEl>
                    </p:cond>
                  </p:nextCondLst>
                </p:seq>
                <p:seq concurrent="1" nextAc="seek">
                  <p:cTn id="310" restart="whenNotActive" fill="hold" evtFilter="cancelBubble" nodeType="interactiveSeq">
                    <p:stCondLst>
                      <p:cond evt="onMediaBookmark" delay="0">
                        <p:tgtEl>
                          <p14:bmkTgt spid="9" bmkName="Movie1_IntroductionSparklines_VF102206518这是罗斯文商贸公司股票五年期间的表现，G列中显示了盈亏迷你图。125467"/>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clickEffect">
                                      <p:stCondLst>
                                        <p:cond delay="100"/>
                                      </p:stCondLst>
                                      <p:childTnLst>
                                        <p:animEffect transition="out" filter="fade">
                                          <p:cBhvr>
                                            <p:cTn id="314" dur="500"/>
                                            <p:tgtEl>
                                              <p:spTgt spid="35"/>
                                            </p:tgtEl>
                                          </p:cBhvr>
                                        </p:animEffect>
                                        <p:set>
                                          <p:cBhvr>
                                            <p:cTn id="31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这是罗斯文商贸公司股票五年期间的表现，G列中显示了盈亏迷你图。125467"/>
                      </p:tgtEl>
                    </p:cond>
                  </p:nextCondLst>
                </p:seq>
                <p:seq concurrent="1" nextAc="seek">
                  <p:cTn id="316" restart="whenNotActive" fill="hold" evtFilter="cancelBubble" nodeType="interactiveSeq">
                    <p:stCondLst>
                      <p:cond evt="onMediaBookmark" delay="0">
                        <p:tgtEl>
                          <p14:bmkTgt spid="9" bmkName="Movie1_IntroductionSparklines_VF102206518该迷你图显示了一年中股票的涨跌情况。125567"/>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clickEffect">
                                      <p:stCondLst>
                                        <p:cond delay="100"/>
                                      </p:stCondLst>
                                      <p:childTnLst>
                                        <p:set>
                                          <p:cBhvr>
                                            <p:cTn id="320" dur="1" fill="hold">
                                              <p:stCondLst>
                                                <p:cond delay="0"/>
                                              </p:stCondLst>
                                            </p:cTn>
                                            <p:tgtEl>
                                              <p:spTgt spid="36"/>
                                            </p:tgtEl>
                                            <p:attrNameLst>
                                              <p:attrName>style.visibility</p:attrName>
                                            </p:attrNameLst>
                                          </p:cBhvr>
                                          <p:to>
                                            <p:strVal val="visible"/>
                                          </p:to>
                                        </p:set>
                                        <p:animEffect transition="in" filter="fade">
                                          <p:cBhvr>
                                            <p:cTn id="321" dur="500"/>
                                            <p:tgtEl>
                                              <p:spTgt spid="36"/>
                                            </p:tgtEl>
                                          </p:cBhvr>
                                        </p:animEffect>
                                      </p:childTnLst>
                                    </p:cTn>
                                  </p:par>
                                </p:childTnLst>
                              </p:cTn>
                            </p:par>
                          </p:childTnLst>
                        </p:cTn>
                      </p:par>
                    </p:childTnLst>
                  </p:cTn>
                  <p:nextCondLst>
                    <p:cond evt="onMediaBookmark" delay="0">
                      <p:tgtEl>
                        <p14:bmkTgt spid="9" bmkName="Movie1_IntroductionSparklines_VF102206518该迷你图显示了一年中股票的涨跌情况。125567"/>
                      </p:tgtEl>
                    </p:cond>
                  </p:nextCondLst>
                </p:seq>
                <p:seq concurrent="1" nextAc="seek">
                  <p:cTn id="322" restart="whenNotActive" fill="hold" evtFilter="cancelBubble" nodeType="interactiveSeq">
                    <p:stCondLst>
                      <p:cond evt="onMediaBookmark" delay="0">
                        <p:tgtEl>
                          <p14:bmkTgt spid="9" bmkName="Movie1_IntroductionSparklines_VF102206518该迷你图显示了一年中股票的涨跌情况。129167"/>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clickEffect">
                                      <p:stCondLst>
                                        <p:cond delay="100"/>
                                      </p:stCondLst>
                                      <p:childTnLst>
                                        <p:animEffect transition="out" filter="fade">
                                          <p:cBhvr>
                                            <p:cTn id="326" dur="500"/>
                                            <p:tgtEl>
                                              <p:spTgt spid="36"/>
                                            </p:tgtEl>
                                          </p:cBhvr>
                                        </p:animEffect>
                                        <p:set>
                                          <p:cBhvr>
                                            <p:cTn id="32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该迷你图显示了一年中股票的涨跌情况。129167"/>
                      </p:tgtEl>
                    </p:cond>
                  </p:nextCondLst>
                </p:seq>
                <p:seq concurrent="1" nextAc="seek">
                  <p:cTn id="328" restart="whenNotActive" fill="hold" evtFilter="cancelBubble" nodeType="interactiveSeq">
                    <p:stCondLst>
                      <p:cond evt="onMediaBookmark" delay="0">
                        <p:tgtEl>
                          <p14:bmkTgt spid="9" bmkName="Movie1_IntroductionSparklines_VF102206518对于正值，小方块位于上方，表示股票上涨。129267"/>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clickEffect">
                                      <p:stCondLst>
                                        <p:cond delay="100"/>
                                      </p:stCondLst>
                                      <p:childTnLst>
                                        <p:set>
                                          <p:cBhvr>
                                            <p:cTn id="332" dur="1" fill="hold">
                                              <p:stCondLst>
                                                <p:cond delay="0"/>
                                              </p:stCondLst>
                                            </p:cTn>
                                            <p:tgtEl>
                                              <p:spTgt spid="37"/>
                                            </p:tgtEl>
                                            <p:attrNameLst>
                                              <p:attrName>style.visibility</p:attrName>
                                            </p:attrNameLst>
                                          </p:cBhvr>
                                          <p:to>
                                            <p:strVal val="visible"/>
                                          </p:to>
                                        </p:set>
                                        <p:animEffect transition="in" filter="fade">
                                          <p:cBhvr>
                                            <p:cTn id="333" dur="500"/>
                                            <p:tgtEl>
                                              <p:spTgt spid="37"/>
                                            </p:tgtEl>
                                          </p:cBhvr>
                                        </p:animEffect>
                                      </p:childTnLst>
                                    </p:cTn>
                                  </p:par>
                                </p:childTnLst>
                              </p:cTn>
                            </p:par>
                          </p:childTnLst>
                        </p:cTn>
                      </p:par>
                    </p:childTnLst>
                  </p:cTn>
                  <p:nextCondLst>
                    <p:cond evt="onMediaBookmark" delay="0">
                      <p:tgtEl>
                        <p14:bmkTgt spid="9" bmkName="Movie1_IntroductionSparklines_VF102206518对于正值，小方块位于上方，表示股票上涨。129267"/>
                      </p:tgtEl>
                    </p:cond>
                  </p:nextCondLst>
                </p:seq>
                <p:seq concurrent="1" nextAc="seek">
                  <p:cTn id="334" restart="whenNotActive" fill="hold" evtFilter="cancelBubble" nodeType="interactiveSeq">
                    <p:stCondLst>
                      <p:cond evt="onMediaBookmark" delay="0">
                        <p:tgtEl>
                          <p14:bmkTgt spid="9" bmkName="Movie1_IntroductionSparklines_VF102206518对于正值，小方块位于上方，表示股票上涨。133300"/>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clickEffect">
                                      <p:stCondLst>
                                        <p:cond delay="100"/>
                                      </p:stCondLst>
                                      <p:childTnLst>
                                        <p:animEffect transition="out" filter="fade">
                                          <p:cBhvr>
                                            <p:cTn id="338" dur="500"/>
                                            <p:tgtEl>
                                              <p:spTgt spid="37"/>
                                            </p:tgtEl>
                                          </p:cBhvr>
                                        </p:animEffect>
                                        <p:set>
                                          <p:cBhvr>
                                            <p:cTn id="33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对于正值，小方块位于上方，表示股票上涨。133300"/>
                      </p:tgtEl>
                    </p:cond>
                  </p:nextCondLst>
                </p:seq>
                <p:seq concurrent="1" nextAc="seek">
                  <p:cTn id="340" restart="whenNotActive" fill="hold" evtFilter="cancelBubble" nodeType="interactiveSeq">
                    <p:stCondLst>
                      <p:cond evt="onMediaBookmark" delay="0">
                        <p:tgtEl>
                          <p14:bmkTgt spid="9" bmkName="Movie1_IntroductionSparklines_VF102206518对于负值，小方块位于单元格中的下方，表示股票下跌。133400"/>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100"/>
                                      </p:stCondLst>
                                      <p:childTnLst>
                                        <p:set>
                                          <p:cBhvr>
                                            <p:cTn id="344" dur="1" fill="hold">
                                              <p:stCondLst>
                                                <p:cond delay="0"/>
                                              </p:stCondLst>
                                            </p:cTn>
                                            <p:tgtEl>
                                              <p:spTgt spid="38"/>
                                            </p:tgtEl>
                                            <p:attrNameLst>
                                              <p:attrName>style.visibility</p:attrName>
                                            </p:attrNameLst>
                                          </p:cBhvr>
                                          <p:to>
                                            <p:strVal val="visible"/>
                                          </p:to>
                                        </p:set>
                                        <p:animEffect transition="in" filter="fade">
                                          <p:cBhvr>
                                            <p:cTn id="345" dur="500"/>
                                            <p:tgtEl>
                                              <p:spTgt spid="38"/>
                                            </p:tgtEl>
                                          </p:cBhvr>
                                        </p:animEffect>
                                      </p:childTnLst>
                                    </p:cTn>
                                  </p:par>
                                </p:childTnLst>
                              </p:cTn>
                            </p:par>
                          </p:childTnLst>
                        </p:cTn>
                      </p:par>
                    </p:childTnLst>
                  </p:cTn>
                  <p:nextCondLst>
                    <p:cond evt="onMediaBookmark" delay="0">
                      <p:tgtEl>
                        <p14:bmkTgt spid="9" bmkName="Movie1_IntroductionSparklines_VF102206518对于负值，小方块位于单元格中的下方，表示股票下跌。133400"/>
                      </p:tgtEl>
                    </p:cond>
                  </p:nextCondLst>
                </p:seq>
                <p:seq concurrent="1" nextAc="seek">
                  <p:cTn id="346" restart="whenNotActive" fill="hold" evtFilter="cancelBubble" nodeType="interactiveSeq">
                    <p:stCondLst>
                      <p:cond evt="onMediaBookmark" delay="0">
                        <p:tgtEl>
                          <p14:bmkTgt spid="9" bmkName="Movie1_IntroductionSparklines_VF102206518对于负值，小方块位于单元格中的下方，表示股票下跌。138467"/>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clickEffect">
                                      <p:stCondLst>
                                        <p:cond delay="100"/>
                                      </p:stCondLst>
                                      <p:childTnLst>
                                        <p:animEffect transition="out" filter="fade">
                                          <p:cBhvr>
                                            <p:cTn id="350" dur="500"/>
                                            <p:tgtEl>
                                              <p:spTgt spid="38"/>
                                            </p:tgtEl>
                                          </p:cBhvr>
                                        </p:animEffect>
                                        <p:set>
                                          <p:cBhvr>
                                            <p:cTn id="35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对于负值，小方块位于单元格中的下方，表示股票下跌。138467"/>
                      </p:tgtEl>
                    </p:cond>
                  </p:nextCondLst>
                </p:seq>
                <p:seq concurrent="1" nextAc="seek">
                  <p:cTn id="352" restart="whenNotActive" fill="hold" evtFilter="cancelBubble" nodeType="interactiveSeq">
                    <p:stCondLst>
                      <p:cond evt="onMediaBookmark" delay="0">
                        <p:tgtEl>
                          <p14:bmkTgt spid="9" bmkName="Movie1_IntroductionSparklines_VF102206518股票的下跌用红色突出显示，您一下子就能了解股票在这两年中下跌。138567"/>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clickEffect">
                                      <p:stCondLst>
                                        <p:cond delay="100"/>
                                      </p:stCondLst>
                                      <p:childTnLst>
                                        <p:set>
                                          <p:cBhvr>
                                            <p:cTn id="356" dur="1" fill="hold">
                                              <p:stCondLst>
                                                <p:cond delay="0"/>
                                              </p:stCondLst>
                                            </p:cTn>
                                            <p:tgtEl>
                                              <p:spTgt spid="39"/>
                                            </p:tgtEl>
                                            <p:attrNameLst>
                                              <p:attrName>style.visibility</p:attrName>
                                            </p:attrNameLst>
                                          </p:cBhvr>
                                          <p:to>
                                            <p:strVal val="visible"/>
                                          </p:to>
                                        </p:set>
                                        <p:animEffect transition="in" filter="fade">
                                          <p:cBhvr>
                                            <p:cTn id="357" dur="500"/>
                                            <p:tgtEl>
                                              <p:spTgt spid="39"/>
                                            </p:tgtEl>
                                          </p:cBhvr>
                                        </p:animEffect>
                                      </p:childTnLst>
                                    </p:cTn>
                                  </p:par>
                                </p:childTnLst>
                              </p:cTn>
                            </p:par>
                          </p:childTnLst>
                        </p:cTn>
                      </p:par>
                    </p:childTnLst>
                  </p:cTn>
                  <p:nextCondLst>
                    <p:cond evt="onMediaBookmark" delay="0">
                      <p:tgtEl>
                        <p14:bmkTgt spid="9" bmkName="Movie1_IntroductionSparklines_VF102206518股票的下跌用红色突出显示，您一下子就能了解股票在这两年中下跌。138567"/>
                      </p:tgtEl>
                    </p:cond>
                  </p:nextCondLst>
                </p:seq>
                <p:seq concurrent="1" nextAc="seek">
                  <p:cTn id="358" restart="whenNotActive" fill="hold" evtFilter="cancelBubble" nodeType="interactiveSeq">
                    <p:stCondLst>
                      <p:cond evt="onMediaBookmark" delay="0">
                        <p:tgtEl>
                          <p14:bmkTgt spid="9" bmkName="Movie1_IntroductionSparklines_VF102206518股票的下跌用红色突出显示，您一下子就能了解股票在这两年中下跌。145167"/>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clickEffect">
                                      <p:stCondLst>
                                        <p:cond delay="100"/>
                                      </p:stCondLst>
                                      <p:childTnLst>
                                        <p:animEffect transition="out" filter="fade">
                                          <p:cBhvr>
                                            <p:cTn id="362" dur="500"/>
                                            <p:tgtEl>
                                              <p:spTgt spid="39"/>
                                            </p:tgtEl>
                                          </p:cBhvr>
                                        </p:animEffect>
                                        <p:set>
                                          <p:cBhvr>
                                            <p:cTn id="36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股票的下跌用红色突出显示，您一下子就能了解股票在这两年中下跌。145167"/>
                      </p:tgtEl>
                    </p:cond>
                  </p:nextCondLst>
                </p:seq>
                <p:seq concurrent="1" nextAc="seek">
                  <p:cTn id="364" restart="whenNotActive" fill="hold" evtFilter="cancelBubble" nodeType="interactiveSeq">
                    <p:stCondLst>
                      <p:cond evt="onMediaBookmark" delay="0">
                        <p:tgtEl>
                          <p14:bmkTgt spid="9" bmkName="Movie1_IntroductionSparklines_VF102206518下一课将讲述如何应用迷你图。145267"/>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clickEffect">
                                      <p:stCondLst>
                                        <p:cond delay="100"/>
                                      </p:stCondLst>
                                      <p:childTnLst>
                                        <p:set>
                                          <p:cBhvr>
                                            <p:cTn id="368" dur="1" fill="hold">
                                              <p:stCondLst>
                                                <p:cond delay="0"/>
                                              </p:stCondLst>
                                            </p:cTn>
                                            <p:tgtEl>
                                              <p:spTgt spid="40"/>
                                            </p:tgtEl>
                                            <p:attrNameLst>
                                              <p:attrName>style.visibility</p:attrName>
                                            </p:attrNameLst>
                                          </p:cBhvr>
                                          <p:to>
                                            <p:strVal val="visible"/>
                                          </p:to>
                                        </p:set>
                                        <p:animEffect transition="in" filter="fade">
                                          <p:cBhvr>
                                            <p:cTn id="369" dur="500"/>
                                            <p:tgtEl>
                                              <p:spTgt spid="40"/>
                                            </p:tgtEl>
                                          </p:cBhvr>
                                        </p:animEffect>
                                      </p:childTnLst>
                                    </p:cTn>
                                  </p:par>
                                </p:childTnLst>
                              </p:cTn>
                            </p:par>
                          </p:childTnLst>
                        </p:cTn>
                      </p:par>
                    </p:childTnLst>
                  </p:cTn>
                  <p:nextCondLst>
                    <p:cond evt="onMediaBookmark" delay="0">
                      <p:tgtEl>
                        <p14:bmkTgt spid="9" bmkName="Movie1_IntroductionSparklines_VF102206518下一课将讲述如何应用迷你图。145267"/>
                      </p:tgtEl>
                    </p:cond>
                  </p:nextCondLst>
                </p:seq>
                <p:seq concurrent="1" nextAc="seek">
                  <p:cTn id="370" restart="whenNotActive" fill="hold" evtFilter="cancelBubble" nodeType="interactiveSeq">
                    <p:stCondLst>
                      <p:cond evt="onMediaBookmark" delay="0">
                        <p:tgtEl>
                          <p14:bmkTgt spid="9" bmkName="Movie1_IntroductionSparklines_VF102206518下一课将讲述如何应用迷你图。148033"/>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clickEffect">
                                      <p:stCondLst>
                                        <p:cond delay="100"/>
                                      </p:stCondLst>
                                      <p:childTnLst>
                                        <p:animEffect transition="out" filter="fade">
                                          <p:cBhvr>
                                            <p:cTn id="374" dur="500"/>
                                            <p:tgtEl>
                                              <p:spTgt spid="40"/>
                                            </p:tgtEl>
                                          </p:cBhvr>
                                        </p:animEffect>
                                        <p:set>
                                          <p:cBhvr>
                                            <p:cTn id="37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9" bmkName="Movie1_IntroductionSparklines_VF102206518下一课将讲述如何应用迷你图。148033"/>
                      </p:tgtEl>
                    </p:cond>
                  </p:nextCondLst>
                </p:seq>
              </p:childTnLst>
            </p:cTn>
          </p:par>
        </p:tnLst>
        <p:bldLst>
          <p:bldP spid="7" grpId="0" build="p"/>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9"/>
                    </p:tgtEl>
                  </p:cMediaNode>
                </p:video>
              </p:childTnLst>
            </p:cTn>
          </p:par>
        </p:tnLst>
        <p:bldLst>
          <p:bldP spid="7" grpId="0" build="p"/>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zh-CN" altLang="en-US" dirty="0">
                <a:latin typeface="Microsoft YaHei" pitchFamily="34" charset="-122"/>
                <a:ea typeface="Microsoft YaHei" pitchFamily="34" charset="-122"/>
              </a:rPr>
              <a:t>折线迷你图</a:t>
            </a:r>
            <a:endParaRPr lang="en-US" sz="3200" dirty="0">
              <a:latin typeface="Microsoft YaHei" pitchFamily="34" charset="-122"/>
              <a:ea typeface="Microsoft YaHei" pitchFamily="34" charset="-122"/>
            </a:endParaRPr>
          </a:p>
        </p:txBody>
      </p:sp>
      <p:sp>
        <p:nvSpPr>
          <p:cNvPr id="2" name="Footer Placeholder 1"/>
          <p:cNvSpPr>
            <a:spLocks noGrp="1"/>
          </p:cNvSpPr>
          <p:nvPr>
            <p:ph type="ftr" sz="quarter" idx="11"/>
          </p:nvPr>
        </p:nvSpPr>
        <p:spPr/>
        <p:txBody>
          <a:bodyPr/>
          <a:lstStyle/>
          <a:p>
            <a:r>
              <a:rPr lang="zh-CN" altLang="en-US" dirty="0" smtClean="0">
                <a:solidFill>
                  <a:prstClr val="black">
                    <a:tint val="75000"/>
                  </a:prstClr>
                </a:solidFill>
                <a:latin typeface="Microsoft YaHei" pitchFamily="34" charset="-122"/>
                <a:ea typeface="Microsoft YaHei" pitchFamily="34" charset="-122"/>
              </a:rPr>
              <a:t>迷你图：使用微型图表显示数据趋势</a:t>
            </a:r>
            <a:endParaRPr lang="en-US" dirty="0">
              <a:solidFill>
                <a:prstClr val="black">
                  <a:tint val="75000"/>
                </a:prstClr>
              </a:solidFill>
              <a:latin typeface="Microsoft YaHei" pitchFamily="34" charset="-122"/>
              <a:ea typeface="Microsoft YaHei" pitchFamily="34" charset="-122"/>
            </a:endParaRPr>
          </a:p>
        </p:txBody>
      </p:sp>
      <p:sp>
        <p:nvSpPr>
          <p:cNvPr id="7" name="Text Placeholder 6"/>
          <p:cNvSpPr>
            <a:spLocks noGrp="1"/>
          </p:cNvSpPr>
          <p:nvPr>
            <p:ph type="body" sz="quarter" idx="13"/>
          </p:nvPr>
        </p:nvSpPr>
        <p:spPr/>
        <p:txBody>
          <a:bodyPr/>
          <a:lstStyle/>
          <a:p>
            <a:pPr lvl="0"/>
            <a:r>
              <a:rPr lang="zh-CN" altLang="en-US" dirty="0">
                <a:latin typeface="Microsoft YaHei" pitchFamily="34" charset="-122"/>
                <a:ea typeface="Microsoft YaHei" pitchFamily="34" charset="-122"/>
              </a:rPr>
              <a:t>指向视频底部可查看视频控件。 拖动或指向进度栏可向前或向后移动。</a:t>
            </a:r>
          </a:p>
          <a:p>
            <a:pPr lvl="0"/>
            <a:endParaRPr lang="en-US" dirty="0">
              <a:latin typeface="Microsoft YaHei" pitchFamily="34" charset="-122"/>
              <a:ea typeface="Microsoft YaHei" pitchFamily="34" charset="-122"/>
            </a:endParaRPr>
          </a:p>
          <a:p>
            <a:endParaRPr lang="en-US" dirty="0">
              <a:latin typeface="Microsoft YaHei" pitchFamily="34" charset="-122"/>
              <a:ea typeface="Microsoft YaHei" pitchFamily="34" charset="-122"/>
            </a:endParaRPr>
          </a:p>
        </p:txBody>
      </p:sp>
      <p:pic>
        <p:nvPicPr>
          <p:cNvPr id="6" name="Movie2LineSparklines_VF102206540.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Movie2LineSparklines_VF102206540现在，我们学习如何向此Excel表中的数据应用迷你图。2167" time="2167"/>
                    <p14:bmk name="Movie2LineSparklines_VF102206540现在，我们学习如何向此Excel表中的数据应用迷你图。7767" time="7767"/>
                    <p14:bmk name="Movie2LineSparklines_VF102206540为此，我在单元格G5中单击，我希望在这里生成第一个迷你图。7867" time="7867"/>
                    <p14:bmk name="Movie2LineSparklines_VF102206540为此，我在单元格G5中单击，我希望在这里生成第一个迷你图。13700" time="13700"/>
                    <p14:bmk name="Movie2LineSparklines_VF102206540现在，请注意，我在数据和迷你图之间留出了一个空列，13800" time="13800"/>
                    <p14:bmk name="Movie2LineSparklines_VF102206540现在，请注意，我在数据和迷你图之间留出了一个空列，18567" time="18567"/>
                    <p14:bmk name="Movie2LineSparklines_VF102206540因为我打算稍后向表中添加另一列。18667" time="18667"/>
                    <p14:bmk name="Movie2LineSparklines_VF102206540因为我打算稍后向表中添加另一列。22567" time="22567"/>
                    <p14:bmk name="Movie2LineSparklines_VF102206540然后，我单击“插入”选项卡，在“迷你图”组中，单击“折线图”。22667" time="22667"/>
                    <p14:bmk name="Movie2LineSparklines_VF102206540然后，我单击“插入”选项卡，在“迷你图”组中，单击“折线图”。28933" time="28933"/>
                    <p14:bmk name="Movie2LineSparklines_VF102206540Excel需要了解我想在折线图中包括哪些数据。29033" time="29033"/>
                    <p14:bmk name="Movie2LineSparklines_VF102206540Excel需要了解我想在折线图中包括哪些数据。33900" time="33900"/>
                    <p14:bmk name="Movie2LineSparklines_VF102206540单击此处的C5，然后拖动到E5。34000" time="34000"/>
                    <p14:bmk name="Movie2LineSparklines_VF102206540单击此处的C5，然后拖动到E5。37633" time="37633"/>
                    <p14:bmk name="Movie2LineSparklines_VF102206540接下来单击“确定”。37733" time="37733"/>
                    <p14:bmk name="Movie2LineSparklines_VF102206540接下来单击“确定”。39500" time="39500"/>
                    <p14:bmk name="Movie2LineSparklines_VF102206540这就是我的第一个迷你图。39600" time="39600"/>
                    <p14:bmk name="Movie2LineSparklines_VF102206540这就是我的第一个迷你图。41833" time="41833"/>
                    <p14:bmk name="Movie2LineSparklines_VF102206540现在，为其他数据生成迷你图。41933" time="41933"/>
                    <p14:bmk name="Movie2LineSparklines_VF102206540现在，为其他数据生成迷你图。45067" time="45067"/>
                    <p14:bmk name="Movie2LineSparklines_VF102206540我只需要移动光标，直到它变成黑色的加号，单击然后进行拖动。45167" time="45167"/>
                    <p14:bmk name="Movie2LineSparklines_VF102206540我只需要移动光标，直到它变成黑色的加号，单击然后进行拖动。53200" time="53200"/>
                    <p14:bmk name="Movie2LineSparklines_VF102206540现在，如果您需要的话，可以一次性创建所有迷你图，而不需要使用前面的方法。53300" time="53300"/>
                    <p14:bmk name="Movie2LineSparklines_VF102206540现在，如果您需要的话，可以一次性创建所有迷你图，而不需要使用前面的方法。60267" time="60267"/>
                    <p14:bmk name="Movie2LineSparklines_VF102206540首先，我需要清除刚刚生成的迷你图。60367" time="60367"/>
                    <p14:bmk name="Movie2LineSparklines_VF102206540首先，我需要清除刚刚生成的迷你图。63700" time="63700"/>
                    <p14:bmk name="Movie2LineSparklines_VF102206540在创建迷你图时，会出现“设计”选项卡。接下来，在该选项卡上，63800" time="63800"/>
                    <p14:bmk name="Movie2LineSparklines_VF102206540在创建迷你图时，会出现“设计”选项卡。接下来，在该选项卡上，69633" time="69633"/>
                    <p14:bmk name="Movie2LineSparklines_VF102206540单击“清除”，然后选择“清除所选的迷你图”。69733" time="69733"/>
                    <p14:bmk name="Movie2LineSparklines_VF102206540单击“清除”，然后选择“清除所选的迷你图”。73833" time="73833"/>
                    <p14:bmk name="Movie2LineSparklines_VF102206540现在我可以从头开始。73933" time="73933"/>
                    <p14:bmk name="Movie2LineSparklines_VF102206540现在我可以从头开始。76267" time="76267"/>
                    <p14:bmk name="Movie2LineSparklines_VF102206540我已经选定了要显示迷你图的单元格。76367" time="76367"/>
                    <p14:bmk name="Movie2LineSparklines_VF102206540我已经选定了要显示迷你图的单元格。79433" time="79433"/>
                    <p14:bmk name="Movie2LineSparklines_VF102206540因此，再次单击“插入”选项卡，在“迷你图”组中，单击“折线图”。79533" time="79533"/>
                    <p14:bmk name="Movie2LineSparklines_VF102206540因此，再次单击“插入”选项卡，在“迷你图”组中，单击“折线图”。85700" time="85700"/>
                    <p14:bmk name="Movie2LineSparklines_VF102206540这时，我不再仅仅选择第一行，而是选择全部数据。85800" time="85800"/>
                    <p14:bmk name="Movie2LineSparklines_VF102206540这时，我不再仅仅选择第一行，而是选择全部数据。91867" time="91867"/>
                    <p14:bmk name="Movie2LineSparklines_VF102206540然后，单击“确定”。这时就会生成所有迷你图。91967" time="91967"/>
                    <p14:bmk name="Movie2LineSparklines_VF102206540然后，单击“确定”。这时就会生成所有迷你图。96200" time="96200"/>
                    <p14:bmk name="Movie2LineSparklines_VF102206540在第一个方法中，我先创建一个迷你图，然后拖动鼠标。96300" time="96300"/>
                    <p14:bmk name="Movie2LineSparklines_VF102206540在第一个方法中，我先创建一个迷你图，然后拖动鼠标。100800" time="100800"/>
                    <p14:bmk name="Movie2LineSparklines_VF102206540而在第二个方法中，我一次性创建所有迷你图。无论哪种方法，Excel都会创建一组迷你图。100900" time="100900"/>
                    <p14:bmk name="Movie2LineSparklines_VF102206540而在第二个方法中，我一次性创建所有迷你图。无论哪种方法，Excel都会创建一组迷你图。109700" time="109700"/>
                    <p14:bmk name="Movie2LineSparklines_VF102206540我单击这个单元格，这时可以看到在迷你图组的周围出现蓝色线条。109800" time="109800"/>
                    <p14:bmk name="Movie2LineSparklines_VF102206540我单击这个单元格，这时可以看到在迷你图组的周围出现蓝色线条。116300" time="116300"/>
                    <p14:bmk name="Movie2LineSparklines_VF102206540这表示，我对迷你图所做的任何格式更改会应用于整个组。116400" time="116400"/>
                    <p14:bmk name="Movie2LineSparklines_VF102206540这表示，我对迷你图所做的任何格式更改会应用于整个组。121667" time="121667"/>
                    <p14:bmk name="Movie2LineSparklines_VF102206540如果您愿意，可以取消迷你图组合，这样可以单个设置迷你图的格式。121767" time="121767"/>
                    <p14:bmk name="Movie2LineSparklines_VF102206540如果您愿意，可以取消迷你图组合，这样可以单个设置迷你图的格式。127733" time="127733"/>
                    <p14:bmk name="Movie2LineSparklines_VF102206540在本课程末尾的练习中可以学习具体的操作。127833" time="127833"/>
                    <p14:bmk name="Movie2LineSparklines_VF102206540在本课程末尾的练习中可以学习具体的操作。131133" time="131133"/>
                    <p14:bmk name="Movie2LineSparklines_VF102206540如果在创建迷你图后，数据发生了更改，那么该怎么办？134467" time="134467"/>
                    <p14:bmk name="Movie2LineSparklines_VF102206540如果在创建迷你图后，数据发生了更改，那么该怎么办？139133" time="139133"/>
                    <p14:bmk name="Movie2LineSparklines_VF102206540不用担心，迷你图会根据修订后的数据进行调整。139233" time="139233"/>
                    <p14:bmk name="Movie2LineSparklines_VF102206540不用担心，迷你图会根据修订后的数据进行调整。143700" time="143700"/>
                    <p14:bmk name="Movie2LineSparklines_VF102206540例如，假如此处的数字841.80实际上应该是143800" time="143800"/>
                    <p14:bmk name="Movie2LineSparklines_VF102206540例如，假如此处的数字841.80实际上应该是151867" time="151867"/>
                    <p14:bmk name="Movie2LineSparklines_VF102206540在按Enter之前，看一下单元格151967" time="151967"/>
                    <p14:bmk name="Movie2LineSparklines_VF102206540在按Enter之前，看一下单元格156200" time="156200"/>
                    <p14:bmk name="Movie2LineSparklines_VF102206540然后按Enter。这时您会发现迷你图中的线条变为向下倾斜，由此反映出修订后的数据。156300" time="156300"/>
                    <p14:bmk name="Movie2LineSparklines_VF102206540然后按Enter。这时您会发现迷你图中的线条变为向下倾斜，由此反映出修订后的数据。164500" time="164500"/>
                    <p14:bmk name="Movie2LineSparklines_VF102206540现在，我将展示在Excel表中使用迷你图的优点。164600" time="164600"/>
                    <p14:bmk name="Movie2LineSparklines_VF102206540现在，我将展示在Excel表中使用迷你图的优点。168500" time="168500"/>
                    <p14:bmk name="Movie2LineSparklines_VF102206540我打算创建另一列，即“四月”。168600" time="168600"/>
                    <p14:bmk name="Movie2LineSparklines_VF102206540我打算创建另一列，即“四月”。171667" time="171667"/>
                    <p14:bmk name="Movie2LineSparklines_VF102206540新列将添加到表中。171767" time="171767"/>
                    <p14:bmk name="Movie2LineSparklines_VF102206540新列将添加到表中。174067" time="174067"/>
                    <p14:bmk name="Movie2LineSparklines_VF102206540当我在新列中键入数据时，迷你图就会变长。174167" time="174167"/>
                    <p14:bmk name="Movie2LineSparklines_VF102206540当我在新列中键入数据时，迷你图就会变长。177600" time="177600"/>
                    <p14:bmk name="Movie2LineSparklines_VF102206540这就是使用表的优点，177700" time="177700"/>
                    <p14:bmk name="Movie2LineSparklines_VF102206540这就是使用表的优点，179667" time="179667"/>
                    <p14:bmk name="Movie2LineSparklines_VF102206540即您可以在以后添加更多数据，而迷你图会增长以反映新增的数据。179767" time="179767"/>
                    <p14:bmk name="Movie2LineSparklines_VF102206540即您可以在以后添加更多数据，而迷你图会增长以反映新增的数据。189033" time="189033"/>
                    <p14:bmk name="Movie2LineSparklines_VF102206540我希望迷你图上的各个高点和低点更加醒目。189133" time="189133"/>
                    <p14:bmk name="Movie2LineSparklines_VF102206540我希望迷你图上的各个高点和低点更加醒目。193167" time="193167"/>
                    <p14:bmk name="Movie2LineSparklines_VF102206540在“设计”选项卡上的“显示”组中，提供了多个选项。193267" time="193267"/>
                    <p14:bmk name="Movie2LineSparklines_VF102206540在“设计”选项卡上的“显示”组中，提供了多个选项。197733" time="197733"/>
                    <p14:bmk name="Movie2LineSparklines_VF102206540现在，请密切注意下G列中的迷你图，因为我要进行这些更改了。197833" time="197833"/>
                    <p14:bmk name="Movie2LineSparklines_VF102206540现在，请密切注意下G列中的迷你图，因为我要进行这些更改了。203000" time="203000"/>
                    <p14:bmk name="Movie2LineSparklines_VF102206540我可以选择显示“高点”和“低点”。203100" time="203100"/>
                    <p14:bmk name="Movie2LineSparklines_VF102206540我可以选择显示“高点”和“低点”。207867" time="207867"/>
                    <p14:bmk name="Movie2LineSparklines_VF102206540或者，我可以改为选择“首点”和“尾点”。207967" time="207967"/>
                    <p14:bmk name="Movie2LineSparklines_VF102206540或者，我可以改为选择“首点”和“尾点”。212033" time="212033"/>
                    <p14:bmk name="Movie2LineSparklines_VF102206540我还可以选择“标记”，这时会针对每个月份显示几个圆点。212133" time="212133"/>
                    <p14:bmk name="Movie2LineSparklines_VF102206540我还可以选择“标记”，这时会针对每个月份显示几个圆点。217233" time="217233"/>
                    <p14:bmk name="Movie2LineSparklines_VF102206540我很喜欢这种方式，因此希望保留这种设置。217333" time="217333"/>
                    <p14:bmk name="Movie2LineSparklines_VF102206540我很喜欢这种方式，因此希望保留这种设置。221600" time="221600"/>
                    <p14:bmk name="Movie2LineSparklines_VF102206540在此处的“样式”组中，我现在可以选择颜色；也就是为折线迷你图选择不同的样式。221700" time="221700"/>
                    <p14:bmk name="Movie2LineSparklines_VF102206540在此处的“样式”组中，我现在可以选择颜色；也就是为折线迷你图选择不同的样式。228600" time="228600"/>
                    <p14:bmk name="Movie2LineSparklines_VF102206540我想我应该选择这个带有鲜红色标记的样式。228700" time="228700"/>
                    <p14:bmk name="Movie2LineSparklines_VF102206540我想我应该选择这个带有鲜红色标记的样式。232600" time="232600"/>
                    <p14:bmk name="Movie2LineSparklines_VF102206540如果愿意的话，也可以不使用已经创建好的那些样式，232700" time="232700"/>
                    <p14:bmk name="Movie2LineSparklines_VF102206540如果愿意的话，也可以不使用已经创建好的那些样式，237067" time="237067"/>
                    <p14:bmk name="Movie2LineSparklines_VF102206540而可以设计自己的迷你图颜色。为此，我单击此处的“迷你图颜色”，237167" time="237167"/>
                    <p14:bmk name="Movie2LineSparklines_VF102206540而可以设计自己的迷你图颜色。为此，我单击此处的“迷你图颜色”，242500" time="242500"/>
                    <p14:bmk name="Movie2LineSparklines_VF102206540然后我看一下，我希望迷你图的颜色非常深，因此选择“黑色”。242600" time="242600"/>
                    <p14:bmk name="Movie2LineSparklines_VF102206540然后我看一下，我希望迷你图的颜色非常深，因此选择“黑色”。248033" time="248033"/>
                    <p14:bmk name="Movie2LineSparklines_VF102206540还可以为标记选择颜色，我希望使用红色，因此保留颜色不动。248133" time="248133"/>
                    <p14:bmk name="Movie2LineSparklines_VF102206540还可以为标记选择颜色，我希望使用红色，因此保留颜色不动。253933" time="253933"/>
                    <p14:bmk name="Movie2LineSparklines_VF102206540现在，还可以更改迷你图的粗细，使迷你图更加醒目。254033" time="254033"/>
                    <p14:bmk name="Movie2LineSparklines_VF102206540现在，还可以更改迷你图的粗细，使迷你图更加醒目。258933" time="258933"/>
                    <p14:bmk name="Movie2LineSparklines_VF102206540因此我单击“迷你图颜色”，“粗细”选项就在下面。259033" time="259033"/>
                    <p14:bmk name="Movie2LineSparklines_VF102206540因此我单击“迷你图颜色”，“粗细”选项就在下面。263600" time="263600"/>
                    <p14:bmk name="Movie2LineSparklines_VF102206540目前粗细是0.75磅。我想尝试设置为263700" time="263700"/>
                    <p14:bmk name="Movie2LineSparklines_VF102206540目前粗细是0.75磅。我想尝试设置为270300" time="270300"/>
                    <p14:bmk name="Movie2LineSparklines_VF102206540此时迷你图更加醒目，因此我保留这种设置。270400" time="270400"/>
                    <p14:bmk name="Movie2LineSparklines_VF102206540此时迷你图更加醒目，因此我保留这种设置。274033" time="274033"/>
                    <p14:bmk name="Movie2LineSparklines_VF102206540下一课将学习柱形迷你图。274133" time="274133"/>
                    <p14:bmk name="Movie2LineSparklines_VF102206540下一课将学习柱形迷你图。276433" time="276433"/>
                  </p14:bmkLst>
                </p14:media>
              </p:ext>
            </p:extLst>
          </p:nvPr>
        </p:nvPicPr>
        <p:blipFill>
          <a:blip r:embed="rId61"/>
          <a:stretch>
            <a:fillRect/>
          </a:stretch>
        </p:blipFill>
        <p:spPr>
          <a:xfrm>
            <a:off x="1524000" y="992188"/>
            <a:ext cx="5943600" cy="4457700"/>
          </a:xfrm>
        </p:spPr>
      </p:pic>
      <p:sp>
        <p:nvSpPr>
          <p:cNvPr id="8" name="Movie2LineSparklines_VF102206540现在，我们学习如何向此Excel表中的数据应用迷你图。21677767"/>
          <p:cNvSpPr txBox="1"/>
          <p:nvPr>
            <p:custDataLst>
              <p:tags r:id="rId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现在，我们学习如何向此 </a:t>
            </a:r>
            <a:r>
              <a:rPr lang="en-US" altLang="zh-CN" smtClean="0">
                <a:solidFill>
                  <a:srgbClr val="FFFFFF"/>
                </a:solidFill>
                <a:latin typeface="Calibri"/>
              </a:rPr>
              <a:t>Excel </a:t>
            </a:r>
            <a:r>
              <a:rPr lang="zh-CN" altLang="en-US" smtClean="0">
                <a:solidFill>
                  <a:srgbClr val="FFFFFF"/>
                </a:solidFill>
                <a:latin typeface="Calibri"/>
              </a:rPr>
              <a:t>表中的数据应用迷你图。</a:t>
            </a:r>
            <a:endParaRPr lang="en-US">
              <a:solidFill>
                <a:srgbClr val="FFFFFF"/>
              </a:solidFill>
              <a:latin typeface="Calibri"/>
            </a:endParaRPr>
          </a:p>
        </p:txBody>
      </p:sp>
      <p:sp>
        <p:nvSpPr>
          <p:cNvPr id="9" name="Movie2LineSparklines_VF102206540为此，我在单元格G5中单击，我希望在这里生成第一个迷你图。786713700"/>
          <p:cNvSpPr txBox="1"/>
          <p:nvPr>
            <p:custDataLst>
              <p:tags r:id="rId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为此，我在单元格 </a:t>
            </a:r>
            <a:r>
              <a:rPr lang="en-US" altLang="zh-CN" smtClean="0">
                <a:solidFill>
                  <a:srgbClr val="FFFFFF"/>
                </a:solidFill>
                <a:latin typeface="Calibri"/>
              </a:rPr>
              <a:t>G5 </a:t>
            </a:r>
            <a:r>
              <a:rPr lang="zh-CN" altLang="en-US" smtClean="0">
                <a:solidFill>
                  <a:srgbClr val="FFFFFF"/>
                </a:solidFill>
                <a:latin typeface="Calibri"/>
              </a:rPr>
              <a:t>中单击，我希望在这里生成第一个迷你图。</a:t>
            </a:r>
            <a:endParaRPr lang="en-US">
              <a:solidFill>
                <a:srgbClr val="FFFFFF"/>
              </a:solidFill>
              <a:latin typeface="Calibri"/>
            </a:endParaRPr>
          </a:p>
        </p:txBody>
      </p:sp>
      <p:sp>
        <p:nvSpPr>
          <p:cNvPr id="10" name="Movie2LineSparklines_VF102206540现在，请注意，我在数据和迷你图之间留出了一个空列，1380018567"/>
          <p:cNvSpPr txBox="1"/>
          <p:nvPr>
            <p:custDataLst>
              <p:tags r:id="rId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现在，请注意，我在数据和迷你图之间留出了一个空列，</a:t>
            </a:r>
            <a:endParaRPr lang="en-US">
              <a:solidFill>
                <a:srgbClr val="FFFFFF"/>
              </a:solidFill>
              <a:latin typeface="Calibri"/>
            </a:endParaRPr>
          </a:p>
        </p:txBody>
      </p:sp>
      <p:sp>
        <p:nvSpPr>
          <p:cNvPr id="11" name="Movie2LineSparklines_VF102206540因为我打算稍后向表中添加另一列。1866722567"/>
          <p:cNvSpPr txBox="1"/>
          <p:nvPr>
            <p:custDataLst>
              <p:tags r:id="rId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因为我打算稍后向表中添加另一列。</a:t>
            </a:r>
            <a:endParaRPr lang="en-US">
              <a:solidFill>
                <a:srgbClr val="FFFFFF"/>
              </a:solidFill>
              <a:latin typeface="Calibri"/>
            </a:endParaRPr>
          </a:p>
        </p:txBody>
      </p:sp>
      <p:sp>
        <p:nvSpPr>
          <p:cNvPr id="12" name="Movie2LineSparklines_VF102206540然后，我单击“插入”选项卡，在“迷你图”组中，单击“折线图”。2266728933"/>
          <p:cNvSpPr txBox="1"/>
          <p:nvPr>
            <p:custDataLst>
              <p:tags r:id="rId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然后，我单击“插入”选项卡，在“迷你图”组中，单击“折线图”。</a:t>
            </a:r>
            <a:endParaRPr lang="en-US">
              <a:solidFill>
                <a:srgbClr val="FFFFFF"/>
              </a:solidFill>
              <a:latin typeface="Calibri"/>
            </a:endParaRPr>
          </a:p>
        </p:txBody>
      </p:sp>
      <p:sp>
        <p:nvSpPr>
          <p:cNvPr id="13" name="Movie2LineSparklines_VF102206540Excel需要了解我想在折线图中包括哪些数据。2903333900"/>
          <p:cNvSpPr txBox="1"/>
          <p:nvPr>
            <p:custDataLst>
              <p:tags r:id="rId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en-US" altLang="zh-CN" smtClean="0">
                <a:solidFill>
                  <a:srgbClr val="FFFFFF"/>
                </a:solidFill>
                <a:latin typeface="Calibri"/>
              </a:rPr>
              <a:t>Excel </a:t>
            </a:r>
            <a:r>
              <a:rPr lang="zh-CN" altLang="en-US" smtClean="0">
                <a:solidFill>
                  <a:srgbClr val="FFFFFF"/>
                </a:solidFill>
                <a:latin typeface="Calibri"/>
              </a:rPr>
              <a:t>需要了解我想在折线图中包括哪些数据。</a:t>
            </a:r>
            <a:endParaRPr lang="en-US">
              <a:solidFill>
                <a:srgbClr val="FFFFFF"/>
              </a:solidFill>
              <a:latin typeface="Calibri"/>
            </a:endParaRPr>
          </a:p>
        </p:txBody>
      </p:sp>
      <p:sp>
        <p:nvSpPr>
          <p:cNvPr id="14" name="Movie2LineSparklines_VF102206540单击此处的C5，然后拖动到E5。3400037633"/>
          <p:cNvSpPr txBox="1"/>
          <p:nvPr>
            <p:custDataLst>
              <p:tags r:id="rId1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单击此处的 </a:t>
            </a:r>
            <a:r>
              <a:rPr lang="en-US" altLang="zh-CN" smtClean="0">
                <a:solidFill>
                  <a:srgbClr val="FFFFFF"/>
                </a:solidFill>
                <a:latin typeface="Calibri"/>
              </a:rPr>
              <a:t>C5</a:t>
            </a:r>
            <a:r>
              <a:rPr lang="zh-CN" altLang="en-US" smtClean="0">
                <a:solidFill>
                  <a:srgbClr val="FFFFFF"/>
                </a:solidFill>
                <a:latin typeface="Calibri"/>
              </a:rPr>
              <a:t>，然后拖动到 </a:t>
            </a:r>
            <a:r>
              <a:rPr lang="en-US" altLang="zh-CN" smtClean="0">
                <a:solidFill>
                  <a:srgbClr val="FFFFFF"/>
                </a:solidFill>
                <a:latin typeface="Calibri"/>
              </a:rPr>
              <a:t>E5</a:t>
            </a:r>
            <a:r>
              <a:rPr lang="zh-CN" altLang="en-US" smtClean="0">
                <a:solidFill>
                  <a:srgbClr val="FFFFFF"/>
                </a:solidFill>
                <a:latin typeface="Calibri"/>
              </a:rPr>
              <a:t>。</a:t>
            </a:r>
            <a:endParaRPr lang="en-US">
              <a:solidFill>
                <a:srgbClr val="FFFFFF"/>
              </a:solidFill>
              <a:latin typeface="Calibri"/>
            </a:endParaRPr>
          </a:p>
        </p:txBody>
      </p:sp>
      <p:sp>
        <p:nvSpPr>
          <p:cNvPr id="15" name="Movie2LineSparklines_VF102206540接下来单击“确定”。3773339500"/>
          <p:cNvSpPr txBox="1"/>
          <p:nvPr>
            <p:custDataLst>
              <p:tags r:id="rId1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接下来单击“确定”。</a:t>
            </a:r>
            <a:endParaRPr lang="en-US">
              <a:solidFill>
                <a:srgbClr val="FFFFFF"/>
              </a:solidFill>
              <a:latin typeface="Calibri"/>
            </a:endParaRPr>
          </a:p>
        </p:txBody>
      </p:sp>
      <p:sp>
        <p:nvSpPr>
          <p:cNvPr id="16" name="Movie2LineSparklines_VF102206540这就是我的第一个迷你图。3960041833"/>
          <p:cNvSpPr txBox="1"/>
          <p:nvPr>
            <p:custDataLst>
              <p:tags r:id="rId1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这就是我的第一个迷你图。</a:t>
            </a:r>
            <a:endParaRPr lang="en-US">
              <a:solidFill>
                <a:srgbClr val="FFFFFF"/>
              </a:solidFill>
              <a:latin typeface="Calibri"/>
            </a:endParaRPr>
          </a:p>
        </p:txBody>
      </p:sp>
      <p:sp>
        <p:nvSpPr>
          <p:cNvPr id="17" name="Movie2LineSparklines_VF102206540现在，为其他数据生成迷你图。4193345067"/>
          <p:cNvSpPr txBox="1"/>
          <p:nvPr>
            <p:custDataLst>
              <p:tags r:id="rId1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现在，为其他数据生成迷你图。</a:t>
            </a:r>
            <a:endParaRPr lang="en-US">
              <a:solidFill>
                <a:srgbClr val="FFFFFF"/>
              </a:solidFill>
              <a:latin typeface="Calibri"/>
            </a:endParaRPr>
          </a:p>
        </p:txBody>
      </p:sp>
      <p:sp>
        <p:nvSpPr>
          <p:cNvPr id="18" name="Movie2LineSparklines_VF102206540我只需要移动光标，直到它变成黑色的加号，单击然后进行拖动。4516753200"/>
          <p:cNvSpPr txBox="1"/>
          <p:nvPr>
            <p:custDataLst>
              <p:tags r:id="rId1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我只需要移动光标，直到它变成黑色的加号，单击然后进行拖动。</a:t>
            </a:r>
            <a:endParaRPr lang="en-US">
              <a:solidFill>
                <a:srgbClr val="FFFFFF"/>
              </a:solidFill>
              <a:latin typeface="Calibri"/>
            </a:endParaRPr>
          </a:p>
        </p:txBody>
      </p:sp>
      <p:sp>
        <p:nvSpPr>
          <p:cNvPr id="19" name="Movie2LineSparklines_VF102206540现在，如果您需要的话，可以一次性创建所有迷你图，而不需要使用前面的方法。5330060267"/>
          <p:cNvSpPr txBox="1"/>
          <p:nvPr>
            <p:custDataLst>
              <p:tags r:id="rId1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现在，如果您需要的话，可以一次性创建所有迷你图， 而不需要使用前面的方法。</a:t>
            </a:r>
            <a:endParaRPr lang="en-US">
              <a:solidFill>
                <a:srgbClr val="FFFFFF"/>
              </a:solidFill>
              <a:latin typeface="Calibri"/>
            </a:endParaRPr>
          </a:p>
        </p:txBody>
      </p:sp>
      <p:sp>
        <p:nvSpPr>
          <p:cNvPr id="20" name="Movie2LineSparklines_VF102206540首先，我需要清除刚刚生成的迷你图。6036763700"/>
          <p:cNvSpPr txBox="1"/>
          <p:nvPr>
            <p:custDataLst>
              <p:tags r:id="rId1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首先，我需要清除刚刚生成的迷你图。</a:t>
            </a:r>
            <a:endParaRPr lang="en-US">
              <a:solidFill>
                <a:srgbClr val="FFFFFF"/>
              </a:solidFill>
              <a:latin typeface="Calibri"/>
            </a:endParaRPr>
          </a:p>
        </p:txBody>
      </p:sp>
      <p:sp>
        <p:nvSpPr>
          <p:cNvPr id="21" name="Movie2LineSparklines_VF102206540在创建迷你图时，会出现“设计”选项卡。接下来，在该选项卡上，6380069633"/>
          <p:cNvSpPr txBox="1"/>
          <p:nvPr>
            <p:custDataLst>
              <p:tags r:id="rId1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在创建迷你图时，会出现“设计”选项卡。接下来，在该选项卡上，</a:t>
            </a:r>
            <a:endParaRPr lang="en-US">
              <a:solidFill>
                <a:srgbClr val="FFFFFF"/>
              </a:solidFill>
              <a:latin typeface="Calibri"/>
            </a:endParaRPr>
          </a:p>
        </p:txBody>
      </p:sp>
      <p:sp>
        <p:nvSpPr>
          <p:cNvPr id="22" name="Movie2LineSparklines_VF102206540单击“清除”，然后选择“清除所选的迷你图”。6973373833"/>
          <p:cNvSpPr txBox="1"/>
          <p:nvPr>
            <p:custDataLst>
              <p:tags r:id="rId1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单击“清除”，然后选择“清除所选的迷你图”。</a:t>
            </a:r>
            <a:endParaRPr lang="en-US">
              <a:solidFill>
                <a:srgbClr val="FFFFFF"/>
              </a:solidFill>
              <a:latin typeface="Calibri"/>
            </a:endParaRPr>
          </a:p>
        </p:txBody>
      </p:sp>
      <p:sp>
        <p:nvSpPr>
          <p:cNvPr id="23" name="Movie2LineSparklines_VF102206540现在我可以从头开始。7393376267"/>
          <p:cNvSpPr txBox="1"/>
          <p:nvPr>
            <p:custDataLst>
              <p:tags r:id="rId1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现在我可以从头开始。</a:t>
            </a:r>
            <a:endParaRPr lang="en-US">
              <a:solidFill>
                <a:srgbClr val="FFFFFF"/>
              </a:solidFill>
              <a:latin typeface="Calibri"/>
            </a:endParaRPr>
          </a:p>
        </p:txBody>
      </p:sp>
      <p:sp>
        <p:nvSpPr>
          <p:cNvPr id="24" name="Movie2LineSparklines_VF102206540我已经选定了要显示迷你图的单元格。7636779433"/>
          <p:cNvSpPr txBox="1"/>
          <p:nvPr>
            <p:custDataLst>
              <p:tags r:id="rId2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我已经选定了要显示迷你图的单元格。</a:t>
            </a:r>
            <a:endParaRPr lang="en-US">
              <a:solidFill>
                <a:srgbClr val="FFFFFF"/>
              </a:solidFill>
              <a:latin typeface="Calibri"/>
            </a:endParaRPr>
          </a:p>
        </p:txBody>
      </p:sp>
      <p:sp>
        <p:nvSpPr>
          <p:cNvPr id="25" name="Movie2LineSparklines_VF102206540因此，再次单击“插入”选项卡，在“迷你图”组中，单击“折线图”。7953385700"/>
          <p:cNvSpPr txBox="1"/>
          <p:nvPr>
            <p:custDataLst>
              <p:tags r:id="rId2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因此，再次单击“插入”选项卡，在“迷你图”组中，单击“折线图”。</a:t>
            </a:r>
            <a:endParaRPr lang="en-US">
              <a:solidFill>
                <a:srgbClr val="FFFFFF"/>
              </a:solidFill>
              <a:latin typeface="Calibri"/>
            </a:endParaRPr>
          </a:p>
        </p:txBody>
      </p:sp>
      <p:sp>
        <p:nvSpPr>
          <p:cNvPr id="26" name="Movie2LineSparklines_VF102206540这时，我不再仅仅选择第一行，而是选择全部数据。8580091867"/>
          <p:cNvSpPr txBox="1"/>
          <p:nvPr>
            <p:custDataLst>
              <p:tags r:id="rId2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这时，我不再仅仅选择第一行，而是选择全部数据。</a:t>
            </a:r>
            <a:endParaRPr lang="en-US">
              <a:solidFill>
                <a:srgbClr val="FFFFFF"/>
              </a:solidFill>
              <a:latin typeface="Calibri"/>
            </a:endParaRPr>
          </a:p>
        </p:txBody>
      </p:sp>
      <p:sp>
        <p:nvSpPr>
          <p:cNvPr id="27" name="Movie2LineSparklines_VF102206540然后，单击“确定”。这时就会生成所有迷你图。9196796200"/>
          <p:cNvSpPr txBox="1"/>
          <p:nvPr>
            <p:custDataLst>
              <p:tags r:id="rId2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然后，单击“确定”。这时就会生成所有迷你图。</a:t>
            </a:r>
            <a:endParaRPr lang="en-US">
              <a:solidFill>
                <a:srgbClr val="FFFFFF"/>
              </a:solidFill>
              <a:latin typeface="Calibri"/>
            </a:endParaRPr>
          </a:p>
        </p:txBody>
      </p:sp>
      <p:sp>
        <p:nvSpPr>
          <p:cNvPr id="28" name="Movie2LineSparklines_VF102206540在第一个方法中，我先创建一个迷你图，然后拖动鼠标。96300100800"/>
          <p:cNvSpPr txBox="1"/>
          <p:nvPr>
            <p:custDataLst>
              <p:tags r:id="rId2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在第一个方法中，我先创建一个迷你图，然后拖动鼠标。</a:t>
            </a:r>
            <a:endParaRPr lang="en-US">
              <a:solidFill>
                <a:srgbClr val="FFFFFF"/>
              </a:solidFill>
              <a:latin typeface="Calibri"/>
            </a:endParaRPr>
          </a:p>
        </p:txBody>
      </p:sp>
      <p:sp>
        <p:nvSpPr>
          <p:cNvPr id="29" name="Movie2LineSparklines_VF102206540而在第二个方法中，我一次性创建所有迷你图。无论哪种方法，Excel都会创建一组迷你图。100900109700"/>
          <p:cNvSpPr txBox="1"/>
          <p:nvPr>
            <p:custDataLst>
              <p:tags r:id="rId2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而在第二个方法中，我一次性创建所有迷你图。无论哪种方法， </a:t>
            </a:r>
            <a:r>
              <a:rPr lang="en-US" altLang="zh-CN" smtClean="0">
                <a:solidFill>
                  <a:srgbClr val="FFFFFF"/>
                </a:solidFill>
                <a:latin typeface="Calibri"/>
              </a:rPr>
              <a:t>Excel </a:t>
            </a:r>
            <a:r>
              <a:rPr lang="zh-CN" altLang="en-US" smtClean="0">
                <a:solidFill>
                  <a:srgbClr val="FFFFFF"/>
                </a:solidFill>
                <a:latin typeface="Calibri"/>
              </a:rPr>
              <a:t>都会创建一组迷你图。</a:t>
            </a:r>
            <a:endParaRPr lang="en-US">
              <a:solidFill>
                <a:srgbClr val="FFFFFF"/>
              </a:solidFill>
              <a:latin typeface="Calibri"/>
            </a:endParaRPr>
          </a:p>
        </p:txBody>
      </p:sp>
      <p:sp>
        <p:nvSpPr>
          <p:cNvPr id="30" name="Movie2LineSparklines_VF102206540我单击这个单元格，这时可以看到在迷你图组的周围出现蓝色线条。109800116300"/>
          <p:cNvSpPr txBox="1"/>
          <p:nvPr>
            <p:custDataLst>
              <p:tags r:id="rId2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我单击这个单元格，这时可以看到在迷你图组的周围出现蓝色线条。</a:t>
            </a:r>
            <a:endParaRPr lang="en-US">
              <a:solidFill>
                <a:srgbClr val="FFFFFF"/>
              </a:solidFill>
              <a:latin typeface="Calibri"/>
            </a:endParaRPr>
          </a:p>
        </p:txBody>
      </p:sp>
      <p:sp>
        <p:nvSpPr>
          <p:cNvPr id="31" name="Movie2LineSparklines_VF102206540这表示，我对迷你图所做的任何格式更改会应用于整个组。116400121667"/>
          <p:cNvSpPr txBox="1"/>
          <p:nvPr>
            <p:custDataLst>
              <p:tags r:id="rId2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这表示，我对迷你图所做的任何格式更改会应用于整个组。</a:t>
            </a:r>
            <a:endParaRPr lang="en-US">
              <a:solidFill>
                <a:srgbClr val="FFFFFF"/>
              </a:solidFill>
              <a:latin typeface="Calibri"/>
            </a:endParaRPr>
          </a:p>
        </p:txBody>
      </p:sp>
      <p:sp>
        <p:nvSpPr>
          <p:cNvPr id="32" name="Movie2LineSparklines_VF102206540如果您愿意，可以取消迷你图组合，这样可以单个设置迷你图的格式。121767127733"/>
          <p:cNvSpPr txBox="1"/>
          <p:nvPr>
            <p:custDataLst>
              <p:tags r:id="rId2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如果您愿意，可以取消迷你图组合，这样可以单个设置迷你图的格式。</a:t>
            </a:r>
            <a:endParaRPr lang="en-US">
              <a:solidFill>
                <a:srgbClr val="FFFFFF"/>
              </a:solidFill>
              <a:latin typeface="Calibri"/>
            </a:endParaRPr>
          </a:p>
        </p:txBody>
      </p:sp>
      <p:sp>
        <p:nvSpPr>
          <p:cNvPr id="33" name="Movie2LineSparklines_VF102206540在本课程末尾的练习中可以学习具体的操作。127833131133"/>
          <p:cNvSpPr txBox="1"/>
          <p:nvPr>
            <p:custDataLst>
              <p:tags r:id="rId2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在本课程末尾的练习中可以学习具体的操作。</a:t>
            </a:r>
            <a:endParaRPr lang="en-US">
              <a:solidFill>
                <a:srgbClr val="FFFFFF"/>
              </a:solidFill>
              <a:latin typeface="Calibri"/>
            </a:endParaRPr>
          </a:p>
        </p:txBody>
      </p:sp>
      <p:sp>
        <p:nvSpPr>
          <p:cNvPr id="34" name="Movie2LineSparklines_VF102206540如果在创建迷你图后，数据发生了更改，那么该怎么办？134467139133"/>
          <p:cNvSpPr txBox="1"/>
          <p:nvPr>
            <p:custDataLst>
              <p:tags r:id="rId3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如果在创建迷你图后，数据发生了更改，那么该怎么办？</a:t>
            </a:r>
            <a:endParaRPr lang="en-US">
              <a:solidFill>
                <a:srgbClr val="FFFFFF"/>
              </a:solidFill>
              <a:latin typeface="Calibri"/>
            </a:endParaRPr>
          </a:p>
        </p:txBody>
      </p:sp>
      <p:sp>
        <p:nvSpPr>
          <p:cNvPr id="35" name="Movie2LineSparklines_VF102206540不用担心，迷你图会根据修订后的数据进行调整。139233143700"/>
          <p:cNvSpPr txBox="1"/>
          <p:nvPr>
            <p:custDataLst>
              <p:tags r:id="rId3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不用担心，迷你图会根据修订后的数据进行调整。</a:t>
            </a:r>
            <a:endParaRPr lang="en-US">
              <a:solidFill>
                <a:srgbClr val="FFFFFF"/>
              </a:solidFill>
              <a:latin typeface="Calibri"/>
            </a:endParaRPr>
          </a:p>
        </p:txBody>
      </p:sp>
      <p:sp>
        <p:nvSpPr>
          <p:cNvPr id="36" name="Movie2LineSparklines_VF102206540例如，假如此处的数字841.80实际上应该是143800151867"/>
          <p:cNvSpPr txBox="1"/>
          <p:nvPr>
            <p:custDataLst>
              <p:tags r:id="rId3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例如，假如此处的数字 </a:t>
            </a:r>
            <a:r>
              <a:rPr lang="en-US" altLang="zh-CN" smtClean="0">
                <a:solidFill>
                  <a:srgbClr val="FFFFFF"/>
                </a:solidFill>
                <a:latin typeface="Calibri"/>
              </a:rPr>
              <a:t>841.80 </a:t>
            </a:r>
            <a:r>
              <a:rPr lang="zh-CN" altLang="en-US" smtClean="0">
                <a:solidFill>
                  <a:srgbClr val="FFFFFF"/>
                </a:solidFill>
                <a:latin typeface="Calibri"/>
              </a:rPr>
              <a:t>实际上应该是 </a:t>
            </a:r>
            <a:r>
              <a:rPr lang="en-US" altLang="zh-CN" smtClean="0">
                <a:solidFill>
                  <a:srgbClr val="FFFFFF"/>
                </a:solidFill>
                <a:latin typeface="Calibri"/>
              </a:rPr>
              <a:t>268.85</a:t>
            </a:r>
            <a:r>
              <a:rPr lang="zh-CN" altLang="en-US" smtClean="0">
                <a:solidFill>
                  <a:srgbClr val="FFFFFF"/>
                </a:solidFill>
                <a:latin typeface="Calibri"/>
              </a:rPr>
              <a:t>。</a:t>
            </a:r>
            <a:endParaRPr lang="en-US">
              <a:solidFill>
                <a:srgbClr val="FFFFFF"/>
              </a:solidFill>
              <a:latin typeface="Calibri"/>
            </a:endParaRPr>
          </a:p>
        </p:txBody>
      </p:sp>
      <p:sp>
        <p:nvSpPr>
          <p:cNvPr id="37" name="Movie2LineSparklines_VF102206540在按Enter之前，看一下单元格151967156200"/>
          <p:cNvSpPr txBox="1"/>
          <p:nvPr>
            <p:custDataLst>
              <p:tags r:id="rId3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Calibri"/>
              </a:rPr>
              <a:t>在按 </a:t>
            </a:r>
            <a:r>
              <a:rPr lang="en-US" smtClean="0">
                <a:solidFill>
                  <a:srgbClr val="FFFFFF"/>
                </a:solidFill>
                <a:latin typeface="Calibri"/>
              </a:rPr>
              <a:t>Enter </a:t>
            </a:r>
            <a:r>
              <a:rPr lang="ko-KR" altLang="en-US" smtClean="0">
                <a:solidFill>
                  <a:srgbClr val="FFFFFF"/>
                </a:solidFill>
                <a:latin typeface="Calibri"/>
              </a:rPr>
              <a:t>之前，看一下单元格 </a:t>
            </a:r>
            <a:r>
              <a:rPr lang="en-US" smtClean="0">
                <a:solidFill>
                  <a:srgbClr val="FFFFFF"/>
                </a:solidFill>
                <a:latin typeface="Calibri"/>
              </a:rPr>
              <a:t>G11 </a:t>
            </a:r>
            <a:r>
              <a:rPr lang="ko-KR" altLang="en-US" smtClean="0">
                <a:solidFill>
                  <a:srgbClr val="FFFFFF"/>
                </a:solidFill>
                <a:latin typeface="Calibri"/>
              </a:rPr>
              <a:t>中的迷你图。</a:t>
            </a:r>
            <a:endParaRPr lang="en-US">
              <a:solidFill>
                <a:srgbClr val="FFFFFF"/>
              </a:solidFill>
              <a:latin typeface="Calibri"/>
            </a:endParaRPr>
          </a:p>
        </p:txBody>
      </p:sp>
      <p:sp>
        <p:nvSpPr>
          <p:cNvPr id="38" name="Movie2LineSparklines_VF102206540然后按Enter。这时您会发现迷你图中的线条变为向下倾斜，由此反映出修订后的数据。156300164500"/>
          <p:cNvSpPr txBox="1"/>
          <p:nvPr>
            <p:custDataLst>
              <p:tags r:id="rId3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然后按 </a:t>
            </a:r>
            <a:r>
              <a:rPr lang="en-US" altLang="zh-CN" smtClean="0">
                <a:solidFill>
                  <a:srgbClr val="FFFFFF"/>
                </a:solidFill>
                <a:latin typeface="Calibri"/>
              </a:rPr>
              <a:t>Enter</a:t>
            </a:r>
            <a:r>
              <a:rPr lang="zh-CN" altLang="en-US" smtClean="0">
                <a:solidFill>
                  <a:srgbClr val="FFFFFF"/>
                </a:solidFill>
                <a:latin typeface="Calibri"/>
              </a:rPr>
              <a:t>。这时您会发现迷你图中的线条变为向下倾斜， 由此反映出修订后的数据。</a:t>
            </a:r>
            <a:endParaRPr lang="en-US">
              <a:solidFill>
                <a:srgbClr val="FFFFFF"/>
              </a:solidFill>
              <a:latin typeface="Calibri"/>
            </a:endParaRPr>
          </a:p>
        </p:txBody>
      </p:sp>
      <p:sp>
        <p:nvSpPr>
          <p:cNvPr id="39" name="Movie2LineSparklines_VF102206540现在，我将展示在Excel表中使用迷你图的优点。164600168500"/>
          <p:cNvSpPr txBox="1"/>
          <p:nvPr>
            <p:custDataLst>
              <p:tags r:id="rId3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现在，我将展示在 </a:t>
            </a:r>
            <a:r>
              <a:rPr lang="en-US" altLang="zh-CN" smtClean="0">
                <a:solidFill>
                  <a:srgbClr val="FFFFFF"/>
                </a:solidFill>
                <a:latin typeface="Calibri"/>
              </a:rPr>
              <a:t>Excel </a:t>
            </a:r>
            <a:r>
              <a:rPr lang="zh-CN" altLang="en-US" smtClean="0">
                <a:solidFill>
                  <a:srgbClr val="FFFFFF"/>
                </a:solidFill>
                <a:latin typeface="Calibri"/>
              </a:rPr>
              <a:t>表中使用迷你图的优点。</a:t>
            </a:r>
            <a:endParaRPr lang="en-US">
              <a:solidFill>
                <a:srgbClr val="FFFFFF"/>
              </a:solidFill>
              <a:latin typeface="Calibri"/>
            </a:endParaRPr>
          </a:p>
        </p:txBody>
      </p:sp>
      <p:sp>
        <p:nvSpPr>
          <p:cNvPr id="40" name="Movie2LineSparklines_VF102206540我打算创建另一列，即“四月”。168600171667"/>
          <p:cNvSpPr txBox="1"/>
          <p:nvPr>
            <p:custDataLst>
              <p:tags r:id="rId3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我打算创建另一列，即“四月”。</a:t>
            </a:r>
            <a:endParaRPr lang="en-US">
              <a:solidFill>
                <a:srgbClr val="FFFFFF"/>
              </a:solidFill>
              <a:latin typeface="Calibri"/>
            </a:endParaRPr>
          </a:p>
        </p:txBody>
      </p:sp>
      <p:sp>
        <p:nvSpPr>
          <p:cNvPr id="41" name="Movie2LineSparklines_VF102206540新列将添加到表中。171767174067"/>
          <p:cNvSpPr txBox="1"/>
          <p:nvPr>
            <p:custDataLst>
              <p:tags r:id="rId3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新列将添加到表中。</a:t>
            </a:r>
            <a:endParaRPr lang="en-US">
              <a:solidFill>
                <a:srgbClr val="FFFFFF"/>
              </a:solidFill>
              <a:latin typeface="Calibri"/>
            </a:endParaRPr>
          </a:p>
        </p:txBody>
      </p:sp>
      <p:sp>
        <p:nvSpPr>
          <p:cNvPr id="42" name="Movie2LineSparklines_VF102206540当我在新列中键入数据时，迷你图就会变长。174167177600"/>
          <p:cNvSpPr txBox="1"/>
          <p:nvPr>
            <p:custDataLst>
              <p:tags r:id="rId3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当我在新列中键入数据时，迷你图就会变长。</a:t>
            </a:r>
            <a:endParaRPr lang="en-US">
              <a:solidFill>
                <a:srgbClr val="FFFFFF"/>
              </a:solidFill>
              <a:latin typeface="Calibri"/>
            </a:endParaRPr>
          </a:p>
        </p:txBody>
      </p:sp>
      <p:sp>
        <p:nvSpPr>
          <p:cNvPr id="43" name="Movie2LineSparklines_VF102206540这就是使用表的优点，177700179667"/>
          <p:cNvSpPr txBox="1"/>
          <p:nvPr>
            <p:custDataLst>
              <p:tags r:id="rId3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这就是使用表的优点，</a:t>
            </a:r>
            <a:endParaRPr lang="en-US">
              <a:solidFill>
                <a:srgbClr val="FFFFFF"/>
              </a:solidFill>
              <a:latin typeface="Calibri"/>
            </a:endParaRPr>
          </a:p>
        </p:txBody>
      </p:sp>
      <p:sp>
        <p:nvSpPr>
          <p:cNvPr id="44" name="Movie2LineSparklines_VF102206540即您可以在以后添加更多数据，而迷你图会增长以反映新增的数据。179767189033"/>
          <p:cNvSpPr txBox="1"/>
          <p:nvPr>
            <p:custDataLst>
              <p:tags r:id="rId4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即您可以在以后添加更多数据，而迷你图会增长以反映新增的数据。</a:t>
            </a:r>
            <a:endParaRPr lang="en-US">
              <a:solidFill>
                <a:srgbClr val="FFFFFF"/>
              </a:solidFill>
              <a:latin typeface="Calibri"/>
            </a:endParaRPr>
          </a:p>
        </p:txBody>
      </p:sp>
      <p:sp>
        <p:nvSpPr>
          <p:cNvPr id="45" name="Movie2LineSparklines_VF102206540我希望迷你图上的各个高点和低点更加醒目。189133193167"/>
          <p:cNvSpPr txBox="1"/>
          <p:nvPr>
            <p:custDataLst>
              <p:tags r:id="rId4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我希望迷你图上的各个高点和低点更加醒目。</a:t>
            </a:r>
            <a:endParaRPr lang="en-US">
              <a:solidFill>
                <a:srgbClr val="FFFFFF"/>
              </a:solidFill>
              <a:latin typeface="Calibri"/>
            </a:endParaRPr>
          </a:p>
        </p:txBody>
      </p:sp>
      <p:sp>
        <p:nvSpPr>
          <p:cNvPr id="46" name="Movie2LineSparklines_VF102206540在“设计”选项卡上的“显示”组中，提供了多个选项。193267197733"/>
          <p:cNvSpPr txBox="1"/>
          <p:nvPr>
            <p:custDataLst>
              <p:tags r:id="rId4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在“设计”选项卡上的“显示”组中，提供了多个选项。</a:t>
            </a:r>
            <a:endParaRPr lang="en-US">
              <a:solidFill>
                <a:srgbClr val="FFFFFF"/>
              </a:solidFill>
              <a:latin typeface="Calibri"/>
            </a:endParaRPr>
          </a:p>
        </p:txBody>
      </p:sp>
      <p:sp>
        <p:nvSpPr>
          <p:cNvPr id="47" name="Movie2LineSparklines_VF102206540现在，请密切注意下G列中的迷你图，因为我要进行这些更改了。197833203000"/>
          <p:cNvSpPr txBox="1"/>
          <p:nvPr>
            <p:custDataLst>
              <p:tags r:id="rId4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现在，请密切注意下 </a:t>
            </a:r>
            <a:r>
              <a:rPr lang="en-US" altLang="zh-CN" smtClean="0">
                <a:solidFill>
                  <a:srgbClr val="FFFFFF"/>
                </a:solidFill>
                <a:latin typeface="Calibri"/>
              </a:rPr>
              <a:t>G </a:t>
            </a:r>
            <a:r>
              <a:rPr lang="zh-CN" altLang="en-US" smtClean="0">
                <a:solidFill>
                  <a:srgbClr val="FFFFFF"/>
                </a:solidFill>
                <a:latin typeface="Calibri"/>
              </a:rPr>
              <a:t>列中的迷你图，因为我要进行这些更改了。</a:t>
            </a:r>
            <a:endParaRPr lang="en-US">
              <a:solidFill>
                <a:srgbClr val="FFFFFF"/>
              </a:solidFill>
              <a:latin typeface="Calibri"/>
            </a:endParaRPr>
          </a:p>
        </p:txBody>
      </p:sp>
      <p:sp>
        <p:nvSpPr>
          <p:cNvPr id="48" name="Movie2LineSparklines_VF102206540我可以选择显示“高点”和“低点”。203100207867"/>
          <p:cNvSpPr txBox="1"/>
          <p:nvPr>
            <p:custDataLst>
              <p:tags r:id="rId4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我可以选择显示“高点”和“低点”。</a:t>
            </a:r>
            <a:endParaRPr lang="en-US">
              <a:solidFill>
                <a:srgbClr val="FFFFFF"/>
              </a:solidFill>
              <a:latin typeface="Calibri"/>
            </a:endParaRPr>
          </a:p>
        </p:txBody>
      </p:sp>
      <p:sp>
        <p:nvSpPr>
          <p:cNvPr id="49" name="Movie2LineSparklines_VF102206540或者，我可以改为选择“首点”和“尾点”。207967212033"/>
          <p:cNvSpPr txBox="1"/>
          <p:nvPr>
            <p:custDataLst>
              <p:tags r:id="rId4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或者，我可以改为选择“首点”和“尾点”。</a:t>
            </a:r>
            <a:endParaRPr lang="en-US">
              <a:solidFill>
                <a:srgbClr val="FFFFFF"/>
              </a:solidFill>
              <a:latin typeface="Calibri"/>
            </a:endParaRPr>
          </a:p>
        </p:txBody>
      </p:sp>
      <p:sp>
        <p:nvSpPr>
          <p:cNvPr id="50" name="Movie2LineSparklines_VF102206540我还可以选择“标记”，这时会针对每个月份显示几个圆点。212133217233"/>
          <p:cNvSpPr txBox="1"/>
          <p:nvPr>
            <p:custDataLst>
              <p:tags r:id="rId4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我还可以选择“标记”，这时会针对每个月份显示几个圆点。</a:t>
            </a:r>
            <a:endParaRPr lang="en-US">
              <a:solidFill>
                <a:srgbClr val="FFFFFF"/>
              </a:solidFill>
              <a:latin typeface="Calibri"/>
            </a:endParaRPr>
          </a:p>
        </p:txBody>
      </p:sp>
      <p:sp>
        <p:nvSpPr>
          <p:cNvPr id="51" name="Movie2LineSparklines_VF102206540我很喜欢这种方式，因此希望保留这种设置。217333221600"/>
          <p:cNvSpPr txBox="1"/>
          <p:nvPr>
            <p:custDataLst>
              <p:tags r:id="rId4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我很喜欢这种方式，因此希望保留这种设置。</a:t>
            </a:r>
            <a:endParaRPr lang="en-US">
              <a:solidFill>
                <a:srgbClr val="FFFFFF"/>
              </a:solidFill>
              <a:latin typeface="Calibri"/>
            </a:endParaRPr>
          </a:p>
        </p:txBody>
      </p:sp>
      <p:sp>
        <p:nvSpPr>
          <p:cNvPr id="52" name="Movie2LineSparklines_VF102206540在此处的“样式”组中，我现在可以选择颜色；也就是为折线迷你图选择不同的样式。221700228600"/>
          <p:cNvSpPr txBox="1"/>
          <p:nvPr>
            <p:custDataLst>
              <p:tags r:id="rId4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在此处的“样式”组中， 我现在可以选择颜色；也就是为折线迷你图选择不同的样式。</a:t>
            </a:r>
            <a:endParaRPr lang="en-US">
              <a:solidFill>
                <a:srgbClr val="FFFFFF"/>
              </a:solidFill>
              <a:latin typeface="Calibri"/>
            </a:endParaRPr>
          </a:p>
        </p:txBody>
      </p:sp>
      <p:sp>
        <p:nvSpPr>
          <p:cNvPr id="53" name="Movie2LineSparklines_VF102206540我想我应该选择这个带有鲜红色标记的样式。228700232600"/>
          <p:cNvSpPr txBox="1"/>
          <p:nvPr>
            <p:custDataLst>
              <p:tags r:id="rId4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我想我应该选择这个带有鲜红色标记的样式。</a:t>
            </a:r>
            <a:endParaRPr lang="en-US">
              <a:solidFill>
                <a:srgbClr val="FFFFFF"/>
              </a:solidFill>
              <a:latin typeface="Calibri"/>
            </a:endParaRPr>
          </a:p>
        </p:txBody>
      </p:sp>
      <p:sp>
        <p:nvSpPr>
          <p:cNvPr id="54" name="Movie2LineSparklines_VF102206540如果愿意的话，也可以不使用已经创建好的那些样式，232700237067"/>
          <p:cNvSpPr txBox="1"/>
          <p:nvPr>
            <p:custDataLst>
              <p:tags r:id="rId5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如果愿意的话，也可以不使用已经创建好的那些样式，</a:t>
            </a:r>
            <a:endParaRPr lang="en-US">
              <a:solidFill>
                <a:srgbClr val="FFFFFF"/>
              </a:solidFill>
              <a:latin typeface="Calibri"/>
            </a:endParaRPr>
          </a:p>
        </p:txBody>
      </p:sp>
      <p:sp>
        <p:nvSpPr>
          <p:cNvPr id="55" name="Movie2LineSparklines_VF102206540而可以设计自己的迷你图颜色。为此，我单击此处的“迷你图颜色”，237167242500"/>
          <p:cNvSpPr txBox="1"/>
          <p:nvPr>
            <p:custDataLst>
              <p:tags r:id="rId5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而可以设计自己的迷你图颜色。为此，我单击此处的“迷你图颜色”，</a:t>
            </a:r>
            <a:endParaRPr lang="en-US">
              <a:solidFill>
                <a:srgbClr val="FFFFFF"/>
              </a:solidFill>
              <a:latin typeface="Calibri"/>
            </a:endParaRPr>
          </a:p>
        </p:txBody>
      </p:sp>
      <p:sp>
        <p:nvSpPr>
          <p:cNvPr id="56" name="Movie2LineSparklines_VF102206540然后我看一下，我希望迷你图的颜色非常深，因此选择“黑色”。242600248033"/>
          <p:cNvSpPr txBox="1"/>
          <p:nvPr>
            <p:custDataLst>
              <p:tags r:id="rId5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然后我看一下，我希望迷你图的颜色非常深，因此选择“黑色”。</a:t>
            </a:r>
            <a:endParaRPr lang="en-US">
              <a:solidFill>
                <a:srgbClr val="FFFFFF"/>
              </a:solidFill>
              <a:latin typeface="Calibri"/>
            </a:endParaRPr>
          </a:p>
        </p:txBody>
      </p:sp>
      <p:sp>
        <p:nvSpPr>
          <p:cNvPr id="57" name="Movie2LineSparklines_VF102206540还可以为标记选择颜色，我希望使用红色，因此保留颜色不动。248133253933"/>
          <p:cNvSpPr txBox="1"/>
          <p:nvPr>
            <p:custDataLst>
              <p:tags r:id="rId5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还可以为标记选择颜色，我希望使用红色，因此保留颜色不动。</a:t>
            </a:r>
            <a:endParaRPr lang="en-US">
              <a:solidFill>
                <a:srgbClr val="FFFFFF"/>
              </a:solidFill>
              <a:latin typeface="Calibri"/>
            </a:endParaRPr>
          </a:p>
        </p:txBody>
      </p:sp>
      <p:sp>
        <p:nvSpPr>
          <p:cNvPr id="58" name="Movie2LineSparklines_VF102206540现在，还可以更改迷你图的粗细，使迷你图更加醒目。254033258933"/>
          <p:cNvSpPr txBox="1"/>
          <p:nvPr>
            <p:custDataLst>
              <p:tags r:id="rId5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现在，还可以更改迷你图的粗细，使迷你图更加醒目。</a:t>
            </a:r>
            <a:endParaRPr lang="en-US">
              <a:solidFill>
                <a:srgbClr val="FFFFFF"/>
              </a:solidFill>
              <a:latin typeface="Calibri"/>
            </a:endParaRPr>
          </a:p>
        </p:txBody>
      </p:sp>
      <p:sp>
        <p:nvSpPr>
          <p:cNvPr id="59" name="Movie2LineSparklines_VF102206540因此我单击“迷你图颜色”，“粗细”选项就在下面。259033263600"/>
          <p:cNvSpPr txBox="1"/>
          <p:nvPr>
            <p:custDataLst>
              <p:tags r:id="rId5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因此我单击“迷你图颜色”，“粗细”选项就在下面。</a:t>
            </a:r>
            <a:endParaRPr lang="en-US">
              <a:solidFill>
                <a:srgbClr val="FFFFFF"/>
              </a:solidFill>
              <a:latin typeface="Calibri"/>
            </a:endParaRPr>
          </a:p>
        </p:txBody>
      </p:sp>
      <p:sp>
        <p:nvSpPr>
          <p:cNvPr id="60" name="Movie2LineSparklines_VF102206540目前粗细是0.75磅。我想尝试设置为263700270300"/>
          <p:cNvSpPr txBox="1"/>
          <p:nvPr>
            <p:custDataLst>
              <p:tags r:id="rId5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目前粗细是 </a:t>
            </a:r>
            <a:r>
              <a:rPr lang="en-US" altLang="zh-CN" smtClean="0">
                <a:solidFill>
                  <a:srgbClr val="FFFFFF"/>
                </a:solidFill>
                <a:latin typeface="Calibri"/>
              </a:rPr>
              <a:t>0.75 </a:t>
            </a:r>
            <a:r>
              <a:rPr lang="zh-CN" altLang="en-US" smtClean="0">
                <a:solidFill>
                  <a:srgbClr val="FFFFFF"/>
                </a:solidFill>
                <a:latin typeface="Calibri"/>
              </a:rPr>
              <a:t>磅。我想尝试设置为 </a:t>
            </a:r>
            <a:r>
              <a:rPr lang="en-US" altLang="zh-CN" smtClean="0">
                <a:solidFill>
                  <a:srgbClr val="FFFFFF"/>
                </a:solidFill>
                <a:latin typeface="Calibri"/>
              </a:rPr>
              <a:t>1.5 </a:t>
            </a:r>
            <a:r>
              <a:rPr lang="zh-CN" altLang="en-US" smtClean="0">
                <a:solidFill>
                  <a:srgbClr val="FFFFFF"/>
                </a:solidFill>
                <a:latin typeface="Calibri"/>
              </a:rPr>
              <a:t>磅，看看会是什么样子。</a:t>
            </a:r>
            <a:endParaRPr lang="en-US">
              <a:solidFill>
                <a:srgbClr val="FFFFFF"/>
              </a:solidFill>
              <a:latin typeface="Calibri"/>
            </a:endParaRPr>
          </a:p>
        </p:txBody>
      </p:sp>
      <p:sp>
        <p:nvSpPr>
          <p:cNvPr id="61" name="Movie2LineSparklines_VF102206540此时迷你图更加醒目，因此我保留这种设置。270400274033"/>
          <p:cNvSpPr txBox="1"/>
          <p:nvPr>
            <p:custDataLst>
              <p:tags r:id="rId5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此时迷你图更加醒目，因此我保留这种设置。</a:t>
            </a:r>
            <a:endParaRPr lang="en-US">
              <a:solidFill>
                <a:srgbClr val="FFFFFF"/>
              </a:solidFill>
              <a:latin typeface="Calibri"/>
            </a:endParaRPr>
          </a:p>
        </p:txBody>
      </p:sp>
      <p:sp>
        <p:nvSpPr>
          <p:cNvPr id="62" name="Movie2LineSparklines_VF102206540下一课将学习柱形迷你图。274133276433"/>
          <p:cNvSpPr txBox="1"/>
          <p:nvPr>
            <p:custDataLst>
              <p:tags r:id="rId5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下一课将学习柱形迷你图。</a:t>
            </a:r>
            <a:endParaRPr lang="en-US">
              <a:solidFill>
                <a:srgbClr val="FFFFFF"/>
              </a:solidFill>
              <a:latin typeface="Calibri"/>
            </a:endParaRPr>
          </a:p>
        </p:txBody>
      </p:sp>
    </p:spTree>
    <p:extLst>
      <p:ext uri="{BB962C8B-B14F-4D97-AF65-F5344CB8AC3E}">
        <p14:creationId xmlns:p14="http://schemas.microsoft.com/office/powerpoint/2010/main" val="1367934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MediaBookmark" delay="0">
                        <p:tgtEl>
                          <p14:bmkTgt spid="6" bmkName="Movie2LineSparklines_VF102206540现在，我们学习如何向此Excel表中的数据应用迷你图。2167"/>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nextCondLst>
                    <p:cond evt="onMediaBookmark" delay="0">
                      <p:tgtEl>
                        <p14:bmkTgt spid="6" bmkName="Movie2LineSparklines_VF102206540现在，我们学习如何向此Excel表中的数据应用迷你图。2167"/>
                      </p:tgtEl>
                    </p:cond>
                  </p:nextCondLst>
                </p:seq>
                <p:seq concurrent="1" nextAc="seek">
                  <p:cTn id="22" restart="whenNotActive" fill="hold" evtFilter="cancelBubble" nodeType="interactiveSeq">
                    <p:stCondLst>
                      <p:cond evt="onMediaBookmark" delay="0">
                        <p:tgtEl>
                          <p14:bmkTgt spid="6" bmkName="Movie2LineSparklines_VF102206540现在，我们学习如何向此Excel表中的数据应用迷你图。776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现在，我们学习如何向此Excel表中的数据应用迷你图。7767"/>
                      </p:tgtEl>
                    </p:cond>
                  </p:nextCondLst>
                </p:seq>
                <p:seq concurrent="1" nextAc="seek">
                  <p:cTn id="28" restart="whenNotActive" fill="hold" evtFilter="cancelBubble" nodeType="interactiveSeq">
                    <p:stCondLst>
                      <p:cond evt="onMediaBookmark" delay="0">
                        <p:tgtEl>
                          <p14:bmkTgt spid="6" bmkName="Movie2LineSparklines_VF102206540为此，我在单元格G5中单击，我希望在这里生成第一个迷你图。786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nextCondLst>
                    <p:cond evt="onMediaBookmark" delay="0">
                      <p:tgtEl>
                        <p14:bmkTgt spid="6" bmkName="Movie2LineSparklines_VF102206540为此，我在单元格G5中单击，我希望在这里生成第一个迷你图。7867"/>
                      </p:tgtEl>
                    </p:cond>
                  </p:nextCondLst>
                </p:seq>
                <p:seq concurrent="1" nextAc="seek">
                  <p:cTn id="34" restart="whenNotActive" fill="hold" evtFilter="cancelBubble" nodeType="interactiveSeq">
                    <p:stCondLst>
                      <p:cond evt="onMediaBookmark" delay="0">
                        <p:tgtEl>
                          <p14:bmkTgt spid="6" bmkName="Movie2LineSparklines_VF102206540为此，我在单元格G5中单击，我希望在这里生成第一个迷你图。13700"/>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为此，我在单元格G5中单击，我希望在这里生成第一个迷你图。13700"/>
                      </p:tgtEl>
                    </p:cond>
                  </p:nextCondLst>
                </p:seq>
                <p:seq concurrent="1" nextAc="seek">
                  <p:cTn id="40" restart="whenNotActive" fill="hold" evtFilter="cancelBubble" nodeType="interactiveSeq">
                    <p:stCondLst>
                      <p:cond evt="onMediaBookmark" delay="0">
                        <p:tgtEl>
                          <p14:bmkTgt spid="6" bmkName="Movie2LineSparklines_VF102206540现在，请注意，我在数据和迷你图之间留出了一个空列，13800"/>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nextCondLst>
                    <p:cond evt="onMediaBookmark" delay="0">
                      <p:tgtEl>
                        <p14:bmkTgt spid="6" bmkName="Movie2LineSparklines_VF102206540现在，请注意，我在数据和迷你图之间留出了一个空列，13800"/>
                      </p:tgtEl>
                    </p:cond>
                  </p:nextCondLst>
                </p:seq>
                <p:seq concurrent="1" nextAc="seek">
                  <p:cTn id="46" restart="whenNotActive" fill="hold" evtFilter="cancelBubble" nodeType="interactiveSeq">
                    <p:stCondLst>
                      <p:cond evt="onMediaBookmark" delay="0">
                        <p:tgtEl>
                          <p14:bmkTgt spid="6" bmkName="Movie2LineSparklines_VF102206540现在，请注意，我在数据和迷你图之间留出了一个空列，1856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现在，请注意，我在数据和迷你图之间留出了一个空列，18567"/>
                      </p:tgtEl>
                    </p:cond>
                  </p:nextCondLst>
                </p:seq>
                <p:seq concurrent="1" nextAc="seek">
                  <p:cTn id="52" restart="whenNotActive" fill="hold" evtFilter="cancelBubble" nodeType="interactiveSeq">
                    <p:stCondLst>
                      <p:cond evt="onMediaBookmark" delay="0">
                        <p:tgtEl>
                          <p14:bmkTgt spid="6" bmkName="Movie2LineSparklines_VF102206540因为我打算稍后向表中添加另一列。18667"/>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childTnLst>
                  </p:cTn>
                  <p:nextCondLst>
                    <p:cond evt="onMediaBookmark" delay="0">
                      <p:tgtEl>
                        <p14:bmkTgt spid="6" bmkName="Movie2LineSparklines_VF102206540因为我打算稍后向表中添加另一列。18667"/>
                      </p:tgtEl>
                    </p:cond>
                  </p:nextCondLst>
                </p:seq>
                <p:seq concurrent="1" nextAc="seek">
                  <p:cTn id="58" restart="whenNotActive" fill="hold" evtFilter="cancelBubble" nodeType="interactiveSeq">
                    <p:stCondLst>
                      <p:cond evt="onMediaBookmark" delay="0">
                        <p:tgtEl>
                          <p14:bmkTgt spid="6" bmkName="Movie2LineSparklines_VF102206540因为我打算稍后向表中添加另一列。22567"/>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因为我打算稍后向表中添加另一列。22567"/>
                      </p:tgtEl>
                    </p:cond>
                  </p:nextCondLst>
                </p:seq>
                <p:seq concurrent="1" nextAc="seek">
                  <p:cTn id="64" restart="whenNotActive" fill="hold" evtFilter="cancelBubble" nodeType="interactiveSeq">
                    <p:stCondLst>
                      <p:cond evt="onMediaBookmark" delay="0">
                        <p:tgtEl>
                          <p14:bmkTgt spid="6" bmkName="Movie2LineSparklines_VF102206540然后，我单击“插入”选项卡，在“迷你图”组中，单击“折线图”。22667"/>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MediaBookmark" delay="0">
                      <p:tgtEl>
                        <p14:bmkTgt spid="6" bmkName="Movie2LineSparklines_VF102206540然后，我单击“插入”选项卡，在“迷你图”组中，单击“折线图”。22667"/>
                      </p:tgtEl>
                    </p:cond>
                  </p:nextCondLst>
                </p:seq>
                <p:seq concurrent="1" nextAc="seek">
                  <p:cTn id="70" restart="whenNotActive" fill="hold" evtFilter="cancelBubble" nodeType="interactiveSeq">
                    <p:stCondLst>
                      <p:cond evt="onMediaBookmark" delay="0">
                        <p:tgtEl>
                          <p14:bmkTgt spid="6" bmkName="Movie2LineSparklines_VF102206540然后，我单击“插入”选项卡，在“迷你图”组中，单击“折线图”。28933"/>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然后，我单击“插入”选项卡，在“迷你图”组中，单击“折线图”。28933"/>
                      </p:tgtEl>
                    </p:cond>
                  </p:nextCondLst>
                </p:seq>
                <p:seq concurrent="1" nextAc="seek">
                  <p:cTn id="76" restart="whenNotActive" fill="hold" evtFilter="cancelBubble" nodeType="interactiveSeq">
                    <p:stCondLst>
                      <p:cond evt="onMediaBookmark" delay="0">
                        <p:tgtEl>
                          <p14:bmkTgt spid="6" bmkName="Movie2LineSparklines_VF102206540Excel需要了解我想在折线图中包括哪些数据。29033"/>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childTnLst>
                              </p:cTn>
                            </p:par>
                          </p:childTnLst>
                        </p:cTn>
                      </p:par>
                    </p:childTnLst>
                  </p:cTn>
                  <p:nextCondLst>
                    <p:cond evt="onMediaBookmark" delay="0">
                      <p:tgtEl>
                        <p14:bmkTgt spid="6" bmkName="Movie2LineSparklines_VF102206540Excel需要了解我想在折线图中包括哪些数据。29033"/>
                      </p:tgtEl>
                    </p:cond>
                  </p:nextCondLst>
                </p:seq>
                <p:seq concurrent="1" nextAc="seek">
                  <p:cTn id="82" restart="whenNotActive" fill="hold" evtFilter="cancelBubble" nodeType="interactiveSeq">
                    <p:stCondLst>
                      <p:cond evt="onMediaBookmark" delay="0">
                        <p:tgtEl>
                          <p14:bmkTgt spid="6" bmkName="Movie2LineSparklines_VF102206540Excel需要了解我想在折线图中包括哪些数据。33900"/>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3"/>
                                            </p:tgtEl>
                                          </p:cBhvr>
                                        </p:animEffect>
                                        <p:set>
                                          <p:cBhvr>
                                            <p:cTn id="8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Excel需要了解我想在折线图中包括哪些数据。33900"/>
                      </p:tgtEl>
                    </p:cond>
                  </p:nextCondLst>
                </p:seq>
                <p:seq concurrent="1" nextAc="seek">
                  <p:cTn id="88" restart="whenNotActive" fill="hold" evtFilter="cancelBubble" nodeType="interactiveSeq">
                    <p:stCondLst>
                      <p:cond evt="onMediaBookmark" delay="0">
                        <p:tgtEl>
                          <p14:bmkTgt spid="6" bmkName="Movie2LineSparklines_VF102206540单击此处的C5，然后拖动到E5。34000"/>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500"/>
                                            <p:tgtEl>
                                              <p:spTgt spid="14"/>
                                            </p:tgtEl>
                                          </p:cBhvr>
                                        </p:animEffect>
                                      </p:childTnLst>
                                    </p:cTn>
                                  </p:par>
                                </p:childTnLst>
                              </p:cTn>
                            </p:par>
                          </p:childTnLst>
                        </p:cTn>
                      </p:par>
                    </p:childTnLst>
                  </p:cTn>
                  <p:nextCondLst>
                    <p:cond evt="onMediaBookmark" delay="0">
                      <p:tgtEl>
                        <p14:bmkTgt spid="6" bmkName="Movie2LineSparklines_VF102206540单击此处的C5，然后拖动到E5。34000"/>
                      </p:tgtEl>
                    </p:cond>
                  </p:nextCondLst>
                </p:seq>
                <p:seq concurrent="1" nextAc="seek">
                  <p:cTn id="94" restart="whenNotActive" fill="hold" evtFilter="cancelBubble" nodeType="interactiveSeq">
                    <p:stCondLst>
                      <p:cond evt="onMediaBookmark" delay="0">
                        <p:tgtEl>
                          <p14:bmkTgt spid="6" bmkName="Movie2LineSparklines_VF102206540单击此处的C5，然后拖动到E5。3763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单击此处的C5，然后拖动到E5。37633"/>
                      </p:tgtEl>
                    </p:cond>
                  </p:nextCondLst>
                </p:seq>
                <p:seq concurrent="1" nextAc="seek">
                  <p:cTn id="100" restart="whenNotActive" fill="hold" evtFilter="cancelBubble" nodeType="interactiveSeq">
                    <p:stCondLst>
                      <p:cond evt="onMediaBookmark" delay="0">
                        <p:tgtEl>
                          <p14:bmkTgt spid="6" bmkName="Movie2LineSparklines_VF102206540接下来单击“确定”。3773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500"/>
                                            <p:tgtEl>
                                              <p:spTgt spid="15"/>
                                            </p:tgtEl>
                                          </p:cBhvr>
                                        </p:animEffect>
                                      </p:childTnLst>
                                    </p:cTn>
                                  </p:par>
                                </p:childTnLst>
                              </p:cTn>
                            </p:par>
                          </p:childTnLst>
                        </p:cTn>
                      </p:par>
                    </p:childTnLst>
                  </p:cTn>
                  <p:nextCondLst>
                    <p:cond evt="onMediaBookmark" delay="0">
                      <p:tgtEl>
                        <p14:bmkTgt spid="6" bmkName="Movie2LineSparklines_VF102206540接下来单击“确定”。37733"/>
                      </p:tgtEl>
                    </p:cond>
                  </p:nextCondLst>
                </p:seq>
                <p:seq concurrent="1" nextAc="seek">
                  <p:cTn id="106" restart="whenNotActive" fill="hold" evtFilter="cancelBubble" nodeType="interactiveSeq">
                    <p:stCondLst>
                      <p:cond evt="onMediaBookmark" delay="0">
                        <p:tgtEl>
                          <p14:bmkTgt spid="6" bmkName="Movie2LineSparklines_VF102206540接下来单击“确定”。39500"/>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5"/>
                                            </p:tgtEl>
                                          </p:cBhvr>
                                        </p:animEffect>
                                        <p:set>
                                          <p:cBhvr>
                                            <p:cTn id="11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接下来单击“确定”。39500"/>
                      </p:tgtEl>
                    </p:cond>
                  </p:nextCondLst>
                </p:seq>
                <p:seq concurrent="1" nextAc="seek">
                  <p:cTn id="112" restart="whenNotActive" fill="hold" evtFilter="cancelBubble" nodeType="interactiveSeq">
                    <p:stCondLst>
                      <p:cond evt="onMediaBookmark" delay="0">
                        <p:tgtEl>
                          <p14:bmkTgt spid="6" bmkName="Movie2LineSparklines_VF102206540这就是我的第一个迷你图。39600"/>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6"/>
                                            </p:tgtEl>
                                            <p:attrNameLst>
                                              <p:attrName>style.visibility</p:attrName>
                                            </p:attrNameLst>
                                          </p:cBhvr>
                                          <p:to>
                                            <p:strVal val="visible"/>
                                          </p:to>
                                        </p:set>
                                        <p:animEffect transition="in" filter="fade">
                                          <p:cBhvr>
                                            <p:cTn id="117" dur="500"/>
                                            <p:tgtEl>
                                              <p:spTgt spid="16"/>
                                            </p:tgtEl>
                                          </p:cBhvr>
                                        </p:animEffect>
                                      </p:childTnLst>
                                    </p:cTn>
                                  </p:par>
                                </p:childTnLst>
                              </p:cTn>
                            </p:par>
                          </p:childTnLst>
                        </p:cTn>
                      </p:par>
                    </p:childTnLst>
                  </p:cTn>
                  <p:nextCondLst>
                    <p:cond evt="onMediaBookmark" delay="0">
                      <p:tgtEl>
                        <p14:bmkTgt spid="6" bmkName="Movie2LineSparklines_VF102206540这就是我的第一个迷你图。39600"/>
                      </p:tgtEl>
                    </p:cond>
                  </p:nextCondLst>
                </p:seq>
                <p:seq concurrent="1" nextAc="seek">
                  <p:cTn id="118" restart="whenNotActive" fill="hold" evtFilter="cancelBubble" nodeType="interactiveSeq">
                    <p:stCondLst>
                      <p:cond evt="onMediaBookmark" delay="0">
                        <p:tgtEl>
                          <p14:bmkTgt spid="6" bmkName="Movie2LineSparklines_VF102206540这就是我的第一个迷你图。41833"/>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这就是我的第一个迷你图。41833"/>
                      </p:tgtEl>
                    </p:cond>
                  </p:nextCondLst>
                </p:seq>
                <p:seq concurrent="1" nextAc="seek">
                  <p:cTn id="124" restart="whenNotActive" fill="hold" evtFilter="cancelBubble" nodeType="interactiveSeq">
                    <p:stCondLst>
                      <p:cond evt="onMediaBookmark" delay="0">
                        <p:tgtEl>
                          <p14:bmkTgt spid="6" bmkName="Movie2LineSparklines_VF102206540现在，为其他数据生成迷你图。41933"/>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7"/>
                                            </p:tgtEl>
                                            <p:attrNameLst>
                                              <p:attrName>style.visibility</p:attrName>
                                            </p:attrNameLst>
                                          </p:cBhvr>
                                          <p:to>
                                            <p:strVal val="visible"/>
                                          </p:to>
                                        </p:set>
                                        <p:animEffect transition="in" filter="fade">
                                          <p:cBhvr>
                                            <p:cTn id="129" dur="500"/>
                                            <p:tgtEl>
                                              <p:spTgt spid="17"/>
                                            </p:tgtEl>
                                          </p:cBhvr>
                                        </p:animEffect>
                                      </p:childTnLst>
                                    </p:cTn>
                                  </p:par>
                                </p:childTnLst>
                              </p:cTn>
                            </p:par>
                          </p:childTnLst>
                        </p:cTn>
                      </p:par>
                    </p:childTnLst>
                  </p:cTn>
                  <p:nextCondLst>
                    <p:cond evt="onMediaBookmark" delay="0">
                      <p:tgtEl>
                        <p14:bmkTgt spid="6" bmkName="Movie2LineSparklines_VF102206540现在，为其他数据生成迷你图。41933"/>
                      </p:tgtEl>
                    </p:cond>
                  </p:nextCondLst>
                </p:seq>
                <p:seq concurrent="1" nextAc="seek">
                  <p:cTn id="130" restart="whenNotActive" fill="hold" evtFilter="cancelBubble" nodeType="interactiveSeq">
                    <p:stCondLst>
                      <p:cond evt="onMediaBookmark" delay="0">
                        <p:tgtEl>
                          <p14:bmkTgt spid="6" bmkName="Movie2LineSparklines_VF102206540现在，为其他数据生成迷你图。45067"/>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7"/>
                                            </p:tgtEl>
                                          </p:cBhvr>
                                        </p:animEffect>
                                        <p:set>
                                          <p:cBhvr>
                                            <p:cTn id="13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现在，为其他数据生成迷你图。45067"/>
                      </p:tgtEl>
                    </p:cond>
                  </p:nextCondLst>
                </p:seq>
                <p:seq concurrent="1" nextAc="seek">
                  <p:cTn id="136" restart="whenNotActive" fill="hold" evtFilter="cancelBubble" nodeType="interactiveSeq">
                    <p:stCondLst>
                      <p:cond evt="onMediaBookmark" delay="0">
                        <p:tgtEl>
                          <p14:bmkTgt spid="6" bmkName="Movie2LineSparklines_VF102206540我只需要移动光标，直到它变成黑色的加号，单击然后进行拖动。45167"/>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8"/>
                                            </p:tgtEl>
                                            <p:attrNameLst>
                                              <p:attrName>style.visibility</p:attrName>
                                            </p:attrNameLst>
                                          </p:cBhvr>
                                          <p:to>
                                            <p:strVal val="visible"/>
                                          </p:to>
                                        </p:set>
                                        <p:animEffect transition="in" filter="fade">
                                          <p:cBhvr>
                                            <p:cTn id="141" dur="500"/>
                                            <p:tgtEl>
                                              <p:spTgt spid="18"/>
                                            </p:tgtEl>
                                          </p:cBhvr>
                                        </p:animEffect>
                                      </p:childTnLst>
                                    </p:cTn>
                                  </p:par>
                                </p:childTnLst>
                              </p:cTn>
                            </p:par>
                          </p:childTnLst>
                        </p:cTn>
                      </p:par>
                    </p:childTnLst>
                  </p:cTn>
                  <p:nextCondLst>
                    <p:cond evt="onMediaBookmark" delay="0">
                      <p:tgtEl>
                        <p14:bmkTgt spid="6" bmkName="Movie2LineSparklines_VF102206540我只需要移动光标，直到它变成黑色的加号，单击然后进行拖动。45167"/>
                      </p:tgtEl>
                    </p:cond>
                  </p:nextCondLst>
                </p:seq>
                <p:seq concurrent="1" nextAc="seek">
                  <p:cTn id="142" restart="whenNotActive" fill="hold" evtFilter="cancelBubble" nodeType="interactiveSeq">
                    <p:stCondLst>
                      <p:cond evt="onMediaBookmark" delay="0">
                        <p:tgtEl>
                          <p14:bmkTgt spid="6" bmkName="Movie2LineSparklines_VF102206540我只需要移动光标，直到它变成黑色的加号，单击然后进行拖动。53200"/>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8"/>
                                            </p:tgtEl>
                                          </p:cBhvr>
                                        </p:animEffect>
                                        <p:set>
                                          <p:cBhvr>
                                            <p:cTn id="14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我只需要移动光标，直到它变成黑色的加号，单击然后进行拖动。53200"/>
                      </p:tgtEl>
                    </p:cond>
                  </p:nextCondLst>
                </p:seq>
                <p:seq concurrent="1" nextAc="seek">
                  <p:cTn id="148" restart="whenNotActive" fill="hold" evtFilter="cancelBubble" nodeType="interactiveSeq">
                    <p:stCondLst>
                      <p:cond evt="onMediaBookmark" delay="0">
                        <p:tgtEl>
                          <p14:bmkTgt spid="6" bmkName="Movie2LineSparklines_VF102206540现在，如果您需要的话，可以一次性创建所有迷你图，而不需要使用前面的方法。53300"/>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9"/>
                                            </p:tgtEl>
                                            <p:attrNameLst>
                                              <p:attrName>style.visibility</p:attrName>
                                            </p:attrNameLst>
                                          </p:cBhvr>
                                          <p:to>
                                            <p:strVal val="visible"/>
                                          </p:to>
                                        </p:set>
                                        <p:animEffect transition="in" filter="fade">
                                          <p:cBhvr>
                                            <p:cTn id="153" dur="500"/>
                                            <p:tgtEl>
                                              <p:spTgt spid="19"/>
                                            </p:tgtEl>
                                          </p:cBhvr>
                                        </p:animEffect>
                                      </p:childTnLst>
                                    </p:cTn>
                                  </p:par>
                                </p:childTnLst>
                              </p:cTn>
                            </p:par>
                          </p:childTnLst>
                        </p:cTn>
                      </p:par>
                    </p:childTnLst>
                  </p:cTn>
                  <p:nextCondLst>
                    <p:cond evt="onMediaBookmark" delay="0">
                      <p:tgtEl>
                        <p14:bmkTgt spid="6" bmkName="Movie2LineSparklines_VF102206540现在，如果您需要的话，可以一次性创建所有迷你图，而不需要使用前面的方法。53300"/>
                      </p:tgtEl>
                    </p:cond>
                  </p:nextCondLst>
                </p:seq>
                <p:seq concurrent="1" nextAc="seek">
                  <p:cTn id="154" restart="whenNotActive" fill="hold" evtFilter="cancelBubble" nodeType="interactiveSeq">
                    <p:stCondLst>
                      <p:cond evt="onMediaBookmark" delay="0">
                        <p:tgtEl>
                          <p14:bmkTgt spid="6" bmkName="Movie2LineSparklines_VF102206540现在，如果您需要的话，可以一次性创建所有迷你图，而不需要使用前面的方法。60267"/>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9"/>
                                            </p:tgtEl>
                                          </p:cBhvr>
                                        </p:animEffect>
                                        <p:set>
                                          <p:cBhvr>
                                            <p:cTn id="15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现在，如果您需要的话，可以一次性创建所有迷你图，而不需要使用前面的方法。60267"/>
                      </p:tgtEl>
                    </p:cond>
                  </p:nextCondLst>
                </p:seq>
                <p:seq concurrent="1" nextAc="seek">
                  <p:cTn id="160" restart="whenNotActive" fill="hold" evtFilter="cancelBubble" nodeType="interactiveSeq">
                    <p:stCondLst>
                      <p:cond evt="onMediaBookmark" delay="0">
                        <p:tgtEl>
                          <p14:bmkTgt spid="6" bmkName="Movie2LineSparklines_VF102206540首先，我需要清除刚刚生成的迷你图。60367"/>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20"/>
                                            </p:tgtEl>
                                            <p:attrNameLst>
                                              <p:attrName>style.visibility</p:attrName>
                                            </p:attrNameLst>
                                          </p:cBhvr>
                                          <p:to>
                                            <p:strVal val="visible"/>
                                          </p:to>
                                        </p:set>
                                        <p:animEffect transition="in" filter="fade">
                                          <p:cBhvr>
                                            <p:cTn id="165" dur="500"/>
                                            <p:tgtEl>
                                              <p:spTgt spid="20"/>
                                            </p:tgtEl>
                                          </p:cBhvr>
                                        </p:animEffect>
                                      </p:childTnLst>
                                    </p:cTn>
                                  </p:par>
                                </p:childTnLst>
                              </p:cTn>
                            </p:par>
                          </p:childTnLst>
                        </p:cTn>
                      </p:par>
                    </p:childTnLst>
                  </p:cTn>
                  <p:nextCondLst>
                    <p:cond evt="onMediaBookmark" delay="0">
                      <p:tgtEl>
                        <p14:bmkTgt spid="6" bmkName="Movie2LineSparklines_VF102206540首先，我需要清除刚刚生成的迷你图。60367"/>
                      </p:tgtEl>
                    </p:cond>
                  </p:nextCondLst>
                </p:seq>
                <p:seq concurrent="1" nextAc="seek">
                  <p:cTn id="166" restart="whenNotActive" fill="hold" evtFilter="cancelBubble" nodeType="interactiveSeq">
                    <p:stCondLst>
                      <p:cond evt="onMediaBookmark" delay="0">
                        <p:tgtEl>
                          <p14:bmkTgt spid="6" bmkName="Movie2LineSparklines_VF102206540首先，我需要清除刚刚生成的迷你图。6370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20"/>
                                            </p:tgtEl>
                                          </p:cBhvr>
                                        </p:animEffect>
                                        <p:set>
                                          <p:cBhvr>
                                            <p:cTn id="17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首先，我需要清除刚刚生成的迷你图。63700"/>
                      </p:tgtEl>
                    </p:cond>
                  </p:nextCondLst>
                </p:seq>
                <p:seq concurrent="1" nextAc="seek">
                  <p:cTn id="172" restart="whenNotActive" fill="hold" evtFilter="cancelBubble" nodeType="interactiveSeq">
                    <p:stCondLst>
                      <p:cond evt="onMediaBookmark" delay="0">
                        <p:tgtEl>
                          <p14:bmkTgt spid="6" bmkName="Movie2LineSparklines_VF102206540在创建迷你图时，会出现“设计”选项卡。接下来，在该选项卡上，63800"/>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1"/>
                                            </p:tgtEl>
                                            <p:attrNameLst>
                                              <p:attrName>style.visibility</p:attrName>
                                            </p:attrNameLst>
                                          </p:cBhvr>
                                          <p:to>
                                            <p:strVal val="visible"/>
                                          </p:to>
                                        </p:set>
                                        <p:animEffect transition="in" filter="fade">
                                          <p:cBhvr>
                                            <p:cTn id="177" dur="500"/>
                                            <p:tgtEl>
                                              <p:spTgt spid="21"/>
                                            </p:tgtEl>
                                          </p:cBhvr>
                                        </p:animEffect>
                                      </p:childTnLst>
                                    </p:cTn>
                                  </p:par>
                                </p:childTnLst>
                              </p:cTn>
                            </p:par>
                          </p:childTnLst>
                        </p:cTn>
                      </p:par>
                    </p:childTnLst>
                  </p:cTn>
                  <p:nextCondLst>
                    <p:cond evt="onMediaBookmark" delay="0">
                      <p:tgtEl>
                        <p14:bmkTgt spid="6" bmkName="Movie2LineSparklines_VF102206540在创建迷你图时，会出现“设计”选项卡。接下来，在该选项卡上，63800"/>
                      </p:tgtEl>
                    </p:cond>
                  </p:nextCondLst>
                </p:seq>
                <p:seq concurrent="1" nextAc="seek">
                  <p:cTn id="178" restart="whenNotActive" fill="hold" evtFilter="cancelBubble" nodeType="interactiveSeq">
                    <p:stCondLst>
                      <p:cond evt="onMediaBookmark" delay="0">
                        <p:tgtEl>
                          <p14:bmkTgt spid="6" bmkName="Movie2LineSparklines_VF102206540在创建迷你图时，会出现“设计”选项卡。接下来，在该选项卡上，69633"/>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1"/>
                                            </p:tgtEl>
                                          </p:cBhvr>
                                        </p:animEffect>
                                        <p:set>
                                          <p:cBhvr>
                                            <p:cTn id="18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在创建迷你图时，会出现“设计”选项卡。接下来，在该选项卡上，69633"/>
                      </p:tgtEl>
                    </p:cond>
                  </p:nextCondLst>
                </p:seq>
                <p:seq concurrent="1" nextAc="seek">
                  <p:cTn id="184" restart="whenNotActive" fill="hold" evtFilter="cancelBubble" nodeType="interactiveSeq">
                    <p:stCondLst>
                      <p:cond evt="onMediaBookmark" delay="0">
                        <p:tgtEl>
                          <p14:bmkTgt spid="6" bmkName="Movie2LineSparklines_VF102206540单击“清除”，然后选择“清除所选的迷你图”。6973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2"/>
                                            </p:tgtEl>
                                            <p:attrNameLst>
                                              <p:attrName>style.visibility</p:attrName>
                                            </p:attrNameLst>
                                          </p:cBhvr>
                                          <p:to>
                                            <p:strVal val="visible"/>
                                          </p:to>
                                        </p:set>
                                        <p:animEffect transition="in" filter="fade">
                                          <p:cBhvr>
                                            <p:cTn id="189" dur="500"/>
                                            <p:tgtEl>
                                              <p:spTgt spid="22"/>
                                            </p:tgtEl>
                                          </p:cBhvr>
                                        </p:animEffect>
                                      </p:childTnLst>
                                    </p:cTn>
                                  </p:par>
                                </p:childTnLst>
                              </p:cTn>
                            </p:par>
                          </p:childTnLst>
                        </p:cTn>
                      </p:par>
                    </p:childTnLst>
                  </p:cTn>
                  <p:nextCondLst>
                    <p:cond evt="onMediaBookmark" delay="0">
                      <p:tgtEl>
                        <p14:bmkTgt spid="6" bmkName="Movie2LineSparklines_VF102206540单击“清除”，然后选择“清除所选的迷你图”。69733"/>
                      </p:tgtEl>
                    </p:cond>
                  </p:nextCondLst>
                </p:seq>
                <p:seq concurrent="1" nextAc="seek">
                  <p:cTn id="190" restart="whenNotActive" fill="hold" evtFilter="cancelBubble" nodeType="interactiveSeq">
                    <p:stCondLst>
                      <p:cond evt="onMediaBookmark" delay="0">
                        <p:tgtEl>
                          <p14:bmkTgt spid="6" bmkName="Movie2LineSparklines_VF102206540单击“清除”，然后选择“清除所选的迷你图”。73833"/>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2"/>
                                            </p:tgtEl>
                                          </p:cBhvr>
                                        </p:animEffect>
                                        <p:set>
                                          <p:cBhvr>
                                            <p:cTn id="19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单击“清除”，然后选择“清除所选的迷你图”。73833"/>
                      </p:tgtEl>
                    </p:cond>
                  </p:nextCondLst>
                </p:seq>
                <p:seq concurrent="1" nextAc="seek">
                  <p:cTn id="196" restart="whenNotActive" fill="hold" evtFilter="cancelBubble" nodeType="interactiveSeq">
                    <p:stCondLst>
                      <p:cond evt="onMediaBookmark" delay="0">
                        <p:tgtEl>
                          <p14:bmkTgt spid="6" bmkName="Movie2LineSparklines_VF102206540现在我可以从头开始。73933"/>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3"/>
                                            </p:tgtEl>
                                            <p:attrNameLst>
                                              <p:attrName>style.visibility</p:attrName>
                                            </p:attrNameLst>
                                          </p:cBhvr>
                                          <p:to>
                                            <p:strVal val="visible"/>
                                          </p:to>
                                        </p:set>
                                        <p:animEffect transition="in" filter="fade">
                                          <p:cBhvr>
                                            <p:cTn id="201" dur="500"/>
                                            <p:tgtEl>
                                              <p:spTgt spid="23"/>
                                            </p:tgtEl>
                                          </p:cBhvr>
                                        </p:animEffect>
                                      </p:childTnLst>
                                    </p:cTn>
                                  </p:par>
                                </p:childTnLst>
                              </p:cTn>
                            </p:par>
                          </p:childTnLst>
                        </p:cTn>
                      </p:par>
                    </p:childTnLst>
                  </p:cTn>
                  <p:nextCondLst>
                    <p:cond evt="onMediaBookmark" delay="0">
                      <p:tgtEl>
                        <p14:bmkTgt spid="6" bmkName="Movie2LineSparklines_VF102206540现在我可以从头开始。73933"/>
                      </p:tgtEl>
                    </p:cond>
                  </p:nextCondLst>
                </p:seq>
                <p:seq concurrent="1" nextAc="seek">
                  <p:cTn id="202" restart="whenNotActive" fill="hold" evtFilter="cancelBubble" nodeType="interactiveSeq">
                    <p:stCondLst>
                      <p:cond evt="onMediaBookmark" delay="0">
                        <p:tgtEl>
                          <p14:bmkTgt spid="6" bmkName="Movie2LineSparklines_VF102206540现在我可以从头开始。76267"/>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3"/>
                                            </p:tgtEl>
                                          </p:cBhvr>
                                        </p:animEffect>
                                        <p:set>
                                          <p:cBhvr>
                                            <p:cTn id="20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现在我可以从头开始。76267"/>
                      </p:tgtEl>
                    </p:cond>
                  </p:nextCondLst>
                </p:seq>
                <p:seq concurrent="1" nextAc="seek">
                  <p:cTn id="208" restart="whenNotActive" fill="hold" evtFilter="cancelBubble" nodeType="interactiveSeq">
                    <p:stCondLst>
                      <p:cond evt="onMediaBookmark" delay="0">
                        <p:tgtEl>
                          <p14:bmkTgt spid="6" bmkName="Movie2LineSparklines_VF102206540我已经选定了要显示迷你图的单元格。76367"/>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4"/>
                                            </p:tgtEl>
                                            <p:attrNameLst>
                                              <p:attrName>style.visibility</p:attrName>
                                            </p:attrNameLst>
                                          </p:cBhvr>
                                          <p:to>
                                            <p:strVal val="visible"/>
                                          </p:to>
                                        </p:set>
                                        <p:animEffect transition="in" filter="fade">
                                          <p:cBhvr>
                                            <p:cTn id="213" dur="500"/>
                                            <p:tgtEl>
                                              <p:spTgt spid="24"/>
                                            </p:tgtEl>
                                          </p:cBhvr>
                                        </p:animEffect>
                                      </p:childTnLst>
                                    </p:cTn>
                                  </p:par>
                                </p:childTnLst>
                              </p:cTn>
                            </p:par>
                          </p:childTnLst>
                        </p:cTn>
                      </p:par>
                    </p:childTnLst>
                  </p:cTn>
                  <p:nextCondLst>
                    <p:cond evt="onMediaBookmark" delay="0">
                      <p:tgtEl>
                        <p14:bmkTgt spid="6" bmkName="Movie2LineSparklines_VF102206540我已经选定了要显示迷你图的单元格。76367"/>
                      </p:tgtEl>
                    </p:cond>
                  </p:nextCondLst>
                </p:seq>
                <p:seq concurrent="1" nextAc="seek">
                  <p:cTn id="214" restart="whenNotActive" fill="hold" evtFilter="cancelBubble" nodeType="interactiveSeq">
                    <p:stCondLst>
                      <p:cond evt="onMediaBookmark" delay="0">
                        <p:tgtEl>
                          <p14:bmkTgt spid="6" bmkName="Movie2LineSparklines_VF102206540我已经选定了要显示迷你图的单元格。79433"/>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4"/>
                                            </p:tgtEl>
                                          </p:cBhvr>
                                        </p:animEffect>
                                        <p:set>
                                          <p:cBhvr>
                                            <p:cTn id="2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我已经选定了要显示迷你图的单元格。79433"/>
                      </p:tgtEl>
                    </p:cond>
                  </p:nextCondLst>
                </p:seq>
                <p:seq concurrent="1" nextAc="seek">
                  <p:cTn id="220" restart="whenNotActive" fill="hold" evtFilter="cancelBubble" nodeType="interactiveSeq">
                    <p:stCondLst>
                      <p:cond evt="onMediaBookmark" delay="0">
                        <p:tgtEl>
                          <p14:bmkTgt spid="6" bmkName="Movie2LineSparklines_VF102206540因此，再次单击“插入”选项卡，在“迷你图”组中，单击“折线图”。79533"/>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5"/>
                                            </p:tgtEl>
                                            <p:attrNameLst>
                                              <p:attrName>style.visibility</p:attrName>
                                            </p:attrNameLst>
                                          </p:cBhvr>
                                          <p:to>
                                            <p:strVal val="visible"/>
                                          </p:to>
                                        </p:set>
                                        <p:animEffect transition="in" filter="fade">
                                          <p:cBhvr>
                                            <p:cTn id="225" dur="500"/>
                                            <p:tgtEl>
                                              <p:spTgt spid="25"/>
                                            </p:tgtEl>
                                          </p:cBhvr>
                                        </p:animEffect>
                                      </p:childTnLst>
                                    </p:cTn>
                                  </p:par>
                                </p:childTnLst>
                              </p:cTn>
                            </p:par>
                          </p:childTnLst>
                        </p:cTn>
                      </p:par>
                    </p:childTnLst>
                  </p:cTn>
                  <p:nextCondLst>
                    <p:cond evt="onMediaBookmark" delay="0">
                      <p:tgtEl>
                        <p14:bmkTgt spid="6" bmkName="Movie2LineSparklines_VF102206540因此，再次单击“插入”选项卡，在“迷你图”组中，单击“折线图”。79533"/>
                      </p:tgtEl>
                    </p:cond>
                  </p:nextCondLst>
                </p:seq>
                <p:seq concurrent="1" nextAc="seek">
                  <p:cTn id="226" restart="whenNotActive" fill="hold" evtFilter="cancelBubble" nodeType="interactiveSeq">
                    <p:stCondLst>
                      <p:cond evt="onMediaBookmark" delay="0">
                        <p:tgtEl>
                          <p14:bmkTgt spid="6" bmkName="Movie2LineSparklines_VF102206540因此，再次单击“插入”选项卡，在“迷你图”组中，单击“折线图”。85700"/>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5"/>
                                            </p:tgtEl>
                                          </p:cBhvr>
                                        </p:animEffect>
                                        <p:set>
                                          <p:cBhvr>
                                            <p:cTn id="23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因此，再次单击“插入”选项卡，在“迷你图”组中，单击“折线图”。85700"/>
                      </p:tgtEl>
                    </p:cond>
                  </p:nextCondLst>
                </p:seq>
                <p:seq concurrent="1" nextAc="seek">
                  <p:cTn id="232" restart="whenNotActive" fill="hold" evtFilter="cancelBubble" nodeType="interactiveSeq">
                    <p:stCondLst>
                      <p:cond evt="onMediaBookmark" delay="0">
                        <p:tgtEl>
                          <p14:bmkTgt spid="6" bmkName="Movie2LineSparklines_VF102206540这时，我不再仅仅选择第一行，而是选择全部数据。85800"/>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6"/>
                                            </p:tgtEl>
                                            <p:attrNameLst>
                                              <p:attrName>style.visibility</p:attrName>
                                            </p:attrNameLst>
                                          </p:cBhvr>
                                          <p:to>
                                            <p:strVal val="visible"/>
                                          </p:to>
                                        </p:set>
                                        <p:animEffect transition="in" filter="fade">
                                          <p:cBhvr>
                                            <p:cTn id="237" dur="500"/>
                                            <p:tgtEl>
                                              <p:spTgt spid="26"/>
                                            </p:tgtEl>
                                          </p:cBhvr>
                                        </p:animEffect>
                                      </p:childTnLst>
                                    </p:cTn>
                                  </p:par>
                                </p:childTnLst>
                              </p:cTn>
                            </p:par>
                          </p:childTnLst>
                        </p:cTn>
                      </p:par>
                    </p:childTnLst>
                  </p:cTn>
                  <p:nextCondLst>
                    <p:cond evt="onMediaBookmark" delay="0">
                      <p:tgtEl>
                        <p14:bmkTgt spid="6" bmkName="Movie2LineSparklines_VF102206540这时，我不再仅仅选择第一行，而是选择全部数据。85800"/>
                      </p:tgtEl>
                    </p:cond>
                  </p:nextCondLst>
                </p:seq>
                <p:seq concurrent="1" nextAc="seek">
                  <p:cTn id="238" restart="whenNotActive" fill="hold" evtFilter="cancelBubble" nodeType="interactiveSeq">
                    <p:stCondLst>
                      <p:cond evt="onMediaBookmark" delay="0">
                        <p:tgtEl>
                          <p14:bmkTgt spid="6" bmkName="Movie2LineSparklines_VF102206540这时，我不再仅仅选择第一行，而是选择全部数据。91867"/>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6"/>
                                            </p:tgtEl>
                                          </p:cBhvr>
                                        </p:animEffect>
                                        <p:set>
                                          <p:cBhvr>
                                            <p:cTn id="24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这时，我不再仅仅选择第一行，而是选择全部数据。91867"/>
                      </p:tgtEl>
                    </p:cond>
                  </p:nextCondLst>
                </p:seq>
                <p:seq concurrent="1" nextAc="seek">
                  <p:cTn id="244" restart="whenNotActive" fill="hold" evtFilter="cancelBubble" nodeType="interactiveSeq">
                    <p:stCondLst>
                      <p:cond evt="onMediaBookmark" delay="0">
                        <p:tgtEl>
                          <p14:bmkTgt spid="6" bmkName="Movie2LineSparklines_VF102206540然后，单击“确定”。这时就会生成所有迷你图。91967"/>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27"/>
                                            </p:tgtEl>
                                            <p:attrNameLst>
                                              <p:attrName>style.visibility</p:attrName>
                                            </p:attrNameLst>
                                          </p:cBhvr>
                                          <p:to>
                                            <p:strVal val="visible"/>
                                          </p:to>
                                        </p:set>
                                        <p:animEffect transition="in" filter="fade">
                                          <p:cBhvr>
                                            <p:cTn id="249" dur="500"/>
                                            <p:tgtEl>
                                              <p:spTgt spid="27"/>
                                            </p:tgtEl>
                                          </p:cBhvr>
                                        </p:animEffect>
                                      </p:childTnLst>
                                    </p:cTn>
                                  </p:par>
                                </p:childTnLst>
                              </p:cTn>
                            </p:par>
                          </p:childTnLst>
                        </p:cTn>
                      </p:par>
                    </p:childTnLst>
                  </p:cTn>
                  <p:nextCondLst>
                    <p:cond evt="onMediaBookmark" delay="0">
                      <p:tgtEl>
                        <p14:bmkTgt spid="6" bmkName="Movie2LineSparklines_VF102206540然后，单击“确定”。这时就会生成所有迷你图。91967"/>
                      </p:tgtEl>
                    </p:cond>
                  </p:nextCondLst>
                </p:seq>
                <p:seq concurrent="1" nextAc="seek">
                  <p:cTn id="250" restart="whenNotActive" fill="hold" evtFilter="cancelBubble" nodeType="interactiveSeq">
                    <p:stCondLst>
                      <p:cond evt="onMediaBookmark" delay="0">
                        <p:tgtEl>
                          <p14:bmkTgt spid="6" bmkName="Movie2LineSparklines_VF102206540然后，单击“确定”。这时就会生成所有迷你图。96200"/>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27"/>
                                            </p:tgtEl>
                                          </p:cBhvr>
                                        </p:animEffect>
                                        <p:set>
                                          <p:cBhvr>
                                            <p:cTn id="25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然后，单击“确定”。这时就会生成所有迷你图。96200"/>
                      </p:tgtEl>
                    </p:cond>
                  </p:nextCondLst>
                </p:seq>
                <p:seq concurrent="1" nextAc="seek">
                  <p:cTn id="256" restart="whenNotActive" fill="hold" evtFilter="cancelBubble" nodeType="interactiveSeq">
                    <p:stCondLst>
                      <p:cond evt="onMediaBookmark" delay="0">
                        <p:tgtEl>
                          <p14:bmkTgt spid="6" bmkName="Movie2LineSparklines_VF102206540在第一个方法中，我先创建一个迷你图，然后拖动鼠标。96300"/>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28"/>
                                            </p:tgtEl>
                                            <p:attrNameLst>
                                              <p:attrName>style.visibility</p:attrName>
                                            </p:attrNameLst>
                                          </p:cBhvr>
                                          <p:to>
                                            <p:strVal val="visible"/>
                                          </p:to>
                                        </p:set>
                                        <p:animEffect transition="in" filter="fade">
                                          <p:cBhvr>
                                            <p:cTn id="261" dur="500"/>
                                            <p:tgtEl>
                                              <p:spTgt spid="28"/>
                                            </p:tgtEl>
                                          </p:cBhvr>
                                        </p:animEffect>
                                      </p:childTnLst>
                                    </p:cTn>
                                  </p:par>
                                </p:childTnLst>
                              </p:cTn>
                            </p:par>
                          </p:childTnLst>
                        </p:cTn>
                      </p:par>
                    </p:childTnLst>
                  </p:cTn>
                  <p:nextCondLst>
                    <p:cond evt="onMediaBookmark" delay="0">
                      <p:tgtEl>
                        <p14:bmkTgt spid="6" bmkName="Movie2LineSparklines_VF102206540在第一个方法中，我先创建一个迷你图，然后拖动鼠标。96300"/>
                      </p:tgtEl>
                    </p:cond>
                  </p:nextCondLst>
                </p:seq>
                <p:seq concurrent="1" nextAc="seek">
                  <p:cTn id="262" restart="whenNotActive" fill="hold" evtFilter="cancelBubble" nodeType="interactiveSeq">
                    <p:stCondLst>
                      <p:cond evt="onMediaBookmark" delay="0">
                        <p:tgtEl>
                          <p14:bmkTgt spid="6" bmkName="Movie2LineSparklines_VF102206540在第一个方法中，我先创建一个迷你图，然后拖动鼠标。100800"/>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28"/>
                                            </p:tgtEl>
                                          </p:cBhvr>
                                        </p:animEffect>
                                        <p:set>
                                          <p:cBhvr>
                                            <p:cTn id="26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在第一个方法中，我先创建一个迷你图，然后拖动鼠标。100800"/>
                      </p:tgtEl>
                    </p:cond>
                  </p:nextCondLst>
                </p:seq>
                <p:seq concurrent="1" nextAc="seek">
                  <p:cTn id="268" restart="whenNotActive" fill="hold" evtFilter="cancelBubble" nodeType="interactiveSeq">
                    <p:stCondLst>
                      <p:cond evt="onMediaBookmark" delay="0">
                        <p:tgtEl>
                          <p14:bmkTgt spid="6" bmkName="Movie2LineSparklines_VF102206540而在第二个方法中，我一次性创建所有迷你图。无论哪种方法，Excel都会创建一组迷你图。100900"/>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29"/>
                                            </p:tgtEl>
                                            <p:attrNameLst>
                                              <p:attrName>style.visibility</p:attrName>
                                            </p:attrNameLst>
                                          </p:cBhvr>
                                          <p:to>
                                            <p:strVal val="visible"/>
                                          </p:to>
                                        </p:set>
                                        <p:animEffect transition="in" filter="fade">
                                          <p:cBhvr>
                                            <p:cTn id="273" dur="500"/>
                                            <p:tgtEl>
                                              <p:spTgt spid="29"/>
                                            </p:tgtEl>
                                          </p:cBhvr>
                                        </p:animEffect>
                                      </p:childTnLst>
                                    </p:cTn>
                                  </p:par>
                                </p:childTnLst>
                              </p:cTn>
                            </p:par>
                          </p:childTnLst>
                        </p:cTn>
                      </p:par>
                    </p:childTnLst>
                  </p:cTn>
                  <p:nextCondLst>
                    <p:cond evt="onMediaBookmark" delay="0">
                      <p:tgtEl>
                        <p14:bmkTgt spid="6" bmkName="Movie2LineSparklines_VF102206540而在第二个方法中，我一次性创建所有迷你图。无论哪种方法，Excel都会创建一组迷你图。100900"/>
                      </p:tgtEl>
                    </p:cond>
                  </p:nextCondLst>
                </p:seq>
                <p:seq concurrent="1" nextAc="seek">
                  <p:cTn id="274" restart="whenNotActive" fill="hold" evtFilter="cancelBubble" nodeType="interactiveSeq">
                    <p:stCondLst>
                      <p:cond evt="onMediaBookmark" delay="0">
                        <p:tgtEl>
                          <p14:bmkTgt spid="6" bmkName="Movie2LineSparklines_VF102206540而在第二个方法中，我一次性创建所有迷你图。无论哪种方法，Excel都会创建一组迷你图。109700"/>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29"/>
                                            </p:tgtEl>
                                          </p:cBhvr>
                                        </p:animEffect>
                                        <p:set>
                                          <p:cBhvr>
                                            <p:cTn id="2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而在第二个方法中，我一次性创建所有迷你图。无论哪种方法，Excel都会创建一组迷你图。109700"/>
                      </p:tgtEl>
                    </p:cond>
                  </p:nextCondLst>
                </p:seq>
                <p:seq concurrent="1" nextAc="seek">
                  <p:cTn id="280" restart="whenNotActive" fill="hold" evtFilter="cancelBubble" nodeType="interactiveSeq">
                    <p:stCondLst>
                      <p:cond evt="onMediaBookmark" delay="0">
                        <p:tgtEl>
                          <p14:bmkTgt spid="6" bmkName="Movie2LineSparklines_VF102206540我单击这个单元格，这时可以看到在迷你图组的周围出现蓝色线条。109800"/>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30"/>
                                            </p:tgtEl>
                                            <p:attrNameLst>
                                              <p:attrName>style.visibility</p:attrName>
                                            </p:attrNameLst>
                                          </p:cBhvr>
                                          <p:to>
                                            <p:strVal val="visible"/>
                                          </p:to>
                                        </p:set>
                                        <p:animEffect transition="in" filter="fade">
                                          <p:cBhvr>
                                            <p:cTn id="285" dur="500"/>
                                            <p:tgtEl>
                                              <p:spTgt spid="30"/>
                                            </p:tgtEl>
                                          </p:cBhvr>
                                        </p:animEffect>
                                      </p:childTnLst>
                                    </p:cTn>
                                  </p:par>
                                </p:childTnLst>
                              </p:cTn>
                            </p:par>
                          </p:childTnLst>
                        </p:cTn>
                      </p:par>
                    </p:childTnLst>
                  </p:cTn>
                  <p:nextCondLst>
                    <p:cond evt="onMediaBookmark" delay="0">
                      <p:tgtEl>
                        <p14:bmkTgt spid="6" bmkName="Movie2LineSparklines_VF102206540我单击这个单元格，这时可以看到在迷你图组的周围出现蓝色线条。109800"/>
                      </p:tgtEl>
                    </p:cond>
                  </p:nextCondLst>
                </p:seq>
                <p:seq concurrent="1" nextAc="seek">
                  <p:cTn id="286" restart="whenNotActive" fill="hold" evtFilter="cancelBubble" nodeType="interactiveSeq">
                    <p:stCondLst>
                      <p:cond evt="onMediaBookmark" delay="0">
                        <p:tgtEl>
                          <p14:bmkTgt spid="6" bmkName="Movie2LineSparklines_VF102206540我单击这个单元格，这时可以看到在迷你图组的周围出现蓝色线条。116300"/>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30"/>
                                            </p:tgtEl>
                                          </p:cBhvr>
                                        </p:animEffect>
                                        <p:set>
                                          <p:cBhvr>
                                            <p:cTn id="29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我单击这个单元格，这时可以看到在迷你图组的周围出现蓝色线条。116300"/>
                      </p:tgtEl>
                    </p:cond>
                  </p:nextCondLst>
                </p:seq>
                <p:seq concurrent="1" nextAc="seek">
                  <p:cTn id="292" restart="whenNotActive" fill="hold" evtFilter="cancelBubble" nodeType="interactiveSeq">
                    <p:stCondLst>
                      <p:cond evt="onMediaBookmark" delay="0">
                        <p:tgtEl>
                          <p14:bmkTgt spid="6" bmkName="Movie2LineSparklines_VF102206540这表示，我对迷你图所做的任何格式更改会应用于整个组。116400"/>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31"/>
                                            </p:tgtEl>
                                            <p:attrNameLst>
                                              <p:attrName>style.visibility</p:attrName>
                                            </p:attrNameLst>
                                          </p:cBhvr>
                                          <p:to>
                                            <p:strVal val="visible"/>
                                          </p:to>
                                        </p:set>
                                        <p:animEffect transition="in" filter="fade">
                                          <p:cBhvr>
                                            <p:cTn id="297" dur="500"/>
                                            <p:tgtEl>
                                              <p:spTgt spid="31"/>
                                            </p:tgtEl>
                                          </p:cBhvr>
                                        </p:animEffect>
                                      </p:childTnLst>
                                    </p:cTn>
                                  </p:par>
                                </p:childTnLst>
                              </p:cTn>
                            </p:par>
                          </p:childTnLst>
                        </p:cTn>
                      </p:par>
                    </p:childTnLst>
                  </p:cTn>
                  <p:nextCondLst>
                    <p:cond evt="onMediaBookmark" delay="0">
                      <p:tgtEl>
                        <p14:bmkTgt spid="6" bmkName="Movie2LineSparklines_VF102206540这表示，我对迷你图所做的任何格式更改会应用于整个组。116400"/>
                      </p:tgtEl>
                    </p:cond>
                  </p:nextCondLst>
                </p:seq>
                <p:seq concurrent="1" nextAc="seek">
                  <p:cTn id="298" restart="whenNotActive" fill="hold" evtFilter="cancelBubble" nodeType="interactiveSeq">
                    <p:stCondLst>
                      <p:cond evt="onMediaBookmark" delay="0">
                        <p:tgtEl>
                          <p14:bmkTgt spid="6" bmkName="Movie2LineSparklines_VF102206540这表示，我对迷你图所做的任何格式更改会应用于整个组。121667"/>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31"/>
                                            </p:tgtEl>
                                          </p:cBhvr>
                                        </p:animEffect>
                                        <p:set>
                                          <p:cBhvr>
                                            <p:cTn id="30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这表示，我对迷你图所做的任何格式更改会应用于整个组。121667"/>
                      </p:tgtEl>
                    </p:cond>
                  </p:nextCondLst>
                </p:seq>
                <p:seq concurrent="1" nextAc="seek">
                  <p:cTn id="304" restart="whenNotActive" fill="hold" evtFilter="cancelBubble" nodeType="interactiveSeq">
                    <p:stCondLst>
                      <p:cond evt="onMediaBookmark" delay="0">
                        <p:tgtEl>
                          <p14:bmkTgt spid="6" bmkName="Movie2LineSparklines_VF102206540如果您愿意，可以取消迷你图组合，这样可以单个设置迷你图的格式。121767"/>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clickEffect">
                                      <p:stCondLst>
                                        <p:cond delay="100"/>
                                      </p:stCondLst>
                                      <p:childTnLst>
                                        <p:set>
                                          <p:cBhvr>
                                            <p:cTn id="308" dur="1" fill="hold">
                                              <p:stCondLst>
                                                <p:cond delay="0"/>
                                              </p:stCondLst>
                                            </p:cTn>
                                            <p:tgtEl>
                                              <p:spTgt spid="32"/>
                                            </p:tgtEl>
                                            <p:attrNameLst>
                                              <p:attrName>style.visibility</p:attrName>
                                            </p:attrNameLst>
                                          </p:cBhvr>
                                          <p:to>
                                            <p:strVal val="visible"/>
                                          </p:to>
                                        </p:set>
                                        <p:animEffect transition="in" filter="fade">
                                          <p:cBhvr>
                                            <p:cTn id="309" dur="500"/>
                                            <p:tgtEl>
                                              <p:spTgt spid="32"/>
                                            </p:tgtEl>
                                          </p:cBhvr>
                                        </p:animEffect>
                                      </p:childTnLst>
                                    </p:cTn>
                                  </p:par>
                                </p:childTnLst>
                              </p:cTn>
                            </p:par>
                          </p:childTnLst>
                        </p:cTn>
                      </p:par>
                    </p:childTnLst>
                  </p:cTn>
                  <p:nextCondLst>
                    <p:cond evt="onMediaBookmark" delay="0">
                      <p:tgtEl>
                        <p14:bmkTgt spid="6" bmkName="Movie2LineSparklines_VF102206540如果您愿意，可以取消迷你图组合，这样可以单个设置迷你图的格式。121767"/>
                      </p:tgtEl>
                    </p:cond>
                  </p:nextCondLst>
                </p:seq>
                <p:seq concurrent="1" nextAc="seek">
                  <p:cTn id="310" restart="whenNotActive" fill="hold" evtFilter="cancelBubble" nodeType="interactiveSeq">
                    <p:stCondLst>
                      <p:cond evt="onMediaBookmark" delay="0">
                        <p:tgtEl>
                          <p14:bmkTgt spid="6" bmkName="Movie2LineSparklines_VF102206540如果您愿意，可以取消迷你图组合，这样可以单个设置迷你图的格式。127733"/>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clickEffect">
                                      <p:stCondLst>
                                        <p:cond delay="100"/>
                                      </p:stCondLst>
                                      <p:childTnLst>
                                        <p:animEffect transition="out" filter="fade">
                                          <p:cBhvr>
                                            <p:cTn id="314" dur="500"/>
                                            <p:tgtEl>
                                              <p:spTgt spid="32"/>
                                            </p:tgtEl>
                                          </p:cBhvr>
                                        </p:animEffect>
                                        <p:set>
                                          <p:cBhvr>
                                            <p:cTn id="31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如果您愿意，可以取消迷你图组合，这样可以单个设置迷你图的格式。127733"/>
                      </p:tgtEl>
                    </p:cond>
                  </p:nextCondLst>
                </p:seq>
                <p:seq concurrent="1" nextAc="seek">
                  <p:cTn id="316" restart="whenNotActive" fill="hold" evtFilter="cancelBubble" nodeType="interactiveSeq">
                    <p:stCondLst>
                      <p:cond evt="onMediaBookmark" delay="0">
                        <p:tgtEl>
                          <p14:bmkTgt spid="6" bmkName="Movie2LineSparklines_VF102206540在本课程末尾的练习中可以学习具体的操作。127833"/>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clickEffect">
                                      <p:stCondLst>
                                        <p:cond delay="100"/>
                                      </p:stCondLst>
                                      <p:childTnLst>
                                        <p:set>
                                          <p:cBhvr>
                                            <p:cTn id="320" dur="1" fill="hold">
                                              <p:stCondLst>
                                                <p:cond delay="0"/>
                                              </p:stCondLst>
                                            </p:cTn>
                                            <p:tgtEl>
                                              <p:spTgt spid="33"/>
                                            </p:tgtEl>
                                            <p:attrNameLst>
                                              <p:attrName>style.visibility</p:attrName>
                                            </p:attrNameLst>
                                          </p:cBhvr>
                                          <p:to>
                                            <p:strVal val="visible"/>
                                          </p:to>
                                        </p:set>
                                        <p:animEffect transition="in" filter="fade">
                                          <p:cBhvr>
                                            <p:cTn id="321" dur="500"/>
                                            <p:tgtEl>
                                              <p:spTgt spid="33"/>
                                            </p:tgtEl>
                                          </p:cBhvr>
                                        </p:animEffect>
                                      </p:childTnLst>
                                    </p:cTn>
                                  </p:par>
                                </p:childTnLst>
                              </p:cTn>
                            </p:par>
                          </p:childTnLst>
                        </p:cTn>
                      </p:par>
                    </p:childTnLst>
                  </p:cTn>
                  <p:nextCondLst>
                    <p:cond evt="onMediaBookmark" delay="0">
                      <p:tgtEl>
                        <p14:bmkTgt spid="6" bmkName="Movie2LineSparklines_VF102206540在本课程末尾的练习中可以学习具体的操作。127833"/>
                      </p:tgtEl>
                    </p:cond>
                  </p:nextCondLst>
                </p:seq>
                <p:seq concurrent="1" nextAc="seek">
                  <p:cTn id="322" restart="whenNotActive" fill="hold" evtFilter="cancelBubble" nodeType="interactiveSeq">
                    <p:stCondLst>
                      <p:cond evt="onMediaBookmark" delay="0">
                        <p:tgtEl>
                          <p14:bmkTgt spid="6" bmkName="Movie2LineSparklines_VF102206540在本课程末尾的练习中可以学习具体的操作。131133"/>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clickEffect">
                                      <p:stCondLst>
                                        <p:cond delay="100"/>
                                      </p:stCondLst>
                                      <p:childTnLst>
                                        <p:animEffect transition="out" filter="fade">
                                          <p:cBhvr>
                                            <p:cTn id="326" dur="500"/>
                                            <p:tgtEl>
                                              <p:spTgt spid="33"/>
                                            </p:tgtEl>
                                          </p:cBhvr>
                                        </p:animEffect>
                                        <p:set>
                                          <p:cBhvr>
                                            <p:cTn id="32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在本课程末尾的练习中可以学习具体的操作。131133"/>
                      </p:tgtEl>
                    </p:cond>
                  </p:nextCondLst>
                </p:seq>
                <p:seq concurrent="1" nextAc="seek">
                  <p:cTn id="328" restart="whenNotActive" fill="hold" evtFilter="cancelBubble" nodeType="interactiveSeq">
                    <p:stCondLst>
                      <p:cond evt="onMediaBookmark" delay="0">
                        <p:tgtEl>
                          <p14:bmkTgt spid="6" bmkName="Movie2LineSparklines_VF102206540如果在创建迷你图后，数据发生了更改，那么该怎么办？134467"/>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clickEffect">
                                      <p:stCondLst>
                                        <p:cond delay="100"/>
                                      </p:stCondLst>
                                      <p:childTnLst>
                                        <p:set>
                                          <p:cBhvr>
                                            <p:cTn id="332" dur="1" fill="hold">
                                              <p:stCondLst>
                                                <p:cond delay="0"/>
                                              </p:stCondLst>
                                            </p:cTn>
                                            <p:tgtEl>
                                              <p:spTgt spid="34"/>
                                            </p:tgtEl>
                                            <p:attrNameLst>
                                              <p:attrName>style.visibility</p:attrName>
                                            </p:attrNameLst>
                                          </p:cBhvr>
                                          <p:to>
                                            <p:strVal val="visible"/>
                                          </p:to>
                                        </p:set>
                                        <p:animEffect transition="in" filter="fade">
                                          <p:cBhvr>
                                            <p:cTn id="333" dur="500"/>
                                            <p:tgtEl>
                                              <p:spTgt spid="34"/>
                                            </p:tgtEl>
                                          </p:cBhvr>
                                        </p:animEffect>
                                      </p:childTnLst>
                                    </p:cTn>
                                  </p:par>
                                </p:childTnLst>
                              </p:cTn>
                            </p:par>
                          </p:childTnLst>
                        </p:cTn>
                      </p:par>
                    </p:childTnLst>
                  </p:cTn>
                  <p:nextCondLst>
                    <p:cond evt="onMediaBookmark" delay="0">
                      <p:tgtEl>
                        <p14:bmkTgt spid="6" bmkName="Movie2LineSparklines_VF102206540如果在创建迷你图后，数据发生了更改，那么该怎么办？134467"/>
                      </p:tgtEl>
                    </p:cond>
                  </p:nextCondLst>
                </p:seq>
                <p:seq concurrent="1" nextAc="seek">
                  <p:cTn id="334" restart="whenNotActive" fill="hold" evtFilter="cancelBubble" nodeType="interactiveSeq">
                    <p:stCondLst>
                      <p:cond evt="onMediaBookmark" delay="0">
                        <p:tgtEl>
                          <p14:bmkTgt spid="6" bmkName="Movie2LineSparklines_VF102206540如果在创建迷你图后，数据发生了更改，那么该怎么办？139133"/>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clickEffect">
                                      <p:stCondLst>
                                        <p:cond delay="100"/>
                                      </p:stCondLst>
                                      <p:childTnLst>
                                        <p:animEffect transition="out" filter="fade">
                                          <p:cBhvr>
                                            <p:cTn id="338" dur="500"/>
                                            <p:tgtEl>
                                              <p:spTgt spid="34"/>
                                            </p:tgtEl>
                                          </p:cBhvr>
                                        </p:animEffect>
                                        <p:set>
                                          <p:cBhvr>
                                            <p:cTn id="33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如果在创建迷你图后，数据发生了更改，那么该怎么办？139133"/>
                      </p:tgtEl>
                    </p:cond>
                  </p:nextCondLst>
                </p:seq>
                <p:seq concurrent="1" nextAc="seek">
                  <p:cTn id="340" restart="whenNotActive" fill="hold" evtFilter="cancelBubble" nodeType="interactiveSeq">
                    <p:stCondLst>
                      <p:cond evt="onMediaBookmark" delay="0">
                        <p:tgtEl>
                          <p14:bmkTgt spid="6" bmkName="Movie2LineSparklines_VF102206540不用担心，迷你图会根据修订后的数据进行调整。139233"/>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100"/>
                                      </p:stCondLst>
                                      <p:childTnLst>
                                        <p:set>
                                          <p:cBhvr>
                                            <p:cTn id="344" dur="1" fill="hold">
                                              <p:stCondLst>
                                                <p:cond delay="0"/>
                                              </p:stCondLst>
                                            </p:cTn>
                                            <p:tgtEl>
                                              <p:spTgt spid="35"/>
                                            </p:tgtEl>
                                            <p:attrNameLst>
                                              <p:attrName>style.visibility</p:attrName>
                                            </p:attrNameLst>
                                          </p:cBhvr>
                                          <p:to>
                                            <p:strVal val="visible"/>
                                          </p:to>
                                        </p:set>
                                        <p:animEffect transition="in" filter="fade">
                                          <p:cBhvr>
                                            <p:cTn id="345" dur="500"/>
                                            <p:tgtEl>
                                              <p:spTgt spid="35"/>
                                            </p:tgtEl>
                                          </p:cBhvr>
                                        </p:animEffect>
                                      </p:childTnLst>
                                    </p:cTn>
                                  </p:par>
                                </p:childTnLst>
                              </p:cTn>
                            </p:par>
                          </p:childTnLst>
                        </p:cTn>
                      </p:par>
                    </p:childTnLst>
                  </p:cTn>
                  <p:nextCondLst>
                    <p:cond evt="onMediaBookmark" delay="0">
                      <p:tgtEl>
                        <p14:bmkTgt spid="6" bmkName="Movie2LineSparklines_VF102206540不用担心，迷你图会根据修订后的数据进行调整。139233"/>
                      </p:tgtEl>
                    </p:cond>
                  </p:nextCondLst>
                </p:seq>
                <p:seq concurrent="1" nextAc="seek">
                  <p:cTn id="346" restart="whenNotActive" fill="hold" evtFilter="cancelBubble" nodeType="interactiveSeq">
                    <p:stCondLst>
                      <p:cond evt="onMediaBookmark" delay="0">
                        <p:tgtEl>
                          <p14:bmkTgt spid="6" bmkName="Movie2LineSparklines_VF102206540不用担心，迷你图会根据修订后的数据进行调整。143700"/>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clickEffect">
                                      <p:stCondLst>
                                        <p:cond delay="100"/>
                                      </p:stCondLst>
                                      <p:childTnLst>
                                        <p:animEffect transition="out" filter="fade">
                                          <p:cBhvr>
                                            <p:cTn id="350" dur="500"/>
                                            <p:tgtEl>
                                              <p:spTgt spid="35"/>
                                            </p:tgtEl>
                                          </p:cBhvr>
                                        </p:animEffect>
                                        <p:set>
                                          <p:cBhvr>
                                            <p:cTn id="35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不用担心，迷你图会根据修订后的数据进行调整。143700"/>
                      </p:tgtEl>
                    </p:cond>
                  </p:nextCondLst>
                </p:seq>
                <p:seq concurrent="1" nextAc="seek">
                  <p:cTn id="352" restart="whenNotActive" fill="hold" evtFilter="cancelBubble" nodeType="interactiveSeq">
                    <p:stCondLst>
                      <p:cond evt="onMediaBookmark" delay="0">
                        <p:tgtEl>
                          <p14:bmkTgt spid="6" bmkName="Movie2LineSparklines_VF102206540例如，假如此处的数字841.80实际上应该是143800"/>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clickEffect">
                                      <p:stCondLst>
                                        <p:cond delay="100"/>
                                      </p:stCondLst>
                                      <p:childTnLst>
                                        <p:set>
                                          <p:cBhvr>
                                            <p:cTn id="356" dur="1" fill="hold">
                                              <p:stCondLst>
                                                <p:cond delay="0"/>
                                              </p:stCondLst>
                                            </p:cTn>
                                            <p:tgtEl>
                                              <p:spTgt spid="36"/>
                                            </p:tgtEl>
                                            <p:attrNameLst>
                                              <p:attrName>style.visibility</p:attrName>
                                            </p:attrNameLst>
                                          </p:cBhvr>
                                          <p:to>
                                            <p:strVal val="visible"/>
                                          </p:to>
                                        </p:set>
                                        <p:animEffect transition="in" filter="fade">
                                          <p:cBhvr>
                                            <p:cTn id="357" dur="500"/>
                                            <p:tgtEl>
                                              <p:spTgt spid="36"/>
                                            </p:tgtEl>
                                          </p:cBhvr>
                                        </p:animEffect>
                                      </p:childTnLst>
                                    </p:cTn>
                                  </p:par>
                                </p:childTnLst>
                              </p:cTn>
                            </p:par>
                          </p:childTnLst>
                        </p:cTn>
                      </p:par>
                    </p:childTnLst>
                  </p:cTn>
                  <p:nextCondLst>
                    <p:cond evt="onMediaBookmark" delay="0">
                      <p:tgtEl>
                        <p14:bmkTgt spid="6" bmkName="Movie2LineSparklines_VF102206540例如，假如此处的数字841.80实际上应该是143800"/>
                      </p:tgtEl>
                    </p:cond>
                  </p:nextCondLst>
                </p:seq>
                <p:seq concurrent="1" nextAc="seek">
                  <p:cTn id="358" restart="whenNotActive" fill="hold" evtFilter="cancelBubble" nodeType="interactiveSeq">
                    <p:stCondLst>
                      <p:cond evt="onMediaBookmark" delay="0">
                        <p:tgtEl>
                          <p14:bmkTgt spid="6" bmkName="Movie2LineSparklines_VF102206540例如，假如此处的数字841.80实际上应该是151867"/>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clickEffect">
                                      <p:stCondLst>
                                        <p:cond delay="100"/>
                                      </p:stCondLst>
                                      <p:childTnLst>
                                        <p:animEffect transition="out" filter="fade">
                                          <p:cBhvr>
                                            <p:cTn id="362" dur="500"/>
                                            <p:tgtEl>
                                              <p:spTgt spid="36"/>
                                            </p:tgtEl>
                                          </p:cBhvr>
                                        </p:animEffect>
                                        <p:set>
                                          <p:cBhvr>
                                            <p:cTn id="36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例如，假如此处的数字841.80实际上应该是151867"/>
                      </p:tgtEl>
                    </p:cond>
                  </p:nextCondLst>
                </p:seq>
                <p:seq concurrent="1" nextAc="seek">
                  <p:cTn id="364" restart="whenNotActive" fill="hold" evtFilter="cancelBubble" nodeType="interactiveSeq">
                    <p:stCondLst>
                      <p:cond evt="onMediaBookmark" delay="0">
                        <p:tgtEl>
                          <p14:bmkTgt spid="6" bmkName="Movie2LineSparklines_VF102206540在按Enter之前，看一下单元格151967"/>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clickEffect">
                                      <p:stCondLst>
                                        <p:cond delay="100"/>
                                      </p:stCondLst>
                                      <p:childTnLst>
                                        <p:set>
                                          <p:cBhvr>
                                            <p:cTn id="368" dur="1" fill="hold">
                                              <p:stCondLst>
                                                <p:cond delay="0"/>
                                              </p:stCondLst>
                                            </p:cTn>
                                            <p:tgtEl>
                                              <p:spTgt spid="37"/>
                                            </p:tgtEl>
                                            <p:attrNameLst>
                                              <p:attrName>style.visibility</p:attrName>
                                            </p:attrNameLst>
                                          </p:cBhvr>
                                          <p:to>
                                            <p:strVal val="visible"/>
                                          </p:to>
                                        </p:set>
                                        <p:animEffect transition="in" filter="fade">
                                          <p:cBhvr>
                                            <p:cTn id="369" dur="500"/>
                                            <p:tgtEl>
                                              <p:spTgt spid="37"/>
                                            </p:tgtEl>
                                          </p:cBhvr>
                                        </p:animEffect>
                                      </p:childTnLst>
                                    </p:cTn>
                                  </p:par>
                                </p:childTnLst>
                              </p:cTn>
                            </p:par>
                          </p:childTnLst>
                        </p:cTn>
                      </p:par>
                    </p:childTnLst>
                  </p:cTn>
                  <p:nextCondLst>
                    <p:cond evt="onMediaBookmark" delay="0">
                      <p:tgtEl>
                        <p14:bmkTgt spid="6" bmkName="Movie2LineSparklines_VF102206540在按Enter之前，看一下单元格151967"/>
                      </p:tgtEl>
                    </p:cond>
                  </p:nextCondLst>
                </p:seq>
                <p:seq concurrent="1" nextAc="seek">
                  <p:cTn id="370" restart="whenNotActive" fill="hold" evtFilter="cancelBubble" nodeType="interactiveSeq">
                    <p:stCondLst>
                      <p:cond evt="onMediaBookmark" delay="0">
                        <p:tgtEl>
                          <p14:bmkTgt spid="6" bmkName="Movie2LineSparklines_VF102206540在按Enter之前，看一下单元格156200"/>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clickEffect">
                                      <p:stCondLst>
                                        <p:cond delay="100"/>
                                      </p:stCondLst>
                                      <p:childTnLst>
                                        <p:animEffect transition="out" filter="fade">
                                          <p:cBhvr>
                                            <p:cTn id="374" dur="500"/>
                                            <p:tgtEl>
                                              <p:spTgt spid="37"/>
                                            </p:tgtEl>
                                          </p:cBhvr>
                                        </p:animEffect>
                                        <p:set>
                                          <p:cBhvr>
                                            <p:cTn id="37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在按Enter之前，看一下单元格156200"/>
                      </p:tgtEl>
                    </p:cond>
                  </p:nextCondLst>
                </p:seq>
                <p:seq concurrent="1" nextAc="seek">
                  <p:cTn id="376" restart="whenNotActive" fill="hold" evtFilter="cancelBubble" nodeType="interactiveSeq">
                    <p:stCondLst>
                      <p:cond evt="onMediaBookmark" delay="0">
                        <p:tgtEl>
                          <p14:bmkTgt spid="6" bmkName="Movie2LineSparklines_VF102206540然后按Enter。这时您会发现迷你图中的线条变为向下倾斜，由此反映出修订后的数据。156300"/>
                        </p:tgtEl>
                      </p:cond>
                    </p:stCondLst>
                    <p:endSync evt="end" delay="0">
                      <p:rtn val="all"/>
                    </p:endSync>
                    <p:childTnLst>
                      <p:par>
                        <p:cTn id="377" fill="hold">
                          <p:stCondLst>
                            <p:cond delay="0"/>
                          </p:stCondLst>
                          <p:childTnLst>
                            <p:par>
                              <p:cTn id="378" fill="hold">
                                <p:stCondLst>
                                  <p:cond delay="0"/>
                                </p:stCondLst>
                                <p:childTnLst>
                                  <p:par>
                                    <p:cTn id="379" presetID="10" presetClass="entr" presetSubtype="0" fill="hold" grpId="0" nodeType="clickEffect">
                                      <p:stCondLst>
                                        <p:cond delay="100"/>
                                      </p:stCondLst>
                                      <p:childTnLst>
                                        <p:set>
                                          <p:cBhvr>
                                            <p:cTn id="380" dur="1" fill="hold">
                                              <p:stCondLst>
                                                <p:cond delay="0"/>
                                              </p:stCondLst>
                                            </p:cTn>
                                            <p:tgtEl>
                                              <p:spTgt spid="38"/>
                                            </p:tgtEl>
                                            <p:attrNameLst>
                                              <p:attrName>style.visibility</p:attrName>
                                            </p:attrNameLst>
                                          </p:cBhvr>
                                          <p:to>
                                            <p:strVal val="visible"/>
                                          </p:to>
                                        </p:set>
                                        <p:animEffect transition="in" filter="fade">
                                          <p:cBhvr>
                                            <p:cTn id="381" dur="500"/>
                                            <p:tgtEl>
                                              <p:spTgt spid="38"/>
                                            </p:tgtEl>
                                          </p:cBhvr>
                                        </p:animEffect>
                                      </p:childTnLst>
                                    </p:cTn>
                                  </p:par>
                                </p:childTnLst>
                              </p:cTn>
                            </p:par>
                          </p:childTnLst>
                        </p:cTn>
                      </p:par>
                    </p:childTnLst>
                  </p:cTn>
                  <p:nextCondLst>
                    <p:cond evt="onMediaBookmark" delay="0">
                      <p:tgtEl>
                        <p14:bmkTgt spid="6" bmkName="Movie2LineSparklines_VF102206540然后按Enter。这时您会发现迷你图中的线条变为向下倾斜，由此反映出修订后的数据。156300"/>
                      </p:tgtEl>
                    </p:cond>
                  </p:nextCondLst>
                </p:seq>
                <p:seq concurrent="1" nextAc="seek">
                  <p:cTn id="382" restart="whenNotActive" fill="hold" evtFilter="cancelBubble" nodeType="interactiveSeq">
                    <p:stCondLst>
                      <p:cond evt="onMediaBookmark" delay="0">
                        <p:tgtEl>
                          <p14:bmkTgt spid="6" bmkName="Movie2LineSparklines_VF102206540然后按Enter。这时您会发现迷你图中的线条变为向下倾斜，由此反映出修订后的数据。164500"/>
                        </p:tgtEl>
                      </p:cond>
                    </p:stCondLst>
                    <p:endSync evt="end" delay="0">
                      <p:rtn val="all"/>
                    </p:endSync>
                    <p:childTnLst>
                      <p:par>
                        <p:cTn id="383" fill="hold">
                          <p:stCondLst>
                            <p:cond delay="0"/>
                          </p:stCondLst>
                          <p:childTnLst>
                            <p:par>
                              <p:cTn id="384" fill="hold">
                                <p:stCondLst>
                                  <p:cond delay="0"/>
                                </p:stCondLst>
                                <p:childTnLst>
                                  <p:par>
                                    <p:cTn id="385" presetID="10" presetClass="exit" presetSubtype="0" fill="hold" grpId="1" nodeType="clickEffect">
                                      <p:stCondLst>
                                        <p:cond delay="100"/>
                                      </p:stCondLst>
                                      <p:childTnLst>
                                        <p:animEffect transition="out" filter="fade">
                                          <p:cBhvr>
                                            <p:cTn id="386" dur="500"/>
                                            <p:tgtEl>
                                              <p:spTgt spid="38"/>
                                            </p:tgtEl>
                                          </p:cBhvr>
                                        </p:animEffect>
                                        <p:set>
                                          <p:cBhvr>
                                            <p:cTn id="38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然后按Enter。这时您会发现迷你图中的线条变为向下倾斜，由此反映出修订后的数据。164500"/>
                      </p:tgtEl>
                    </p:cond>
                  </p:nextCondLst>
                </p:seq>
                <p:seq concurrent="1" nextAc="seek">
                  <p:cTn id="388" restart="whenNotActive" fill="hold" evtFilter="cancelBubble" nodeType="interactiveSeq">
                    <p:stCondLst>
                      <p:cond evt="onMediaBookmark" delay="0">
                        <p:tgtEl>
                          <p14:bmkTgt spid="6" bmkName="Movie2LineSparklines_VF102206540现在，我将展示在Excel表中使用迷你图的优点。164600"/>
                        </p:tgtEl>
                      </p:cond>
                    </p:stCondLst>
                    <p:endSync evt="end" delay="0">
                      <p:rtn val="all"/>
                    </p:endSync>
                    <p:childTnLst>
                      <p:par>
                        <p:cTn id="389" fill="hold">
                          <p:stCondLst>
                            <p:cond delay="0"/>
                          </p:stCondLst>
                          <p:childTnLst>
                            <p:par>
                              <p:cTn id="390" fill="hold">
                                <p:stCondLst>
                                  <p:cond delay="0"/>
                                </p:stCondLst>
                                <p:childTnLst>
                                  <p:par>
                                    <p:cTn id="391" presetID="10" presetClass="entr" presetSubtype="0" fill="hold" grpId="0" nodeType="clickEffect">
                                      <p:stCondLst>
                                        <p:cond delay="100"/>
                                      </p:stCondLst>
                                      <p:childTnLst>
                                        <p:set>
                                          <p:cBhvr>
                                            <p:cTn id="392" dur="1" fill="hold">
                                              <p:stCondLst>
                                                <p:cond delay="0"/>
                                              </p:stCondLst>
                                            </p:cTn>
                                            <p:tgtEl>
                                              <p:spTgt spid="39"/>
                                            </p:tgtEl>
                                            <p:attrNameLst>
                                              <p:attrName>style.visibility</p:attrName>
                                            </p:attrNameLst>
                                          </p:cBhvr>
                                          <p:to>
                                            <p:strVal val="visible"/>
                                          </p:to>
                                        </p:set>
                                        <p:animEffect transition="in" filter="fade">
                                          <p:cBhvr>
                                            <p:cTn id="393" dur="500"/>
                                            <p:tgtEl>
                                              <p:spTgt spid="39"/>
                                            </p:tgtEl>
                                          </p:cBhvr>
                                        </p:animEffect>
                                      </p:childTnLst>
                                    </p:cTn>
                                  </p:par>
                                </p:childTnLst>
                              </p:cTn>
                            </p:par>
                          </p:childTnLst>
                        </p:cTn>
                      </p:par>
                    </p:childTnLst>
                  </p:cTn>
                  <p:nextCondLst>
                    <p:cond evt="onMediaBookmark" delay="0">
                      <p:tgtEl>
                        <p14:bmkTgt spid="6" bmkName="Movie2LineSparklines_VF102206540现在，我将展示在Excel表中使用迷你图的优点。164600"/>
                      </p:tgtEl>
                    </p:cond>
                  </p:nextCondLst>
                </p:seq>
                <p:seq concurrent="1" nextAc="seek">
                  <p:cTn id="394" restart="whenNotActive" fill="hold" evtFilter="cancelBubble" nodeType="interactiveSeq">
                    <p:stCondLst>
                      <p:cond evt="onMediaBookmark" delay="0">
                        <p:tgtEl>
                          <p14:bmkTgt spid="6" bmkName="Movie2LineSparklines_VF102206540现在，我将展示在Excel表中使用迷你图的优点。168500"/>
                        </p:tgtEl>
                      </p:cond>
                    </p:stCondLst>
                    <p:endSync evt="end" delay="0">
                      <p:rtn val="all"/>
                    </p:endSync>
                    <p:childTnLst>
                      <p:par>
                        <p:cTn id="395" fill="hold">
                          <p:stCondLst>
                            <p:cond delay="0"/>
                          </p:stCondLst>
                          <p:childTnLst>
                            <p:par>
                              <p:cTn id="396" fill="hold">
                                <p:stCondLst>
                                  <p:cond delay="0"/>
                                </p:stCondLst>
                                <p:childTnLst>
                                  <p:par>
                                    <p:cTn id="397" presetID="10" presetClass="exit" presetSubtype="0" fill="hold" grpId="1" nodeType="clickEffect">
                                      <p:stCondLst>
                                        <p:cond delay="100"/>
                                      </p:stCondLst>
                                      <p:childTnLst>
                                        <p:animEffect transition="out" filter="fade">
                                          <p:cBhvr>
                                            <p:cTn id="398" dur="500"/>
                                            <p:tgtEl>
                                              <p:spTgt spid="39"/>
                                            </p:tgtEl>
                                          </p:cBhvr>
                                        </p:animEffect>
                                        <p:set>
                                          <p:cBhvr>
                                            <p:cTn id="39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现在，我将展示在Excel表中使用迷你图的优点。168500"/>
                      </p:tgtEl>
                    </p:cond>
                  </p:nextCondLst>
                </p:seq>
                <p:seq concurrent="1" nextAc="seek">
                  <p:cTn id="400" restart="whenNotActive" fill="hold" evtFilter="cancelBubble" nodeType="interactiveSeq">
                    <p:stCondLst>
                      <p:cond evt="onMediaBookmark" delay="0">
                        <p:tgtEl>
                          <p14:bmkTgt spid="6" bmkName="Movie2LineSparklines_VF102206540我打算创建另一列，即“四月”。168600"/>
                        </p:tgtEl>
                      </p:cond>
                    </p:stCondLst>
                    <p:endSync evt="end" delay="0">
                      <p:rtn val="all"/>
                    </p:endSync>
                    <p:childTnLst>
                      <p:par>
                        <p:cTn id="401" fill="hold">
                          <p:stCondLst>
                            <p:cond delay="0"/>
                          </p:stCondLst>
                          <p:childTnLst>
                            <p:par>
                              <p:cTn id="402" fill="hold">
                                <p:stCondLst>
                                  <p:cond delay="0"/>
                                </p:stCondLst>
                                <p:childTnLst>
                                  <p:par>
                                    <p:cTn id="403" presetID="10" presetClass="entr" presetSubtype="0" fill="hold" grpId="0" nodeType="clickEffect">
                                      <p:stCondLst>
                                        <p:cond delay="100"/>
                                      </p:stCondLst>
                                      <p:childTnLst>
                                        <p:set>
                                          <p:cBhvr>
                                            <p:cTn id="404" dur="1" fill="hold">
                                              <p:stCondLst>
                                                <p:cond delay="0"/>
                                              </p:stCondLst>
                                            </p:cTn>
                                            <p:tgtEl>
                                              <p:spTgt spid="40"/>
                                            </p:tgtEl>
                                            <p:attrNameLst>
                                              <p:attrName>style.visibility</p:attrName>
                                            </p:attrNameLst>
                                          </p:cBhvr>
                                          <p:to>
                                            <p:strVal val="visible"/>
                                          </p:to>
                                        </p:set>
                                        <p:animEffect transition="in" filter="fade">
                                          <p:cBhvr>
                                            <p:cTn id="405" dur="500"/>
                                            <p:tgtEl>
                                              <p:spTgt spid="40"/>
                                            </p:tgtEl>
                                          </p:cBhvr>
                                        </p:animEffect>
                                      </p:childTnLst>
                                    </p:cTn>
                                  </p:par>
                                </p:childTnLst>
                              </p:cTn>
                            </p:par>
                          </p:childTnLst>
                        </p:cTn>
                      </p:par>
                    </p:childTnLst>
                  </p:cTn>
                  <p:nextCondLst>
                    <p:cond evt="onMediaBookmark" delay="0">
                      <p:tgtEl>
                        <p14:bmkTgt spid="6" bmkName="Movie2LineSparklines_VF102206540我打算创建另一列，即“四月”。168600"/>
                      </p:tgtEl>
                    </p:cond>
                  </p:nextCondLst>
                </p:seq>
                <p:seq concurrent="1" nextAc="seek">
                  <p:cTn id="406" restart="whenNotActive" fill="hold" evtFilter="cancelBubble" nodeType="interactiveSeq">
                    <p:stCondLst>
                      <p:cond evt="onMediaBookmark" delay="0">
                        <p:tgtEl>
                          <p14:bmkTgt spid="6" bmkName="Movie2LineSparklines_VF102206540我打算创建另一列，即“四月”。171667"/>
                        </p:tgtEl>
                      </p:cond>
                    </p:stCondLst>
                    <p:endSync evt="end" delay="0">
                      <p:rtn val="all"/>
                    </p:endSync>
                    <p:childTnLst>
                      <p:par>
                        <p:cTn id="407" fill="hold">
                          <p:stCondLst>
                            <p:cond delay="0"/>
                          </p:stCondLst>
                          <p:childTnLst>
                            <p:par>
                              <p:cTn id="408" fill="hold">
                                <p:stCondLst>
                                  <p:cond delay="0"/>
                                </p:stCondLst>
                                <p:childTnLst>
                                  <p:par>
                                    <p:cTn id="409" presetID="10" presetClass="exit" presetSubtype="0" fill="hold" grpId="1" nodeType="clickEffect">
                                      <p:stCondLst>
                                        <p:cond delay="100"/>
                                      </p:stCondLst>
                                      <p:childTnLst>
                                        <p:animEffect transition="out" filter="fade">
                                          <p:cBhvr>
                                            <p:cTn id="410" dur="500"/>
                                            <p:tgtEl>
                                              <p:spTgt spid="40"/>
                                            </p:tgtEl>
                                          </p:cBhvr>
                                        </p:animEffect>
                                        <p:set>
                                          <p:cBhvr>
                                            <p:cTn id="41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我打算创建另一列，即“四月”。171667"/>
                      </p:tgtEl>
                    </p:cond>
                  </p:nextCondLst>
                </p:seq>
                <p:seq concurrent="1" nextAc="seek">
                  <p:cTn id="412" restart="whenNotActive" fill="hold" evtFilter="cancelBubble" nodeType="interactiveSeq">
                    <p:stCondLst>
                      <p:cond evt="onMediaBookmark" delay="0">
                        <p:tgtEl>
                          <p14:bmkTgt spid="6" bmkName="Movie2LineSparklines_VF102206540新列将添加到表中。171767"/>
                        </p:tgtEl>
                      </p:cond>
                    </p:stCondLst>
                    <p:endSync evt="end" delay="0">
                      <p:rtn val="all"/>
                    </p:endSync>
                    <p:childTnLst>
                      <p:par>
                        <p:cTn id="413" fill="hold">
                          <p:stCondLst>
                            <p:cond delay="0"/>
                          </p:stCondLst>
                          <p:childTnLst>
                            <p:par>
                              <p:cTn id="414" fill="hold">
                                <p:stCondLst>
                                  <p:cond delay="0"/>
                                </p:stCondLst>
                                <p:childTnLst>
                                  <p:par>
                                    <p:cTn id="415" presetID="10" presetClass="entr" presetSubtype="0" fill="hold" grpId="0" nodeType="clickEffect">
                                      <p:stCondLst>
                                        <p:cond delay="100"/>
                                      </p:stCondLst>
                                      <p:childTnLst>
                                        <p:set>
                                          <p:cBhvr>
                                            <p:cTn id="416" dur="1" fill="hold">
                                              <p:stCondLst>
                                                <p:cond delay="0"/>
                                              </p:stCondLst>
                                            </p:cTn>
                                            <p:tgtEl>
                                              <p:spTgt spid="41"/>
                                            </p:tgtEl>
                                            <p:attrNameLst>
                                              <p:attrName>style.visibility</p:attrName>
                                            </p:attrNameLst>
                                          </p:cBhvr>
                                          <p:to>
                                            <p:strVal val="visible"/>
                                          </p:to>
                                        </p:set>
                                        <p:animEffect transition="in" filter="fade">
                                          <p:cBhvr>
                                            <p:cTn id="417" dur="500"/>
                                            <p:tgtEl>
                                              <p:spTgt spid="41"/>
                                            </p:tgtEl>
                                          </p:cBhvr>
                                        </p:animEffect>
                                      </p:childTnLst>
                                    </p:cTn>
                                  </p:par>
                                </p:childTnLst>
                              </p:cTn>
                            </p:par>
                          </p:childTnLst>
                        </p:cTn>
                      </p:par>
                    </p:childTnLst>
                  </p:cTn>
                  <p:nextCondLst>
                    <p:cond evt="onMediaBookmark" delay="0">
                      <p:tgtEl>
                        <p14:bmkTgt spid="6" bmkName="Movie2LineSparklines_VF102206540新列将添加到表中。171767"/>
                      </p:tgtEl>
                    </p:cond>
                  </p:nextCondLst>
                </p:seq>
                <p:seq concurrent="1" nextAc="seek">
                  <p:cTn id="418" restart="whenNotActive" fill="hold" evtFilter="cancelBubble" nodeType="interactiveSeq">
                    <p:stCondLst>
                      <p:cond evt="onMediaBookmark" delay="0">
                        <p:tgtEl>
                          <p14:bmkTgt spid="6" bmkName="Movie2LineSparklines_VF102206540新列将添加到表中。174067"/>
                        </p:tgtEl>
                      </p:cond>
                    </p:stCondLst>
                    <p:endSync evt="end" delay="0">
                      <p:rtn val="all"/>
                    </p:endSync>
                    <p:childTnLst>
                      <p:par>
                        <p:cTn id="419" fill="hold">
                          <p:stCondLst>
                            <p:cond delay="0"/>
                          </p:stCondLst>
                          <p:childTnLst>
                            <p:par>
                              <p:cTn id="420" fill="hold">
                                <p:stCondLst>
                                  <p:cond delay="0"/>
                                </p:stCondLst>
                                <p:childTnLst>
                                  <p:par>
                                    <p:cTn id="421" presetID="10" presetClass="exit" presetSubtype="0" fill="hold" grpId="1" nodeType="clickEffect">
                                      <p:stCondLst>
                                        <p:cond delay="100"/>
                                      </p:stCondLst>
                                      <p:childTnLst>
                                        <p:animEffect transition="out" filter="fade">
                                          <p:cBhvr>
                                            <p:cTn id="422" dur="500"/>
                                            <p:tgtEl>
                                              <p:spTgt spid="41"/>
                                            </p:tgtEl>
                                          </p:cBhvr>
                                        </p:animEffect>
                                        <p:set>
                                          <p:cBhvr>
                                            <p:cTn id="42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新列将添加到表中。174067"/>
                      </p:tgtEl>
                    </p:cond>
                  </p:nextCondLst>
                </p:seq>
                <p:seq concurrent="1" nextAc="seek">
                  <p:cTn id="424" restart="whenNotActive" fill="hold" evtFilter="cancelBubble" nodeType="interactiveSeq">
                    <p:stCondLst>
                      <p:cond evt="onMediaBookmark" delay="0">
                        <p:tgtEl>
                          <p14:bmkTgt spid="6" bmkName="Movie2LineSparklines_VF102206540当我在新列中键入数据时，迷你图就会变长。174167"/>
                        </p:tgtEl>
                      </p:cond>
                    </p:stCondLst>
                    <p:endSync evt="end" delay="0">
                      <p:rtn val="all"/>
                    </p:endSync>
                    <p:childTnLst>
                      <p:par>
                        <p:cTn id="425" fill="hold">
                          <p:stCondLst>
                            <p:cond delay="0"/>
                          </p:stCondLst>
                          <p:childTnLst>
                            <p:par>
                              <p:cTn id="426" fill="hold">
                                <p:stCondLst>
                                  <p:cond delay="0"/>
                                </p:stCondLst>
                                <p:childTnLst>
                                  <p:par>
                                    <p:cTn id="427" presetID="10" presetClass="entr" presetSubtype="0" fill="hold" grpId="0" nodeType="clickEffect">
                                      <p:stCondLst>
                                        <p:cond delay="100"/>
                                      </p:stCondLst>
                                      <p:childTnLst>
                                        <p:set>
                                          <p:cBhvr>
                                            <p:cTn id="428" dur="1" fill="hold">
                                              <p:stCondLst>
                                                <p:cond delay="0"/>
                                              </p:stCondLst>
                                            </p:cTn>
                                            <p:tgtEl>
                                              <p:spTgt spid="42"/>
                                            </p:tgtEl>
                                            <p:attrNameLst>
                                              <p:attrName>style.visibility</p:attrName>
                                            </p:attrNameLst>
                                          </p:cBhvr>
                                          <p:to>
                                            <p:strVal val="visible"/>
                                          </p:to>
                                        </p:set>
                                        <p:animEffect transition="in" filter="fade">
                                          <p:cBhvr>
                                            <p:cTn id="429" dur="500"/>
                                            <p:tgtEl>
                                              <p:spTgt spid="42"/>
                                            </p:tgtEl>
                                          </p:cBhvr>
                                        </p:animEffect>
                                      </p:childTnLst>
                                    </p:cTn>
                                  </p:par>
                                </p:childTnLst>
                              </p:cTn>
                            </p:par>
                          </p:childTnLst>
                        </p:cTn>
                      </p:par>
                    </p:childTnLst>
                  </p:cTn>
                  <p:nextCondLst>
                    <p:cond evt="onMediaBookmark" delay="0">
                      <p:tgtEl>
                        <p14:bmkTgt spid="6" bmkName="Movie2LineSparklines_VF102206540当我在新列中键入数据时，迷你图就会变长。174167"/>
                      </p:tgtEl>
                    </p:cond>
                  </p:nextCondLst>
                </p:seq>
                <p:seq concurrent="1" nextAc="seek">
                  <p:cTn id="430" restart="whenNotActive" fill="hold" evtFilter="cancelBubble" nodeType="interactiveSeq">
                    <p:stCondLst>
                      <p:cond evt="onMediaBookmark" delay="0">
                        <p:tgtEl>
                          <p14:bmkTgt spid="6" bmkName="Movie2LineSparklines_VF102206540当我在新列中键入数据时，迷你图就会变长。177600"/>
                        </p:tgtEl>
                      </p:cond>
                    </p:stCondLst>
                    <p:endSync evt="end" delay="0">
                      <p:rtn val="all"/>
                    </p:endSync>
                    <p:childTnLst>
                      <p:par>
                        <p:cTn id="431" fill="hold">
                          <p:stCondLst>
                            <p:cond delay="0"/>
                          </p:stCondLst>
                          <p:childTnLst>
                            <p:par>
                              <p:cTn id="432" fill="hold">
                                <p:stCondLst>
                                  <p:cond delay="0"/>
                                </p:stCondLst>
                                <p:childTnLst>
                                  <p:par>
                                    <p:cTn id="433" presetID="10" presetClass="exit" presetSubtype="0" fill="hold" grpId="1" nodeType="clickEffect">
                                      <p:stCondLst>
                                        <p:cond delay="100"/>
                                      </p:stCondLst>
                                      <p:childTnLst>
                                        <p:animEffect transition="out" filter="fade">
                                          <p:cBhvr>
                                            <p:cTn id="434" dur="500"/>
                                            <p:tgtEl>
                                              <p:spTgt spid="42"/>
                                            </p:tgtEl>
                                          </p:cBhvr>
                                        </p:animEffect>
                                        <p:set>
                                          <p:cBhvr>
                                            <p:cTn id="43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当我在新列中键入数据时，迷你图就会变长。177600"/>
                      </p:tgtEl>
                    </p:cond>
                  </p:nextCondLst>
                </p:seq>
                <p:seq concurrent="1" nextAc="seek">
                  <p:cTn id="436" restart="whenNotActive" fill="hold" evtFilter="cancelBubble" nodeType="interactiveSeq">
                    <p:stCondLst>
                      <p:cond evt="onMediaBookmark" delay="0">
                        <p:tgtEl>
                          <p14:bmkTgt spid="6" bmkName="Movie2LineSparklines_VF102206540这就是使用表的优点，177700"/>
                        </p:tgtEl>
                      </p:cond>
                    </p:stCondLst>
                    <p:endSync evt="end" delay="0">
                      <p:rtn val="all"/>
                    </p:endSync>
                    <p:childTnLst>
                      <p:par>
                        <p:cTn id="437" fill="hold">
                          <p:stCondLst>
                            <p:cond delay="0"/>
                          </p:stCondLst>
                          <p:childTnLst>
                            <p:par>
                              <p:cTn id="438" fill="hold">
                                <p:stCondLst>
                                  <p:cond delay="0"/>
                                </p:stCondLst>
                                <p:childTnLst>
                                  <p:par>
                                    <p:cTn id="439" presetID="10" presetClass="entr" presetSubtype="0" fill="hold" grpId="0" nodeType="clickEffect">
                                      <p:stCondLst>
                                        <p:cond delay="100"/>
                                      </p:stCondLst>
                                      <p:childTnLst>
                                        <p:set>
                                          <p:cBhvr>
                                            <p:cTn id="440" dur="1" fill="hold">
                                              <p:stCondLst>
                                                <p:cond delay="0"/>
                                              </p:stCondLst>
                                            </p:cTn>
                                            <p:tgtEl>
                                              <p:spTgt spid="43"/>
                                            </p:tgtEl>
                                            <p:attrNameLst>
                                              <p:attrName>style.visibility</p:attrName>
                                            </p:attrNameLst>
                                          </p:cBhvr>
                                          <p:to>
                                            <p:strVal val="visible"/>
                                          </p:to>
                                        </p:set>
                                        <p:animEffect transition="in" filter="fade">
                                          <p:cBhvr>
                                            <p:cTn id="441" dur="500"/>
                                            <p:tgtEl>
                                              <p:spTgt spid="43"/>
                                            </p:tgtEl>
                                          </p:cBhvr>
                                        </p:animEffect>
                                      </p:childTnLst>
                                    </p:cTn>
                                  </p:par>
                                </p:childTnLst>
                              </p:cTn>
                            </p:par>
                          </p:childTnLst>
                        </p:cTn>
                      </p:par>
                    </p:childTnLst>
                  </p:cTn>
                  <p:nextCondLst>
                    <p:cond evt="onMediaBookmark" delay="0">
                      <p:tgtEl>
                        <p14:bmkTgt spid="6" bmkName="Movie2LineSparklines_VF102206540这就是使用表的优点，177700"/>
                      </p:tgtEl>
                    </p:cond>
                  </p:nextCondLst>
                </p:seq>
                <p:seq concurrent="1" nextAc="seek">
                  <p:cTn id="442" restart="whenNotActive" fill="hold" evtFilter="cancelBubble" nodeType="interactiveSeq">
                    <p:stCondLst>
                      <p:cond evt="onMediaBookmark" delay="0">
                        <p:tgtEl>
                          <p14:bmkTgt spid="6" bmkName="Movie2LineSparklines_VF102206540这就是使用表的优点，179667"/>
                        </p:tgtEl>
                      </p:cond>
                    </p:stCondLst>
                    <p:endSync evt="end" delay="0">
                      <p:rtn val="all"/>
                    </p:endSync>
                    <p:childTnLst>
                      <p:par>
                        <p:cTn id="443" fill="hold">
                          <p:stCondLst>
                            <p:cond delay="0"/>
                          </p:stCondLst>
                          <p:childTnLst>
                            <p:par>
                              <p:cTn id="444" fill="hold">
                                <p:stCondLst>
                                  <p:cond delay="0"/>
                                </p:stCondLst>
                                <p:childTnLst>
                                  <p:par>
                                    <p:cTn id="445" presetID="10" presetClass="exit" presetSubtype="0" fill="hold" grpId="1" nodeType="clickEffect">
                                      <p:stCondLst>
                                        <p:cond delay="100"/>
                                      </p:stCondLst>
                                      <p:childTnLst>
                                        <p:animEffect transition="out" filter="fade">
                                          <p:cBhvr>
                                            <p:cTn id="446" dur="500"/>
                                            <p:tgtEl>
                                              <p:spTgt spid="43"/>
                                            </p:tgtEl>
                                          </p:cBhvr>
                                        </p:animEffect>
                                        <p:set>
                                          <p:cBhvr>
                                            <p:cTn id="44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这就是使用表的优点，179667"/>
                      </p:tgtEl>
                    </p:cond>
                  </p:nextCondLst>
                </p:seq>
                <p:seq concurrent="1" nextAc="seek">
                  <p:cTn id="448" restart="whenNotActive" fill="hold" evtFilter="cancelBubble" nodeType="interactiveSeq">
                    <p:stCondLst>
                      <p:cond evt="onMediaBookmark" delay="0">
                        <p:tgtEl>
                          <p14:bmkTgt spid="6" bmkName="Movie2LineSparklines_VF102206540即您可以在以后添加更多数据，而迷你图会增长以反映新增的数据。179767"/>
                        </p:tgtEl>
                      </p:cond>
                    </p:stCondLst>
                    <p:endSync evt="end" delay="0">
                      <p:rtn val="all"/>
                    </p:endSync>
                    <p:childTnLst>
                      <p:par>
                        <p:cTn id="449" fill="hold">
                          <p:stCondLst>
                            <p:cond delay="0"/>
                          </p:stCondLst>
                          <p:childTnLst>
                            <p:par>
                              <p:cTn id="450" fill="hold">
                                <p:stCondLst>
                                  <p:cond delay="0"/>
                                </p:stCondLst>
                                <p:childTnLst>
                                  <p:par>
                                    <p:cTn id="451" presetID="10" presetClass="entr" presetSubtype="0" fill="hold" grpId="0" nodeType="clickEffect">
                                      <p:stCondLst>
                                        <p:cond delay="100"/>
                                      </p:stCondLst>
                                      <p:childTnLst>
                                        <p:set>
                                          <p:cBhvr>
                                            <p:cTn id="452" dur="1" fill="hold">
                                              <p:stCondLst>
                                                <p:cond delay="0"/>
                                              </p:stCondLst>
                                            </p:cTn>
                                            <p:tgtEl>
                                              <p:spTgt spid="44"/>
                                            </p:tgtEl>
                                            <p:attrNameLst>
                                              <p:attrName>style.visibility</p:attrName>
                                            </p:attrNameLst>
                                          </p:cBhvr>
                                          <p:to>
                                            <p:strVal val="visible"/>
                                          </p:to>
                                        </p:set>
                                        <p:animEffect transition="in" filter="fade">
                                          <p:cBhvr>
                                            <p:cTn id="453" dur="500"/>
                                            <p:tgtEl>
                                              <p:spTgt spid="44"/>
                                            </p:tgtEl>
                                          </p:cBhvr>
                                        </p:animEffect>
                                      </p:childTnLst>
                                    </p:cTn>
                                  </p:par>
                                </p:childTnLst>
                              </p:cTn>
                            </p:par>
                          </p:childTnLst>
                        </p:cTn>
                      </p:par>
                    </p:childTnLst>
                  </p:cTn>
                  <p:nextCondLst>
                    <p:cond evt="onMediaBookmark" delay="0">
                      <p:tgtEl>
                        <p14:bmkTgt spid="6" bmkName="Movie2LineSparklines_VF102206540即您可以在以后添加更多数据，而迷你图会增长以反映新增的数据。179767"/>
                      </p:tgtEl>
                    </p:cond>
                  </p:nextCondLst>
                </p:seq>
                <p:seq concurrent="1" nextAc="seek">
                  <p:cTn id="454" restart="whenNotActive" fill="hold" evtFilter="cancelBubble" nodeType="interactiveSeq">
                    <p:stCondLst>
                      <p:cond evt="onMediaBookmark" delay="0">
                        <p:tgtEl>
                          <p14:bmkTgt spid="6" bmkName="Movie2LineSparklines_VF102206540即您可以在以后添加更多数据，而迷你图会增长以反映新增的数据。189033"/>
                        </p:tgtEl>
                      </p:cond>
                    </p:stCondLst>
                    <p:endSync evt="end" delay="0">
                      <p:rtn val="all"/>
                    </p:endSync>
                    <p:childTnLst>
                      <p:par>
                        <p:cTn id="455" fill="hold">
                          <p:stCondLst>
                            <p:cond delay="0"/>
                          </p:stCondLst>
                          <p:childTnLst>
                            <p:par>
                              <p:cTn id="456" fill="hold">
                                <p:stCondLst>
                                  <p:cond delay="0"/>
                                </p:stCondLst>
                                <p:childTnLst>
                                  <p:par>
                                    <p:cTn id="457" presetID="10" presetClass="exit" presetSubtype="0" fill="hold" grpId="1" nodeType="clickEffect">
                                      <p:stCondLst>
                                        <p:cond delay="100"/>
                                      </p:stCondLst>
                                      <p:childTnLst>
                                        <p:animEffect transition="out" filter="fade">
                                          <p:cBhvr>
                                            <p:cTn id="458" dur="500"/>
                                            <p:tgtEl>
                                              <p:spTgt spid="44"/>
                                            </p:tgtEl>
                                          </p:cBhvr>
                                        </p:animEffect>
                                        <p:set>
                                          <p:cBhvr>
                                            <p:cTn id="45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即您可以在以后添加更多数据，而迷你图会增长以反映新增的数据。189033"/>
                      </p:tgtEl>
                    </p:cond>
                  </p:nextCondLst>
                </p:seq>
                <p:seq concurrent="1" nextAc="seek">
                  <p:cTn id="460" restart="whenNotActive" fill="hold" evtFilter="cancelBubble" nodeType="interactiveSeq">
                    <p:stCondLst>
                      <p:cond evt="onMediaBookmark" delay="0">
                        <p:tgtEl>
                          <p14:bmkTgt spid="6" bmkName="Movie2LineSparklines_VF102206540我希望迷你图上的各个高点和低点更加醒目。189133"/>
                        </p:tgtEl>
                      </p:cond>
                    </p:stCondLst>
                    <p:endSync evt="end" delay="0">
                      <p:rtn val="all"/>
                    </p:endSync>
                    <p:childTnLst>
                      <p:par>
                        <p:cTn id="461" fill="hold">
                          <p:stCondLst>
                            <p:cond delay="0"/>
                          </p:stCondLst>
                          <p:childTnLst>
                            <p:par>
                              <p:cTn id="462" fill="hold">
                                <p:stCondLst>
                                  <p:cond delay="0"/>
                                </p:stCondLst>
                                <p:childTnLst>
                                  <p:par>
                                    <p:cTn id="463" presetID="10" presetClass="entr" presetSubtype="0" fill="hold" grpId="0" nodeType="clickEffect">
                                      <p:stCondLst>
                                        <p:cond delay="100"/>
                                      </p:stCondLst>
                                      <p:childTnLst>
                                        <p:set>
                                          <p:cBhvr>
                                            <p:cTn id="464" dur="1" fill="hold">
                                              <p:stCondLst>
                                                <p:cond delay="0"/>
                                              </p:stCondLst>
                                            </p:cTn>
                                            <p:tgtEl>
                                              <p:spTgt spid="45"/>
                                            </p:tgtEl>
                                            <p:attrNameLst>
                                              <p:attrName>style.visibility</p:attrName>
                                            </p:attrNameLst>
                                          </p:cBhvr>
                                          <p:to>
                                            <p:strVal val="visible"/>
                                          </p:to>
                                        </p:set>
                                        <p:animEffect transition="in" filter="fade">
                                          <p:cBhvr>
                                            <p:cTn id="465" dur="500"/>
                                            <p:tgtEl>
                                              <p:spTgt spid="45"/>
                                            </p:tgtEl>
                                          </p:cBhvr>
                                        </p:animEffect>
                                      </p:childTnLst>
                                    </p:cTn>
                                  </p:par>
                                </p:childTnLst>
                              </p:cTn>
                            </p:par>
                          </p:childTnLst>
                        </p:cTn>
                      </p:par>
                    </p:childTnLst>
                  </p:cTn>
                  <p:nextCondLst>
                    <p:cond evt="onMediaBookmark" delay="0">
                      <p:tgtEl>
                        <p14:bmkTgt spid="6" bmkName="Movie2LineSparklines_VF102206540我希望迷你图上的各个高点和低点更加醒目。189133"/>
                      </p:tgtEl>
                    </p:cond>
                  </p:nextCondLst>
                </p:seq>
                <p:seq concurrent="1" nextAc="seek">
                  <p:cTn id="466" restart="whenNotActive" fill="hold" evtFilter="cancelBubble" nodeType="interactiveSeq">
                    <p:stCondLst>
                      <p:cond evt="onMediaBookmark" delay="0">
                        <p:tgtEl>
                          <p14:bmkTgt spid="6" bmkName="Movie2LineSparklines_VF102206540我希望迷你图上的各个高点和低点更加醒目。193167"/>
                        </p:tgtEl>
                      </p:cond>
                    </p:stCondLst>
                    <p:endSync evt="end" delay="0">
                      <p:rtn val="all"/>
                    </p:endSync>
                    <p:childTnLst>
                      <p:par>
                        <p:cTn id="467" fill="hold">
                          <p:stCondLst>
                            <p:cond delay="0"/>
                          </p:stCondLst>
                          <p:childTnLst>
                            <p:par>
                              <p:cTn id="468" fill="hold">
                                <p:stCondLst>
                                  <p:cond delay="0"/>
                                </p:stCondLst>
                                <p:childTnLst>
                                  <p:par>
                                    <p:cTn id="469" presetID="10" presetClass="exit" presetSubtype="0" fill="hold" grpId="1" nodeType="clickEffect">
                                      <p:stCondLst>
                                        <p:cond delay="100"/>
                                      </p:stCondLst>
                                      <p:childTnLst>
                                        <p:animEffect transition="out" filter="fade">
                                          <p:cBhvr>
                                            <p:cTn id="470" dur="500"/>
                                            <p:tgtEl>
                                              <p:spTgt spid="45"/>
                                            </p:tgtEl>
                                          </p:cBhvr>
                                        </p:animEffect>
                                        <p:set>
                                          <p:cBhvr>
                                            <p:cTn id="47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我希望迷你图上的各个高点和低点更加醒目。193167"/>
                      </p:tgtEl>
                    </p:cond>
                  </p:nextCondLst>
                </p:seq>
                <p:seq concurrent="1" nextAc="seek">
                  <p:cTn id="472" restart="whenNotActive" fill="hold" evtFilter="cancelBubble" nodeType="interactiveSeq">
                    <p:stCondLst>
                      <p:cond evt="onMediaBookmark" delay="0">
                        <p:tgtEl>
                          <p14:bmkTgt spid="6" bmkName="Movie2LineSparklines_VF102206540在“设计”选项卡上的“显示”组中，提供了多个选项。193267"/>
                        </p:tgtEl>
                      </p:cond>
                    </p:stCondLst>
                    <p:endSync evt="end" delay="0">
                      <p:rtn val="all"/>
                    </p:endSync>
                    <p:childTnLst>
                      <p:par>
                        <p:cTn id="473" fill="hold">
                          <p:stCondLst>
                            <p:cond delay="0"/>
                          </p:stCondLst>
                          <p:childTnLst>
                            <p:par>
                              <p:cTn id="474" fill="hold">
                                <p:stCondLst>
                                  <p:cond delay="0"/>
                                </p:stCondLst>
                                <p:childTnLst>
                                  <p:par>
                                    <p:cTn id="475" presetID="10" presetClass="entr" presetSubtype="0" fill="hold" grpId="0" nodeType="clickEffect">
                                      <p:stCondLst>
                                        <p:cond delay="100"/>
                                      </p:stCondLst>
                                      <p:childTnLst>
                                        <p:set>
                                          <p:cBhvr>
                                            <p:cTn id="476" dur="1" fill="hold">
                                              <p:stCondLst>
                                                <p:cond delay="0"/>
                                              </p:stCondLst>
                                            </p:cTn>
                                            <p:tgtEl>
                                              <p:spTgt spid="46"/>
                                            </p:tgtEl>
                                            <p:attrNameLst>
                                              <p:attrName>style.visibility</p:attrName>
                                            </p:attrNameLst>
                                          </p:cBhvr>
                                          <p:to>
                                            <p:strVal val="visible"/>
                                          </p:to>
                                        </p:set>
                                        <p:animEffect transition="in" filter="fade">
                                          <p:cBhvr>
                                            <p:cTn id="477" dur="500"/>
                                            <p:tgtEl>
                                              <p:spTgt spid="46"/>
                                            </p:tgtEl>
                                          </p:cBhvr>
                                        </p:animEffect>
                                      </p:childTnLst>
                                    </p:cTn>
                                  </p:par>
                                </p:childTnLst>
                              </p:cTn>
                            </p:par>
                          </p:childTnLst>
                        </p:cTn>
                      </p:par>
                    </p:childTnLst>
                  </p:cTn>
                  <p:nextCondLst>
                    <p:cond evt="onMediaBookmark" delay="0">
                      <p:tgtEl>
                        <p14:bmkTgt spid="6" bmkName="Movie2LineSparklines_VF102206540在“设计”选项卡上的“显示”组中，提供了多个选项。193267"/>
                      </p:tgtEl>
                    </p:cond>
                  </p:nextCondLst>
                </p:seq>
                <p:seq concurrent="1" nextAc="seek">
                  <p:cTn id="478" restart="whenNotActive" fill="hold" evtFilter="cancelBubble" nodeType="interactiveSeq">
                    <p:stCondLst>
                      <p:cond evt="onMediaBookmark" delay="0">
                        <p:tgtEl>
                          <p14:bmkTgt spid="6" bmkName="Movie2LineSparklines_VF102206540在“设计”选项卡上的“显示”组中，提供了多个选项。197733"/>
                        </p:tgtEl>
                      </p:cond>
                    </p:stCondLst>
                    <p:endSync evt="end" delay="0">
                      <p:rtn val="all"/>
                    </p:endSync>
                    <p:childTnLst>
                      <p:par>
                        <p:cTn id="479" fill="hold">
                          <p:stCondLst>
                            <p:cond delay="0"/>
                          </p:stCondLst>
                          <p:childTnLst>
                            <p:par>
                              <p:cTn id="480" fill="hold">
                                <p:stCondLst>
                                  <p:cond delay="0"/>
                                </p:stCondLst>
                                <p:childTnLst>
                                  <p:par>
                                    <p:cTn id="481" presetID="10" presetClass="exit" presetSubtype="0" fill="hold" grpId="1" nodeType="clickEffect">
                                      <p:stCondLst>
                                        <p:cond delay="100"/>
                                      </p:stCondLst>
                                      <p:childTnLst>
                                        <p:animEffect transition="out" filter="fade">
                                          <p:cBhvr>
                                            <p:cTn id="482" dur="500"/>
                                            <p:tgtEl>
                                              <p:spTgt spid="46"/>
                                            </p:tgtEl>
                                          </p:cBhvr>
                                        </p:animEffect>
                                        <p:set>
                                          <p:cBhvr>
                                            <p:cTn id="48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在“设计”选项卡上的“显示”组中，提供了多个选项。197733"/>
                      </p:tgtEl>
                    </p:cond>
                  </p:nextCondLst>
                </p:seq>
                <p:seq concurrent="1" nextAc="seek">
                  <p:cTn id="484" restart="whenNotActive" fill="hold" evtFilter="cancelBubble" nodeType="interactiveSeq">
                    <p:stCondLst>
                      <p:cond evt="onMediaBookmark" delay="0">
                        <p:tgtEl>
                          <p14:bmkTgt spid="6" bmkName="Movie2LineSparklines_VF102206540现在，请密切注意下G列中的迷你图，因为我要进行这些更改了。197833"/>
                        </p:tgtEl>
                      </p:cond>
                    </p:stCondLst>
                    <p:endSync evt="end" delay="0">
                      <p:rtn val="all"/>
                    </p:endSync>
                    <p:childTnLst>
                      <p:par>
                        <p:cTn id="485" fill="hold">
                          <p:stCondLst>
                            <p:cond delay="0"/>
                          </p:stCondLst>
                          <p:childTnLst>
                            <p:par>
                              <p:cTn id="486" fill="hold">
                                <p:stCondLst>
                                  <p:cond delay="0"/>
                                </p:stCondLst>
                                <p:childTnLst>
                                  <p:par>
                                    <p:cTn id="487" presetID="10" presetClass="entr" presetSubtype="0" fill="hold" grpId="0" nodeType="clickEffect">
                                      <p:stCondLst>
                                        <p:cond delay="100"/>
                                      </p:stCondLst>
                                      <p:childTnLst>
                                        <p:set>
                                          <p:cBhvr>
                                            <p:cTn id="488" dur="1" fill="hold">
                                              <p:stCondLst>
                                                <p:cond delay="0"/>
                                              </p:stCondLst>
                                            </p:cTn>
                                            <p:tgtEl>
                                              <p:spTgt spid="47"/>
                                            </p:tgtEl>
                                            <p:attrNameLst>
                                              <p:attrName>style.visibility</p:attrName>
                                            </p:attrNameLst>
                                          </p:cBhvr>
                                          <p:to>
                                            <p:strVal val="visible"/>
                                          </p:to>
                                        </p:set>
                                        <p:animEffect transition="in" filter="fade">
                                          <p:cBhvr>
                                            <p:cTn id="489" dur="500"/>
                                            <p:tgtEl>
                                              <p:spTgt spid="47"/>
                                            </p:tgtEl>
                                          </p:cBhvr>
                                        </p:animEffect>
                                      </p:childTnLst>
                                    </p:cTn>
                                  </p:par>
                                </p:childTnLst>
                              </p:cTn>
                            </p:par>
                          </p:childTnLst>
                        </p:cTn>
                      </p:par>
                    </p:childTnLst>
                  </p:cTn>
                  <p:nextCondLst>
                    <p:cond evt="onMediaBookmark" delay="0">
                      <p:tgtEl>
                        <p14:bmkTgt spid="6" bmkName="Movie2LineSparklines_VF102206540现在，请密切注意下G列中的迷你图，因为我要进行这些更改了。197833"/>
                      </p:tgtEl>
                    </p:cond>
                  </p:nextCondLst>
                </p:seq>
                <p:seq concurrent="1" nextAc="seek">
                  <p:cTn id="490" restart="whenNotActive" fill="hold" evtFilter="cancelBubble" nodeType="interactiveSeq">
                    <p:stCondLst>
                      <p:cond evt="onMediaBookmark" delay="0">
                        <p:tgtEl>
                          <p14:bmkTgt spid="6" bmkName="Movie2LineSparklines_VF102206540现在，请密切注意下G列中的迷你图，因为我要进行这些更改了。203000"/>
                        </p:tgtEl>
                      </p:cond>
                    </p:stCondLst>
                    <p:endSync evt="end" delay="0">
                      <p:rtn val="all"/>
                    </p:endSync>
                    <p:childTnLst>
                      <p:par>
                        <p:cTn id="491" fill="hold">
                          <p:stCondLst>
                            <p:cond delay="0"/>
                          </p:stCondLst>
                          <p:childTnLst>
                            <p:par>
                              <p:cTn id="492" fill="hold">
                                <p:stCondLst>
                                  <p:cond delay="0"/>
                                </p:stCondLst>
                                <p:childTnLst>
                                  <p:par>
                                    <p:cTn id="493" presetID="10" presetClass="exit" presetSubtype="0" fill="hold" grpId="1" nodeType="clickEffect">
                                      <p:stCondLst>
                                        <p:cond delay="100"/>
                                      </p:stCondLst>
                                      <p:childTnLst>
                                        <p:animEffect transition="out" filter="fade">
                                          <p:cBhvr>
                                            <p:cTn id="494" dur="500"/>
                                            <p:tgtEl>
                                              <p:spTgt spid="47"/>
                                            </p:tgtEl>
                                          </p:cBhvr>
                                        </p:animEffect>
                                        <p:set>
                                          <p:cBhvr>
                                            <p:cTn id="495"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现在，请密切注意下G列中的迷你图，因为我要进行这些更改了。203000"/>
                      </p:tgtEl>
                    </p:cond>
                  </p:nextCondLst>
                </p:seq>
                <p:seq concurrent="1" nextAc="seek">
                  <p:cTn id="496" restart="whenNotActive" fill="hold" evtFilter="cancelBubble" nodeType="interactiveSeq">
                    <p:stCondLst>
                      <p:cond evt="onMediaBookmark" delay="0">
                        <p:tgtEl>
                          <p14:bmkTgt spid="6" bmkName="Movie2LineSparklines_VF102206540我可以选择显示“高点”和“低点”。203100"/>
                        </p:tgtEl>
                      </p:cond>
                    </p:stCondLst>
                    <p:endSync evt="end" delay="0">
                      <p:rtn val="all"/>
                    </p:endSync>
                    <p:childTnLst>
                      <p:par>
                        <p:cTn id="497" fill="hold">
                          <p:stCondLst>
                            <p:cond delay="0"/>
                          </p:stCondLst>
                          <p:childTnLst>
                            <p:par>
                              <p:cTn id="498" fill="hold">
                                <p:stCondLst>
                                  <p:cond delay="0"/>
                                </p:stCondLst>
                                <p:childTnLst>
                                  <p:par>
                                    <p:cTn id="499" presetID="10" presetClass="entr" presetSubtype="0" fill="hold" grpId="0" nodeType="clickEffect">
                                      <p:stCondLst>
                                        <p:cond delay="100"/>
                                      </p:stCondLst>
                                      <p:childTnLst>
                                        <p:set>
                                          <p:cBhvr>
                                            <p:cTn id="500" dur="1" fill="hold">
                                              <p:stCondLst>
                                                <p:cond delay="0"/>
                                              </p:stCondLst>
                                            </p:cTn>
                                            <p:tgtEl>
                                              <p:spTgt spid="48"/>
                                            </p:tgtEl>
                                            <p:attrNameLst>
                                              <p:attrName>style.visibility</p:attrName>
                                            </p:attrNameLst>
                                          </p:cBhvr>
                                          <p:to>
                                            <p:strVal val="visible"/>
                                          </p:to>
                                        </p:set>
                                        <p:animEffect transition="in" filter="fade">
                                          <p:cBhvr>
                                            <p:cTn id="501" dur="500"/>
                                            <p:tgtEl>
                                              <p:spTgt spid="48"/>
                                            </p:tgtEl>
                                          </p:cBhvr>
                                        </p:animEffect>
                                      </p:childTnLst>
                                    </p:cTn>
                                  </p:par>
                                </p:childTnLst>
                              </p:cTn>
                            </p:par>
                          </p:childTnLst>
                        </p:cTn>
                      </p:par>
                    </p:childTnLst>
                  </p:cTn>
                  <p:nextCondLst>
                    <p:cond evt="onMediaBookmark" delay="0">
                      <p:tgtEl>
                        <p14:bmkTgt spid="6" bmkName="Movie2LineSparklines_VF102206540我可以选择显示“高点”和“低点”。203100"/>
                      </p:tgtEl>
                    </p:cond>
                  </p:nextCondLst>
                </p:seq>
                <p:seq concurrent="1" nextAc="seek">
                  <p:cTn id="502" restart="whenNotActive" fill="hold" evtFilter="cancelBubble" nodeType="interactiveSeq">
                    <p:stCondLst>
                      <p:cond evt="onMediaBookmark" delay="0">
                        <p:tgtEl>
                          <p14:bmkTgt spid="6" bmkName="Movie2LineSparklines_VF102206540我可以选择显示“高点”和“低点”。207867"/>
                        </p:tgtEl>
                      </p:cond>
                    </p:stCondLst>
                    <p:endSync evt="end" delay="0">
                      <p:rtn val="all"/>
                    </p:endSync>
                    <p:childTnLst>
                      <p:par>
                        <p:cTn id="503" fill="hold">
                          <p:stCondLst>
                            <p:cond delay="0"/>
                          </p:stCondLst>
                          <p:childTnLst>
                            <p:par>
                              <p:cTn id="504" fill="hold">
                                <p:stCondLst>
                                  <p:cond delay="0"/>
                                </p:stCondLst>
                                <p:childTnLst>
                                  <p:par>
                                    <p:cTn id="505" presetID="10" presetClass="exit" presetSubtype="0" fill="hold" grpId="1" nodeType="clickEffect">
                                      <p:stCondLst>
                                        <p:cond delay="100"/>
                                      </p:stCondLst>
                                      <p:childTnLst>
                                        <p:animEffect transition="out" filter="fade">
                                          <p:cBhvr>
                                            <p:cTn id="506" dur="500"/>
                                            <p:tgtEl>
                                              <p:spTgt spid="48"/>
                                            </p:tgtEl>
                                          </p:cBhvr>
                                        </p:animEffect>
                                        <p:set>
                                          <p:cBhvr>
                                            <p:cTn id="507"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我可以选择显示“高点”和“低点”。207867"/>
                      </p:tgtEl>
                    </p:cond>
                  </p:nextCondLst>
                </p:seq>
                <p:seq concurrent="1" nextAc="seek">
                  <p:cTn id="508" restart="whenNotActive" fill="hold" evtFilter="cancelBubble" nodeType="interactiveSeq">
                    <p:stCondLst>
                      <p:cond evt="onMediaBookmark" delay="0">
                        <p:tgtEl>
                          <p14:bmkTgt spid="6" bmkName="Movie2LineSparklines_VF102206540或者，我可以改为选择“首点”和“尾点”。207967"/>
                        </p:tgtEl>
                      </p:cond>
                    </p:stCondLst>
                    <p:endSync evt="end" delay="0">
                      <p:rtn val="all"/>
                    </p:endSync>
                    <p:childTnLst>
                      <p:par>
                        <p:cTn id="509" fill="hold">
                          <p:stCondLst>
                            <p:cond delay="0"/>
                          </p:stCondLst>
                          <p:childTnLst>
                            <p:par>
                              <p:cTn id="510" fill="hold">
                                <p:stCondLst>
                                  <p:cond delay="0"/>
                                </p:stCondLst>
                                <p:childTnLst>
                                  <p:par>
                                    <p:cTn id="511" presetID="10" presetClass="entr" presetSubtype="0" fill="hold" grpId="0" nodeType="clickEffect">
                                      <p:stCondLst>
                                        <p:cond delay="100"/>
                                      </p:stCondLst>
                                      <p:childTnLst>
                                        <p:set>
                                          <p:cBhvr>
                                            <p:cTn id="512" dur="1" fill="hold">
                                              <p:stCondLst>
                                                <p:cond delay="0"/>
                                              </p:stCondLst>
                                            </p:cTn>
                                            <p:tgtEl>
                                              <p:spTgt spid="49"/>
                                            </p:tgtEl>
                                            <p:attrNameLst>
                                              <p:attrName>style.visibility</p:attrName>
                                            </p:attrNameLst>
                                          </p:cBhvr>
                                          <p:to>
                                            <p:strVal val="visible"/>
                                          </p:to>
                                        </p:set>
                                        <p:animEffect transition="in" filter="fade">
                                          <p:cBhvr>
                                            <p:cTn id="513" dur="500"/>
                                            <p:tgtEl>
                                              <p:spTgt spid="49"/>
                                            </p:tgtEl>
                                          </p:cBhvr>
                                        </p:animEffect>
                                      </p:childTnLst>
                                    </p:cTn>
                                  </p:par>
                                </p:childTnLst>
                              </p:cTn>
                            </p:par>
                          </p:childTnLst>
                        </p:cTn>
                      </p:par>
                    </p:childTnLst>
                  </p:cTn>
                  <p:nextCondLst>
                    <p:cond evt="onMediaBookmark" delay="0">
                      <p:tgtEl>
                        <p14:bmkTgt spid="6" bmkName="Movie2LineSparklines_VF102206540或者，我可以改为选择“首点”和“尾点”。207967"/>
                      </p:tgtEl>
                    </p:cond>
                  </p:nextCondLst>
                </p:seq>
                <p:seq concurrent="1" nextAc="seek">
                  <p:cTn id="514" restart="whenNotActive" fill="hold" evtFilter="cancelBubble" nodeType="interactiveSeq">
                    <p:stCondLst>
                      <p:cond evt="onMediaBookmark" delay="0">
                        <p:tgtEl>
                          <p14:bmkTgt spid="6" bmkName="Movie2LineSparklines_VF102206540或者，我可以改为选择“首点”和“尾点”。212033"/>
                        </p:tgtEl>
                      </p:cond>
                    </p:stCondLst>
                    <p:endSync evt="end" delay="0">
                      <p:rtn val="all"/>
                    </p:endSync>
                    <p:childTnLst>
                      <p:par>
                        <p:cTn id="515" fill="hold">
                          <p:stCondLst>
                            <p:cond delay="0"/>
                          </p:stCondLst>
                          <p:childTnLst>
                            <p:par>
                              <p:cTn id="516" fill="hold">
                                <p:stCondLst>
                                  <p:cond delay="0"/>
                                </p:stCondLst>
                                <p:childTnLst>
                                  <p:par>
                                    <p:cTn id="517" presetID="10" presetClass="exit" presetSubtype="0" fill="hold" grpId="1" nodeType="clickEffect">
                                      <p:stCondLst>
                                        <p:cond delay="100"/>
                                      </p:stCondLst>
                                      <p:childTnLst>
                                        <p:animEffect transition="out" filter="fade">
                                          <p:cBhvr>
                                            <p:cTn id="518" dur="500"/>
                                            <p:tgtEl>
                                              <p:spTgt spid="49"/>
                                            </p:tgtEl>
                                          </p:cBhvr>
                                        </p:animEffect>
                                        <p:set>
                                          <p:cBhvr>
                                            <p:cTn id="51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或者，我可以改为选择“首点”和“尾点”。212033"/>
                      </p:tgtEl>
                    </p:cond>
                  </p:nextCondLst>
                </p:seq>
                <p:seq concurrent="1" nextAc="seek">
                  <p:cTn id="520" restart="whenNotActive" fill="hold" evtFilter="cancelBubble" nodeType="interactiveSeq">
                    <p:stCondLst>
                      <p:cond evt="onMediaBookmark" delay="0">
                        <p:tgtEl>
                          <p14:bmkTgt spid="6" bmkName="Movie2LineSparklines_VF102206540我还可以选择“标记”，这时会针对每个月份显示几个圆点。212133"/>
                        </p:tgtEl>
                      </p:cond>
                    </p:stCondLst>
                    <p:endSync evt="end" delay="0">
                      <p:rtn val="all"/>
                    </p:endSync>
                    <p:childTnLst>
                      <p:par>
                        <p:cTn id="521" fill="hold">
                          <p:stCondLst>
                            <p:cond delay="0"/>
                          </p:stCondLst>
                          <p:childTnLst>
                            <p:par>
                              <p:cTn id="522" fill="hold">
                                <p:stCondLst>
                                  <p:cond delay="0"/>
                                </p:stCondLst>
                                <p:childTnLst>
                                  <p:par>
                                    <p:cTn id="523" presetID="10" presetClass="entr" presetSubtype="0" fill="hold" grpId="0" nodeType="clickEffect">
                                      <p:stCondLst>
                                        <p:cond delay="100"/>
                                      </p:stCondLst>
                                      <p:childTnLst>
                                        <p:set>
                                          <p:cBhvr>
                                            <p:cTn id="524" dur="1" fill="hold">
                                              <p:stCondLst>
                                                <p:cond delay="0"/>
                                              </p:stCondLst>
                                            </p:cTn>
                                            <p:tgtEl>
                                              <p:spTgt spid="50"/>
                                            </p:tgtEl>
                                            <p:attrNameLst>
                                              <p:attrName>style.visibility</p:attrName>
                                            </p:attrNameLst>
                                          </p:cBhvr>
                                          <p:to>
                                            <p:strVal val="visible"/>
                                          </p:to>
                                        </p:set>
                                        <p:animEffect transition="in" filter="fade">
                                          <p:cBhvr>
                                            <p:cTn id="525" dur="500"/>
                                            <p:tgtEl>
                                              <p:spTgt spid="50"/>
                                            </p:tgtEl>
                                          </p:cBhvr>
                                        </p:animEffect>
                                      </p:childTnLst>
                                    </p:cTn>
                                  </p:par>
                                </p:childTnLst>
                              </p:cTn>
                            </p:par>
                          </p:childTnLst>
                        </p:cTn>
                      </p:par>
                    </p:childTnLst>
                  </p:cTn>
                  <p:nextCondLst>
                    <p:cond evt="onMediaBookmark" delay="0">
                      <p:tgtEl>
                        <p14:bmkTgt spid="6" bmkName="Movie2LineSparklines_VF102206540我还可以选择“标记”，这时会针对每个月份显示几个圆点。212133"/>
                      </p:tgtEl>
                    </p:cond>
                  </p:nextCondLst>
                </p:seq>
                <p:seq concurrent="1" nextAc="seek">
                  <p:cTn id="526" restart="whenNotActive" fill="hold" evtFilter="cancelBubble" nodeType="interactiveSeq">
                    <p:stCondLst>
                      <p:cond evt="onMediaBookmark" delay="0">
                        <p:tgtEl>
                          <p14:bmkTgt spid="6" bmkName="Movie2LineSparklines_VF102206540我还可以选择“标记”，这时会针对每个月份显示几个圆点。217233"/>
                        </p:tgtEl>
                      </p:cond>
                    </p:stCondLst>
                    <p:endSync evt="end" delay="0">
                      <p:rtn val="all"/>
                    </p:endSync>
                    <p:childTnLst>
                      <p:par>
                        <p:cTn id="527" fill="hold">
                          <p:stCondLst>
                            <p:cond delay="0"/>
                          </p:stCondLst>
                          <p:childTnLst>
                            <p:par>
                              <p:cTn id="528" fill="hold">
                                <p:stCondLst>
                                  <p:cond delay="0"/>
                                </p:stCondLst>
                                <p:childTnLst>
                                  <p:par>
                                    <p:cTn id="529" presetID="10" presetClass="exit" presetSubtype="0" fill="hold" grpId="1" nodeType="clickEffect">
                                      <p:stCondLst>
                                        <p:cond delay="100"/>
                                      </p:stCondLst>
                                      <p:childTnLst>
                                        <p:animEffect transition="out" filter="fade">
                                          <p:cBhvr>
                                            <p:cTn id="530" dur="500"/>
                                            <p:tgtEl>
                                              <p:spTgt spid="50"/>
                                            </p:tgtEl>
                                          </p:cBhvr>
                                        </p:animEffect>
                                        <p:set>
                                          <p:cBhvr>
                                            <p:cTn id="53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我还可以选择“标记”，这时会针对每个月份显示几个圆点。217233"/>
                      </p:tgtEl>
                    </p:cond>
                  </p:nextCondLst>
                </p:seq>
                <p:seq concurrent="1" nextAc="seek">
                  <p:cTn id="532" restart="whenNotActive" fill="hold" evtFilter="cancelBubble" nodeType="interactiveSeq">
                    <p:stCondLst>
                      <p:cond evt="onMediaBookmark" delay="0">
                        <p:tgtEl>
                          <p14:bmkTgt spid="6" bmkName="Movie2LineSparklines_VF102206540我很喜欢这种方式，因此希望保留这种设置。217333"/>
                        </p:tgtEl>
                      </p:cond>
                    </p:stCondLst>
                    <p:endSync evt="end" delay="0">
                      <p:rtn val="all"/>
                    </p:endSync>
                    <p:childTnLst>
                      <p:par>
                        <p:cTn id="533" fill="hold">
                          <p:stCondLst>
                            <p:cond delay="0"/>
                          </p:stCondLst>
                          <p:childTnLst>
                            <p:par>
                              <p:cTn id="534" fill="hold">
                                <p:stCondLst>
                                  <p:cond delay="0"/>
                                </p:stCondLst>
                                <p:childTnLst>
                                  <p:par>
                                    <p:cTn id="535" presetID="10" presetClass="entr" presetSubtype="0" fill="hold" grpId="0" nodeType="clickEffect">
                                      <p:stCondLst>
                                        <p:cond delay="100"/>
                                      </p:stCondLst>
                                      <p:childTnLst>
                                        <p:set>
                                          <p:cBhvr>
                                            <p:cTn id="536" dur="1" fill="hold">
                                              <p:stCondLst>
                                                <p:cond delay="0"/>
                                              </p:stCondLst>
                                            </p:cTn>
                                            <p:tgtEl>
                                              <p:spTgt spid="51"/>
                                            </p:tgtEl>
                                            <p:attrNameLst>
                                              <p:attrName>style.visibility</p:attrName>
                                            </p:attrNameLst>
                                          </p:cBhvr>
                                          <p:to>
                                            <p:strVal val="visible"/>
                                          </p:to>
                                        </p:set>
                                        <p:animEffect transition="in" filter="fade">
                                          <p:cBhvr>
                                            <p:cTn id="537" dur="500"/>
                                            <p:tgtEl>
                                              <p:spTgt spid="51"/>
                                            </p:tgtEl>
                                          </p:cBhvr>
                                        </p:animEffect>
                                      </p:childTnLst>
                                    </p:cTn>
                                  </p:par>
                                </p:childTnLst>
                              </p:cTn>
                            </p:par>
                          </p:childTnLst>
                        </p:cTn>
                      </p:par>
                    </p:childTnLst>
                  </p:cTn>
                  <p:nextCondLst>
                    <p:cond evt="onMediaBookmark" delay="0">
                      <p:tgtEl>
                        <p14:bmkTgt spid="6" bmkName="Movie2LineSparklines_VF102206540我很喜欢这种方式，因此希望保留这种设置。217333"/>
                      </p:tgtEl>
                    </p:cond>
                  </p:nextCondLst>
                </p:seq>
                <p:seq concurrent="1" nextAc="seek">
                  <p:cTn id="538" restart="whenNotActive" fill="hold" evtFilter="cancelBubble" nodeType="interactiveSeq">
                    <p:stCondLst>
                      <p:cond evt="onMediaBookmark" delay="0">
                        <p:tgtEl>
                          <p14:bmkTgt spid="6" bmkName="Movie2LineSparklines_VF102206540我很喜欢这种方式，因此希望保留这种设置。221600"/>
                        </p:tgtEl>
                      </p:cond>
                    </p:stCondLst>
                    <p:endSync evt="end" delay="0">
                      <p:rtn val="all"/>
                    </p:endSync>
                    <p:childTnLst>
                      <p:par>
                        <p:cTn id="539" fill="hold">
                          <p:stCondLst>
                            <p:cond delay="0"/>
                          </p:stCondLst>
                          <p:childTnLst>
                            <p:par>
                              <p:cTn id="540" fill="hold">
                                <p:stCondLst>
                                  <p:cond delay="0"/>
                                </p:stCondLst>
                                <p:childTnLst>
                                  <p:par>
                                    <p:cTn id="541" presetID="10" presetClass="exit" presetSubtype="0" fill="hold" grpId="1" nodeType="clickEffect">
                                      <p:stCondLst>
                                        <p:cond delay="100"/>
                                      </p:stCondLst>
                                      <p:childTnLst>
                                        <p:animEffect transition="out" filter="fade">
                                          <p:cBhvr>
                                            <p:cTn id="542" dur="500"/>
                                            <p:tgtEl>
                                              <p:spTgt spid="51"/>
                                            </p:tgtEl>
                                          </p:cBhvr>
                                        </p:animEffect>
                                        <p:set>
                                          <p:cBhvr>
                                            <p:cTn id="54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我很喜欢这种方式，因此希望保留这种设置。221600"/>
                      </p:tgtEl>
                    </p:cond>
                  </p:nextCondLst>
                </p:seq>
                <p:seq concurrent="1" nextAc="seek">
                  <p:cTn id="544" restart="whenNotActive" fill="hold" evtFilter="cancelBubble" nodeType="interactiveSeq">
                    <p:stCondLst>
                      <p:cond evt="onMediaBookmark" delay="0">
                        <p:tgtEl>
                          <p14:bmkTgt spid="6" bmkName="Movie2LineSparklines_VF102206540在此处的“样式”组中，我现在可以选择颜色；也就是为折线迷你图选择不同的样式。221700"/>
                        </p:tgtEl>
                      </p:cond>
                    </p:stCondLst>
                    <p:endSync evt="end" delay="0">
                      <p:rtn val="all"/>
                    </p:endSync>
                    <p:childTnLst>
                      <p:par>
                        <p:cTn id="545" fill="hold">
                          <p:stCondLst>
                            <p:cond delay="0"/>
                          </p:stCondLst>
                          <p:childTnLst>
                            <p:par>
                              <p:cTn id="546" fill="hold">
                                <p:stCondLst>
                                  <p:cond delay="0"/>
                                </p:stCondLst>
                                <p:childTnLst>
                                  <p:par>
                                    <p:cTn id="547" presetID="10" presetClass="entr" presetSubtype="0" fill="hold" grpId="0" nodeType="clickEffect">
                                      <p:stCondLst>
                                        <p:cond delay="100"/>
                                      </p:stCondLst>
                                      <p:childTnLst>
                                        <p:set>
                                          <p:cBhvr>
                                            <p:cTn id="548" dur="1" fill="hold">
                                              <p:stCondLst>
                                                <p:cond delay="0"/>
                                              </p:stCondLst>
                                            </p:cTn>
                                            <p:tgtEl>
                                              <p:spTgt spid="52"/>
                                            </p:tgtEl>
                                            <p:attrNameLst>
                                              <p:attrName>style.visibility</p:attrName>
                                            </p:attrNameLst>
                                          </p:cBhvr>
                                          <p:to>
                                            <p:strVal val="visible"/>
                                          </p:to>
                                        </p:set>
                                        <p:animEffect transition="in" filter="fade">
                                          <p:cBhvr>
                                            <p:cTn id="549" dur="500"/>
                                            <p:tgtEl>
                                              <p:spTgt spid="52"/>
                                            </p:tgtEl>
                                          </p:cBhvr>
                                        </p:animEffect>
                                      </p:childTnLst>
                                    </p:cTn>
                                  </p:par>
                                </p:childTnLst>
                              </p:cTn>
                            </p:par>
                          </p:childTnLst>
                        </p:cTn>
                      </p:par>
                    </p:childTnLst>
                  </p:cTn>
                  <p:nextCondLst>
                    <p:cond evt="onMediaBookmark" delay="0">
                      <p:tgtEl>
                        <p14:bmkTgt spid="6" bmkName="Movie2LineSparklines_VF102206540在此处的“样式”组中，我现在可以选择颜色；也就是为折线迷你图选择不同的样式。221700"/>
                      </p:tgtEl>
                    </p:cond>
                  </p:nextCondLst>
                </p:seq>
                <p:seq concurrent="1" nextAc="seek">
                  <p:cTn id="550" restart="whenNotActive" fill="hold" evtFilter="cancelBubble" nodeType="interactiveSeq">
                    <p:stCondLst>
                      <p:cond evt="onMediaBookmark" delay="0">
                        <p:tgtEl>
                          <p14:bmkTgt spid="6" bmkName="Movie2LineSparklines_VF102206540在此处的“样式”组中，我现在可以选择颜色；也就是为折线迷你图选择不同的样式。228600"/>
                        </p:tgtEl>
                      </p:cond>
                    </p:stCondLst>
                    <p:endSync evt="end" delay="0">
                      <p:rtn val="all"/>
                    </p:endSync>
                    <p:childTnLst>
                      <p:par>
                        <p:cTn id="551" fill="hold">
                          <p:stCondLst>
                            <p:cond delay="0"/>
                          </p:stCondLst>
                          <p:childTnLst>
                            <p:par>
                              <p:cTn id="552" fill="hold">
                                <p:stCondLst>
                                  <p:cond delay="0"/>
                                </p:stCondLst>
                                <p:childTnLst>
                                  <p:par>
                                    <p:cTn id="553" presetID="10" presetClass="exit" presetSubtype="0" fill="hold" grpId="1" nodeType="clickEffect">
                                      <p:stCondLst>
                                        <p:cond delay="100"/>
                                      </p:stCondLst>
                                      <p:childTnLst>
                                        <p:animEffect transition="out" filter="fade">
                                          <p:cBhvr>
                                            <p:cTn id="554" dur="500"/>
                                            <p:tgtEl>
                                              <p:spTgt spid="52"/>
                                            </p:tgtEl>
                                          </p:cBhvr>
                                        </p:animEffect>
                                        <p:set>
                                          <p:cBhvr>
                                            <p:cTn id="55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在此处的“样式”组中，我现在可以选择颜色；也就是为折线迷你图选择不同的样式。228600"/>
                      </p:tgtEl>
                    </p:cond>
                  </p:nextCondLst>
                </p:seq>
                <p:seq concurrent="1" nextAc="seek">
                  <p:cTn id="556" restart="whenNotActive" fill="hold" evtFilter="cancelBubble" nodeType="interactiveSeq">
                    <p:stCondLst>
                      <p:cond evt="onMediaBookmark" delay="0">
                        <p:tgtEl>
                          <p14:bmkTgt spid="6" bmkName="Movie2LineSparklines_VF102206540我想我应该选择这个带有鲜红色标记的样式。228700"/>
                        </p:tgtEl>
                      </p:cond>
                    </p:stCondLst>
                    <p:endSync evt="end" delay="0">
                      <p:rtn val="all"/>
                    </p:endSync>
                    <p:childTnLst>
                      <p:par>
                        <p:cTn id="557" fill="hold">
                          <p:stCondLst>
                            <p:cond delay="0"/>
                          </p:stCondLst>
                          <p:childTnLst>
                            <p:par>
                              <p:cTn id="558" fill="hold">
                                <p:stCondLst>
                                  <p:cond delay="0"/>
                                </p:stCondLst>
                                <p:childTnLst>
                                  <p:par>
                                    <p:cTn id="559" presetID="10" presetClass="entr" presetSubtype="0" fill="hold" grpId="0" nodeType="clickEffect">
                                      <p:stCondLst>
                                        <p:cond delay="100"/>
                                      </p:stCondLst>
                                      <p:childTnLst>
                                        <p:set>
                                          <p:cBhvr>
                                            <p:cTn id="560" dur="1" fill="hold">
                                              <p:stCondLst>
                                                <p:cond delay="0"/>
                                              </p:stCondLst>
                                            </p:cTn>
                                            <p:tgtEl>
                                              <p:spTgt spid="53"/>
                                            </p:tgtEl>
                                            <p:attrNameLst>
                                              <p:attrName>style.visibility</p:attrName>
                                            </p:attrNameLst>
                                          </p:cBhvr>
                                          <p:to>
                                            <p:strVal val="visible"/>
                                          </p:to>
                                        </p:set>
                                        <p:animEffect transition="in" filter="fade">
                                          <p:cBhvr>
                                            <p:cTn id="561" dur="500"/>
                                            <p:tgtEl>
                                              <p:spTgt spid="53"/>
                                            </p:tgtEl>
                                          </p:cBhvr>
                                        </p:animEffect>
                                      </p:childTnLst>
                                    </p:cTn>
                                  </p:par>
                                </p:childTnLst>
                              </p:cTn>
                            </p:par>
                          </p:childTnLst>
                        </p:cTn>
                      </p:par>
                    </p:childTnLst>
                  </p:cTn>
                  <p:nextCondLst>
                    <p:cond evt="onMediaBookmark" delay="0">
                      <p:tgtEl>
                        <p14:bmkTgt spid="6" bmkName="Movie2LineSparklines_VF102206540我想我应该选择这个带有鲜红色标记的样式。228700"/>
                      </p:tgtEl>
                    </p:cond>
                  </p:nextCondLst>
                </p:seq>
                <p:seq concurrent="1" nextAc="seek">
                  <p:cTn id="562" restart="whenNotActive" fill="hold" evtFilter="cancelBubble" nodeType="interactiveSeq">
                    <p:stCondLst>
                      <p:cond evt="onMediaBookmark" delay="0">
                        <p:tgtEl>
                          <p14:bmkTgt spid="6" bmkName="Movie2LineSparklines_VF102206540我想我应该选择这个带有鲜红色标记的样式。232600"/>
                        </p:tgtEl>
                      </p:cond>
                    </p:stCondLst>
                    <p:endSync evt="end" delay="0">
                      <p:rtn val="all"/>
                    </p:endSync>
                    <p:childTnLst>
                      <p:par>
                        <p:cTn id="563" fill="hold">
                          <p:stCondLst>
                            <p:cond delay="0"/>
                          </p:stCondLst>
                          <p:childTnLst>
                            <p:par>
                              <p:cTn id="564" fill="hold">
                                <p:stCondLst>
                                  <p:cond delay="0"/>
                                </p:stCondLst>
                                <p:childTnLst>
                                  <p:par>
                                    <p:cTn id="565" presetID="10" presetClass="exit" presetSubtype="0" fill="hold" grpId="1" nodeType="clickEffect">
                                      <p:stCondLst>
                                        <p:cond delay="100"/>
                                      </p:stCondLst>
                                      <p:childTnLst>
                                        <p:animEffect transition="out" filter="fade">
                                          <p:cBhvr>
                                            <p:cTn id="566" dur="500"/>
                                            <p:tgtEl>
                                              <p:spTgt spid="53"/>
                                            </p:tgtEl>
                                          </p:cBhvr>
                                        </p:animEffect>
                                        <p:set>
                                          <p:cBhvr>
                                            <p:cTn id="56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我想我应该选择这个带有鲜红色标记的样式。232600"/>
                      </p:tgtEl>
                    </p:cond>
                  </p:nextCondLst>
                </p:seq>
                <p:seq concurrent="1" nextAc="seek">
                  <p:cTn id="568" restart="whenNotActive" fill="hold" evtFilter="cancelBubble" nodeType="interactiveSeq">
                    <p:stCondLst>
                      <p:cond evt="onMediaBookmark" delay="0">
                        <p:tgtEl>
                          <p14:bmkTgt spid="6" bmkName="Movie2LineSparklines_VF102206540如果愿意的话，也可以不使用已经创建好的那些样式，232700"/>
                        </p:tgtEl>
                      </p:cond>
                    </p:stCondLst>
                    <p:endSync evt="end" delay="0">
                      <p:rtn val="all"/>
                    </p:endSync>
                    <p:childTnLst>
                      <p:par>
                        <p:cTn id="569" fill="hold">
                          <p:stCondLst>
                            <p:cond delay="0"/>
                          </p:stCondLst>
                          <p:childTnLst>
                            <p:par>
                              <p:cTn id="570" fill="hold">
                                <p:stCondLst>
                                  <p:cond delay="0"/>
                                </p:stCondLst>
                                <p:childTnLst>
                                  <p:par>
                                    <p:cTn id="571" presetID="10" presetClass="entr" presetSubtype="0" fill="hold" grpId="0" nodeType="clickEffect">
                                      <p:stCondLst>
                                        <p:cond delay="100"/>
                                      </p:stCondLst>
                                      <p:childTnLst>
                                        <p:set>
                                          <p:cBhvr>
                                            <p:cTn id="572" dur="1" fill="hold">
                                              <p:stCondLst>
                                                <p:cond delay="0"/>
                                              </p:stCondLst>
                                            </p:cTn>
                                            <p:tgtEl>
                                              <p:spTgt spid="54"/>
                                            </p:tgtEl>
                                            <p:attrNameLst>
                                              <p:attrName>style.visibility</p:attrName>
                                            </p:attrNameLst>
                                          </p:cBhvr>
                                          <p:to>
                                            <p:strVal val="visible"/>
                                          </p:to>
                                        </p:set>
                                        <p:animEffect transition="in" filter="fade">
                                          <p:cBhvr>
                                            <p:cTn id="573" dur="500"/>
                                            <p:tgtEl>
                                              <p:spTgt spid="54"/>
                                            </p:tgtEl>
                                          </p:cBhvr>
                                        </p:animEffect>
                                      </p:childTnLst>
                                    </p:cTn>
                                  </p:par>
                                </p:childTnLst>
                              </p:cTn>
                            </p:par>
                          </p:childTnLst>
                        </p:cTn>
                      </p:par>
                    </p:childTnLst>
                  </p:cTn>
                  <p:nextCondLst>
                    <p:cond evt="onMediaBookmark" delay="0">
                      <p:tgtEl>
                        <p14:bmkTgt spid="6" bmkName="Movie2LineSparklines_VF102206540如果愿意的话，也可以不使用已经创建好的那些样式，232700"/>
                      </p:tgtEl>
                    </p:cond>
                  </p:nextCondLst>
                </p:seq>
                <p:seq concurrent="1" nextAc="seek">
                  <p:cTn id="574" restart="whenNotActive" fill="hold" evtFilter="cancelBubble" nodeType="interactiveSeq">
                    <p:stCondLst>
                      <p:cond evt="onMediaBookmark" delay="0">
                        <p:tgtEl>
                          <p14:bmkTgt spid="6" bmkName="Movie2LineSparklines_VF102206540如果愿意的话，也可以不使用已经创建好的那些样式，237067"/>
                        </p:tgtEl>
                      </p:cond>
                    </p:stCondLst>
                    <p:endSync evt="end" delay="0">
                      <p:rtn val="all"/>
                    </p:endSync>
                    <p:childTnLst>
                      <p:par>
                        <p:cTn id="575" fill="hold">
                          <p:stCondLst>
                            <p:cond delay="0"/>
                          </p:stCondLst>
                          <p:childTnLst>
                            <p:par>
                              <p:cTn id="576" fill="hold">
                                <p:stCondLst>
                                  <p:cond delay="0"/>
                                </p:stCondLst>
                                <p:childTnLst>
                                  <p:par>
                                    <p:cTn id="577" presetID="10" presetClass="exit" presetSubtype="0" fill="hold" grpId="1" nodeType="clickEffect">
                                      <p:stCondLst>
                                        <p:cond delay="100"/>
                                      </p:stCondLst>
                                      <p:childTnLst>
                                        <p:animEffect transition="out" filter="fade">
                                          <p:cBhvr>
                                            <p:cTn id="578" dur="500"/>
                                            <p:tgtEl>
                                              <p:spTgt spid="54"/>
                                            </p:tgtEl>
                                          </p:cBhvr>
                                        </p:animEffect>
                                        <p:set>
                                          <p:cBhvr>
                                            <p:cTn id="57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如果愿意的话，也可以不使用已经创建好的那些样式，237067"/>
                      </p:tgtEl>
                    </p:cond>
                  </p:nextCondLst>
                </p:seq>
                <p:seq concurrent="1" nextAc="seek">
                  <p:cTn id="580" restart="whenNotActive" fill="hold" evtFilter="cancelBubble" nodeType="interactiveSeq">
                    <p:stCondLst>
                      <p:cond evt="onMediaBookmark" delay="0">
                        <p:tgtEl>
                          <p14:bmkTgt spid="6" bmkName="Movie2LineSparklines_VF102206540而可以设计自己的迷你图颜色。为此，我单击此处的“迷你图颜色”，237167"/>
                        </p:tgtEl>
                      </p:cond>
                    </p:stCondLst>
                    <p:endSync evt="end" delay="0">
                      <p:rtn val="all"/>
                    </p:endSync>
                    <p:childTnLst>
                      <p:par>
                        <p:cTn id="581" fill="hold">
                          <p:stCondLst>
                            <p:cond delay="0"/>
                          </p:stCondLst>
                          <p:childTnLst>
                            <p:par>
                              <p:cTn id="582" fill="hold">
                                <p:stCondLst>
                                  <p:cond delay="0"/>
                                </p:stCondLst>
                                <p:childTnLst>
                                  <p:par>
                                    <p:cTn id="583" presetID="10" presetClass="entr" presetSubtype="0" fill="hold" grpId="0" nodeType="clickEffect">
                                      <p:stCondLst>
                                        <p:cond delay="100"/>
                                      </p:stCondLst>
                                      <p:childTnLst>
                                        <p:set>
                                          <p:cBhvr>
                                            <p:cTn id="584" dur="1" fill="hold">
                                              <p:stCondLst>
                                                <p:cond delay="0"/>
                                              </p:stCondLst>
                                            </p:cTn>
                                            <p:tgtEl>
                                              <p:spTgt spid="55"/>
                                            </p:tgtEl>
                                            <p:attrNameLst>
                                              <p:attrName>style.visibility</p:attrName>
                                            </p:attrNameLst>
                                          </p:cBhvr>
                                          <p:to>
                                            <p:strVal val="visible"/>
                                          </p:to>
                                        </p:set>
                                        <p:animEffect transition="in" filter="fade">
                                          <p:cBhvr>
                                            <p:cTn id="585" dur="500"/>
                                            <p:tgtEl>
                                              <p:spTgt spid="55"/>
                                            </p:tgtEl>
                                          </p:cBhvr>
                                        </p:animEffect>
                                      </p:childTnLst>
                                    </p:cTn>
                                  </p:par>
                                </p:childTnLst>
                              </p:cTn>
                            </p:par>
                          </p:childTnLst>
                        </p:cTn>
                      </p:par>
                    </p:childTnLst>
                  </p:cTn>
                  <p:nextCondLst>
                    <p:cond evt="onMediaBookmark" delay="0">
                      <p:tgtEl>
                        <p14:bmkTgt spid="6" bmkName="Movie2LineSparklines_VF102206540而可以设计自己的迷你图颜色。为此，我单击此处的“迷你图颜色”，237167"/>
                      </p:tgtEl>
                    </p:cond>
                  </p:nextCondLst>
                </p:seq>
                <p:seq concurrent="1" nextAc="seek">
                  <p:cTn id="586" restart="whenNotActive" fill="hold" evtFilter="cancelBubble" nodeType="interactiveSeq">
                    <p:stCondLst>
                      <p:cond evt="onMediaBookmark" delay="0">
                        <p:tgtEl>
                          <p14:bmkTgt spid="6" bmkName="Movie2LineSparklines_VF102206540而可以设计自己的迷你图颜色。为此，我单击此处的“迷你图颜色”，242500"/>
                        </p:tgtEl>
                      </p:cond>
                    </p:stCondLst>
                    <p:endSync evt="end" delay="0">
                      <p:rtn val="all"/>
                    </p:endSync>
                    <p:childTnLst>
                      <p:par>
                        <p:cTn id="587" fill="hold">
                          <p:stCondLst>
                            <p:cond delay="0"/>
                          </p:stCondLst>
                          <p:childTnLst>
                            <p:par>
                              <p:cTn id="588" fill="hold">
                                <p:stCondLst>
                                  <p:cond delay="0"/>
                                </p:stCondLst>
                                <p:childTnLst>
                                  <p:par>
                                    <p:cTn id="589" presetID="10" presetClass="exit" presetSubtype="0" fill="hold" grpId="1" nodeType="clickEffect">
                                      <p:stCondLst>
                                        <p:cond delay="100"/>
                                      </p:stCondLst>
                                      <p:childTnLst>
                                        <p:animEffect transition="out" filter="fade">
                                          <p:cBhvr>
                                            <p:cTn id="590" dur="500"/>
                                            <p:tgtEl>
                                              <p:spTgt spid="55"/>
                                            </p:tgtEl>
                                          </p:cBhvr>
                                        </p:animEffect>
                                        <p:set>
                                          <p:cBhvr>
                                            <p:cTn id="59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而可以设计自己的迷你图颜色。为此，我单击此处的“迷你图颜色”，242500"/>
                      </p:tgtEl>
                    </p:cond>
                  </p:nextCondLst>
                </p:seq>
                <p:seq concurrent="1" nextAc="seek">
                  <p:cTn id="592" restart="whenNotActive" fill="hold" evtFilter="cancelBubble" nodeType="interactiveSeq">
                    <p:stCondLst>
                      <p:cond evt="onMediaBookmark" delay="0">
                        <p:tgtEl>
                          <p14:bmkTgt spid="6" bmkName="Movie2LineSparklines_VF102206540然后我看一下，我希望迷你图的颜色非常深，因此选择“黑色”。242600"/>
                        </p:tgtEl>
                      </p:cond>
                    </p:stCondLst>
                    <p:endSync evt="end" delay="0">
                      <p:rtn val="all"/>
                    </p:endSync>
                    <p:childTnLst>
                      <p:par>
                        <p:cTn id="593" fill="hold">
                          <p:stCondLst>
                            <p:cond delay="0"/>
                          </p:stCondLst>
                          <p:childTnLst>
                            <p:par>
                              <p:cTn id="594" fill="hold">
                                <p:stCondLst>
                                  <p:cond delay="0"/>
                                </p:stCondLst>
                                <p:childTnLst>
                                  <p:par>
                                    <p:cTn id="595" presetID="10" presetClass="entr" presetSubtype="0" fill="hold" grpId="0" nodeType="clickEffect">
                                      <p:stCondLst>
                                        <p:cond delay="100"/>
                                      </p:stCondLst>
                                      <p:childTnLst>
                                        <p:set>
                                          <p:cBhvr>
                                            <p:cTn id="596" dur="1" fill="hold">
                                              <p:stCondLst>
                                                <p:cond delay="0"/>
                                              </p:stCondLst>
                                            </p:cTn>
                                            <p:tgtEl>
                                              <p:spTgt spid="56"/>
                                            </p:tgtEl>
                                            <p:attrNameLst>
                                              <p:attrName>style.visibility</p:attrName>
                                            </p:attrNameLst>
                                          </p:cBhvr>
                                          <p:to>
                                            <p:strVal val="visible"/>
                                          </p:to>
                                        </p:set>
                                        <p:animEffect transition="in" filter="fade">
                                          <p:cBhvr>
                                            <p:cTn id="597" dur="500"/>
                                            <p:tgtEl>
                                              <p:spTgt spid="56"/>
                                            </p:tgtEl>
                                          </p:cBhvr>
                                        </p:animEffect>
                                      </p:childTnLst>
                                    </p:cTn>
                                  </p:par>
                                </p:childTnLst>
                              </p:cTn>
                            </p:par>
                          </p:childTnLst>
                        </p:cTn>
                      </p:par>
                    </p:childTnLst>
                  </p:cTn>
                  <p:nextCondLst>
                    <p:cond evt="onMediaBookmark" delay="0">
                      <p:tgtEl>
                        <p14:bmkTgt spid="6" bmkName="Movie2LineSparklines_VF102206540然后我看一下，我希望迷你图的颜色非常深，因此选择“黑色”。242600"/>
                      </p:tgtEl>
                    </p:cond>
                  </p:nextCondLst>
                </p:seq>
                <p:seq concurrent="1" nextAc="seek">
                  <p:cTn id="598" restart="whenNotActive" fill="hold" evtFilter="cancelBubble" nodeType="interactiveSeq">
                    <p:stCondLst>
                      <p:cond evt="onMediaBookmark" delay="0">
                        <p:tgtEl>
                          <p14:bmkTgt spid="6" bmkName="Movie2LineSparklines_VF102206540然后我看一下，我希望迷你图的颜色非常深，因此选择“黑色”。248033"/>
                        </p:tgtEl>
                      </p:cond>
                    </p:stCondLst>
                    <p:endSync evt="end" delay="0">
                      <p:rtn val="all"/>
                    </p:endSync>
                    <p:childTnLst>
                      <p:par>
                        <p:cTn id="599" fill="hold">
                          <p:stCondLst>
                            <p:cond delay="0"/>
                          </p:stCondLst>
                          <p:childTnLst>
                            <p:par>
                              <p:cTn id="600" fill="hold">
                                <p:stCondLst>
                                  <p:cond delay="0"/>
                                </p:stCondLst>
                                <p:childTnLst>
                                  <p:par>
                                    <p:cTn id="601" presetID="10" presetClass="exit" presetSubtype="0" fill="hold" grpId="1" nodeType="clickEffect">
                                      <p:stCondLst>
                                        <p:cond delay="100"/>
                                      </p:stCondLst>
                                      <p:childTnLst>
                                        <p:animEffect transition="out" filter="fade">
                                          <p:cBhvr>
                                            <p:cTn id="602" dur="500"/>
                                            <p:tgtEl>
                                              <p:spTgt spid="56"/>
                                            </p:tgtEl>
                                          </p:cBhvr>
                                        </p:animEffect>
                                        <p:set>
                                          <p:cBhvr>
                                            <p:cTn id="603"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然后我看一下，我希望迷你图的颜色非常深，因此选择“黑色”。248033"/>
                      </p:tgtEl>
                    </p:cond>
                  </p:nextCondLst>
                </p:seq>
                <p:seq concurrent="1" nextAc="seek">
                  <p:cTn id="604" restart="whenNotActive" fill="hold" evtFilter="cancelBubble" nodeType="interactiveSeq">
                    <p:stCondLst>
                      <p:cond evt="onMediaBookmark" delay="0">
                        <p:tgtEl>
                          <p14:bmkTgt spid="6" bmkName="Movie2LineSparklines_VF102206540还可以为标记选择颜色，我希望使用红色，因此保留颜色不动。248133"/>
                        </p:tgtEl>
                      </p:cond>
                    </p:stCondLst>
                    <p:endSync evt="end" delay="0">
                      <p:rtn val="all"/>
                    </p:endSync>
                    <p:childTnLst>
                      <p:par>
                        <p:cTn id="605" fill="hold">
                          <p:stCondLst>
                            <p:cond delay="0"/>
                          </p:stCondLst>
                          <p:childTnLst>
                            <p:par>
                              <p:cTn id="606" fill="hold">
                                <p:stCondLst>
                                  <p:cond delay="0"/>
                                </p:stCondLst>
                                <p:childTnLst>
                                  <p:par>
                                    <p:cTn id="607" presetID="10" presetClass="entr" presetSubtype="0" fill="hold" grpId="0" nodeType="clickEffect">
                                      <p:stCondLst>
                                        <p:cond delay="100"/>
                                      </p:stCondLst>
                                      <p:childTnLst>
                                        <p:set>
                                          <p:cBhvr>
                                            <p:cTn id="608" dur="1" fill="hold">
                                              <p:stCondLst>
                                                <p:cond delay="0"/>
                                              </p:stCondLst>
                                            </p:cTn>
                                            <p:tgtEl>
                                              <p:spTgt spid="57"/>
                                            </p:tgtEl>
                                            <p:attrNameLst>
                                              <p:attrName>style.visibility</p:attrName>
                                            </p:attrNameLst>
                                          </p:cBhvr>
                                          <p:to>
                                            <p:strVal val="visible"/>
                                          </p:to>
                                        </p:set>
                                        <p:animEffect transition="in" filter="fade">
                                          <p:cBhvr>
                                            <p:cTn id="609" dur="500"/>
                                            <p:tgtEl>
                                              <p:spTgt spid="57"/>
                                            </p:tgtEl>
                                          </p:cBhvr>
                                        </p:animEffect>
                                      </p:childTnLst>
                                    </p:cTn>
                                  </p:par>
                                </p:childTnLst>
                              </p:cTn>
                            </p:par>
                          </p:childTnLst>
                        </p:cTn>
                      </p:par>
                    </p:childTnLst>
                  </p:cTn>
                  <p:nextCondLst>
                    <p:cond evt="onMediaBookmark" delay="0">
                      <p:tgtEl>
                        <p14:bmkTgt spid="6" bmkName="Movie2LineSparklines_VF102206540还可以为标记选择颜色，我希望使用红色，因此保留颜色不动。248133"/>
                      </p:tgtEl>
                    </p:cond>
                  </p:nextCondLst>
                </p:seq>
                <p:seq concurrent="1" nextAc="seek">
                  <p:cTn id="610" restart="whenNotActive" fill="hold" evtFilter="cancelBubble" nodeType="interactiveSeq">
                    <p:stCondLst>
                      <p:cond evt="onMediaBookmark" delay="0">
                        <p:tgtEl>
                          <p14:bmkTgt spid="6" bmkName="Movie2LineSparklines_VF102206540还可以为标记选择颜色，我希望使用红色，因此保留颜色不动。253933"/>
                        </p:tgtEl>
                      </p:cond>
                    </p:stCondLst>
                    <p:endSync evt="end" delay="0">
                      <p:rtn val="all"/>
                    </p:endSync>
                    <p:childTnLst>
                      <p:par>
                        <p:cTn id="611" fill="hold">
                          <p:stCondLst>
                            <p:cond delay="0"/>
                          </p:stCondLst>
                          <p:childTnLst>
                            <p:par>
                              <p:cTn id="612" fill="hold">
                                <p:stCondLst>
                                  <p:cond delay="0"/>
                                </p:stCondLst>
                                <p:childTnLst>
                                  <p:par>
                                    <p:cTn id="613" presetID="10" presetClass="exit" presetSubtype="0" fill="hold" grpId="1" nodeType="clickEffect">
                                      <p:stCondLst>
                                        <p:cond delay="100"/>
                                      </p:stCondLst>
                                      <p:childTnLst>
                                        <p:animEffect transition="out" filter="fade">
                                          <p:cBhvr>
                                            <p:cTn id="614" dur="500"/>
                                            <p:tgtEl>
                                              <p:spTgt spid="57"/>
                                            </p:tgtEl>
                                          </p:cBhvr>
                                        </p:animEffect>
                                        <p:set>
                                          <p:cBhvr>
                                            <p:cTn id="615"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还可以为标记选择颜色，我希望使用红色，因此保留颜色不动。253933"/>
                      </p:tgtEl>
                    </p:cond>
                  </p:nextCondLst>
                </p:seq>
                <p:seq concurrent="1" nextAc="seek">
                  <p:cTn id="616" restart="whenNotActive" fill="hold" evtFilter="cancelBubble" nodeType="interactiveSeq">
                    <p:stCondLst>
                      <p:cond evt="onMediaBookmark" delay="0">
                        <p:tgtEl>
                          <p14:bmkTgt spid="6" bmkName="Movie2LineSparklines_VF102206540现在，还可以更改迷你图的粗细，使迷你图更加醒目。254033"/>
                        </p:tgtEl>
                      </p:cond>
                    </p:stCondLst>
                    <p:endSync evt="end" delay="0">
                      <p:rtn val="all"/>
                    </p:endSync>
                    <p:childTnLst>
                      <p:par>
                        <p:cTn id="617" fill="hold">
                          <p:stCondLst>
                            <p:cond delay="0"/>
                          </p:stCondLst>
                          <p:childTnLst>
                            <p:par>
                              <p:cTn id="618" fill="hold">
                                <p:stCondLst>
                                  <p:cond delay="0"/>
                                </p:stCondLst>
                                <p:childTnLst>
                                  <p:par>
                                    <p:cTn id="619" presetID="10" presetClass="entr" presetSubtype="0" fill="hold" grpId="0" nodeType="clickEffect">
                                      <p:stCondLst>
                                        <p:cond delay="100"/>
                                      </p:stCondLst>
                                      <p:childTnLst>
                                        <p:set>
                                          <p:cBhvr>
                                            <p:cTn id="620" dur="1" fill="hold">
                                              <p:stCondLst>
                                                <p:cond delay="0"/>
                                              </p:stCondLst>
                                            </p:cTn>
                                            <p:tgtEl>
                                              <p:spTgt spid="58"/>
                                            </p:tgtEl>
                                            <p:attrNameLst>
                                              <p:attrName>style.visibility</p:attrName>
                                            </p:attrNameLst>
                                          </p:cBhvr>
                                          <p:to>
                                            <p:strVal val="visible"/>
                                          </p:to>
                                        </p:set>
                                        <p:animEffect transition="in" filter="fade">
                                          <p:cBhvr>
                                            <p:cTn id="621" dur="500"/>
                                            <p:tgtEl>
                                              <p:spTgt spid="58"/>
                                            </p:tgtEl>
                                          </p:cBhvr>
                                        </p:animEffect>
                                      </p:childTnLst>
                                    </p:cTn>
                                  </p:par>
                                </p:childTnLst>
                              </p:cTn>
                            </p:par>
                          </p:childTnLst>
                        </p:cTn>
                      </p:par>
                    </p:childTnLst>
                  </p:cTn>
                  <p:nextCondLst>
                    <p:cond evt="onMediaBookmark" delay="0">
                      <p:tgtEl>
                        <p14:bmkTgt spid="6" bmkName="Movie2LineSparklines_VF102206540现在，还可以更改迷你图的粗细，使迷你图更加醒目。254033"/>
                      </p:tgtEl>
                    </p:cond>
                  </p:nextCondLst>
                </p:seq>
                <p:seq concurrent="1" nextAc="seek">
                  <p:cTn id="622" restart="whenNotActive" fill="hold" evtFilter="cancelBubble" nodeType="interactiveSeq">
                    <p:stCondLst>
                      <p:cond evt="onMediaBookmark" delay="0">
                        <p:tgtEl>
                          <p14:bmkTgt spid="6" bmkName="Movie2LineSparklines_VF102206540现在，还可以更改迷你图的粗细，使迷你图更加醒目。258933"/>
                        </p:tgtEl>
                      </p:cond>
                    </p:stCondLst>
                    <p:endSync evt="end" delay="0">
                      <p:rtn val="all"/>
                    </p:endSync>
                    <p:childTnLst>
                      <p:par>
                        <p:cTn id="623" fill="hold">
                          <p:stCondLst>
                            <p:cond delay="0"/>
                          </p:stCondLst>
                          <p:childTnLst>
                            <p:par>
                              <p:cTn id="624" fill="hold">
                                <p:stCondLst>
                                  <p:cond delay="0"/>
                                </p:stCondLst>
                                <p:childTnLst>
                                  <p:par>
                                    <p:cTn id="625" presetID="10" presetClass="exit" presetSubtype="0" fill="hold" grpId="1" nodeType="clickEffect">
                                      <p:stCondLst>
                                        <p:cond delay="100"/>
                                      </p:stCondLst>
                                      <p:childTnLst>
                                        <p:animEffect transition="out" filter="fade">
                                          <p:cBhvr>
                                            <p:cTn id="626" dur="500"/>
                                            <p:tgtEl>
                                              <p:spTgt spid="58"/>
                                            </p:tgtEl>
                                          </p:cBhvr>
                                        </p:animEffect>
                                        <p:set>
                                          <p:cBhvr>
                                            <p:cTn id="62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现在，还可以更改迷你图的粗细，使迷你图更加醒目。258933"/>
                      </p:tgtEl>
                    </p:cond>
                  </p:nextCondLst>
                </p:seq>
                <p:seq concurrent="1" nextAc="seek">
                  <p:cTn id="628" restart="whenNotActive" fill="hold" evtFilter="cancelBubble" nodeType="interactiveSeq">
                    <p:stCondLst>
                      <p:cond evt="onMediaBookmark" delay="0">
                        <p:tgtEl>
                          <p14:bmkTgt spid="6" bmkName="Movie2LineSparklines_VF102206540因此我单击“迷你图颜色”，“粗细”选项就在下面。259033"/>
                        </p:tgtEl>
                      </p:cond>
                    </p:stCondLst>
                    <p:endSync evt="end" delay="0">
                      <p:rtn val="all"/>
                    </p:endSync>
                    <p:childTnLst>
                      <p:par>
                        <p:cTn id="629" fill="hold">
                          <p:stCondLst>
                            <p:cond delay="0"/>
                          </p:stCondLst>
                          <p:childTnLst>
                            <p:par>
                              <p:cTn id="630" fill="hold">
                                <p:stCondLst>
                                  <p:cond delay="0"/>
                                </p:stCondLst>
                                <p:childTnLst>
                                  <p:par>
                                    <p:cTn id="631" presetID="10" presetClass="entr" presetSubtype="0" fill="hold" grpId="0" nodeType="clickEffect">
                                      <p:stCondLst>
                                        <p:cond delay="100"/>
                                      </p:stCondLst>
                                      <p:childTnLst>
                                        <p:set>
                                          <p:cBhvr>
                                            <p:cTn id="632" dur="1" fill="hold">
                                              <p:stCondLst>
                                                <p:cond delay="0"/>
                                              </p:stCondLst>
                                            </p:cTn>
                                            <p:tgtEl>
                                              <p:spTgt spid="59"/>
                                            </p:tgtEl>
                                            <p:attrNameLst>
                                              <p:attrName>style.visibility</p:attrName>
                                            </p:attrNameLst>
                                          </p:cBhvr>
                                          <p:to>
                                            <p:strVal val="visible"/>
                                          </p:to>
                                        </p:set>
                                        <p:animEffect transition="in" filter="fade">
                                          <p:cBhvr>
                                            <p:cTn id="633" dur="500"/>
                                            <p:tgtEl>
                                              <p:spTgt spid="59"/>
                                            </p:tgtEl>
                                          </p:cBhvr>
                                        </p:animEffect>
                                      </p:childTnLst>
                                    </p:cTn>
                                  </p:par>
                                </p:childTnLst>
                              </p:cTn>
                            </p:par>
                          </p:childTnLst>
                        </p:cTn>
                      </p:par>
                    </p:childTnLst>
                  </p:cTn>
                  <p:nextCondLst>
                    <p:cond evt="onMediaBookmark" delay="0">
                      <p:tgtEl>
                        <p14:bmkTgt spid="6" bmkName="Movie2LineSparklines_VF102206540因此我单击“迷你图颜色”，“粗细”选项就在下面。259033"/>
                      </p:tgtEl>
                    </p:cond>
                  </p:nextCondLst>
                </p:seq>
                <p:seq concurrent="1" nextAc="seek">
                  <p:cTn id="634" restart="whenNotActive" fill="hold" evtFilter="cancelBubble" nodeType="interactiveSeq">
                    <p:stCondLst>
                      <p:cond evt="onMediaBookmark" delay="0">
                        <p:tgtEl>
                          <p14:bmkTgt spid="6" bmkName="Movie2LineSparklines_VF102206540因此我单击“迷你图颜色”，“粗细”选项就在下面。263600"/>
                        </p:tgtEl>
                      </p:cond>
                    </p:stCondLst>
                    <p:endSync evt="end" delay="0">
                      <p:rtn val="all"/>
                    </p:endSync>
                    <p:childTnLst>
                      <p:par>
                        <p:cTn id="635" fill="hold">
                          <p:stCondLst>
                            <p:cond delay="0"/>
                          </p:stCondLst>
                          <p:childTnLst>
                            <p:par>
                              <p:cTn id="636" fill="hold">
                                <p:stCondLst>
                                  <p:cond delay="0"/>
                                </p:stCondLst>
                                <p:childTnLst>
                                  <p:par>
                                    <p:cTn id="637" presetID="10" presetClass="exit" presetSubtype="0" fill="hold" grpId="1" nodeType="clickEffect">
                                      <p:stCondLst>
                                        <p:cond delay="100"/>
                                      </p:stCondLst>
                                      <p:childTnLst>
                                        <p:animEffect transition="out" filter="fade">
                                          <p:cBhvr>
                                            <p:cTn id="638" dur="500"/>
                                            <p:tgtEl>
                                              <p:spTgt spid="59"/>
                                            </p:tgtEl>
                                          </p:cBhvr>
                                        </p:animEffect>
                                        <p:set>
                                          <p:cBhvr>
                                            <p:cTn id="639"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因此我单击“迷你图颜色”，“粗细”选项就在下面。263600"/>
                      </p:tgtEl>
                    </p:cond>
                  </p:nextCondLst>
                </p:seq>
                <p:seq concurrent="1" nextAc="seek">
                  <p:cTn id="640" restart="whenNotActive" fill="hold" evtFilter="cancelBubble" nodeType="interactiveSeq">
                    <p:stCondLst>
                      <p:cond evt="onMediaBookmark" delay="0">
                        <p:tgtEl>
                          <p14:bmkTgt spid="6" bmkName="Movie2LineSparklines_VF102206540目前粗细是0.75磅。我想尝试设置为263700"/>
                        </p:tgtEl>
                      </p:cond>
                    </p:stCondLst>
                    <p:endSync evt="end" delay="0">
                      <p:rtn val="all"/>
                    </p:endSync>
                    <p:childTnLst>
                      <p:par>
                        <p:cTn id="641" fill="hold">
                          <p:stCondLst>
                            <p:cond delay="0"/>
                          </p:stCondLst>
                          <p:childTnLst>
                            <p:par>
                              <p:cTn id="642" fill="hold">
                                <p:stCondLst>
                                  <p:cond delay="0"/>
                                </p:stCondLst>
                                <p:childTnLst>
                                  <p:par>
                                    <p:cTn id="643" presetID="10" presetClass="entr" presetSubtype="0" fill="hold" grpId="0" nodeType="clickEffect">
                                      <p:stCondLst>
                                        <p:cond delay="100"/>
                                      </p:stCondLst>
                                      <p:childTnLst>
                                        <p:set>
                                          <p:cBhvr>
                                            <p:cTn id="644" dur="1" fill="hold">
                                              <p:stCondLst>
                                                <p:cond delay="0"/>
                                              </p:stCondLst>
                                            </p:cTn>
                                            <p:tgtEl>
                                              <p:spTgt spid="60"/>
                                            </p:tgtEl>
                                            <p:attrNameLst>
                                              <p:attrName>style.visibility</p:attrName>
                                            </p:attrNameLst>
                                          </p:cBhvr>
                                          <p:to>
                                            <p:strVal val="visible"/>
                                          </p:to>
                                        </p:set>
                                        <p:animEffect transition="in" filter="fade">
                                          <p:cBhvr>
                                            <p:cTn id="645" dur="500"/>
                                            <p:tgtEl>
                                              <p:spTgt spid="60"/>
                                            </p:tgtEl>
                                          </p:cBhvr>
                                        </p:animEffect>
                                      </p:childTnLst>
                                    </p:cTn>
                                  </p:par>
                                </p:childTnLst>
                              </p:cTn>
                            </p:par>
                          </p:childTnLst>
                        </p:cTn>
                      </p:par>
                    </p:childTnLst>
                  </p:cTn>
                  <p:nextCondLst>
                    <p:cond evt="onMediaBookmark" delay="0">
                      <p:tgtEl>
                        <p14:bmkTgt spid="6" bmkName="Movie2LineSparklines_VF102206540目前粗细是0.75磅。我想尝试设置为263700"/>
                      </p:tgtEl>
                    </p:cond>
                  </p:nextCondLst>
                </p:seq>
                <p:seq concurrent="1" nextAc="seek">
                  <p:cTn id="646" restart="whenNotActive" fill="hold" evtFilter="cancelBubble" nodeType="interactiveSeq">
                    <p:stCondLst>
                      <p:cond evt="onMediaBookmark" delay="0">
                        <p:tgtEl>
                          <p14:bmkTgt spid="6" bmkName="Movie2LineSparklines_VF102206540目前粗细是0.75磅。我想尝试设置为270300"/>
                        </p:tgtEl>
                      </p:cond>
                    </p:stCondLst>
                    <p:endSync evt="end" delay="0">
                      <p:rtn val="all"/>
                    </p:endSync>
                    <p:childTnLst>
                      <p:par>
                        <p:cTn id="647" fill="hold">
                          <p:stCondLst>
                            <p:cond delay="0"/>
                          </p:stCondLst>
                          <p:childTnLst>
                            <p:par>
                              <p:cTn id="648" fill="hold">
                                <p:stCondLst>
                                  <p:cond delay="0"/>
                                </p:stCondLst>
                                <p:childTnLst>
                                  <p:par>
                                    <p:cTn id="649" presetID="10" presetClass="exit" presetSubtype="0" fill="hold" grpId="1" nodeType="clickEffect">
                                      <p:stCondLst>
                                        <p:cond delay="100"/>
                                      </p:stCondLst>
                                      <p:childTnLst>
                                        <p:animEffect transition="out" filter="fade">
                                          <p:cBhvr>
                                            <p:cTn id="650" dur="500"/>
                                            <p:tgtEl>
                                              <p:spTgt spid="60"/>
                                            </p:tgtEl>
                                          </p:cBhvr>
                                        </p:animEffect>
                                        <p:set>
                                          <p:cBhvr>
                                            <p:cTn id="65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目前粗细是0.75磅。我想尝试设置为270300"/>
                      </p:tgtEl>
                    </p:cond>
                  </p:nextCondLst>
                </p:seq>
                <p:seq concurrent="1" nextAc="seek">
                  <p:cTn id="652" restart="whenNotActive" fill="hold" evtFilter="cancelBubble" nodeType="interactiveSeq">
                    <p:stCondLst>
                      <p:cond evt="onMediaBookmark" delay="0">
                        <p:tgtEl>
                          <p14:bmkTgt spid="6" bmkName="Movie2LineSparklines_VF102206540此时迷你图更加醒目，因此我保留这种设置。270400"/>
                        </p:tgtEl>
                      </p:cond>
                    </p:stCondLst>
                    <p:endSync evt="end" delay="0">
                      <p:rtn val="all"/>
                    </p:endSync>
                    <p:childTnLst>
                      <p:par>
                        <p:cTn id="653" fill="hold">
                          <p:stCondLst>
                            <p:cond delay="0"/>
                          </p:stCondLst>
                          <p:childTnLst>
                            <p:par>
                              <p:cTn id="654" fill="hold">
                                <p:stCondLst>
                                  <p:cond delay="0"/>
                                </p:stCondLst>
                                <p:childTnLst>
                                  <p:par>
                                    <p:cTn id="655" presetID="10" presetClass="entr" presetSubtype="0" fill="hold" grpId="0" nodeType="clickEffect">
                                      <p:stCondLst>
                                        <p:cond delay="100"/>
                                      </p:stCondLst>
                                      <p:childTnLst>
                                        <p:set>
                                          <p:cBhvr>
                                            <p:cTn id="656" dur="1" fill="hold">
                                              <p:stCondLst>
                                                <p:cond delay="0"/>
                                              </p:stCondLst>
                                            </p:cTn>
                                            <p:tgtEl>
                                              <p:spTgt spid="61"/>
                                            </p:tgtEl>
                                            <p:attrNameLst>
                                              <p:attrName>style.visibility</p:attrName>
                                            </p:attrNameLst>
                                          </p:cBhvr>
                                          <p:to>
                                            <p:strVal val="visible"/>
                                          </p:to>
                                        </p:set>
                                        <p:animEffect transition="in" filter="fade">
                                          <p:cBhvr>
                                            <p:cTn id="657" dur="500"/>
                                            <p:tgtEl>
                                              <p:spTgt spid="61"/>
                                            </p:tgtEl>
                                          </p:cBhvr>
                                        </p:animEffect>
                                      </p:childTnLst>
                                    </p:cTn>
                                  </p:par>
                                </p:childTnLst>
                              </p:cTn>
                            </p:par>
                          </p:childTnLst>
                        </p:cTn>
                      </p:par>
                    </p:childTnLst>
                  </p:cTn>
                  <p:nextCondLst>
                    <p:cond evt="onMediaBookmark" delay="0">
                      <p:tgtEl>
                        <p14:bmkTgt spid="6" bmkName="Movie2LineSparklines_VF102206540此时迷你图更加醒目，因此我保留这种设置。270400"/>
                      </p:tgtEl>
                    </p:cond>
                  </p:nextCondLst>
                </p:seq>
                <p:seq concurrent="1" nextAc="seek">
                  <p:cTn id="658" restart="whenNotActive" fill="hold" evtFilter="cancelBubble" nodeType="interactiveSeq">
                    <p:stCondLst>
                      <p:cond evt="onMediaBookmark" delay="0">
                        <p:tgtEl>
                          <p14:bmkTgt spid="6" bmkName="Movie2LineSparklines_VF102206540此时迷你图更加醒目，因此我保留这种设置。274033"/>
                        </p:tgtEl>
                      </p:cond>
                    </p:stCondLst>
                    <p:endSync evt="end" delay="0">
                      <p:rtn val="all"/>
                    </p:endSync>
                    <p:childTnLst>
                      <p:par>
                        <p:cTn id="659" fill="hold">
                          <p:stCondLst>
                            <p:cond delay="0"/>
                          </p:stCondLst>
                          <p:childTnLst>
                            <p:par>
                              <p:cTn id="660" fill="hold">
                                <p:stCondLst>
                                  <p:cond delay="0"/>
                                </p:stCondLst>
                                <p:childTnLst>
                                  <p:par>
                                    <p:cTn id="661" presetID="10" presetClass="exit" presetSubtype="0" fill="hold" grpId="1" nodeType="clickEffect">
                                      <p:stCondLst>
                                        <p:cond delay="100"/>
                                      </p:stCondLst>
                                      <p:childTnLst>
                                        <p:animEffect transition="out" filter="fade">
                                          <p:cBhvr>
                                            <p:cTn id="662" dur="500"/>
                                            <p:tgtEl>
                                              <p:spTgt spid="61"/>
                                            </p:tgtEl>
                                          </p:cBhvr>
                                        </p:animEffect>
                                        <p:set>
                                          <p:cBhvr>
                                            <p:cTn id="663"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此时迷你图更加醒目，因此我保留这种设置。274033"/>
                      </p:tgtEl>
                    </p:cond>
                  </p:nextCondLst>
                </p:seq>
                <p:seq concurrent="1" nextAc="seek">
                  <p:cTn id="664" restart="whenNotActive" fill="hold" evtFilter="cancelBubble" nodeType="interactiveSeq">
                    <p:stCondLst>
                      <p:cond evt="onMediaBookmark" delay="0">
                        <p:tgtEl>
                          <p14:bmkTgt spid="6" bmkName="Movie2LineSparklines_VF102206540下一课将学习柱形迷你图。274133"/>
                        </p:tgtEl>
                      </p:cond>
                    </p:stCondLst>
                    <p:endSync evt="end" delay="0">
                      <p:rtn val="all"/>
                    </p:endSync>
                    <p:childTnLst>
                      <p:par>
                        <p:cTn id="665" fill="hold">
                          <p:stCondLst>
                            <p:cond delay="0"/>
                          </p:stCondLst>
                          <p:childTnLst>
                            <p:par>
                              <p:cTn id="666" fill="hold">
                                <p:stCondLst>
                                  <p:cond delay="0"/>
                                </p:stCondLst>
                                <p:childTnLst>
                                  <p:par>
                                    <p:cTn id="667" presetID="10" presetClass="entr" presetSubtype="0" fill="hold" grpId="0" nodeType="clickEffect">
                                      <p:stCondLst>
                                        <p:cond delay="100"/>
                                      </p:stCondLst>
                                      <p:childTnLst>
                                        <p:set>
                                          <p:cBhvr>
                                            <p:cTn id="668" dur="1" fill="hold">
                                              <p:stCondLst>
                                                <p:cond delay="0"/>
                                              </p:stCondLst>
                                            </p:cTn>
                                            <p:tgtEl>
                                              <p:spTgt spid="62"/>
                                            </p:tgtEl>
                                            <p:attrNameLst>
                                              <p:attrName>style.visibility</p:attrName>
                                            </p:attrNameLst>
                                          </p:cBhvr>
                                          <p:to>
                                            <p:strVal val="visible"/>
                                          </p:to>
                                        </p:set>
                                        <p:animEffect transition="in" filter="fade">
                                          <p:cBhvr>
                                            <p:cTn id="669" dur="500"/>
                                            <p:tgtEl>
                                              <p:spTgt spid="62"/>
                                            </p:tgtEl>
                                          </p:cBhvr>
                                        </p:animEffect>
                                      </p:childTnLst>
                                    </p:cTn>
                                  </p:par>
                                </p:childTnLst>
                              </p:cTn>
                            </p:par>
                          </p:childTnLst>
                        </p:cTn>
                      </p:par>
                    </p:childTnLst>
                  </p:cTn>
                  <p:nextCondLst>
                    <p:cond evt="onMediaBookmark" delay="0">
                      <p:tgtEl>
                        <p14:bmkTgt spid="6" bmkName="Movie2LineSparklines_VF102206540下一课将学习柱形迷你图。274133"/>
                      </p:tgtEl>
                    </p:cond>
                  </p:nextCondLst>
                </p:seq>
                <p:seq concurrent="1" nextAc="seek">
                  <p:cTn id="670" restart="whenNotActive" fill="hold" evtFilter="cancelBubble" nodeType="interactiveSeq">
                    <p:stCondLst>
                      <p:cond evt="onMediaBookmark" delay="0">
                        <p:tgtEl>
                          <p14:bmkTgt spid="6" bmkName="Movie2LineSparklines_VF102206540下一课将学习柱形迷你图。276433"/>
                        </p:tgtEl>
                      </p:cond>
                    </p:stCondLst>
                    <p:endSync evt="end" delay="0">
                      <p:rtn val="all"/>
                    </p:endSync>
                    <p:childTnLst>
                      <p:par>
                        <p:cTn id="671" fill="hold">
                          <p:stCondLst>
                            <p:cond delay="0"/>
                          </p:stCondLst>
                          <p:childTnLst>
                            <p:par>
                              <p:cTn id="672" fill="hold">
                                <p:stCondLst>
                                  <p:cond delay="0"/>
                                </p:stCondLst>
                                <p:childTnLst>
                                  <p:par>
                                    <p:cTn id="673" presetID="10" presetClass="exit" presetSubtype="0" fill="hold" grpId="1" nodeType="clickEffect">
                                      <p:stCondLst>
                                        <p:cond delay="100"/>
                                      </p:stCondLst>
                                      <p:childTnLst>
                                        <p:animEffect transition="out" filter="fade">
                                          <p:cBhvr>
                                            <p:cTn id="674" dur="500"/>
                                            <p:tgtEl>
                                              <p:spTgt spid="62"/>
                                            </p:tgtEl>
                                          </p:cBhvr>
                                        </p:animEffect>
                                        <p:set>
                                          <p:cBhvr>
                                            <p:cTn id="67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6" bmkName="Movie2LineSparklines_VF102206540下一课将学习柱形迷你图。276433"/>
                      </p:tgtEl>
                    </p:cond>
                  </p:nextCondLst>
                </p:seq>
              </p:childTnLst>
            </p:cTn>
          </p:par>
        </p:tnLst>
        <p:bldLst>
          <p:bldP spid="7" grpId="0" build="p"/>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childTnLst>
            </p:cTn>
          </p:par>
        </p:tnLst>
        <p:bldLst>
          <p:bldP spid="7" grpId="0" build="p"/>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zh-CN" altLang="en-US" dirty="0">
                <a:latin typeface="Microsoft YaHei" pitchFamily="34" charset="-122"/>
                <a:ea typeface="Microsoft YaHei" pitchFamily="34" charset="-122"/>
              </a:rPr>
              <a:t>柱形迷你图</a:t>
            </a:r>
            <a:endParaRPr lang="en-US" sz="3200" dirty="0">
              <a:latin typeface="Microsoft YaHei" pitchFamily="34" charset="-122"/>
              <a:ea typeface="Microsoft YaHei" pitchFamily="34" charset="-122"/>
            </a:endParaRPr>
          </a:p>
        </p:txBody>
      </p:sp>
      <p:sp>
        <p:nvSpPr>
          <p:cNvPr id="2" name="Footer Placeholder 1"/>
          <p:cNvSpPr>
            <a:spLocks noGrp="1"/>
          </p:cNvSpPr>
          <p:nvPr>
            <p:ph type="ftr" sz="quarter" idx="11"/>
          </p:nvPr>
        </p:nvSpPr>
        <p:spPr/>
        <p:txBody>
          <a:bodyPr/>
          <a:lstStyle/>
          <a:p>
            <a:r>
              <a:rPr lang="zh-CN" altLang="en-US" dirty="0" smtClean="0">
                <a:solidFill>
                  <a:prstClr val="black">
                    <a:tint val="75000"/>
                  </a:prstClr>
                </a:solidFill>
                <a:latin typeface="Microsoft YaHei" pitchFamily="34" charset="-122"/>
                <a:ea typeface="Microsoft YaHei" pitchFamily="34" charset="-122"/>
              </a:rPr>
              <a:t>迷你图：使用微型图表显示数据趋势</a:t>
            </a:r>
            <a:endParaRPr lang="en-US" dirty="0">
              <a:solidFill>
                <a:prstClr val="black">
                  <a:tint val="75000"/>
                </a:prstClr>
              </a:solidFill>
              <a:latin typeface="Microsoft YaHei" pitchFamily="34" charset="-122"/>
              <a:ea typeface="Microsoft YaHei" pitchFamily="34" charset="-122"/>
            </a:endParaRPr>
          </a:p>
        </p:txBody>
      </p:sp>
      <p:sp>
        <p:nvSpPr>
          <p:cNvPr id="7" name="Text Placeholder 6"/>
          <p:cNvSpPr>
            <a:spLocks noGrp="1"/>
          </p:cNvSpPr>
          <p:nvPr>
            <p:ph type="body" sz="quarter" idx="13"/>
          </p:nvPr>
        </p:nvSpPr>
        <p:spPr/>
        <p:txBody>
          <a:bodyPr/>
          <a:lstStyle/>
          <a:p>
            <a:pPr lvl="0"/>
            <a:r>
              <a:rPr lang="zh-CN" altLang="en-US" dirty="0">
                <a:latin typeface="Microsoft YaHei" pitchFamily="34" charset="-122"/>
                <a:ea typeface="Microsoft YaHei" pitchFamily="34" charset="-122"/>
              </a:rPr>
              <a:t>指向视频底部可查看视频控件。 拖动或指向进度栏可向前或向后移动。</a:t>
            </a:r>
          </a:p>
          <a:p>
            <a:pPr lvl="0"/>
            <a:endParaRPr lang="en-US" dirty="0">
              <a:latin typeface="Microsoft YaHei" pitchFamily="34" charset="-122"/>
              <a:ea typeface="Microsoft YaHei" pitchFamily="34" charset="-122"/>
            </a:endParaRPr>
          </a:p>
          <a:p>
            <a:endParaRPr lang="en-US" dirty="0">
              <a:latin typeface="Microsoft YaHei" pitchFamily="34" charset="-122"/>
              <a:ea typeface="Microsoft YaHei" pitchFamily="34" charset="-122"/>
            </a:endParaRPr>
          </a:p>
        </p:txBody>
      </p:sp>
      <p:pic>
        <p:nvPicPr>
          <p:cNvPr id="6" name="Movie3Columnsparklines_VF102206544.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Movie3Columnsparklines_VF102206544这是罗斯文商贸公司四个季度内在不同地区的一些数据。6233" time="6233"/>
                    <p14:bmk name="Movie3Columnsparklines_VF102206544这是罗斯文商贸公司四个季度内在不同地区的一些数据。11033" time="11033"/>
                    <p14:bmk name="Movie3Columnsparklines_VF102206544单击这里的G4单元格并拖动鼠标，单击“插入”选项卡，这次我选择“柱形图”。11133" time="11133"/>
                    <p14:bmk name="Movie3Columnsparklines_VF102206544单击这里的G4单元格并拖动鼠标，单击“插入”选项卡，这次我选择“柱形图”。18967" time="18967"/>
                    <p14:bmk name="Movie3Columnsparklines_VF102206544我需要选择柱形迷你图的数据范围。19067" time="19067"/>
                    <p14:bmk name="Movie3Columnsparklines_VF102206544我需要选择柱形迷你图的数据范围。23300" time="23300"/>
                    <p14:bmk name="Movie3Columnsparklines_VF102206544我只需要单击这个单元格并拖动鼠标，就可以选择这里的所有数据。23400" time="23400"/>
                    <p14:bmk name="Movie3Columnsparklines_VF102206544我只需要单击这个单元格并拖动鼠标，就可以选择这里的所有数据。28733" time="28733"/>
                    <p14:bmk name="Movie3Columnsparklines_VF102206544接下来单击“确定”。28833" time="28833"/>
                    <p14:bmk name="Movie3Columnsparklines_VF102206544接下来单击“确定”。30233" time="30233"/>
                    <p14:bmk name="Movie3Columnsparklines_VF102206544顺便说一下，如果您不清楚应使用折线迷你图还是柱形迷你图，30333" time="30333"/>
                    <p14:bmk name="Movie3Columnsparklines_VF102206544顺便说一下，如果您不清楚应使用折线迷你图还是柱形迷你图，35667" time="35667"/>
                    <p14:bmk name="Movie3Columnsparklines_VF102206544可以都尝试一下，看哪个最适合您。35767" time="35767"/>
                    <p14:bmk name="Movie3Columnsparklines_VF102206544可以都尝试一下，看哪个最适合您。39033" time="39033"/>
                    <p14:bmk name="Movie3Columnsparklines_VF102206544例如，在“设计”选项卡上，在此处的“类型”组中，显示有“折线图”。39133" time="39133"/>
                    <p14:bmk name="Movie3Columnsparklines_VF102206544例如，在“设计”选项卡上，在此处的“类型”组中，显示有“折线图”。44933" time="44933"/>
                    <p14:bmk name="Movie3Columnsparklines_VF102206544于是，我只需要单击即可。不过，我觉得更喜欢柱形图，所以还是恢复到柱形图。45033" time="45033"/>
                    <p14:bmk name="Movie3Columnsparklines_VF102206544于是，我只需要单击即可。不过，我觉得更喜欢柱形图，所以还是恢复到柱形图。52400" time="52400"/>
                    <p14:bmk name="Movie3Columnsparklines_VF102206544在两种类型之间切换就是这么简单。52500" time="52500"/>
                    <p14:bmk name="Movie3Columnsparklines_VF102206544在两种类型之间切换就是这么简单。55800" time="55800"/>
                    <p14:bmk name="Movie3Columnsparklines_VF102206544现在，我希望高点和低点显示不同的颜色。55900" time="55900"/>
                    <p14:bmk name="Movie3Columnsparklines_VF102206544现在，我希望高点和低点显示不同的颜色。59533" time="59533"/>
                    <p14:bmk name="Movie3Columnsparklines_VF102206544在“显示”组中，分别单击“高点”和“低点”。59633" time="59633"/>
                    <p14:bmk name="Movie3Columnsparklines_VF102206544在“显示”组中，分别单击“高点”和“低点”。63033" time="63033"/>
                    <p14:bmk name="Movie3Columnsparklines_VF102206544您可以看到，生成柱形迷你图有多么简单。63133" time="63133"/>
                    <p14:bmk name="Movie3Columnsparklines_VF102206544您可以看到，生成柱形迷你图有多么简单。66533" time="66533"/>
                    <p14:bmk name="Movie3Columnsparklines_VF102206544这里的最低值基本上看不清楚。70567" time="70567"/>
                    <p14:bmk name="Movie3Columnsparklines_VF102206544这里的最低值基本上看不清楚。73100" time="73100"/>
                    <p14:bmk name="Movie3Columnsparklines_VF102206544可以通过调整纵坐标轴来修复这个问题。73200" time="73200"/>
                    <p14:bmk name="Movie3Columnsparklines_VF102206544可以通过调整纵坐标轴来修复这个问题。77100" time="77100"/>
                    <p14:bmk name="Movie3Columnsparklines_VF102206544默认情况下，纵坐标轴将进行缩放，使最小值和最大值刚好低于和高于数据范围。77200" time="77200"/>
                    <p14:bmk name="Movie3Columnsparklines_VF102206544默认情况下，纵坐标轴将进行缩放，使最小值和最大值刚好低于和高于数据范围。85300" time="85300"/>
                    <p14:bmk name="Movie3Columnsparklines_VF102206544这称作“自动设置每个迷你图”。85400" time="85400"/>
                    <p14:bmk name="Movie3Columnsparklines_VF102206544这称作“自动设置每个迷你图”。88467" time="88467"/>
                    <p14:bmk name="Movie3Columnsparklines_VF102206544现在，我将更改这种设置。在选择迷你图后，向上移到此处的“坐标轴”。88567" time="88567"/>
                    <p14:bmk name="Movie3Columnsparklines_VF102206544现在，我将更改这种设置。在选择迷你图后，向上移到此处的“坐标轴”。95233" time="95233"/>
                    <p14:bmk name="Movie3Columnsparklines_VF102206544然后，在“纵坐标轴的最小值选项”下，选择“自定义值”。95333" time="95333"/>
                    <p14:bmk name="Movie3Columnsparklines_VF102206544然后，在“纵坐标轴的最小值选项”下，选择“自定义值”。100667" time="100667"/>
                    <p14:bmk name="Movie3Columnsparklines_VF102206544这里的最低值为311，我大约估算一下，然后键入250100767" time="100767"/>
                    <p14:bmk name="Movie3Columnsparklines_VF102206544这里的最低值为311，我大约估算一下，然后键入250109533" time="109533"/>
                    <p14:bmk name="Movie3Columnsparklines_VF102206544单击“确定”。109633" time="109633"/>
                    <p14:bmk name="Movie3Columnsparklines_VF102206544单击“确定”。111033" time="111033"/>
                    <p14:bmk name="Movie3Columnsparklines_VF102206544请注意观察柱形迷你图，您会发现这些柱形现在更加醒目，111133" time="111133"/>
                    <p14:bmk name="Movie3Columnsparklines_VF102206544请注意观察柱形迷你图，您会发现这些柱形现在更加醒目，116533" time="116533"/>
                    <p14:bmk name="Movie3Columnsparklines_VF102206544我们所做的就是将坐标轴调整到250来代替最小值。116633" time="116633"/>
                    <p14:bmk name="Movie3Columnsparklines_VF102206544我们所做的就是将坐标轴调整到250来代替最小值。121300" time="121300"/>
                    <p14:bmk name="Movie3Columnsparklines_VF102206544很快，您将在这里看到一些折线迷你图。126033" time="126033"/>
                    <p14:bmk name="Movie3Columnsparklines_VF102206544很快，您将在这里看到一些折线迷你图。129667" time="129667"/>
                    <p14:bmk name="Movie3Columnsparklines_VF102206544现在，在“加拿大”、“欧洲”和“美国”三个地区中，每个地区都有一个折线迷你图。129767" time="129767"/>
                    <p14:bmk name="Movie3Columnsparklines_VF102206544现在，在“加拿大”、“欧洲”和“美国”三个地区中，每个地区都有一个折线迷你图。136033" time="136033"/>
                    <p14:bmk name="Movie3Columnsparklines_VF102206544这些迷你图反映了“山地自行车”、“公路自行车”和“旅行自行车”的相应数据。136133" time="136133"/>
                    <p14:bmk name="Movie3Columnsparklines_VF102206544这些迷你图反映了“山地自行车”、“公路自行车”和“旅行自行车”的相应数据。142367" time="142367"/>
                    <p14:bmk name="Movie3Columnsparklines_VF102206544您的直属经理对这些信息很感兴趣，142467" time="142467"/>
                    <p14:bmk name="Movie3Columnsparklines_VF102206544您的直属经理对这些信息很感兴趣，145233" time="145233"/>
                    <p14:bmk name="Movie3Columnsparklines_VF102206544但他的经理却希望查看总计数据的迷你图，145333" time="145333"/>
                    <p14:bmk name="Movie3Columnsparklines_VF102206544但他的经理却希望查看总计数据的迷你图，149233" time="149233"/>
                    <p14:bmk name="Movie3Columnsparklines_VF102206544从而了解加拿大、欧洲和美国这三个地区的总计数据。149333" time="149333"/>
                    <p14:bmk name="Movie3Columnsparklines_VF102206544从而了解加拿大、欧洲和美国这三个地区的总计数据。153900" time="153900"/>
                    <p14:bmk name="Movie3Columnsparklines_VF102206544我将继续完成这一操作。首先，我选择所有这三组迷你图。154000" time="154000"/>
                    <p14:bmk name="Movie3Columnsparklines_VF102206544我将继续完成这一操作。首先，我选择所有这三组迷你图。159600" time="159600"/>
                    <p14:bmk name="Movie3Columnsparklines_VF102206544在“设计”选项卡的“清除”组中，选择“清除所选的迷你图组”。159700" time="159700"/>
                    <p14:bmk name="Movie3Columnsparklines_VF102206544在“设计”选项卡的“清除”组中，选择“清除所选的迷你图组”。165900" time="165900"/>
                    <p14:bmk name="Movie3Columnsparklines_VF102206544接下来，我希望要创建的柱形迷你图比普通迷你图大一些，166000" time="166000"/>
                    <p14:bmk name="Movie3Columnsparklines_VF102206544接下来，我希望要创建的柱形迷你图比普通迷你图大一些，171233" time="171233"/>
                    <p14:bmk name="Movie3Columnsparklines_VF102206544于是，我合并这三个单元格。171333" time="171333"/>
                    <p14:bmk name="Movie3Columnsparklines_VF102206544于是，我合并这三个单元格。174300" time="174300"/>
                    <p14:bmk name="Movie3Columnsparklines_VF102206544在“开始”选项卡的“对齐方式”组中，174400" time="174400"/>
                    <p14:bmk name="Movie3Columnsparklines_VF102206544在“开始”选项卡的“对齐方式”组中，177300" time="177300"/>
                    <p14:bmk name="Movie3Columnsparklines_VF102206544单击“合并单元格”。然后，选择这三个单元格，按键盘上的F4键可以恢复上一个操作，177400" time="177400"/>
                    <p14:bmk name="Movie3Columnsparklines_VF102206544单击“合并单元格”。然后，选择这三个单元格，按键盘上的F4键可以恢复上一个操作，186967" time="186967"/>
                    <p14:bmk name="Movie3Columnsparklines_VF102206544或者更准确地说，是再次执行上一个操作。我将选择这三个单元格并再次按F4。187067" time="187067"/>
                    <p14:bmk name="Movie3Columnsparklines_VF102206544或者更准确地说，是再次执行上一个操作。我将选择这三个单元格并再次按F4。194967" time="194967"/>
                    <p14:bmk name="Movie3Columnsparklines_VF102206544现在，我可以开始创建柱形迷你图了。195067" time="195067"/>
                    <p14:bmk name="Movie3Columnsparklines_VF102206544现在，我可以开始创建柱形迷你图了。198800" time="198800"/>
                    <p14:bmk name="Movie3Columnsparklines_VF102206544首先，我选择“加拿大”的数据。然后，在“插入”选项卡的“迷你图”组中，198900" time="198900"/>
                    <p14:bmk name="Movie3Columnsparklines_VF102206544首先，我选择“加拿大”的数据。然后，在“插入”选项卡的“迷你图”组中，207433" time="207433"/>
                    <p14:bmk name="Movie3Columnsparklines_VF102206544单击“柱形图”。接下来单击这个单元格，我会将迷你图放在这里，然后单击“确定”。207533" time="207533"/>
                    <p14:bmk name="Movie3Columnsparklines_VF102206544单击“柱形图”。接下来单击这个单元格，我会将迷你图放在这里，然后单击“确定”。215067" time="215067"/>
                    <p14:bmk name="Movie3Columnsparklines_VF102206544这时就生成了柱形迷你图。215167" time="215167"/>
                    <p14:bmk name="Movie3Columnsparklines_VF102206544这时就生成了柱形迷你图。218867" time="218867"/>
                    <p14:bmk name="Movie3Columnsparklines_VF102206544现在对“欧洲”的数据执行相同的操作。218967" time="218967"/>
                    <p14:bmk name="Movie3Columnsparklines_VF102206544现在对“欧洲”的数据执行相同的操作。222267" time="222267"/>
                    <p14:bmk name="Movie3Columnsparklines_VF102206544选择数据、“插入”、“柱形图”，单击希望创建柱形图的位置，然后单击“确定”。222367" time="222367"/>
                    <p14:bmk name="Movie3Columnsparklines_VF102206544选择数据、“插入”、“柱形图”，单击希望创建柱形图的位置，然后单击“确定”。230633" time="230633"/>
                    <p14:bmk name="Movie3Columnsparklines_VF102206544最后来处理“美国”的数据；230733" time="230733"/>
                    <p14:bmk name="Movie3Columnsparklines_VF102206544最后来处理“美国”的数据；232933" time="232933"/>
                    <p14:bmk name="Movie3Columnsparklines_VF102206544选择数据、“插入”、“柱形图”，单击这个单元格，然后单击“确定”。233033" time="233033"/>
                    <p14:bmk name="Movie3Columnsparklines_VF102206544选择数据、“插入”、“柱形图”，单击这个单元格，然后单击“确定”。241000" time="241000"/>
                    <p14:bmk name="Movie3Columnsparklines_VF102206544现在，更高一级的那个经理就可以直观地了解这三个地区中每个地区的总计数据了。241100" time="241100"/>
                    <p14:bmk name="Movie3Columnsparklines_VF102206544现在，更高一级的那个经理就可以直观地了解这三个地区中每个地区的总计数据了。249067" time="249067"/>
                    <p14:bmk name="Movie3Columnsparklines_VF102206544不过，这里还有一个小问题，就是坐标轴太小，249167" time="249167"/>
                    <p14:bmk name="Movie3Columnsparklines_VF102206544不过，这里还有一个小问题，就是坐标轴太小，252833" time="252833"/>
                    <p14:bmk name="Movie3Columnsparklines_VF102206544很难看出最小值。252933" time="252933"/>
                    <p14:bmk name="Movie3Columnsparklines_VF102206544很难看出最小值。254933" time="254933"/>
                    <p14:bmk name="Movie3Columnsparklines_VF102206544为此，我将调整坐标轴，一次为所有这三个迷你图设置自定义坐标轴。255033" time="255033"/>
                    <p14:bmk name="Movie3Columnsparklines_VF102206544为此，我将调整坐标轴，一次为所有这三个迷你图设置自定义坐标轴。261567" time="261567"/>
                    <p14:bmk name="Movie3Columnsparklines_VF102206544由于这些数据之间相互关联，我将单击“坐标轴”，261667" time="261667"/>
                    <p14:bmk name="Movie3Columnsparklines_VF102206544由于这些数据之间相互关联，我将单击“坐标轴”，265800" time="265800"/>
                    <p14:bmk name="Movie3Columnsparklines_VF102206544然后，在“纵坐标轴的最小值选项”下，单击“自定义值”。265900" time="265900"/>
                    <p14:bmk name="Movie3Columnsparklines_VF102206544然后，在“纵坐标轴的最小值选项”下，单击“自定义值”。272267" time="272267"/>
                    <p14:bmk name="Movie3Columnsparklines_VF102206544现在，所有数据的最小值为11185。272367" time="272367"/>
                    <p14:bmk name="Movie3Columnsparklines_VF102206544现在，所有数据的最小值为11185。277800" time="277800"/>
                    <p14:bmk name="Movie3Columnsparklines_VF102206544而我希望所有迷你图组都具有相同的最小值。277900" time="277900"/>
                    <p14:bmk name="Movie3Columnsparklines_VF102206544而我希望所有迷你图组都具有相同的最小值。281933" time="281933"/>
                    <p14:bmk name="Movie3Columnsparklines_VF102206544我键入10750。282033" time="282033"/>
                    <p14:bmk name="Movie3Columnsparklines_VF102206544我键入10750。284433" time="284433"/>
                    <p14:bmk name="Movie3Columnsparklines_VF102206544然后，单击“确定”。284533" time="284533"/>
                    <p14:bmk name="Movie3Columnsparklines_VF102206544然后，单击“确定”。286200" time="286200"/>
                    <p14:bmk name="Movie3Columnsparklines_VF102206544请注意观察列J中的迷你图，您会发现最小值更加明显了。286300" time="286300"/>
                    <p14:bmk name="Movie3Columnsparklines_VF102206544请注意观察列J中的迷你图，您会发现最小值更加明显了。292833" time="292833"/>
                    <p14:bmk name="Movie3Columnsparklines_VF102206544下一课将讲述盈亏迷你图。292933" time="292933"/>
                    <p14:bmk name="Movie3Columnsparklines_VF102206544下一课将讲述盈亏迷你图。297500" time="297500"/>
                  </p14:bmkLst>
                </p14:media>
              </p:ext>
            </p:extLst>
          </p:nvPr>
        </p:nvPicPr>
        <p:blipFill>
          <a:blip r:embed="rId62"/>
          <a:stretch>
            <a:fillRect/>
          </a:stretch>
        </p:blipFill>
        <p:spPr>
          <a:xfrm>
            <a:off x="1524000" y="992188"/>
            <a:ext cx="5943600" cy="4457700"/>
          </a:xfrm>
        </p:spPr>
      </p:pic>
      <p:sp>
        <p:nvSpPr>
          <p:cNvPr id="8" name="Movie3Columnsparklines_VF102206544这是罗斯文商贸公司四个季度内在不同地区的一些数据。623311033"/>
          <p:cNvSpPr txBox="1"/>
          <p:nvPr>
            <p:custDataLst>
              <p:tags r:id="rId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这是罗斯文商贸公司四个季度内在不同地区的一些数据。</a:t>
            </a:r>
            <a:endParaRPr lang="en-US">
              <a:solidFill>
                <a:srgbClr val="FFFFFF"/>
              </a:solidFill>
              <a:latin typeface="Calibri"/>
            </a:endParaRPr>
          </a:p>
        </p:txBody>
      </p:sp>
      <p:sp>
        <p:nvSpPr>
          <p:cNvPr id="9" name="Movie3Columnsparklines_VF102206544单击这里的G4单元格并拖动鼠标，单击“插入”选项卡，这次我选择“柱形图”。1113318967"/>
          <p:cNvSpPr txBox="1"/>
          <p:nvPr>
            <p:custDataLst>
              <p:tags r:id="rId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单击这里的 </a:t>
            </a:r>
            <a:r>
              <a:rPr lang="en-US" altLang="zh-CN" smtClean="0">
                <a:solidFill>
                  <a:srgbClr val="FFFFFF"/>
                </a:solidFill>
                <a:latin typeface="Calibri"/>
              </a:rPr>
              <a:t>G4 </a:t>
            </a:r>
            <a:r>
              <a:rPr lang="zh-CN" altLang="en-US" smtClean="0">
                <a:solidFill>
                  <a:srgbClr val="FFFFFF"/>
                </a:solidFill>
                <a:latin typeface="Calibri"/>
              </a:rPr>
              <a:t>单元格并拖动鼠标，单击“插入”选项卡，这次我选择“柱形图”。</a:t>
            </a:r>
            <a:endParaRPr lang="en-US">
              <a:solidFill>
                <a:srgbClr val="FFFFFF"/>
              </a:solidFill>
              <a:latin typeface="Calibri"/>
            </a:endParaRPr>
          </a:p>
        </p:txBody>
      </p:sp>
      <p:sp>
        <p:nvSpPr>
          <p:cNvPr id="10" name="Movie3Columnsparklines_VF102206544我需要选择柱形迷你图的数据范围。1906723300"/>
          <p:cNvSpPr txBox="1"/>
          <p:nvPr>
            <p:custDataLst>
              <p:tags r:id="rId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我需要选择柱形迷你图的数据范围。</a:t>
            </a:r>
            <a:endParaRPr lang="en-US">
              <a:solidFill>
                <a:srgbClr val="FFFFFF"/>
              </a:solidFill>
              <a:latin typeface="Calibri"/>
            </a:endParaRPr>
          </a:p>
        </p:txBody>
      </p:sp>
      <p:sp>
        <p:nvSpPr>
          <p:cNvPr id="11" name="Movie3Columnsparklines_VF102206544我只需要单击这个单元格并拖动鼠标，就可以选择这里的所有数据。2340028733"/>
          <p:cNvSpPr txBox="1"/>
          <p:nvPr>
            <p:custDataLst>
              <p:tags r:id="rId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我只需要单击这个单元格并拖动鼠标，就可以选择这里的所有数据。</a:t>
            </a:r>
            <a:endParaRPr lang="en-US">
              <a:solidFill>
                <a:srgbClr val="FFFFFF"/>
              </a:solidFill>
              <a:latin typeface="Calibri"/>
            </a:endParaRPr>
          </a:p>
        </p:txBody>
      </p:sp>
      <p:sp>
        <p:nvSpPr>
          <p:cNvPr id="12" name="Movie3Columnsparklines_VF102206544接下来单击“确定”。2883330233"/>
          <p:cNvSpPr txBox="1"/>
          <p:nvPr>
            <p:custDataLst>
              <p:tags r:id="rId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接下来单击“确定”。</a:t>
            </a:r>
            <a:endParaRPr lang="en-US">
              <a:solidFill>
                <a:srgbClr val="FFFFFF"/>
              </a:solidFill>
              <a:latin typeface="Calibri"/>
            </a:endParaRPr>
          </a:p>
        </p:txBody>
      </p:sp>
      <p:sp>
        <p:nvSpPr>
          <p:cNvPr id="13" name="Movie3Columnsparklines_VF102206544顺便说一下，如果您不清楚应使用折线迷你图还是柱形迷你图，3033335667"/>
          <p:cNvSpPr txBox="1"/>
          <p:nvPr>
            <p:custDataLst>
              <p:tags r:id="rId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顺便说一下，如果您不清楚应使用折线迷你图还是柱形迷你图，</a:t>
            </a:r>
            <a:endParaRPr lang="en-US">
              <a:solidFill>
                <a:srgbClr val="FFFFFF"/>
              </a:solidFill>
              <a:latin typeface="Calibri"/>
            </a:endParaRPr>
          </a:p>
        </p:txBody>
      </p:sp>
      <p:sp>
        <p:nvSpPr>
          <p:cNvPr id="14" name="Movie3Columnsparklines_VF102206544可以都尝试一下，看哪个最适合您。3576739033"/>
          <p:cNvSpPr txBox="1"/>
          <p:nvPr>
            <p:custDataLst>
              <p:tags r:id="rId1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可以都尝试一下，看哪个最适合您。</a:t>
            </a:r>
            <a:endParaRPr lang="en-US">
              <a:solidFill>
                <a:srgbClr val="FFFFFF"/>
              </a:solidFill>
              <a:latin typeface="Calibri"/>
            </a:endParaRPr>
          </a:p>
        </p:txBody>
      </p:sp>
      <p:sp>
        <p:nvSpPr>
          <p:cNvPr id="15" name="Movie3Columnsparklines_VF102206544例如，在“设计”选项卡上，在此处的“类型”组中，显示有“折线图”。3913344933"/>
          <p:cNvSpPr txBox="1"/>
          <p:nvPr>
            <p:custDataLst>
              <p:tags r:id="rId1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例如，在“设计”选项卡上，在此处的“类型”组中， 显示有“折线图”。</a:t>
            </a:r>
            <a:endParaRPr lang="en-US">
              <a:solidFill>
                <a:srgbClr val="FFFFFF"/>
              </a:solidFill>
              <a:latin typeface="Calibri"/>
            </a:endParaRPr>
          </a:p>
        </p:txBody>
      </p:sp>
      <p:sp>
        <p:nvSpPr>
          <p:cNvPr id="16" name="Movie3Columnsparklines_VF102206544于是，我只需要单击即可。不过，我觉得更喜欢柱形图，所以还是恢复到柱形图。4503352400"/>
          <p:cNvSpPr txBox="1"/>
          <p:nvPr>
            <p:custDataLst>
              <p:tags r:id="rId1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于是，我只需要单击即可。不过，我觉得更喜欢柱形图， 所以还是恢复到柱形图。</a:t>
            </a:r>
            <a:endParaRPr lang="en-US">
              <a:solidFill>
                <a:srgbClr val="FFFFFF"/>
              </a:solidFill>
              <a:latin typeface="Calibri"/>
            </a:endParaRPr>
          </a:p>
        </p:txBody>
      </p:sp>
      <p:sp>
        <p:nvSpPr>
          <p:cNvPr id="17" name="Movie3Columnsparklines_VF102206544在两种类型之间切换就是这么简单。5250055800"/>
          <p:cNvSpPr txBox="1"/>
          <p:nvPr>
            <p:custDataLst>
              <p:tags r:id="rId1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在两种类型之间切换就是这么简单。</a:t>
            </a:r>
            <a:endParaRPr lang="en-US">
              <a:solidFill>
                <a:srgbClr val="FFFFFF"/>
              </a:solidFill>
              <a:latin typeface="Calibri"/>
            </a:endParaRPr>
          </a:p>
        </p:txBody>
      </p:sp>
      <p:sp>
        <p:nvSpPr>
          <p:cNvPr id="18" name="Movie3Columnsparklines_VF102206544现在，我希望高点和低点显示不同的颜色。5590059533"/>
          <p:cNvSpPr txBox="1"/>
          <p:nvPr>
            <p:custDataLst>
              <p:tags r:id="rId1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现在，我希望高点和低点显示不同的颜色。</a:t>
            </a:r>
            <a:endParaRPr lang="en-US">
              <a:solidFill>
                <a:srgbClr val="FFFFFF"/>
              </a:solidFill>
              <a:latin typeface="Calibri"/>
            </a:endParaRPr>
          </a:p>
        </p:txBody>
      </p:sp>
      <p:sp>
        <p:nvSpPr>
          <p:cNvPr id="19" name="Movie3Columnsparklines_VF102206544在“显示”组中，分别单击“高点”和“低点”。5963363033"/>
          <p:cNvSpPr txBox="1"/>
          <p:nvPr>
            <p:custDataLst>
              <p:tags r:id="rId1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在“显示”组中，分别单击“高点”和“低点”。</a:t>
            </a:r>
            <a:endParaRPr lang="en-US">
              <a:solidFill>
                <a:srgbClr val="FFFFFF"/>
              </a:solidFill>
              <a:latin typeface="Calibri"/>
            </a:endParaRPr>
          </a:p>
        </p:txBody>
      </p:sp>
      <p:sp>
        <p:nvSpPr>
          <p:cNvPr id="20" name="Movie3Columnsparklines_VF102206544您可以看到，生成柱形迷你图有多么简单。6313366533"/>
          <p:cNvSpPr txBox="1"/>
          <p:nvPr>
            <p:custDataLst>
              <p:tags r:id="rId1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您可以看到，生成柱形迷你图有多么简单。</a:t>
            </a:r>
            <a:endParaRPr lang="en-US">
              <a:solidFill>
                <a:srgbClr val="FFFFFF"/>
              </a:solidFill>
              <a:latin typeface="Calibri"/>
            </a:endParaRPr>
          </a:p>
        </p:txBody>
      </p:sp>
      <p:sp>
        <p:nvSpPr>
          <p:cNvPr id="21" name="Movie3Columnsparklines_VF102206544这里的最低值基本上看不清楚。7056773100"/>
          <p:cNvSpPr txBox="1"/>
          <p:nvPr>
            <p:custDataLst>
              <p:tags r:id="rId1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这里的最低值基本上看不清楚。</a:t>
            </a:r>
            <a:endParaRPr lang="en-US">
              <a:solidFill>
                <a:srgbClr val="FFFFFF"/>
              </a:solidFill>
              <a:latin typeface="Calibri"/>
            </a:endParaRPr>
          </a:p>
        </p:txBody>
      </p:sp>
      <p:sp>
        <p:nvSpPr>
          <p:cNvPr id="22" name="Movie3Columnsparklines_VF102206544可以通过调整纵坐标轴来修复这个问题。7320077100"/>
          <p:cNvSpPr txBox="1"/>
          <p:nvPr>
            <p:custDataLst>
              <p:tags r:id="rId1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可以通过调整纵坐标轴来修复这个问题。</a:t>
            </a:r>
            <a:endParaRPr lang="en-US">
              <a:solidFill>
                <a:srgbClr val="FFFFFF"/>
              </a:solidFill>
              <a:latin typeface="Calibri"/>
            </a:endParaRPr>
          </a:p>
        </p:txBody>
      </p:sp>
      <p:sp>
        <p:nvSpPr>
          <p:cNvPr id="23" name="Movie3Columnsparklines_VF102206544默认情况下，纵坐标轴将进行缩放，使最小值和最大值刚好低于和高于数据范围。7720085300"/>
          <p:cNvSpPr txBox="1"/>
          <p:nvPr>
            <p:custDataLst>
              <p:tags r:id="rId1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默认情况下，纵坐标轴将进行缩放， 使最小值和最大值刚好低于和高于数据范围。</a:t>
            </a:r>
            <a:endParaRPr lang="en-US">
              <a:solidFill>
                <a:srgbClr val="FFFFFF"/>
              </a:solidFill>
              <a:latin typeface="Calibri"/>
            </a:endParaRPr>
          </a:p>
        </p:txBody>
      </p:sp>
      <p:sp>
        <p:nvSpPr>
          <p:cNvPr id="24" name="Movie3Columnsparklines_VF102206544这称作“自动设置每个迷你图”。8540088467"/>
          <p:cNvSpPr txBox="1"/>
          <p:nvPr>
            <p:custDataLst>
              <p:tags r:id="rId2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这称作“自动设置每个迷你图”。</a:t>
            </a:r>
            <a:endParaRPr lang="en-US">
              <a:solidFill>
                <a:srgbClr val="FFFFFF"/>
              </a:solidFill>
              <a:latin typeface="Calibri"/>
            </a:endParaRPr>
          </a:p>
        </p:txBody>
      </p:sp>
      <p:sp>
        <p:nvSpPr>
          <p:cNvPr id="25" name="Movie3Columnsparklines_VF102206544现在，我将更改这种设置。在选择迷你图后，向上移到此处的“坐标轴”。8856795233"/>
          <p:cNvSpPr txBox="1"/>
          <p:nvPr>
            <p:custDataLst>
              <p:tags r:id="rId2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现在，我将更改这种设置。在选择迷你图后， 向上移到此处的“坐标轴”。</a:t>
            </a:r>
            <a:endParaRPr lang="en-US">
              <a:solidFill>
                <a:srgbClr val="FFFFFF"/>
              </a:solidFill>
              <a:latin typeface="Calibri"/>
            </a:endParaRPr>
          </a:p>
        </p:txBody>
      </p:sp>
      <p:sp>
        <p:nvSpPr>
          <p:cNvPr id="26" name="Movie3Columnsparklines_VF102206544然后，在“纵坐标轴的最小值选项”下，选择“自定义值”。95333100667"/>
          <p:cNvSpPr txBox="1"/>
          <p:nvPr>
            <p:custDataLst>
              <p:tags r:id="rId2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然后，在“纵坐标轴的最小值选项”下，选择“自定义值”。</a:t>
            </a:r>
            <a:endParaRPr lang="en-US">
              <a:solidFill>
                <a:srgbClr val="FFFFFF"/>
              </a:solidFill>
              <a:latin typeface="Calibri"/>
            </a:endParaRPr>
          </a:p>
        </p:txBody>
      </p:sp>
      <p:sp>
        <p:nvSpPr>
          <p:cNvPr id="27" name="Movie3Columnsparklines_VF102206544这里的最低值为311，我大约估算一下，然后键入250100767109533"/>
          <p:cNvSpPr txBox="1"/>
          <p:nvPr>
            <p:custDataLst>
              <p:tags r:id="rId2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这里的最低值为 </a:t>
            </a:r>
            <a:r>
              <a:rPr lang="en-US" altLang="zh-CN" smtClean="0">
                <a:solidFill>
                  <a:srgbClr val="FFFFFF"/>
                </a:solidFill>
                <a:latin typeface="Calibri"/>
              </a:rPr>
              <a:t>311</a:t>
            </a:r>
            <a:r>
              <a:rPr lang="zh-CN" altLang="en-US" smtClean="0">
                <a:solidFill>
                  <a:srgbClr val="FFFFFF"/>
                </a:solidFill>
                <a:latin typeface="Calibri"/>
              </a:rPr>
              <a:t>，我大约估算一下，然后键入 </a:t>
            </a:r>
            <a:r>
              <a:rPr lang="en-US" altLang="zh-CN" smtClean="0">
                <a:solidFill>
                  <a:srgbClr val="FFFFFF"/>
                </a:solidFill>
                <a:latin typeface="Calibri"/>
              </a:rPr>
              <a:t>250 </a:t>
            </a:r>
            <a:r>
              <a:rPr lang="zh-CN" altLang="en-US" smtClean="0">
                <a:solidFill>
                  <a:srgbClr val="FFFFFF"/>
                </a:solidFill>
                <a:latin typeface="Calibri"/>
              </a:rPr>
              <a:t>作为最小值来代替 </a:t>
            </a:r>
            <a:r>
              <a:rPr lang="en-US" altLang="zh-CN" smtClean="0">
                <a:solidFill>
                  <a:srgbClr val="FFFFFF"/>
                </a:solidFill>
                <a:latin typeface="Calibri"/>
              </a:rPr>
              <a:t>311</a:t>
            </a:r>
            <a:r>
              <a:rPr lang="zh-CN" altLang="en-US" smtClean="0">
                <a:solidFill>
                  <a:srgbClr val="FFFFFF"/>
                </a:solidFill>
                <a:latin typeface="Calibri"/>
              </a:rPr>
              <a:t>。</a:t>
            </a:r>
            <a:endParaRPr lang="en-US">
              <a:solidFill>
                <a:srgbClr val="FFFFFF"/>
              </a:solidFill>
              <a:latin typeface="Calibri"/>
            </a:endParaRPr>
          </a:p>
        </p:txBody>
      </p:sp>
      <p:sp>
        <p:nvSpPr>
          <p:cNvPr id="28" name="Movie3Columnsparklines_VF102206544单击“确定”。109633111033"/>
          <p:cNvSpPr txBox="1"/>
          <p:nvPr>
            <p:custDataLst>
              <p:tags r:id="rId2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单击“确定”。</a:t>
            </a:r>
            <a:endParaRPr lang="en-US">
              <a:solidFill>
                <a:srgbClr val="FFFFFF"/>
              </a:solidFill>
              <a:latin typeface="Calibri"/>
            </a:endParaRPr>
          </a:p>
        </p:txBody>
      </p:sp>
      <p:sp>
        <p:nvSpPr>
          <p:cNvPr id="29" name="Movie3Columnsparklines_VF102206544请注意观察柱形迷你图，您会发现这些柱形现在更加醒目，111133116533"/>
          <p:cNvSpPr txBox="1"/>
          <p:nvPr>
            <p:custDataLst>
              <p:tags r:id="rId2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请注意观察柱形迷你图，您会发现这些柱形现在更加醒目，</a:t>
            </a:r>
            <a:endParaRPr lang="en-US">
              <a:solidFill>
                <a:srgbClr val="FFFFFF"/>
              </a:solidFill>
              <a:latin typeface="Calibri"/>
            </a:endParaRPr>
          </a:p>
        </p:txBody>
      </p:sp>
      <p:sp>
        <p:nvSpPr>
          <p:cNvPr id="30" name="Movie3Columnsparklines_VF102206544我们所做的就是将坐标轴调整到250来代替最小值。116633121300"/>
          <p:cNvSpPr txBox="1"/>
          <p:nvPr>
            <p:custDataLst>
              <p:tags r:id="rId2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我们所做的就是将坐标轴调整到 </a:t>
            </a:r>
            <a:r>
              <a:rPr lang="en-US" altLang="zh-CN" smtClean="0">
                <a:solidFill>
                  <a:srgbClr val="FFFFFF"/>
                </a:solidFill>
                <a:latin typeface="Calibri"/>
              </a:rPr>
              <a:t>250 </a:t>
            </a:r>
            <a:r>
              <a:rPr lang="zh-CN" altLang="en-US" smtClean="0">
                <a:solidFill>
                  <a:srgbClr val="FFFFFF"/>
                </a:solidFill>
                <a:latin typeface="Calibri"/>
              </a:rPr>
              <a:t>来代替最小值。</a:t>
            </a:r>
            <a:endParaRPr lang="en-US">
              <a:solidFill>
                <a:srgbClr val="FFFFFF"/>
              </a:solidFill>
              <a:latin typeface="Calibri"/>
            </a:endParaRPr>
          </a:p>
        </p:txBody>
      </p:sp>
      <p:sp>
        <p:nvSpPr>
          <p:cNvPr id="31" name="Movie3Columnsparklines_VF102206544很快，您将在这里看到一些折线迷你图。126033129667"/>
          <p:cNvSpPr txBox="1"/>
          <p:nvPr>
            <p:custDataLst>
              <p:tags r:id="rId2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很快，您将在这里看到一些折线迷你图。</a:t>
            </a:r>
            <a:endParaRPr lang="en-US">
              <a:solidFill>
                <a:srgbClr val="FFFFFF"/>
              </a:solidFill>
              <a:latin typeface="Calibri"/>
            </a:endParaRPr>
          </a:p>
        </p:txBody>
      </p:sp>
      <p:sp>
        <p:nvSpPr>
          <p:cNvPr id="32" name="Movie3Columnsparklines_VF102206544现在，在“加拿大”、“欧洲”和“美国”三个地区中，每个地区都有一个折线迷你图。129767136033"/>
          <p:cNvSpPr txBox="1"/>
          <p:nvPr>
            <p:custDataLst>
              <p:tags r:id="rId2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现在，在“加拿大”、“欧洲”和“美国”三个地区中， 每个地区都有一个折线迷你图。</a:t>
            </a:r>
            <a:endParaRPr lang="en-US">
              <a:solidFill>
                <a:srgbClr val="FFFFFF"/>
              </a:solidFill>
              <a:latin typeface="Calibri"/>
            </a:endParaRPr>
          </a:p>
        </p:txBody>
      </p:sp>
      <p:sp>
        <p:nvSpPr>
          <p:cNvPr id="33" name="Movie3Columnsparklines_VF102206544这些迷你图反映了“山地自行车”、“公路自行车”和“旅行自行车”的相应数据。136133142367"/>
          <p:cNvSpPr txBox="1"/>
          <p:nvPr>
            <p:custDataLst>
              <p:tags r:id="rId2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这些迷你图反映了“山地自行车”、 “公路自行车”和“旅行自行车”的相应数据。</a:t>
            </a:r>
            <a:endParaRPr lang="en-US">
              <a:solidFill>
                <a:srgbClr val="FFFFFF"/>
              </a:solidFill>
              <a:latin typeface="Calibri"/>
            </a:endParaRPr>
          </a:p>
        </p:txBody>
      </p:sp>
      <p:sp>
        <p:nvSpPr>
          <p:cNvPr id="34" name="Movie3Columnsparklines_VF102206544您的直属经理对这些信息很感兴趣，142467145233"/>
          <p:cNvSpPr txBox="1"/>
          <p:nvPr>
            <p:custDataLst>
              <p:tags r:id="rId3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您的直属经理对这些信息很感兴趣，</a:t>
            </a:r>
            <a:endParaRPr lang="en-US">
              <a:solidFill>
                <a:srgbClr val="FFFFFF"/>
              </a:solidFill>
              <a:latin typeface="Calibri"/>
            </a:endParaRPr>
          </a:p>
        </p:txBody>
      </p:sp>
      <p:sp>
        <p:nvSpPr>
          <p:cNvPr id="35" name="Movie3Columnsparklines_VF102206544但他的经理却希望查看总计数据的迷你图，145333149233"/>
          <p:cNvSpPr txBox="1"/>
          <p:nvPr>
            <p:custDataLst>
              <p:tags r:id="rId3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但他的经理却希望查看总计数据的迷你图，</a:t>
            </a:r>
            <a:endParaRPr lang="en-US">
              <a:solidFill>
                <a:srgbClr val="FFFFFF"/>
              </a:solidFill>
              <a:latin typeface="Calibri"/>
            </a:endParaRPr>
          </a:p>
        </p:txBody>
      </p:sp>
      <p:sp>
        <p:nvSpPr>
          <p:cNvPr id="36" name="Movie3Columnsparklines_VF102206544从而了解加拿大、欧洲和美国这三个地区的总计数据。149333153900"/>
          <p:cNvSpPr txBox="1"/>
          <p:nvPr>
            <p:custDataLst>
              <p:tags r:id="rId3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从而了解加拿大、欧洲和美国这三个地区的总计数据。</a:t>
            </a:r>
            <a:endParaRPr lang="en-US">
              <a:solidFill>
                <a:srgbClr val="FFFFFF"/>
              </a:solidFill>
              <a:latin typeface="Calibri"/>
            </a:endParaRPr>
          </a:p>
        </p:txBody>
      </p:sp>
      <p:sp>
        <p:nvSpPr>
          <p:cNvPr id="37" name="Movie3Columnsparklines_VF102206544我将继续完成这一操作。首先，我选择所有这三组迷你图。154000159600"/>
          <p:cNvSpPr txBox="1"/>
          <p:nvPr>
            <p:custDataLst>
              <p:tags r:id="rId3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我将继续完成这一操作。首先，我选择所有这三组迷你图。</a:t>
            </a:r>
            <a:endParaRPr lang="en-US">
              <a:solidFill>
                <a:srgbClr val="FFFFFF"/>
              </a:solidFill>
              <a:latin typeface="Calibri"/>
            </a:endParaRPr>
          </a:p>
        </p:txBody>
      </p:sp>
      <p:sp>
        <p:nvSpPr>
          <p:cNvPr id="38" name="Movie3Columnsparklines_VF102206544在“设计”选项卡的“清除”组中，选择“清除所选的迷你图组”。159700165900"/>
          <p:cNvSpPr txBox="1"/>
          <p:nvPr>
            <p:custDataLst>
              <p:tags r:id="rId3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在“设计”选项卡的“清除”组中，选择“清除所选的迷你图组”。</a:t>
            </a:r>
            <a:endParaRPr lang="en-US">
              <a:solidFill>
                <a:srgbClr val="FFFFFF"/>
              </a:solidFill>
              <a:latin typeface="Calibri"/>
            </a:endParaRPr>
          </a:p>
        </p:txBody>
      </p:sp>
      <p:sp>
        <p:nvSpPr>
          <p:cNvPr id="39" name="Movie3Columnsparklines_VF102206544接下来，我希望要创建的柱形迷你图比普通迷你图大一些，166000171233"/>
          <p:cNvSpPr txBox="1"/>
          <p:nvPr>
            <p:custDataLst>
              <p:tags r:id="rId3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接下来，我希望要创建的柱形迷你图比普通迷你图大一些，</a:t>
            </a:r>
            <a:endParaRPr lang="en-US">
              <a:solidFill>
                <a:srgbClr val="FFFFFF"/>
              </a:solidFill>
              <a:latin typeface="Calibri"/>
            </a:endParaRPr>
          </a:p>
        </p:txBody>
      </p:sp>
      <p:sp>
        <p:nvSpPr>
          <p:cNvPr id="40" name="Movie3Columnsparklines_VF102206544于是，我合并这三个单元格。171333174300"/>
          <p:cNvSpPr txBox="1"/>
          <p:nvPr>
            <p:custDataLst>
              <p:tags r:id="rId3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于是，我合并这三个单元格。</a:t>
            </a:r>
            <a:endParaRPr lang="en-US">
              <a:solidFill>
                <a:srgbClr val="FFFFFF"/>
              </a:solidFill>
              <a:latin typeface="Calibri"/>
            </a:endParaRPr>
          </a:p>
        </p:txBody>
      </p:sp>
      <p:sp>
        <p:nvSpPr>
          <p:cNvPr id="41" name="Movie3Columnsparklines_VF102206544在“开始”选项卡的“对齐方式”组中，174400177300"/>
          <p:cNvSpPr txBox="1"/>
          <p:nvPr>
            <p:custDataLst>
              <p:tags r:id="rId3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在“开始”选项卡的“对齐方式”组中，</a:t>
            </a:r>
            <a:endParaRPr lang="en-US">
              <a:solidFill>
                <a:srgbClr val="FFFFFF"/>
              </a:solidFill>
              <a:latin typeface="Calibri"/>
            </a:endParaRPr>
          </a:p>
        </p:txBody>
      </p:sp>
      <p:sp>
        <p:nvSpPr>
          <p:cNvPr id="42" name="Movie3Columnsparklines_VF102206544单击“合并单元格”。然后，选择这三个单元格，按键盘上的F4键可以恢复上一个操作，177400186967"/>
          <p:cNvSpPr txBox="1"/>
          <p:nvPr>
            <p:custDataLst>
              <p:tags r:id="rId3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单击“合并单元格”。然后，选择这三个单元格，按键盘上的 </a:t>
            </a:r>
            <a:r>
              <a:rPr lang="en-US" altLang="zh-CN" smtClean="0">
                <a:solidFill>
                  <a:srgbClr val="FFFFFF"/>
                </a:solidFill>
                <a:latin typeface="Calibri"/>
              </a:rPr>
              <a:t>F4 </a:t>
            </a:r>
            <a:r>
              <a:rPr lang="zh-CN" altLang="en-US" smtClean="0">
                <a:solidFill>
                  <a:srgbClr val="FFFFFF"/>
                </a:solidFill>
                <a:latin typeface="Calibri"/>
              </a:rPr>
              <a:t>键可以恢复上一个操作，</a:t>
            </a:r>
            <a:endParaRPr lang="en-US">
              <a:solidFill>
                <a:srgbClr val="FFFFFF"/>
              </a:solidFill>
              <a:latin typeface="Calibri"/>
            </a:endParaRPr>
          </a:p>
        </p:txBody>
      </p:sp>
      <p:sp>
        <p:nvSpPr>
          <p:cNvPr id="43" name="Movie3Columnsparklines_VF102206544或者更准确地说，是再次执行上一个操作。我将选择这三个单元格并再次按F4。187067194967"/>
          <p:cNvSpPr txBox="1"/>
          <p:nvPr>
            <p:custDataLst>
              <p:tags r:id="rId3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或者更准确地说，是再次执行上一个操作。 我将选择这三个单元格并再次按 </a:t>
            </a:r>
            <a:r>
              <a:rPr lang="en-US" altLang="zh-CN" smtClean="0">
                <a:solidFill>
                  <a:srgbClr val="FFFFFF"/>
                </a:solidFill>
                <a:latin typeface="Calibri"/>
              </a:rPr>
              <a:t>F4</a:t>
            </a:r>
            <a:r>
              <a:rPr lang="zh-CN" altLang="en-US" smtClean="0">
                <a:solidFill>
                  <a:srgbClr val="FFFFFF"/>
                </a:solidFill>
                <a:latin typeface="Calibri"/>
              </a:rPr>
              <a:t>。</a:t>
            </a:r>
            <a:endParaRPr lang="en-US">
              <a:solidFill>
                <a:srgbClr val="FFFFFF"/>
              </a:solidFill>
              <a:latin typeface="Calibri"/>
            </a:endParaRPr>
          </a:p>
        </p:txBody>
      </p:sp>
      <p:sp>
        <p:nvSpPr>
          <p:cNvPr id="44" name="Movie3Columnsparklines_VF102206544现在，我可以开始创建柱形迷你图了。195067198800"/>
          <p:cNvSpPr txBox="1"/>
          <p:nvPr>
            <p:custDataLst>
              <p:tags r:id="rId4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现在，我可以开始创建柱形迷你图了。</a:t>
            </a:r>
            <a:endParaRPr lang="en-US">
              <a:solidFill>
                <a:srgbClr val="FFFFFF"/>
              </a:solidFill>
              <a:latin typeface="Calibri"/>
            </a:endParaRPr>
          </a:p>
        </p:txBody>
      </p:sp>
      <p:sp>
        <p:nvSpPr>
          <p:cNvPr id="45" name="Movie3Columnsparklines_VF102206544首先，我选择“加拿大”的数据。然后，在“插入”选项卡的“迷你图”组中，198900207433"/>
          <p:cNvSpPr txBox="1"/>
          <p:nvPr>
            <p:custDataLst>
              <p:tags r:id="rId4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首先，我选择“加拿大”的数据。然后， 在“插入”选项卡的“迷你图”组中，</a:t>
            </a:r>
            <a:endParaRPr lang="en-US">
              <a:solidFill>
                <a:srgbClr val="FFFFFF"/>
              </a:solidFill>
              <a:latin typeface="Calibri"/>
            </a:endParaRPr>
          </a:p>
        </p:txBody>
      </p:sp>
      <p:sp>
        <p:nvSpPr>
          <p:cNvPr id="46" name="Movie3Columnsparklines_VF102206544单击“柱形图”。接下来单击这个单元格，我会将迷你图放在这里，然后单击“确定”。207533215067"/>
          <p:cNvSpPr txBox="1"/>
          <p:nvPr>
            <p:custDataLst>
              <p:tags r:id="rId4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单击“柱形图”。接下来单击这个单元格，我会将迷你图放在这里， 然后单击“确定”。</a:t>
            </a:r>
            <a:endParaRPr lang="en-US">
              <a:solidFill>
                <a:srgbClr val="FFFFFF"/>
              </a:solidFill>
              <a:latin typeface="Calibri"/>
            </a:endParaRPr>
          </a:p>
        </p:txBody>
      </p:sp>
      <p:sp>
        <p:nvSpPr>
          <p:cNvPr id="47" name="Movie3Columnsparklines_VF102206544这时就生成了柱形迷你图。215167218867"/>
          <p:cNvSpPr txBox="1"/>
          <p:nvPr>
            <p:custDataLst>
              <p:tags r:id="rId4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这时就生成了柱形迷你图。</a:t>
            </a:r>
            <a:endParaRPr lang="en-US">
              <a:solidFill>
                <a:srgbClr val="FFFFFF"/>
              </a:solidFill>
              <a:latin typeface="Calibri"/>
            </a:endParaRPr>
          </a:p>
        </p:txBody>
      </p:sp>
      <p:sp>
        <p:nvSpPr>
          <p:cNvPr id="48" name="Movie3Columnsparklines_VF102206544现在对“欧洲”的数据执行相同的操作。218967222267"/>
          <p:cNvSpPr txBox="1"/>
          <p:nvPr>
            <p:custDataLst>
              <p:tags r:id="rId4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现在对“欧洲”的数据执行相同的操作。</a:t>
            </a:r>
            <a:endParaRPr lang="en-US">
              <a:solidFill>
                <a:srgbClr val="FFFFFF"/>
              </a:solidFill>
              <a:latin typeface="Calibri"/>
            </a:endParaRPr>
          </a:p>
        </p:txBody>
      </p:sp>
      <p:sp>
        <p:nvSpPr>
          <p:cNvPr id="49" name="Movie3Columnsparklines_VF102206544选择数据、“插入”、“柱形图”，单击希望创建柱形图的位置，然后单击“确定”。222367230633"/>
          <p:cNvSpPr txBox="1"/>
          <p:nvPr>
            <p:custDataLst>
              <p:tags r:id="rId4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选择数据、“插入”、“柱形图”，单击希望创建柱形图的位置， 然后单击“确定”。</a:t>
            </a:r>
            <a:endParaRPr lang="en-US">
              <a:solidFill>
                <a:srgbClr val="FFFFFF"/>
              </a:solidFill>
              <a:latin typeface="Calibri"/>
            </a:endParaRPr>
          </a:p>
        </p:txBody>
      </p:sp>
      <p:sp>
        <p:nvSpPr>
          <p:cNvPr id="50" name="Movie3Columnsparklines_VF102206544最后来处理“美国”的数据；230733232933"/>
          <p:cNvSpPr txBox="1"/>
          <p:nvPr>
            <p:custDataLst>
              <p:tags r:id="rId4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最后来处理“美国”的数据；</a:t>
            </a:r>
            <a:endParaRPr lang="en-US">
              <a:solidFill>
                <a:srgbClr val="FFFFFF"/>
              </a:solidFill>
              <a:latin typeface="Calibri"/>
            </a:endParaRPr>
          </a:p>
        </p:txBody>
      </p:sp>
      <p:sp>
        <p:nvSpPr>
          <p:cNvPr id="51" name="Movie3Columnsparklines_VF102206544选择数据、“插入”、“柱形图”，单击这个单元格，然后单击“确定”。233033241000"/>
          <p:cNvSpPr txBox="1"/>
          <p:nvPr>
            <p:custDataLst>
              <p:tags r:id="rId4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选择数据、“插入”、“柱形图”，单击这个单元格， 然后单击“确定”。</a:t>
            </a:r>
            <a:endParaRPr lang="en-US">
              <a:solidFill>
                <a:srgbClr val="FFFFFF"/>
              </a:solidFill>
              <a:latin typeface="Calibri"/>
            </a:endParaRPr>
          </a:p>
        </p:txBody>
      </p:sp>
      <p:sp>
        <p:nvSpPr>
          <p:cNvPr id="52" name="Movie3Columnsparklines_VF102206544现在，更高一级的那个经理就可以直观地了解这三个地区中每个地区的总计数据了。241100249067"/>
          <p:cNvSpPr txBox="1"/>
          <p:nvPr>
            <p:custDataLst>
              <p:tags r:id="rId4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现在，更高一级的那个经理 就可以直观地了解这三个地区中每个地区的总计数据了。</a:t>
            </a:r>
            <a:endParaRPr lang="en-US">
              <a:solidFill>
                <a:srgbClr val="FFFFFF"/>
              </a:solidFill>
              <a:latin typeface="Calibri"/>
            </a:endParaRPr>
          </a:p>
        </p:txBody>
      </p:sp>
      <p:sp>
        <p:nvSpPr>
          <p:cNvPr id="53" name="Movie3Columnsparklines_VF102206544不过，这里还有一个小问题，就是坐标轴太小，249167252833"/>
          <p:cNvSpPr txBox="1"/>
          <p:nvPr>
            <p:custDataLst>
              <p:tags r:id="rId4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不过，这里还有一个小问题，就是坐标轴太小，</a:t>
            </a:r>
            <a:endParaRPr lang="en-US">
              <a:solidFill>
                <a:srgbClr val="FFFFFF"/>
              </a:solidFill>
              <a:latin typeface="Calibri"/>
            </a:endParaRPr>
          </a:p>
        </p:txBody>
      </p:sp>
      <p:sp>
        <p:nvSpPr>
          <p:cNvPr id="54" name="Movie3Columnsparklines_VF102206544很难看出最小值。252933254933"/>
          <p:cNvSpPr txBox="1"/>
          <p:nvPr>
            <p:custDataLst>
              <p:tags r:id="rId5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很难看出最小值。</a:t>
            </a:r>
            <a:endParaRPr lang="en-US">
              <a:solidFill>
                <a:srgbClr val="FFFFFF"/>
              </a:solidFill>
              <a:latin typeface="Calibri"/>
            </a:endParaRPr>
          </a:p>
        </p:txBody>
      </p:sp>
      <p:sp>
        <p:nvSpPr>
          <p:cNvPr id="55" name="Movie3Columnsparklines_VF102206544为此，我将调整坐标轴，一次为所有这三个迷你图设置自定义坐标轴。255033261567"/>
          <p:cNvSpPr txBox="1"/>
          <p:nvPr>
            <p:custDataLst>
              <p:tags r:id="rId5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为此，我将调整坐标轴，一次为所有这三个迷你图设置自定义坐标轴。</a:t>
            </a:r>
            <a:endParaRPr lang="en-US">
              <a:solidFill>
                <a:srgbClr val="FFFFFF"/>
              </a:solidFill>
              <a:latin typeface="Calibri"/>
            </a:endParaRPr>
          </a:p>
        </p:txBody>
      </p:sp>
      <p:sp>
        <p:nvSpPr>
          <p:cNvPr id="56" name="Movie3Columnsparklines_VF102206544由于这些数据之间相互关联，我将单击“坐标轴”，261667265800"/>
          <p:cNvSpPr txBox="1"/>
          <p:nvPr>
            <p:custDataLst>
              <p:tags r:id="rId5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由于这些数据之间相互关联，我将单击“坐标轴”，</a:t>
            </a:r>
            <a:endParaRPr lang="en-US">
              <a:solidFill>
                <a:srgbClr val="FFFFFF"/>
              </a:solidFill>
              <a:latin typeface="Calibri"/>
            </a:endParaRPr>
          </a:p>
        </p:txBody>
      </p:sp>
      <p:sp>
        <p:nvSpPr>
          <p:cNvPr id="57" name="Movie3Columnsparklines_VF102206544然后，在“纵坐标轴的最小值选项”下，单击“自定义值”。265900272267"/>
          <p:cNvSpPr txBox="1"/>
          <p:nvPr>
            <p:custDataLst>
              <p:tags r:id="rId5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然后，在“纵坐标轴的最小值选项”下，单击“自定义值”。</a:t>
            </a:r>
            <a:endParaRPr lang="en-US">
              <a:solidFill>
                <a:srgbClr val="FFFFFF"/>
              </a:solidFill>
              <a:latin typeface="Calibri"/>
            </a:endParaRPr>
          </a:p>
        </p:txBody>
      </p:sp>
      <p:sp>
        <p:nvSpPr>
          <p:cNvPr id="58" name="Movie3Columnsparklines_VF102206544现在，所有数据的最小值为11185。272367277800"/>
          <p:cNvSpPr txBox="1"/>
          <p:nvPr>
            <p:custDataLst>
              <p:tags r:id="rId5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现在，所有数据的最小值为 </a:t>
            </a:r>
            <a:r>
              <a:rPr lang="en-US" altLang="zh-CN" smtClean="0">
                <a:solidFill>
                  <a:srgbClr val="FFFFFF"/>
                </a:solidFill>
                <a:latin typeface="Calibri"/>
              </a:rPr>
              <a:t>11185</a:t>
            </a:r>
            <a:r>
              <a:rPr lang="zh-CN" altLang="en-US" smtClean="0">
                <a:solidFill>
                  <a:srgbClr val="FFFFFF"/>
                </a:solidFill>
                <a:latin typeface="Calibri"/>
              </a:rPr>
              <a:t>。</a:t>
            </a:r>
            <a:endParaRPr lang="en-US">
              <a:solidFill>
                <a:srgbClr val="FFFFFF"/>
              </a:solidFill>
              <a:latin typeface="Calibri"/>
            </a:endParaRPr>
          </a:p>
        </p:txBody>
      </p:sp>
      <p:sp>
        <p:nvSpPr>
          <p:cNvPr id="59" name="Movie3Columnsparklines_VF102206544而我希望所有迷你图组都具有相同的最小值。277900281933"/>
          <p:cNvSpPr txBox="1"/>
          <p:nvPr>
            <p:custDataLst>
              <p:tags r:id="rId5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而我希望所有迷你图组都具有相同的最小值。</a:t>
            </a:r>
            <a:endParaRPr lang="en-US">
              <a:solidFill>
                <a:srgbClr val="FFFFFF"/>
              </a:solidFill>
              <a:latin typeface="Calibri"/>
            </a:endParaRPr>
          </a:p>
        </p:txBody>
      </p:sp>
      <p:sp>
        <p:nvSpPr>
          <p:cNvPr id="60" name="Movie3Columnsparklines_VF102206544我键入10750。282033284433"/>
          <p:cNvSpPr txBox="1"/>
          <p:nvPr>
            <p:custDataLst>
              <p:tags r:id="rId5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ko-KR" altLang="en-US" smtClean="0">
                <a:solidFill>
                  <a:srgbClr val="FFFFFF"/>
                </a:solidFill>
                <a:latin typeface="Calibri"/>
              </a:rPr>
              <a:t>我键入 </a:t>
            </a:r>
            <a:r>
              <a:rPr lang="en-US" altLang="ko-KR" smtClean="0">
                <a:solidFill>
                  <a:srgbClr val="FFFFFF"/>
                </a:solidFill>
                <a:latin typeface="Calibri"/>
              </a:rPr>
              <a:t>10750</a:t>
            </a:r>
            <a:r>
              <a:rPr lang="ko-KR" altLang="en-US" smtClean="0">
                <a:solidFill>
                  <a:srgbClr val="FFFFFF"/>
                </a:solidFill>
                <a:latin typeface="Calibri"/>
              </a:rPr>
              <a:t>。</a:t>
            </a:r>
            <a:endParaRPr lang="en-US">
              <a:solidFill>
                <a:srgbClr val="FFFFFF"/>
              </a:solidFill>
              <a:latin typeface="Calibri"/>
            </a:endParaRPr>
          </a:p>
        </p:txBody>
      </p:sp>
      <p:sp>
        <p:nvSpPr>
          <p:cNvPr id="61" name="Movie3Columnsparklines_VF102206544然后，单击“确定”。284533286200"/>
          <p:cNvSpPr txBox="1"/>
          <p:nvPr>
            <p:custDataLst>
              <p:tags r:id="rId5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然后，单击“确定”。</a:t>
            </a:r>
            <a:endParaRPr lang="en-US">
              <a:solidFill>
                <a:srgbClr val="FFFFFF"/>
              </a:solidFill>
              <a:latin typeface="Calibri"/>
            </a:endParaRPr>
          </a:p>
        </p:txBody>
      </p:sp>
      <p:sp>
        <p:nvSpPr>
          <p:cNvPr id="62" name="Movie3Columnsparklines_VF102206544请注意观察列J中的迷你图，您会发现最小值更加明显了。286300292833"/>
          <p:cNvSpPr txBox="1"/>
          <p:nvPr>
            <p:custDataLst>
              <p:tags r:id="rId5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请注意观察列 </a:t>
            </a:r>
            <a:r>
              <a:rPr lang="en-US" altLang="zh-CN" smtClean="0">
                <a:solidFill>
                  <a:srgbClr val="FFFFFF"/>
                </a:solidFill>
                <a:latin typeface="Calibri"/>
              </a:rPr>
              <a:t>J </a:t>
            </a:r>
            <a:r>
              <a:rPr lang="zh-CN" altLang="en-US" smtClean="0">
                <a:solidFill>
                  <a:srgbClr val="FFFFFF"/>
                </a:solidFill>
                <a:latin typeface="Calibri"/>
              </a:rPr>
              <a:t>中的迷你图，您会发现最小值更加明显了。</a:t>
            </a:r>
            <a:endParaRPr lang="en-US">
              <a:solidFill>
                <a:srgbClr val="FFFFFF"/>
              </a:solidFill>
              <a:latin typeface="Calibri"/>
            </a:endParaRPr>
          </a:p>
        </p:txBody>
      </p:sp>
      <p:sp>
        <p:nvSpPr>
          <p:cNvPr id="63" name="Movie3Columnsparklines_VF102206544下一课将讲述盈亏迷你图。292933297500"/>
          <p:cNvSpPr txBox="1"/>
          <p:nvPr>
            <p:custDataLst>
              <p:tags r:id="rId5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下一课将讲述盈亏迷你图。</a:t>
            </a:r>
            <a:endParaRPr lang="en-US">
              <a:solidFill>
                <a:srgbClr val="FFFFFF"/>
              </a:solidFill>
              <a:latin typeface="Calibri"/>
            </a:endParaRPr>
          </a:p>
        </p:txBody>
      </p:sp>
    </p:spTree>
    <p:extLst>
      <p:ext uri="{BB962C8B-B14F-4D97-AF65-F5344CB8AC3E}">
        <p14:creationId xmlns:p14="http://schemas.microsoft.com/office/powerpoint/2010/main" val="2401763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MediaBookmark" delay="0">
                        <p:tgtEl>
                          <p14:bmkTgt spid="6" bmkName="Movie3Columnsparklines_VF102206544这是罗斯文商贸公司四个季度内在不同地区的一些数据。6233"/>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nextCondLst>
                    <p:cond evt="onMediaBookmark" delay="0">
                      <p:tgtEl>
                        <p14:bmkTgt spid="6" bmkName="Movie3Columnsparklines_VF102206544这是罗斯文商贸公司四个季度内在不同地区的一些数据。6233"/>
                      </p:tgtEl>
                    </p:cond>
                  </p:nextCondLst>
                </p:seq>
                <p:seq concurrent="1" nextAc="seek">
                  <p:cTn id="22" restart="whenNotActive" fill="hold" evtFilter="cancelBubble" nodeType="interactiveSeq">
                    <p:stCondLst>
                      <p:cond evt="onMediaBookmark" delay="0">
                        <p:tgtEl>
                          <p14:bmkTgt spid="6" bmkName="Movie3Columnsparklines_VF102206544这是罗斯文商贸公司四个季度内在不同地区的一些数据。1103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这是罗斯文商贸公司四个季度内在不同地区的一些数据。11033"/>
                      </p:tgtEl>
                    </p:cond>
                  </p:nextCondLst>
                </p:seq>
                <p:seq concurrent="1" nextAc="seek">
                  <p:cTn id="28" restart="whenNotActive" fill="hold" evtFilter="cancelBubble" nodeType="interactiveSeq">
                    <p:stCondLst>
                      <p:cond evt="onMediaBookmark" delay="0">
                        <p:tgtEl>
                          <p14:bmkTgt spid="6" bmkName="Movie3Columnsparklines_VF102206544单击这里的G4单元格并拖动鼠标，单击“插入”选项卡，这次我选择“柱形图”。1113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nextCondLst>
                    <p:cond evt="onMediaBookmark" delay="0">
                      <p:tgtEl>
                        <p14:bmkTgt spid="6" bmkName="Movie3Columnsparklines_VF102206544单击这里的G4单元格并拖动鼠标，单击“插入”选项卡，这次我选择“柱形图”。11133"/>
                      </p:tgtEl>
                    </p:cond>
                  </p:nextCondLst>
                </p:seq>
                <p:seq concurrent="1" nextAc="seek">
                  <p:cTn id="34" restart="whenNotActive" fill="hold" evtFilter="cancelBubble" nodeType="interactiveSeq">
                    <p:stCondLst>
                      <p:cond evt="onMediaBookmark" delay="0">
                        <p:tgtEl>
                          <p14:bmkTgt spid="6" bmkName="Movie3Columnsparklines_VF102206544单击这里的G4单元格并拖动鼠标，单击“插入”选项卡，这次我选择“柱形图”。189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单击这里的G4单元格并拖动鼠标，单击“插入”选项卡，这次我选择“柱形图”。18967"/>
                      </p:tgtEl>
                    </p:cond>
                  </p:nextCondLst>
                </p:seq>
                <p:seq concurrent="1" nextAc="seek">
                  <p:cTn id="40" restart="whenNotActive" fill="hold" evtFilter="cancelBubble" nodeType="interactiveSeq">
                    <p:stCondLst>
                      <p:cond evt="onMediaBookmark" delay="0">
                        <p:tgtEl>
                          <p14:bmkTgt spid="6" bmkName="Movie3Columnsparklines_VF102206544我需要选择柱形迷你图的数据范围。1906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nextCondLst>
                    <p:cond evt="onMediaBookmark" delay="0">
                      <p:tgtEl>
                        <p14:bmkTgt spid="6" bmkName="Movie3Columnsparklines_VF102206544我需要选择柱形迷你图的数据范围。19067"/>
                      </p:tgtEl>
                    </p:cond>
                  </p:nextCondLst>
                </p:seq>
                <p:seq concurrent="1" nextAc="seek">
                  <p:cTn id="46" restart="whenNotActive" fill="hold" evtFilter="cancelBubble" nodeType="interactiveSeq">
                    <p:stCondLst>
                      <p:cond evt="onMediaBookmark" delay="0">
                        <p:tgtEl>
                          <p14:bmkTgt spid="6" bmkName="Movie3Columnsparklines_VF102206544我需要选择柱形迷你图的数据范围。2330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我需要选择柱形迷你图的数据范围。23300"/>
                      </p:tgtEl>
                    </p:cond>
                  </p:nextCondLst>
                </p:seq>
                <p:seq concurrent="1" nextAc="seek">
                  <p:cTn id="52" restart="whenNotActive" fill="hold" evtFilter="cancelBubble" nodeType="interactiveSeq">
                    <p:stCondLst>
                      <p:cond evt="onMediaBookmark" delay="0">
                        <p:tgtEl>
                          <p14:bmkTgt spid="6" bmkName="Movie3Columnsparklines_VF102206544我只需要单击这个单元格并拖动鼠标，就可以选择这里的所有数据。23400"/>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childTnLst>
                  </p:cTn>
                  <p:nextCondLst>
                    <p:cond evt="onMediaBookmark" delay="0">
                      <p:tgtEl>
                        <p14:bmkTgt spid="6" bmkName="Movie3Columnsparklines_VF102206544我只需要单击这个单元格并拖动鼠标，就可以选择这里的所有数据。23400"/>
                      </p:tgtEl>
                    </p:cond>
                  </p:nextCondLst>
                </p:seq>
                <p:seq concurrent="1" nextAc="seek">
                  <p:cTn id="58" restart="whenNotActive" fill="hold" evtFilter="cancelBubble" nodeType="interactiveSeq">
                    <p:stCondLst>
                      <p:cond evt="onMediaBookmark" delay="0">
                        <p:tgtEl>
                          <p14:bmkTgt spid="6" bmkName="Movie3Columnsparklines_VF102206544我只需要单击这个单元格并拖动鼠标，就可以选择这里的所有数据。2873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我只需要单击这个单元格并拖动鼠标，就可以选择这里的所有数据。28733"/>
                      </p:tgtEl>
                    </p:cond>
                  </p:nextCondLst>
                </p:seq>
                <p:seq concurrent="1" nextAc="seek">
                  <p:cTn id="64" restart="whenNotActive" fill="hold" evtFilter="cancelBubble" nodeType="interactiveSeq">
                    <p:stCondLst>
                      <p:cond evt="onMediaBookmark" delay="0">
                        <p:tgtEl>
                          <p14:bmkTgt spid="6" bmkName="Movie3Columnsparklines_VF102206544接下来单击“确定”。28833"/>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MediaBookmark" delay="0">
                      <p:tgtEl>
                        <p14:bmkTgt spid="6" bmkName="Movie3Columnsparklines_VF102206544接下来单击“确定”。28833"/>
                      </p:tgtEl>
                    </p:cond>
                  </p:nextCondLst>
                </p:seq>
                <p:seq concurrent="1" nextAc="seek">
                  <p:cTn id="70" restart="whenNotActive" fill="hold" evtFilter="cancelBubble" nodeType="interactiveSeq">
                    <p:stCondLst>
                      <p:cond evt="onMediaBookmark" delay="0">
                        <p:tgtEl>
                          <p14:bmkTgt spid="6" bmkName="Movie3Columnsparklines_VF102206544接下来单击“确定”。30233"/>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接下来单击“确定”。30233"/>
                      </p:tgtEl>
                    </p:cond>
                  </p:nextCondLst>
                </p:seq>
                <p:seq concurrent="1" nextAc="seek">
                  <p:cTn id="76" restart="whenNotActive" fill="hold" evtFilter="cancelBubble" nodeType="interactiveSeq">
                    <p:stCondLst>
                      <p:cond evt="onMediaBookmark" delay="0">
                        <p:tgtEl>
                          <p14:bmkTgt spid="6" bmkName="Movie3Columnsparklines_VF102206544顺便说一下，如果您不清楚应使用折线迷你图还是柱形迷你图，30333"/>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childTnLst>
                              </p:cTn>
                            </p:par>
                          </p:childTnLst>
                        </p:cTn>
                      </p:par>
                    </p:childTnLst>
                  </p:cTn>
                  <p:nextCondLst>
                    <p:cond evt="onMediaBookmark" delay="0">
                      <p:tgtEl>
                        <p14:bmkTgt spid="6" bmkName="Movie3Columnsparklines_VF102206544顺便说一下，如果您不清楚应使用折线迷你图还是柱形迷你图，30333"/>
                      </p:tgtEl>
                    </p:cond>
                  </p:nextCondLst>
                </p:seq>
                <p:seq concurrent="1" nextAc="seek">
                  <p:cTn id="82" restart="whenNotActive" fill="hold" evtFilter="cancelBubble" nodeType="interactiveSeq">
                    <p:stCondLst>
                      <p:cond evt="onMediaBookmark" delay="0">
                        <p:tgtEl>
                          <p14:bmkTgt spid="6" bmkName="Movie3Columnsparklines_VF102206544顺便说一下，如果您不清楚应使用折线迷你图还是柱形迷你图，35667"/>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3"/>
                                            </p:tgtEl>
                                          </p:cBhvr>
                                        </p:animEffect>
                                        <p:set>
                                          <p:cBhvr>
                                            <p:cTn id="8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顺便说一下，如果您不清楚应使用折线迷你图还是柱形迷你图，35667"/>
                      </p:tgtEl>
                    </p:cond>
                  </p:nextCondLst>
                </p:seq>
                <p:seq concurrent="1" nextAc="seek">
                  <p:cTn id="88" restart="whenNotActive" fill="hold" evtFilter="cancelBubble" nodeType="interactiveSeq">
                    <p:stCondLst>
                      <p:cond evt="onMediaBookmark" delay="0">
                        <p:tgtEl>
                          <p14:bmkTgt spid="6" bmkName="Movie3Columnsparklines_VF102206544可以都尝试一下，看哪个最适合您。35767"/>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500"/>
                                            <p:tgtEl>
                                              <p:spTgt spid="14"/>
                                            </p:tgtEl>
                                          </p:cBhvr>
                                        </p:animEffect>
                                      </p:childTnLst>
                                    </p:cTn>
                                  </p:par>
                                </p:childTnLst>
                              </p:cTn>
                            </p:par>
                          </p:childTnLst>
                        </p:cTn>
                      </p:par>
                    </p:childTnLst>
                  </p:cTn>
                  <p:nextCondLst>
                    <p:cond evt="onMediaBookmark" delay="0">
                      <p:tgtEl>
                        <p14:bmkTgt spid="6" bmkName="Movie3Columnsparklines_VF102206544可以都尝试一下，看哪个最适合您。35767"/>
                      </p:tgtEl>
                    </p:cond>
                  </p:nextCondLst>
                </p:seq>
                <p:seq concurrent="1" nextAc="seek">
                  <p:cTn id="94" restart="whenNotActive" fill="hold" evtFilter="cancelBubble" nodeType="interactiveSeq">
                    <p:stCondLst>
                      <p:cond evt="onMediaBookmark" delay="0">
                        <p:tgtEl>
                          <p14:bmkTgt spid="6" bmkName="Movie3Columnsparklines_VF102206544可以都尝试一下，看哪个最适合您。3903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可以都尝试一下，看哪个最适合您。39033"/>
                      </p:tgtEl>
                    </p:cond>
                  </p:nextCondLst>
                </p:seq>
                <p:seq concurrent="1" nextAc="seek">
                  <p:cTn id="100" restart="whenNotActive" fill="hold" evtFilter="cancelBubble" nodeType="interactiveSeq">
                    <p:stCondLst>
                      <p:cond evt="onMediaBookmark" delay="0">
                        <p:tgtEl>
                          <p14:bmkTgt spid="6" bmkName="Movie3Columnsparklines_VF102206544例如，在“设计”选项卡上，在此处的“类型”组中，显示有“折线图”。3913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500"/>
                                            <p:tgtEl>
                                              <p:spTgt spid="15"/>
                                            </p:tgtEl>
                                          </p:cBhvr>
                                        </p:animEffect>
                                      </p:childTnLst>
                                    </p:cTn>
                                  </p:par>
                                </p:childTnLst>
                              </p:cTn>
                            </p:par>
                          </p:childTnLst>
                        </p:cTn>
                      </p:par>
                    </p:childTnLst>
                  </p:cTn>
                  <p:nextCondLst>
                    <p:cond evt="onMediaBookmark" delay="0">
                      <p:tgtEl>
                        <p14:bmkTgt spid="6" bmkName="Movie3Columnsparklines_VF102206544例如，在“设计”选项卡上，在此处的“类型”组中，显示有“折线图”。39133"/>
                      </p:tgtEl>
                    </p:cond>
                  </p:nextCondLst>
                </p:seq>
                <p:seq concurrent="1" nextAc="seek">
                  <p:cTn id="106" restart="whenNotActive" fill="hold" evtFilter="cancelBubble" nodeType="interactiveSeq">
                    <p:stCondLst>
                      <p:cond evt="onMediaBookmark" delay="0">
                        <p:tgtEl>
                          <p14:bmkTgt spid="6" bmkName="Movie3Columnsparklines_VF102206544例如，在“设计”选项卡上，在此处的“类型”组中，显示有“折线图”。4493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5"/>
                                            </p:tgtEl>
                                          </p:cBhvr>
                                        </p:animEffect>
                                        <p:set>
                                          <p:cBhvr>
                                            <p:cTn id="11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例如，在“设计”选项卡上，在此处的“类型”组中，显示有“折线图”。44933"/>
                      </p:tgtEl>
                    </p:cond>
                  </p:nextCondLst>
                </p:seq>
                <p:seq concurrent="1" nextAc="seek">
                  <p:cTn id="112" restart="whenNotActive" fill="hold" evtFilter="cancelBubble" nodeType="interactiveSeq">
                    <p:stCondLst>
                      <p:cond evt="onMediaBookmark" delay="0">
                        <p:tgtEl>
                          <p14:bmkTgt spid="6" bmkName="Movie3Columnsparklines_VF102206544于是，我只需要单击即可。不过，我觉得更喜欢柱形图，所以还是恢复到柱形图。45033"/>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6"/>
                                            </p:tgtEl>
                                            <p:attrNameLst>
                                              <p:attrName>style.visibility</p:attrName>
                                            </p:attrNameLst>
                                          </p:cBhvr>
                                          <p:to>
                                            <p:strVal val="visible"/>
                                          </p:to>
                                        </p:set>
                                        <p:animEffect transition="in" filter="fade">
                                          <p:cBhvr>
                                            <p:cTn id="117" dur="500"/>
                                            <p:tgtEl>
                                              <p:spTgt spid="16"/>
                                            </p:tgtEl>
                                          </p:cBhvr>
                                        </p:animEffect>
                                      </p:childTnLst>
                                    </p:cTn>
                                  </p:par>
                                </p:childTnLst>
                              </p:cTn>
                            </p:par>
                          </p:childTnLst>
                        </p:cTn>
                      </p:par>
                    </p:childTnLst>
                  </p:cTn>
                  <p:nextCondLst>
                    <p:cond evt="onMediaBookmark" delay="0">
                      <p:tgtEl>
                        <p14:bmkTgt spid="6" bmkName="Movie3Columnsparklines_VF102206544于是，我只需要单击即可。不过，我觉得更喜欢柱形图，所以还是恢复到柱形图。45033"/>
                      </p:tgtEl>
                    </p:cond>
                  </p:nextCondLst>
                </p:seq>
                <p:seq concurrent="1" nextAc="seek">
                  <p:cTn id="118" restart="whenNotActive" fill="hold" evtFilter="cancelBubble" nodeType="interactiveSeq">
                    <p:stCondLst>
                      <p:cond evt="onMediaBookmark" delay="0">
                        <p:tgtEl>
                          <p14:bmkTgt spid="6" bmkName="Movie3Columnsparklines_VF102206544于是，我只需要单击即可。不过，我觉得更喜欢柱形图，所以还是恢复到柱形图。52400"/>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于是，我只需要单击即可。不过，我觉得更喜欢柱形图，所以还是恢复到柱形图。52400"/>
                      </p:tgtEl>
                    </p:cond>
                  </p:nextCondLst>
                </p:seq>
                <p:seq concurrent="1" nextAc="seek">
                  <p:cTn id="124" restart="whenNotActive" fill="hold" evtFilter="cancelBubble" nodeType="interactiveSeq">
                    <p:stCondLst>
                      <p:cond evt="onMediaBookmark" delay="0">
                        <p:tgtEl>
                          <p14:bmkTgt spid="6" bmkName="Movie3Columnsparklines_VF102206544在两种类型之间切换就是这么简单。52500"/>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7"/>
                                            </p:tgtEl>
                                            <p:attrNameLst>
                                              <p:attrName>style.visibility</p:attrName>
                                            </p:attrNameLst>
                                          </p:cBhvr>
                                          <p:to>
                                            <p:strVal val="visible"/>
                                          </p:to>
                                        </p:set>
                                        <p:animEffect transition="in" filter="fade">
                                          <p:cBhvr>
                                            <p:cTn id="129" dur="500"/>
                                            <p:tgtEl>
                                              <p:spTgt spid="17"/>
                                            </p:tgtEl>
                                          </p:cBhvr>
                                        </p:animEffect>
                                      </p:childTnLst>
                                    </p:cTn>
                                  </p:par>
                                </p:childTnLst>
                              </p:cTn>
                            </p:par>
                          </p:childTnLst>
                        </p:cTn>
                      </p:par>
                    </p:childTnLst>
                  </p:cTn>
                  <p:nextCondLst>
                    <p:cond evt="onMediaBookmark" delay="0">
                      <p:tgtEl>
                        <p14:bmkTgt spid="6" bmkName="Movie3Columnsparklines_VF102206544在两种类型之间切换就是这么简单。52500"/>
                      </p:tgtEl>
                    </p:cond>
                  </p:nextCondLst>
                </p:seq>
                <p:seq concurrent="1" nextAc="seek">
                  <p:cTn id="130" restart="whenNotActive" fill="hold" evtFilter="cancelBubble" nodeType="interactiveSeq">
                    <p:stCondLst>
                      <p:cond evt="onMediaBookmark" delay="0">
                        <p:tgtEl>
                          <p14:bmkTgt spid="6" bmkName="Movie3Columnsparklines_VF102206544在两种类型之间切换就是这么简单。55800"/>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7"/>
                                            </p:tgtEl>
                                          </p:cBhvr>
                                        </p:animEffect>
                                        <p:set>
                                          <p:cBhvr>
                                            <p:cTn id="13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在两种类型之间切换就是这么简单。55800"/>
                      </p:tgtEl>
                    </p:cond>
                  </p:nextCondLst>
                </p:seq>
                <p:seq concurrent="1" nextAc="seek">
                  <p:cTn id="136" restart="whenNotActive" fill="hold" evtFilter="cancelBubble" nodeType="interactiveSeq">
                    <p:stCondLst>
                      <p:cond evt="onMediaBookmark" delay="0">
                        <p:tgtEl>
                          <p14:bmkTgt spid="6" bmkName="Movie3Columnsparklines_VF102206544现在，我希望高点和低点显示不同的颜色。55900"/>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8"/>
                                            </p:tgtEl>
                                            <p:attrNameLst>
                                              <p:attrName>style.visibility</p:attrName>
                                            </p:attrNameLst>
                                          </p:cBhvr>
                                          <p:to>
                                            <p:strVal val="visible"/>
                                          </p:to>
                                        </p:set>
                                        <p:animEffect transition="in" filter="fade">
                                          <p:cBhvr>
                                            <p:cTn id="141" dur="500"/>
                                            <p:tgtEl>
                                              <p:spTgt spid="18"/>
                                            </p:tgtEl>
                                          </p:cBhvr>
                                        </p:animEffect>
                                      </p:childTnLst>
                                    </p:cTn>
                                  </p:par>
                                </p:childTnLst>
                              </p:cTn>
                            </p:par>
                          </p:childTnLst>
                        </p:cTn>
                      </p:par>
                    </p:childTnLst>
                  </p:cTn>
                  <p:nextCondLst>
                    <p:cond evt="onMediaBookmark" delay="0">
                      <p:tgtEl>
                        <p14:bmkTgt spid="6" bmkName="Movie3Columnsparklines_VF102206544现在，我希望高点和低点显示不同的颜色。55900"/>
                      </p:tgtEl>
                    </p:cond>
                  </p:nextCondLst>
                </p:seq>
                <p:seq concurrent="1" nextAc="seek">
                  <p:cTn id="142" restart="whenNotActive" fill="hold" evtFilter="cancelBubble" nodeType="interactiveSeq">
                    <p:stCondLst>
                      <p:cond evt="onMediaBookmark" delay="0">
                        <p:tgtEl>
                          <p14:bmkTgt spid="6" bmkName="Movie3Columnsparklines_VF102206544现在，我希望高点和低点显示不同的颜色。59533"/>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8"/>
                                            </p:tgtEl>
                                          </p:cBhvr>
                                        </p:animEffect>
                                        <p:set>
                                          <p:cBhvr>
                                            <p:cTn id="14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现在，我希望高点和低点显示不同的颜色。59533"/>
                      </p:tgtEl>
                    </p:cond>
                  </p:nextCondLst>
                </p:seq>
                <p:seq concurrent="1" nextAc="seek">
                  <p:cTn id="148" restart="whenNotActive" fill="hold" evtFilter="cancelBubble" nodeType="interactiveSeq">
                    <p:stCondLst>
                      <p:cond evt="onMediaBookmark" delay="0">
                        <p:tgtEl>
                          <p14:bmkTgt spid="6" bmkName="Movie3Columnsparklines_VF102206544在“显示”组中，分别单击“高点”和“低点”。59633"/>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9"/>
                                            </p:tgtEl>
                                            <p:attrNameLst>
                                              <p:attrName>style.visibility</p:attrName>
                                            </p:attrNameLst>
                                          </p:cBhvr>
                                          <p:to>
                                            <p:strVal val="visible"/>
                                          </p:to>
                                        </p:set>
                                        <p:animEffect transition="in" filter="fade">
                                          <p:cBhvr>
                                            <p:cTn id="153" dur="500"/>
                                            <p:tgtEl>
                                              <p:spTgt spid="19"/>
                                            </p:tgtEl>
                                          </p:cBhvr>
                                        </p:animEffect>
                                      </p:childTnLst>
                                    </p:cTn>
                                  </p:par>
                                </p:childTnLst>
                              </p:cTn>
                            </p:par>
                          </p:childTnLst>
                        </p:cTn>
                      </p:par>
                    </p:childTnLst>
                  </p:cTn>
                  <p:nextCondLst>
                    <p:cond evt="onMediaBookmark" delay="0">
                      <p:tgtEl>
                        <p14:bmkTgt spid="6" bmkName="Movie3Columnsparklines_VF102206544在“显示”组中，分别单击“高点”和“低点”。59633"/>
                      </p:tgtEl>
                    </p:cond>
                  </p:nextCondLst>
                </p:seq>
                <p:seq concurrent="1" nextAc="seek">
                  <p:cTn id="154" restart="whenNotActive" fill="hold" evtFilter="cancelBubble" nodeType="interactiveSeq">
                    <p:stCondLst>
                      <p:cond evt="onMediaBookmark" delay="0">
                        <p:tgtEl>
                          <p14:bmkTgt spid="6" bmkName="Movie3Columnsparklines_VF102206544在“显示”组中，分别单击“高点”和“低点”。63033"/>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9"/>
                                            </p:tgtEl>
                                          </p:cBhvr>
                                        </p:animEffect>
                                        <p:set>
                                          <p:cBhvr>
                                            <p:cTn id="15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在“显示”组中，分别单击“高点”和“低点”。63033"/>
                      </p:tgtEl>
                    </p:cond>
                  </p:nextCondLst>
                </p:seq>
                <p:seq concurrent="1" nextAc="seek">
                  <p:cTn id="160" restart="whenNotActive" fill="hold" evtFilter="cancelBubble" nodeType="interactiveSeq">
                    <p:stCondLst>
                      <p:cond evt="onMediaBookmark" delay="0">
                        <p:tgtEl>
                          <p14:bmkTgt spid="6" bmkName="Movie3Columnsparklines_VF102206544您可以看到，生成柱形迷你图有多么简单。63133"/>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20"/>
                                            </p:tgtEl>
                                            <p:attrNameLst>
                                              <p:attrName>style.visibility</p:attrName>
                                            </p:attrNameLst>
                                          </p:cBhvr>
                                          <p:to>
                                            <p:strVal val="visible"/>
                                          </p:to>
                                        </p:set>
                                        <p:animEffect transition="in" filter="fade">
                                          <p:cBhvr>
                                            <p:cTn id="165" dur="500"/>
                                            <p:tgtEl>
                                              <p:spTgt spid="20"/>
                                            </p:tgtEl>
                                          </p:cBhvr>
                                        </p:animEffect>
                                      </p:childTnLst>
                                    </p:cTn>
                                  </p:par>
                                </p:childTnLst>
                              </p:cTn>
                            </p:par>
                          </p:childTnLst>
                        </p:cTn>
                      </p:par>
                    </p:childTnLst>
                  </p:cTn>
                  <p:nextCondLst>
                    <p:cond evt="onMediaBookmark" delay="0">
                      <p:tgtEl>
                        <p14:bmkTgt spid="6" bmkName="Movie3Columnsparklines_VF102206544您可以看到，生成柱形迷你图有多么简单。63133"/>
                      </p:tgtEl>
                    </p:cond>
                  </p:nextCondLst>
                </p:seq>
                <p:seq concurrent="1" nextAc="seek">
                  <p:cTn id="166" restart="whenNotActive" fill="hold" evtFilter="cancelBubble" nodeType="interactiveSeq">
                    <p:stCondLst>
                      <p:cond evt="onMediaBookmark" delay="0">
                        <p:tgtEl>
                          <p14:bmkTgt spid="6" bmkName="Movie3Columnsparklines_VF102206544您可以看到，生成柱形迷你图有多么简单。66533"/>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20"/>
                                            </p:tgtEl>
                                          </p:cBhvr>
                                        </p:animEffect>
                                        <p:set>
                                          <p:cBhvr>
                                            <p:cTn id="17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您可以看到，生成柱形迷你图有多么简单。66533"/>
                      </p:tgtEl>
                    </p:cond>
                  </p:nextCondLst>
                </p:seq>
                <p:seq concurrent="1" nextAc="seek">
                  <p:cTn id="172" restart="whenNotActive" fill="hold" evtFilter="cancelBubble" nodeType="interactiveSeq">
                    <p:stCondLst>
                      <p:cond evt="onMediaBookmark" delay="0">
                        <p:tgtEl>
                          <p14:bmkTgt spid="6" bmkName="Movie3Columnsparklines_VF102206544这里的最低值基本上看不清楚。70567"/>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1"/>
                                            </p:tgtEl>
                                            <p:attrNameLst>
                                              <p:attrName>style.visibility</p:attrName>
                                            </p:attrNameLst>
                                          </p:cBhvr>
                                          <p:to>
                                            <p:strVal val="visible"/>
                                          </p:to>
                                        </p:set>
                                        <p:animEffect transition="in" filter="fade">
                                          <p:cBhvr>
                                            <p:cTn id="177" dur="500"/>
                                            <p:tgtEl>
                                              <p:spTgt spid="21"/>
                                            </p:tgtEl>
                                          </p:cBhvr>
                                        </p:animEffect>
                                      </p:childTnLst>
                                    </p:cTn>
                                  </p:par>
                                </p:childTnLst>
                              </p:cTn>
                            </p:par>
                          </p:childTnLst>
                        </p:cTn>
                      </p:par>
                    </p:childTnLst>
                  </p:cTn>
                  <p:nextCondLst>
                    <p:cond evt="onMediaBookmark" delay="0">
                      <p:tgtEl>
                        <p14:bmkTgt spid="6" bmkName="Movie3Columnsparklines_VF102206544这里的最低值基本上看不清楚。70567"/>
                      </p:tgtEl>
                    </p:cond>
                  </p:nextCondLst>
                </p:seq>
                <p:seq concurrent="1" nextAc="seek">
                  <p:cTn id="178" restart="whenNotActive" fill="hold" evtFilter="cancelBubble" nodeType="interactiveSeq">
                    <p:stCondLst>
                      <p:cond evt="onMediaBookmark" delay="0">
                        <p:tgtEl>
                          <p14:bmkTgt spid="6" bmkName="Movie3Columnsparklines_VF102206544这里的最低值基本上看不清楚。73100"/>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1"/>
                                            </p:tgtEl>
                                          </p:cBhvr>
                                        </p:animEffect>
                                        <p:set>
                                          <p:cBhvr>
                                            <p:cTn id="18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这里的最低值基本上看不清楚。73100"/>
                      </p:tgtEl>
                    </p:cond>
                  </p:nextCondLst>
                </p:seq>
                <p:seq concurrent="1" nextAc="seek">
                  <p:cTn id="184" restart="whenNotActive" fill="hold" evtFilter="cancelBubble" nodeType="interactiveSeq">
                    <p:stCondLst>
                      <p:cond evt="onMediaBookmark" delay="0">
                        <p:tgtEl>
                          <p14:bmkTgt spid="6" bmkName="Movie3Columnsparklines_VF102206544可以通过调整纵坐标轴来修复这个问题。73200"/>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2"/>
                                            </p:tgtEl>
                                            <p:attrNameLst>
                                              <p:attrName>style.visibility</p:attrName>
                                            </p:attrNameLst>
                                          </p:cBhvr>
                                          <p:to>
                                            <p:strVal val="visible"/>
                                          </p:to>
                                        </p:set>
                                        <p:animEffect transition="in" filter="fade">
                                          <p:cBhvr>
                                            <p:cTn id="189" dur="500"/>
                                            <p:tgtEl>
                                              <p:spTgt spid="22"/>
                                            </p:tgtEl>
                                          </p:cBhvr>
                                        </p:animEffect>
                                      </p:childTnLst>
                                    </p:cTn>
                                  </p:par>
                                </p:childTnLst>
                              </p:cTn>
                            </p:par>
                          </p:childTnLst>
                        </p:cTn>
                      </p:par>
                    </p:childTnLst>
                  </p:cTn>
                  <p:nextCondLst>
                    <p:cond evt="onMediaBookmark" delay="0">
                      <p:tgtEl>
                        <p14:bmkTgt spid="6" bmkName="Movie3Columnsparklines_VF102206544可以通过调整纵坐标轴来修复这个问题。73200"/>
                      </p:tgtEl>
                    </p:cond>
                  </p:nextCondLst>
                </p:seq>
                <p:seq concurrent="1" nextAc="seek">
                  <p:cTn id="190" restart="whenNotActive" fill="hold" evtFilter="cancelBubble" nodeType="interactiveSeq">
                    <p:stCondLst>
                      <p:cond evt="onMediaBookmark" delay="0">
                        <p:tgtEl>
                          <p14:bmkTgt spid="6" bmkName="Movie3Columnsparklines_VF102206544可以通过调整纵坐标轴来修复这个问题。77100"/>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2"/>
                                            </p:tgtEl>
                                          </p:cBhvr>
                                        </p:animEffect>
                                        <p:set>
                                          <p:cBhvr>
                                            <p:cTn id="19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可以通过调整纵坐标轴来修复这个问题。77100"/>
                      </p:tgtEl>
                    </p:cond>
                  </p:nextCondLst>
                </p:seq>
                <p:seq concurrent="1" nextAc="seek">
                  <p:cTn id="196" restart="whenNotActive" fill="hold" evtFilter="cancelBubble" nodeType="interactiveSeq">
                    <p:stCondLst>
                      <p:cond evt="onMediaBookmark" delay="0">
                        <p:tgtEl>
                          <p14:bmkTgt spid="6" bmkName="Movie3Columnsparklines_VF102206544默认情况下，纵坐标轴将进行缩放，使最小值和最大值刚好低于和高于数据范围。77200"/>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3"/>
                                            </p:tgtEl>
                                            <p:attrNameLst>
                                              <p:attrName>style.visibility</p:attrName>
                                            </p:attrNameLst>
                                          </p:cBhvr>
                                          <p:to>
                                            <p:strVal val="visible"/>
                                          </p:to>
                                        </p:set>
                                        <p:animEffect transition="in" filter="fade">
                                          <p:cBhvr>
                                            <p:cTn id="201" dur="500"/>
                                            <p:tgtEl>
                                              <p:spTgt spid="23"/>
                                            </p:tgtEl>
                                          </p:cBhvr>
                                        </p:animEffect>
                                      </p:childTnLst>
                                    </p:cTn>
                                  </p:par>
                                </p:childTnLst>
                              </p:cTn>
                            </p:par>
                          </p:childTnLst>
                        </p:cTn>
                      </p:par>
                    </p:childTnLst>
                  </p:cTn>
                  <p:nextCondLst>
                    <p:cond evt="onMediaBookmark" delay="0">
                      <p:tgtEl>
                        <p14:bmkTgt spid="6" bmkName="Movie3Columnsparklines_VF102206544默认情况下，纵坐标轴将进行缩放，使最小值和最大值刚好低于和高于数据范围。77200"/>
                      </p:tgtEl>
                    </p:cond>
                  </p:nextCondLst>
                </p:seq>
                <p:seq concurrent="1" nextAc="seek">
                  <p:cTn id="202" restart="whenNotActive" fill="hold" evtFilter="cancelBubble" nodeType="interactiveSeq">
                    <p:stCondLst>
                      <p:cond evt="onMediaBookmark" delay="0">
                        <p:tgtEl>
                          <p14:bmkTgt spid="6" bmkName="Movie3Columnsparklines_VF102206544默认情况下，纵坐标轴将进行缩放，使最小值和最大值刚好低于和高于数据范围。85300"/>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3"/>
                                            </p:tgtEl>
                                          </p:cBhvr>
                                        </p:animEffect>
                                        <p:set>
                                          <p:cBhvr>
                                            <p:cTn id="20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默认情况下，纵坐标轴将进行缩放，使最小值和最大值刚好低于和高于数据范围。85300"/>
                      </p:tgtEl>
                    </p:cond>
                  </p:nextCondLst>
                </p:seq>
                <p:seq concurrent="1" nextAc="seek">
                  <p:cTn id="208" restart="whenNotActive" fill="hold" evtFilter="cancelBubble" nodeType="interactiveSeq">
                    <p:stCondLst>
                      <p:cond evt="onMediaBookmark" delay="0">
                        <p:tgtEl>
                          <p14:bmkTgt spid="6" bmkName="Movie3Columnsparklines_VF102206544这称作“自动设置每个迷你图”。85400"/>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4"/>
                                            </p:tgtEl>
                                            <p:attrNameLst>
                                              <p:attrName>style.visibility</p:attrName>
                                            </p:attrNameLst>
                                          </p:cBhvr>
                                          <p:to>
                                            <p:strVal val="visible"/>
                                          </p:to>
                                        </p:set>
                                        <p:animEffect transition="in" filter="fade">
                                          <p:cBhvr>
                                            <p:cTn id="213" dur="500"/>
                                            <p:tgtEl>
                                              <p:spTgt spid="24"/>
                                            </p:tgtEl>
                                          </p:cBhvr>
                                        </p:animEffect>
                                      </p:childTnLst>
                                    </p:cTn>
                                  </p:par>
                                </p:childTnLst>
                              </p:cTn>
                            </p:par>
                          </p:childTnLst>
                        </p:cTn>
                      </p:par>
                    </p:childTnLst>
                  </p:cTn>
                  <p:nextCondLst>
                    <p:cond evt="onMediaBookmark" delay="0">
                      <p:tgtEl>
                        <p14:bmkTgt spid="6" bmkName="Movie3Columnsparklines_VF102206544这称作“自动设置每个迷你图”。85400"/>
                      </p:tgtEl>
                    </p:cond>
                  </p:nextCondLst>
                </p:seq>
                <p:seq concurrent="1" nextAc="seek">
                  <p:cTn id="214" restart="whenNotActive" fill="hold" evtFilter="cancelBubble" nodeType="interactiveSeq">
                    <p:stCondLst>
                      <p:cond evt="onMediaBookmark" delay="0">
                        <p:tgtEl>
                          <p14:bmkTgt spid="6" bmkName="Movie3Columnsparklines_VF102206544这称作“自动设置每个迷你图”。88467"/>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4"/>
                                            </p:tgtEl>
                                          </p:cBhvr>
                                        </p:animEffect>
                                        <p:set>
                                          <p:cBhvr>
                                            <p:cTn id="2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这称作“自动设置每个迷你图”。88467"/>
                      </p:tgtEl>
                    </p:cond>
                  </p:nextCondLst>
                </p:seq>
                <p:seq concurrent="1" nextAc="seek">
                  <p:cTn id="220" restart="whenNotActive" fill="hold" evtFilter="cancelBubble" nodeType="interactiveSeq">
                    <p:stCondLst>
                      <p:cond evt="onMediaBookmark" delay="0">
                        <p:tgtEl>
                          <p14:bmkTgt spid="6" bmkName="Movie3Columnsparklines_VF102206544现在，我将更改这种设置。在选择迷你图后，向上移到此处的“坐标轴”。88567"/>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5"/>
                                            </p:tgtEl>
                                            <p:attrNameLst>
                                              <p:attrName>style.visibility</p:attrName>
                                            </p:attrNameLst>
                                          </p:cBhvr>
                                          <p:to>
                                            <p:strVal val="visible"/>
                                          </p:to>
                                        </p:set>
                                        <p:animEffect transition="in" filter="fade">
                                          <p:cBhvr>
                                            <p:cTn id="225" dur="500"/>
                                            <p:tgtEl>
                                              <p:spTgt spid="25"/>
                                            </p:tgtEl>
                                          </p:cBhvr>
                                        </p:animEffect>
                                      </p:childTnLst>
                                    </p:cTn>
                                  </p:par>
                                </p:childTnLst>
                              </p:cTn>
                            </p:par>
                          </p:childTnLst>
                        </p:cTn>
                      </p:par>
                    </p:childTnLst>
                  </p:cTn>
                  <p:nextCondLst>
                    <p:cond evt="onMediaBookmark" delay="0">
                      <p:tgtEl>
                        <p14:bmkTgt spid="6" bmkName="Movie3Columnsparklines_VF102206544现在，我将更改这种设置。在选择迷你图后，向上移到此处的“坐标轴”。88567"/>
                      </p:tgtEl>
                    </p:cond>
                  </p:nextCondLst>
                </p:seq>
                <p:seq concurrent="1" nextAc="seek">
                  <p:cTn id="226" restart="whenNotActive" fill="hold" evtFilter="cancelBubble" nodeType="interactiveSeq">
                    <p:stCondLst>
                      <p:cond evt="onMediaBookmark" delay="0">
                        <p:tgtEl>
                          <p14:bmkTgt spid="6" bmkName="Movie3Columnsparklines_VF102206544现在，我将更改这种设置。在选择迷你图后，向上移到此处的“坐标轴”。95233"/>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5"/>
                                            </p:tgtEl>
                                          </p:cBhvr>
                                        </p:animEffect>
                                        <p:set>
                                          <p:cBhvr>
                                            <p:cTn id="23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现在，我将更改这种设置。在选择迷你图后，向上移到此处的“坐标轴”。95233"/>
                      </p:tgtEl>
                    </p:cond>
                  </p:nextCondLst>
                </p:seq>
                <p:seq concurrent="1" nextAc="seek">
                  <p:cTn id="232" restart="whenNotActive" fill="hold" evtFilter="cancelBubble" nodeType="interactiveSeq">
                    <p:stCondLst>
                      <p:cond evt="onMediaBookmark" delay="0">
                        <p:tgtEl>
                          <p14:bmkTgt spid="6" bmkName="Movie3Columnsparklines_VF102206544然后，在“纵坐标轴的最小值选项”下，选择“自定义值”。95333"/>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6"/>
                                            </p:tgtEl>
                                            <p:attrNameLst>
                                              <p:attrName>style.visibility</p:attrName>
                                            </p:attrNameLst>
                                          </p:cBhvr>
                                          <p:to>
                                            <p:strVal val="visible"/>
                                          </p:to>
                                        </p:set>
                                        <p:animEffect transition="in" filter="fade">
                                          <p:cBhvr>
                                            <p:cTn id="237" dur="500"/>
                                            <p:tgtEl>
                                              <p:spTgt spid="26"/>
                                            </p:tgtEl>
                                          </p:cBhvr>
                                        </p:animEffect>
                                      </p:childTnLst>
                                    </p:cTn>
                                  </p:par>
                                </p:childTnLst>
                              </p:cTn>
                            </p:par>
                          </p:childTnLst>
                        </p:cTn>
                      </p:par>
                    </p:childTnLst>
                  </p:cTn>
                  <p:nextCondLst>
                    <p:cond evt="onMediaBookmark" delay="0">
                      <p:tgtEl>
                        <p14:bmkTgt spid="6" bmkName="Movie3Columnsparklines_VF102206544然后，在“纵坐标轴的最小值选项”下，选择“自定义值”。95333"/>
                      </p:tgtEl>
                    </p:cond>
                  </p:nextCondLst>
                </p:seq>
                <p:seq concurrent="1" nextAc="seek">
                  <p:cTn id="238" restart="whenNotActive" fill="hold" evtFilter="cancelBubble" nodeType="interactiveSeq">
                    <p:stCondLst>
                      <p:cond evt="onMediaBookmark" delay="0">
                        <p:tgtEl>
                          <p14:bmkTgt spid="6" bmkName="Movie3Columnsparklines_VF102206544然后，在“纵坐标轴的最小值选项”下，选择“自定义值”。100667"/>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6"/>
                                            </p:tgtEl>
                                          </p:cBhvr>
                                        </p:animEffect>
                                        <p:set>
                                          <p:cBhvr>
                                            <p:cTn id="24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然后，在“纵坐标轴的最小值选项”下，选择“自定义值”。100667"/>
                      </p:tgtEl>
                    </p:cond>
                  </p:nextCondLst>
                </p:seq>
                <p:seq concurrent="1" nextAc="seek">
                  <p:cTn id="244" restart="whenNotActive" fill="hold" evtFilter="cancelBubble" nodeType="interactiveSeq">
                    <p:stCondLst>
                      <p:cond evt="onMediaBookmark" delay="0">
                        <p:tgtEl>
                          <p14:bmkTgt spid="6" bmkName="Movie3Columnsparklines_VF102206544这里的最低值为311，我大约估算一下，然后键入250100767"/>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27"/>
                                            </p:tgtEl>
                                            <p:attrNameLst>
                                              <p:attrName>style.visibility</p:attrName>
                                            </p:attrNameLst>
                                          </p:cBhvr>
                                          <p:to>
                                            <p:strVal val="visible"/>
                                          </p:to>
                                        </p:set>
                                        <p:animEffect transition="in" filter="fade">
                                          <p:cBhvr>
                                            <p:cTn id="249" dur="500"/>
                                            <p:tgtEl>
                                              <p:spTgt spid="27"/>
                                            </p:tgtEl>
                                          </p:cBhvr>
                                        </p:animEffect>
                                      </p:childTnLst>
                                    </p:cTn>
                                  </p:par>
                                </p:childTnLst>
                              </p:cTn>
                            </p:par>
                          </p:childTnLst>
                        </p:cTn>
                      </p:par>
                    </p:childTnLst>
                  </p:cTn>
                  <p:nextCondLst>
                    <p:cond evt="onMediaBookmark" delay="0">
                      <p:tgtEl>
                        <p14:bmkTgt spid="6" bmkName="Movie3Columnsparklines_VF102206544这里的最低值为311，我大约估算一下，然后键入250100767"/>
                      </p:tgtEl>
                    </p:cond>
                  </p:nextCondLst>
                </p:seq>
                <p:seq concurrent="1" nextAc="seek">
                  <p:cTn id="250" restart="whenNotActive" fill="hold" evtFilter="cancelBubble" nodeType="interactiveSeq">
                    <p:stCondLst>
                      <p:cond evt="onMediaBookmark" delay="0">
                        <p:tgtEl>
                          <p14:bmkTgt spid="6" bmkName="Movie3Columnsparklines_VF102206544这里的最低值为311，我大约估算一下，然后键入250109533"/>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27"/>
                                            </p:tgtEl>
                                          </p:cBhvr>
                                        </p:animEffect>
                                        <p:set>
                                          <p:cBhvr>
                                            <p:cTn id="25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这里的最低值为311，我大约估算一下，然后键入250109533"/>
                      </p:tgtEl>
                    </p:cond>
                  </p:nextCondLst>
                </p:seq>
                <p:seq concurrent="1" nextAc="seek">
                  <p:cTn id="256" restart="whenNotActive" fill="hold" evtFilter="cancelBubble" nodeType="interactiveSeq">
                    <p:stCondLst>
                      <p:cond evt="onMediaBookmark" delay="0">
                        <p:tgtEl>
                          <p14:bmkTgt spid="6" bmkName="Movie3Columnsparklines_VF102206544单击“确定”。109633"/>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28"/>
                                            </p:tgtEl>
                                            <p:attrNameLst>
                                              <p:attrName>style.visibility</p:attrName>
                                            </p:attrNameLst>
                                          </p:cBhvr>
                                          <p:to>
                                            <p:strVal val="visible"/>
                                          </p:to>
                                        </p:set>
                                        <p:animEffect transition="in" filter="fade">
                                          <p:cBhvr>
                                            <p:cTn id="261" dur="500"/>
                                            <p:tgtEl>
                                              <p:spTgt spid="28"/>
                                            </p:tgtEl>
                                          </p:cBhvr>
                                        </p:animEffect>
                                      </p:childTnLst>
                                    </p:cTn>
                                  </p:par>
                                </p:childTnLst>
                              </p:cTn>
                            </p:par>
                          </p:childTnLst>
                        </p:cTn>
                      </p:par>
                    </p:childTnLst>
                  </p:cTn>
                  <p:nextCondLst>
                    <p:cond evt="onMediaBookmark" delay="0">
                      <p:tgtEl>
                        <p14:bmkTgt spid="6" bmkName="Movie3Columnsparklines_VF102206544单击“确定”。109633"/>
                      </p:tgtEl>
                    </p:cond>
                  </p:nextCondLst>
                </p:seq>
                <p:seq concurrent="1" nextAc="seek">
                  <p:cTn id="262" restart="whenNotActive" fill="hold" evtFilter="cancelBubble" nodeType="interactiveSeq">
                    <p:stCondLst>
                      <p:cond evt="onMediaBookmark" delay="0">
                        <p:tgtEl>
                          <p14:bmkTgt spid="6" bmkName="Movie3Columnsparklines_VF102206544单击“确定”。111033"/>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28"/>
                                            </p:tgtEl>
                                          </p:cBhvr>
                                        </p:animEffect>
                                        <p:set>
                                          <p:cBhvr>
                                            <p:cTn id="26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单击“确定”。111033"/>
                      </p:tgtEl>
                    </p:cond>
                  </p:nextCondLst>
                </p:seq>
                <p:seq concurrent="1" nextAc="seek">
                  <p:cTn id="268" restart="whenNotActive" fill="hold" evtFilter="cancelBubble" nodeType="interactiveSeq">
                    <p:stCondLst>
                      <p:cond evt="onMediaBookmark" delay="0">
                        <p:tgtEl>
                          <p14:bmkTgt spid="6" bmkName="Movie3Columnsparklines_VF102206544请注意观察柱形迷你图，您会发现这些柱形现在更加醒目，111133"/>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29"/>
                                            </p:tgtEl>
                                            <p:attrNameLst>
                                              <p:attrName>style.visibility</p:attrName>
                                            </p:attrNameLst>
                                          </p:cBhvr>
                                          <p:to>
                                            <p:strVal val="visible"/>
                                          </p:to>
                                        </p:set>
                                        <p:animEffect transition="in" filter="fade">
                                          <p:cBhvr>
                                            <p:cTn id="273" dur="500"/>
                                            <p:tgtEl>
                                              <p:spTgt spid="29"/>
                                            </p:tgtEl>
                                          </p:cBhvr>
                                        </p:animEffect>
                                      </p:childTnLst>
                                    </p:cTn>
                                  </p:par>
                                </p:childTnLst>
                              </p:cTn>
                            </p:par>
                          </p:childTnLst>
                        </p:cTn>
                      </p:par>
                    </p:childTnLst>
                  </p:cTn>
                  <p:nextCondLst>
                    <p:cond evt="onMediaBookmark" delay="0">
                      <p:tgtEl>
                        <p14:bmkTgt spid="6" bmkName="Movie3Columnsparklines_VF102206544请注意观察柱形迷你图，您会发现这些柱形现在更加醒目，111133"/>
                      </p:tgtEl>
                    </p:cond>
                  </p:nextCondLst>
                </p:seq>
                <p:seq concurrent="1" nextAc="seek">
                  <p:cTn id="274" restart="whenNotActive" fill="hold" evtFilter="cancelBubble" nodeType="interactiveSeq">
                    <p:stCondLst>
                      <p:cond evt="onMediaBookmark" delay="0">
                        <p:tgtEl>
                          <p14:bmkTgt spid="6" bmkName="Movie3Columnsparklines_VF102206544请注意观察柱形迷你图，您会发现这些柱形现在更加醒目，116533"/>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29"/>
                                            </p:tgtEl>
                                          </p:cBhvr>
                                        </p:animEffect>
                                        <p:set>
                                          <p:cBhvr>
                                            <p:cTn id="2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请注意观察柱形迷你图，您会发现这些柱形现在更加醒目，116533"/>
                      </p:tgtEl>
                    </p:cond>
                  </p:nextCondLst>
                </p:seq>
                <p:seq concurrent="1" nextAc="seek">
                  <p:cTn id="280" restart="whenNotActive" fill="hold" evtFilter="cancelBubble" nodeType="interactiveSeq">
                    <p:stCondLst>
                      <p:cond evt="onMediaBookmark" delay="0">
                        <p:tgtEl>
                          <p14:bmkTgt spid="6" bmkName="Movie3Columnsparklines_VF102206544我们所做的就是将坐标轴调整到250来代替最小值。116633"/>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30"/>
                                            </p:tgtEl>
                                            <p:attrNameLst>
                                              <p:attrName>style.visibility</p:attrName>
                                            </p:attrNameLst>
                                          </p:cBhvr>
                                          <p:to>
                                            <p:strVal val="visible"/>
                                          </p:to>
                                        </p:set>
                                        <p:animEffect transition="in" filter="fade">
                                          <p:cBhvr>
                                            <p:cTn id="285" dur="500"/>
                                            <p:tgtEl>
                                              <p:spTgt spid="30"/>
                                            </p:tgtEl>
                                          </p:cBhvr>
                                        </p:animEffect>
                                      </p:childTnLst>
                                    </p:cTn>
                                  </p:par>
                                </p:childTnLst>
                              </p:cTn>
                            </p:par>
                          </p:childTnLst>
                        </p:cTn>
                      </p:par>
                    </p:childTnLst>
                  </p:cTn>
                  <p:nextCondLst>
                    <p:cond evt="onMediaBookmark" delay="0">
                      <p:tgtEl>
                        <p14:bmkTgt spid="6" bmkName="Movie3Columnsparklines_VF102206544我们所做的就是将坐标轴调整到250来代替最小值。116633"/>
                      </p:tgtEl>
                    </p:cond>
                  </p:nextCondLst>
                </p:seq>
                <p:seq concurrent="1" nextAc="seek">
                  <p:cTn id="286" restart="whenNotActive" fill="hold" evtFilter="cancelBubble" nodeType="interactiveSeq">
                    <p:stCondLst>
                      <p:cond evt="onMediaBookmark" delay="0">
                        <p:tgtEl>
                          <p14:bmkTgt spid="6" bmkName="Movie3Columnsparklines_VF102206544我们所做的就是将坐标轴调整到250来代替最小值。121300"/>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30"/>
                                            </p:tgtEl>
                                          </p:cBhvr>
                                        </p:animEffect>
                                        <p:set>
                                          <p:cBhvr>
                                            <p:cTn id="29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我们所做的就是将坐标轴调整到250来代替最小值。121300"/>
                      </p:tgtEl>
                    </p:cond>
                  </p:nextCondLst>
                </p:seq>
                <p:seq concurrent="1" nextAc="seek">
                  <p:cTn id="292" restart="whenNotActive" fill="hold" evtFilter="cancelBubble" nodeType="interactiveSeq">
                    <p:stCondLst>
                      <p:cond evt="onMediaBookmark" delay="0">
                        <p:tgtEl>
                          <p14:bmkTgt spid="6" bmkName="Movie3Columnsparklines_VF102206544很快，您将在这里看到一些折线迷你图。126033"/>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31"/>
                                            </p:tgtEl>
                                            <p:attrNameLst>
                                              <p:attrName>style.visibility</p:attrName>
                                            </p:attrNameLst>
                                          </p:cBhvr>
                                          <p:to>
                                            <p:strVal val="visible"/>
                                          </p:to>
                                        </p:set>
                                        <p:animEffect transition="in" filter="fade">
                                          <p:cBhvr>
                                            <p:cTn id="297" dur="500"/>
                                            <p:tgtEl>
                                              <p:spTgt spid="31"/>
                                            </p:tgtEl>
                                          </p:cBhvr>
                                        </p:animEffect>
                                      </p:childTnLst>
                                    </p:cTn>
                                  </p:par>
                                </p:childTnLst>
                              </p:cTn>
                            </p:par>
                          </p:childTnLst>
                        </p:cTn>
                      </p:par>
                    </p:childTnLst>
                  </p:cTn>
                  <p:nextCondLst>
                    <p:cond evt="onMediaBookmark" delay="0">
                      <p:tgtEl>
                        <p14:bmkTgt spid="6" bmkName="Movie3Columnsparklines_VF102206544很快，您将在这里看到一些折线迷你图。126033"/>
                      </p:tgtEl>
                    </p:cond>
                  </p:nextCondLst>
                </p:seq>
                <p:seq concurrent="1" nextAc="seek">
                  <p:cTn id="298" restart="whenNotActive" fill="hold" evtFilter="cancelBubble" nodeType="interactiveSeq">
                    <p:stCondLst>
                      <p:cond evt="onMediaBookmark" delay="0">
                        <p:tgtEl>
                          <p14:bmkTgt spid="6" bmkName="Movie3Columnsparklines_VF102206544很快，您将在这里看到一些折线迷你图。129667"/>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31"/>
                                            </p:tgtEl>
                                          </p:cBhvr>
                                        </p:animEffect>
                                        <p:set>
                                          <p:cBhvr>
                                            <p:cTn id="30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很快，您将在这里看到一些折线迷你图。129667"/>
                      </p:tgtEl>
                    </p:cond>
                  </p:nextCondLst>
                </p:seq>
                <p:seq concurrent="1" nextAc="seek">
                  <p:cTn id="304" restart="whenNotActive" fill="hold" evtFilter="cancelBubble" nodeType="interactiveSeq">
                    <p:stCondLst>
                      <p:cond evt="onMediaBookmark" delay="0">
                        <p:tgtEl>
                          <p14:bmkTgt spid="6" bmkName="Movie3Columnsparklines_VF102206544现在，在“加拿大”、“欧洲”和“美国”三个地区中，每个地区都有一个折线迷你图。129767"/>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clickEffect">
                                      <p:stCondLst>
                                        <p:cond delay="100"/>
                                      </p:stCondLst>
                                      <p:childTnLst>
                                        <p:set>
                                          <p:cBhvr>
                                            <p:cTn id="308" dur="1" fill="hold">
                                              <p:stCondLst>
                                                <p:cond delay="0"/>
                                              </p:stCondLst>
                                            </p:cTn>
                                            <p:tgtEl>
                                              <p:spTgt spid="32"/>
                                            </p:tgtEl>
                                            <p:attrNameLst>
                                              <p:attrName>style.visibility</p:attrName>
                                            </p:attrNameLst>
                                          </p:cBhvr>
                                          <p:to>
                                            <p:strVal val="visible"/>
                                          </p:to>
                                        </p:set>
                                        <p:animEffect transition="in" filter="fade">
                                          <p:cBhvr>
                                            <p:cTn id="309" dur="500"/>
                                            <p:tgtEl>
                                              <p:spTgt spid="32"/>
                                            </p:tgtEl>
                                          </p:cBhvr>
                                        </p:animEffect>
                                      </p:childTnLst>
                                    </p:cTn>
                                  </p:par>
                                </p:childTnLst>
                              </p:cTn>
                            </p:par>
                          </p:childTnLst>
                        </p:cTn>
                      </p:par>
                    </p:childTnLst>
                  </p:cTn>
                  <p:nextCondLst>
                    <p:cond evt="onMediaBookmark" delay="0">
                      <p:tgtEl>
                        <p14:bmkTgt spid="6" bmkName="Movie3Columnsparklines_VF102206544现在，在“加拿大”、“欧洲”和“美国”三个地区中，每个地区都有一个折线迷你图。129767"/>
                      </p:tgtEl>
                    </p:cond>
                  </p:nextCondLst>
                </p:seq>
                <p:seq concurrent="1" nextAc="seek">
                  <p:cTn id="310" restart="whenNotActive" fill="hold" evtFilter="cancelBubble" nodeType="interactiveSeq">
                    <p:stCondLst>
                      <p:cond evt="onMediaBookmark" delay="0">
                        <p:tgtEl>
                          <p14:bmkTgt spid="6" bmkName="Movie3Columnsparklines_VF102206544现在，在“加拿大”、“欧洲”和“美国”三个地区中，每个地区都有一个折线迷你图。136033"/>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clickEffect">
                                      <p:stCondLst>
                                        <p:cond delay="100"/>
                                      </p:stCondLst>
                                      <p:childTnLst>
                                        <p:animEffect transition="out" filter="fade">
                                          <p:cBhvr>
                                            <p:cTn id="314" dur="500"/>
                                            <p:tgtEl>
                                              <p:spTgt spid="32"/>
                                            </p:tgtEl>
                                          </p:cBhvr>
                                        </p:animEffect>
                                        <p:set>
                                          <p:cBhvr>
                                            <p:cTn id="31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现在，在“加拿大”、“欧洲”和“美国”三个地区中，每个地区都有一个折线迷你图。136033"/>
                      </p:tgtEl>
                    </p:cond>
                  </p:nextCondLst>
                </p:seq>
                <p:seq concurrent="1" nextAc="seek">
                  <p:cTn id="316" restart="whenNotActive" fill="hold" evtFilter="cancelBubble" nodeType="interactiveSeq">
                    <p:stCondLst>
                      <p:cond evt="onMediaBookmark" delay="0">
                        <p:tgtEl>
                          <p14:bmkTgt spid="6" bmkName="Movie3Columnsparklines_VF102206544这些迷你图反映了“山地自行车”、“公路自行车”和“旅行自行车”的相应数据。136133"/>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clickEffect">
                                      <p:stCondLst>
                                        <p:cond delay="100"/>
                                      </p:stCondLst>
                                      <p:childTnLst>
                                        <p:set>
                                          <p:cBhvr>
                                            <p:cTn id="320" dur="1" fill="hold">
                                              <p:stCondLst>
                                                <p:cond delay="0"/>
                                              </p:stCondLst>
                                            </p:cTn>
                                            <p:tgtEl>
                                              <p:spTgt spid="33"/>
                                            </p:tgtEl>
                                            <p:attrNameLst>
                                              <p:attrName>style.visibility</p:attrName>
                                            </p:attrNameLst>
                                          </p:cBhvr>
                                          <p:to>
                                            <p:strVal val="visible"/>
                                          </p:to>
                                        </p:set>
                                        <p:animEffect transition="in" filter="fade">
                                          <p:cBhvr>
                                            <p:cTn id="321" dur="500"/>
                                            <p:tgtEl>
                                              <p:spTgt spid="33"/>
                                            </p:tgtEl>
                                          </p:cBhvr>
                                        </p:animEffect>
                                      </p:childTnLst>
                                    </p:cTn>
                                  </p:par>
                                </p:childTnLst>
                              </p:cTn>
                            </p:par>
                          </p:childTnLst>
                        </p:cTn>
                      </p:par>
                    </p:childTnLst>
                  </p:cTn>
                  <p:nextCondLst>
                    <p:cond evt="onMediaBookmark" delay="0">
                      <p:tgtEl>
                        <p14:bmkTgt spid="6" bmkName="Movie3Columnsparklines_VF102206544这些迷你图反映了“山地自行车”、“公路自行车”和“旅行自行车”的相应数据。136133"/>
                      </p:tgtEl>
                    </p:cond>
                  </p:nextCondLst>
                </p:seq>
                <p:seq concurrent="1" nextAc="seek">
                  <p:cTn id="322" restart="whenNotActive" fill="hold" evtFilter="cancelBubble" nodeType="interactiveSeq">
                    <p:stCondLst>
                      <p:cond evt="onMediaBookmark" delay="0">
                        <p:tgtEl>
                          <p14:bmkTgt spid="6" bmkName="Movie3Columnsparklines_VF102206544这些迷你图反映了“山地自行车”、“公路自行车”和“旅行自行车”的相应数据。142367"/>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clickEffect">
                                      <p:stCondLst>
                                        <p:cond delay="100"/>
                                      </p:stCondLst>
                                      <p:childTnLst>
                                        <p:animEffect transition="out" filter="fade">
                                          <p:cBhvr>
                                            <p:cTn id="326" dur="500"/>
                                            <p:tgtEl>
                                              <p:spTgt spid="33"/>
                                            </p:tgtEl>
                                          </p:cBhvr>
                                        </p:animEffect>
                                        <p:set>
                                          <p:cBhvr>
                                            <p:cTn id="32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这些迷你图反映了“山地自行车”、“公路自行车”和“旅行自行车”的相应数据。142367"/>
                      </p:tgtEl>
                    </p:cond>
                  </p:nextCondLst>
                </p:seq>
                <p:seq concurrent="1" nextAc="seek">
                  <p:cTn id="328" restart="whenNotActive" fill="hold" evtFilter="cancelBubble" nodeType="interactiveSeq">
                    <p:stCondLst>
                      <p:cond evt="onMediaBookmark" delay="0">
                        <p:tgtEl>
                          <p14:bmkTgt spid="6" bmkName="Movie3Columnsparklines_VF102206544您的直属经理对这些信息很感兴趣，142467"/>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clickEffect">
                                      <p:stCondLst>
                                        <p:cond delay="100"/>
                                      </p:stCondLst>
                                      <p:childTnLst>
                                        <p:set>
                                          <p:cBhvr>
                                            <p:cTn id="332" dur="1" fill="hold">
                                              <p:stCondLst>
                                                <p:cond delay="0"/>
                                              </p:stCondLst>
                                            </p:cTn>
                                            <p:tgtEl>
                                              <p:spTgt spid="34"/>
                                            </p:tgtEl>
                                            <p:attrNameLst>
                                              <p:attrName>style.visibility</p:attrName>
                                            </p:attrNameLst>
                                          </p:cBhvr>
                                          <p:to>
                                            <p:strVal val="visible"/>
                                          </p:to>
                                        </p:set>
                                        <p:animEffect transition="in" filter="fade">
                                          <p:cBhvr>
                                            <p:cTn id="333" dur="500"/>
                                            <p:tgtEl>
                                              <p:spTgt spid="34"/>
                                            </p:tgtEl>
                                          </p:cBhvr>
                                        </p:animEffect>
                                      </p:childTnLst>
                                    </p:cTn>
                                  </p:par>
                                </p:childTnLst>
                              </p:cTn>
                            </p:par>
                          </p:childTnLst>
                        </p:cTn>
                      </p:par>
                    </p:childTnLst>
                  </p:cTn>
                  <p:nextCondLst>
                    <p:cond evt="onMediaBookmark" delay="0">
                      <p:tgtEl>
                        <p14:bmkTgt spid="6" bmkName="Movie3Columnsparklines_VF102206544您的直属经理对这些信息很感兴趣，142467"/>
                      </p:tgtEl>
                    </p:cond>
                  </p:nextCondLst>
                </p:seq>
                <p:seq concurrent="1" nextAc="seek">
                  <p:cTn id="334" restart="whenNotActive" fill="hold" evtFilter="cancelBubble" nodeType="interactiveSeq">
                    <p:stCondLst>
                      <p:cond evt="onMediaBookmark" delay="0">
                        <p:tgtEl>
                          <p14:bmkTgt spid="6" bmkName="Movie3Columnsparklines_VF102206544您的直属经理对这些信息很感兴趣，145233"/>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clickEffect">
                                      <p:stCondLst>
                                        <p:cond delay="100"/>
                                      </p:stCondLst>
                                      <p:childTnLst>
                                        <p:animEffect transition="out" filter="fade">
                                          <p:cBhvr>
                                            <p:cTn id="338" dur="500"/>
                                            <p:tgtEl>
                                              <p:spTgt spid="34"/>
                                            </p:tgtEl>
                                          </p:cBhvr>
                                        </p:animEffect>
                                        <p:set>
                                          <p:cBhvr>
                                            <p:cTn id="33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您的直属经理对这些信息很感兴趣，145233"/>
                      </p:tgtEl>
                    </p:cond>
                  </p:nextCondLst>
                </p:seq>
                <p:seq concurrent="1" nextAc="seek">
                  <p:cTn id="340" restart="whenNotActive" fill="hold" evtFilter="cancelBubble" nodeType="interactiveSeq">
                    <p:stCondLst>
                      <p:cond evt="onMediaBookmark" delay="0">
                        <p:tgtEl>
                          <p14:bmkTgt spid="6" bmkName="Movie3Columnsparklines_VF102206544但他的经理却希望查看总计数据的迷你图，145333"/>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100"/>
                                      </p:stCondLst>
                                      <p:childTnLst>
                                        <p:set>
                                          <p:cBhvr>
                                            <p:cTn id="344" dur="1" fill="hold">
                                              <p:stCondLst>
                                                <p:cond delay="0"/>
                                              </p:stCondLst>
                                            </p:cTn>
                                            <p:tgtEl>
                                              <p:spTgt spid="35"/>
                                            </p:tgtEl>
                                            <p:attrNameLst>
                                              <p:attrName>style.visibility</p:attrName>
                                            </p:attrNameLst>
                                          </p:cBhvr>
                                          <p:to>
                                            <p:strVal val="visible"/>
                                          </p:to>
                                        </p:set>
                                        <p:animEffect transition="in" filter="fade">
                                          <p:cBhvr>
                                            <p:cTn id="345" dur="500"/>
                                            <p:tgtEl>
                                              <p:spTgt spid="35"/>
                                            </p:tgtEl>
                                          </p:cBhvr>
                                        </p:animEffect>
                                      </p:childTnLst>
                                    </p:cTn>
                                  </p:par>
                                </p:childTnLst>
                              </p:cTn>
                            </p:par>
                          </p:childTnLst>
                        </p:cTn>
                      </p:par>
                    </p:childTnLst>
                  </p:cTn>
                  <p:nextCondLst>
                    <p:cond evt="onMediaBookmark" delay="0">
                      <p:tgtEl>
                        <p14:bmkTgt spid="6" bmkName="Movie3Columnsparklines_VF102206544但他的经理却希望查看总计数据的迷你图，145333"/>
                      </p:tgtEl>
                    </p:cond>
                  </p:nextCondLst>
                </p:seq>
                <p:seq concurrent="1" nextAc="seek">
                  <p:cTn id="346" restart="whenNotActive" fill="hold" evtFilter="cancelBubble" nodeType="interactiveSeq">
                    <p:stCondLst>
                      <p:cond evt="onMediaBookmark" delay="0">
                        <p:tgtEl>
                          <p14:bmkTgt spid="6" bmkName="Movie3Columnsparklines_VF102206544但他的经理却希望查看总计数据的迷你图，149233"/>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clickEffect">
                                      <p:stCondLst>
                                        <p:cond delay="100"/>
                                      </p:stCondLst>
                                      <p:childTnLst>
                                        <p:animEffect transition="out" filter="fade">
                                          <p:cBhvr>
                                            <p:cTn id="350" dur="500"/>
                                            <p:tgtEl>
                                              <p:spTgt spid="35"/>
                                            </p:tgtEl>
                                          </p:cBhvr>
                                        </p:animEffect>
                                        <p:set>
                                          <p:cBhvr>
                                            <p:cTn id="35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但他的经理却希望查看总计数据的迷你图，149233"/>
                      </p:tgtEl>
                    </p:cond>
                  </p:nextCondLst>
                </p:seq>
                <p:seq concurrent="1" nextAc="seek">
                  <p:cTn id="352" restart="whenNotActive" fill="hold" evtFilter="cancelBubble" nodeType="interactiveSeq">
                    <p:stCondLst>
                      <p:cond evt="onMediaBookmark" delay="0">
                        <p:tgtEl>
                          <p14:bmkTgt spid="6" bmkName="Movie3Columnsparklines_VF102206544从而了解加拿大、欧洲和美国这三个地区的总计数据。149333"/>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clickEffect">
                                      <p:stCondLst>
                                        <p:cond delay="100"/>
                                      </p:stCondLst>
                                      <p:childTnLst>
                                        <p:set>
                                          <p:cBhvr>
                                            <p:cTn id="356" dur="1" fill="hold">
                                              <p:stCondLst>
                                                <p:cond delay="0"/>
                                              </p:stCondLst>
                                            </p:cTn>
                                            <p:tgtEl>
                                              <p:spTgt spid="36"/>
                                            </p:tgtEl>
                                            <p:attrNameLst>
                                              <p:attrName>style.visibility</p:attrName>
                                            </p:attrNameLst>
                                          </p:cBhvr>
                                          <p:to>
                                            <p:strVal val="visible"/>
                                          </p:to>
                                        </p:set>
                                        <p:animEffect transition="in" filter="fade">
                                          <p:cBhvr>
                                            <p:cTn id="357" dur="500"/>
                                            <p:tgtEl>
                                              <p:spTgt spid="36"/>
                                            </p:tgtEl>
                                          </p:cBhvr>
                                        </p:animEffect>
                                      </p:childTnLst>
                                    </p:cTn>
                                  </p:par>
                                </p:childTnLst>
                              </p:cTn>
                            </p:par>
                          </p:childTnLst>
                        </p:cTn>
                      </p:par>
                    </p:childTnLst>
                  </p:cTn>
                  <p:nextCondLst>
                    <p:cond evt="onMediaBookmark" delay="0">
                      <p:tgtEl>
                        <p14:bmkTgt spid="6" bmkName="Movie3Columnsparklines_VF102206544从而了解加拿大、欧洲和美国这三个地区的总计数据。149333"/>
                      </p:tgtEl>
                    </p:cond>
                  </p:nextCondLst>
                </p:seq>
                <p:seq concurrent="1" nextAc="seek">
                  <p:cTn id="358" restart="whenNotActive" fill="hold" evtFilter="cancelBubble" nodeType="interactiveSeq">
                    <p:stCondLst>
                      <p:cond evt="onMediaBookmark" delay="0">
                        <p:tgtEl>
                          <p14:bmkTgt spid="6" bmkName="Movie3Columnsparklines_VF102206544从而了解加拿大、欧洲和美国这三个地区的总计数据。153900"/>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clickEffect">
                                      <p:stCondLst>
                                        <p:cond delay="100"/>
                                      </p:stCondLst>
                                      <p:childTnLst>
                                        <p:animEffect transition="out" filter="fade">
                                          <p:cBhvr>
                                            <p:cTn id="362" dur="500"/>
                                            <p:tgtEl>
                                              <p:spTgt spid="36"/>
                                            </p:tgtEl>
                                          </p:cBhvr>
                                        </p:animEffect>
                                        <p:set>
                                          <p:cBhvr>
                                            <p:cTn id="36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从而了解加拿大、欧洲和美国这三个地区的总计数据。153900"/>
                      </p:tgtEl>
                    </p:cond>
                  </p:nextCondLst>
                </p:seq>
                <p:seq concurrent="1" nextAc="seek">
                  <p:cTn id="364" restart="whenNotActive" fill="hold" evtFilter="cancelBubble" nodeType="interactiveSeq">
                    <p:stCondLst>
                      <p:cond evt="onMediaBookmark" delay="0">
                        <p:tgtEl>
                          <p14:bmkTgt spid="6" bmkName="Movie3Columnsparklines_VF102206544我将继续完成这一操作。首先，我选择所有这三组迷你图。154000"/>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clickEffect">
                                      <p:stCondLst>
                                        <p:cond delay="100"/>
                                      </p:stCondLst>
                                      <p:childTnLst>
                                        <p:set>
                                          <p:cBhvr>
                                            <p:cTn id="368" dur="1" fill="hold">
                                              <p:stCondLst>
                                                <p:cond delay="0"/>
                                              </p:stCondLst>
                                            </p:cTn>
                                            <p:tgtEl>
                                              <p:spTgt spid="37"/>
                                            </p:tgtEl>
                                            <p:attrNameLst>
                                              <p:attrName>style.visibility</p:attrName>
                                            </p:attrNameLst>
                                          </p:cBhvr>
                                          <p:to>
                                            <p:strVal val="visible"/>
                                          </p:to>
                                        </p:set>
                                        <p:animEffect transition="in" filter="fade">
                                          <p:cBhvr>
                                            <p:cTn id="369" dur="500"/>
                                            <p:tgtEl>
                                              <p:spTgt spid="37"/>
                                            </p:tgtEl>
                                          </p:cBhvr>
                                        </p:animEffect>
                                      </p:childTnLst>
                                    </p:cTn>
                                  </p:par>
                                </p:childTnLst>
                              </p:cTn>
                            </p:par>
                          </p:childTnLst>
                        </p:cTn>
                      </p:par>
                    </p:childTnLst>
                  </p:cTn>
                  <p:nextCondLst>
                    <p:cond evt="onMediaBookmark" delay="0">
                      <p:tgtEl>
                        <p14:bmkTgt spid="6" bmkName="Movie3Columnsparklines_VF102206544我将继续完成这一操作。首先，我选择所有这三组迷你图。154000"/>
                      </p:tgtEl>
                    </p:cond>
                  </p:nextCondLst>
                </p:seq>
                <p:seq concurrent="1" nextAc="seek">
                  <p:cTn id="370" restart="whenNotActive" fill="hold" evtFilter="cancelBubble" nodeType="interactiveSeq">
                    <p:stCondLst>
                      <p:cond evt="onMediaBookmark" delay="0">
                        <p:tgtEl>
                          <p14:bmkTgt spid="6" bmkName="Movie3Columnsparklines_VF102206544我将继续完成这一操作。首先，我选择所有这三组迷你图。159600"/>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clickEffect">
                                      <p:stCondLst>
                                        <p:cond delay="100"/>
                                      </p:stCondLst>
                                      <p:childTnLst>
                                        <p:animEffect transition="out" filter="fade">
                                          <p:cBhvr>
                                            <p:cTn id="374" dur="500"/>
                                            <p:tgtEl>
                                              <p:spTgt spid="37"/>
                                            </p:tgtEl>
                                          </p:cBhvr>
                                        </p:animEffect>
                                        <p:set>
                                          <p:cBhvr>
                                            <p:cTn id="37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我将继续完成这一操作。首先，我选择所有这三组迷你图。159600"/>
                      </p:tgtEl>
                    </p:cond>
                  </p:nextCondLst>
                </p:seq>
                <p:seq concurrent="1" nextAc="seek">
                  <p:cTn id="376" restart="whenNotActive" fill="hold" evtFilter="cancelBubble" nodeType="interactiveSeq">
                    <p:stCondLst>
                      <p:cond evt="onMediaBookmark" delay="0">
                        <p:tgtEl>
                          <p14:bmkTgt spid="6" bmkName="Movie3Columnsparklines_VF102206544在“设计”选项卡的“清除”组中，选择“清除所选的迷你图组”。159700"/>
                        </p:tgtEl>
                      </p:cond>
                    </p:stCondLst>
                    <p:endSync evt="end" delay="0">
                      <p:rtn val="all"/>
                    </p:endSync>
                    <p:childTnLst>
                      <p:par>
                        <p:cTn id="377" fill="hold">
                          <p:stCondLst>
                            <p:cond delay="0"/>
                          </p:stCondLst>
                          <p:childTnLst>
                            <p:par>
                              <p:cTn id="378" fill="hold">
                                <p:stCondLst>
                                  <p:cond delay="0"/>
                                </p:stCondLst>
                                <p:childTnLst>
                                  <p:par>
                                    <p:cTn id="379" presetID="10" presetClass="entr" presetSubtype="0" fill="hold" grpId="0" nodeType="clickEffect">
                                      <p:stCondLst>
                                        <p:cond delay="100"/>
                                      </p:stCondLst>
                                      <p:childTnLst>
                                        <p:set>
                                          <p:cBhvr>
                                            <p:cTn id="380" dur="1" fill="hold">
                                              <p:stCondLst>
                                                <p:cond delay="0"/>
                                              </p:stCondLst>
                                            </p:cTn>
                                            <p:tgtEl>
                                              <p:spTgt spid="38"/>
                                            </p:tgtEl>
                                            <p:attrNameLst>
                                              <p:attrName>style.visibility</p:attrName>
                                            </p:attrNameLst>
                                          </p:cBhvr>
                                          <p:to>
                                            <p:strVal val="visible"/>
                                          </p:to>
                                        </p:set>
                                        <p:animEffect transition="in" filter="fade">
                                          <p:cBhvr>
                                            <p:cTn id="381" dur="500"/>
                                            <p:tgtEl>
                                              <p:spTgt spid="38"/>
                                            </p:tgtEl>
                                          </p:cBhvr>
                                        </p:animEffect>
                                      </p:childTnLst>
                                    </p:cTn>
                                  </p:par>
                                </p:childTnLst>
                              </p:cTn>
                            </p:par>
                          </p:childTnLst>
                        </p:cTn>
                      </p:par>
                    </p:childTnLst>
                  </p:cTn>
                  <p:nextCondLst>
                    <p:cond evt="onMediaBookmark" delay="0">
                      <p:tgtEl>
                        <p14:bmkTgt spid="6" bmkName="Movie3Columnsparklines_VF102206544在“设计”选项卡的“清除”组中，选择“清除所选的迷你图组”。159700"/>
                      </p:tgtEl>
                    </p:cond>
                  </p:nextCondLst>
                </p:seq>
                <p:seq concurrent="1" nextAc="seek">
                  <p:cTn id="382" restart="whenNotActive" fill="hold" evtFilter="cancelBubble" nodeType="interactiveSeq">
                    <p:stCondLst>
                      <p:cond evt="onMediaBookmark" delay="0">
                        <p:tgtEl>
                          <p14:bmkTgt spid="6" bmkName="Movie3Columnsparklines_VF102206544在“设计”选项卡的“清除”组中，选择“清除所选的迷你图组”。165900"/>
                        </p:tgtEl>
                      </p:cond>
                    </p:stCondLst>
                    <p:endSync evt="end" delay="0">
                      <p:rtn val="all"/>
                    </p:endSync>
                    <p:childTnLst>
                      <p:par>
                        <p:cTn id="383" fill="hold">
                          <p:stCondLst>
                            <p:cond delay="0"/>
                          </p:stCondLst>
                          <p:childTnLst>
                            <p:par>
                              <p:cTn id="384" fill="hold">
                                <p:stCondLst>
                                  <p:cond delay="0"/>
                                </p:stCondLst>
                                <p:childTnLst>
                                  <p:par>
                                    <p:cTn id="385" presetID="10" presetClass="exit" presetSubtype="0" fill="hold" grpId="1" nodeType="clickEffect">
                                      <p:stCondLst>
                                        <p:cond delay="100"/>
                                      </p:stCondLst>
                                      <p:childTnLst>
                                        <p:animEffect transition="out" filter="fade">
                                          <p:cBhvr>
                                            <p:cTn id="386" dur="500"/>
                                            <p:tgtEl>
                                              <p:spTgt spid="38"/>
                                            </p:tgtEl>
                                          </p:cBhvr>
                                        </p:animEffect>
                                        <p:set>
                                          <p:cBhvr>
                                            <p:cTn id="38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在“设计”选项卡的“清除”组中，选择“清除所选的迷你图组”。165900"/>
                      </p:tgtEl>
                    </p:cond>
                  </p:nextCondLst>
                </p:seq>
                <p:seq concurrent="1" nextAc="seek">
                  <p:cTn id="388" restart="whenNotActive" fill="hold" evtFilter="cancelBubble" nodeType="interactiveSeq">
                    <p:stCondLst>
                      <p:cond evt="onMediaBookmark" delay="0">
                        <p:tgtEl>
                          <p14:bmkTgt spid="6" bmkName="Movie3Columnsparklines_VF102206544接下来，我希望要创建的柱形迷你图比普通迷你图大一些，166000"/>
                        </p:tgtEl>
                      </p:cond>
                    </p:stCondLst>
                    <p:endSync evt="end" delay="0">
                      <p:rtn val="all"/>
                    </p:endSync>
                    <p:childTnLst>
                      <p:par>
                        <p:cTn id="389" fill="hold">
                          <p:stCondLst>
                            <p:cond delay="0"/>
                          </p:stCondLst>
                          <p:childTnLst>
                            <p:par>
                              <p:cTn id="390" fill="hold">
                                <p:stCondLst>
                                  <p:cond delay="0"/>
                                </p:stCondLst>
                                <p:childTnLst>
                                  <p:par>
                                    <p:cTn id="391" presetID="10" presetClass="entr" presetSubtype="0" fill="hold" grpId="0" nodeType="clickEffect">
                                      <p:stCondLst>
                                        <p:cond delay="100"/>
                                      </p:stCondLst>
                                      <p:childTnLst>
                                        <p:set>
                                          <p:cBhvr>
                                            <p:cTn id="392" dur="1" fill="hold">
                                              <p:stCondLst>
                                                <p:cond delay="0"/>
                                              </p:stCondLst>
                                            </p:cTn>
                                            <p:tgtEl>
                                              <p:spTgt spid="39"/>
                                            </p:tgtEl>
                                            <p:attrNameLst>
                                              <p:attrName>style.visibility</p:attrName>
                                            </p:attrNameLst>
                                          </p:cBhvr>
                                          <p:to>
                                            <p:strVal val="visible"/>
                                          </p:to>
                                        </p:set>
                                        <p:animEffect transition="in" filter="fade">
                                          <p:cBhvr>
                                            <p:cTn id="393" dur="500"/>
                                            <p:tgtEl>
                                              <p:spTgt spid="39"/>
                                            </p:tgtEl>
                                          </p:cBhvr>
                                        </p:animEffect>
                                      </p:childTnLst>
                                    </p:cTn>
                                  </p:par>
                                </p:childTnLst>
                              </p:cTn>
                            </p:par>
                          </p:childTnLst>
                        </p:cTn>
                      </p:par>
                    </p:childTnLst>
                  </p:cTn>
                  <p:nextCondLst>
                    <p:cond evt="onMediaBookmark" delay="0">
                      <p:tgtEl>
                        <p14:bmkTgt spid="6" bmkName="Movie3Columnsparklines_VF102206544接下来，我希望要创建的柱形迷你图比普通迷你图大一些，166000"/>
                      </p:tgtEl>
                    </p:cond>
                  </p:nextCondLst>
                </p:seq>
                <p:seq concurrent="1" nextAc="seek">
                  <p:cTn id="394" restart="whenNotActive" fill="hold" evtFilter="cancelBubble" nodeType="interactiveSeq">
                    <p:stCondLst>
                      <p:cond evt="onMediaBookmark" delay="0">
                        <p:tgtEl>
                          <p14:bmkTgt spid="6" bmkName="Movie3Columnsparklines_VF102206544接下来，我希望要创建的柱形迷你图比普通迷你图大一些，171233"/>
                        </p:tgtEl>
                      </p:cond>
                    </p:stCondLst>
                    <p:endSync evt="end" delay="0">
                      <p:rtn val="all"/>
                    </p:endSync>
                    <p:childTnLst>
                      <p:par>
                        <p:cTn id="395" fill="hold">
                          <p:stCondLst>
                            <p:cond delay="0"/>
                          </p:stCondLst>
                          <p:childTnLst>
                            <p:par>
                              <p:cTn id="396" fill="hold">
                                <p:stCondLst>
                                  <p:cond delay="0"/>
                                </p:stCondLst>
                                <p:childTnLst>
                                  <p:par>
                                    <p:cTn id="397" presetID="10" presetClass="exit" presetSubtype="0" fill="hold" grpId="1" nodeType="clickEffect">
                                      <p:stCondLst>
                                        <p:cond delay="100"/>
                                      </p:stCondLst>
                                      <p:childTnLst>
                                        <p:animEffect transition="out" filter="fade">
                                          <p:cBhvr>
                                            <p:cTn id="398" dur="500"/>
                                            <p:tgtEl>
                                              <p:spTgt spid="39"/>
                                            </p:tgtEl>
                                          </p:cBhvr>
                                        </p:animEffect>
                                        <p:set>
                                          <p:cBhvr>
                                            <p:cTn id="39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接下来，我希望要创建的柱形迷你图比普通迷你图大一些，171233"/>
                      </p:tgtEl>
                    </p:cond>
                  </p:nextCondLst>
                </p:seq>
                <p:seq concurrent="1" nextAc="seek">
                  <p:cTn id="400" restart="whenNotActive" fill="hold" evtFilter="cancelBubble" nodeType="interactiveSeq">
                    <p:stCondLst>
                      <p:cond evt="onMediaBookmark" delay="0">
                        <p:tgtEl>
                          <p14:bmkTgt spid="6" bmkName="Movie3Columnsparklines_VF102206544于是，我合并这三个单元格。171333"/>
                        </p:tgtEl>
                      </p:cond>
                    </p:stCondLst>
                    <p:endSync evt="end" delay="0">
                      <p:rtn val="all"/>
                    </p:endSync>
                    <p:childTnLst>
                      <p:par>
                        <p:cTn id="401" fill="hold">
                          <p:stCondLst>
                            <p:cond delay="0"/>
                          </p:stCondLst>
                          <p:childTnLst>
                            <p:par>
                              <p:cTn id="402" fill="hold">
                                <p:stCondLst>
                                  <p:cond delay="0"/>
                                </p:stCondLst>
                                <p:childTnLst>
                                  <p:par>
                                    <p:cTn id="403" presetID="10" presetClass="entr" presetSubtype="0" fill="hold" grpId="0" nodeType="clickEffect">
                                      <p:stCondLst>
                                        <p:cond delay="100"/>
                                      </p:stCondLst>
                                      <p:childTnLst>
                                        <p:set>
                                          <p:cBhvr>
                                            <p:cTn id="404" dur="1" fill="hold">
                                              <p:stCondLst>
                                                <p:cond delay="0"/>
                                              </p:stCondLst>
                                            </p:cTn>
                                            <p:tgtEl>
                                              <p:spTgt spid="40"/>
                                            </p:tgtEl>
                                            <p:attrNameLst>
                                              <p:attrName>style.visibility</p:attrName>
                                            </p:attrNameLst>
                                          </p:cBhvr>
                                          <p:to>
                                            <p:strVal val="visible"/>
                                          </p:to>
                                        </p:set>
                                        <p:animEffect transition="in" filter="fade">
                                          <p:cBhvr>
                                            <p:cTn id="405" dur="500"/>
                                            <p:tgtEl>
                                              <p:spTgt spid="40"/>
                                            </p:tgtEl>
                                          </p:cBhvr>
                                        </p:animEffect>
                                      </p:childTnLst>
                                    </p:cTn>
                                  </p:par>
                                </p:childTnLst>
                              </p:cTn>
                            </p:par>
                          </p:childTnLst>
                        </p:cTn>
                      </p:par>
                    </p:childTnLst>
                  </p:cTn>
                  <p:nextCondLst>
                    <p:cond evt="onMediaBookmark" delay="0">
                      <p:tgtEl>
                        <p14:bmkTgt spid="6" bmkName="Movie3Columnsparklines_VF102206544于是，我合并这三个单元格。171333"/>
                      </p:tgtEl>
                    </p:cond>
                  </p:nextCondLst>
                </p:seq>
                <p:seq concurrent="1" nextAc="seek">
                  <p:cTn id="406" restart="whenNotActive" fill="hold" evtFilter="cancelBubble" nodeType="interactiveSeq">
                    <p:stCondLst>
                      <p:cond evt="onMediaBookmark" delay="0">
                        <p:tgtEl>
                          <p14:bmkTgt spid="6" bmkName="Movie3Columnsparklines_VF102206544于是，我合并这三个单元格。174300"/>
                        </p:tgtEl>
                      </p:cond>
                    </p:stCondLst>
                    <p:endSync evt="end" delay="0">
                      <p:rtn val="all"/>
                    </p:endSync>
                    <p:childTnLst>
                      <p:par>
                        <p:cTn id="407" fill="hold">
                          <p:stCondLst>
                            <p:cond delay="0"/>
                          </p:stCondLst>
                          <p:childTnLst>
                            <p:par>
                              <p:cTn id="408" fill="hold">
                                <p:stCondLst>
                                  <p:cond delay="0"/>
                                </p:stCondLst>
                                <p:childTnLst>
                                  <p:par>
                                    <p:cTn id="409" presetID="10" presetClass="exit" presetSubtype="0" fill="hold" grpId="1" nodeType="clickEffect">
                                      <p:stCondLst>
                                        <p:cond delay="100"/>
                                      </p:stCondLst>
                                      <p:childTnLst>
                                        <p:animEffect transition="out" filter="fade">
                                          <p:cBhvr>
                                            <p:cTn id="410" dur="500"/>
                                            <p:tgtEl>
                                              <p:spTgt spid="40"/>
                                            </p:tgtEl>
                                          </p:cBhvr>
                                        </p:animEffect>
                                        <p:set>
                                          <p:cBhvr>
                                            <p:cTn id="41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于是，我合并这三个单元格。174300"/>
                      </p:tgtEl>
                    </p:cond>
                  </p:nextCondLst>
                </p:seq>
                <p:seq concurrent="1" nextAc="seek">
                  <p:cTn id="412" restart="whenNotActive" fill="hold" evtFilter="cancelBubble" nodeType="interactiveSeq">
                    <p:stCondLst>
                      <p:cond evt="onMediaBookmark" delay="0">
                        <p:tgtEl>
                          <p14:bmkTgt spid="6" bmkName="Movie3Columnsparklines_VF102206544在“开始”选项卡的“对齐方式”组中，174400"/>
                        </p:tgtEl>
                      </p:cond>
                    </p:stCondLst>
                    <p:endSync evt="end" delay="0">
                      <p:rtn val="all"/>
                    </p:endSync>
                    <p:childTnLst>
                      <p:par>
                        <p:cTn id="413" fill="hold">
                          <p:stCondLst>
                            <p:cond delay="0"/>
                          </p:stCondLst>
                          <p:childTnLst>
                            <p:par>
                              <p:cTn id="414" fill="hold">
                                <p:stCondLst>
                                  <p:cond delay="0"/>
                                </p:stCondLst>
                                <p:childTnLst>
                                  <p:par>
                                    <p:cTn id="415" presetID="10" presetClass="entr" presetSubtype="0" fill="hold" grpId="0" nodeType="clickEffect">
                                      <p:stCondLst>
                                        <p:cond delay="100"/>
                                      </p:stCondLst>
                                      <p:childTnLst>
                                        <p:set>
                                          <p:cBhvr>
                                            <p:cTn id="416" dur="1" fill="hold">
                                              <p:stCondLst>
                                                <p:cond delay="0"/>
                                              </p:stCondLst>
                                            </p:cTn>
                                            <p:tgtEl>
                                              <p:spTgt spid="41"/>
                                            </p:tgtEl>
                                            <p:attrNameLst>
                                              <p:attrName>style.visibility</p:attrName>
                                            </p:attrNameLst>
                                          </p:cBhvr>
                                          <p:to>
                                            <p:strVal val="visible"/>
                                          </p:to>
                                        </p:set>
                                        <p:animEffect transition="in" filter="fade">
                                          <p:cBhvr>
                                            <p:cTn id="417" dur="500"/>
                                            <p:tgtEl>
                                              <p:spTgt spid="41"/>
                                            </p:tgtEl>
                                          </p:cBhvr>
                                        </p:animEffect>
                                      </p:childTnLst>
                                    </p:cTn>
                                  </p:par>
                                </p:childTnLst>
                              </p:cTn>
                            </p:par>
                          </p:childTnLst>
                        </p:cTn>
                      </p:par>
                    </p:childTnLst>
                  </p:cTn>
                  <p:nextCondLst>
                    <p:cond evt="onMediaBookmark" delay="0">
                      <p:tgtEl>
                        <p14:bmkTgt spid="6" bmkName="Movie3Columnsparklines_VF102206544在“开始”选项卡的“对齐方式”组中，174400"/>
                      </p:tgtEl>
                    </p:cond>
                  </p:nextCondLst>
                </p:seq>
                <p:seq concurrent="1" nextAc="seek">
                  <p:cTn id="418" restart="whenNotActive" fill="hold" evtFilter="cancelBubble" nodeType="interactiveSeq">
                    <p:stCondLst>
                      <p:cond evt="onMediaBookmark" delay="0">
                        <p:tgtEl>
                          <p14:bmkTgt spid="6" bmkName="Movie3Columnsparklines_VF102206544在“开始”选项卡的“对齐方式”组中，177300"/>
                        </p:tgtEl>
                      </p:cond>
                    </p:stCondLst>
                    <p:endSync evt="end" delay="0">
                      <p:rtn val="all"/>
                    </p:endSync>
                    <p:childTnLst>
                      <p:par>
                        <p:cTn id="419" fill="hold">
                          <p:stCondLst>
                            <p:cond delay="0"/>
                          </p:stCondLst>
                          <p:childTnLst>
                            <p:par>
                              <p:cTn id="420" fill="hold">
                                <p:stCondLst>
                                  <p:cond delay="0"/>
                                </p:stCondLst>
                                <p:childTnLst>
                                  <p:par>
                                    <p:cTn id="421" presetID="10" presetClass="exit" presetSubtype="0" fill="hold" grpId="1" nodeType="clickEffect">
                                      <p:stCondLst>
                                        <p:cond delay="100"/>
                                      </p:stCondLst>
                                      <p:childTnLst>
                                        <p:animEffect transition="out" filter="fade">
                                          <p:cBhvr>
                                            <p:cTn id="422" dur="500"/>
                                            <p:tgtEl>
                                              <p:spTgt spid="41"/>
                                            </p:tgtEl>
                                          </p:cBhvr>
                                        </p:animEffect>
                                        <p:set>
                                          <p:cBhvr>
                                            <p:cTn id="42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在“开始”选项卡的“对齐方式”组中，177300"/>
                      </p:tgtEl>
                    </p:cond>
                  </p:nextCondLst>
                </p:seq>
                <p:seq concurrent="1" nextAc="seek">
                  <p:cTn id="424" restart="whenNotActive" fill="hold" evtFilter="cancelBubble" nodeType="interactiveSeq">
                    <p:stCondLst>
                      <p:cond evt="onMediaBookmark" delay="0">
                        <p:tgtEl>
                          <p14:bmkTgt spid="6" bmkName="Movie3Columnsparklines_VF102206544单击“合并单元格”。然后，选择这三个单元格，按键盘上的F4键可以恢复上一个操作，177400"/>
                        </p:tgtEl>
                      </p:cond>
                    </p:stCondLst>
                    <p:endSync evt="end" delay="0">
                      <p:rtn val="all"/>
                    </p:endSync>
                    <p:childTnLst>
                      <p:par>
                        <p:cTn id="425" fill="hold">
                          <p:stCondLst>
                            <p:cond delay="0"/>
                          </p:stCondLst>
                          <p:childTnLst>
                            <p:par>
                              <p:cTn id="426" fill="hold">
                                <p:stCondLst>
                                  <p:cond delay="0"/>
                                </p:stCondLst>
                                <p:childTnLst>
                                  <p:par>
                                    <p:cTn id="427" presetID="10" presetClass="entr" presetSubtype="0" fill="hold" grpId="0" nodeType="clickEffect">
                                      <p:stCondLst>
                                        <p:cond delay="100"/>
                                      </p:stCondLst>
                                      <p:childTnLst>
                                        <p:set>
                                          <p:cBhvr>
                                            <p:cTn id="428" dur="1" fill="hold">
                                              <p:stCondLst>
                                                <p:cond delay="0"/>
                                              </p:stCondLst>
                                            </p:cTn>
                                            <p:tgtEl>
                                              <p:spTgt spid="42"/>
                                            </p:tgtEl>
                                            <p:attrNameLst>
                                              <p:attrName>style.visibility</p:attrName>
                                            </p:attrNameLst>
                                          </p:cBhvr>
                                          <p:to>
                                            <p:strVal val="visible"/>
                                          </p:to>
                                        </p:set>
                                        <p:animEffect transition="in" filter="fade">
                                          <p:cBhvr>
                                            <p:cTn id="429" dur="500"/>
                                            <p:tgtEl>
                                              <p:spTgt spid="42"/>
                                            </p:tgtEl>
                                          </p:cBhvr>
                                        </p:animEffect>
                                      </p:childTnLst>
                                    </p:cTn>
                                  </p:par>
                                </p:childTnLst>
                              </p:cTn>
                            </p:par>
                          </p:childTnLst>
                        </p:cTn>
                      </p:par>
                    </p:childTnLst>
                  </p:cTn>
                  <p:nextCondLst>
                    <p:cond evt="onMediaBookmark" delay="0">
                      <p:tgtEl>
                        <p14:bmkTgt spid="6" bmkName="Movie3Columnsparklines_VF102206544单击“合并单元格”。然后，选择这三个单元格，按键盘上的F4键可以恢复上一个操作，177400"/>
                      </p:tgtEl>
                    </p:cond>
                  </p:nextCondLst>
                </p:seq>
                <p:seq concurrent="1" nextAc="seek">
                  <p:cTn id="430" restart="whenNotActive" fill="hold" evtFilter="cancelBubble" nodeType="interactiveSeq">
                    <p:stCondLst>
                      <p:cond evt="onMediaBookmark" delay="0">
                        <p:tgtEl>
                          <p14:bmkTgt spid="6" bmkName="Movie3Columnsparklines_VF102206544单击“合并单元格”。然后，选择这三个单元格，按键盘上的F4键可以恢复上一个操作，186967"/>
                        </p:tgtEl>
                      </p:cond>
                    </p:stCondLst>
                    <p:endSync evt="end" delay="0">
                      <p:rtn val="all"/>
                    </p:endSync>
                    <p:childTnLst>
                      <p:par>
                        <p:cTn id="431" fill="hold">
                          <p:stCondLst>
                            <p:cond delay="0"/>
                          </p:stCondLst>
                          <p:childTnLst>
                            <p:par>
                              <p:cTn id="432" fill="hold">
                                <p:stCondLst>
                                  <p:cond delay="0"/>
                                </p:stCondLst>
                                <p:childTnLst>
                                  <p:par>
                                    <p:cTn id="433" presetID="10" presetClass="exit" presetSubtype="0" fill="hold" grpId="1" nodeType="clickEffect">
                                      <p:stCondLst>
                                        <p:cond delay="100"/>
                                      </p:stCondLst>
                                      <p:childTnLst>
                                        <p:animEffect transition="out" filter="fade">
                                          <p:cBhvr>
                                            <p:cTn id="434" dur="500"/>
                                            <p:tgtEl>
                                              <p:spTgt spid="42"/>
                                            </p:tgtEl>
                                          </p:cBhvr>
                                        </p:animEffect>
                                        <p:set>
                                          <p:cBhvr>
                                            <p:cTn id="43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单击“合并单元格”。然后，选择这三个单元格，按键盘上的F4键可以恢复上一个操作，186967"/>
                      </p:tgtEl>
                    </p:cond>
                  </p:nextCondLst>
                </p:seq>
                <p:seq concurrent="1" nextAc="seek">
                  <p:cTn id="436" restart="whenNotActive" fill="hold" evtFilter="cancelBubble" nodeType="interactiveSeq">
                    <p:stCondLst>
                      <p:cond evt="onMediaBookmark" delay="0">
                        <p:tgtEl>
                          <p14:bmkTgt spid="6" bmkName="Movie3Columnsparklines_VF102206544或者更准确地说，是再次执行上一个操作。我将选择这三个单元格并再次按F4。187067"/>
                        </p:tgtEl>
                      </p:cond>
                    </p:stCondLst>
                    <p:endSync evt="end" delay="0">
                      <p:rtn val="all"/>
                    </p:endSync>
                    <p:childTnLst>
                      <p:par>
                        <p:cTn id="437" fill="hold">
                          <p:stCondLst>
                            <p:cond delay="0"/>
                          </p:stCondLst>
                          <p:childTnLst>
                            <p:par>
                              <p:cTn id="438" fill="hold">
                                <p:stCondLst>
                                  <p:cond delay="0"/>
                                </p:stCondLst>
                                <p:childTnLst>
                                  <p:par>
                                    <p:cTn id="439" presetID="10" presetClass="entr" presetSubtype="0" fill="hold" grpId="0" nodeType="clickEffect">
                                      <p:stCondLst>
                                        <p:cond delay="100"/>
                                      </p:stCondLst>
                                      <p:childTnLst>
                                        <p:set>
                                          <p:cBhvr>
                                            <p:cTn id="440" dur="1" fill="hold">
                                              <p:stCondLst>
                                                <p:cond delay="0"/>
                                              </p:stCondLst>
                                            </p:cTn>
                                            <p:tgtEl>
                                              <p:spTgt spid="43"/>
                                            </p:tgtEl>
                                            <p:attrNameLst>
                                              <p:attrName>style.visibility</p:attrName>
                                            </p:attrNameLst>
                                          </p:cBhvr>
                                          <p:to>
                                            <p:strVal val="visible"/>
                                          </p:to>
                                        </p:set>
                                        <p:animEffect transition="in" filter="fade">
                                          <p:cBhvr>
                                            <p:cTn id="441" dur="500"/>
                                            <p:tgtEl>
                                              <p:spTgt spid="43"/>
                                            </p:tgtEl>
                                          </p:cBhvr>
                                        </p:animEffect>
                                      </p:childTnLst>
                                    </p:cTn>
                                  </p:par>
                                </p:childTnLst>
                              </p:cTn>
                            </p:par>
                          </p:childTnLst>
                        </p:cTn>
                      </p:par>
                    </p:childTnLst>
                  </p:cTn>
                  <p:nextCondLst>
                    <p:cond evt="onMediaBookmark" delay="0">
                      <p:tgtEl>
                        <p14:bmkTgt spid="6" bmkName="Movie3Columnsparklines_VF102206544或者更准确地说，是再次执行上一个操作。我将选择这三个单元格并再次按F4。187067"/>
                      </p:tgtEl>
                    </p:cond>
                  </p:nextCondLst>
                </p:seq>
                <p:seq concurrent="1" nextAc="seek">
                  <p:cTn id="442" restart="whenNotActive" fill="hold" evtFilter="cancelBubble" nodeType="interactiveSeq">
                    <p:stCondLst>
                      <p:cond evt="onMediaBookmark" delay="0">
                        <p:tgtEl>
                          <p14:bmkTgt spid="6" bmkName="Movie3Columnsparklines_VF102206544或者更准确地说，是再次执行上一个操作。我将选择这三个单元格并再次按F4。194967"/>
                        </p:tgtEl>
                      </p:cond>
                    </p:stCondLst>
                    <p:endSync evt="end" delay="0">
                      <p:rtn val="all"/>
                    </p:endSync>
                    <p:childTnLst>
                      <p:par>
                        <p:cTn id="443" fill="hold">
                          <p:stCondLst>
                            <p:cond delay="0"/>
                          </p:stCondLst>
                          <p:childTnLst>
                            <p:par>
                              <p:cTn id="444" fill="hold">
                                <p:stCondLst>
                                  <p:cond delay="0"/>
                                </p:stCondLst>
                                <p:childTnLst>
                                  <p:par>
                                    <p:cTn id="445" presetID="10" presetClass="exit" presetSubtype="0" fill="hold" grpId="1" nodeType="clickEffect">
                                      <p:stCondLst>
                                        <p:cond delay="100"/>
                                      </p:stCondLst>
                                      <p:childTnLst>
                                        <p:animEffect transition="out" filter="fade">
                                          <p:cBhvr>
                                            <p:cTn id="446" dur="500"/>
                                            <p:tgtEl>
                                              <p:spTgt spid="43"/>
                                            </p:tgtEl>
                                          </p:cBhvr>
                                        </p:animEffect>
                                        <p:set>
                                          <p:cBhvr>
                                            <p:cTn id="44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或者更准确地说，是再次执行上一个操作。我将选择这三个单元格并再次按F4。194967"/>
                      </p:tgtEl>
                    </p:cond>
                  </p:nextCondLst>
                </p:seq>
                <p:seq concurrent="1" nextAc="seek">
                  <p:cTn id="448" restart="whenNotActive" fill="hold" evtFilter="cancelBubble" nodeType="interactiveSeq">
                    <p:stCondLst>
                      <p:cond evt="onMediaBookmark" delay="0">
                        <p:tgtEl>
                          <p14:bmkTgt spid="6" bmkName="Movie3Columnsparklines_VF102206544现在，我可以开始创建柱形迷你图了。195067"/>
                        </p:tgtEl>
                      </p:cond>
                    </p:stCondLst>
                    <p:endSync evt="end" delay="0">
                      <p:rtn val="all"/>
                    </p:endSync>
                    <p:childTnLst>
                      <p:par>
                        <p:cTn id="449" fill="hold">
                          <p:stCondLst>
                            <p:cond delay="0"/>
                          </p:stCondLst>
                          <p:childTnLst>
                            <p:par>
                              <p:cTn id="450" fill="hold">
                                <p:stCondLst>
                                  <p:cond delay="0"/>
                                </p:stCondLst>
                                <p:childTnLst>
                                  <p:par>
                                    <p:cTn id="451" presetID="10" presetClass="entr" presetSubtype="0" fill="hold" grpId="0" nodeType="clickEffect">
                                      <p:stCondLst>
                                        <p:cond delay="100"/>
                                      </p:stCondLst>
                                      <p:childTnLst>
                                        <p:set>
                                          <p:cBhvr>
                                            <p:cTn id="452" dur="1" fill="hold">
                                              <p:stCondLst>
                                                <p:cond delay="0"/>
                                              </p:stCondLst>
                                            </p:cTn>
                                            <p:tgtEl>
                                              <p:spTgt spid="44"/>
                                            </p:tgtEl>
                                            <p:attrNameLst>
                                              <p:attrName>style.visibility</p:attrName>
                                            </p:attrNameLst>
                                          </p:cBhvr>
                                          <p:to>
                                            <p:strVal val="visible"/>
                                          </p:to>
                                        </p:set>
                                        <p:animEffect transition="in" filter="fade">
                                          <p:cBhvr>
                                            <p:cTn id="453" dur="500"/>
                                            <p:tgtEl>
                                              <p:spTgt spid="44"/>
                                            </p:tgtEl>
                                          </p:cBhvr>
                                        </p:animEffect>
                                      </p:childTnLst>
                                    </p:cTn>
                                  </p:par>
                                </p:childTnLst>
                              </p:cTn>
                            </p:par>
                          </p:childTnLst>
                        </p:cTn>
                      </p:par>
                    </p:childTnLst>
                  </p:cTn>
                  <p:nextCondLst>
                    <p:cond evt="onMediaBookmark" delay="0">
                      <p:tgtEl>
                        <p14:bmkTgt spid="6" bmkName="Movie3Columnsparklines_VF102206544现在，我可以开始创建柱形迷你图了。195067"/>
                      </p:tgtEl>
                    </p:cond>
                  </p:nextCondLst>
                </p:seq>
                <p:seq concurrent="1" nextAc="seek">
                  <p:cTn id="454" restart="whenNotActive" fill="hold" evtFilter="cancelBubble" nodeType="interactiveSeq">
                    <p:stCondLst>
                      <p:cond evt="onMediaBookmark" delay="0">
                        <p:tgtEl>
                          <p14:bmkTgt spid="6" bmkName="Movie3Columnsparklines_VF102206544现在，我可以开始创建柱形迷你图了。198800"/>
                        </p:tgtEl>
                      </p:cond>
                    </p:stCondLst>
                    <p:endSync evt="end" delay="0">
                      <p:rtn val="all"/>
                    </p:endSync>
                    <p:childTnLst>
                      <p:par>
                        <p:cTn id="455" fill="hold">
                          <p:stCondLst>
                            <p:cond delay="0"/>
                          </p:stCondLst>
                          <p:childTnLst>
                            <p:par>
                              <p:cTn id="456" fill="hold">
                                <p:stCondLst>
                                  <p:cond delay="0"/>
                                </p:stCondLst>
                                <p:childTnLst>
                                  <p:par>
                                    <p:cTn id="457" presetID="10" presetClass="exit" presetSubtype="0" fill="hold" grpId="1" nodeType="clickEffect">
                                      <p:stCondLst>
                                        <p:cond delay="100"/>
                                      </p:stCondLst>
                                      <p:childTnLst>
                                        <p:animEffect transition="out" filter="fade">
                                          <p:cBhvr>
                                            <p:cTn id="458" dur="500"/>
                                            <p:tgtEl>
                                              <p:spTgt spid="44"/>
                                            </p:tgtEl>
                                          </p:cBhvr>
                                        </p:animEffect>
                                        <p:set>
                                          <p:cBhvr>
                                            <p:cTn id="45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现在，我可以开始创建柱形迷你图了。198800"/>
                      </p:tgtEl>
                    </p:cond>
                  </p:nextCondLst>
                </p:seq>
                <p:seq concurrent="1" nextAc="seek">
                  <p:cTn id="460" restart="whenNotActive" fill="hold" evtFilter="cancelBubble" nodeType="interactiveSeq">
                    <p:stCondLst>
                      <p:cond evt="onMediaBookmark" delay="0">
                        <p:tgtEl>
                          <p14:bmkTgt spid="6" bmkName="Movie3Columnsparklines_VF102206544首先，我选择“加拿大”的数据。然后，在“插入”选项卡的“迷你图”组中，198900"/>
                        </p:tgtEl>
                      </p:cond>
                    </p:stCondLst>
                    <p:endSync evt="end" delay="0">
                      <p:rtn val="all"/>
                    </p:endSync>
                    <p:childTnLst>
                      <p:par>
                        <p:cTn id="461" fill="hold">
                          <p:stCondLst>
                            <p:cond delay="0"/>
                          </p:stCondLst>
                          <p:childTnLst>
                            <p:par>
                              <p:cTn id="462" fill="hold">
                                <p:stCondLst>
                                  <p:cond delay="0"/>
                                </p:stCondLst>
                                <p:childTnLst>
                                  <p:par>
                                    <p:cTn id="463" presetID="10" presetClass="entr" presetSubtype="0" fill="hold" grpId="0" nodeType="clickEffect">
                                      <p:stCondLst>
                                        <p:cond delay="100"/>
                                      </p:stCondLst>
                                      <p:childTnLst>
                                        <p:set>
                                          <p:cBhvr>
                                            <p:cTn id="464" dur="1" fill="hold">
                                              <p:stCondLst>
                                                <p:cond delay="0"/>
                                              </p:stCondLst>
                                            </p:cTn>
                                            <p:tgtEl>
                                              <p:spTgt spid="45"/>
                                            </p:tgtEl>
                                            <p:attrNameLst>
                                              <p:attrName>style.visibility</p:attrName>
                                            </p:attrNameLst>
                                          </p:cBhvr>
                                          <p:to>
                                            <p:strVal val="visible"/>
                                          </p:to>
                                        </p:set>
                                        <p:animEffect transition="in" filter="fade">
                                          <p:cBhvr>
                                            <p:cTn id="465" dur="500"/>
                                            <p:tgtEl>
                                              <p:spTgt spid="45"/>
                                            </p:tgtEl>
                                          </p:cBhvr>
                                        </p:animEffect>
                                      </p:childTnLst>
                                    </p:cTn>
                                  </p:par>
                                </p:childTnLst>
                              </p:cTn>
                            </p:par>
                          </p:childTnLst>
                        </p:cTn>
                      </p:par>
                    </p:childTnLst>
                  </p:cTn>
                  <p:nextCondLst>
                    <p:cond evt="onMediaBookmark" delay="0">
                      <p:tgtEl>
                        <p14:bmkTgt spid="6" bmkName="Movie3Columnsparklines_VF102206544首先，我选择“加拿大”的数据。然后，在“插入”选项卡的“迷你图”组中，198900"/>
                      </p:tgtEl>
                    </p:cond>
                  </p:nextCondLst>
                </p:seq>
                <p:seq concurrent="1" nextAc="seek">
                  <p:cTn id="466" restart="whenNotActive" fill="hold" evtFilter="cancelBubble" nodeType="interactiveSeq">
                    <p:stCondLst>
                      <p:cond evt="onMediaBookmark" delay="0">
                        <p:tgtEl>
                          <p14:bmkTgt spid="6" bmkName="Movie3Columnsparklines_VF102206544首先，我选择“加拿大”的数据。然后，在“插入”选项卡的“迷你图”组中，207433"/>
                        </p:tgtEl>
                      </p:cond>
                    </p:stCondLst>
                    <p:endSync evt="end" delay="0">
                      <p:rtn val="all"/>
                    </p:endSync>
                    <p:childTnLst>
                      <p:par>
                        <p:cTn id="467" fill="hold">
                          <p:stCondLst>
                            <p:cond delay="0"/>
                          </p:stCondLst>
                          <p:childTnLst>
                            <p:par>
                              <p:cTn id="468" fill="hold">
                                <p:stCondLst>
                                  <p:cond delay="0"/>
                                </p:stCondLst>
                                <p:childTnLst>
                                  <p:par>
                                    <p:cTn id="469" presetID="10" presetClass="exit" presetSubtype="0" fill="hold" grpId="1" nodeType="clickEffect">
                                      <p:stCondLst>
                                        <p:cond delay="100"/>
                                      </p:stCondLst>
                                      <p:childTnLst>
                                        <p:animEffect transition="out" filter="fade">
                                          <p:cBhvr>
                                            <p:cTn id="470" dur="500"/>
                                            <p:tgtEl>
                                              <p:spTgt spid="45"/>
                                            </p:tgtEl>
                                          </p:cBhvr>
                                        </p:animEffect>
                                        <p:set>
                                          <p:cBhvr>
                                            <p:cTn id="47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首先，我选择“加拿大”的数据。然后，在“插入”选项卡的“迷你图”组中，207433"/>
                      </p:tgtEl>
                    </p:cond>
                  </p:nextCondLst>
                </p:seq>
                <p:seq concurrent="1" nextAc="seek">
                  <p:cTn id="472" restart="whenNotActive" fill="hold" evtFilter="cancelBubble" nodeType="interactiveSeq">
                    <p:stCondLst>
                      <p:cond evt="onMediaBookmark" delay="0">
                        <p:tgtEl>
                          <p14:bmkTgt spid="6" bmkName="Movie3Columnsparklines_VF102206544单击“柱形图”。接下来单击这个单元格，我会将迷你图放在这里，然后单击“确定”。207533"/>
                        </p:tgtEl>
                      </p:cond>
                    </p:stCondLst>
                    <p:endSync evt="end" delay="0">
                      <p:rtn val="all"/>
                    </p:endSync>
                    <p:childTnLst>
                      <p:par>
                        <p:cTn id="473" fill="hold">
                          <p:stCondLst>
                            <p:cond delay="0"/>
                          </p:stCondLst>
                          <p:childTnLst>
                            <p:par>
                              <p:cTn id="474" fill="hold">
                                <p:stCondLst>
                                  <p:cond delay="0"/>
                                </p:stCondLst>
                                <p:childTnLst>
                                  <p:par>
                                    <p:cTn id="475" presetID="10" presetClass="entr" presetSubtype="0" fill="hold" grpId="0" nodeType="clickEffect">
                                      <p:stCondLst>
                                        <p:cond delay="100"/>
                                      </p:stCondLst>
                                      <p:childTnLst>
                                        <p:set>
                                          <p:cBhvr>
                                            <p:cTn id="476" dur="1" fill="hold">
                                              <p:stCondLst>
                                                <p:cond delay="0"/>
                                              </p:stCondLst>
                                            </p:cTn>
                                            <p:tgtEl>
                                              <p:spTgt spid="46"/>
                                            </p:tgtEl>
                                            <p:attrNameLst>
                                              <p:attrName>style.visibility</p:attrName>
                                            </p:attrNameLst>
                                          </p:cBhvr>
                                          <p:to>
                                            <p:strVal val="visible"/>
                                          </p:to>
                                        </p:set>
                                        <p:animEffect transition="in" filter="fade">
                                          <p:cBhvr>
                                            <p:cTn id="477" dur="500"/>
                                            <p:tgtEl>
                                              <p:spTgt spid="46"/>
                                            </p:tgtEl>
                                          </p:cBhvr>
                                        </p:animEffect>
                                      </p:childTnLst>
                                    </p:cTn>
                                  </p:par>
                                </p:childTnLst>
                              </p:cTn>
                            </p:par>
                          </p:childTnLst>
                        </p:cTn>
                      </p:par>
                    </p:childTnLst>
                  </p:cTn>
                  <p:nextCondLst>
                    <p:cond evt="onMediaBookmark" delay="0">
                      <p:tgtEl>
                        <p14:bmkTgt spid="6" bmkName="Movie3Columnsparklines_VF102206544单击“柱形图”。接下来单击这个单元格，我会将迷你图放在这里，然后单击“确定”。207533"/>
                      </p:tgtEl>
                    </p:cond>
                  </p:nextCondLst>
                </p:seq>
                <p:seq concurrent="1" nextAc="seek">
                  <p:cTn id="478" restart="whenNotActive" fill="hold" evtFilter="cancelBubble" nodeType="interactiveSeq">
                    <p:stCondLst>
                      <p:cond evt="onMediaBookmark" delay="0">
                        <p:tgtEl>
                          <p14:bmkTgt spid="6" bmkName="Movie3Columnsparklines_VF102206544单击“柱形图”。接下来单击这个单元格，我会将迷你图放在这里，然后单击“确定”。215067"/>
                        </p:tgtEl>
                      </p:cond>
                    </p:stCondLst>
                    <p:endSync evt="end" delay="0">
                      <p:rtn val="all"/>
                    </p:endSync>
                    <p:childTnLst>
                      <p:par>
                        <p:cTn id="479" fill="hold">
                          <p:stCondLst>
                            <p:cond delay="0"/>
                          </p:stCondLst>
                          <p:childTnLst>
                            <p:par>
                              <p:cTn id="480" fill="hold">
                                <p:stCondLst>
                                  <p:cond delay="0"/>
                                </p:stCondLst>
                                <p:childTnLst>
                                  <p:par>
                                    <p:cTn id="481" presetID="10" presetClass="exit" presetSubtype="0" fill="hold" grpId="1" nodeType="clickEffect">
                                      <p:stCondLst>
                                        <p:cond delay="100"/>
                                      </p:stCondLst>
                                      <p:childTnLst>
                                        <p:animEffect transition="out" filter="fade">
                                          <p:cBhvr>
                                            <p:cTn id="482" dur="500"/>
                                            <p:tgtEl>
                                              <p:spTgt spid="46"/>
                                            </p:tgtEl>
                                          </p:cBhvr>
                                        </p:animEffect>
                                        <p:set>
                                          <p:cBhvr>
                                            <p:cTn id="48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单击“柱形图”。接下来单击这个单元格，我会将迷你图放在这里，然后单击“确定”。215067"/>
                      </p:tgtEl>
                    </p:cond>
                  </p:nextCondLst>
                </p:seq>
                <p:seq concurrent="1" nextAc="seek">
                  <p:cTn id="484" restart="whenNotActive" fill="hold" evtFilter="cancelBubble" nodeType="interactiveSeq">
                    <p:stCondLst>
                      <p:cond evt="onMediaBookmark" delay="0">
                        <p:tgtEl>
                          <p14:bmkTgt spid="6" bmkName="Movie3Columnsparklines_VF102206544这时就生成了柱形迷你图。215167"/>
                        </p:tgtEl>
                      </p:cond>
                    </p:stCondLst>
                    <p:endSync evt="end" delay="0">
                      <p:rtn val="all"/>
                    </p:endSync>
                    <p:childTnLst>
                      <p:par>
                        <p:cTn id="485" fill="hold">
                          <p:stCondLst>
                            <p:cond delay="0"/>
                          </p:stCondLst>
                          <p:childTnLst>
                            <p:par>
                              <p:cTn id="486" fill="hold">
                                <p:stCondLst>
                                  <p:cond delay="0"/>
                                </p:stCondLst>
                                <p:childTnLst>
                                  <p:par>
                                    <p:cTn id="487" presetID="10" presetClass="entr" presetSubtype="0" fill="hold" grpId="0" nodeType="clickEffect">
                                      <p:stCondLst>
                                        <p:cond delay="100"/>
                                      </p:stCondLst>
                                      <p:childTnLst>
                                        <p:set>
                                          <p:cBhvr>
                                            <p:cTn id="488" dur="1" fill="hold">
                                              <p:stCondLst>
                                                <p:cond delay="0"/>
                                              </p:stCondLst>
                                            </p:cTn>
                                            <p:tgtEl>
                                              <p:spTgt spid="47"/>
                                            </p:tgtEl>
                                            <p:attrNameLst>
                                              <p:attrName>style.visibility</p:attrName>
                                            </p:attrNameLst>
                                          </p:cBhvr>
                                          <p:to>
                                            <p:strVal val="visible"/>
                                          </p:to>
                                        </p:set>
                                        <p:animEffect transition="in" filter="fade">
                                          <p:cBhvr>
                                            <p:cTn id="489" dur="500"/>
                                            <p:tgtEl>
                                              <p:spTgt spid="47"/>
                                            </p:tgtEl>
                                          </p:cBhvr>
                                        </p:animEffect>
                                      </p:childTnLst>
                                    </p:cTn>
                                  </p:par>
                                </p:childTnLst>
                              </p:cTn>
                            </p:par>
                          </p:childTnLst>
                        </p:cTn>
                      </p:par>
                    </p:childTnLst>
                  </p:cTn>
                  <p:nextCondLst>
                    <p:cond evt="onMediaBookmark" delay="0">
                      <p:tgtEl>
                        <p14:bmkTgt spid="6" bmkName="Movie3Columnsparklines_VF102206544这时就生成了柱形迷你图。215167"/>
                      </p:tgtEl>
                    </p:cond>
                  </p:nextCondLst>
                </p:seq>
                <p:seq concurrent="1" nextAc="seek">
                  <p:cTn id="490" restart="whenNotActive" fill="hold" evtFilter="cancelBubble" nodeType="interactiveSeq">
                    <p:stCondLst>
                      <p:cond evt="onMediaBookmark" delay="0">
                        <p:tgtEl>
                          <p14:bmkTgt spid="6" bmkName="Movie3Columnsparklines_VF102206544这时就生成了柱形迷你图。218867"/>
                        </p:tgtEl>
                      </p:cond>
                    </p:stCondLst>
                    <p:endSync evt="end" delay="0">
                      <p:rtn val="all"/>
                    </p:endSync>
                    <p:childTnLst>
                      <p:par>
                        <p:cTn id="491" fill="hold">
                          <p:stCondLst>
                            <p:cond delay="0"/>
                          </p:stCondLst>
                          <p:childTnLst>
                            <p:par>
                              <p:cTn id="492" fill="hold">
                                <p:stCondLst>
                                  <p:cond delay="0"/>
                                </p:stCondLst>
                                <p:childTnLst>
                                  <p:par>
                                    <p:cTn id="493" presetID="10" presetClass="exit" presetSubtype="0" fill="hold" grpId="1" nodeType="clickEffect">
                                      <p:stCondLst>
                                        <p:cond delay="100"/>
                                      </p:stCondLst>
                                      <p:childTnLst>
                                        <p:animEffect transition="out" filter="fade">
                                          <p:cBhvr>
                                            <p:cTn id="494" dur="500"/>
                                            <p:tgtEl>
                                              <p:spTgt spid="47"/>
                                            </p:tgtEl>
                                          </p:cBhvr>
                                        </p:animEffect>
                                        <p:set>
                                          <p:cBhvr>
                                            <p:cTn id="495"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这时就生成了柱形迷你图。218867"/>
                      </p:tgtEl>
                    </p:cond>
                  </p:nextCondLst>
                </p:seq>
                <p:seq concurrent="1" nextAc="seek">
                  <p:cTn id="496" restart="whenNotActive" fill="hold" evtFilter="cancelBubble" nodeType="interactiveSeq">
                    <p:stCondLst>
                      <p:cond evt="onMediaBookmark" delay="0">
                        <p:tgtEl>
                          <p14:bmkTgt spid="6" bmkName="Movie3Columnsparklines_VF102206544现在对“欧洲”的数据执行相同的操作。218967"/>
                        </p:tgtEl>
                      </p:cond>
                    </p:stCondLst>
                    <p:endSync evt="end" delay="0">
                      <p:rtn val="all"/>
                    </p:endSync>
                    <p:childTnLst>
                      <p:par>
                        <p:cTn id="497" fill="hold">
                          <p:stCondLst>
                            <p:cond delay="0"/>
                          </p:stCondLst>
                          <p:childTnLst>
                            <p:par>
                              <p:cTn id="498" fill="hold">
                                <p:stCondLst>
                                  <p:cond delay="0"/>
                                </p:stCondLst>
                                <p:childTnLst>
                                  <p:par>
                                    <p:cTn id="499" presetID="10" presetClass="entr" presetSubtype="0" fill="hold" grpId="0" nodeType="clickEffect">
                                      <p:stCondLst>
                                        <p:cond delay="100"/>
                                      </p:stCondLst>
                                      <p:childTnLst>
                                        <p:set>
                                          <p:cBhvr>
                                            <p:cTn id="500" dur="1" fill="hold">
                                              <p:stCondLst>
                                                <p:cond delay="0"/>
                                              </p:stCondLst>
                                            </p:cTn>
                                            <p:tgtEl>
                                              <p:spTgt spid="48"/>
                                            </p:tgtEl>
                                            <p:attrNameLst>
                                              <p:attrName>style.visibility</p:attrName>
                                            </p:attrNameLst>
                                          </p:cBhvr>
                                          <p:to>
                                            <p:strVal val="visible"/>
                                          </p:to>
                                        </p:set>
                                        <p:animEffect transition="in" filter="fade">
                                          <p:cBhvr>
                                            <p:cTn id="501" dur="500"/>
                                            <p:tgtEl>
                                              <p:spTgt spid="48"/>
                                            </p:tgtEl>
                                          </p:cBhvr>
                                        </p:animEffect>
                                      </p:childTnLst>
                                    </p:cTn>
                                  </p:par>
                                </p:childTnLst>
                              </p:cTn>
                            </p:par>
                          </p:childTnLst>
                        </p:cTn>
                      </p:par>
                    </p:childTnLst>
                  </p:cTn>
                  <p:nextCondLst>
                    <p:cond evt="onMediaBookmark" delay="0">
                      <p:tgtEl>
                        <p14:bmkTgt spid="6" bmkName="Movie3Columnsparklines_VF102206544现在对“欧洲”的数据执行相同的操作。218967"/>
                      </p:tgtEl>
                    </p:cond>
                  </p:nextCondLst>
                </p:seq>
                <p:seq concurrent="1" nextAc="seek">
                  <p:cTn id="502" restart="whenNotActive" fill="hold" evtFilter="cancelBubble" nodeType="interactiveSeq">
                    <p:stCondLst>
                      <p:cond evt="onMediaBookmark" delay="0">
                        <p:tgtEl>
                          <p14:bmkTgt spid="6" bmkName="Movie3Columnsparklines_VF102206544现在对“欧洲”的数据执行相同的操作。222267"/>
                        </p:tgtEl>
                      </p:cond>
                    </p:stCondLst>
                    <p:endSync evt="end" delay="0">
                      <p:rtn val="all"/>
                    </p:endSync>
                    <p:childTnLst>
                      <p:par>
                        <p:cTn id="503" fill="hold">
                          <p:stCondLst>
                            <p:cond delay="0"/>
                          </p:stCondLst>
                          <p:childTnLst>
                            <p:par>
                              <p:cTn id="504" fill="hold">
                                <p:stCondLst>
                                  <p:cond delay="0"/>
                                </p:stCondLst>
                                <p:childTnLst>
                                  <p:par>
                                    <p:cTn id="505" presetID="10" presetClass="exit" presetSubtype="0" fill="hold" grpId="1" nodeType="clickEffect">
                                      <p:stCondLst>
                                        <p:cond delay="100"/>
                                      </p:stCondLst>
                                      <p:childTnLst>
                                        <p:animEffect transition="out" filter="fade">
                                          <p:cBhvr>
                                            <p:cTn id="506" dur="500"/>
                                            <p:tgtEl>
                                              <p:spTgt spid="48"/>
                                            </p:tgtEl>
                                          </p:cBhvr>
                                        </p:animEffect>
                                        <p:set>
                                          <p:cBhvr>
                                            <p:cTn id="507"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现在对“欧洲”的数据执行相同的操作。222267"/>
                      </p:tgtEl>
                    </p:cond>
                  </p:nextCondLst>
                </p:seq>
                <p:seq concurrent="1" nextAc="seek">
                  <p:cTn id="508" restart="whenNotActive" fill="hold" evtFilter="cancelBubble" nodeType="interactiveSeq">
                    <p:stCondLst>
                      <p:cond evt="onMediaBookmark" delay="0">
                        <p:tgtEl>
                          <p14:bmkTgt spid="6" bmkName="Movie3Columnsparklines_VF102206544选择数据、“插入”、“柱形图”，单击希望创建柱形图的位置，然后单击“确定”。222367"/>
                        </p:tgtEl>
                      </p:cond>
                    </p:stCondLst>
                    <p:endSync evt="end" delay="0">
                      <p:rtn val="all"/>
                    </p:endSync>
                    <p:childTnLst>
                      <p:par>
                        <p:cTn id="509" fill="hold">
                          <p:stCondLst>
                            <p:cond delay="0"/>
                          </p:stCondLst>
                          <p:childTnLst>
                            <p:par>
                              <p:cTn id="510" fill="hold">
                                <p:stCondLst>
                                  <p:cond delay="0"/>
                                </p:stCondLst>
                                <p:childTnLst>
                                  <p:par>
                                    <p:cTn id="511" presetID="10" presetClass="entr" presetSubtype="0" fill="hold" grpId="0" nodeType="clickEffect">
                                      <p:stCondLst>
                                        <p:cond delay="100"/>
                                      </p:stCondLst>
                                      <p:childTnLst>
                                        <p:set>
                                          <p:cBhvr>
                                            <p:cTn id="512" dur="1" fill="hold">
                                              <p:stCondLst>
                                                <p:cond delay="0"/>
                                              </p:stCondLst>
                                            </p:cTn>
                                            <p:tgtEl>
                                              <p:spTgt spid="49"/>
                                            </p:tgtEl>
                                            <p:attrNameLst>
                                              <p:attrName>style.visibility</p:attrName>
                                            </p:attrNameLst>
                                          </p:cBhvr>
                                          <p:to>
                                            <p:strVal val="visible"/>
                                          </p:to>
                                        </p:set>
                                        <p:animEffect transition="in" filter="fade">
                                          <p:cBhvr>
                                            <p:cTn id="513" dur="500"/>
                                            <p:tgtEl>
                                              <p:spTgt spid="49"/>
                                            </p:tgtEl>
                                          </p:cBhvr>
                                        </p:animEffect>
                                      </p:childTnLst>
                                    </p:cTn>
                                  </p:par>
                                </p:childTnLst>
                              </p:cTn>
                            </p:par>
                          </p:childTnLst>
                        </p:cTn>
                      </p:par>
                    </p:childTnLst>
                  </p:cTn>
                  <p:nextCondLst>
                    <p:cond evt="onMediaBookmark" delay="0">
                      <p:tgtEl>
                        <p14:bmkTgt spid="6" bmkName="Movie3Columnsparklines_VF102206544选择数据、“插入”、“柱形图”，单击希望创建柱形图的位置，然后单击“确定”。222367"/>
                      </p:tgtEl>
                    </p:cond>
                  </p:nextCondLst>
                </p:seq>
                <p:seq concurrent="1" nextAc="seek">
                  <p:cTn id="514" restart="whenNotActive" fill="hold" evtFilter="cancelBubble" nodeType="interactiveSeq">
                    <p:stCondLst>
                      <p:cond evt="onMediaBookmark" delay="0">
                        <p:tgtEl>
                          <p14:bmkTgt spid="6" bmkName="Movie3Columnsparklines_VF102206544选择数据、“插入”、“柱形图”，单击希望创建柱形图的位置，然后单击“确定”。230633"/>
                        </p:tgtEl>
                      </p:cond>
                    </p:stCondLst>
                    <p:endSync evt="end" delay="0">
                      <p:rtn val="all"/>
                    </p:endSync>
                    <p:childTnLst>
                      <p:par>
                        <p:cTn id="515" fill="hold">
                          <p:stCondLst>
                            <p:cond delay="0"/>
                          </p:stCondLst>
                          <p:childTnLst>
                            <p:par>
                              <p:cTn id="516" fill="hold">
                                <p:stCondLst>
                                  <p:cond delay="0"/>
                                </p:stCondLst>
                                <p:childTnLst>
                                  <p:par>
                                    <p:cTn id="517" presetID="10" presetClass="exit" presetSubtype="0" fill="hold" grpId="1" nodeType="clickEffect">
                                      <p:stCondLst>
                                        <p:cond delay="100"/>
                                      </p:stCondLst>
                                      <p:childTnLst>
                                        <p:animEffect transition="out" filter="fade">
                                          <p:cBhvr>
                                            <p:cTn id="518" dur="500"/>
                                            <p:tgtEl>
                                              <p:spTgt spid="49"/>
                                            </p:tgtEl>
                                          </p:cBhvr>
                                        </p:animEffect>
                                        <p:set>
                                          <p:cBhvr>
                                            <p:cTn id="51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选择数据、“插入”、“柱形图”，单击希望创建柱形图的位置，然后单击“确定”。230633"/>
                      </p:tgtEl>
                    </p:cond>
                  </p:nextCondLst>
                </p:seq>
                <p:seq concurrent="1" nextAc="seek">
                  <p:cTn id="520" restart="whenNotActive" fill="hold" evtFilter="cancelBubble" nodeType="interactiveSeq">
                    <p:stCondLst>
                      <p:cond evt="onMediaBookmark" delay="0">
                        <p:tgtEl>
                          <p14:bmkTgt spid="6" bmkName="Movie3Columnsparklines_VF102206544最后来处理“美国”的数据；230733"/>
                        </p:tgtEl>
                      </p:cond>
                    </p:stCondLst>
                    <p:endSync evt="end" delay="0">
                      <p:rtn val="all"/>
                    </p:endSync>
                    <p:childTnLst>
                      <p:par>
                        <p:cTn id="521" fill="hold">
                          <p:stCondLst>
                            <p:cond delay="0"/>
                          </p:stCondLst>
                          <p:childTnLst>
                            <p:par>
                              <p:cTn id="522" fill="hold">
                                <p:stCondLst>
                                  <p:cond delay="0"/>
                                </p:stCondLst>
                                <p:childTnLst>
                                  <p:par>
                                    <p:cTn id="523" presetID="10" presetClass="entr" presetSubtype="0" fill="hold" grpId="0" nodeType="clickEffect">
                                      <p:stCondLst>
                                        <p:cond delay="100"/>
                                      </p:stCondLst>
                                      <p:childTnLst>
                                        <p:set>
                                          <p:cBhvr>
                                            <p:cTn id="524" dur="1" fill="hold">
                                              <p:stCondLst>
                                                <p:cond delay="0"/>
                                              </p:stCondLst>
                                            </p:cTn>
                                            <p:tgtEl>
                                              <p:spTgt spid="50"/>
                                            </p:tgtEl>
                                            <p:attrNameLst>
                                              <p:attrName>style.visibility</p:attrName>
                                            </p:attrNameLst>
                                          </p:cBhvr>
                                          <p:to>
                                            <p:strVal val="visible"/>
                                          </p:to>
                                        </p:set>
                                        <p:animEffect transition="in" filter="fade">
                                          <p:cBhvr>
                                            <p:cTn id="525" dur="500"/>
                                            <p:tgtEl>
                                              <p:spTgt spid="50"/>
                                            </p:tgtEl>
                                          </p:cBhvr>
                                        </p:animEffect>
                                      </p:childTnLst>
                                    </p:cTn>
                                  </p:par>
                                </p:childTnLst>
                              </p:cTn>
                            </p:par>
                          </p:childTnLst>
                        </p:cTn>
                      </p:par>
                    </p:childTnLst>
                  </p:cTn>
                  <p:nextCondLst>
                    <p:cond evt="onMediaBookmark" delay="0">
                      <p:tgtEl>
                        <p14:bmkTgt spid="6" bmkName="Movie3Columnsparklines_VF102206544最后来处理“美国”的数据；230733"/>
                      </p:tgtEl>
                    </p:cond>
                  </p:nextCondLst>
                </p:seq>
                <p:seq concurrent="1" nextAc="seek">
                  <p:cTn id="526" restart="whenNotActive" fill="hold" evtFilter="cancelBubble" nodeType="interactiveSeq">
                    <p:stCondLst>
                      <p:cond evt="onMediaBookmark" delay="0">
                        <p:tgtEl>
                          <p14:bmkTgt spid="6" bmkName="Movie3Columnsparklines_VF102206544最后来处理“美国”的数据；232933"/>
                        </p:tgtEl>
                      </p:cond>
                    </p:stCondLst>
                    <p:endSync evt="end" delay="0">
                      <p:rtn val="all"/>
                    </p:endSync>
                    <p:childTnLst>
                      <p:par>
                        <p:cTn id="527" fill="hold">
                          <p:stCondLst>
                            <p:cond delay="0"/>
                          </p:stCondLst>
                          <p:childTnLst>
                            <p:par>
                              <p:cTn id="528" fill="hold">
                                <p:stCondLst>
                                  <p:cond delay="0"/>
                                </p:stCondLst>
                                <p:childTnLst>
                                  <p:par>
                                    <p:cTn id="529" presetID="10" presetClass="exit" presetSubtype="0" fill="hold" grpId="1" nodeType="clickEffect">
                                      <p:stCondLst>
                                        <p:cond delay="100"/>
                                      </p:stCondLst>
                                      <p:childTnLst>
                                        <p:animEffect transition="out" filter="fade">
                                          <p:cBhvr>
                                            <p:cTn id="530" dur="500"/>
                                            <p:tgtEl>
                                              <p:spTgt spid="50"/>
                                            </p:tgtEl>
                                          </p:cBhvr>
                                        </p:animEffect>
                                        <p:set>
                                          <p:cBhvr>
                                            <p:cTn id="53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最后来处理“美国”的数据；232933"/>
                      </p:tgtEl>
                    </p:cond>
                  </p:nextCondLst>
                </p:seq>
                <p:seq concurrent="1" nextAc="seek">
                  <p:cTn id="532" restart="whenNotActive" fill="hold" evtFilter="cancelBubble" nodeType="interactiveSeq">
                    <p:stCondLst>
                      <p:cond evt="onMediaBookmark" delay="0">
                        <p:tgtEl>
                          <p14:bmkTgt spid="6" bmkName="Movie3Columnsparklines_VF102206544选择数据、“插入”、“柱形图”，单击这个单元格，然后单击“确定”。233033"/>
                        </p:tgtEl>
                      </p:cond>
                    </p:stCondLst>
                    <p:endSync evt="end" delay="0">
                      <p:rtn val="all"/>
                    </p:endSync>
                    <p:childTnLst>
                      <p:par>
                        <p:cTn id="533" fill="hold">
                          <p:stCondLst>
                            <p:cond delay="0"/>
                          </p:stCondLst>
                          <p:childTnLst>
                            <p:par>
                              <p:cTn id="534" fill="hold">
                                <p:stCondLst>
                                  <p:cond delay="0"/>
                                </p:stCondLst>
                                <p:childTnLst>
                                  <p:par>
                                    <p:cTn id="535" presetID="10" presetClass="entr" presetSubtype="0" fill="hold" grpId="0" nodeType="clickEffect">
                                      <p:stCondLst>
                                        <p:cond delay="100"/>
                                      </p:stCondLst>
                                      <p:childTnLst>
                                        <p:set>
                                          <p:cBhvr>
                                            <p:cTn id="536" dur="1" fill="hold">
                                              <p:stCondLst>
                                                <p:cond delay="0"/>
                                              </p:stCondLst>
                                            </p:cTn>
                                            <p:tgtEl>
                                              <p:spTgt spid="51"/>
                                            </p:tgtEl>
                                            <p:attrNameLst>
                                              <p:attrName>style.visibility</p:attrName>
                                            </p:attrNameLst>
                                          </p:cBhvr>
                                          <p:to>
                                            <p:strVal val="visible"/>
                                          </p:to>
                                        </p:set>
                                        <p:animEffect transition="in" filter="fade">
                                          <p:cBhvr>
                                            <p:cTn id="537" dur="500"/>
                                            <p:tgtEl>
                                              <p:spTgt spid="51"/>
                                            </p:tgtEl>
                                          </p:cBhvr>
                                        </p:animEffect>
                                      </p:childTnLst>
                                    </p:cTn>
                                  </p:par>
                                </p:childTnLst>
                              </p:cTn>
                            </p:par>
                          </p:childTnLst>
                        </p:cTn>
                      </p:par>
                    </p:childTnLst>
                  </p:cTn>
                  <p:nextCondLst>
                    <p:cond evt="onMediaBookmark" delay="0">
                      <p:tgtEl>
                        <p14:bmkTgt spid="6" bmkName="Movie3Columnsparklines_VF102206544选择数据、“插入”、“柱形图”，单击这个单元格，然后单击“确定”。233033"/>
                      </p:tgtEl>
                    </p:cond>
                  </p:nextCondLst>
                </p:seq>
                <p:seq concurrent="1" nextAc="seek">
                  <p:cTn id="538" restart="whenNotActive" fill="hold" evtFilter="cancelBubble" nodeType="interactiveSeq">
                    <p:stCondLst>
                      <p:cond evt="onMediaBookmark" delay="0">
                        <p:tgtEl>
                          <p14:bmkTgt spid="6" bmkName="Movie3Columnsparklines_VF102206544选择数据、“插入”、“柱形图”，单击这个单元格，然后单击“确定”。241000"/>
                        </p:tgtEl>
                      </p:cond>
                    </p:stCondLst>
                    <p:endSync evt="end" delay="0">
                      <p:rtn val="all"/>
                    </p:endSync>
                    <p:childTnLst>
                      <p:par>
                        <p:cTn id="539" fill="hold">
                          <p:stCondLst>
                            <p:cond delay="0"/>
                          </p:stCondLst>
                          <p:childTnLst>
                            <p:par>
                              <p:cTn id="540" fill="hold">
                                <p:stCondLst>
                                  <p:cond delay="0"/>
                                </p:stCondLst>
                                <p:childTnLst>
                                  <p:par>
                                    <p:cTn id="541" presetID="10" presetClass="exit" presetSubtype="0" fill="hold" grpId="1" nodeType="clickEffect">
                                      <p:stCondLst>
                                        <p:cond delay="100"/>
                                      </p:stCondLst>
                                      <p:childTnLst>
                                        <p:animEffect transition="out" filter="fade">
                                          <p:cBhvr>
                                            <p:cTn id="542" dur="500"/>
                                            <p:tgtEl>
                                              <p:spTgt spid="51"/>
                                            </p:tgtEl>
                                          </p:cBhvr>
                                        </p:animEffect>
                                        <p:set>
                                          <p:cBhvr>
                                            <p:cTn id="54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选择数据、“插入”、“柱形图”，单击这个单元格，然后单击“确定”。241000"/>
                      </p:tgtEl>
                    </p:cond>
                  </p:nextCondLst>
                </p:seq>
                <p:seq concurrent="1" nextAc="seek">
                  <p:cTn id="544" restart="whenNotActive" fill="hold" evtFilter="cancelBubble" nodeType="interactiveSeq">
                    <p:stCondLst>
                      <p:cond evt="onMediaBookmark" delay="0">
                        <p:tgtEl>
                          <p14:bmkTgt spid="6" bmkName="Movie3Columnsparklines_VF102206544现在，更高一级的那个经理就可以直观地了解这三个地区中每个地区的总计数据了。241100"/>
                        </p:tgtEl>
                      </p:cond>
                    </p:stCondLst>
                    <p:endSync evt="end" delay="0">
                      <p:rtn val="all"/>
                    </p:endSync>
                    <p:childTnLst>
                      <p:par>
                        <p:cTn id="545" fill="hold">
                          <p:stCondLst>
                            <p:cond delay="0"/>
                          </p:stCondLst>
                          <p:childTnLst>
                            <p:par>
                              <p:cTn id="546" fill="hold">
                                <p:stCondLst>
                                  <p:cond delay="0"/>
                                </p:stCondLst>
                                <p:childTnLst>
                                  <p:par>
                                    <p:cTn id="547" presetID="10" presetClass="entr" presetSubtype="0" fill="hold" grpId="0" nodeType="clickEffect">
                                      <p:stCondLst>
                                        <p:cond delay="100"/>
                                      </p:stCondLst>
                                      <p:childTnLst>
                                        <p:set>
                                          <p:cBhvr>
                                            <p:cTn id="548" dur="1" fill="hold">
                                              <p:stCondLst>
                                                <p:cond delay="0"/>
                                              </p:stCondLst>
                                            </p:cTn>
                                            <p:tgtEl>
                                              <p:spTgt spid="52"/>
                                            </p:tgtEl>
                                            <p:attrNameLst>
                                              <p:attrName>style.visibility</p:attrName>
                                            </p:attrNameLst>
                                          </p:cBhvr>
                                          <p:to>
                                            <p:strVal val="visible"/>
                                          </p:to>
                                        </p:set>
                                        <p:animEffect transition="in" filter="fade">
                                          <p:cBhvr>
                                            <p:cTn id="549" dur="500"/>
                                            <p:tgtEl>
                                              <p:spTgt spid="52"/>
                                            </p:tgtEl>
                                          </p:cBhvr>
                                        </p:animEffect>
                                      </p:childTnLst>
                                    </p:cTn>
                                  </p:par>
                                </p:childTnLst>
                              </p:cTn>
                            </p:par>
                          </p:childTnLst>
                        </p:cTn>
                      </p:par>
                    </p:childTnLst>
                  </p:cTn>
                  <p:nextCondLst>
                    <p:cond evt="onMediaBookmark" delay="0">
                      <p:tgtEl>
                        <p14:bmkTgt spid="6" bmkName="Movie3Columnsparklines_VF102206544现在，更高一级的那个经理就可以直观地了解这三个地区中每个地区的总计数据了。241100"/>
                      </p:tgtEl>
                    </p:cond>
                  </p:nextCondLst>
                </p:seq>
                <p:seq concurrent="1" nextAc="seek">
                  <p:cTn id="550" restart="whenNotActive" fill="hold" evtFilter="cancelBubble" nodeType="interactiveSeq">
                    <p:stCondLst>
                      <p:cond evt="onMediaBookmark" delay="0">
                        <p:tgtEl>
                          <p14:bmkTgt spid="6" bmkName="Movie3Columnsparklines_VF102206544现在，更高一级的那个经理就可以直观地了解这三个地区中每个地区的总计数据了。249067"/>
                        </p:tgtEl>
                      </p:cond>
                    </p:stCondLst>
                    <p:endSync evt="end" delay="0">
                      <p:rtn val="all"/>
                    </p:endSync>
                    <p:childTnLst>
                      <p:par>
                        <p:cTn id="551" fill="hold">
                          <p:stCondLst>
                            <p:cond delay="0"/>
                          </p:stCondLst>
                          <p:childTnLst>
                            <p:par>
                              <p:cTn id="552" fill="hold">
                                <p:stCondLst>
                                  <p:cond delay="0"/>
                                </p:stCondLst>
                                <p:childTnLst>
                                  <p:par>
                                    <p:cTn id="553" presetID="10" presetClass="exit" presetSubtype="0" fill="hold" grpId="1" nodeType="clickEffect">
                                      <p:stCondLst>
                                        <p:cond delay="100"/>
                                      </p:stCondLst>
                                      <p:childTnLst>
                                        <p:animEffect transition="out" filter="fade">
                                          <p:cBhvr>
                                            <p:cTn id="554" dur="500"/>
                                            <p:tgtEl>
                                              <p:spTgt spid="52"/>
                                            </p:tgtEl>
                                          </p:cBhvr>
                                        </p:animEffect>
                                        <p:set>
                                          <p:cBhvr>
                                            <p:cTn id="55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现在，更高一级的那个经理就可以直观地了解这三个地区中每个地区的总计数据了。249067"/>
                      </p:tgtEl>
                    </p:cond>
                  </p:nextCondLst>
                </p:seq>
                <p:seq concurrent="1" nextAc="seek">
                  <p:cTn id="556" restart="whenNotActive" fill="hold" evtFilter="cancelBubble" nodeType="interactiveSeq">
                    <p:stCondLst>
                      <p:cond evt="onMediaBookmark" delay="0">
                        <p:tgtEl>
                          <p14:bmkTgt spid="6" bmkName="Movie3Columnsparklines_VF102206544不过，这里还有一个小问题，就是坐标轴太小，249167"/>
                        </p:tgtEl>
                      </p:cond>
                    </p:stCondLst>
                    <p:endSync evt="end" delay="0">
                      <p:rtn val="all"/>
                    </p:endSync>
                    <p:childTnLst>
                      <p:par>
                        <p:cTn id="557" fill="hold">
                          <p:stCondLst>
                            <p:cond delay="0"/>
                          </p:stCondLst>
                          <p:childTnLst>
                            <p:par>
                              <p:cTn id="558" fill="hold">
                                <p:stCondLst>
                                  <p:cond delay="0"/>
                                </p:stCondLst>
                                <p:childTnLst>
                                  <p:par>
                                    <p:cTn id="559" presetID="10" presetClass="entr" presetSubtype="0" fill="hold" grpId="0" nodeType="clickEffect">
                                      <p:stCondLst>
                                        <p:cond delay="100"/>
                                      </p:stCondLst>
                                      <p:childTnLst>
                                        <p:set>
                                          <p:cBhvr>
                                            <p:cTn id="560" dur="1" fill="hold">
                                              <p:stCondLst>
                                                <p:cond delay="0"/>
                                              </p:stCondLst>
                                            </p:cTn>
                                            <p:tgtEl>
                                              <p:spTgt spid="53"/>
                                            </p:tgtEl>
                                            <p:attrNameLst>
                                              <p:attrName>style.visibility</p:attrName>
                                            </p:attrNameLst>
                                          </p:cBhvr>
                                          <p:to>
                                            <p:strVal val="visible"/>
                                          </p:to>
                                        </p:set>
                                        <p:animEffect transition="in" filter="fade">
                                          <p:cBhvr>
                                            <p:cTn id="561" dur="500"/>
                                            <p:tgtEl>
                                              <p:spTgt spid="53"/>
                                            </p:tgtEl>
                                          </p:cBhvr>
                                        </p:animEffect>
                                      </p:childTnLst>
                                    </p:cTn>
                                  </p:par>
                                </p:childTnLst>
                              </p:cTn>
                            </p:par>
                          </p:childTnLst>
                        </p:cTn>
                      </p:par>
                    </p:childTnLst>
                  </p:cTn>
                  <p:nextCondLst>
                    <p:cond evt="onMediaBookmark" delay="0">
                      <p:tgtEl>
                        <p14:bmkTgt spid="6" bmkName="Movie3Columnsparklines_VF102206544不过，这里还有一个小问题，就是坐标轴太小，249167"/>
                      </p:tgtEl>
                    </p:cond>
                  </p:nextCondLst>
                </p:seq>
                <p:seq concurrent="1" nextAc="seek">
                  <p:cTn id="562" restart="whenNotActive" fill="hold" evtFilter="cancelBubble" nodeType="interactiveSeq">
                    <p:stCondLst>
                      <p:cond evt="onMediaBookmark" delay="0">
                        <p:tgtEl>
                          <p14:bmkTgt spid="6" bmkName="Movie3Columnsparklines_VF102206544不过，这里还有一个小问题，就是坐标轴太小，252833"/>
                        </p:tgtEl>
                      </p:cond>
                    </p:stCondLst>
                    <p:endSync evt="end" delay="0">
                      <p:rtn val="all"/>
                    </p:endSync>
                    <p:childTnLst>
                      <p:par>
                        <p:cTn id="563" fill="hold">
                          <p:stCondLst>
                            <p:cond delay="0"/>
                          </p:stCondLst>
                          <p:childTnLst>
                            <p:par>
                              <p:cTn id="564" fill="hold">
                                <p:stCondLst>
                                  <p:cond delay="0"/>
                                </p:stCondLst>
                                <p:childTnLst>
                                  <p:par>
                                    <p:cTn id="565" presetID="10" presetClass="exit" presetSubtype="0" fill="hold" grpId="1" nodeType="clickEffect">
                                      <p:stCondLst>
                                        <p:cond delay="100"/>
                                      </p:stCondLst>
                                      <p:childTnLst>
                                        <p:animEffect transition="out" filter="fade">
                                          <p:cBhvr>
                                            <p:cTn id="566" dur="500"/>
                                            <p:tgtEl>
                                              <p:spTgt spid="53"/>
                                            </p:tgtEl>
                                          </p:cBhvr>
                                        </p:animEffect>
                                        <p:set>
                                          <p:cBhvr>
                                            <p:cTn id="56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不过，这里还有一个小问题，就是坐标轴太小，252833"/>
                      </p:tgtEl>
                    </p:cond>
                  </p:nextCondLst>
                </p:seq>
                <p:seq concurrent="1" nextAc="seek">
                  <p:cTn id="568" restart="whenNotActive" fill="hold" evtFilter="cancelBubble" nodeType="interactiveSeq">
                    <p:stCondLst>
                      <p:cond evt="onMediaBookmark" delay="0">
                        <p:tgtEl>
                          <p14:bmkTgt spid="6" bmkName="Movie3Columnsparklines_VF102206544很难看出最小值。252933"/>
                        </p:tgtEl>
                      </p:cond>
                    </p:stCondLst>
                    <p:endSync evt="end" delay="0">
                      <p:rtn val="all"/>
                    </p:endSync>
                    <p:childTnLst>
                      <p:par>
                        <p:cTn id="569" fill="hold">
                          <p:stCondLst>
                            <p:cond delay="0"/>
                          </p:stCondLst>
                          <p:childTnLst>
                            <p:par>
                              <p:cTn id="570" fill="hold">
                                <p:stCondLst>
                                  <p:cond delay="0"/>
                                </p:stCondLst>
                                <p:childTnLst>
                                  <p:par>
                                    <p:cTn id="571" presetID="10" presetClass="entr" presetSubtype="0" fill="hold" grpId="0" nodeType="clickEffect">
                                      <p:stCondLst>
                                        <p:cond delay="100"/>
                                      </p:stCondLst>
                                      <p:childTnLst>
                                        <p:set>
                                          <p:cBhvr>
                                            <p:cTn id="572" dur="1" fill="hold">
                                              <p:stCondLst>
                                                <p:cond delay="0"/>
                                              </p:stCondLst>
                                            </p:cTn>
                                            <p:tgtEl>
                                              <p:spTgt spid="54"/>
                                            </p:tgtEl>
                                            <p:attrNameLst>
                                              <p:attrName>style.visibility</p:attrName>
                                            </p:attrNameLst>
                                          </p:cBhvr>
                                          <p:to>
                                            <p:strVal val="visible"/>
                                          </p:to>
                                        </p:set>
                                        <p:animEffect transition="in" filter="fade">
                                          <p:cBhvr>
                                            <p:cTn id="573" dur="500"/>
                                            <p:tgtEl>
                                              <p:spTgt spid="54"/>
                                            </p:tgtEl>
                                          </p:cBhvr>
                                        </p:animEffect>
                                      </p:childTnLst>
                                    </p:cTn>
                                  </p:par>
                                </p:childTnLst>
                              </p:cTn>
                            </p:par>
                          </p:childTnLst>
                        </p:cTn>
                      </p:par>
                    </p:childTnLst>
                  </p:cTn>
                  <p:nextCondLst>
                    <p:cond evt="onMediaBookmark" delay="0">
                      <p:tgtEl>
                        <p14:bmkTgt spid="6" bmkName="Movie3Columnsparklines_VF102206544很难看出最小值。252933"/>
                      </p:tgtEl>
                    </p:cond>
                  </p:nextCondLst>
                </p:seq>
                <p:seq concurrent="1" nextAc="seek">
                  <p:cTn id="574" restart="whenNotActive" fill="hold" evtFilter="cancelBubble" nodeType="interactiveSeq">
                    <p:stCondLst>
                      <p:cond evt="onMediaBookmark" delay="0">
                        <p:tgtEl>
                          <p14:bmkTgt spid="6" bmkName="Movie3Columnsparklines_VF102206544很难看出最小值。254933"/>
                        </p:tgtEl>
                      </p:cond>
                    </p:stCondLst>
                    <p:endSync evt="end" delay="0">
                      <p:rtn val="all"/>
                    </p:endSync>
                    <p:childTnLst>
                      <p:par>
                        <p:cTn id="575" fill="hold">
                          <p:stCondLst>
                            <p:cond delay="0"/>
                          </p:stCondLst>
                          <p:childTnLst>
                            <p:par>
                              <p:cTn id="576" fill="hold">
                                <p:stCondLst>
                                  <p:cond delay="0"/>
                                </p:stCondLst>
                                <p:childTnLst>
                                  <p:par>
                                    <p:cTn id="577" presetID="10" presetClass="exit" presetSubtype="0" fill="hold" grpId="1" nodeType="clickEffect">
                                      <p:stCondLst>
                                        <p:cond delay="100"/>
                                      </p:stCondLst>
                                      <p:childTnLst>
                                        <p:animEffect transition="out" filter="fade">
                                          <p:cBhvr>
                                            <p:cTn id="578" dur="500"/>
                                            <p:tgtEl>
                                              <p:spTgt spid="54"/>
                                            </p:tgtEl>
                                          </p:cBhvr>
                                        </p:animEffect>
                                        <p:set>
                                          <p:cBhvr>
                                            <p:cTn id="57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很难看出最小值。254933"/>
                      </p:tgtEl>
                    </p:cond>
                  </p:nextCondLst>
                </p:seq>
                <p:seq concurrent="1" nextAc="seek">
                  <p:cTn id="580" restart="whenNotActive" fill="hold" evtFilter="cancelBubble" nodeType="interactiveSeq">
                    <p:stCondLst>
                      <p:cond evt="onMediaBookmark" delay="0">
                        <p:tgtEl>
                          <p14:bmkTgt spid="6" bmkName="Movie3Columnsparklines_VF102206544为此，我将调整坐标轴，一次为所有这三个迷你图设置自定义坐标轴。255033"/>
                        </p:tgtEl>
                      </p:cond>
                    </p:stCondLst>
                    <p:endSync evt="end" delay="0">
                      <p:rtn val="all"/>
                    </p:endSync>
                    <p:childTnLst>
                      <p:par>
                        <p:cTn id="581" fill="hold">
                          <p:stCondLst>
                            <p:cond delay="0"/>
                          </p:stCondLst>
                          <p:childTnLst>
                            <p:par>
                              <p:cTn id="582" fill="hold">
                                <p:stCondLst>
                                  <p:cond delay="0"/>
                                </p:stCondLst>
                                <p:childTnLst>
                                  <p:par>
                                    <p:cTn id="583" presetID="10" presetClass="entr" presetSubtype="0" fill="hold" grpId="0" nodeType="clickEffect">
                                      <p:stCondLst>
                                        <p:cond delay="100"/>
                                      </p:stCondLst>
                                      <p:childTnLst>
                                        <p:set>
                                          <p:cBhvr>
                                            <p:cTn id="584" dur="1" fill="hold">
                                              <p:stCondLst>
                                                <p:cond delay="0"/>
                                              </p:stCondLst>
                                            </p:cTn>
                                            <p:tgtEl>
                                              <p:spTgt spid="55"/>
                                            </p:tgtEl>
                                            <p:attrNameLst>
                                              <p:attrName>style.visibility</p:attrName>
                                            </p:attrNameLst>
                                          </p:cBhvr>
                                          <p:to>
                                            <p:strVal val="visible"/>
                                          </p:to>
                                        </p:set>
                                        <p:animEffect transition="in" filter="fade">
                                          <p:cBhvr>
                                            <p:cTn id="585" dur="500"/>
                                            <p:tgtEl>
                                              <p:spTgt spid="55"/>
                                            </p:tgtEl>
                                          </p:cBhvr>
                                        </p:animEffect>
                                      </p:childTnLst>
                                    </p:cTn>
                                  </p:par>
                                </p:childTnLst>
                              </p:cTn>
                            </p:par>
                          </p:childTnLst>
                        </p:cTn>
                      </p:par>
                    </p:childTnLst>
                  </p:cTn>
                  <p:nextCondLst>
                    <p:cond evt="onMediaBookmark" delay="0">
                      <p:tgtEl>
                        <p14:bmkTgt spid="6" bmkName="Movie3Columnsparklines_VF102206544为此，我将调整坐标轴，一次为所有这三个迷你图设置自定义坐标轴。255033"/>
                      </p:tgtEl>
                    </p:cond>
                  </p:nextCondLst>
                </p:seq>
                <p:seq concurrent="1" nextAc="seek">
                  <p:cTn id="586" restart="whenNotActive" fill="hold" evtFilter="cancelBubble" nodeType="interactiveSeq">
                    <p:stCondLst>
                      <p:cond evt="onMediaBookmark" delay="0">
                        <p:tgtEl>
                          <p14:bmkTgt spid="6" bmkName="Movie3Columnsparklines_VF102206544为此，我将调整坐标轴，一次为所有这三个迷你图设置自定义坐标轴。261567"/>
                        </p:tgtEl>
                      </p:cond>
                    </p:stCondLst>
                    <p:endSync evt="end" delay="0">
                      <p:rtn val="all"/>
                    </p:endSync>
                    <p:childTnLst>
                      <p:par>
                        <p:cTn id="587" fill="hold">
                          <p:stCondLst>
                            <p:cond delay="0"/>
                          </p:stCondLst>
                          <p:childTnLst>
                            <p:par>
                              <p:cTn id="588" fill="hold">
                                <p:stCondLst>
                                  <p:cond delay="0"/>
                                </p:stCondLst>
                                <p:childTnLst>
                                  <p:par>
                                    <p:cTn id="589" presetID="10" presetClass="exit" presetSubtype="0" fill="hold" grpId="1" nodeType="clickEffect">
                                      <p:stCondLst>
                                        <p:cond delay="100"/>
                                      </p:stCondLst>
                                      <p:childTnLst>
                                        <p:animEffect transition="out" filter="fade">
                                          <p:cBhvr>
                                            <p:cTn id="590" dur="500"/>
                                            <p:tgtEl>
                                              <p:spTgt spid="55"/>
                                            </p:tgtEl>
                                          </p:cBhvr>
                                        </p:animEffect>
                                        <p:set>
                                          <p:cBhvr>
                                            <p:cTn id="59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为此，我将调整坐标轴，一次为所有这三个迷你图设置自定义坐标轴。261567"/>
                      </p:tgtEl>
                    </p:cond>
                  </p:nextCondLst>
                </p:seq>
                <p:seq concurrent="1" nextAc="seek">
                  <p:cTn id="592" restart="whenNotActive" fill="hold" evtFilter="cancelBubble" nodeType="interactiveSeq">
                    <p:stCondLst>
                      <p:cond evt="onMediaBookmark" delay="0">
                        <p:tgtEl>
                          <p14:bmkTgt spid="6" bmkName="Movie3Columnsparklines_VF102206544由于这些数据之间相互关联，我将单击“坐标轴”，261667"/>
                        </p:tgtEl>
                      </p:cond>
                    </p:stCondLst>
                    <p:endSync evt="end" delay="0">
                      <p:rtn val="all"/>
                    </p:endSync>
                    <p:childTnLst>
                      <p:par>
                        <p:cTn id="593" fill="hold">
                          <p:stCondLst>
                            <p:cond delay="0"/>
                          </p:stCondLst>
                          <p:childTnLst>
                            <p:par>
                              <p:cTn id="594" fill="hold">
                                <p:stCondLst>
                                  <p:cond delay="0"/>
                                </p:stCondLst>
                                <p:childTnLst>
                                  <p:par>
                                    <p:cTn id="595" presetID="10" presetClass="entr" presetSubtype="0" fill="hold" grpId="0" nodeType="clickEffect">
                                      <p:stCondLst>
                                        <p:cond delay="100"/>
                                      </p:stCondLst>
                                      <p:childTnLst>
                                        <p:set>
                                          <p:cBhvr>
                                            <p:cTn id="596" dur="1" fill="hold">
                                              <p:stCondLst>
                                                <p:cond delay="0"/>
                                              </p:stCondLst>
                                            </p:cTn>
                                            <p:tgtEl>
                                              <p:spTgt spid="56"/>
                                            </p:tgtEl>
                                            <p:attrNameLst>
                                              <p:attrName>style.visibility</p:attrName>
                                            </p:attrNameLst>
                                          </p:cBhvr>
                                          <p:to>
                                            <p:strVal val="visible"/>
                                          </p:to>
                                        </p:set>
                                        <p:animEffect transition="in" filter="fade">
                                          <p:cBhvr>
                                            <p:cTn id="597" dur="500"/>
                                            <p:tgtEl>
                                              <p:spTgt spid="56"/>
                                            </p:tgtEl>
                                          </p:cBhvr>
                                        </p:animEffect>
                                      </p:childTnLst>
                                    </p:cTn>
                                  </p:par>
                                </p:childTnLst>
                              </p:cTn>
                            </p:par>
                          </p:childTnLst>
                        </p:cTn>
                      </p:par>
                    </p:childTnLst>
                  </p:cTn>
                  <p:nextCondLst>
                    <p:cond evt="onMediaBookmark" delay="0">
                      <p:tgtEl>
                        <p14:bmkTgt spid="6" bmkName="Movie3Columnsparklines_VF102206544由于这些数据之间相互关联，我将单击“坐标轴”，261667"/>
                      </p:tgtEl>
                    </p:cond>
                  </p:nextCondLst>
                </p:seq>
                <p:seq concurrent="1" nextAc="seek">
                  <p:cTn id="598" restart="whenNotActive" fill="hold" evtFilter="cancelBubble" nodeType="interactiveSeq">
                    <p:stCondLst>
                      <p:cond evt="onMediaBookmark" delay="0">
                        <p:tgtEl>
                          <p14:bmkTgt spid="6" bmkName="Movie3Columnsparklines_VF102206544由于这些数据之间相互关联，我将单击“坐标轴”，265800"/>
                        </p:tgtEl>
                      </p:cond>
                    </p:stCondLst>
                    <p:endSync evt="end" delay="0">
                      <p:rtn val="all"/>
                    </p:endSync>
                    <p:childTnLst>
                      <p:par>
                        <p:cTn id="599" fill="hold">
                          <p:stCondLst>
                            <p:cond delay="0"/>
                          </p:stCondLst>
                          <p:childTnLst>
                            <p:par>
                              <p:cTn id="600" fill="hold">
                                <p:stCondLst>
                                  <p:cond delay="0"/>
                                </p:stCondLst>
                                <p:childTnLst>
                                  <p:par>
                                    <p:cTn id="601" presetID="10" presetClass="exit" presetSubtype="0" fill="hold" grpId="1" nodeType="clickEffect">
                                      <p:stCondLst>
                                        <p:cond delay="100"/>
                                      </p:stCondLst>
                                      <p:childTnLst>
                                        <p:animEffect transition="out" filter="fade">
                                          <p:cBhvr>
                                            <p:cTn id="602" dur="500"/>
                                            <p:tgtEl>
                                              <p:spTgt spid="56"/>
                                            </p:tgtEl>
                                          </p:cBhvr>
                                        </p:animEffect>
                                        <p:set>
                                          <p:cBhvr>
                                            <p:cTn id="603"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由于这些数据之间相互关联，我将单击“坐标轴”，265800"/>
                      </p:tgtEl>
                    </p:cond>
                  </p:nextCondLst>
                </p:seq>
                <p:seq concurrent="1" nextAc="seek">
                  <p:cTn id="604" restart="whenNotActive" fill="hold" evtFilter="cancelBubble" nodeType="interactiveSeq">
                    <p:stCondLst>
                      <p:cond evt="onMediaBookmark" delay="0">
                        <p:tgtEl>
                          <p14:bmkTgt spid="6" bmkName="Movie3Columnsparklines_VF102206544然后，在“纵坐标轴的最小值选项”下，单击“自定义值”。265900"/>
                        </p:tgtEl>
                      </p:cond>
                    </p:stCondLst>
                    <p:endSync evt="end" delay="0">
                      <p:rtn val="all"/>
                    </p:endSync>
                    <p:childTnLst>
                      <p:par>
                        <p:cTn id="605" fill="hold">
                          <p:stCondLst>
                            <p:cond delay="0"/>
                          </p:stCondLst>
                          <p:childTnLst>
                            <p:par>
                              <p:cTn id="606" fill="hold">
                                <p:stCondLst>
                                  <p:cond delay="0"/>
                                </p:stCondLst>
                                <p:childTnLst>
                                  <p:par>
                                    <p:cTn id="607" presetID="10" presetClass="entr" presetSubtype="0" fill="hold" grpId="0" nodeType="clickEffect">
                                      <p:stCondLst>
                                        <p:cond delay="100"/>
                                      </p:stCondLst>
                                      <p:childTnLst>
                                        <p:set>
                                          <p:cBhvr>
                                            <p:cTn id="608" dur="1" fill="hold">
                                              <p:stCondLst>
                                                <p:cond delay="0"/>
                                              </p:stCondLst>
                                            </p:cTn>
                                            <p:tgtEl>
                                              <p:spTgt spid="57"/>
                                            </p:tgtEl>
                                            <p:attrNameLst>
                                              <p:attrName>style.visibility</p:attrName>
                                            </p:attrNameLst>
                                          </p:cBhvr>
                                          <p:to>
                                            <p:strVal val="visible"/>
                                          </p:to>
                                        </p:set>
                                        <p:animEffect transition="in" filter="fade">
                                          <p:cBhvr>
                                            <p:cTn id="609" dur="500"/>
                                            <p:tgtEl>
                                              <p:spTgt spid="57"/>
                                            </p:tgtEl>
                                          </p:cBhvr>
                                        </p:animEffect>
                                      </p:childTnLst>
                                    </p:cTn>
                                  </p:par>
                                </p:childTnLst>
                              </p:cTn>
                            </p:par>
                          </p:childTnLst>
                        </p:cTn>
                      </p:par>
                    </p:childTnLst>
                  </p:cTn>
                  <p:nextCondLst>
                    <p:cond evt="onMediaBookmark" delay="0">
                      <p:tgtEl>
                        <p14:bmkTgt spid="6" bmkName="Movie3Columnsparklines_VF102206544然后，在“纵坐标轴的最小值选项”下，单击“自定义值”。265900"/>
                      </p:tgtEl>
                    </p:cond>
                  </p:nextCondLst>
                </p:seq>
                <p:seq concurrent="1" nextAc="seek">
                  <p:cTn id="610" restart="whenNotActive" fill="hold" evtFilter="cancelBubble" nodeType="interactiveSeq">
                    <p:stCondLst>
                      <p:cond evt="onMediaBookmark" delay="0">
                        <p:tgtEl>
                          <p14:bmkTgt spid="6" bmkName="Movie3Columnsparklines_VF102206544然后，在“纵坐标轴的最小值选项”下，单击“自定义值”。272267"/>
                        </p:tgtEl>
                      </p:cond>
                    </p:stCondLst>
                    <p:endSync evt="end" delay="0">
                      <p:rtn val="all"/>
                    </p:endSync>
                    <p:childTnLst>
                      <p:par>
                        <p:cTn id="611" fill="hold">
                          <p:stCondLst>
                            <p:cond delay="0"/>
                          </p:stCondLst>
                          <p:childTnLst>
                            <p:par>
                              <p:cTn id="612" fill="hold">
                                <p:stCondLst>
                                  <p:cond delay="0"/>
                                </p:stCondLst>
                                <p:childTnLst>
                                  <p:par>
                                    <p:cTn id="613" presetID="10" presetClass="exit" presetSubtype="0" fill="hold" grpId="1" nodeType="clickEffect">
                                      <p:stCondLst>
                                        <p:cond delay="100"/>
                                      </p:stCondLst>
                                      <p:childTnLst>
                                        <p:animEffect transition="out" filter="fade">
                                          <p:cBhvr>
                                            <p:cTn id="614" dur="500"/>
                                            <p:tgtEl>
                                              <p:spTgt spid="57"/>
                                            </p:tgtEl>
                                          </p:cBhvr>
                                        </p:animEffect>
                                        <p:set>
                                          <p:cBhvr>
                                            <p:cTn id="615"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然后，在“纵坐标轴的最小值选项”下，单击“自定义值”。272267"/>
                      </p:tgtEl>
                    </p:cond>
                  </p:nextCondLst>
                </p:seq>
                <p:seq concurrent="1" nextAc="seek">
                  <p:cTn id="616" restart="whenNotActive" fill="hold" evtFilter="cancelBubble" nodeType="interactiveSeq">
                    <p:stCondLst>
                      <p:cond evt="onMediaBookmark" delay="0">
                        <p:tgtEl>
                          <p14:bmkTgt spid="6" bmkName="Movie3Columnsparklines_VF102206544现在，所有数据的最小值为11185。272367"/>
                        </p:tgtEl>
                      </p:cond>
                    </p:stCondLst>
                    <p:endSync evt="end" delay="0">
                      <p:rtn val="all"/>
                    </p:endSync>
                    <p:childTnLst>
                      <p:par>
                        <p:cTn id="617" fill="hold">
                          <p:stCondLst>
                            <p:cond delay="0"/>
                          </p:stCondLst>
                          <p:childTnLst>
                            <p:par>
                              <p:cTn id="618" fill="hold">
                                <p:stCondLst>
                                  <p:cond delay="0"/>
                                </p:stCondLst>
                                <p:childTnLst>
                                  <p:par>
                                    <p:cTn id="619" presetID="10" presetClass="entr" presetSubtype="0" fill="hold" grpId="0" nodeType="clickEffect">
                                      <p:stCondLst>
                                        <p:cond delay="100"/>
                                      </p:stCondLst>
                                      <p:childTnLst>
                                        <p:set>
                                          <p:cBhvr>
                                            <p:cTn id="620" dur="1" fill="hold">
                                              <p:stCondLst>
                                                <p:cond delay="0"/>
                                              </p:stCondLst>
                                            </p:cTn>
                                            <p:tgtEl>
                                              <p:spTgt spid="58"/>
                                            </p:tgtEl>
                                            <p:attrNameLst>
                                              <p:attrName>style.visibility</p:attrName>
                                            </p:attrNameLst>
                                          </p:cBhvr>
                                          <p:to>
                                            <p:strVal val="visible"/>
                                          </p:to>
                                        </p:set>
                                        <p:animEffect transition="in" filter="fade">
                                          <p:cBhvr>
                                            <p:cTn id="621" dur="500"/>
                                            <p:tgtEl>
                                              <p:spTgt spid="58"/>
                                            </p:tgtEl>
                                          </p:cBhvr>
                                        </p:animEffect>
                                      </p:childTnLst>
                                    </p:cTn>
                                  </p:par>
                                </p:childTnLst>
                              </p:cTn>
                            </p:par>
                          </p:childTnLst>
                        </p:cTn>
                      </p:par>
                    </p:childTnLst>
                  </p:cTn>
                  <p:nextCondLst>
                    <p:cond evt="onMediaBookmark" delay="0">
                      <p:tgtEl>
                        <p14:bmkTgt spid="6" bmkName="Movie3Columnsparklines_VF102206544现在，所有数据的最小值为11185。272367"/>
                      </p:tgtEl>
                    </p:cond>
                  </p:nextCondLst>
                </p:seq>
                <p:seq concurrent="1" nextAc="seek">
                  <p:cTn id="622" restart="whenNotActive" fill="hold" evtFilter="cancelBubble" nodeType="interactiveSeq">
                    <p:stCondLst>
                      <p:cond evt="onMediaBookmark" delay="0">
                        <p:tgtEl>
                          <p14:bmkTgt spid="6" bmkName="Movie3Columnsparklines_VF102206544现在，所有数据的最小值为11185。277800"/>
                        </p:tgtEl>
                      </p:cond>
                    </p:stCondLst>
                    <p:endSync evt="end" delay="0">
                      <p:rtn val="all"/>
                    </p:endSync>
                    <p:childTnLst>
                      <p:par>
                        <p:cTn id="623" fill="hold">
                          <p:stCondLst>
                            <p:cond delay="0"/>
                          </p:stCondLst>
                          <p:childTnLst>
                            <p:par>
                              <p:cTn id="624" fill="hold">
                                <p:stCondLst>
                                  <p:cond delay="0"/>
                                </p:stCondLst>
                                <p:childTnLst>
                                  <p:par>
                                    <p:cTn id="625" presetID="10" presetClass="exit" presetSubtype="0" fill="hold" grpId="1" nodeType="clickEffect">
                                      <p:stCondLst>
                                        <p:cond delay="100"/>
                                      </p:stCondLst>
                                      <p:childTnLst>
                                        <p:animEffect transition="out" filter="fade">
                                          <p:cBhvr>
                                            <p:cTn id="626" dur="500"/>
                                            <p:tgtEl>
                                              <p:spTgt spid="58"/>
                                            </p:tgtEl>
                                          </p:cBhvr>
                                        </p:animEffect>
                                        <p:set>
                                          <p:cBhvr>
                                            <p:cTn id="62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现在，所有数据的最小值为11185。277800"/>
                      </p:tgtEl>
                    </p:cond>
                  </p:nextCondLst>
                </p:seq>
                <p:seq concurrent="1" nextAc="seek">
                  <p:cTn id="628" restart="whenNotActive" fill="hold" evtFilter="cancelBubble" nodeType="interactiveSeq">
                    <p:stCondLst>
                      <p:cond evt="onMediaBookmark" delay="0">
                        <p:tgtEl>
                          <p14:bmkTgt spid="6" bmkName="Movie3Columnsparklines_VF102206544而我希望所有迷你图组都具有相同的最小值。277900"/>
                        </p:tgtEl>
                      </p:cond>
                    </p:stCondLst>
                    <p:endSync evt="end" delay="0">
                      <p:rtn val="all"/>
                    </p:endSync>
                    <p:childTnLst>
                      <p:par>
                        <p:cTn id="629" fill="hold">
                          <p:stCondLst>
                            <p:cond delay="0"/>
                          </p:stCondLst>
                          <p:childTnLst>
                            <p:par>
                              <p:cTn id="630" fill="hold">
                                <p:stCondLst>
                                  <p:cond delay="0"/>
                                </p:stCondLst>
                                <p:childTnLst>
                                  <p:par>
                                    <p:cTn id="631" presetID="10" presetClass="entr" presetSubtype="0" fill="hold" grpId="0" nodeType="clickEffect">
                                      <p:stCondLst>
                                        <p:cond delay="100"/>
                                      </p:stCondLst>
                                      <p:childTnLst>
                                        <p:set>
                                          <p:cBhvr>
                                            <p:cTn id="632" dur="1" fill="hold">
                                              <p:stCondLst>
                                                <p:cond delay="0"/>
                                              </p:stCondLst>
                                            </p:cTn>
                                            <p:tgtEl>
                                              <p:spTgt spid="59"/>
                                            </p:tgtEl>
                                            <p:attrNameLst>
                                              <p:attrName>style.visibility</p:attrName>
                                            </p:attrNameLst>
                                          </p:cBhvr>
                                          <p:to>
                                            <p:strVal val="visible"/>
                                          </p:to>
                                        </p:set>
                                        <p:animEffect transition="in" filter="fade">
                                          <p:cBhvr>
                                            <p:cTn id="633" dur="500"/>
                                            <p:tgtEl>
                                              <p:spTgt spid="59"/>
                                            </p:tgtEl>
                                          </p:cBhvr>
                                        </p:animEffect>
                                      </p:childTnLst>
                                    </p:cTn>
                                  </p:par>
                                </p:childTnLst>
                              </p:cTn>
                            </p:par>
                          </p:childTnLst>
                        </p:cTn>
                      </p:par>
                    </p:childTnLst>
                  </p:cTn>
                  <p:nextCondLst>
                    <p:cond evt="onMediaBookmark" delay="0">
                      <p:tgtEl>
                        <p14:bmkTgt spid="6" bmkName="Movie3Columnsparklines_VF102206544而我希望所有迷你图组都具有相同的最小值。277900"/>
                      </p:tgtEl>
                    </p:cond>
                  </p:nextCondLst>
                </p:seq>
                <p:seq concurrent="1" nextAc="seek">
                  <p:cTn id="634" restart="whenNotActive" fill="hold" evtFilter="cancelBubble" nodeType="interactiveSeq">
                    <p:stCondLst>
                      <p:cond evt="onMediaBookmark" delay="0">
                        <p:tgtEl>
                          <p14:bmkTgt spid="6" bmkName="Movie3Columnsparklines_VF102206544而我希望所有迷你图组都具有相同的最小值。281933"/>
                        </p:tgtEl>
                      </p:cond>
                    </p:stCondLst>
                    <p:endSync evt="end" delay="0">
                      <p:rtn val="all"/>
                    </p:endSync>
                    <p:childTnLst>
                      <p:par>
                        <p:cTn id="635" fill="hold">
                          <p:stCondLst>
                            <p:cond delay="0"/>
                          </p:stCondLst>
                          <p:childTnLst>
                            <p:par>
                              <p:cTn id="636" fill="hold">
                                <p:stCondLst>
                                  <p:cond delay="0"/>
                                </p:stCondLst>
                                <p:childTnLst>
                                  <p:par>
                                    <p:cTn id="637" presetID="10" presetClass="exit" presetSubtype="0" fill="hold" grpId="1" nodeType="clickEffect">
                                      <p:stCondLst>
                                        <p:cond delay="100"/>
                                      </p:stCondLst>
                                      <p:childTnLst>
                                        <p:animEffect transition="out" filter="fade">
                                          <p:cBhvr>
                                            <p:cTn id="638" dur="500"/>
                                            <p:tgtEl>
                                              <p:spTgt spid="59"/>
                                            </p:tgtEl>
                                          </p:cBhvr>
                                        </p:animEffect>
                                        <p:set>
                                          <p:cBhvr>
                                            <p:cTn id="639"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而我希望所有迷你图组都具有相同的最小值。281933"/>
                      </p:tgtEl>
                    </p:cond>
                  </p:nextCondLst>
                </p:seq>
                <p:seq concurrent="1" nextAc="seek">
                  <p:cTn id="640" restart="whenNotActive" fill="hold" evtFilter="cancelBubble" nodeType="interactiveSeq">
                    <p:stCondLst>
                      <p:cond evt="onMediaBookmark" delay="0">
                        <p:tgtEl>
                          <p14:bmkTgt spid="6" bmkName="Movie3Columnsparklines_VF102206544我键入10750。282033"/>
                        </p:tgtEl>
                      </p:cond>
                    </p:stCondLst>
                    <p:endSync evt="end" delay="0">
                      <p:rtn val="all"/>
                    </p:endSync>
                    <p:childTnLst>
                      <p:par>
                        <p:cTn id="641" fill="hold">
                          <p:stCondLst>
                            <p:cond delay="0"/>
                          </p:stCondLst>
                          <p:childTnLst>
                            <p:par>
                              <p:cTn id="642" fill="hold">
                                <p:stCondLst>
                                  <p:cond delay="0"/>
                                </p:stCondLst>
                                <p:childTnLst>
                                  <p:par>
                                    <p:cTn id="643" presetID="10" presetClass="entr" presetSubtype="0" fill="hold" grpId="0" nodeType="clickEffect">
                                      <p:stCondLst>
                                        <p:cond delay="100"/>
                                      </p:stCondLst>
                                      <p:childTnLst>
                                        <p:set>
                                          <p:cBhvr>
                                            <p:cTn id="644" dur="1" fill="hold">
                                              <p:stCondLst>
                                                <p:cond delay="0"/>
                                              </p:stCondLst>
                                            </p:cTn>
                                            <p:tgtEl>
                                              <p:spTgt spid="60"/>
                                            </p:tgtEl>
                                            <p:attrNameLst>
                                              <p:attrName>style.visibility</p:attrName>
                                            </p:attrNameLst>
                                          </p:cBhvr>
                                          <p:to>
                                            <p:strVal val="visible"/>
                                          </p:to>
                                        </p:set>
                                        <p:animEffect transition="in" filter="fade">
                                          <p:cBhvr>
                                            <p:cTn id="645" dur="500"/>
                                            <p:tgtEl>
                                              <p:spTgt spid="60"/>
                                            </p:tgtEl>
                                          </p:cBhvr>
                                        </p:animEffect>
                                      </p:childTnLst>
                                    </p:cTn>
                                  </p:par>
                                </p:childTnLst>
                              </p:cTn>
                            </p:par>
                          </p:childTnLst>
                        </p:cTn>
                      </p:par>
                    </p:childTnLst>
                  </p:cTn>
                  <p:nextCondLst>
                    <p:cond evt="onMediaBookmark" delay="0">
                      <p:tgtEl>
                        <p14:bmkTgt spid="6" bmkName="Movie3Columnsparklines_VF102206544我键入10750。282033"/>
                      </p:tgtEl>
                    </p:cond>
                  </p:nextCondLst>
                </p:seq>
                <p:seq concurrent="1" nextAc="seek">
                  <p:cTn id="646" restart="whenNotActive" fill="hold" evtFilter="cancelBubble" nodeType="interactiveSeq">
                    <p:stCondLst>
                      <p:cond evt="onMediaBookmark" delay="0">
                        <p:tgtEl>
                          <p14:bmkTgt spid="6" bmkName="Movie3Columnsparklines_VF102206544我键入10750。284433"/>
                        </p:tgtEl>
                      </p:cond>
                    </p:stCondLst>
                    <p:endSync evt="end" delay="0">
                      <p:rtn val="all"/>
                    </p:endSync>
                    <p:childTnLst>
                      <p:par>
                        <p:cTn id="647" fill="hold">
                          <p:stCondLst>
                            <p:cond delay="0"/>
                          </p:stCondLst>
                          <p:childTnLst>
                            <p:par>
                              <p:cTn id="648" fill="hold">
                                <p:stCondLst>
                                  <p:cond delay="0"/>
                                </p:stCondLst>
                                <p:childTnLst>
                                  <p:par>
                                    <p:cTn id="649" presetID="10" presetClass="exit" presetSubtype="0" fill="hold" grpId="1" nodeType="clickEffect">
                                      <p:stCondLst>
                                        <p:cond delay="100"/>
                                      </p:stCondLst>
                                      <p:childTnLst>
                                        <p:animEffect transition="out" filter="fade">
                                          <p:cBhvr>
                                            <p:cTn id="650" dur="500"/>
                                            <p:tgtEl>
                                              <p:spTgt spid="60"/>
                                            </p:tgtEl>
                                          </p:cBhvr>
                                        </p:animEffect>
                                        <p:set>
                                          <p:cBhvr>
                                            <p:cTn id="65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我键入10750。284433"/>
                      </p:tgtEl>
                    </p:cond>
                  </p:nextCondLst>
                </p:seq>
                <p:seq concurrent="1" nextAc="seek">
                  <p:cTn id="652" restart="whenNotActive" fill="hold" evtFilter="cancelBubble" nodeType="interactiveSeq">
                    <p:stCondLst>
                      <p:cond evt="onMediaBookmark" delay="0">
                        <p:tgtEl>
                          <p14:bmkTgt spid="6" bmkName="Movie3Columnsparklines_VF102206544然后，单击“确定”。284533"/>
                        </p:tgtEl>
                      </p:cond>
                    </p:stCondLst>
                    <p:endSync evt="end" delay="0">
                      <p:rtn val="all"/>
                    </p:endSync>
                    <p:childTnLst>
                      <p:par>
                        <p:cTn id="653" fill="hold">
                          <p:stCondLst>
                            <p:cond delay="0"/>
                          </p:stCondLst>
                          <p:childTnLst>
                            <p:par>
                              <p:cTn id="654" fill="hold">
                                <p:stCondLst>
                                  <p:cond delay="0"/>
                                </p:stCondLst>
                                <p:childTnLst>
                                  <p:par>
                                    <p:cTn id="655" presetID="10" presetClass="entr" presetSubtype="0" fill="hold" grpId="0" nodeType="clickEffect">
                                      <p:stCondLst>
                                        <p:cond delay="100"/>
                                      </p:stCondLst>
                                      <p:childTnLst>
                                        <p:set>
                                          <p:cBhvr>
                                            <p:cTn id="656" dur="1" fill="hold">
                                              <p:stCondLst>
                                                <p:cond delay="0"/>
                                              </p:stCondLst>
                                            </p:cTn>
                                            <p:tgtEl>
                                              <p:spTgt spid="61"/>
                                            </p:tgtEl>
                                            <p:attrNameLst>
                                              <p:attrName>style.visibility</p:attrName>
                                            </p:attrNameLst>
                                          </p:cBhvr>
                                          <p:to>
                                            <p:strVal val="visible"/>
                                          </p:to>
                                        </p:set>
                                        <p:animEffect transition="in" filter="fade">
                                          <p:cBhvr>
                                            <p:cTn id="657" dur="500"/>
                                            <p:tgtEl>
                                              <p:spTgt spid="61"/>
                                            </p:tgtEl>
                                          </p:cBhvr>
                                        </p:animEffect>
                                      </p:childTnLst>
                                    </p:cTn>
                                  </p:par>
                                </p:childTnLst>
                              </p:cTn>
                            </p:par>
                          </p:childTnLst>
                        </p:cTn>
                      </p:par>
                    </p:childTnLst>
                  </p:cTn>
                  <p:nextCondLst>
                    <p:cond evt="onMediaBookmark" delay="0">
                      <p:tgtEl>
                        <p14:bmkTgt spid="6" bmkName="Movie3Columnsparklines_VF102206544然后，单击“确定”。284533"/>
                      </p:tgtEl>
                    </p:cond>
                  </p:nextCondLst>
                </p:seq>
                <p:seq concurrent="1" nextAc="seek">
                  <p:cTn id="658" restart="whenNotActive" fill="hold" evtFilter="cancelBubble" nodeType="interactiveSeq">
                    <p:stCondLst>
                      <p:cond evt="onMediaBookmark" delay="0">
                        <p:tgtEl>
                          <p14:bmkTgt spid="6" bmkName="Movie3Columnsparklines_VF102206544然后，单击“确定”。286200"/>
                        </p:tgtEl>
                      </p:cond>
                    </p:stCondLst>
                    <p:endSync evt="end" delay="0">
                      <p:rtn val="all"/>
                    </p:endSync>
                    <p:childTnLst>
                      <p:par>
                        <p:cTn id="659" fill="hold">
                          <p:stCondLst>
                            <p:cond delay="0"/>
                          </p:stCondLst>
                          <p:childTnLst>
                            <p:par>
                              <p:cTn id="660" fill="hold">
                                <p:stCondLst>
                                  <p:cond delay="0"/>
                                </p:stCondLst>
                                <p:childTnLst>
                                  <p:par>
                                    <p:cTn id="661" presetID="10" presetClass="exit" presetSubtype="0" fill="hold" grpId="1" nodeType="clickEffect">
                                      <p:stCondLst>
                                        <p:cond delay="100"/>
                                      </p:stCondLst>
                                      <p:childTnLst>
                                        <p:animEffect transition="out" filter="fade">
                                          <p:cBhvr>
                                            <p:cTn id="662" dur="500"/>
                                            <p:tgtEl>
                                              <p:spTgt spid="61"/>
                                            </p:tgtEl>
                                          </p:cBhvr>
                                        </p:animEffect>
                                        <p:set>
                                          <p:cBhvr>
                                            <p:cTn id="663"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然后，单击“确定”。286200"/>
                      </p:tgtEl>
                    </p:cond>
                  </p:nextCondLst>
                </p:seq>
                <p:seq concurrent="1" nextAc="seek">
                  <p:cTn id="664" restart="whenNotActive" fill="hold" evtFilter="cancelBubble" nodeType="interactiveSeq">
                    <p:stCondLst>
                      <p:cond evt="onMediaBookmark" delay="0">
                        <p:tgtEl>
                          <p14:bmkTgt spid="6" bmkName="Movie3Columnsparklines_VF102206544请注意观察列J中的迷你图，您会发现最小值更加明显了。286300"/>
                        </p:tgtEl>
                      </p:cond>
                    </p:stCondLst>
                    <p:endSync evt="end" delay="0">
                      <p:rtn val="all"/>
                    </p:endSync>
                    <p:childTnLst>
                      <p:par>
                        <p:cTn id="665" fill="hold">
                          <p:stCondLst>
                            <p:cond delay="0"/>
                          </p:stCondLst>
                          <p:childTnLst>
                            <p:par>
                              <p:cTn id="666" fill="hold">
                                <p:stCondLst>
                                  <p:cond delay="0"/>
                                </p:stCondLst>
                                <p:childTnLst>
                                  <p:par>
                                    <p:cTn id="667" presetID="10" presetClass="entr" presetSubtype="0" fill="hold" grpId="0" nodeType="clickEffect">
                                      <p:stCondLst>
                                        <p:cond delay="100"/>
                                      </p:stCondLst>
                                      <p:childTnLst>
                                        <p:set>
                                          <p:cBhvr>
                                            <p:cTn id="668" dur="1" fill="hold">
                                              <p:stCondLst>
                                                <p:cond delay="0"/>
                                              </p:stCondLst>
                                            </p:cTn>
                                            <p:tgtEl>
                                              <p:spTgt spid="62"/>
                                            </p:tgtEl>
                                            <p:attrNameLst>
                                              <p:attrName>style.visibility</p:attrName>
                                            </p:attrNameLst>
                                          </p:cBhvr>
                                          <p:to>
                                            <p:strVal val="visible"/>
                                          </p:to>
                                        </p:set>
                                        <p:animEffect transition="in" filter="fade">
                                          <p:cBhvr>
                                            <p:cTn id="669" dur="500"/>
                                            <p:tgtEl>
                                              <p:spTgt spid="62"/>
                                            </p:tgtEl>
                                          </p:cBhvr>
                                        </p:animEffect>
                                      </p:childTnLst>
                                    </p:cTn>
                                  </p:par>
                                </p:childTnLst>
                              </p:cTn>
                            </p:par>
                          </p:childTnLst>
                        </p:cTn>
                      </p:par>
                    </p:childTnLst>
                  </p:cTn>
                  <p:nextCondLst>
                    <p:cond evt="onMediaBookmark" delay="0">
                      <p:tgtEl>
                        <p14:bmkTgt spid="6" bmkName="Movie3Columnsparklines_VF102206544请注意观察列J中的迷你图，您会发现最小值更加明显了。286300"/>
                      </p:tgtEl>
                    </p:cond>
                  </p:nextCondLst>
                </p:seq>
                <p:seq concurrent="1" nextAc="seek">
                  <p:cTn id="670" restart="whenNotActive" fill="hold" evtFilter="cancelBubble" nodeType="interactiveSeq">
                    <p:stCondLst>
                      <p:cond evt="onMediaBookmark" delay="0">
                        <p:tgtEl>
                          <p14:bmkTgt spid="6" bmkName="Movie3Columnsparklines_VF102206544请注意观察列J中的迷你图，您会发现最小值更加明显了。292833"/>
                        </p:tgtEl>
                      </p:cond>
                    </p:stCondLst>
                    <p:endSync evt="end" delay="0">
                      <p:rtn val="all"/>
                    </p:endSync>
                    <p:childTnLst>
                      <p:par>
                        <p:cTn id="671" fill="hold">
                          <p:stCondLst>
                            <p:cond delay="0"/>
                          </p:stCondLst>
                          <p:childTnLst>
                            <p:par>
                              <p:cTn id="672" fill="hold">
                                <p:stCondLst>
                                  <p:cond delay="0"/>
                                </p:stCondLst>
                                <p:childTnLst>
                                  <p:par>
                                    <p:cTn id="673" presetID="10" presetClass="exit" presetSubtype="0" fill="hold" grpId="1" nodeType="clickEffect">
                                      <p:stCondLst>
                                        <p:cond delay="100"/>
                                      </p:stCondLst>
                                      <p:childTnLst>
                                        <p:animEffect transition="out" filter="fade">
                                          <p:cBhvr>
                                            <p:cTn id="674" dur="500"/>
                                            <p:tgtEl>
                                              <p:spTgt spid="62"/>
                                            </p:tgtEl>
                                          </p:cBhvr>
                                        </p:animEffect>
                                        <p:set>
                                          <p:cBhvr>
                                            <p:cTn id="67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请注意观察列J中的迷你图，您会发现最小值更加明显了。292833"/>
                      </p:tgtEl>
                    </p:cond>
                  </p:nextCondLst>
                </p:seq>
                <p:seq concurrent="1" nextAc="seek">
                  <p:cTn id="676" restart="whenNotActive" fill="hold" evtFilter="cancelBubble" nodeType="interactiveSeq">
                    <p:stCondLst>
                      <p:cond evt="onMediaBookmark" delay="0">
                        <p:tgtEl>
                          <p14:bmkTgt spid="6" bmkName="Movie3Columnsparklines_VF102206544下一课将讲述盈亏迷你图。292933"/>
                        </p:tgtEl>
                      </p:cond>
                    </p:stCondLst>
                    <p:endSync evt="end" delay="0">
                      <p:rtn val="all"/>
                    </p:endSync>
                    <p:childTnLst>
                      <p:par>
                        <p:cTn id="677" fill="hold">
                          <p:stCondLst>
                            <p:cond delay="0"/>
                          </p:stCondLst>
                          <p:childTnLst>
                            <p:par>
                              <p:cTn id="678" fill="hold">
                                <p:stCondLst>
                                  <p:cond delay="0"/>
                                </p:stCondLst>
                                <p:childTnLst>
                                  <p:par>
                                    <p:cTn id="679" presetID="10" presetClass="entr" presetSubtype="0" fill="hold" grpId="0" nodeType="clickEffect">
                                      <p:stCondLst>
                                        <p:cond delay="100"/>
                                      </p:stCondLst>
                                      <p:childTnLst>
                                        <p:set>
                                          <p:cBhvr>
                                            <p:cTn id="680" dur="1" fill="hold">
                                              <p:stCondLst>
                                                <p:cond delay="0"/>
                                              </p:stCondLst>
                                            </p:cTn>
                                            <p:tgtEl>
                                              <p:spTgt spid="63"/>
                                            </p:tgtEl>
                                            <p:attrNameLst>
                                              <p:attrName>style.visibility</p:attrName>
                                            </p:attrNameLst>
                                          </p:cBhvr>
                                          <p:to>
                                            <p:strVal val="visible"/>
                                          </p:to>
                                        </p:set>
                                        <p:animEffect transition="in" filter="fade">
                                          <p:cBhvr>
                                            <p:cTn id="681" dur="500"/>
                                            <p:tgtEl>
                                              <p:spTgt spid="63"/>
                                            </p:tgtEl>
                                          </p:cBhvr>
                                        </p:animEffect>
                                      </p:childTnLst>
                                    </p:cTn>
                                  </p:par>
                                </p:childTnLst>
                              </p:cTn>
                            </p:par>
                          </p:childTnLst>
                        </p:cTn>
                      </p:par>
                    </p:childTnLst>
                  </p:cTn>
                  <p:nextCondLst>
                    <p:cond evt="onMediaBookmark" delay="0">
                      <p:tgtEl>
                        <p14:bmkTgt spid="6" bmkName="Movie3Columnsparklines_VF102206544下一课将讲述盈亏迷你图。292933"/>
                      </p:tgtEl>
                    </p:cond>
                  </p:nextCondLst>
                </p:seq>
                <p:seq concurrent="1" nextAc="seek">
                  <p:cTn id="682" restart="whenNotActive" fill="hold" evtFilter="cancelBubble" nodeType="interactiveSeq">
                    <p:stCondLst>
                      <p:cond evt="onMediaBookmark" delay="0">
                        <p:tgtEl>
                          <p14:bmkTgt spid="6" bmkName="Movie3Columnsparklines_VF102206544下一课将讲述盈亏迷你图。297500"/>
                        </p:tgtEl>
                      </p:cond>
                    </p:stCondLst>
                    <p:endSync evt="end" delay="0">
                      <p:rtn val="all"/>
                    </p:endSync>
                    <p:childTnLst>
                      <p:par>
                        <p:cTn id="683" fill="hold">
                          <p:stCondLst>
                            <p:cond delay="0"/>
                          </p:stCondLst>
                          <p:childTnLst>
                            <p:par>
                              <p:cTn id="684" fill="hold">
                                <p:stCondLst>
                                  <p:cond delay="0"/>
                                </p:stCondLst>
                                <p:childTnLst>
                                  <p:par>
                                    <p:cTn id="685" presetID="10" presetClass="exit" presetSubtype="0" fill="hold" grpId="1" nodeType="clickEffect">
                                      <p:stCondLst>
                                        <p:cond delay="100"/>
                                      </p:stCondLst>
                                      <p:childTnLst>
                                        <p:animEffect transition="out" filter="fade">
                                          <p:cBhvr>
                                            <p:cTn id="686" dur="500"/>
                                            <p:tgtEl>
                                              <p:spTgt spid="63"/>
                                            </p:tgtEl>
                                          </p:cBhvr>
                                        </p:animEffect>
                                        <p:set>
                                          <p:cBhvr>
                                            <p:cTn id="68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6" bmkName="Movie3Columnsparklines_VF102206544下一课将讲述盈亏迷你图。297500"/>
                      </p:tgtEl>
                    </p:cond>
                  </p:nextCondLst>
                </p:seq>
              </p:childTnLst>
            </p:cTn>
          </p:par>
        </p:tnLst>
        <p:bldLst>
          <p:bldP spid="7" grpId="0" build="p"/>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childTnLst>
            </p:cTn>
          </p:par>
        </p:tnLst>
        <p:bldLst>
          <p:bldP spid="7" grpId="0" build="p"/>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zh-CN" altLang="en-US" dirty="0">
                <a:latin typeface="Microsoft YaHei" pitchFamily="34" charset="-122"/>
                <a:ea typeface="Microsoft YaHei" pitchFamily="34" charset="-122"/>
              </a:rPr>
              <a:t>盈亏迷你图</a:t>
            </a:r>
            <a:endParaRPr lang="en-US" sz="3200" dirty="0">
              <a:latin typeface="Microsoft YaHei" pitchFamily="34" charset="-122"/>
              <a:ea typeface="Microsoft YaHei" pitchFamily="34" charset="-122"/>
            </a:endParaRPr>
          </a:p>
        </p:txBody>
      </p:sp>
      <p:sp>
        <p:nvSpPr>
          <p:cNvPr id="2" name="Footer Placeholder 1"/>
          <p:cNvSpPr>
            <a:spLocks noGrp="1"/>
          </p:cNvSpPr>
          <p:nvPr>
            <p:ph type="ftr" sz="quarter" idx="11"/>
          </p:nvPr>
        </p:nvSpPr>
        <p:spPr/>
        <p:txBody>
          <a:bodyPr/>
          <a:lstStyle/>
          <a:p>
            <a:r>
              <a:rPr lang="zh-CN" altLang="en-US" dirty="0" smtClean="0">
                <a:solidFill>
                  <a:prstClr val="black">
                    <a:tint val="75000"/>
                  </a:prstClr>
                </a:solidFill>
                <a:latin typeface="Microsoft YaHei" pitchFamily="34" charset="-122"/>
                <a:ea typeface="Microsoft YaHei" pitchFamily="34" charset="-122"/>
              </a:rPr>
              <a:t>迷你图：使用微型图表显示数据趋势</a:t>
            </a:r>
            <a:endParaRPr lang="en-US" dirty="0">
              <a:solidFill>
                <a:prstClr val="black">
                  <a:tint val="75000"/>
                </a:prstClr>
              </a:solidFill>
              <a:latin typeface="Microsoft YaHei" pitchFamily="34" charset="-122"/>
              <a:ea typeface="Microsoft YaHei" pitchFamily="34" charset="-122"/>
            </a:endParaRPr>
          </a:p>
        </p:txBody>
      </p:sp>
      <p:sp>
        <p:nvSpPr>
          <p:cNvPr id="7" name="Text Placeholder 6"/>
          <p:cNvSpPr>
            <a:spLocks noGrp="1"/>
          </p:cNvSpPr>
          <p:nvPr>
            <p:ph type="body" sz="quarter" idx="13"/>
          </p:nvPr>
        </p:nvSpPr>
        <p:spPr/>
        <p:txBody>
          <a:bodyPr/>
          <a:lstStyle/>
          <a:p>
            <a:pPr lvl="0"/>
            <a:r>
              <a:rPr lang="zh-CN" altLang="en-US" dirty="0">
                <a:latin typeface="Microsoft YaHei" pitchFamily="34" charset="-122"/>
                <a:ea typeface="Microsoft YaHei" pitchFamily="34" charset="-122"/>
              </a:rPr>
              <a:t>指向视频底部可查看视频控件。 拖动或指向进度栏可向前或向后移动。</a:t>
            </a:r>
          </a:p>
          <a:p>
            <a:pPr lvl="0"/>
            <a:endParaRPr lang="en-US" dirty="0">
              <a:latin typeface="Microsoft YaHei" pitchFamily="34" charset="-122"/>
              <a:ea typeface="Microsoft YaHei" pitchFamily="34" charset="-122"/>
            </a:endParaRPr>
          </a:p>
          <a:p>
            <a:endParaRPr lang="en-US" dirty="0">
              <a:latin typeface="Microsoft YaHei" pitchFamily="34" charset="-122"/>
              <a:ea typeface="Microsoft YaHei" pitchFamily="34" charset="-122"/>
            </a:endParaRPr>
          </a:p>
        </p:txBody>
      </p:sp>
      <p:pic>
        <p:nvPicPr>
          <p:cNvPr id="6" name="Movie4WinLoss_VF102206550.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Movie4WinLoss_VF102206550现在，我们来看一下盈亏迷你图。4767" time="4767"/>
                    <p14:bmk name="Movie4WinLoss_VF102206550现在，我们来看一下盈亏迷你图。7300" time="7300"/>
                    <p14:bmk name="Movie4WinLoss_VF102206550对于这种类型的迷你图，单元格中靠上方的方块表示“盈利”，7400" time="7400"/>
                    <p14:bmk name="Movie4WinLoss_VF102206550对于这种类型的迷你图，单元格中靠上方的方块表示“盈利”，11967" time="11967"/>
                    <p14:bmk name="Movie4WinLoss_VF102206550而单元格中靠下方的方块表示“亏损”。12067" time="12067"/>
                    <p14:bmk name="Movie4WinLoss_VF102206550而单元格中靠下方的方块表示“亏损”。15600" time="15600"/>
                    <p14:bmk name="Movie4WinLoss_VF102206550首先，这里是罗斯文商贸公司股票五年的年收益率值。15700" time="15700"/>
                    <p14:bmk name="Movie4WinLoss_VF102206550首先，这里是罗斯文商贸公司股票五年的年收益率值。20667" time="20667"/>
                    <p14:bmk name="Movie4WinLoss_VF102206550为了创建盈亏迷你图，我将选择股票平均指数，然后在“插入”选项卡的20767" time="20767"/>
                    <p14:bmk name="Movie4WinLoss_VF102206550为了创建盈亏迷你图，我将选择股票平均指数，然后在“插入”选项卡的27233" time="27233"/>
                    <p14:bmk name="Movie4WinLoss_VF102206550“迷你图”组中，单击“盈亏”。27333" time="27333"/>
                    <p14:bmk name="Movie4WinLoss_VF102206550“迷你图”组中，单击“盈亏”。32667" time="32667"/>
                    <p14:bmk name="Movie4WinLoss_VF102206550单击这个单元格来选择迷你图的位置范围。这时就会生成迷你图。32767" time="32767"/>
                    <p14:bmk name="Movie4WinLoss_VF102206550单击这个单元格来选择迷你图的位置范围。这时就会生成迷你图。39167" time="39167"/>
                    <p14:bmk name="Movie4WinLoss_VF102206550单元格靠下方的红色方块直观地显示了股票在两年内下跌。39267" time="39267"/>
                    <p14:bmk name="Movie4WinLoss_VF102206550单元格靠下方的红色方块直观地显示了股票在两年内下跌。44733" time="44733"/>
                    <p14:bmk name="Movie4WinLoss_VF102206550这里是另一个盈亏示例。48033" time="48033"/>
                    <p14:bmk name="Movie4WinLoss_VF102206550这里是另一个盈亏示例。50100" time="50100"/>
                    <p14:bmk name="Movie4WinLoss_VF102206550一个垒球联赛的输赢记录。50200" time="50200"/>
                    <p14:bmk name="Movie4WinLoss_VF102206550一个垒球联赛的输赢记录。52667" time="52667"/>
                    <p14:bmk name="Movie4WinLoss_VF102206550负数-1表示“输”，而正数52767" time="52767"/>
                    <p14:bmk name="Movie4WinLoss_VF102206550负数-1表示“输”，而正数57467" time="57467"/>
                    <p14:bmk name="Movie4WinLoss_VF102206550为了创建迷你图，我将选择所有“输”和“赢”。57567" time="57567"/>
                    <p14:bmk name="Movie4WinLoss_VF102206550为了创建迷你图，我将选择所有“输”和“赢”。61033" time="61033"/>
                    <p14:bmk name="Movie4WinLoss_VF102206550然后，在“插入”选项卡的“迷你图”组中，单击“盈亏”。61133" time="61133"/>
                    <p14:bmk name="Movie4WinLoss_VF102206550然后，在“插入”选项卡的“迷你图”组中，单击“盈亏”。66733" time="66733"/>
                    <p14:bmk name="Movie4WinLoss_VF102206550为了选择放置迷你图的位置范围，我只需要单击并拖动到这里，然后单击“确定”。66833" time="66833"/>
                    <p14:bmk name="Movie4WinLoss_VF102206550为了选择放置迷你图的位置范围，我只需要单击并拖动到这里，然后单击“确定”。74867" time="74867"/>
                    <p14:bmk name="Movie4WinLoss_VF102206550现在，我可以直观地看到，“康浦有限公司”输了第一场比赛，但赢了所有其余的比赛。74967" time="74967"/>
                    <p14:bmk name="Movie4WinLoss_VF102206550现在，我可以直观地看到，“康浦有限公司”输了第一场比赛，但赢了所有其余的比赛。82300" time="82300"/>
                    <p14:bmk name="Movie4WinLoss_VF102206550“嘉业”在赛季初期不太顺利，但在后期表现非常出色。82400" time="82400"/>
                    <p14:bmk name="Movie4WinLoss_VF102206550“嘉业”在赛季初期不太顺利，但在后期表现非常出色。87300" time="87300"/>
                    <p14:bmk name="Movie4WinLoss_VF102206550而“三捷实业”却不走运，赢了第一场比赛，但其余比赛都输了。87400" time="87400"/>
                    <p14:bmk name="Movie4WinLoss_VF102206550而“三捷实业”却不走运，赢了第一场比赛，但其余比赛都输了。92400" time="92400"/>
                    <p14:bmk name="Movie4WinLoss_VF102206550好了，本课程到此结束。92500" time="92500"/>
                    <p14:bmk name="Movie4WinLoss_VF102206550好了，本课程到此结束。94300" time="94300"/>
                  </p14:bmkLst>
                </p14:media>
              </p:ext>
            </p:extLst>
          </p:nvPr>
        </p:nvPicPr>
        <p:blipFill>
          <a:blip r:embed="rId24"/>
          <a:stretch>
            <a:fillRect/>
          </a:stretch>
        </p:blipFill>
        <p:spPr>
          <a:xfrm>
            <a:off x="1524000" y="992188"/>
            <a:ext cx="5943600" cy="4457700"/>
          </a:xfrm>
        </p:spPr>
      </p:pic>
      <p:sp>
        <p:nvSpPr>
          <p:cNvPr id="8" name="Movie4WinLoss_VF102206550现在，我们来看一下盈亏迷你图。47677300"/>
          <p:cNvSpPr txBox="1"/>
          <p:nvPr>
            <p:custDataLst>
              <p:tags r:id="rId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现在，我们来看一下盈亏迷你图。</a:t>
            </a:r>
            <a:endParaRPr lang="en-US">
              <a:solidFill>
                <a:srgbClr val="FFFFFF"/>
              </a:solidFill>
              <a:latin typeface="Calibri"/>
            </a:endParaRPr>
          </a:p>
        </p:txBody>
      </p:sp>
      <p:sp>
        <p:nvSpPr>
          <p:cNvPr id="9" name="Movie4WinLoss_VF102206550对于这种类型的迷你图，单元格中靠上方的方块表示“盈利”，740011967"/>
          <p:cNvSpPr txBox="1"/>
          <p:nvPr>
            <p:custDataLst>
              <p:tags r:id="rId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对于这种类型的迷你图，单元格中靠上方的方块表示“盈利”，</a:t>
            </a:r>
            <a:endParaRPr lang="en-US">
              <a:solidFill>
                <a:srgbClr val="FFFFFF"/>
              </a:solidFill>
              <a:latin typeface="Calibri"/>
            </a:endParaRPr>
          </a:p>
        </p:txBody>
      </p:sp>
      <p:sp>
        <p:nvSpPr>
          <p:cNvPr id="10" name="Movie4WinLoss_VF102206550而单元格中靠下方的方块表示“亏损”。1206715600"/>
          <p:cNvSpPr txBox="1"/>
          <p:nvPr>
            <p:custDataLst>
              <p:tags r:id="rId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而单元格中靠下方的方块表示“亏损”。</a:t>
            </a:r>
            <a:endParaRPr lang="en-US">
              <a:solidFill>
                <a:srgbClr val="FFFFFF"/>
              </a:solidFill>
              <a:latin typeface="Calibri"/>
            </a:endParaRPr>
          </a:p>
        </p:txBody>
      </p:sp>
      <p:sp>
        <p:nvSpPr>
          <p:cNvPr id="11" name="Movie4WinLoss_VF102206550首先，这里是罗斯文商贸公司股票五年的年收益率值。1570020667"/>
          <p:cNvSpPr txBox="1"/>
          <p:nvPr>
            <p:custDataLst>
              <p:tags r:id="rId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首先，这里是罗斯文商贸公司股票五年的年收益率值。</a:t>
            </a:r>
            <a:endParaRPr lang="en-US">
              <a:solidFill>
                <a:srgbClr val="FFFFFF"/>
              </a:solidFill>
              <a:latin typeface="Calibri"/>
            </a:endParaRPr>
          </a:p>
        </p:txBody>
      </p:sp>
      <p:sp>
        <p:nvSpPr>
          <p:cNvPr id="12" name="Movie4WinLoss_VF102206550为了创建盈亏迷你图，我将选择股票平均指数，然后在“插入”选项卡的2076727233"/>
          <p:cNvSpPr txBox="1"/>
          <p:nvPr>
            <p:custDataLst>
              <p:tags r:id="rId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为了创建盈亏迷你图，我将选择股票平均指数，然后在“插入”选项卡的</a:t>
            </a:r>
            <a:endParaRPr lang="en-US">
              <a:solidFill>
                <a:srgbClr val="FFFFFF"/>
              </a:solidFill>
              <a:latin typeface="Calibri"/>
            </a:endParaRPr>
          </a:p>
        </p:txBody>
      </p:sp>
      <p:sp>
        <p:nvSpPr>
          <p:cNvPr id="13" name="Movie4WinLoss_VF102206550“迷你图”组中，单击“盈亏”。2733332667"/>
          <p:cNvSpPr txBox="1"/>
          <p:nvPr>
            <p:custDataLst>
              <p:tags r:id="rId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“迷你图”组中，单击“盈亏”。</a:t>
            </a:r>
            <a:endParaRPr lang="en-US">
              <a:solidFill>
                <a:srgbClr val="FFFFFF"/>
              </a:solidFill>
              <a:latin typeface="Calibri"/>
            </a:endParaRPr>
          </a:p>
        </p:txBody>
      </p:sp>
      <p:sp>
        <p:nvSpPr>
          <p:cNvPr id="14" name="Movie4WinLoss_VF102206550单击这个单元格来选择迷你图的位置范围。这时就会生成迷你图。3276739167"/>
          <p:cNvSpPr txBox="1"/>
          <p:nvPr>
            <p:custDataLst>
              <p:tags r:id="rId1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单击这个单元格来选择迷你图的位置范围。这时就会生成迷你图。</a:t>
            </a:r>
            <a:endParaRPr lang="en-US">
              <a:solidFill>
                <a:srgbClr val="FFFFFF"/>
              </a:solidFill>
              <a:latin typeface="Calibri"/>
            </a:endParaRPr>
          </a:p>
        </p:txBody>
      </p:sp>
      <p:sp>
        <p:nvSpPr>
          <p:cNvPr id="15" name="Movie4WinLoss_VF102206550单元格靠下方的红色方块直观地显示了股票在两年内下跌。3926744733"/>
          <p:cNvSpPr txBox="1"/>
          <p:nvPr>
            <p:custDataLst>
              <p:tags r:id="rId1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单元格靠下方的红色方块直观地显示了股票在两年内下跌。</a:t>
            </a:r>
            <a:endParaRPr lang="en-US">
              <a:solidFill>
                <a:srgbClr val="FFFFFF"/>
              </a:solidFill>
              <a:latin typeface="Calibri"/>
            </a:endParaRPr>
          </a:p>
        </p:txBody>
      </p:sp>
      <p:sp>
        <p:nvSpPr>
          <p:cNvPr id="16" name="Movie4WinLoss_VF102206550这里是另一个盈亏示例。4803350100"/>
          <p:cNvSpPr txBox="1"/>
          <p:nvPr>
            <p:custDataLst>
              <p:tags r:id="rId1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这里是另一个盈亏示例。</a:t>
            </a:r>
            <a:endParaRPr lang="en-US">
              <a:solidFill>
                <a:srgbClr val="FFFFFF"/>
              </a:solidFill>
              <a:latin typeface="Calibri"/>
            </a:endParaRPr>
          </a:p>
        </p:txBody>
      </p:sp>
      <p:sp>
        <p:nvSpPr>
          <p:cNvPr id="17" name="Movie4WinLoss_VF102206550一个垒球联赛的输赢记录。5020052667"/>
          <p:cNvSpPr txBox="1"/>
          <p:nvPr>
            <p:custDataLst>
              <p:tags r:id="rId1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一个垒球联赛的输赢记录。</a:t>
            </a:r>
            <a:endParaRPr lang="en-US">
              <a:solidFill>
                <a:srgbClr val="FFFFFF"/>
              </a:solidFill>
              <a:latin typeface="Calibri"/>
            </a:endParaRPr>
          </a:p>
        </p:txBody>
      </p:sp>
      <p:sp>
        <p:nvSpPr>
          <p:cNvPr id="18" name="Movie4WinLoss_VF102206550负数-1表示“输”，而正数5276757467"/>
          <p:cNvSpPr txBox="1"/>
          <p:nvPr>
            <p:custDataLst>
              <p:tags r:id="rId1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负数 </a:t>
            </a:r>
            <a:r>
              <a:rPr lang="en-US" altLang="zh-CN" smtClean="0">
                <a:solidFill>
                  <a:srgbClr val="FFFFFF"/>
                </a:solidFill>
                <a:latin typeface="Calibri"/>
              </a:rPr>
              <a:t>-1 </a:t>
            </a:r>
            <a:r>
              <a:rPr lang="zh-CN" altLang="en-US" smtClean="0">
                <a:solidFill>
                  <a:srgbClr val="FFFFFF"/>
                </a:solidFill>
                <a:latin typeface="Calibri"/>
              </a:rPr>
              <a:t>表示“输”，而正数 </a:t>
            </a:r>
            <a:r>
              <a:rPr lang="en-US" altLang="zh-CN" smtClean="0">
                <a:solidFill>
                  <a:srgbClr val="FFFFFF"/>
                </a:solidFill>
                <a:latin typeface="Calibri"/>
              </a:rPr>
              <a:t>1 </a:t>
            </a:r>
            <a:r>
              <a:rPr lang="zh-CN" altLang="en-US" smtClean="0">
                <a:solidFill>
                  <a:srgbClr val="FFFFFF"/>
                </a:solidFill>
                <a:latin typeface="Calibri"/>
              </a:rPr>
              <a:t>表示“赢”。</a:t>
            </a:r>
            <a:endParaRPr lang="en-US">
              <a:solidFill>
                <a:srgbClr val="FFFFFF"/>
              </a:solidFill>
              <a:latin typeface="Calibri"/>
            </a:endParaRPr>
          </a:p>
        </p:txBody>
      </p:sp>
      <p:sp>
        <p:nvSpPr>
          <p:cNvPr id="19" name="Movie4WinLoss_VF102206550为了创建迷你图，我将选择所有“输”和“赢”。5756761033"/>
          <p:cNvSpPr txBox="1"/>
          <p:nvPr>
            <p:custDataLst>
              <p:tags r:id="rId1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为了创建迷你图，我将选择所有“输”和“赢”。</a:t>
            </a:r>
            <a:endParaRPr lang="en-US">
              <a:solidFill>
                <a:srgbClr val="FFFFFF"/>
              </a:solidFill>
              <a:latin typeface="Calibri"/>
            </a:endParaRPr>
          </a:p>
        </p:txBody>
      </p:sp>
      <p:sp>
        <p:nvSpPr>
          <p:cNvPr id="20" name="Movie4WinLoss_VF102206550然后，在“插入”选项卡的“迷你图”组中，单击“盈亏”。6113366733"/>
          <p:cNvSpPr txBox="1"/>
          <p:nvPr>
            <p:custDataLst>
              <p:tags r:id="rId1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然后，在“插入”选项卡的“迷你图”组中，单击“盈亏”。</a:t>
            </a:r>
            <a:endParaRPr lang="en-US">
              <a:solidFill>
                <a:srgbClr val="FFFFFF"/>
              </a:solidFill>
              <a:latin typeface="Calibri"/>
            </a:endParaRPr>
          </a:p>
        </p:txBody>
      </p:sp>
      <p:sp>
        <p:nvSpPr>
          <p:cNvPr id="21" name="Movie4WinLoss_VF102206550为了选择放置迷你图的位置范围，我只需要单击并拖动到这里，然后单击“确定”。6683374867"/>
          <p:cNvSpPr txBox="1"/>
          <p:nvPr>
            <p:custDataLst>
              <p:tags r:id="rId1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为了选择放置迷你图的位置范围，我只需要单击并拖动到这里， 然后单击“确定”。</a:t>
            </a:r>
            <a:endParaRPr lang="en-US">
              <a:solidFill>
                <a:srgbClr val="FFFFFF"/>
              </a:solidFill>
              <a:latin typeface="Calibri"/>
            </a:endParaRPr>
          </a:p>
        </p:txBody>
      </p:sp>
      <p:sp>
        <p:nvSpPr>
          <p:cNvPr id="22" name="Movie4WinLoss_VF102206550现在，我可以直观地看到，“康浦有限公司”输了第一场比赛，但赢了所有其余的比赛。7496782300"/>
          <p:cNvSpPr txBox="1"/>
          <p:nvPr>
            <p:custDataLst>
              <p:tags r:id="rId1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现在，我可以直观地看到，“康浦有限公司”输了第一场比赛， 但赢了所有其余的比赛。</a:t>
            </a:r>
            <a:endParaRPr lang="en-US">
              <a:solidFill>
                <a:srgbClr val="FFFFFF"/>
              </a:solidFill>
              <a:latin typeface="Calibri"/>
            </a:endParaRPr>
          </a:p>
        </p:txBody>
      </p:sp>
      <p:sp>
        <p:nvSpPr>
          <p:cNvPr id="23" name="Movie4WinLoss_VF102206550“嘉业”在赛季初期不太顺利，但在后期表现非常出色。8240087300"/>
          <p:cNvSpPr txBox="1"/>
          <p:nvPr>
            <p:custDataLst>
              <p:tags r:id="rId1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“嘉业”在赛季初期不太顺利，但在后期表现非常出色。</a:t>
            </a:r>
            <a:endParaRPr lang="en-US">
              <a:solidFill>
                <a:srgbClr val="FFFFFF"/>
              </a:solidFill>
              <a:latin typeface="Calibri"/>
            </a:endParaRPr>
          </a:p>
        </p:txBody>
      </p:sp>
      <p:sp>
        <p:nvSpPr>
          <p:cNvPr id="24" name="Movie4WinLoss_VF102206550而“三捷实业”却不走运，赢了第一场比赛，但其余比赛都输了。8740092400"/>
          <p:cNvSpPr txBox="1"/>
          <p:nvPr>
            <p:custDataLst>
              <p:tags r:id="rId2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而“三捷实业”却不走运，赢了第一场比赛，但其余比赛都输了。</a:t>
            </a:r>
            <a:endParaRPr lang="en-US">
              <a:solidFill>
                <a:srgbClr val="FFFFFF"/>
              </a:solidFill>
              <a:latin typeface="Calibri"/>
            </a:endParaRPr>
          </a:p>
        </p:txBody>
      </p:sp>
      <p:sp>
        <p:nvSpPr>
          <p:cNvPr id="25" name="Movie4WinLoss_VF102206550好了，本课程到此结束。9250094300"/>
          <p:cNvSpPr txBox="1"/>
          <p:nvPr>
            <p:custDataLst>
              <p:tags r:id="rId2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好了，本课程到此结束。</a:t>
            </a:r>
            <a:endParaRPr lang="en-US">
              <a:solidFill>
                <a:srgbClr val="FFFFFF"/>
              </a:solidFill>
              <a:latin typeface="Calibri"/>
            </a:endParaRPr>
          </a:p>
        </p:txBody>
      </p:sp>
    </p:spTree>
    <p:extLst>
      <p:ext uri="{BB962C8B-B14F-4D97-AF65-F5344CB8AC3E}">
        <p14:creationId xmlns:p14="http://schemas.microsoft.com/office/powerpoint/2010/main" val="2748794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MediaBookmark" delay="0">
                        <p:tgtEl>
                          <p14:bmkTgt spid="6" bmkName="Movie4WinLoss_VF102206550现在，我们来看一下盈亏迷你图。4767"/>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nextCondLst>
                    <p:cond evt="onMediaBookmark" delay="0">
                      <p:tgtEl>
                        <p14:bmkTgt spid="6" bmkName="Movie4WinLoss_VF102206550现在，我们来看一下盈亏迷你图。4767"/>
                      </p:tgtEl>
                    </p:cond>
                  </p:nextCondLst>
                </p:seq>
                <p:seq concurrent="1" nextAc="seek">
                  <p:cTn id="22" restart="whenNotActive" fill="hold" evtFilter="cancelBubble" nodeType="interactiveSeq">
                    <p:stCondLst>
                      <p:cond evt="onMediaBookmark" delay="0">
                        <p:tgtEl>
                          <p14:bmkTgt spid="6" bmkName="Movie4WinLoss_VF102206550现在，我们来看一下盈亏迷你图。7300"/>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现在，我们来看一下盈亏迷你图。7300"/>
                      </p:tgtEl>
                    </p:cond>
                  </p:nextCondLst>
                </p:seq>
                <p:seq concurrent="1" nextAc="seek">
                  <p:cTn id="28" restart="whenNotActive" fill="hold" evtFilter="cancelBubble" nodeType="interactiveSeq">
                    <p:stCondLst>
                      <p:cond evt="onMediaBookmark" delay="0">
                        <p:tgtEl>
                          <p14:bmkTgt spid="6" bmkName="Movie4WinLoss_VF102206550对于这种类型的迷你图，单元格中靠上方的方块表示“盈利”，7400"/>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nextCondLst>
                    <p:cond evt="onMediaBookmark" delay="0">
                      <p:tgtEl>
                        <p14:bmkTgt spid="6" bmkName="Movie4WinLoss_VF102206550对于这种类型的迷你图，单元格中靠上方的方块表示“盈利”，7400"/>
                      </p:tgtEl>
                    </p:cond>
                  </p:nextCondLst>
                </p:seq>
                <p:seq concurrent="1" nextAc="seek">
                  <p:cTn id="34" restart="whenNotActive" fill="hold" evtFilter="cancelBubble" nodeType="interactiveSeq">
                    <p:stCondLst>
                      <p:cond evt="onMediaBookmark" delay="0">
                        <p:tgtEl>
                          <p14:bmkTgt spid="6" bmkName="Movie4WinLoss_VF102206550对于这种类型的迷你图，单元格中靠上方的方块表示“盈利”，119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对于这种类型的迷你图，单元格中靠上方的方块表示“盈利”，11967"/>
                      </p:tgtEl>
                    </p:cond>
                  </p:nextCondLst>
                </p:seq>
                <p:seq concurrent="1" nextAc="seek">
                  <p:cTn id="40" restart="whenNotActive" fill="hold" evtFilter="cancelBubble" nodeType="interactiveSeq">
                    <p:stCondLst>
                      <p:cond evt="onMediaBookmark" delay="0">
                        <p:tgtEl>
                          <p14:bmkTgt spid="6" bmkName="Movie4WinLoss_VF102206550而单元格中靠下方的方块表示“亏损”。1206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nextCondLst>
                    <p:cond evt="onMediaBookmark" delay="0">
                      <p:tgtEl>
                        <p14:bmkTgt spid="6" bmkName="Movie4WinLoss_VF102206550而单元格中靠下方的方块表示“亏损”。12067"/>
                      </p:tgtEl>
                    </p:cond>
                  </p:nextCondLst>
                </p:seq>
                <p:seq concurrent="1" nextAc="seek">
                  <p:cTn id="46" restart="whenNotActive" fill="hold" evtFilter="cancelBubble" nodeType="interactiveSeq">
                    <p:stCondLst>
                      <p:cond evt="onMediaBookmark" delay="0">
                        <p:tgtEl>
                          <p14:bmkTgt spid="6" bmkName="Movie4WinLoss_VF102206550而单元格中靠下方的方块表示“亏损”。1560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而单元格中靠下方的方块表示“亏损”。15600"/>
                      </p:tgtEl>
                    </p:cond>
                  </p:nextCondLst>
                </p:seq>
                <p:seq concurrent="1" nextAc="seek">
                  <p:cTn id="52" restart="whenNotActive" fill="hold" evtFilter="cancelBubble" nodeType="interactiveSeq">
                    <p:stCondLst>
                      <p:cond evt="onMediaBookmark" delay="0">
                        <p:tgtEl>
                          <p14:bmkTgt spid="6" bmkName="Movie4WinLoss_VF102206550首先，这里是罗斯文商贸公司股票五年的年收益率值。15700"/>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childTnLst>
                  </p:cTn>
                  <p:nextCondLst>
                    <p:cond evt="onMediaBookmark" delay="0">
                      <p:tgtEl>
                        <p14:bmkTgt spid="6" bmkName="Movie4WinLoss_VF102206550首先，这里是罗斯文商贸公司股票五年的年收益率值。15700"/>
                      </p:tgtEl>
                    </p:cond>
                  </p:nextCondLst>
                </p:seq>
                <p:seq concurrent="1" nextAc="seek">
                  <p:cTn id="58" restart="whenNotActive" fill="hold" evtFilter="cancelBubble" nodeType="interactiveSeq">
                    <p:stCondLst>
                      <p:cond evt="onMediaBookmark" delay="0">
                        <p:tgtEl>
                          <p14:bmkTgt spid="6" bmkName="Movie4WinLoss_VF102206550首先，这里是罗斯文商贸公司股票五年的年收益率值。20667"/>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首先，这里是罗斯文商贸公司股票五年的年收益率值。20667"/>
                      </p:tgtEl>
                    </p:cond>
                  </p:nextCondLst>
                </p:seq>
                <p:seq concurrent="1" nextAc="seek">
                  <p:cTn id="64" restart="whenNotActive" fill="hold" evtFilter="cancelBubble" nodeType="interactiveSeq">
                    <p:stCondLst>
                      <p:cond evt="onMediaBookmark" delay="0">
                        <p:tgtEl>
                          <p14:bmkTgt spid="6" bmkName="Movie4WinLoss_VF102206550为了创建盈亏迷你图，我将选择股票平均指数，然后在“插入”选项卡的20767"/>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MediaBookmark" delay="0">
                      <p:tgtEl>
                        <p14:bmkTgt spid="6" bmkName="Movie4WinLoss_VF102206550为了创建盈亏迷你图，我将选择股票平均指数，然后在“插入”选项卡的20767"/>
                      </p:tgtEl>
                    </p:cond>
                  </p:nextCondLst>
                </p:seq>
                <p:seq concurrent="1" nextAc="seek">
                  <p:cTn id="70" restart="whenNotActive" fill="hold" evtFilter="cancelBubble" nodeType="interactiveSeq">
                    <p:stCondLst>
                      <p:cond evt="onMediaBookmark" delay="0">
                        <p:tgtEl>
                          <p14:bmkTgt spid="6" bmkName="Movie4WinLoss_VF102206550为了创建盈亏迷你图，我将选择股票平均指数，然后在“插入”选项卡的27233"/>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为了创建盈亏迷你图，我将选择股票平均指数，然后在“插入”选项卡的27233"/>
                      </p:tgtEl>
                    </p:cond>
                  </p:nextCondLst>
                </p:seq>
                <p:seq concurrent="1" nextAc="seek">
                  <p:cTn id="76" restart="whenNotActive" fill="hold" evtFilter="cancelBubble" nodeType="interactiveSeq">
                    <p:stCondLst>
                      <p:cond evt="onMediaBookmark" delay="0">
                        <p:tgtEl>
                          <p14:bmkTgt spid="6" bmkName="Movie4WinLoss_VF102206550“迷你图”组中，单击“盈亏”。27333"/>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childTnLst>
                              </p:cTn>
                            </p:par>
                          </p:childTnLst>
                        </p:cTn>
                      </p:par>
                    </p:childTnLst>
                  </p:cTn>
                  <p:nextCondLst>
                    <p:cond evt="onMediaBookmark" delay="0">
                      <p:tgtEl>
                        <p14:bmkTgt spid="6" bmkName="Movie4WinLoss_VF102206550“迷你图”组中，单击“盈亏”。27333"/>
                      </p:tgtEl>
                    </p:cond>
                  </p:nextCondLst>
                </p:seq>
                <p:seq concurrent="1" nextAc="seek">
                  <p:cTn id="82" restart="whenNotActive" fill="hold" evtFilter="cancelBubble" nodeType="interactiveSeq">
                    <p:stCondLst>
                      <p:cond evt="onMediaBookmark" delay="0">
                        <p:tgtEl>
                          <p14:bmkTgt spid="6" bmkName="Movie4WinLoss_VF102206550“迷你图”组中，单击“盈亏”。32667"/>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3"/>
                                            </p:tgtEl>
                                          </p:cBhvr>
                                        </p:animEffect>
                                        <p:set>
                                          <p:cBhvr>
                                            <p:cTn id="8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迷你图”组中，单击“盈亏”。32667"/>
                      </p:tgtEl>
                    </p:cond>
                  </p:nextCondLst>
                </p:seq>
                <p:seq concurrent="1" nextAc="seek">
                  <p:cTn id="88" restart="whenNotActive" fill="hold" evtFilter="cancelBubble" nodeType="interactiveSeq">
                    <p:stCondLst>
                      <p:cond evt="onMediaBookmark" delay="0">
                        <p:tgtEl>
                          <p14:bmkTgt spid="6" bmkName="Movie4WinLoss_VF102206550单击这个单元格来选择迷你图的位置范围。这时就会生成迷你图。32767"/>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500"/>
                                            <p:tgtEl>
                                              <p:spTgt spid="14"/>
                                            </p:tgtEl>
                                          </p:cBhvr>
                                        </p:animEffect>
                                      </p:childTnLst>
                                    </p:cTn>
                                  </p:par>
                                </p:childTnLst>
                              </p:cTn>
                            </p:par>
                          </p:childTnLst>
                        </p:cTn>
                      </p:par>
                    </p:childTnLst>
                  </p:cTn>
                  <p:nextCondLst>
                    <p:cond evt="onMediaBookmark" delay="0">
                      <p:tgtEl>
                        <p14:bmkTgt spid="6" bmkName="Movie4WinLoss_VF102206550单击这个单元格来选择迷你图的位置范围。这时就会生成迷你图。32767"/>
                      </p:tgtEl>
                    </p:cond>
                  </p:nextCondLst>
                </p:seq>
                <p:seq concurrent="1" nextAc="seek">
                  <p:cTn id="94" restart="whenNotActive" fill="hold" evtFilter="cancelBubble" nodeType="interactiveSeq">
                    <p:stCondLst>
                      <p:cond evt="onMediaBookmark" delay="0">
                        <p:tgtEl>
                          <p14:bmkTgt spid="6" bmkName="Movie4WinLoss_VF102206550单击这个单元格来选择迷你图的位置范围。这时就会生成迷你图。39167"/>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单击这个单元格来选择迷你图的位置范围。这时就会生成迷你图。39167"/>
                      </p:tgtEl>
                    </p:cond>
                  </p:nextCondLst>
                </p:seq>
                <p:seq concurrent="1" nextAc="seek">
                  <p:cTn id="100" restart="whenNotActive" fill="hold" evtFilter="cancelBubble" nodeType="interactiveSeq">
                    <p:stCondLst>
                      <p:cond evt="onMediaBookmark" delay="0">
                        <p:tgtEl>
                          <p14:bmkTgt spid="6" bmkName="Movie4WinLoss_VF102206550单元格靠下方的红色方块直观地显示了股票在两年内下跌。39267"/>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500"/>
                                            <p:tgtEl>
                                              <p:spTgt spid="15"/>
                                            </p:tgtEl>
                                          </p:cBhvr>
                                        </p:animEffect>
                                      </p:childTnLst>
                                    </p:cTn>
                                  </p:par>
                                </p:childTnLst>
                              </p:cTn>
                            </p:par>
                          </p:childTnLst>
                        </p:cTn>
                      </p:par>
                    </p:childTnLst>
                  </p:cTn>
                  <p:nextCondLst>
                    <p:cond evt="onMediaBookmark" delay="0">
                      <p:tgtEl>
                        <p14:bmkTgt spid="6" bmkName="Movie4WinLoss_VF102206550单元格靠下方的红色方块直观地显示了股票在两年内下跌。39267"/>
                      </p:tgtEl>
                    </p:cond>
                  </p:nextCondLst>
                </p:seq>
                <p:seq concurrent="1" nextAc="seek">
                  <p:cTn id="106" restart="whenNotActive" fill="hold" evtFilter="cancelBubble" nodeType="interactiveSeq">
                    <p:stCondLst>
                      <p:cond evt="onMediaBookmark" delay="0">
                        <p:tgtEl>
                          <p14:bmkTgt spid="6" bmkName="Movie4WinLoss_VF102206550单元格靠下方的红色方块直观地显示了股票在两年内下跌。4473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5"/>
                                            </p:tgtEl>
                                          </p:cBhvr>
                                        </p:animEffect>
                                        <p:set>
                                          <p:cBhvr>
                                            <p:cTn id="11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单元格靠下方的红色方块直观地显示了股票在两年内下跌。44733"/>
                      </p:tgtEl>
                    </p:cond>
                  </p:nextCondLst>
                </p:seq>
                <p:seq concurrent="1" nextAc="seek">
                  <p:cTn id="112" restart="whenNotActive" fill="hold" evtFilter="cancelBubble" nodeType="interactiveSeq">
                    <p:stCondLst>
                      <p:cond evt="onMediaBookmark" delay="0">
                        <p:tgtEl>
                          <p14:bmkTgt spid="6" bmkName="Movie4WinLoss_VF102206550这里是另一个盈亏示例。48033"/>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6"/>
                                            </p:tgtEl>
                                            <p:attrNameLst>
                                              <p:attrName>style.visibility</p:attrName>
                                            </p:attrNameLst>
                                          </p:cBhvr>
                                          <p:to>
                                            <p:strVal val="visible"/>
                                          </p:to>
                                        </p:set>
                                        <p:animEffect transition="in" filter="fade">
                                          <p:cBhvr>
                                            <p:cTn id="117" dur="500"/>
                                            <p:tgtEl>
                                              <p:spTgt spid="16"/>
                                            </p:tgtEl>
                                          </p:cBhvr>
                                        </p:animEffect>
                                      </p:childTnLst>
                                    </p:cTn>
                                  </p:par>
                                </p:childTnLst>
                              </p:cTn>
                            </p:par>
                          </p:childTnLst>
                        </p:cTn>
                      </p:par>
                    </p:childTnLst>
                  </p:cTn>
                  <p:nextCondLst>
                    <p:cond evt="onMediaBookmark" delay="0">
                      <p:tgtEl>
                        <p14:bmkTgt spid="6" bmkName="Movie4WinLoss_VF102206550这里是另一个盈亏示例。48033"/>
                      </p:tgtEl>
                    </p:cond>
                  </p:nextCondLst>
                </p:seq>
                <p:seq concurrent="1" nextAc="seek">
                  <p:cTn id="118" restart="whenNotActive" fill="hold" evtFilter="cancelBubble" nodeType="interactiveSeq">
                    <p:stCondLst>
                      <p:cond evt="onMediaBookmark" delay="0">
                        <p:tgtEl>
                          <p14:bmkTgt spid="6" bmkName="Movie4WinLoss_VF102206550这里是另一个盈亏示例。50100"/>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这里是另一个盈亏示例。50100"/>
                      </p:tgtEl>
                    </p:cond>
                  </p:nextCondLst>
                </p:seq>
                <p:seq concurrent="1" nextAc="seek">
                  <p:cTn id="124" restart="whenNotActive" fill="hold" evtFilter="cancelBubble" nodeType="interactiveSeq">
                    <p:stCondLst>
                      <p:cond evt="onMediaBookmark" delay="0">
                        <p:tgtEl>
                          <p14:bmkTgt spid="6" bmkName="Movie4WinLoss_VF102206550一个垒球联赛的输赢记录。50200"/>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17"/>
                                            </p:tgtEl>
                                            <p:attrNameLst>
                                              <p:attrName>style.visibility</p:attrName>
                                            </p:attrNameLst>
                                          </p:cBhvr>
                                          <p:to>
                                            <p:strVal val="visible"/>
                                          </p:to>
                                        </p:set>
                                        <p:animEffect transition="in" filter="fade">
                                          <p:cBhvr>
                                            <p:cTn id="129" dur="500"/>
                                            <p:tgtEl>
                                              <p:spTgt spid="17"/>
                                            </p:tgtEl>
                                          </p:cBhvr>
                                        </p:animEffect>
                                      </p:childTnLst>
                                    </p:cTn>
                                  </p:par>
                                </p:childTnLst>
                              </p:cTn>
                            </p:par>
                          </p:childTnLst>
                        </p:cTn>
                      </p:par>
                    </p:childTnLst>
                  </p:cTn>
                  <p:nextCondLst>
                    <p:cond evt="onMediaBookmark" delay="0">
                      <p:tgtEl>
                        <p14:bmkTgt spid="6" bmkName="Movie4WinLoss_VF102206550一个垒球联赛的输赢记录。50200"/>
                      </p:tgtEl>
                    </p:cond>
                  </p:nextCondLst>
                </p:seq>
                <p:seq concurrent="1" nextAc="seek">
                  <p:cTn id="130" restart="whenNotActive" fill="hold" evtFilter="cancelBubble" nodeType="interactiveSeq">
                    <p:stCondLst>
                      <p:cond evt="onMediaBookmark" delay="0">
                        <p:tgtEl>
                          <p14:bmkTgt spid="6" bmkName="Movie4WinLoss_VF102206550一个垒球联赛的输赢记录。52667"/>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17"/>
                                            </p:tgtEl>
                                          </p:cBhvr>
                                        </p:animEffect>
                                        <p:set>
                                          <p:cBhvr>
                                            <p:cTn id="13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一个垒球联赛的输赢记录。52667"/>
                      </p:tgtEl>
                    </p:cond>
                  </p:nextCondLst>
                </p:seq>
                <p:seq concurrent="1" nextAc="seek">
                  <p:cTn id="136" restart="whenNotActive" fill="hold" evtFilter="cancelBubble" nodeType="interactiveSeq">
                    <p:stCondLst>
                      <p:cond evt="onMediaBookmark" delay="0">
                        <p:tgtEl>
                          <p14:bmkTgt spid="6" bmkName="Movie4WinLoss_VF102206550负数-1表示“输”，而正数52767"/>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18"/>
                                            </p:tgtEl>
                                            <p:attrNameLst>
                                              <p:attrName>style.visibility</p:attrName>
                                            </p:attrNameLst>
                                          </p:cBhvr>
                                          <p:to>
                                            <p:strVal val="visible"/>
                                          </p:to>
                                        </p:set>
                                        <p:animEffect transition="in" filter="fade">
                                          <p:cBhvr>
                                            <p:cTn id="141" dur="500"/>
                                            <p:tgtEl>
                                              <p:spTgt spid="18"/>
                                            </p:tgtEl>
                                          </p:cBhvr>
                                        </p:animEffect>
                                      </p:childTnLst>
                                    </p:cTn>
                                  </p:par>
                                </p:childTnLst>
                              </p:cTn>
                            </p:par>
                          </p:childTnLst>
                        </p:cTn>
                      </p:par>
                    </p:childTnLst>
                  </p:cTn>
                  <p:nextCondLst>
                    <p:cond evt="onMediaBookmark" delay="0">
                      <p:tgtEl>
                        <p14:bmkTgt spid="6" bmkName="Movie4WinLoss_VF102206550负数-1表示“输”，而正数52767"/>
                      </p:tgtEl>
                    </p:cond>
                  </p:nextCondLst>
                </p:seq>
                <p:seq concurrent="1" nextAc="seek">
                  <p:cTn id="142" restart="whenNotActive" fill="hold" evtFilter="cancelBubble" nodeType="interactiveSeq">
                    <p:stCondLst>
                      <p:cond evt="onMediaBookmark" delay="0">
                        <p:tgtEl>
                          <p14:bmkTgt spid="6" bmkName="Movie4WinLoss_VF102206550负数-1表示“输”，而正数57467"/>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18"/>
                                            </p:tgtEl>
                                          </p:cBhvr>
                                        </p:animEffect>
                                        <p:set>
                                          <p:cBhvr>
                                            <p:cTn id="14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负数-1表示“输”，而正数57467"/>
                      </p:tgtEl>
                    </p:cond>
                  </p:nextCondLst>
                </p:seq>
                <p:seq concurrent="1" nextAc="seek">
                  <p:cTn id="148" restart="whenNotActive" fill="hold" evtFilter="cancelBubble" nodeType="interactiveSeq">
                    <p:stCondLst>
                      <p:cond evt="onMediaBookmark" delay="0">
                        <p:tgtEl>
                          <p14:bmkTgt spid="6" bmkName="Movie4WinLoss_VF102206550为了创建迷你图，我将选择所有“输”和“赢”。57567"/>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19"/>
                                            </p:tgtEl>
                                            <p:attrNameLst>
                                              <p:attrName>style.visibility</p:attrName>
                                            </p:attrNameLst>
                                          </p:cBhvr>
                                          <p:to>
                                            <p:strVal val="visible"/>
                                          </p:to>
                                        </p:set>
                                        <p:animEffect transition="in" filter="fade">
                                          <p:cBhvr>
                                            <p:cTn id="153" dur="500"/>
                                            <p:tgtEl>
                                              <p:spTgt spid="19"/>
                                            </p:tgtEl>
                                          </p:cBhvr>
                                        </p:animEffect>
                                      </p:childTnLst>
                                    </p:cTn>
                                  </p:par>
                                </p:childTnLst>
                              </p:cTn>
                            </p:par>
                          </p:childTnLst>
                        </p:cTn>
                      </p:par>
                    </p:childTnLst>
                  </p:cTn>
                  <p:nextCondLst>
                    <p:cond evt="onMediaBookmark" delay="0">
                      <p:tgtEl>
                        <p14:bmkTgt spid="6" bmkName="Movie4WinLoss_VF102206550为了创建迷你图，我将选择所有“输”和“赢”。57567"/>
                      </p:tgtEl>
                    </p:cond>
                  </p:nextCondLst>
                </p:seq>
                <p:seq concurrent="1" nextAc="seek">
                  <p:cTn id="154" restart="whenNotActive" fill="hold" evtFilter="cancelBubble" nodeType="interactiveSeq">
                    <p:stCondLst>
                      <p:cond evt="onMediaBookmark" delay="0">
                        <p:tgtEl>
                          <p14:bmkTgt spid="6" bmkName="Movie4WinLoss_VF102206550为了创建迷你图，我将选择所有“输”和“赢”。61033"/>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19"/>
                                            </p:tgtEl>
                                          </p:cBhvr>
                                        </p:animEffect>
                                        <p:set>
                                          <p:cBhvr>
                                            <p:cTn id="15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为了创建迷你图，我将选择所有“输”和“赢”。61033"/>
                      </p:tgtEl>
                    </p:cond>
                  </p:nextCondLst>
                </p:seq>
                <p:seq concurrent="1" nextAc="seek">
                  <p:cTn id="160" restart="whenNotActive" fill="hold" evtFilter="cancelBubble" nodeType="interactiveSeq">
                    <p:stCondLst>
                      <p:cond evt="onMediaBookmark" delay="0">
                        <p:tgtEl>
                          <p14:bmkTgt spid="6" bmkName="Movie4WinLoss_VF102206550然后，在“插入”选项卡的“迷你图”组中，单击“盈亏”。61133"/>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20"/>
                                            </p:tgtEl>
                                            <p:attrNameLst>
                                              <p:attrName>style.visibility</p:attrName>
                                            </p:attrNameLst>
                                          </p:cBhvr>
                                          <p:to>
                                            <p:strVal val="visible"/>
                                          </p:to>
                                        </p:set>
                                        <p:animEffect transition="in" filter="fade">
                                          <p:cBhvr>
                                            <p:cTn id="165" dur="500"/>
                                            <p:tgtEl>
                                              <p:spTgt spid="20"/>
                                            </p:tgtEl>
                                          </p:cBhvr>
                                        </p:animEffect>
                                      </p:childTnLst>
                                    </p:cTn>
                                  </p:par>
                                </p:childTnLst>
                              </p:cTn>
                            </p:par>
                          </p:childTnLst>
                        </p:cTn>
                      </p:par>
                    </p:childTnLst>
                  </p:cTn>
                  <p:nextCondLst>
                    <p:cond evt="onMediaBookmark" delay="0">
                      <p:tgtEl>
                        <p14:bmkTgt spid="6" bmkName="Movie4WinLoss_VF102206550然后，在“插入”选项卡的“迷你图”组中，单击“盈亏”。61133"/>
                      </p:tgtEl>
                    </p:cond>
                  </p:nextCondLst>
                </p:seq>
                <p:seq concurrent="1" nextAc="seek">
                  <p:cTn id="166" restart="whenNotActive" fill="hold" evtFilter="cancelBubble" nodeType="interactiveSeq">
                    <p:stCondLst>
                      <p:cond evt="onMediaBookmark" delay="0">
                        <p:tgtEl>
                          <p14:bmkTgt spid="6" bmkName="Movie4WinLoss_VF102206550然后，在“插入”选项卡的“迷你图”组中，单击“盈亏”。66733"/>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20"/>
                                            </p:tgtEl>
                                          </p:cBhvr>
                                        </p:animEffect>
                                        <p:set>
                                          <p:cBhvr>
                                            <p:cTn id="17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然后，在“插入”选项卡的“迷你图”组中，单击“盈亏”。66733"/>
                      </p:tgtEl>
                    </p:cond>
                  </p:nextCondLst>
                </p:seq>
                <p:seq concurrent="1" nextAc="seek">
                  <p:cTn id="172" restart="whenNotActive" fill="hold" evtFilter="cancelBubble" nodeType="interactiveSeq">
                    <p:stCondLst>
                      <p:cond evt="onMediaBookmark" delay="0">
                        <p:tgtEl>
                          <p14:bmkTgt spid="6" bmkName="Movie4WinLoss_VF102206550为了选择放置迷你图的位置范围，我只需要单击并拖动到这里，然后单击“确定”。66833"/>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1"/>
                                            </p:tgtEl>
                                            <p:attrNameLst>
                                              <p:attrName>style.visibility</p:attrName>
                                            </p:attrNameLst>
                                          </p:cBhvr>
                                          <p:to>
                                            <p:strVal val="visible"/>
                                          </p:to>
                                        </p:set>
                                        <p:animEffect transition="in" filter="fade">
                                          <p:cBhvr>
                                            <p:cTn id="177" dur="500"/>
                                            <p:tgtEl>
                                              <p:spTgt spid="21"/>
                                            </p:tgtEl>
                                          </p:cBhvr>
                                        </p:animEffect>
                                      </p:childTnLst>
                                    </p:cTn>
                                  </p:par>
                                </p:childTnLst>
                              </p:cTn>
                            </p:par>
                          </p:childTnLst>
                        </p:cTn>
                      </p:par>
                    </p:childTnLst>
                  </p:cTn>
                  <p:nextCondLst>
                    <p:cond evt="onMediaBookmark" delay="0">
                      <p:tgtEl>
                        <p14:bmkTgt spid="6" bmkName="Movie4WinLoss_VF102206550为了选择放置迷你图的位置范围，我只需要单击并拖动到这里，然后单击“确定”。66833"/>
                      </p:tgtEl>
                    </p:cond>
                  </p:nextCondLst>
                </p:seq>
                <p:seq concurrent="1" nextAc="seek">
                  <p:cTn id="178" restart="whenNotActive" fill="hold" evtFilter="cancelBubble" nodeType="interactiveSeq">
                    <p:stCondLst>
                      <p:cond evt="onMediaBookmark" delay="0">
                        <p:tgtEl>
                          <p14:bmkTgt spid="6" bmkName="Movie4WinLoss_VF102206550为了选择放置迷你图的位置范围，我只需要单击并拖动到这里，然后单击“确定”。74867"/>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1"/>
                                            </p:tgtEl>
                                          </p:cBhvr>
                                        </p:animEffect>
                                        <p:set>
                                          <p:cBhvr>
                                            <p:cTn id="18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为了选择放置迷你图的位置范围，我只需要单击并拖动到这里，然后单击“确定”。74867"/>
                      </p:tgtEl>
                    </p:cond>
                  </p:nextCondLst>
                </p:seq>
                <p:seq concurrent="1" nextAc="seek">
                  <p:cTn id="184" restart="whenNotActive" fill="hold" evtFilter="cancelBubble" nodeType="interactiveSeq">
                    <p:stCondLst>
                      <p:cond evt="onMediaBookmark" delay="0">
                        <p:tgtEl>
                          <p14:bmkTgt spid="6" bmkName="Movie4WinLoss_VF102206550现在，我可以直观地看到，“康浦有限公司”输了第一场比赛，但赢了所有其余的比赛。74967"/>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2"/>
                                            </p:tgtEl>
                                            <p:attrNameLst>
                                              <p:attrName>style.visibility</p:attrName>
                                            </p:attrNameLst>
                                          </p:cBhvr>
                                          <p:to>
                                            <p:strVal val="visible"/>
                                          </p:to>
                                        </p:set>
                                        <p:animEffect transition="in" filter="fade">
                                          <p:cBhvr>
                                            <p:cTn id="189" dur="500"/>
                                            <p:tgtEl>
                                              <p:spTgt spid="22"/>
                                            </p:tgtEl>
                                          </p:cBhvr>
                                        </p:animEffect>
                                      </p:childTnLst>
                                    </p:cTn>
                                  </p:par>
                                </p:childTnLst>
                              </p:cTn>
                            </p:par>
                          </p:childTnLst>
                        </p:cTn>
                      </p:par>
                    </p:childTnLst>
                  </p:cTn>
                  <p:nextCondLst>
                    <p:cond evt="onMediaBookmark" delay="0">
                      <p:tgtEl>
                        <p14:bmkTgt spid="6" bmkName="Movie4WinLoss_VF102206550现在，我可以直观地看到，“康浦有限公司”输了第一场比赛，但赢了所有其余的比赛。74967"/>
                      </p:tgtEl>
                    </p:cond>
                  </p:nextCondLst>
                </p:seq>
                <p:seq concurrent="1" nextAc="seek">
                  <p:cTn id="190" restart="whenNotActive" fill="hold" evtFilter="cancelBubble" nodeType="interactiveSeq">
                    <p:stCondLst>
                      <p:cond evt="onMediaBookmark" delay="0">
                        <p:tgtEl>
                          <p14:bmkTgt spid="6" bmkName="Movie4WinLoss_VF102206550现在，我可以直观地看到，“康浦有限公司”输了第一场比赛，但赢了所有其余的比赛。82300"/>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2"/>
                                            </p:tgtEl>
                                          </p:cBhvr>
                                        </p:animEffect>
                                        <p:set>
                                          <p:cBhvr>
                                            <p:cTn id="19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现在，我可以直观地看到，“康浦有限公司”输了第一场比赛，但赢了所有其余的比赛。82300"/>
                      </p:tgtEl>
                    </p:cond>
                  </p:nextCondLst>
                </p:seq>
                <p:seq concurrent="1" nextAc="seek">
                  <p:cTn id="196" restart="whenNotActive" fill="hold" evtFilter="cancelBubble" nodeType="interactiveSeq">
                    <p:stCondLst>
                      <p:cond evt="onMediaBookmark" delay="0">
                        <p:tgtEl>
                          <p14:bmkTgt spid="6" bmkName="Movie4WinLoss_VF102206550“嘉业”在赛季初期不太顺利，但在后期表现非常出色。82400"/>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3"/>
                                            </p:tgtEl>
                                            <p:attrNameLst>
                                              <p:attrName>style.visibility</p:attrName>
                                            </p:attrNameLst>
                                          </p:cBhvr>
                                          <p:to>
                                            <p:strVal val="visible"/>
                                          </p:to>
                                        </p:set>
                                        <p:animEffect transition="in" filter="fade">
                                          <p:cBhvr>
                                            <p:cTn id="201" dur="500"/>
                                            <p:tgtEl>
                                              <p:spTgt spid="23"/>
                                            </p:tgtEl>
                                          </p:cBhvr>
                                        </p:animEffect>
                                      </p:childTnLst>
                                    </p:cTn>
                                  </p:par>
                                </p:childTnLst>
                              </p:cTn>
                            </p:par>
                          </p:childTnLst>
                        </p:cTn>
                      </p:par>
                    </p:childTnLst>
                  </p:cTn>
                  <p:nextCondLst>
                    <p:cond evt="onMediaBookmark" delay="0">
                      <p:tgtEl>
                        <p14:bmkTgt spid="6" bmkName="Movie4WinLoss_VF102206550“嘉业”在赛季初期不太顺利，但在后期表现非常出色。82400"/>
                      </p:tgtEl>
                    </p:cond>
                  </p:nextCondLst>
                </p:seq>
                <p:seq concurrent="1" nextAc="seek">
                  <p:cTn id="202" restart="whenNotActive" fill="hold" evtFilter="cancelBubble" nodeType="interactiveSeq">
                    <p:stCondLst>
                      <p:cond evt="onMediaBookmark" delay="0">
                        <p:tgtEl>
                          <p14:bmkTgt spid="6" bmkName="Movie4WinLoss_VF102206550“嘉业”在赛季初期不太顺利，但在后期表现非常出色。87300"/>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3"/>
                                            </p:tgtEl>
                                          </p:cBhvr>
                                        </p:animEffect>
                                        <p:set>
                                          <p:cBhvr>
                                            <p:cTn id="20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嘉业”在赛季初期不太顺利，但在后期表现非常出色。87300"/>
                      </p:tgtEl>
                    </p:cond>
                  </p:nextCondLst>
                </p:seq>
                <p:seq concurrent="1" nextAc="seek">
                  <p:cTn id="208" restart="whenNotActive" fill="hold" evtFilter="cancelBubble" nodeType="interactiveSeq">
                    <p:stCondLst>
                      <p:cond evt="onMediaBookmark" delay="0">
                        <p:tgtEl>
                          <p14:bmkTgt spid="6" bmkName="Movie4WinLoss_VF102206550而“三捷实业”却不走运，赢了第一场比赛，但其余比赛都输了。87400"/>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4"/>
                                            </p:tgtEl>
                                            <p:attrNameLst>
                                              <p:attrName>style.visibility</p:attrName>
                                            </p:attrNameLst>
                                          </p:cBhvr>
                                          <p:to>
                                            <p:strVal val="visible"/>
                                          </p:to>
                                        </p:set>
                                        <p:animEffect transition="in" filter="fade">
                                          <p:cBhvr>
                                            <p:cTn id="213" dur="500"/>
                                            <p:tgtEl>
                                              <p:spTgt spid="24"/>
                                            </p:tgtEl>
                                          </p:cBhvr>
                                        </p:animEffect>
                                      </p:childTnLst>
                                    </p:cTn>
                                  </p:par>
                                </p:childTnLst>
                              </p:cTn>
                            </p:par>
                          </p:childTnLst>
                        </p:cTn>
                      </p:par>
                    </p:childTnLst>
                  </p:cTn>
                  <p:nextCondLst>
                    <p:cond evt="onMediaBookmark" delay="0">
                      <p:tgtEl>
                        <p14:bmkTgt spid="6" bmkName="Movie4WinLoss_VF102206550而“三捷实业”却不走运，赢了第一场比赛，但其余比赛都输了。87400"/>
                      </p:tgtEl>
                    </p:cond>
                  </p:nextCondLst>
                </p:seq>
                <p:seq concurrent="1" nextAc="seek">
                  <p:cTn id="214" restart="whenNotActive" fill="hold" evtFilter="cancelBubble" nodeType="interactiveSeq">
                    <p:stCondLst>
                      <p:cond evt="onMediaBookmark" delay="0">
                        <p:tgtEl>
                          <p14:bmkTgt spid="6" bmkName="Movie4WinLoss_VF102206550而“三捷实业”却不走运，赢了第一场比赛，但其余比赛都输了。92400"/>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4"/>
                                            </p:tgtEl>
                                          </p:cBhvr>
                                        </p:animEffect>
                                        <p:set>
                                          <p:cBhvr>
                                            <p:cTn id="2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而“三捷实业”却不走运，赢了第一场比赛，但其余比赛都输了。92400"/>
                      </p:tgtEl>
                    </p:cond>
                  </p:nextCondLst>
                </p:seq>
                <p:seq concurrent="1" nextAc="seek">
                  <p:cTn id="220" restart="whenNotActive" fill="hold" evtFilter="cancelBubble" nodeType="interactiveSeq">
                    <p:stCondLst>
                      <p:cond evt="onMediaBookmark" delay="0">
                        <p:tgtEl>
                          <p14:bmkTgt spid="6" bmkName="Movie4WinLoss_VF102206550好了，本课程到此结束。92500"/>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5"/>
                                            </p:tgtEl>
                                            <p:attrNameLst>
                                              <p:attrName>style.visibility</p:attrName>
                                            </p:attrNameLst>
                                          </p:cBhvr>
                                          <p:to>
                                            <p:strVal val="visible"/>
                                          </p:to>
                                        </p:set>
                                        <p:animEffect transition="in" filter="fade">
                                          <p:cBhvr>
                                            <p:cTn id="225" dur="500"/>
                                            <p:tgtEl>
                                              <p:spTgt spid="25"/>
                                            </p:tgtEl>
                                          </p:cBhvr>
                                        </p:animEffect>
                                      </p:childTnLst>
                                    </p:cTn>
                                  </p:par>
                                </p:childTnLst>
                              </p:cTn>
                            </p:par>
                          </p:childTnLst>
                        </p:cTn>
                      </p:par>
                    </p:childTnLst>
                  </p:cTn>
                  <p:nextCondLst>
                    <p:cond evt="onMediaBookmark" delay="0">
                      <p:tgtEl>
                        <p14:bmkTgt spid="6" bmkName="Movie4WinLoss_VF102206550好了，本课程到此结束。92500"/>
                      </p:tgtEl>
                    </p:cond>
                  </p:nextCondLst>
                </p:seq>
                <p:seq concurrent="1" nextAc="seek">
                  <p:cTn id="226" restart="whenNotActive" fill="hold" evtFilter="cancelBubble" nodeType="interactiveSeq">
                    <p:stCondLst>
                      <p:cond evt="onMediaBookmark" delay="0">
                        <p:tgtEl>
                          <p14:bmkTgt spid="6" bmkName="Movie4WinLoss_VF102206550好了，本课程到此结束。94300"/>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5"/>
                                            </p:tgtEl>
                                          </p:cBhvr>
                                        </p:animEffect>
                                        <p:set>
                                          <p:cBhvr>
                                            <p:cTn id="23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6" bmkName="Movie4WinLoss_VF102206550好了，本课程到此结束。94300"/>
                      </p:tgtEl>
                    </p:cond>
                  </p:nextCondLst>
                </p:seq>
              </p:childTnLst>
            </p:cTn>
          </p:par>
        </p:tnLst>
        <p:bldLst>
          <p:bldP spid="7" grpId="0" build="p"/>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childTnLst>
            </p:cTn>
          </p:par>
        </p:tnLst>
        <p:bldLst>
          <p:bldP spid="7" grpId="0" build="p"/>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EDIACAPTIONSHIDDEN" val="False"/>
  <p:tag name="CUSTOMXMLPARTID" val="{FCA6A38D-001E-4271-A9B7-3C48351CEB71}"/>
  <p:tag name="CAPTIONID" val="53f9951b-bb00-4ef8-be4c-f16bd717a5ff"/>
</p:tagLst>
</file>

<file path=ppt/tags/tag10.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8702366f-194d-45c0-9233-88d736e9096e"/>
  <p:tag name="CAPTIONITEMSYSNAME" val="Movie1_IntroductionSparklines_VF102206518这些迷你图显示了趋势线，从而即时展示了销售额变化。4346748800"/>
  <p:tag name="BOOKMARKENTRYNAME" val="Movie1_IntroductionSparklines_VF102206518这些迷你图显示了趋势线，从而即时展示了销售额变化。43467"/>
  <p:tag name="BOOKMARKEXITNAME" val="Movie1_IntroductionSparklines_VF102206518这些迷你图显示了趋势线，从而即时展示了销售额变化。48800"/>
  <p:tag name="CAPTIONDISPLAYAREA" val="False"/>
</p:tagLst>
</file>

<file path=ppt/tags/tag100.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5b62ed2e-6767-4ffd-8d48-ba79bfb93e8f"/>
  <p:tag name="CAPTIONITEMSYSNAME" val="Movie3Columnsparklines_VF102206544在“显示”组中，分别单击“高点”和“低点”。5963363033"/>
  <p:tag name="BOOKMARKENTRYNAME" val="Movie3Columnsparklines_VF102206544在“显示”组中，分别单击“高点”和“低点”。59633"/>
  <p:tag name="BOOKMARKEXITNAME" val="Movie3Columnsparklines_VF102206544在“显示”组中，分别单击“高点”和“低点”。63033"/>
  <p:tag name="CAPTIONDISPLAYAREA" val="False"/>
</p:tagLst>
</file>

<file path=ppt/tags/tag101.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65dc2489-e512-43bc-b6fb-0acf77b6da78"/>
  <p:tag name="CAPTIONITEMSYSNAME" val="Movie3Columnsparklines_VF102206544您可以看到，生成柱形迷你图有多么简单。6313366533"/>
  <p:tag name="BOOKMARKENTRYNAME" val="Movie3Columnsparklines_VF102206544您可以看到，生成柱形迷你图有多么简单。63133"/>
  <p:tag name="BOOKMARKEXITNAME" val="Movie3Columnsparklines_VF102206544您可以看到，生成柱形迷你图有多么简单。66533"/>
  <p:tag name="CAPTIONDISPLAYAREA" val="False"/>
</p:tagLst>
</file>

<file path=ppt/tags/tag102.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247c96d8-dc33-4b26-82ef-3dff79c5def1"/>
  <p:tag name="CAPTIONITEMSYSNAME" val="Movie3Columnsparklines_VF102206544这里的最低值基本上看不清楚。7056773100"/>
  <p:tag name="BOOKMARKENTRYNAME" val="Movie3Columnsparklines_VF102206544这里的最低值基本上看不清楚。70567"/>
  <p:tag name="BOOKMARKEXITNAME" val="Movie3Columnsparklines_VF102206544这里的最低值基本上看不清楚。73100"/>
  <p:tag name="CAPTIONDISPLAYAREA" val="False"/>
</p:tagLst>
</file>

<file path=ppt/tags/tag103.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a8ea915a-3231-4768-95a8-9da66badd020"/>
  <p:tag name="CAPTIONITEMSYSNAME" val="Movie3Columnsparklines_VF102206544可以通过调整纵坐标轴来修复这个问题。7320077100"/>
  <p:tag name="BOOKMARKENTRYNAME" val="Movie3Columnsparklines_VF102206544可以通过调整纵坐标轴来修复这个问题。73200"/>
  <p:tag name="BOOKMARKEXITNAME" val="Movie3Columnsparklines_VF102206544可以通过调整纵坐标轴来修复这个问题。77100"/>
  <p:tag name="CAPTIONDISPLAYAREA" val="False"/>
</p:tagLst>
</file>

<file path=ppt/tags/tag104.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ea84f818-e33b-46ed-a502-02d4106c246e"/>
  <p:tag name="CAPTIONITEMSYSNAME" val="Movie3Columnsparklines_VF102206544默认情况下，纵坐标轴将进行缩放，使最小值和最大值刚好低于和高于数据范围。7720085300"/>
  <p:tag name="BOOKMARKENTRYNAME" val="Movie3Columnsparklines_VF102206544默认情况下，纵坐标轴将进行缩放，使最小值和最大值刚好低于和高于数据范围。77200"/>
  <p:tag name="BOOKMARKEXITNAME" val="Movie3Columnsparklines_VF102206544默认情况下，纵坐标轴将进行缩放，使最小值和最大值刚好低于和高于数据范围。85300"/>
  <p:tag name="CAPTIONDISPLAYAREA" val="False"/>
</p:tagLst>
</file>

<file path=ppt/tags/tag105.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ceedc2ba-11ac-4b1a-b671-245686ef0cf6"/>
  <p:tag name="CAPTIONITEMSYSNAME" val="Movie3Columnsparklines_VF102206544这称作“自动设置每个迷你图”。8540088467"/>
  <p:tag name="BOOKMARKENTRYNAME" val="Movie3Columnsparklines_VF102206544这称作“自动设置每个迷你图”。85400"/>
  <p:tag name="BOOKMARKEXITNAME" val="Movie3Columnsparklines_VF102206544这称作“自动设置每个迷你图”。88467"/>
  <p:tag name="CAPTIONDISPLAYAREA" val="False"/>
</p:tagLst>
</file>

<file path=ppt/tags/tag106.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dfb86581-73c7-4aa3-a009-984109a5b53f"/>
  <p:tag name="CAPTIONITEMSYSNAME" val="Movie3Columnsparklines_VF102206544现在，我将更改这种设置。在选择迷你图后，向上移到此处的“坐标轴”。8856795233"/>
  <p:tag name="BOOKMARKENTRYNAME" val="Movie3Columnsparklines_VF102206544现在，我将更改这种设置。在选择迷你图后，向上移到此处的“坐标轴”。88567"/>
  <p:tag name="BOOKMARKEXITNAME" val="Movie3Columnsparklines_VF102206544现在，我将更改这种设置。在选择迷你图后，向上移到此处的“坐标轴”。95233"/>
  <p:tag name="CAPTIONDISPLAYAREA" val="False"/>
</p:tagLst>
</file>

<file path=ppt/tags/tag107.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bf9f97db-8426-474a-afdd-2b9c04bb6e75"/>
  <p:tag name="CAPTIONITEMSYSNAME" val="Movie3Columnsparklines_VF102206544然后，在“纵坐标轴的最小值选项”下，选择“自定义值”。95333100667"/>
  <p:tag name="BOOKMARKENTRYNAME" val="Movie3Columnsparklines_VF102206544然后，在“纵坐标轴的最小值选项”下，选择“自定义值”。95333"/>
  <p:tag name="BOOKMARKEXITNAME" val="Movie3Columnsparklines_VF102206544然后，在“纵坐标轴的最小值选项”下，选择“自定义值”。100667"/>
  <p:tag name="CAPTIONDISPLAYAREA" val="False"/>
</p:tagLst>
</file>

<file path=ppt/tags/tag108.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a916c802-6c95-40bf-8ed3-4bb1f84bda86"/>
  <p:tag name="CAPTIONITEMSYSNAME" val="Movie3Columnsparklines_VF102206544这里的最低值为311，我大约估算一下，然后键入250100767109533"/>
  <p:tag name="BOOKMARKENTRYNAME" val="Movie3Columnsparklines_VF102206544这里的最低值为311，我大约估算一下，然后键入250100767"/>
  <p:tag name="BOOKMARKEXITNAME" val="Movie3Columnsparklines_VF102206544这里的最低值为311，我大约估算一下，然后键入250109533"/>
  <p:tag name="CAPTIONDISPLAYAREA" val="False"/>
</p:tagLst>
</file>

<file path=ppt/tags/tag109.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39fdc458-272a-47c8-b97b-c9813996a7fb"/>
  <p:tag name="CAPTIONITEMSYSNAME" val="Movie3Columnsparklines_VF102206544单击“确定”。109633111033"/>
  <p:tag name="BOOKMARKENTRYNAME" val="Movie3Columnsparklines_VF102206544单击“确定”。109633"/>
  <p:tag name="BOOKMARKEXITNAME" val="Movie3Columnsparklines_VF102206544单击“确定”。111033"/>
  <p:tag name="CAPTIONDISPLAYAREA" val="False"/>
</p:tagLst>
</file>

<file path=ppt/tags/tag11.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57753249-6d4f-4535-9a10-9333c558ef05"/>
  <p:tag name="CAPTIONITEMSYSNAME" val="Movie1_IntroductionSparklines_VF102206518例如，苏格兰长面包的趋势线显示销售额有所下滑，而在下方，4890054300"/>
  <p:tag name="BOOKMARKENTRYNAME" val="Movie1_IntroductionSparklines_VF102206518例如，苏格兰长面包的趋势线显示销售额有所下滑，而在下方，48900"/>
  <p:tag name="BOOKMARKEXITNAME" val="Movie1_IntroductionSparklines_VF102206518例如，苏格兰长面包的趋势线显示销售额有所下滑，而在下方，54300"/>
  <p:tag name="CAPTIONDISPLAYAREA" val="False"/>
</p:tagLst>
</file>

<file path=ppt/tags/tag110.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c552719f-8f0b-48ee-8010-2f0f88f3a721"/>
  <p:tag name="CAPTIONITEMSYSNAME" val="Movie3Columnsparklines_VF102206544请注意观察柱形迷你图，您会发现这些柱形现在更加醒目，111133116533"/>
  <p:tag name="BOOKMARKENTRYNAME" val="Movie3Columnsparklines_VF102206544请注意观察柱形迷你图，您会发现这些柱形现在更加醒目，111133"/>
  <p:tag name="BOOKMARKEXITNAME" val="Movie3Columnsparklines_VF102206544请注意观察柱形迷你图，您会发现这些柱形现在更加醒目，116533"/>
  <p:tag name="CAPTIONDISPLAYAREA" val="False"/>
</p:tagLst>
</file>

<file path=ppt/tags/tag111.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e58c120f-532f-4fca-803d-b9ad39857586"/>
  <p:tag name="CAPTIONITEMSYSNAME" val="Movie3Columnsparklines_VF102206544我们所做的就是将坐标轴调整到250来代替最小值。116633121300"/>
  <p:tag name="BOOKMARKENTRYNAME" val="Movie3Columnsparklines_VF102206544我们所做的就是将坐标轴调整到250来代替最小值。116633"/>
  <p:tag name="BOOKMARKEXITNAME" val="Movie3Columnsparklines_VF102206544我们所做的就是将坐标轴调整到250来代替最小值。121300"/>
  <p:tag name="CAPTIONDISPLAYAREA" val="False"/>
</p:tagLst>
</file>

<file path=ppt/tags/tag112.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acc7f139-0bf8-4a30-b94d-b92cbadef9c2"/>
  <p:tag name="CAPTIONITEMSYSNAME" val="Movie3Columnsparklines_VF102206544很快，您将在这里看到一些折线迷你图。126033129667"/>
  <p:tag name="BOOKMARKENTRYNAME" val="Movie3Columnsparklines_VF102206544很快，您将在这里看到一些折线迷你图。126033"/>
  <p:tag name="BOOKMARKEXITNAME" val="Movie3Columnsparklines_VF102206544很快，您将在这里看到一些折线迷你图。129667"/>
  <p:tag name="CAPTIONDISPLAYAREA" val="False"/>
</p:tagLst>
</file>

<file path=ppt/tags/tag113.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dbdbe2e7-8468-48be-b441-4564e5357808"/>
  <p:tag name="CAPTIONITEMSYSNAME" val="Movie3Columnsparklines_VF102206544现在，在“加拿大”、“欧洲”和“美国”三个地区中，每个地区都有一个折线迷你图。129767136033"/>
  <p:tag name="BOOKMARKENTRYNAME" val="Movie3Columnsparklines_VF102206544现在，在“加拿大”、“欧洲”和“美国”三个地区中，每个地区都有一个折线迷你图。129767"/>
  <p:tag name="BOOKMARKEXITNAME" val="Movie3Columnsparklines_VF102206544现在，在“加拿大”、“欧洲”和“美国”三个地区中，每个地区都有一个折线迷你图。136033"/>
  <p:tag name="CAPTIONDISPLAYAREA" val="False"/>
</p:tagLst>
</file>

<file path=ppt/tags/tag114.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a61cc268-7d7a-45df-8318-b209ae012406"/>
  <p:tag name="CAPTIONITEMSYSNAME" val="Movie3Columnsparklines_VF102206544这些迷你图反映了“山地自行车”、“公路自行车”和“旅行自行车”的相应数据。136133142367"/>
  <p:tag name="BOOKMARKENTRYNAME" val="Movie3Columnsparklines_VF102206544这些迷你图反映了“山地自行车”、“公路自行车”和“旅行自行车”的相应数据。136133"/>
  <p:tag name="BOOKMARKEXITNAME" val="Movie3Columnsparklines_VF102206544这些迷你图反映了“山地自行车”、“公路自行车”和“旅行自行车”的相应数据。142367"/>
  <p:tag name="CAPTIONDISPLAYAREA" val="False"/>
</p:tagLst>
</file>

<file path=ppt/tags/tag115.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cd895e4b-6fd1-4ed8-9eb1-a55b69b20ccd"/>
  <p:tag name="CAPTIONITEMSYSNAME" val="Movie3Columnsparklines_VF102206544您的直属经理对这些信息很感兴趣，142467145233"/>
  <p:tag name="BOOKMARKENTRYNAME" val="Movie3Columnsparklines_VF102206544您的直属经理对这些信息很感兴趣，142467"/>
  <p:tag name="BOOKMARKEXITNAME" val="Movie3Columnsparklines_VF102206544您的直属经理对这些信息很感兴趣，145233"/>
  <p:tag name="CAPTIONDISPLAYAREA" val="False"/>
</p:tagLst>
</file>

<file path=ppt/tags/tag116.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ec48593f-0afa-42b7-ae98-410853bb9526"/>
  <p:tag name="CAPTIONITEMSYSNAME" val="Movie3Columnsparklines_VF102206544但他的经理却希望查看总计数据的迷你图，145333149233"/>
  <p:tag name="BOOKMARKENTRYNAME" val="Movie3Columnsparklines_VF102206544但他的经理却希望查看总计数据的迷你图，145333"/>
  <p:tag name="BOOKMARKEXITNAME" val="Movie3Columnsparklines_VF102206544但他的经理却希望查看总计数据的迷你图，149233"/>
  <p:tag name="CAPTIONDISPLAYAREA" val="False"/>
</p:tagLst>
</file>

<file path=ppt/tags/tag117.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f751a480-abcc-45c3-b699-68c9d18fc627"/>
  <p:tag name="CAPTIONITEMSYSNAME" val="Movie3Columnsparklines_VF102206544从而了解加拿大、欧洲和美国这三个地区的总计数据。149333153900"/>
  <p:tag name="BOOKMARKENTRYNAME" val="Movie3Columnsparklines_VF102206544从而了解加拿大、欧洲和美国这三个地区的总计数据。149333"/>
  <p:tag name="BOOKMARKEXITNAME" val="Movie3Columnsparklines_VF102206544从而了解加拿大、欧洲和美国这三个地区的总计数据。153900"/>
  <p:tag name="CAPTIONDISPLAYAREA" val="False"/>
</p:tagLst>
</file>

<file path=ppt/tags/tag118.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a4ee63c9-6f91-4148-b464-2453951e6593"/>
  <p:tag name="CAPTIONITEMSYSNAME" val="Movie3Columnsparklines_VF102206544我将继续完成这一操作。首先，我选择所有这三组迷你图。154000159600"/>
  <p:tag name="BOOKMARKENTRYNAME" val="Movie3Columnsparklines_VF102206544我将继续完成这一操作。首先，我选择所有这三组迷你图。154000"/>
  <p:tag name="BOOKMARKEXITNAME" val="Movie3Columnsparklines_VF102206544我将继续完成这一操作。首先，我选择所有这三组迷你图。159600"/>
  <p:tag name="CAPTIONDISPLAYAREA" val="False"/>
</p:tagLst>
</file>

<file path=ppt/tags/tag119.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714658b7-cf2a-47e1-8e0a-cd3cb036d7f6"/>
  <p:tag name="CAPTIONITEMSYSNAME" val="Movie3Columnsparklines_VF102206544在“设计”选项卡的“清除”组中，选择“清除所选的迷你图组”。159700165900"/>
  <p:tag name="BOOKMARKENTRYNAME" val="Movie3Columnsparklines_VF102206544在“设计”选项卡的“清除”组中，选择“清除所选的迷你图组”。159700"/>
  <p:tag name="BOOKMARKEXITNAME" val="Movie3Columnsparklines_VF102206544在“设计”选项卡的“清除”组中，选择“清除所选的迷你图组”。165900"/>
  <p:tag name="CAPTIONDISPLAYAREA" val="False"/>
</p:tagLst>
</file>

<file path=ppt/tags/tag12.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fdea0531-5652-4034-8f74-f6963be0cabc"/>
  <p:tag name="CAPTIONITEMSYSNAME" val="Movie1_IntroductionSparklines_VF102206518罗德尼烤饼的趋势线显示销售额在上升。5440058033"/>
  <p:tag name="BOOKMARKENTRYNAME" val="Movie1_IntroductionSparklines_VF102206518罗德尼烤饼的趋势线显示销售额在上升。54400"/>
  <p:tag name="BOOKMARKEXITNAME" val="Movie1_IntroductionSparklines_VF102206518罗德尼烤饼的趋势线显示销售额在上升。58033"/>
  <p:tag name="CAPTIONDISPLAYAREA" val="False"/>
</p:tagLst>
</file>

<file path=ppt/tags/tag120.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ec36f4ed-54a3-49c0-89ae-33eeaeee22e1"/>
  <p:tag name="CAPTIONITEMSYSNAME" val="Movie3Columnsparklines_VF102206544接下来，我希望要创建的柱形迷你图比普通迷你图大一些，166000171233"/>
  <p:tag name="BOOKMARKENTRYNAME" val="Movie3Columnsparklines_VF102206544接下来，我希望要创建的柱形迷你图比普通迷你图大一些，166000"/>
  <p:tag name="BOOKMARKEXITNAME" val="Movie3Columnsparklines_VF102206544接下来，我希望要创建的柱形迷你图比普通迷你图大一些，171233"/>
  <p:tag name="CAPTIONDISPLAYAREA" val="False"/>
</p:tagLst>
</file>

<file path=ppt/tags/tag121.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49ae67fa-5f52-497a-aa94-7bed3efe57f0"/>
  <p:tag name="CAPTIONITEMSYSNAME" val="Movie3Columnsparklines_VF102206544于是，我合并这三个单元格。171333174300"/>
  <p:tag name="BOOKMARKENTRYNAME" val="Movie3Columnsparklines_VF102206544于是，我合并这三个单元格。171333"/>
  <p:tag name="BOOKMARKEXITNAME" val="Movie3Columnsparklines_VF102206544于是，我合并这三个单元格。174300"/>
  <p:tag name="CAPTIONDISPLAYAREA" val="False"/>
</p:tagLst>
</file>

<file path=ppt/tags/tag122.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b4fae8a7-bd21-4c0f-bd47-86c2cd6dd958"/>
  <p:tag name="CAPTIONITEMSYSNAME" val="Movie3Columnsparklines_VF102206544在“开始”选项卡的“对齐方式”组中，174400177300"/>
  <p:tag name="BOOKMARKENTRYNAME" val="Movie3Columnsparklines_VF102206544在“开始”选项卡的“对齐方式”组中，174400"/>
  <p:tag name="BOOKMARKEXITNAME" val="Movie3Columnsparklines_VF102206544在“开始”选项卡的“对齐方式”组中，177300"/>
  <p:tag name="CAPTIONDISPLAYAREA" val="False"/>
</p:tagLst>
</file>

<file path=ppt/tags/tag123.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59932d20-485d-4c2a-ad9b-9306353e59a6"/>
  <p:tag name="CAPTIONITEMSYSNAME" val="Movie3Columnsparklines_VF102206544单击“合并单元格”。然后，选择这三个单元格，按键盘上的F4键可以恢复上一个操作，177400186967"/>
  <p:tag name="BOOKMARKENTRYNAME" val="Movie3Columnsparklines_VF102206544单击“合并单元格”。然后，选择这三个单元格，按键盘上的F4键可以恢复上一个操作，177400"/>
  <p:tag name="BOOKMARKEXITNAME" val="Movie3Columnsparklines_VF102206544单击“合并单元格”。然后，选择这三个单元格，按键盘上的F4键可以恢复上一个操作，186967"/>
  <p:tag name="CAPTIONDISPLAYAREA" val="False"/>
</p:tagLst>
</file>

<file path=ppt/tags/tag124.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807a7137-c26a-4f46-9120-4ba1770e5b3f"/>
  <p:tag name="CAPTIONITEMSYSNAME" val="Movie3Columnsparklines_VF102206544或者更准确地说，是再次执行上一个操作。我将选择这三个单元格并再次按F4。187067194967"/>
  <p:tag name="BOOKMARKENTRYNAME" val="Movie3Columnsparklines_VF102206544或者更准确地说，是再次执行上一个操作。我将选择这三个单元格并再次按F4。187067"/>
  <p:tag name="BOOKMARKEXITNAME" val="Movie3Columnsparklines_VF102206544或者更准确地说，是再次执行上一个操作。我将选择这三个单元格并再次按F4。194967"/>
  <p:tag name="CAPTIONDISPLAYAREA" val="False"/>
</p:tagLst>
</file>

<file path=ppt/tags/tag125.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9a44fe42-9e97-4275-ac55-e9393271c33f"/>
  <p:tag name="CAPTIONITEMSYSNAME" val="Movie3Columnsparklines_VF102206544现在，我可以开始创建柱形迷你图了。195067198800"/>
  <p:tag name="BOOKMARKENTRYNAME" val="Movie3Columnsparklines_VF102206544现在，我可以开始创建柱形迷你图了。195067"/>
  <p:tag name="BOOKMARKEXITNAME" val="Movie3Columnsparklines_VF102206544现在，我可以开始创建柱形迷你图了。198800"/>
  <p:tag name="CAPTIONDISPLAYAREA" val="False"/>
</p:tagLst>
</file>

<file path=ppt/tags/tag126.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b5d252d5-995b-450b-8ed2-b1e4287ea06f"/>
  <p:tag name="CAPTIONITEMSYSNAME" val="Movie3Columnsparklines_VF102206544首先，我选择“加拿大”的数据。然后，在“插入”选项卡的“迷你图”组中，198900207433"/>
  <p:tag name="BOOKMARKENTRYNAME" val="Movie3Columnsparklines_VF102206544首先，我选择“加拿大”的数据。然后，在“插入”选项卡的“迷你图”组中，198900"/>
  <p:tag name="BOOKMARKEXITNAME" val="Movie3Columnsparklines_VF102206544首先，我选择“加拿大”的数据。然后，在“插入”选项卡的“迷你图”组中，207433"/>
  <p:tag name="CAPTIONDISPLAYAREA" val="False"/>
</p:tagLst>
</file>

<file path=ppt/tags/tag127.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45ee7665-cea1-4d64-a02b-d5e0ed43a975"/>
  <p:tag name="CAPTIONITEMSYSNAME" val="Movie3Columnsparklines_VF102206544单击“柱形图”。接下来单击这个单元格，我会将迷你图放在这里，然后单击“确定”。207533215067"/>
  <p:tag name="BOOKMARKENTRYNAME" val="Movie3Columnsparklines_VF102206544单击“柱形图”。接下来单击这个单元格，我会将迷你图放在这里，然后单击“确定”。207533"/>
  <p:tag name="BOOKMARKEXITNAME" val="Movie3Columnsparklines_VF102206544单击“柱形图”。接下来单击这个单元格，我会将迷你图放在这里，然后单击“确定”。215067"/>
  <p:tag name="CAPTIONDISPLAYAREA" val="False"/>
</p:tagLst>
</file>

<file path=ppt/tags/tag128.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7f708bf5-e6cb-4b21-acbd-28448b6abb33"/>
  <p:tag name="CAPTIONITEMSYSNAME" val="Movie3Columnsparklines_VF102206544这时就生成了柱形迷你图。215167218867"/>
  <p:tag name="BOOKMARKENTRYNAME" val="Movie3Columnsparklines_VF102206544这时就生成了柱形迷你图。215167"/>
  <p:tag name="BOOKMARKEXITNAME" val="Movie3Columnsparklines_VF102206544这时就生成了柱形迷你图。218867"/>
  <p:tag name="CAPTIONDISPLAYAREA" val="False"/>
</p:tagLst>
</file>

<file path=ppt/tags/tag129.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f3906453-07ad-418d-bf90-f308c7b6fab4"/>
  <p:tag name="CAPTIONITEMSYSNAME" val="Movie3Columnsparklines_VF102206544现在对“欧洲”的数据执行相同的操作。218967222267"/>
  <p:tag name="BOOKMARKENTRYNAME" val="Movie3Columnsparklines_VF102206544现在对“欧洲”的数据执行相同的操作。218967"/>
  <p:tag name="BOOKMARKEXITNAME" val="Movie3Columnsparklines_VF102206544现在对“欧洲”的数据执行相同的操作。222267"/>
  <p:tag name="CAPTIONDISPLAYAREA" val="False"/>
</p:tagLst>
</file>

<file path=ppt/tags/tag13.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8f034394-f619-4c0f-adf5-cbbce079cba1"/>
  <p:tag name="CAPTIONITEMSYSNAME" val="Movie1_IntroductionSparklines_VF102206518最低点都带有红色标记，这样能够更加突出。5813361800"/>
  <p:tag name="BOOKMARKENTRYNAME" val="Movie1_IntroductionSparklines_VF102206518最低点都带有红色标记，这样能够更加突出。58133"/>
  <p:tag name="BOOKMARKEXITNAME" val="Movie1_IntroductionSparklines_VF102206518最低点都带有红色标记，这样能够更加突出。61800"/>
  <p:tag name="CAPTIONDISPLAYAREA" val="False"/>
</p:tagLst>
</file>

<file path=ppt/tags/tag130.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0e5c46dc-02f5-4d29-a15e-0980edb8067e"/>
  <p:tag name="CAPTIONITEMSYSNAME" val="Movie3Columnsparklines_VF102206544选择数据、“插入”、“柱形图”，单击希望创建柱形图的位置，然后单击“确定”。222367230633"/>
  <p:tag name="BOOKMARKENTRYNAME" val="Movie3Columnsparklines_VF102206544选择数据、“插入”、“柱形图”，单击希望创建柱形图的位置，然后单击“确定”。222367"/>
  <p:tag name="BOOKMARKEXITNAME" val="Movie3Columnsparklines_VF102206544选择数据、“插入”、“柱形图”，单击希望创建柱形图的位置，然后单击“确定”。230633"/>
  <p:tag name="CAPTIONDISPLAYAREA" val="False"/>
</p:tagLst>
</file>

<file path=ppt/tags/tag131.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0ada10a5-4869-4860-87e9-17395bbefe8e"/>
  <p:tag name="CAPTIONITEMSYSNAME" val="Movie3Columnsparklines_VF102206544最后来处理“美国”的数据；230733232933"/>
  <p:tag name="BOOKMARKENTRYNAME" val="Movie3Columnsparklines_VF102206544最后来处理“美国”的数据；230733"/>
  <p:tag name="BOOKMARKEXITNAME" val="Movie3Columnsparklines_VF102206544最后来处理“美国”的数据；232933"/>
  <p:tag name="CAPTIONDISPLAYAREA" val="False"/>
</p:tagLst>
</file>

<file path=ppt/tags/tag132.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3f963e2e-e7f7-4b1b-ae2e-cf2f780465e6"/>
  <p:tag name="CAPTIONITEMSYSNAME" val="Movie3Columnsparklines_VF102206544选择数据、“插入”、“柱形图”，单击这个单元格，然后单击“确定”。233033241000"/>
  <p:tag name="BOOKMARKENTRYNAME" val="Movie3Columnsparklines_VF102206544选择数据、“插入”、“柱形图”，单击这个单元格，然后单击“确定”。233033"/>
  <p:tag name="BOOKMARKEXITNAME" val="Movie3Columnsparklines_VF102206544选择数据、“插入”、“柱形图”，单击这个单元格，然后单击“确定”。241000"/>
  <p:tag name="CAPTIONDISPLAYAREA" val="False"/>
</p:tagLst>
</file>

<file path=ppt/tags/tag133.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dec5a0b9-0b65-4aae-9fff-5672fa23a5b9"/>
  <p:tag name="CAPTIONITEMSYSNAME" val="Movie3Columnsparklines_VF102206544现在，更高一级的那个经理就可以直观地了解这三个地区中每个地区的总计数据了。241100249067"/>
  <p:tag name="BOOKMARKENTRYNAME" val="Movie3Columnsparklines_VF102206544现在，更高一级的那个经理就可以直观地了解这三个地区中每个地区的总计数据了。241100"/>
  <p:tag name="BOOKMARKEXITNAME" val="Movie3Columnsparklines_VF102206544现在，更高一级的那个经理就可以直观地了解这三个地区中每个地区的总计数据了。249067"/>
  <p:tag name="CAPTIONDISPLAYAREA" val="False"/>
</p:tagLst>
</file>

<file path=ppt/tags/tag134.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e9eef395-8295-49a2-801d-81bddee41404"/>
  <p:tag name="CAPTIONITEMSYSNAME" val="Movie3Columnsparklines_VF102206544不过，这里还有一个小问题，就是坐标轴太小，249167252833"/>
  <p:tag name="BOOKMARKENTRYNAME" val="Movie3Columnsparklines_VF102206544不过，这里还有一个小问题，就是坐标轴太小，249167"/>
  <p:tag name="BOOKMARKEXITNAME" val="Movie3Columnsparklines_VF102206544不过，这里还有一个小问题，就是坐标轴太小，252833"/>
  <p:tag name="CAPTIONDISPLAYAREA" val="False"/>
</p:tagLst>
</file>

<file path=ppt/tags/tag135.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f157a9b1-27b9-4de3-a4cd-b61d00d8c3cd"/>
  <p:tag name="CAPTIONITEMSYSNAME" val="Movie3Columnsparklines_VF102206544很难看出最小值。252933254933"/>
  <p:tag name="BOOKMARKENTRYNAME" val="Movie3Columnsparklines_VF102206544很难看出最小值。252933"/>
  <p:tag name="BOOKMARKEXITNAME" val="Movie3Columnsparklines_VF102206544很难看出最小值。254933"/>
  <p:tag name="CAPTIONDISPLAYAREA" val="False"/>
</p:tagLst>
</file>

<file path=ppt/tags/tag136.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df2bf899-f234-4b6a-a873-03c9b1763199"/>
  <p:tag name="CAPTIONITEMSYSNAME" val="Movie3Columnsparklines_VF102206544为此，我将调整坐标轴，一次为所有这三个迷你图设置自定义坐标轴。255033261567"/>
  <p:tag name="BOOKMARKENTRYNAME" val="Movie3Columnsparklines_VF102206544为此，我将调整坐标轴，一次为所有这三个迷你图设置自定义坐标轴。255033"/>
  <p:tag name="BOOKMARKEXITNAME" val="Movie3Columnsparklines_VF102206544为此，我将调整坐标轴，一次为所有这三个迷你图设置自定义坐标轴。261567"/>
  <p:tag name="CAPTIONDISPLAYAREA" val="False"/>
</p:tagLst>
</file>

<file path=ppt/tags/tag137.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63b96ef8-f2ce-4177-9b96-75386250373b"/>
  <p:tag name="CAPTIONITEMSYSNAME" val="Movie3Columnsparklines_VF102206544由于这些数据之间相互关联，我将单击“坐标轴”，261667265800"/>
  <p:tag name="BOOKMARKENTRYNAME" val="Movie3Columnsparklines_VF102206544由于这些数据之间相互关联，我将单击“坐标轴”，261667"/>
  <p:tag name="BOOKMARKEXITNAME" val="Movie3Columnsparklines_VF102206544由于这些数据之间相互关联，我将单击“坐标轴”，265800"/>
  <p:tag name="CAPTIONDISPLAYAREA" val="False"/>
</p:tagLst>
</file>

<file path=ppt/tags/tag138.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34cf319e-c9f7-4c9f-9f52-7c43c6605816"/>
  <p:tag name="CAPTIONITEMSYSNAME" val="Movie3Columnsparklines_VF102206544然后，在“纵坐标轴的最小值选项”下，单击“自定义值”。265900272267"/>
  <p:tag name="BOOKMARKENTRYNAME" val="Movie3Columnsparklines_VF102206544然后，在“纵坐标轴的最小值选项”下，单击“自定义值”。265900"/>
  <p:tag name="BOOKMARKEXITNAME" val="Movie3Columnsparklines_VF102206544然后，在“纵坐标轴的最小值选项”下，单击“自定义值”。272267"/>
  <p:tag name="CAPTIONDISPLAYAREA" val="False"/>
</p:tagLst>
</file>

<file path=ppt/tags/tag139.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3c0bda58-45aa-4817-8513-2861fec8c269"/>
  <p:tag name="CAPTIONITEMSYSNAME" val="Movie3Columnsparklines_VF102206544现在，所有数据的最小值为11185。272367277800"/>
  <p:tag name="BOOKMARKENTRYNAME" val="Movie3Columnsparklines_VF102206544现在，所有数据的最小值为11185。272367"/>
  <p:tag name="BOOKMARKEXITNAME" val="Movie3Columnsparklines_VF102206544现在，所有数据的最小值为11185。277800"/>
  <p:tag name="CAPTIONDISPLAYAREA" val="False"/>
</p:tagLst>
</file>

<file path=ppt/tags/tag14.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bed9d217-5519-4eca-9c26-c07044b6586f"/>
  <p:tag name="CAPTIONITEMSYSNAME" val="Movie1_IntroductionSparklines_VF102206518请注意，迷你图可以快速直观地显示数据的变化，6190065933"/>
  <p:tag name="BOOKMARKENTRYNAME" val="Movie1_IntroductionSparklines_VF102206518请注意，迷你图可以快速直观地显示数据的变化，61900"/>
  <p:tag name="BOOKMARKEXITNAME" val="Movie1_IntroductionSparklines_VF102206518请注意，迷你图可以快速直观地显示数据的变化，65933"/>
  <p:tag name="CAPTIONDISPLAYAREA" val="False"/>
</p:tagLst>
</file>

<file path=ppt/tags/tag140.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b42f8dcb-e048-4a45-91c7-431be9fc0cfc"/>
  <p:tag name="CAPTIONITEMSYSNAME" val="Movie3Columnsparklines_VF102206544而我希望所有迷你图组都具有相同的最小值。277900281933"/>
  <p:tag name="BOOKMARKENTRYNAME" val="Movie3Columnsparklines_VF102206544而我希望所有迷你图组都具有相同的最小值。277900"/>
  <p:tag name="BOOKMARKEXITNAME" val="Movie3Columnsparklines_VF102206544而我希望所有迷你图组都具有相同的最小值。281933"/>
  <p:tag name="CAPTIONDISPLAYAREA" val="False"/>
</p:tagLst>
</file>

<file path=ppt/tags/tag141.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f84143e5-8bde-4e56-afd3-54689d96491c"/>
  <p:tag name="CAPTIONITEMSYSNAME" val="Movie3Columnsparklines_VF102206544我键入10750。282033284433"/>
  <p:tag name="BOOKMARKENTRYNAME" val="Movie3Columnsparklines_VF102206544我键入10750。282033"/>
  <p:tag name="BOOKMARKEXITNAME" val="Movie3Columnsparklines_VF102206544我键入10750。284433"/>
  <p:tag name="CAPTIONDISPLAYAREA" val="False"/>
</p:tagLst>
</file>

<file path=ppt/tags/tag142.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6b35a4d2-1ef2-481f-a5c1-e4d7f4575b7a"/>
  <p:tag name="CAPTIONITEMSYSNAME" val="Movie3Columnsparklines_VF102206544然后，单击“确定”。284533286200"/>
  <p:tag name="BOOKMARKENTRYNAME" val="Movie3Columnsparklines_VF102206544然后，单击“确定”。284533"/>
  <p:tag name="BOOKMARKEXITNAME" val="Movie3Columnsparklines_VF102206544然后，单击“确定”。286200"/>
  <p:tag name="CAPTIONDISPLAYAREA" val="False"/>
</p:tagLst>
</file>

<file path=ppt/tags/tag143.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2bf29a9f-71ea-457f-9ea4-4a6853443adf"/>
  <p:tag name="CAPTIONITEMSYSNAME" val="Movie3Columnsparklines_VF102206544请注意观察列J中的迷你图，您会发现最小值更加明显了。286300292833"/>
  <p:tag name="BOOKMARKENTRYNAME" val="Movie3Columnsparklines_VF102206544请注意观察列J中的迷你图，您会发现最小值更加明显了。286300"/>
  <p:tag name="BOOKMARKEXITNAME" val="Movie3Columnsparklines_VF102206544请注意观察列J中的迷你图，您会发现最小值更加明显了。292833"/>
  <p:tag name="CAPTIONDISPLAYAREA" val="False"/>
</p:tagLst>
</file>

<file path=ppt/tags/tag144.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441f1968-8b9b-4ec9-81b8-a1c77e3567fc"/>
  <p:tag name="CAPTIONITEMSYSNAME" val="Movie3Columnsparklines_VF102206544下一课将讲述盈亏迷你图。292933297500"/>
  <p:tag name="BOOKMARKENTRYNAME" val="Movie3Columnsparklines_VF102206544下一课将讲述盈亏迷你图。292933"/>
  <p:tag name="BOOKMARKEXITNAME" val="Movie3Columnsparklines_VF102206544下一课将讲述盈亏迷你图。297500"/>
  <p:tag name="CAPTIONDISPLAYAREA" val="False"/>
</p:tagLst>
</file>

<file path=ppt/tags/tag145.xml><?xml version="1.0" encoding="utf-8"?>
<p:tagLst xmlns:a="http://schemas.openxmlformats.org/drawingml/2006/main" xmlns:r="http://schemas.openxmlformats.org/officeDocument/2006/relationships" xmlns:p="http://schemas.openxmlformats.org/presentationml/2006/main">
  <p:tag name="MEDIACAPTIONSHIDDEN" val="False"/>
  <p:tag name="CUSTOMXMLPARTID" val="{ED4CDE09-2823-40BC-9F31-50A5B42F547E}"/>
  <p:tag name="CAPTIONID" val="cba662a6-025d-48d8-88ec-94664777b277"/>
</p:tagLst>
</file>

<file path=ppt/tags/tag146.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b8a051f4-acae-46bc-ad76-eb2ffd9ad85b"/>
  <p:tag name="CAPTIONITEMSYSNAME" val="Movie4WinLoss_VF102206550现在，我们来看一下盈亏迷你图。47677300"/>
  <p:tag name="BOOKMARKENTRYNAME" val="Movie4WinLoss_VF102206550现在，我们来看一下盈亏迷你图。4767"/>
  <p:tag name="BOOKMARKEXITNAME" val="Movie4WinLoss_VF102206550现在，我们来看一下盈亏迷你图。7300"/>
  <p:tag name="CAPTIONDISPLAYAREA" val="False"/>
</p:tagLst>
</file>

<file path=ppt/tags/tag147.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dc05dc1e-27a2-45f4-bb28-f4d3c8268d24"/>
  <p:tag name="CAPTIONITEMSYSNAME" val="Movie4WinLoss_VF102206550对于这种类型的迷你图，单元格中靠上方的方块表示“盈利”，740011967"/>
  <p:tag name="BOOKMARKENTRYNAME" val="Movie4WinLoss_VF102206550对于这种类型的迷你图，单元格中靠上方的方块表示“盈利”，7400"/>
  <p:tag name="BOOKMARKEXITNAME" val="Movie4WinLoss_VF102206550对于这种类型的迷你图，单元格中靠上方的方块表示“盈利”，11967"/>
  <p:tag name="CAPTIONDISPLAYAREA" val="False"/>
</p:tagLst>
</file>

<file path=ppt/tags/tag148.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1b4a2315-3f3c-44a7-b740-828bb92ff803"/>
  <p:tag name="CAPTIONITEMSYSNAME" val="Movie4WinLoss_VF102206550而单元格中靠下方的方块表示“亏损”。1206715600"/>
  <p:tag name="BOOKMARKENTRYNAME" val="Movie4WinLoss_VF102206550而单元格中靠下方的方块表示“亏损”。12067"/>
  <p:tag name="BOOKMARKEXITNAME" val="Movie4WinLoss_VF102206550而单元格中靠下方的方块表示“亏损”。15600"/>
  <p:tag name="CAPTIONDISPLAYAREA" val="False"/>
</p:tagLst>
</file>

<file path=ppt/tags/tag149.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e4872c32-0ef3-45be-8462-ac6eeb038e92"/>
  <p:tag name="CAPTIONITEMSYSNAME" val="Movie4WinLoss_VF102206550首先，这里是罗斯文商贸公司股票五年的年收益率值。1570020667"/>
  <p:tag name="BOOKMARKENTRYNAME" val="Movie4WinLoss_VF102206550首先，这里是罗斯文商贸公司股票五年的年收益率值。15700"/>
  <p:tag name="BOOKMARKEXITNAME" val="Movie4WinLoss_VF102206550首先，这里是罗斯文商贸公司股票五年的年收益率值。20667"/>
  <p:tag name="CAPTIONDISPLAYAREA" val="False"/>
</p:tagLst>
</file>

<file path=ppt/tags/tag15.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40ffd1eb-fdd7-4c33-928f-cd9a8cff8512"/>
  <p:tag name="CAPTIONITEMSYSNAME" val="Movie1_IntroductionSparklines_VF102206518但不能显示数据变化的原因。6603368933"/>
  <p:tag name="BOOKMARKENTRYNAME" val="Movie1_IntroductionSparklines_VF102206518但不能显示数据变化的原因。66033"/>
  <p:tag name="BOOKMARKEXITNAME" val="Movie1_IntroductionSparklines_VF102206518但不能显示数据变化的原因。68933"/>
  <p:tag name="CAPTIONDISPLAYAREA" val="False"/>
</p:tagLst>
</file>

<file path=ppt/tags/tag150.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416e2b13-bff5-49ac-8def-7b340b991b9c"/>
  <p:tag name="CAPTIONITEMSYSNAME" val="Movie4WinLoss_VF102206550为了创建盈亏迷你图，我将选择股票平均指数，然后在“插入”选项卡的2076727233"/>
  <p:tag name="BOOKMARKENTRYNAME" val="Movie4WinLoss_VF102206550为了创建盈亏迷你图，我将选择股票平均指数，然后在“插入”选项卡的20767"/>
  <p:tag name="BOOKMARKEXITNAME" val="Movie4WinLoss_VF102206550为了创建盈亏迷你图，我将选择股票平均指数，然后在“插入”选项卡的27233"/>
  <p:tag name="CAPTIONDISPLAYAREA" val="False"/>
</p:tagLst>
</file>

<file path=ppt/tags/tag151.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bf35f5cd-e45d-4031-adc3-1622e3fb7466"/>
  <p:tag name="CAPTIONITEMSYSNAME" val="Movie4WinLoss_VF102206550“迷你图”组中，单击“盈亏”。2733332667"/>
  <p:tag name="BOOKMARKENTRYNAME" val="Movie4WinLoss_VF102206550“迷你图”组中，单击“盈亏”。27333"/>
  <p:tag name="BOOKMARKEXITNAME" val="Movie4WinLoss_VF102206550“迷你图”组中，单击“盈亏”。32667"/>
  <p:tag name="CAPTIONDISPLAYAREA" val="False"/>
</p:tagLst>
</file>

<file path=ppt/tags/tag152.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494b6d97-4e16-4569-be32-2e01fe08b056"/>
  <p:tag name="CAPTIONITEMSYSNAME" val="Movie4WinLoss_VF102206550单击这个单元格来选择迷你图的位置范围。这时就会生成迷你图。3276739167"/>
  <p:tag name="BOOKMARKENTRYNAME" val="Movie4WinLoss_VF102206550单击这个单元格来选择迷你图的位置范围。这时就会生成迷你图。32767"/>
  <p:tag name="BOOKMARKEXITNAME" val="Movie4WinLoss_VF102206550单击这个单元格来选择迷你图的位置范围。这时就会生成迷你图。39167"/>
  <p:tag name="CAPTIONDISPLAYAREA" val="False"/>
</p:tagLst>
</file>

<file path=ppt/tags/tag153.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149cd05d-b405-463e-8f8c-653bcbf53a76"/>
  <p:tag name="CAPTIONITEMSYSNAME" val="Movie4WinLoss_VF102206550单元格靠下方的红色方块直观地显示了股票在两年内下跌。3926744733"/>
  <p:tag name="BOOKMARKENTRYNAME" val="Movie4WinLoss_VF102206550单元格靠下方的红色方块直观地显示了股票在两年内下跌。39267"/>
  <p:tag name="BOOKMARKEXITNAME" val="Movie4WinLoss_VF102206550单元格靠下方的红色方块直观地显示了股票在两年内下跌。44733"/>
  <p:tag name="CAPTIONDISPLAYAREA" val="False"/>
</p:tagLst>
</file>

<file path=ppt/tags/tag154.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b0558b9f-fee1-4f4e-93ec-0b456c620575"/>
  <p:tag name="CAPTIONITEMSYSNAME" val="Movie4WinLoss_VF102206550这里是另一个盈亏示例。4803350100"/>
  <p:tag name="BOOKMARKENTRYNAME" val="Movie4WinLoss_VF102206550这里是另一个盈亏示例。48033"/>
  <p:tag name="BOOKMARKEXITNAME" val="Movie4WinLoss_VF102206550这里是另一个盈亏示例。50100"/>
  <p:tag name="CAPTIONDISPLAYAREA" val="False"/>
</p:tagLst>
</file>

<file path=ppt/tags/tag155.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7a077716-ba8f-47af-8531-611a2ebb8565"/>
  <p:tag name="CAPTIONITEMSYSNAME" val="Movie4WinLoss_VF102206550一个垒球联赛的输赢记录。5020052667"/>
  <p:tag name="BOOKMARKENTRYNAME" val="Movie4WinLoss_VF102206550一个垒球联赛的输赢记录。50200"/>
  <p:tag name="BOOKMARKEXITNAME" val="Movie4WinLoss_VF102206550一个垒球联赛的输赢记录。52667"/>
  <p:tag name="CAPTIONDISPLAYAREA" val="False"/>
</p:tagLst>
</file>

<file path=ppt/tags/tag156.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4eba43fc-beac-4435-9803-03873a272154"/>
  <p:tag name="CAPTIONITEMSYSNAME" val="Movie4WinLoss_VF102206550负数-1表示“输”，而正数5276757467"/>
  <p:tag name="BOOKMARKENTRYNAME" val="Movie4WinLoss_VF102206550负数-1表示“输”，而正数52767"/>
  <p:tag name="BOOKMARKEXITNAME" val="Movie4WinLoss_VF102206550负数-1表示“输”，而正数57467"/>
  <p:tag name="CAPTIONDISPLAYAREA" val="False"/>
</p:tagLst>
</file>

<file path=ppt/tags/tag157.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61a0ddbb-7c21-4996-8c74-8d8c5eb13531"/>
  <p:tag name="CAPTIONITEMSYSNAME" val="Movie4WinLoss_VF102206550为了创建迷你图，我将选择所有“输”和“赢”。5756761033"/>
  <p:tag name="BOOKMARKENTRYNAME" val="Movie4WinLoss_VF102206550为了创建迷你图，我将选择所有“输”和“赢”。57567"/>
  <p:tag name="BOOKMARKEXITNAME" val="Movie4WinLoss_VF102206550为了创建迷你图，我将选择所有“输”和“赢”。61033"/>
  <p:tag name="CAPTIONDISPLAYAREA" val="False"/>
</p:tagLst>
</file>

<file path=ppt/tags/tag158.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ca6b0e63-5873-401e-bcae-4aec666b4e65"/>
  <p:tag name="CAPTIONITEMSYSNAME" val="Movie4WinLoss_VF102206550然后，在“插入”选项卡的“迷你图”组中，单击“盈亏”。6113366733"/>
  <p:tag name="BOOKMARKENTRYNAME" val="Movie4WinLoss_VF102206550然后，在“插入”选项卡的“迷你图”组中，单击“盈亏”。61133"/>
  <p:tag name="BOOKMARKEXITNAME" val="Movie4WinLoss_VF102206550然后，在“插入”选项卡的“迷你图”组中，单击“盈亏”。66733"/>
  <p:tag name="CAPTIONDISPLAYAREA" val="False"/>
</p:tagLst>
</file>

<file path=ppt/tags/tag159.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1a595dd7-5d7e-4d37-aa78-715dd5737256"/>
  <p:tag name="CAPTIONITEMSYSNAME" val="Movie4WinLoss_VF102206550为了选择放置迷你图的位置范围，我只需要单击并拖动到这里，然后单击“确定”。6683374867"/>
  <p:tag name="BOOKMARKENTRYNAME" val="Movie4WinLoss_VF102206550为了选择放置迷你图的位置范围，我只需要单击并拖动到这里，然后单击“确定”。66833"/>
  <p:tag name="BOOKMARKEXITNAME" val="Movie4WinLoss_VF102206550为了选择放置迷你图的位置范围，我只需要单击并拖动到这里，然后单击“确定”。74867"/>
  <p:tag name="CAPTIONDISPLAYAREA" val="False"/>
</p:tagLst>
</file>

<file path=ppt/tags/tag16.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150fd087-ccb7-499e-be9b-a6841257d328"/>
  <p:tag name="CAPTIONITEMSYSNAME" val="Movie1_IntroductionSparklines_VF102206518将迷你图放置在数据旁边可以产生非常棒的效果。6903373300"/>
  <p:tag name="BOOKMARKENTRYNAME" val="Movie1_IntroductionSparklines_VF102206518将迷你图放置在数据旁边可以产生非常棒的效果。69033"/>
  <p:tag name="BOOKMARKEXITNAME" val="Movie1_IntroductionSparklines_VF102206518将迷你图放置在数据旁边可以产生非常棒的效果。73300"/>
  <p:tag name="CAPTIONDISPLAYAREA" val="False"/>
</p:tagLst>
</file>

<file path=ppt/tags/tag160.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8df985ae-c160-44ee-8d15-f89ea75ada78"/>
  <p:tag name="CAPTIONITEMSYSNAME" val="Movie4WinLoss_VF102206550现在，我可以直观地看到，“康浦有限公司”输了第一场比赛，但赢了所有其余的比赛。7496782300"/>
  <p:tag name="BOOKMARKENTRYNAME" val="Movie4WinLoss_VF102206550现在，我可以直观地看到，“康浦有限公司”输了第一场比赛，但赢了所有其余的比赛。74967"/>
  <p:tag name="BOOKMARKEXITNAME" val="Movie4WinLoss_VF102206550现在，我可以直观地看到，“康浦有限公司”输了第一场比赛，但赢了所有其余的比赛。82300"/>
  <p:tag name="CAPTIONDISPLAYAREA" val="False"/>
</p:tagLst>
</file>

<file path=ppt/tags/tag161.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aeefc3f9-6819-4bd6-a9ca-3b797475871a"/>
  <p:tag name="CAPTIONITEMSYSNAME" val="Movie4WinLoss_VF102206550“嘉业”在赛季初期不太顺利，但在后期表现非常出色。8240087300"/>
  <p:tag name="BOOKMARKENTRYNAME" val="Movie4WinLoss_VF102206550“嘉业”在赛季初期不太顺利，但在后期表现非常出色。82400"/>
  <p:tag name="BOOKMARKEXITNAME" val="Movie4WinLoss_VF102206550“嘉业”在赛季初期不太顺利，但在后期表现非常出色。87300"/>
  <p:tag name="CAPTIONDISPLAYAREA" val="False"/>
</p:tagLst>
</file>

<file path=ppt/tags/tag162.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2868da84-4ab2-409c-8990-4e1f4c890470"/>
  <p:tag name="CAPTIONITEMSYSNAME" val="Movie4WinLoss_VF102206550而“三捷实业”却不走运，赢了第一场比赛，但其余比赛都输了。8740092400"/>
  <p:tag name="BOOKMARKENTRYNAME" val="Movie4WinLoss_VF102206550而“三捷实业”却不走运，赢了第一场比赛，但其余比赛都输了。87400"/>
  <p:tag name="BOOKMARKEXITNAME" val="Movie4WinLoss_VF102206550而“三捷实业”却不走运，赢了第一场比赛，但其余比赛都输了。92400"/>
  <p:tag name="CAPTIONDISPLAYAREA" val="False"/>
</p:tagLst>
</file>

<file path=ppt/tags/tag163.xml><?xml version="1.0" encoding="utf-8"?>
<p:tagLst xmlns:a="http://schemas.openxmlformats.org/drawingml/2006/main" xmlns:r="http://schemas.openxmlformats.org/officeDocument/2006/relationships" xmlns:p="http://schemas.openxmlformats.org/presentationml/2006/main">
  <p:tag name="CAPTIONID" val="cba662a6-025d-48d8-88ec-94664777b277"/>
  <p:tag name="CAPTIONINTERNALID" val="3aac6734-e3b9-4e17-929e-e62b40691a22"/>
  <p:tag name="CAPTIONITEMSYSNAME" val="Movie4WinLoss_VF102206550好了，本课程到此结束。9250094300"/>
  <p:tag name="BOOKMARKENTRYNAME" val="Movie4WinLoss_VF102206550好了，本课程到此结束。92500"/>
  <p:tag name="BOOKMARKEXITNAME" val="Movie4WinLoss_VF102206550好了，本课程到此结束。94300"/>
  <p:tag name="CAPTIONDISPLAYAREA" val="False"/>
</p:tagLst>
</file>

<file path=ppt/tags/tag17.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178af979-8831-4198-9b77-ed975a63ca82"/>
  <p:tag name="CAPTIONITEMSYSNAME" val="Movie1_IntroductionSparklines_VF102206518这是罗斯文商贸公司在四个不同地区的销售数据：7633380533"/>
  <p:tag name="BOOKMARKENTRYNAME" val="Movie1_IntroductionSparklines_VF102206518这是罗斯文商贸公司在四个不同地区的销售数据：76333"/>
  <p:tag name="BOOKMARKEXITNAME" val="Movie1_IntroductionSparklines_VF102206518这是罗斯文商贸公司在四个不同地区的销售数据：80533"/>
  <p:tag name="CAPTIONDISPLAYAREA" val="False"/>
</p:tagLst>
</file>

<file path=ppt/tags/tag18.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7452f855-4946-4ac5-bc60-6f386bb18dcb"/>
  <p:tag name="CAPTIONITEMSYSNAME" val="Movie1_IntroductionSparklines_VF102206518东部、南部、北部和西部。8063383600"/>
  <p:tag name="BOOKMARKENTRYNAME" val="Movie1_IntroductionSparklines_VF102206518东部、南部、北部和西部。80633"/>
  <p:tag name="BOOKMARKEXITNAME" val="Movie1_IntroductionSparklines_VF102206518东部、南部、北部和西部。83600"/>
  <p:tag name="CAPTIONDISPLAYAREA" val="False"/>
</p:tagLst>
</file>

<file path=ppt/tags/tag19.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9ca862c8-caf6-49a1-97c1-785981feb89a"/>
  <p:tag name="CAPTIONITEMSYSNAME" val="Movie1_IntroductionSparklines_VF102206518G列中展示了对数据应用的柱形迷你图。8370088100"/>
  <p:tag name="BOOKMARKENTRYNAME" val="Movie1_IntroductionSparklines_VF102206518G列中展示了对数据应用的柱形迷你图。83700"/>
  <p:tag name="BOOKMARKEXITNAME" val="Movie1_IntroductionSparklines_VF102206518G列中展示了对数据应用的柱形迷你图。88100"/>
  <p:tag name="CAPTIONDISPLAYAREA" val="False"/>
</p:tagLst>
</file>

<file path=ppt/tags/tag2.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5b0aef19-07a4-41ca-8952-79bc434630d8"/>
  <p:tag name="CAPTIONITEMSYSNAME" val="Movie1_IntroductionSparklines_VF102206518欢迎学习此迷你图课程。51337800"/>
  <p:tag name="BOOKMARKENTRYNAME" val="Movie1_IntroductionSparklines_VF102206518欢迎学习此迷你图课程。5133"/>
  <p:tag name="BOOKMARKEXITNAME" val="Movie1_IntroductionSparklines_VF102206518欢迎学习此迷你图课程。7800"/>
  <p:tag name="CAPTIONDISPLAYAREA" val="False"/>
</p:tagLst>
</file>

<file path=ppt/tags/tag20.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ec7c0921-1d3a-43a6-bf4d-a0f8b53059fc"/>
  <p:tag name="CAPTIONITEMSYSNAME" val="Movie1_IntroductionSparklines_VF102206518这些迷你图由一系列垂直柱形组成。8820091433"/>
  <p:tag name="BOOKMARKENTRYNAME" val="Movie1_IntroductionSparklines_VF102206518这些迷你图由一系列垂直柱形组成。88200"/>
  <p:tag name="BOOKMARKEXITNAME" val="Movie1_IntroductionSparklines_VF102206518这些迷你图由一系列垂直柱形组成。91433"/>
  <p:tag name="CAPTIONDISPLAYAREA" val="False"/>
</p:tagLst>
</file>

<file path=ppt/tags/tag21.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43156905-ff0d-426d-a2b3-772581351c44"/>
  <p:tag name="CAPTIONITEMSYSNAME" val="Movie1_IntroductionSparklines_VF102206518如果柱形较大，则表示值较大。9153394467"/>
  <p:tag name="BOOKMARKENTRYNAME" val="Movie1_IntroductionSparklines_VF102206518如果柱形较大，则表示值较大。91533"/>
  <p:tag name="BOOKMARKEXITNAME" val="Movie1_IntroductionSparklines_VF102206518如果柱形较大，则表示值较大。94467"/>
  <p:tag name="CAPTIONDISPLAYAREA" val="False"/>
</p:tagLst>
</file>

<file path=ppt/tags/tag22.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ce5e798e-cca2-4516-8407-33c027a2f4cf"/>
  <p:tag name="CAPTIONITEMSYSNAME" val="Movie1_IntroductionSparklines_VF102206518迷你图显示销售额模式。9456797100"/>
  <p:tag name="BOOKMARKENTRYNAME" val="Movie1_IntroductionSparklines_VF102206518迷你图显示销售额模式。94567"/>
  <p:tag name="BOOKMARKEXITNAME" val="Movie1_IntroductionSparklines_VF102206518迷你图显示销售额模式。97100"/>
  <p:tag name="CAPTIONDISPLAYAREA" val="False"/>
</p:tagLst>
</file>

<file path=ppt/tags/tag23.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07f4bc97-782c-46a4-a89d-7d9e3a1748d6"/>
  <p:tag name="CAPTIONITEMSYSNAME" val="Movie1_IntroductionSparklines_VF102206518您只需看一下，就能了解到西部地区的趋势显示销售额正在下滑。97200103867"/>
  <p:tag name="BOOKMARKENTRYNAME" val="Movie1_IntroductionSparklines_VF102206518您只需看一下，就能了解到西部地区的趋势显示销售额正在下滑。97200"/>
  <p:tag name="BOOKMARKEXITNAME" val="Movie1_IntroductionSparklines_VF102206518您只需看一下，就能了解到西部地区的趋势显示销售额正在下滑。103867"/>
  <p:tag name="CAPTIONDISPLAYAREA" val="False"/>
</p:tagLst>
</file>

<file path=ppt/tags/tag24.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087558eb-f7e2-48e8-aa03-f4f8e4fcd512"/>
  <p:tag name="CAPTIONITEMSYSNAME" val="Movie1_IntroductionSparklines_VF102206518而东部和北部地区第四季度的销售额要好于其他两个地区。103967109233"/>
  <p:tag name="BOOKMARKENTRYNAME" val="Movie1_IntroductionSparklines_VF102206518而东部和北部地区第四季度的销售额要好于其他两个地区。103967"/>
  <p:tag name="BOOKMARKEXITNAME" val="Movie1_IntroductionSparklines_VF102206518而东部和北部地区第四季度的销售额要好于其他两个地区。109233"/>
  <p:tag name="CAPTIONDISPLAYAREA" val="False"/>
</p:tagLst>
</file>

<file path=ppt/tags/tag25.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ff2f1b3f-eed6-42f2-a3d6-2247270e2529"/>
  <p:tag name="CAPTIONITEMSYSNAME" val="Movie1_IntroductionSparklines_VF102206518最高点用灰色表示，最低点用红色表示，这样能够更加轻松地了解最高和最低值。109333116600"/>
  <p:tag name="BOOKMARKENTRYNAME" val="Movie1_IntroductionSparklines_VF102206518最高点用灰色表示，最低点用红色表示，这样能够更加轻松地了解最高和最低值。109333"/>
  <p:tag name="BOOKMARKEXITNAME" val="Movie1_IntroductionSparklines_VF102206518最高点用灰色表示，最低点用红色表示，这样能够更加轻松地了解最高和最低值。116600"/>
  <p:tag name="CAPTIONDISPLAYAREA" val="False"/>
</p:tagLst>
</file>

<file path=ppt/tags/tag26.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1b1af725-c234-497c-9c98-1e102af13278"/>
  <p:tag name="CAPTIONITEMSYSNAME" val="Movie1_IntroductionSparklines_VF102206518这是罗斯文商贸公司股票五年期间的表现，G列中显示了盈亏迷你图。118967125467"/>
  <p:tag name="BOOKMARKENTRYNAME" val="Movie1_IntroductionSparklines_VF102206518这是罗斯文商贸公司股票五年期间的表现，G列中显示了盈亏迷你图。118967"/>
  <p:tag name="BOOKMARKEXITNAME" val="Movie1_IntroductionSparklines_VF102206518这是罗斯文商贸公司股票五年期间的表现，G列中显示了盈亏迷你图。125467"/>
  <p:tag name="CAPTIONDISPLAYAREA" val="False"/>
</p:tagLst>
</file>

<file path=ppt/tags/tag27.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9d52eda7-3103-4d39-a170-3ed01ea80ee8"/>
  <p:tag name="CAPTIONITEMSYSNAME" val="Movie1_IntroductionSparklines_VF102206518该迷你图显示了一年中股票的涨跌情况。125567129167"/>
  <p:tag name="BOOKMARKENTRYNAME" val="Movie1_IntroductionSparklines_VF102206518该迷你图显示了一年中股票的涨跌情况。125567"/>
  <p:tag name="BOOKMARKEXITNAME" val="Movie1_IntroductionSparklines_VF102206518该迷你图显示了一年中股票的涨跌情况。129167"/>
  <p:tag name="CAPTIONDISPLAYAREA" val="False"/>
</p:tagLst>
</file>

<file path=ppt/tags/tag28.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5758270c-8fd9-4899-9686-05e74e945263"/>
  <p:tag name="CAPTIONITEMSYSNAME" val="Movie1_IntroductionSparklines_VF102206518对于正值，小方块位于上方，表示股票上涨。129267133300"/>
  <p:tag name="BOOKMARKENTRYNAME" val="Movie1_IntroductionSparklines_VF102206518对于正值，小方块位于上方，表示股票上涨。129267"/>
  <p:tag name="BOOKMARKEXITNAME" val="Movie1_IntroductionSparklines_VF102206518对于正值，小方块位于上方，表示股票上涨。133300"/>
  <p:tag name="CAPTIONDISPLAYAREA" val="False"/>
</p:tagLst>
</file>

<file path=ppt/tags/tag29.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b3691d98-a0a0-43b1-9630-d8bbde7dd79d"/>
  <p:tag name="CAPTIONITEMSYSNAME" val="Movie1_IntroductionSparklines_VF102206518对于负值，小方块位于单元格中的下方，表示股票下跌。133400138467"/>
  <p:tag name="BOOKMARKENTRYNAME" val="Movie1_IntroductionSparklines_VF102206518对于负值，小方块位于单元格中的下方，表示股票下跌。133400"/>
  <p:tag name="BOOKMARKEXITNAME" val="Movie1_IntroductionSparklines_VF102206518对于负值，小方块位于单元格中的下方，表示股票下跌。138467"/>
  <p:tag name="CAPTIONDISPLAYAREA" val="False"/>
</p:tagLst>
</file>

<file path=ppt/tags/tag3.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15d7ea34-ba70-460b-9320-74b23bf16e6d"/>
  <p:tag name="CAPTIONITEMSYSNAME" val="Movie1_IntroductionSparklines_VF102206518迷你图是电子表格单元格中的微型图表，用于提供数据的可视化表示形式。790015233"/>
  <p:tag name="BOOKMARKENTRYNAME" val="Movie1_IntroductionSparklines_VF102206518迷你图是电子表格单元格中的微型图表，用于提供数据的可视化表示形式。7900"/>
  <p:tag name="BOOKMARKEXITNAME" val="Movie1_IntroductionSparklines_VF102206518迷你图是电子表格单元格中的微型图表，用于提供数据的可视化表示形式。15233"/>
  <p:tag name="CAPTIONDISPLAYAREA" val="False"/>
</p:tagLst>
</file>

<file path=ppt/tags/tag30.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7caa25af-6839-4a7b-b7f6-e0659b837c18"/>
  <p:tag name="CAPTIONITEMSYSNAME" val="Movie1_IntroductionSparklines_VF102206518股票的下跌用红色突出显示，您一下子就能了解股票在这两年中下跌。138567145167"/>
  <p:tag name="BOOKMARKENTRYNAME" val="Movie1_IntroductionSparklines_VF102206518股票的下跌用红色突出显示，您一下子就能了解股票在这两年中下跌。138567"/>
  <p:tag name="BOOKMARKEXITNAME" val="Movie1_IntroductionSparklines_VF102206518股票的下跌用红色突出显示，您一下子就能了解股票在这两年中下跌。145167"/>
  <p:tag name="CAPTIONDISPLAYAREA" val="False"/>
</p:tagLst>
</file>

<file path=ppt/tags/tag31.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3dcde46c-f9ec-4ac8-a39d-16ab6fb8df02"/>
  <p:tag name="CAPTIONITEMSYSNAME" val="Movie1_IntroductionSparklines_VF102206518下一课将讲述如何应用迷你图。145267148033"/>
  <p:tag name="BOOKMARKENTRYNAME" val="Movie1_IntroductionSparklines_VF102206518下一课将讲述如何应用迷你图。145267"/>
  <p:tag name="BOOKMARKEXITNAME" val="Movie1_IntroductionSparklines_VF102206518下一课将讲述如何应用迷你图。148033"/>
  <p:tag name="CAPTIONDISPLAYAREA" val="False"/>
</p:tagLst>
</file>

<file path=ppt/tags/tag32.xml><?xml version="1.0" encoding="utf-8"?>
<p:tagLst xmlns:a="http://schemas.openxmlformats.org/drawingml/2006/main" xmlns:r="http://schemas.openxmlformats.org/officeDocument/2006/relationships" xmlns:p="http://schemas.openxmlformats.org/presentationml/2006/main">
  <p:tag name="MEDIACAPTIONSHIDDEN" val="False"/>
  <p:tag name="CUSTOMXMLPARTID" val="{D441EFAC-A0A8-4570-9B38-62D9077E55F8}"/>
  <p:tag name="CAPTIONID" val="a9ecccee-12e4-473d-960e-8ceced728c15"/>
</p:tagLst>
</file>

<file path=ppt/tags/tag33.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eacf821e-1412-470f-a766-4d2bcaf5e868"/>
  <p:tag name="CAPTIONITEMSYSNAME" val="Movie2LineSparklines_VF102206540现在，我们学习如何向此Excel表中的数据应用迷你图。21677767"/>
  <p:tag name="BOOKMARKENTRYNAME" val="Movie2LineSparklines_VF102206540现在，我们学习如何向此Excel表中的数据应用迷你图。2167"/>
  <p:tag name="BOOKMARKEXITNAME" val="Movie2LineSparklines_VF102206540现在，我们学习如何向此Excel表中的数据应用迷你图。7767"/>
  <p:tag name="CAPTIONDISPLAYAREA" val="False"/>
</p:tagLst>
</file>

<file path=ppt/tags/tag34.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e8b68ab0-200d-4a45-9705-571104aaf9b7"/>
  <p:tag name="CAPTIONITEMSYSNAME" val="Movie2LineSparklines_VF102206540为此，我在单元格G5中单击，我希望在这里生成第一个迷你图。786713700"/>
  <p:tag name="BOOKMARKENTRYNAME" val="Movie2LineSparklines_VF102206540为此，我在单元格G5中单击，我希望在这里生成第一个迷你图。7867"/>
  <p:tag name="BOOKMARKEXITNAME" val="Movie2LineSparklines_VF102206540为此，我在单元格G5中单击，我希望在这里生成第一个迷你图。13700"/>
  <p:tag name="CAPTIONDISPLAYAREA" val="False"/>
</p:tagLst>
</file>

<file path=ppt/tags/tag35.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66add146-cd0d-4e39-8e46-75f304dcaccf"/>
  <p:tag name="CAPTIONITEMSYSNAME" val="Movie2LineSparklines_VF102206540现在，请注意，我在数据和迷你图之间留出了一个空列，1380018567"/>
  <p:tag name="BOOKMARKENTRYNAME" val="Movie2LineSparklines_VF102206540现在，请注意，我在数据和迷你图之间留出了一个空列，13800"/>
  <p:tag name="BOOKMARKEXITNAME" val="Movie2LineSparklines_VF102206540现在，请注意，我在数据和迷你图之间留出了一个空列，18567"/>
  <p:tag name="CAPTIONDISPLAYAREA" val="False"/>
</p:tagLst>
</file>

<file path=ppt/tags/tag36.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1340f1a3-37eb-45c4-a52b-09821a2c91b8"/>
  <p:tag name="CAPTIONITEMSYSNAME" val="Movie2LineSparklines_VF102206540因为我打算稍后向表中添加另一列。1866722567"/>
  <p:tag name="BOOKMARKENTRYNAME" val="Movie2LineSparklines_VF102206540因为我打算稍后向表中添加另一列。18667"/>
  <p:tag name="BOOKMARKEXITNAME" val="Movie2LineSparklines_VF102206540因为我打算稍后向表中添加另一列。22567"/>
  <p:tag name="CAPTIONDISPLAYAREA" val="False"/>
</p:tagLst>
</file>

<file path=ppt/tags/tag37.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f6e7c839-8ffd-47e4-b441-bbb24a90e73c"/>
  <p:tag name="CAPTIONITEMSYSNAME" val="Movie2LineSparklines_VF102206540然后，我单击“插入”选项卡，在“迷你图”组中，单击“折线图”。2266728933"/>
  <p:tag name="BOOKMARKENTRYNAME" val="Movie2LineSparklines_VF102206540然后，我单击“插入”选项卡，在“迷你图”组中，单击“折线图”。22667"/>
  <p:tag name="BOOKMARKEXITNAME" val="Movie2LineSparklines_VF102206540然后，我单击“插入”选项卡，在“迷你图”组中，单击“折线图”。28933"/>
  <p:tag name="CAPTIONDISPLAYAREA" val="False"/>
</p:tagLst>
</file>

<file path=ppt/tags/tag38.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7b80ec00-e6bd-4af6-bb9a-3d565b846862"/>
  <p:tag name="CAPTIONITEMSYSNAME" val="Movie2LineSparklines_VF102206540Excel需要了解我想在折线图中包括哪些数据。2903333900"/>
  <p:tag name="BOOKMARKENTRYNAME" val="Movie2LineSparklines_VF102206540Excel需要了解我想在折线图中包括哪些数据。29033"/>
  <p:tag name="BOOKMARKEXITNAME" val="Movie2LineSparklines_VF102206540Excel需要了解我想在折线图中包括哪些数据。33900"/>
  <p:tag name="CAPTIONDISPLAYAREA" val="False"/>
</p:tagLst>
</file>

<file path=ppt/tags/tag39.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a76b5d08-d3c3-41f1-8152-1b757cbb93a4"/>
  <p:tag name="CAPTIONITEMSYSNAME" val="Movie2LineSparklines_VF102206540单击此处的C5，然后拖动到E5。3400037633"/>
  <p:tag name="BOOKMARKENTRYNAME" val="Movie2LineSparklines_VF102206540单击此处的C5，然后拖动到E5。34000"/>
  <p:tag name="BOOKMARKEXITNAME" val="Movie2LineSparklines_VF102206540单击此处的C5，然后拖动到E5。37633"/>
  <p:tag name="CAPTIONDISPLAYAREA" val="False"/>
</p:tagLst>
</file>

<file path=ppt/tags/tag4.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6cf3d650-5f41-4687-b9af-6cd3710dcf64"/>
  <p:tag name="CAPTIONITEMSYSNAME" val="Movie1_IntroductionSparklines_VF102206518我们将从查看迷你图示例开始。1533318467"/>
  <p:tag name="BOOKMARKENTRYNAME" val="Movie1_IntroductionSparklines_VF102206518我们将从查看迷你图示例开始。15333"/>
  <p:tag name="BOOKMARKEXITNAME" val="Movie1_IntroductionSparklines_VF102206518我们将从查看迷你图示例开始。18467"/>
  <p:tag name="CAPTIONDISPLAYAREA" val="False"/>
</p:tagLst>
</file>

<file path=ppt/tags/tag40.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39488f2e-0e64-48c7-99cb-738c298c3f8e"/>
  <p:tag name="CAPTIONITEMSYSNAME" val="Movie2LineSparklines_VF102206540接下来单击“确定”。3773339500"/>
  <p:tag name="BOOKMARKENTRYNAME" val="Movie2LineSparklines_VF102206540接下来单击“确定”。37733"/>
  <p:tag name="BOOKMARKEXITNAME" val="Movie2LineSparklines_VF102206540接下来单击“确定”。39500"/>
  <p:tag name="CAPTIONDISPLAYAREA" val="False"/>
</p:tagLst>
</file>

<file path=ppt/tags/tag41.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cc2db89c-ed6b-471d-a659-89a0708a3c1c"/>
  <p:tag name="CAPTIONITEMSYSNAME" val="Movie2LineSparklines_VF102206540这就是我的第一个迷你图。3960041833"/>
  <p:tag name="BOOKMARKENTRYNAME" val="Movie2LineSparklines_VF102206540这就是我的第一个迷你图。39600"/>
  <p:tag name="BOOKMARKEXITNAME" val="Movie2LineSparklines_VF102206540这就是我的第一个迷你图。41833"/>
  <p:tag name="CAPTIONDISPLAYAREA" val="False"/>
</p:tagLst>
</file>

<file path=ppt/tags/tag42.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1da1b0f0-7f87-4e0c-a324-e0dbd1fce955"/>
  <p:tag name="CAPTIONITEMSYSNAME" val="Movie2LineSparklines_VF102206540现在，为其他数据生成迷你图。4193345067"/>
  <p:tag name="BOOKMARKENTRYNAME" val="Movie2LineSparklines_VF102206540现在，为其他数据生成迷你图。41933"/>
  <p:tag name="BOOKMARKEXITNAME" val="Movie2LineSparklines_VF102206540现在，为其他数据生成迷你图。45067"/>
  <p:tag name="CAPTIONDISPLAYAREA" val="False"/>
</p:tagLst>
</file>

<file path=ppt/tags/tag43.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72cababf-8682-4aa6-8f9a-d7c3ee7d735b"/>
  <p:tag name="CAPTIONITEMSYSNAME" val="Movie2LineSparklines_VF102206540我只需要移动光标，直到它变成黑色的加号，单击然后进行拖动。4516753200"/>
  <p:tag name="BOOKMARKENTRYNAME" val="Movie2LineSparklines_VF102206540我只需要移动光标，直到它变成黑色的加号，单击然后进行拖动。45167"/>
  <p:tag name="BOOKMARKEXITNAME" val="Movie2LineSparklines_VF102206540我只需要移动光标，直到它变成黑色的加号，单击然后进行拖动。53200"/>
  <p:tag name="CAPTIONDISPLAYAREA" val="False"/>
</p:tagLst>
</file>

<file path=ppt/tags/tag44.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601e153d-047e-4d42-b730-36516ba6338e"/>
  <p:tag name="CAPTIONITEMSYSNAME" val="Movie2LineSparklines_VF102206540现在，如果您需要的话，可以一次性创建所有迷你图，而不需要使用前面的方法。5330060267"/>
  <p:tag name="BOOKMARKENTRYNAME" val="Movie2LineSparklines_VF102206540现在，如果您需要的话，可以一次性创建所有迷你图，而不需要使用前面的方法。53300"/>
  <p:tag name="BOOKMARKEXITNAME" val="Movie2LineSparklines_VF102206540现在，如果您需要的话，可以一次性创建所有迷你图，而不需要使用前面的方法。60267"/>
  <p:tag name="CAPTIONDISPLAYAREA" val="False"/>
</p:tagLst>
</file>

<file path=ppt/tags/tag45.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58d81918-95fd-4260-a7a1-3cb7601a77ae"/>
  <p:tag name="CAPTIONITEMSYSNAME" val="Movie2LineSparklines_VF102206540首先，我需要清除刚刚生成的迷你图。6036763700"/>
  <p:tag name="BOOKMARKENTRYNAME" val="Movie2LineSparklines_VF102206540首先，我需要清除刚刚生成的迷你图。60367"/>
  <p:tag name="BOOKMARKEXITNAME" val="Movie2LineSparklines_VF102206540首先，我需要清除刚刚生成的迷你图。63700"/>
  <p:tag name="CAPTIONDISPLAYAREA" val="False"/>
</p:tagLst>
</file>

<file path=ppt/tags/tag46.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339392af-68e5-49d5-b938-891e8735c7e8"/>
  <p:tag name="CAPTIONITEMSYSNAME" val="Movie2LineSparklines_VF102206540在创建迷你图时，会出现“设计”选项卡。接下来，在该选项卡上，6380069633"/>
  <p:tag name="BOOKMARKENTRYNAME" val="Movie2LineSparklines_VF102206540在创建迷你图时，会出现“设计”选项卡。接下来，在该选项卡上，63800"/>
  <p:tag name="BOOKMARKEXITNAME" val="Movie2LineSparklines_VF102206540在创建迷你图时，会出现“设计”选项卡。接下来，在该选项卡上，69633"/>
  <p:tag name="CAPTIONDISPLAYAREA" val="False"/>
</p:tagLst>
</file>

<file path=ppt/tags/tag47.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82a0e6a8-2979-4a47-a25f-9b0e7b16a6e8"/>
  <p:tag name="CAPTIONITEMSYSNAME" val="Movie2LineSparklines_VF102206540单击“清除”，然后选择“清除所选的迷你图”。6973373833"/>
  <p:tag name="BOOKMARKENTRYNAME" val="Movie2LineSparklines_VF102206540单击“清除”，然后选择“清除所选的迷你图”。69733"/>
  <p:tag name="BOOKMARKEXITNAME" val="Movie2LineSparklines_VF102206540单击“清除”，然后选择“清除所选的迷你图”。73833"/>
  <p:tag name="CAPTIONDISPLAYAREA" val="False"/>
</p:tagLst>
</file>

<file path=ppt/tags/tag48.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f8937c3c-5806-4504-ba5e-b6f502a8efee"/>
  <p:tag name="CAPTIONITEMSYSNAME" val="Movie2LineSparklines_VF102206540现在我可以从头开始。7393376267"/>
  <p:tag name="BOOKMARKENTRYNAME" val="Movie2LineSparklines_VF102206540现在我可以从头开始。73933"/>
  <p:tag name="BOOKMARKEXITNAME" val="Movie2LineSparklines_VF102206540现在我可以从头开始。76267"/>
  <p:tag name="CAPTIONDISPLAYAREA" val="False"/>
</p:tagLst>
</file>

<file path=ppt/tags/tag49.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25e52ad4-df2c-4e29-bdfb-94b6e8dfa57a"/>
  <p:tag name="CAPTIONITEMSYSNAME" val="Movie2LineSparklines_VF102206540我已经选定了要显示迷你图的单元格。7636779433"/>
  <p:tag name="BOOKMARKENTRYNAME" val="Movie2LineSparklines_VF102206540我已经选定了要显示迷你图的单元格。76367"/>
  <p:tag name="BOOKMARKEXITNAME" val="Movie2LineSparklines_VF102206540我已经选定了要显示迷你图的单元格。79433"/>
  <p:tag name="CAPTIONDISPLAYAREA" val="False"/>
</p:tagLst>
</file>

<file path=ppt/tags/tag5.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d9c05a42-da7c-4213-a4f9-00cc43e81115"/>
  <p:tag name="CAPTIONITEMSYSNAME" val="Movie1_IntroductionSparklines_VF102206518在其他视频中，您将学习如何应用迷你图。1856722467"/>
  <p:tag name="BOOKMARKENTRYNAME" val="Movie1_IntroductionSparklines_VF102206518在其他视频中，您将学习如何应用迷你图。18567"/>
  <p:tag name="BOOKMARKEXITNAME" val="Movie1_IntroductionSparklines_VF102206518在其他视频中，您将学习如何应用迷你图。22467"/>
  <p:tag name="CAPTIONDISPLAYAREA" val="False"/>
</p:tagLst>
</file>

<file path=ppt/tags/tag50.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2d7a71bd-4f30-4267-b88a-d6ae0ee3acd4"/>
  <p:tag name="CAPTIONITEMSYSNAME" val="Movie2LineSparklines_VF102206540因此，再次单击“插入”选项卡，在“迷你图”组中，单击“折线图”。7953385700"/>
  <p:tag name="BOOKMARKENTRYNAME" val="Movie2LineSparklines_VF102206540因此，再次单击“插入”选项卡，在“迷你图”组中，单击“折线图”。79533"/>
  <p:tag name="BOOKMARKEXITNAME" val="Movie2LineSparklines_VF102206540因此，再次单击“插入”选项卡，在“迷你图”组中，单击“折线图”。85700"/>
  <p:tag name="CAPTIONDISPLAYAREA" val="False"/>
</p:tagLst>
</file>

<file path=ppt/tags/tag51.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67b57bd5-1b59-4b9d-9419-e81a7cde9f8b"/>
  <p:tag name="CAPTIONITEMSYSNAME" val="Movie2LineSparklines_VF102206540这时，我不再仅仅选择第一行，而是选择全部数据。8580091867"/>
  <p:tag name="BOOKMARKENTRYNAME" val="Movie2LineSparklines_VF102206540这时，我不再仅仅选择第一行，而是选择全部数据。85800"/>
  <p:tag name="BOOKMARKEXITNAME" val="Movie2LineSparklines_VF102206540这时，我不再仅仅选择第一行，而是选择全部数据。91867"/>
  <p:tag name="CAPTIONDISPLAYAREA" val="False"/>
</p:tagLst>
</file>

<file path=ppt/tags/tag52.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5d7880e7-7d4a-4a79-8804-698e1f053233"/>
  <p:tag name="CAPTIONITEMSYSNAME" val="Movie2LineSparklines_VF102206540然后，单击“确定”。这时就会生成所有迷你图。9196796200"/>
  <p:tag name="BOOKMARKENTRYNAME" val="Movie2LineSparklines_VF102206540然后，单击“确定”。这时就会生成所有迷你图。91967"/>
  <p:tag name="BOOKMARKEXITNAME" val="Movie2LineSparklines_VF102206540然后，单击“确定”。这时就会生成所有迷你图。96200"/>
  <p:tag name="CAPTIONDISPLAYAREA" val="False"/>
</p:tagLst>
</file>

<file path=ppt/tags/tag53.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f9bb5578-e7f1-4931-b78a-f43fd30dbf2e"/>
  <p:tag name="CAPTIONITEMSYSNAME" val="Movie2LineSparklines_VF102206540在第一个方法中，我先创建一个迷你图，然后拖动鼠标。96300100800"/>
  <p:tag name="BOOKMARKENTRYNAME" val="Movie2LineSparklines_VF102206540在第一个方法中，我先创建一个迷你图，然后拖动鼠标。96300"/>
  <p:tag name="BOOKMARKEXITNAME" val="Movie2LineSparklines_VF102206540在第一个方法中，我先创建一个迷你图，然后拖动鼠标。100800"/>
  <p:tag name="CAPTIONDISPLAYAREA" val="False"/>
</p:tagLst>
</file>

<file path=ppt/tags/tag54.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d47decfb-2d5b-40b1-aa35-14d6299b108b"/>
  <p:tag name="CAPTIONITEMSYSNAME" val="Movie2LineSparklines_VF102206540而在第二个方法中，我一次性创建所有迷你图。无论哪种方法，Excel都会创建一组迷你图。100900109700"/>
  <p:tag name="BOOKMARKENTRYNAME" val="Movie2LineSparklines_VF102206540而在第二个方法中，我一次性创建所有迷你图。无论哪种方法，Excel都会创建一组迷你图。100900"/>
  <p:tag name="BOOKMARKEXITNAME" val="Movie2LineSparklines_VF102206540而在第二个方法中，我一次性创建所有迷你图。无论哪种方法，Excel都会创建一组迷你图。109700"/>
  <p:tag name="CAPTIONDISPLAYAREA" val="False"/>
</p:tagLst>
</file>

<file path=ppt/tags/tag55.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1c99527b-a7f1-4781-8b84-7d293b062963"/>
  <p:tag name="CAPTIONITEMSYSNAME" val="Movie2LineSparklines_VF102206540我单击这个单元格，这时可以看到在迷你图组的周围出现蓝色线条。109800116300"/>
  <p:tag name="BOOKMARKENTRYNAME" val="Movie2LineSparklines_VF102206540我单击这个单元格，这时可以看到在迷你图组的周围出现蓝色线条。109800"/>
  <p:tag name="BOOKMARKEXITNAME" val="Movie2LineSparklines_VF102206540我单击这个单元格，这时可以看到在迷你图组的周围出现蓝色线条。116300"/>
  <p:tag name="CAPTIONDISPLAYAREA" val="False"/>
</p:tagLst>
</file>

<file path=ppt/tags/tag56.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e8d7757e-e4ac-46e8-a907-32dc3051526b"/>
  <p:tag name="CAPTIONITEMSYSNAME" val="Movie2LineSparklines_VF102206540这表示，我对迷你图所做的任何格式更改会应用于整个组。116400121667"/>
  <p:tag name="BOOKMARKENTRYNAME" val="Movie2LineSparklines_VF102206540这表示，我对迷你图所做的任何格式更改会应用于整个组。116400"/>
  <p:tag name="BOOKMARKEXITNAME" val="Movie2LineSparklines_VF102206540这表示，我对迷你图所做的任何格式更改会应用于整个组。121667"/>
  <p:tag name="CAPTIONDISPLAYAREA" val="False"/>
</p:tagLst>
</file>

<file path=ppt/tags/tag57.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1b435cf3-c738-439f-9024-0ea9a9ea5506"/>
  <p:tag name="CAPTIONITEMSYSNAME" val="Movie2LineSparklines_VF102206540如果您愿意，可以取消迷你图组合，这样可以单个设置迷你图的格式。121767127733"/>
  <p:tag name="BOOKMARKENTRYNAME" val="Movie2LineSparklines_VF102206540如果您愿意，可以取消迷你图组合，这样可以单个设置迷你图的格式。121767"/>
  <p:tag name="BOOKMARKEXITNAME" val="Movie2LineSparklines_VF102206540如果您愿意，可以取消迷你图组合，这样可以单个设置迷你图的格式。127733"/>
  <p:tag name="CAPTIONDISPLAYAREA" val="False"/>
</p:tagLst>
</file>

<file path=ppt/tags/tag58.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a9cf48d1-ae4f-4ba5-82f6-a90af47be0e5"/>
  <p:tag name="CAPTIONITEMSYSNAME" val="Movie2LineSparklines_VF102206540在本课程末尾的练习中可以学习具体的操作。127833131133"/>
  <p:tag name="BOOKMARKENTRYNAME" val="Movie2LineSparklines_VF102206540在本课程末尾的练习中可以学习具体的操作。127833"/>
  <p:tag name="BOOKMARKEXITNAME" val="Movie2LineSparklines_VF102206540在本课程末尾的练习中可以学习具体的操作。131133"/>
  <p:tag name="CAPTIONDISPLAYAREA" val="False"/>
</p:tagLst>
</file>

<file path=ppt/tags/tag59.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75c509f8-2c80-4ff7-828e-ac10551b6217"/>
  <p:tag name="CAPTIONITEMSYSNAME" val="Movie2LineSparklines_VF102206540如果在创建迷你图后，数据发生了更改，那么该怎么办？134467139133"/>
  <p:tag name="BOOKMARKENTRYNAME" val="Movie2LineSparklines_VF102206540如果在创建迷你图后，数据发生了更改，那么该怎么办？134467"/>
  <p:tag name="BOOKMARKEXITNAME" val="Movie2LineSparklines_VF102206540如果在创建迷你图后，数据发生了更改，那么该怎么办？139133"/>
  <p:tag name="CAPTIONDISPLAYAREA" val="False"/>
</p:tagLst>
</file>

<file path=ppt/tags/tag6.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b0fe21c9-4912-48da-a7e5-ecebc36ba66c"/>
  <p:tag name="CAPTIONITEMSYSNAME" val="Movie1_IntroductionSparklines_VF102206518例如，此处的电子表格显示了罗斯文商贸公司在三个月内的甜点销售额。2256729233"/>
  <p:tag name="BOOKMARKENTRYNAME" val="Movie1_IntroductionSparklines_VF102206518例如，此处的电子表格显示了罗斯文商贸公司在三个月内的甜点销售额。22567"/>
  <p:tag name="BOOKMARKEXITNAME" val="Movie1_IntroductionSparklines_VF102206518例如，此处的电子表格显示了罗斯文商贸公司在三个月内的甜点销售额。29233"/>
  <p:tag name="CAPTIONDISPLAYAREA" val="False"/>
</p:tagLst>
</file>

<file path=ppt/tags/tag60.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a2fd266d-ca08-418d-8970-fb740713cba7"/>
  <p:tag name="CAPTIONITEMSYSNAME" val="Movie2LineSparklines_VF102206540不用担心，迷你图会根据修订后的数据进行调整。139233143700"/>
  <p:tag name="BOOKMARKENTRYNAME" val="Movie2LineSparklines_VF102206540不用担心，迷你图会根据修订后的数据进行调整。139233"/>
  <p:tag name="BOOKMARKEXITNAME" val="Movie2LineSparklines_VF102206540不用担心，迷你图会根据修订后的数据进行调整。143700"/>
  <p:tag name="CAPTIONDISPLAYAREA" val="False"/>
</p:tagLst>
</file>

<file path=ppt/tags/tag61.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3e4dcfd4-f492-4f92-a08d-6fd5dc92dbc0"/>
  <p:tag name="CAPTIONITEMSYSNAME" val="Movie2LineSparklines_VF102206540例如，假如此处的数字841.80实际上应该是143800151867"/>
  <p:tag name="BOOKMARKENTRYNAME" val="Movie2LineSparklines_VF102206540例如，假如此处的数字841.80实际上应该是143800"/>
  <p:tag name="BOOKMARKEXITNAME" val="Movie2LineSparklines_VF102206540例如，假如此处的数字841.80实际上应该是151867"/>
  <p:tag name="CAPTIONDISPLAYAREA" val="False"/>
</p:tagLst>
</file>

<file path=ppt/tags/tag62.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ac33211f-7dab-49ef-aebb-4f88dbf68a98"/>
  <p:tag name="CAPTIONITEMSYSNAME" val="Movie2LineSparklines_VF102206540在按Enter之前，看一下单元格151967156200"/>
  <p:tag name="BOOKMARKENTRYNAME" val="Movie2LineSparklines_VF102206540在按Enter之前，看一下单元格151967"/>
  <p:tag name="BOOKMARKEXITNAME" val="Movie2LineSparklines_VF102206540在按Enter之前，看一下单元格156200"/>
  <p:tag name="CAPTIONDISPLAYAREA" val="False"/>
</p:tagLst>
</file>

<file path=ppt/tags/tag63.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5297a643-9e20-436f-a09c-b09b9c886dc6"/>
  <p:tag name="CAPTIONITEMSYSNAME" val="Movie2LineSparklines_VF102206540然后按Enter。这时您会发现迷你图中的线条变为向下倾斜，由此反映出修订后的数据。156300164500"/>
  <p:tag name="BOOKMARKENTRYNAME" val="Movie2LineSparklines_VF102206540然后按Enter。这时您会发现迷你图中的线条变为向下倾斜，由此反映出修订后的数据。156300"/>
  <p:tag name="BOOKMARKEXITNAME" val="Movie2LineSparklines_VF102206540然后按Enter。这时您会发现迷你图中的线条变为向下倾斜，由此反映出修订后的数据。164500"/>
  <p:tag name="CAPTIONDISPLAYAREA" val="False"/>
</p:tagLst>
</file>

<file path=ppt/tags/tag64.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bf73aec2-1e54-49af-9a7a-171863b2473a"/>
  <p:tag name="CAPTIONITEMSYSNAME" val="Movie2LineSparklines_VF102206540现在，我将展示在Excel表中使用迷你图的优点。164600168500"/>
  <p:tag name="BOOKMARKENTRYNAME" val="Movie2LineSparklines_VF102206540现在，我将展示在Excel表中使用迷你图的优点。164600"/>
  <p:tag name="BOOKMARKEXITNAME" val="Movie2LineSparklines_VF102206540现在，我将展示在Excel表中使用迷你图的优点。168500"/>
  <p:tag name="CAPTIONDISPLAYAREA" val="False"/>
</p:tagLst>
</file>

<file path=ppt/tags/tag65.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fd67298b-8de9-4007-9c90-e20ccfbafdfb"/>
  <p:tag name="CAPTIONITEMSYSNAME" val="Movie2LineSparklines_VF102206540我打算创建另一列，即“四月”。168600171667"/>
  <p:tag name="BOOKMARKENTRYNAME" val="Movie2LineSparklines_VF102206540我打算创建另一列，即“四月”。168600"/>
  <p:tag name="BOOKMARKEXITNAME" val="Movie2LineSparklines_VF102206540我打算创建另一列，即“四月”。171667"/>
  <p:tag name="CAPTIONDISPLAYAREA" val="False"/>
</p:tagLst>
</file>

<file path=ppt/tags/tag66.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43dd29b9-aa22-45e4-932f-5ea3a7dd313e"/>
  <p:tag name="CAPTIONITEMSYSNAME" val="Movie2LineSparklines_VF102206540新列将添加到表中。171767174067"/>
  <p:tag name="BOOKMARKENTRYNAME" val="Movie2LineSparklines_VF102206540新列将添加到表中。171767"/>
  <p:tag name="BOOKMARKEXITNAME" val="Movie2LineSparklines_VF102206540新列将添加到表中。174067"/>
  <p:tag name="CAPTIONDISPLAYAREA" val="False"/>
</p:tagLst>
</file>

<file path=ppt/tags/tag67.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af750bfd-cf59-4a96-8bb1-736227534b71"/>
  <p:tag name="CAPTIONITEMSYSNAME" val="Movie2LineSparklines_VF102206540当我在新列中键入数据时，迷你图就会变长。174167177600"/>
  <p:tag name="BOOKMARKENTRYNAME" val="Movie2LineSparklines_VF102206540当我在新列中键入数据时，迷你图就会变长。174167"/>
  <p:tag name="BOOKMARKEXITNAME" val="Movie2LineSparklines_VF102206540当我在新列中键入数据时，迷你图就会变长。177600"/>
  <p:tag name="CAPTIONDISPLAYAREA" val="False"/>
</p:tagLst>
</file>

<file path=ppt/tags/tag68.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046ae054-383d-43e6-bb90-d15b5e152827"/>
  <p:tag name="CAPTIONITEMSYSNAME" val="Movie2LineSparklines_VF102206540这就是使用表的优点，177700179667"/>
  <p:tag name="BOOKMARKENTRYNAME" val="Movie2LineSparklines_VF102206540这就是使用表的优点，177700"/>
  <p:tag name="BOOKMARKEXITNAME" val="Movie2LineSparklines_VF102206540这就是使用表的优点，179667"/>
  <p:tag name="CAPTIONDISPLAYAREA" val="False"/>
</p:tagLst>
</file>

<file path=ppt/tags/tag69.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a0b40377-85d2-4cc1-9ad1-a269c389b8c9"/>
  <p:tag name="CAPTIONITEMSYSNAME" val="Movie2LineSparklines_VF102206540即您可以在以后添加更多数据，而迷你图会增长以反映新增的数据。179767189033"/>
  <p:tag name="BOOKMARKENTRYNAME" val="Movie2LineSparklines_VF102206540即您可以在以后添加更多数据，而迷你图会增长以反映新增的数据。179767"/>
  <p:tag name="BOOKMARKEXITNAME" val="Movie2LineSparklines_VF102206540即您可以在以后添加更多数据，而迷你图会增长以反映新增的数据。189033"/>
  <p:tag name="CAPTIONDISPLAYAREA" val="False"/>
</p:tagLst>
</file>

<file path=ppt/tags/tag7.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1b1dbf4e-2031-48c6-9ef6-013de5553018"/>
  <p:tag name="CAPTIONITEMSYSNAME" val="Movie1_IntroductionSparklines_VF102206518您在F列中看到的迷你图称为折线迷你图。2933333667"/>
  <p:tag name="BOOKMARKENTRYNAME" val="Movie1_IntroductionSparklines_VF102206518您在F列中看到的迷你图称为折线迷你图。29333"/>
  <p:tag name="BOOKMARKEXITNAME" val="Movie1_IntroductionSparklines_VF102206518您在F列中看到的迷你图称为折线迷你图。33667"/>
  <p:tag name="CAPTIONDISPLAYAREA" val="False"/>
</p:tagLst>
</file>

<file path=ppt/tags/tag70.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83c20f18-ab31-4bd5-8535-7260e3b325cf"/>
  <p:tag name="CAPTIONITEMSYSNAME" val="Movie2LineSparklines_VF102206540我希望迷你图上的各个高点和低点更加醒目。189133193167"/>
  <p:tag name="BOOKMARKENTRYNAME" val="Movie2LineSparklines_VF102206540我希望迷你图上的各个高点和低点更加醒目。189133"/>
  <p:tag name="BOOKMARKEXITNAME" val="Movie2LineSparklines_VF102206540我希望迷你图上的各个高点和低点更加醒目。193167"/>
  <p:tag name="CAPTIONDISPLAYAREA" val="False"/>
</p:tagLst>
</file>

<file path=ppt/tags/tag71.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f3acc5fd-2843-48ac-a412-bee65afafaa1"/>
  <p:tag name="CAPTIONITEMSYSNAME" val="Movie2LineSparklines_VF102206540在“设计”选项卡上的“显示”组中，提供了多个选项。193267197733"/>
  <p:tag name="BOOKMARKENTRYNAME" val="Movie2LineSparklines_VF102206540在“设计”选项卡上的“显示”组中，提供了多个选项。193267"/>
  <p:tag name="BOOKMARKEXITNAME" val="Movie2LineSparklines_VF102206540在“设计”选项卡上的“显示”组中，提供了多个选项。197733"/>
  <p:tag name="CAPTIONDISPLAYAREA" val="False"/>
</p:tagLst>
</file>

<file path=ppt/tags/tag72.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1cb780cf-ca69-4ebf-aa16-b2f36127df2a"/>
  <p:tag name="CAPTIONITEMSYSNAME" val="Movie2LineSparklines_VF102206540现在，请密切注意下G列中的迷你图，因为我要进行这些更改了。197833203000"/>
  <p:tag name="BOOKMARKENTRYNAME" val="Movie2LineSparklines_VF102206540现在，请密切注意下G列中的迷你图，因为我要进行这些更改了。197833"/>
  <p:tag name="BOOKMARKEXITNAME" val="Movie2LineSparklines_VF102206540现在，请密切注意下G列中的迷你图，因为我要进行这些更改了。203000"/>
  <p:tag name="CAPTIONDISPLAYAREA" val="False"/>
</p:tagLst>
</file>

<file path=ppt/tags/tag73.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5e31e37f-780b-4907-906d-04efc2bc7011"/>
  <p:tag name="CAPTIONITEMSYSNAME" val="Movie2LineSparklines_VF102206540我可以选择显示“高点”和“低点”。203100207867"/>
  <p:tag name="BOOKMARKENTRYNAME" val="Movie2LineSparklines_VF102206540我可以选择显示“高点”和“低点”。203100"/>
  <p:tag name="BOOKMARKEXITNAME" val="Movie2LineSparklines_VF102206540我可以选择显示“高点”和“低点”。207867"/>
  <p:tag name="CAPTIONDISPLAYAREA" val="False"/>
</p:tagLst>
</file>

<file path=ppt/tags/tag74.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1554fbc9-8928-4f59-ae19-8799fa94a40d"/>
  <p:tag name="CAPTIONITEMSYSNAME" val="Movie2LineSparklines_VF102206540或者，我可以改为选择“首点”和“尾点”。207967212033"/>
  <p:tag name="BOOKMARKENTRYNAME" val="Movie2LineSparklines_VF102206540或者，我可以改为选择“首点”和“尾点”。207967"/>
  <p:tag name="BOOKMARKEXITNAME" val="Movie2LineSparklines_VF102206540或者，我可以改为选择“首点”和“尾点”。212033"/>
  <p:tag name="CAPTIONDISPLAYAREA" val="False"/>
</p:tagLst>
</file>

<file path=ppt/tags/tag75.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1c76a9fa-c341-49f9-ac0c-fbf4a668cc3a"/>
  <p:tag name="CAPTIONITEMSYSNAME" val="Movie2LineSparklines_VF102206540我还可以选择“标记”，这时会针对每个月份显示几个圆点。212133217233"/>
  <p:tag name="BOOKMARKENTRYNAME" val="Movie2LineSparklines_VF102206540我还可以选择“标记”，这时会针对每个月份显示几个圆点。212133"/>
  <p:tag name="BOOKMARKEXITNAME" val="Movie2LineSparklines_VF102206540我还可以选择“标记”，这时会针对每个月份显示几个圆点。217233"/>
  <p:tag name="CAPTIONDISPLAYAREA" val="False"/>
</p:tagLst>
</file>

<file path=ppt/tags/tag76.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fbb3b509-2b07-4d1d-949e-aa14daae647e"/>
  <p:tag name="CAPTIONITEMSYSNAME" val="Movie2LineSparklines_VF102206540我很喜欢这种方式，因此希望保留这种设置。217333221600"/>
  <p:tag name="BOOKMARKENTRYNAME" val="Movie2LineSparklines_VF102206540我很喜欢这种方式，因此希望保留这种设置。217333"/>
  <p:tag name="BOOKMARKEXITNAME" val="Movie2LineSparklines_VF102206540我很喜欢这种方式，因此希望保留这种设置。221600"/>
  <p:tag name="CAPTIONDISPLAYAREA" val="False"/>
</p:tagLst>
</file>

<file path=ppt/tags/tag77.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de39f728-80e9-4908-8ff3-bea4a89283a7"/>
  <p:tag name="CAPTIONITEMSYSNAME" val="Movie2LineSparklines_VF102206540在此处的“样式”组中，我现在可以选择颜色；也就是为折线迷你图选择不同的样式。221700228600"/>
  <p:tag name="BOOKMARKENTRYNAME" val="Movie2LineSparklines_VF102206540在此处的“样式”组中，我现在可以选择颜色；也就是为折线迷你图选择不同的样式。221700"/>
  <p:tag name="BOOKMARKEXITNAME" val="Movie2LineSparklines_VF102206540在此处的“样式”组中，我现在可以选择颜色；也就是为折线迷你图选择不同的样式。228600"/>
  <p:tag name="CAPTIONDISPLAYAREA" val="False"/>
</p:tagLst>
</file>

<file path=ppt/tags/tag78.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4e096e8a-c4de-4376-9c8f-f5bbdbc75448"/>
  <p:tag name="CAPTIONITEMSYSNAME" val="Movie2LineSparklines_VF102206540我想我应该选择这个带有鲜红色标记的样式。228700232600"/>
  <p:tag name="BOOKMARKENTRYNAME" val="Movie2LineSparklines_VF102206540我想我应该选择这个带有鲜红色标记的样式。228700"/>
  <p:tag name="BOOKMARKEXITNAME" val="Movie2LineSparklines_VF102206540我想我应该选择这个带有鲜红色标记的样式。232600"/>
  <p:tag name="CAPTIONDISPLAYAREA" val="False"/>
</p:tagLst>
</file>

<file path=ppt/tags/tag79.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fd79f0ec-fb82-4448-b431-ff9d9b18e1ac"/>
  <p:tag name="CAPTIONITEMSYSNAME" val="Movie2LineSparklines_VF102206540如果愿意的话，也可以不使用已经创建好的那些样式，232700237067"/>
  <p:tag name="BOOKMARKENTRYNAME" val="Movie2LineSparklines_VF102206540如果愿意的话，也可以不使用已经创建好的那些样式，232700"/>
  <p:tag name="BOOKMARKEXITNAME" val="Movie2LineSparklines_VF102206540如果愿意的话，也可以不使用已经创建好的那些样式，237067"/>
  <p:tag name="CAPTIONDISPLAYAREA" val="False"/>
</p:tagLst>
</file>

<file path=ppt/tags/tag8.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658d1068-204b-4fe9-95fb-237bafd62bb8"/>
  <p:tag name="CAPTIONITEMSYSNAME" val="Movie1_IntroductionSparklines_VF102206518之字形线条从左侧延伸到右侧。3376737433"/>
  <p:tag name="BOOKMARKENTRYNAME" val="Movie1_IntroductionSparklines_VF102206518之字形线条从左侧延伸到右侧。33767"/>
  <p:tag name="BOOKMARKEXITNAME" val="Movie1_IntroductionSparklines_VF102206518之字形线条从左侧延伸到右侧。37433"/>
  <p:tag name="CAPTIONDISPLAYAREA" val="False"/>
</p:tagLst>
</file>

<file path=ppt/tags/tag80.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1350fbef-3f46-407d-83f8-95f461948f18"/>
  <p:tag name="CAPTIONITEMSYSNAME" val="Movie2LineSparklines_VF102206540而可以设计自己的迷你图颜色。为此，我单击此处的“迷你图颜色”，237167242500"/>
  <p:tag name="BOOKMARKENTRYNAME" val="Movie2LineSparklines_VF102206540而可以设计自己的迷你图颜色。为此，我单击此处的“迷你图颜色”，237167"/>
  <p:tag name="BOOKMARKEXITNAME" val="Movie2LineSparklines_VF102206540而可以设计自己的迷你图颜色。为此，我单击此处的“迷你图颜色”，242500"/>
  <p:tag name="CAPTIONDISPLAYAREA" val="False"/>
</p:tagLst>
</file>

<file path=ppt/tags/tag81.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72bcf255-4e33-4ff6-9dfc-bb66c815d9e7"/>
  <p:tag name="CAPTIONITEMSYSNAME" val="Movie2LineSparklines_VF102206540然后我看一下，我希望迷你图的颜色非常深，因此选择“黑色”。242600248033"/>
  <p:tag name="BOOKMARKENTRYNAME" val="Movie2LineSparklines_VF102206540然后我看一下，我希望迷你图的颜色非常深，因此选择“黑色”。242600"/>
  <p:tag name="BOOKMARKEXITNAME" val="Movie2LineSparklines_VF102206540然后我看一下，我希望迷你图的颜色非常深，因此选择“黑色”。248033"/>
  <p:tag name="CAPTIONDISPLAYAREA" val="False"/>
</p:tagLst>
</file>

<file path=ppt/tags/tag82.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da40a2c5-bdaf-4db1-a0f3-dfb8f0e14fa0"/>
  <p:tag name="CAPTIONITEMSYSNAME" val="Movie2LineSparklines_VF102206540还可以为标记选择颜色，我希望使用红色，因此保留颜色不动。248133253933"/>
  <p:tag name="BOOKMARKENTRYNAME" val="Movie2LineSparklines_VF102206540还可以为标记选择颜色，我希望使用红色，因此保留颜色不动。248133"/>
  <p:tag name="BOOKMARKEXITNAME" val="Movie2LineSparklines_VF102206540还可以为标记选择颜色，我希望使用红色，因此保留颜色不动。253933"/>
  <p:tag name="CAPTIONDISPLAYAREA" val="False"/>
</p:tagLst>
</file>

<file path=ppt/tags/tag83.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a5699126-c3c2-4dd9-902d-8c4522b1104d"/>
  <p:tag name="CAPTIONITEMSYSNAME" val="Movie2LineSparklines_VF102206540现在，还可以更改迷你图的粗细，使迷你图更加醒目。254033258933"/>
  <p:tag name="BOOKMARKENTRYNAME" val="Movie2LineSparklines_VF102206540现在，还可以更改迷你图的粗细，使迷你图更加醒目。254033"/>
  <p:tag name="BOOKMARKEXITNAME" val="Movie2LineSparklines_VF102206540现在，还可以更改迷你图的粗细，使迷你图更加醒目。258933"/>
  <p:tag name="CAPTIONDISPLAYAREA" val="False"/>
</p:tagLst>
</file>

<file path=ppt/tags/tag84.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ff2de345-916a-4ae4-8bd6-5733e5b5200f"/>
  <p:tag name="CAPTIONITEMSYSNAME" val="Movie2LineSparklines_VF102206540因此我单击“迷你图颜色”，“粗细”选项就在下面。259033263600"/>
  <p:tag name="BOOKMARKENTRYNAME" val="Movie2LineSparklines_VF102206540因此我单击“迷你图颜色”，“粗细”选项就在下面。259033"/>
  <p:tag name="BOOKMARKEXITNAME" val="Movie2LineSparklines_VF102206540因此我单击“迷你图颜色”，“粗细”选项就在下面。263600"/>
  <p:tag name="CAPTIONDISPLAYAREA" val="False"/>
</p:tagLst>
</file>

<file path=ppt/tags/tag85.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09e49c5a-885f-4736-948f-e9b987c88b78"/>
  <p:tag name="CAPTIONITEMSYSNAME" val="Movie2LineSparklines_VF102206540目前粗细是0.75磅。我想尝试设置为263700270300"/>
  <p:tag name="BOOKMARKENTRYNAME" val="Movie2LineSparklines_VF102206540目前粗细是0.75磅。我想尝试设置为263700"/>
  <p:tag name="BOOKMARKEXITNAME" val="Movie2LineSparklines_VF102206540目前粗细是0.75磅。我想尝试设置为270300"/>
  <p:tag name="CAPTIONDISPLAYAREA" val="False"/>
</p:tagLst>
</file>

<file path=ppt/tags/tag86.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8f476e60-6388-4cc7-b371-ec2bdb347801"/>
  <p:tag name="CAPTIONITEMSYSNAME" val="Movie2LineSparklines_VF102206540此时迷你图更加醒目，因此我保留这种设置。270400274033"/>
  <p:tag name="BOOKMARKENTRYNAME" val="Movie2LineSparklines_VF102206540此时迷你图更加醒目，因此我保留这种设置。270400"/>
  <p:tag name="BOOKMARKEXITNAME" val="Movie2LineSparklines_VF102206540此时迷你图更加醒目，因此我保留这种设置。274033"/>
  <p:tag name="CAPTIONDISPLAYAREA" val="False"/>
</p:tagLst>
</file>

<file path=ppt/tags/tag87.xml><?xml version="1.0" encoding="utf-8"?>
<p:tagLst xmlns:a="http://schemas.openxmlformats.org/drawingml/2006/main" xmlns:r="http://schemas.openxmlformats.org/officeDocument/2006/relationships" xmlns:p="http://schemas.openxmlformats.org/presentationml/2006/main">
  <p:tag name="CAPTIONID" val="a9ecccee-12e4-473d-960e-8ceced728c15"/>
  <p:tag name="CAPTIONINTERNALID" val="abb5aade-b347-469a-801a-eb8c0d677f56"/>
  <p:tag name="CAPTIONITEMSYSNAME" val="Movie2LineSparklines_VF102206540下一课将学习柱形迷你图。274133276433"/>
  <p:tag name="BOOKMARKENTRYNAME" val="Movie2LineSparklines_VF102206540下一课将学习柱形迷你图。274133"/>
  <p:tag name="BOOKMARKEXITNAME" val="Movie2LineSparklines_VF102206540下一课将学习柱形迷你图。276433"/>
  <p:tag name="CAPTIONDISPLAYAREA" val="False"/>
</p:tagLst>
</file>

<file path=ppt/tags/tag88.xml><?xml version="1.0" encoding="utf-8"?>
<p:tagLst xmlns:a="http://schemas.openxmlformats.org/drawingml/2006/main" xmlns:r="http://schemas.openxmlformats.org/officeDocument/2006/relationships" xmlns:p="http://schemas.openxmlformats.org/presentationml/2006/main">
  <p:tag name="TEMPPRESENTATIONFILE" val="C:\Users\jatupornp\AppData\Local\Temp\tmp46B3.tmp"/>
  <p:tag name="TEMPMEDIAFILENAME" val="C:\Users\jatupornp\AppData\Local\Temp\tmp4770_Movie3Columnsparklines_VF102206544.wmv"/>
  <p:tag name="MEDIACAPTIONSHIDDEN" val="False"/>
  <p:tag name="CUSTOMXMLPARTID" val="{DC122854-7C52-4405-ACFF-2F1A349931DE}"/>
  <p:tag name="CAPTIONID" val="2f8fdb43-7be4-45cb-be8b-30f180a7b81b"/>
</p:tagLst>
</file>

<file path=ppt/tags/tag89.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4b125220-2a5d-4632-b5d0-4d20173b0774"/>
  <p:tag name="CAPTIONITEMSYSNAME" val="Movie3Columnsparklines_VF102206544这是罗斯文商贸公司四个季度内在不同地区的一些数据。623311033"/>
  <p:tag name="BOOKMARKENTRYNAME" val="Movie3Columnsparklines_VF102206544这是罗斯文商贸公司四个季度内在不同地区的一些数据。6233"/>
  <p:tag name="BOOKMARKEXITNAME" val="Movie3Columnsparklines_VF102206544这是罗斯文商贸公司四个季度内在不同地区的一些数据。11033"/>
  <p:tag name="CAPTIONDISPLAYAREA" val="False"/>
</p:tagLst>
</file>

<file path=ppt/tags/tag9.xml><?xml version="1.0" encoding="utf-8"?>
<p:tagLst xmlns:a="http://schemas.openxmlformats.org/drawingml/2006/main" xmlns:r="http://schemas.openxmlformats.org/officeDocument/2006/relationships" xmlns:p="http://schemas.openxmlformats.org/presentationml/2006/main">
  <p:tag name="CAPTIONID" val="53f9951b-bb00-4ef8-be4c-f16bd717a5ff"/>
  <p:tag name="CAPTIONINTERNALID" val="74cfe5ce-8b76-41d0-8f56-a9aae2533c40"/>
  <p:tag name="CAPTIONITEMSYSNAME" val="Movie1_IntroductionSparklines_VF102206518迷你图从C5到3753343367"/>
  <p:tag name="BOOKMARKENTRYNAME" val="Movie1_IntroductionSparklines_VF102206518迷你图从C5到37533"/>
  <p:tag name="BOOKMARKEXITNAME" val="Movie1_IntroductionSparklines_VF102206518迷你图从C5到43367"/>
  <p:tag name="CAPTIONDISPLAYAREA" val="False"/>
</p:tagLst>
</file>

<file path=ppt/tags/tag90.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53f30058-63f1-4a79-80b4-3071e875a0b3"/>
  <p:tag name="CAPTIONITEMSYSNAME" val="Movie3Columnsparklines_VF102206544单击这里的G4单元格并拖动鼠标，单击“插入”选项卡，这次我选择“柱形图”。1113318967"/>
  <p:tag name="BOOKMARKENTRYNAME" val="Movie3Columnsparklines_VF102206544单击这里的G4单元格并拖动鼠标，单击“插入”选项卡，这次我选择“柱形图”。11133"/>
  <p:tag name="BOOKMARKEXITNAME" val="Movie3Columnsparklines_VF102206544单击这里的G4单元格并拖动鼠标，单击“插入”选项卡，这次我选择“柱形图”。18967"/>
  <p:tag name="CAPTIONDISPLAYAREA" val="False"/>
</p:tagLst>
</file>

<file path=ppt/tags/tag91.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a8b7c489-8283-4c22-9c72-c2fa9eec1249"/>
  <p:tag name="CAPTIONITEMSYSNAME" val="Movie3Columnsparklines_VF102206544我需要选择柱形迷你图的数据范围。1906723300"/>
  <p:tag name="BOOKMARKENTRYNAME" val="Movie3Columnsparklines_VF102206544我需要选择柱形迷你图的数据范围。19067"/>
  <p:tag name="BOOKMARKEXITNAME" val="Movie3Columnsparklines_VF102206544我需要选择柱形迷你图的数据范围。23300"/>
  <p:tag name="CAPTIONDISPLAYAREA" val="False"/>
</p:tagLst>
</file>

<file path=ppt/tags/tag92.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0f8e7f56-e6a9-4556-b12b-6c940e5dd45b"/>
  <p:tag name="CAPTIONITEMSYSNAME" val="Movie3Columnsparklines_VF102206544我只需要单击这个单元格并拖动鼠标，就可以选择这里的所有数据。2340028733"/>
  <p:tag name="BOOKMARKENTRYNAME" val="Movie3Columnsparklines_VF102206544我只需要单击这个单元格并拖动鼠标，就可以选择这里的所有数据。23400"/>
  <p:tag name="BOOKMARKEXITNAME" val="Movie3Columnsparklines_VF102206544我只需要单击这个单元格并拖动鼠标，就可以选择这里的所有数据。28733"/>
  <p:tag name="CAPTIONDISPLAYAREA" val="False"/>
</p:tagLst>
</file>

<file path=ppt/tags/tag93.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80be58c3-0ddf-4368-a1a3-2d73a21c8ecc"/>
  <p:tag name="CAPTIONITEMSYSNAME" val="Movie3Columnsparklines_VF102206544接下来单击“确定”。2883330233"/>
  <p:tag name="BOOKMARKENTRYNAME" val="Movie3Columnsparklines_VF102206544接下来单击“确定”。28833"/>
  <p:tag name="BOOKMARKEXITNAME" val="Movie3Columnsparklines_VF102206544接下来单击“确定”。30233"/>
  <p:tag name="CAPTIONDISPLAYAREA" val="False"/>
</p:tagLst>
</file>

<file path=ppt/tags/tag94.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d1271ad5-d5bf-4e24-bb42-674790839b09"/>
  <p:tag name="CAPTIONITEMSYSNAME" val="Movie3Columnsparklines_VF102206544顺便说一下，如果您不清楚应使用折线迷你图还是柱形迷你图，3033335667"/>
  <p:tag name="BOOKMARKENTRYNAME" val="Movie3Columnsparklines_VF102206544顺便说一下，如果您不清楚应使用折线迷你图还是柱形迷你图，30333"/>
  <p:tag name="BOOKMARKEXITNAME" val="Movie3Columnsparklines_VF102206544顺便说一下，如果您不清楚应使用折线迷你图还是柱形迷你图，35667"/>
  <p:tag name="CAPTIONDISPLAYAREA" val="False"/>
</p:tagLst>
</file>

<file path=ppt/tags/tag95.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8c142e5d-c0fe-4e86-9cff-dd808e9301aa"/>
  <p:tag name="CAPTIONITEMSYSNAME" val="Movie3Columnsparklines_VF102206544可以都尝试一下，看哪个最适合您。3576739033"/>
  <p:tag name="BOOKMARKENTRYNAME" val="Movie3Columnsparklines_VF102206544可以都尝试一下，看哪个最适合您。35767"/>
  <p:tag name="BOOKMARKEXITNAME" val="Movie3Columnsparklines_VF102206544可以都尝试一下，看哪个最适合您。39033"/>
  <p:tag name="CAPTIONDISPLAYAREA" val="False"/>
</p:tagLst>
</file>

<file path=ppt/tags/tag96.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1a2bb943-684a-4256-bc18-8e67fc3abe0e"/>
  <p:tag name="CAPTIONITEMSYSNAME" val="Movie3Columnsparklines_VF102206544例如，在“设计”选项卡上，在此处的“类型”组中，显示有“折线图”。3913344933"/>
  <p:tag name="BOOKMARKENTRYNAME" val="Movie3Columnsparklines_VF102206544例如，在“设计”选项卡上，在此处的“类型”组中，显示有“折线图”。39133"/>
  <p:tag name="BOOKMARKEXITNAME" val="Movie3Columnsparklines_VF102206544例如，在“设计”选项卡上，在此处的“类型”组中，显示有“折线图”。44933"/>
  <p:tag name="CAPTIONDISPLAYAREA" val="False"/>
</p:tagLst>
</file>

<file path=ppt/tags/tag97.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c39c6ecb-87d5-4e5b-b096-e68dc0cb368d"/>
  <p:tag name="CAPTIONITEMSYSNAME" val="Movie3Columnsparklines_VF102206544于是，我只需要单击即可。不过，我觉得更喜欢柱形图，所以还是恢复到柱形图。4503352400"/>
  <p:tag name="BOOKMARKENTRYNAME" val="Movie3Columnsparklines_VF102206544于是，我只需要单击即可。不过，我觉得更喜欢柱形图，所以还是恢复到柱形图。45033"/>
  <p:tag name="BOOKMARKEXITNAME" val="Movie3Columnsparklines_VF102206544于是，我只需要单击即可。不过，我觉得更喜欢柱形图，所以还是恢复到柱形图。52400"/>
  <p:tag name="CAPTIONDISPLAYAREA" val="False"/>
</p:tagLst>
</file>

<file path=ppt/tags/tag98.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4a1cf91c-80d3-4f18-ad8a-50bf1f53cec3"/>
  <p:tag name="CAPTIONITEMSYSNAME" val="Movie3Columnsparklines_VF102206544在两种类型之间切换就是这么简单。5250055800"/>
  <p:tag name="BOOKMARKENTRYNAME" val="Movie3Columnsparklines_VF102206544在两种类型之间切换就是这么简单。52500"/>
  <p:tag name="BOOKMARKEXITNAME" val="Movie3Columnsparklines_VF102206544在两种类型之间切换就是这么简单。55800"/>
  <p:tag name="CAPTIONDISPLAYAREA" val="False"/>
</p:tagLst>
</file>

<file path=ppt/tags/tag99.xml><?xml version="1.0" encoding="utf-8"?>
<p:tagLst xmlns:a="http://schemas.openxmlformats.org/drawingml/2006/main" xmlns:r="http://schemas.openxmlformats.org/officeDocument/2006/relationships" xmlns:p="http://schemas.openxmlformats.org/presentationml/2006/main">
  <p:tag name="CAPTIONID" val="2f8fdb43-7be4-45cb-be8b-30f180a7b81b"/>
  <p:tag name="CAPTIONINTERNALID" val="053a5eb2-744a-438f-b3e1-9be7ebfb4b4f"/>
  <p:tag name="CAPTIONITEMSYSNAME" val="Movie3Columnsparklines_VF102206544现在，我希望高点和低点显示不同的颜色。5590059533"/>
  <p:tag name="BOOKMARKENTRYNAME" val="Movie3Columnsparklines_VF102206544现在，我希望高点和低点显示不同的颜色。55900"/>
  <p:tag name="BOOKMARKEXITNAME" val="Movie3Columnsparklines_VF102206544现在，我希望高点和低点显示不同的颜色。59533"/>
  <p:tag name="CAPTIONDISPLAYAREA" val="False"/>
</p:tagLst>
</file>

<file path=ppt/theme/theme1.xml><?xml version="1.0" encoding="utf-8"?>
<a:theme xmlns:a="http://schemas.openxmlformats.org/drawingml/2006/main" name="Office2010_train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2010_train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ct:contentTypeSchema xmlns:ct="http://schemas.microsoft.com/office/2006/metadata/contentType" xmlns:ma="http://schemas.microsoft.com/office/2006/metadata/properties/metaAttributes" ct:_="" ma:_="" ma:contentTypeName="APArbitraryFile" ma:contentTypeID="0x0101006EDDDB5EE6D98C44930B742096920B30020100945995BAC74E6347BD6C979F46C6273B" ma:contentTypeVersion="72" ma:contentTypeDescription="Create a new document." ma:contentTypeScope="" ma:versionID="606125c2eb0e5f60f9f71e0eb027940a">
  <xsd:schema xmlns:xsd="http://www.w3.org/2001/XMLSchema" xmlns:xs="http://www.w3.org/2001/XMLSchema" xmlns:p="http://schemas.microsoft.com/office/2006/metadata/properties" xmlns:ns2="4873beb7-5857-4685-be1f-d57550cc96cc" targetNamespace="http://schemas.microsoft.com/office/2006/metadata/properties" ma:root="true" ma:fieldsID="5622fd733753bf056003579fb670621a" ns2:_="">
    <xsd:import namespace="4873beb7-5857-4685-be1f-d57550cc96cc"/>
    <xsd:element name="properties">
      <xsd:complexType>
        <xsd:sequence>
          <xsd:element name="documentManagement">
            <xsd:complexType>
              <xsd:all>
                <xsd:element ref="ns2:Size"/>
                <xsd:element ref="ns2:AcquiredFrom" minOccurs="0"/>
                <xsd:element ref="ns2:UACurrentWords" minOccurs="0"/>
                <xsd:element ref="ns2:ApplicationCode" minOccurs="0"/>
                <xsd:element ref="ns2:ApplicationId" minOccurs="0"/>
                <xsd:element ref="ns2:Applications" minOccurs="0"/>
                <xsd:element ref="ns2:ApprovalLog" minOccurs="0"/>
                <xsd:element ref="ns2:ApprovalStatus" minOccurs="0"/>
                <xsd:element ref="ns2:FeedAppVer" minOccurs="0"/>
                <xsd:element ref="ns2:AssetStart" minOccurs="0"/>
                <xsd:element ref="ns2:AssetExpire" minOccurs="0"/>
                <xsd:element ref="ns2:AssetId" minOccurs="0"/>
                <xsd:element ref="ns2:IsSearchable" minOccurs="0"/>
                <xsd:element ref="ns2:AssetType" minOccurs="0"/>
                <xsd:element ref="ns2:APAuthor" minOccurs="0"/>
                <xsd:element ref="ns2:AuthorGroup" minOccurs="0"/>
                <xsd:element ref="ns2:AverageRating" minOccurs="0"/>
                <xsd:element ref="ns2:BlockPublish" minOccurs="0"/>
                <xsd:element ref="ns2:BugNumber" minOccurs="0"/>
                <xsd:element ref="ns2:CampaignTagsTaxHTField0" minOccurs="0"/>
                <xsd:element ref="ns2:CategoryTagsTaxHTField11" minOccurs="0"/>
                <xsd:element ref="ns2:ClipArtFilename"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FeatureTagsTaxHTField0" minOccurs="0"/>
                <xsd:element ref="ns2:FriendlyTitle" minOccurs="0"/>
                <xsd:element ref="ns2:HandoffToMSDN" minOccurs="0"/>
                <xsd:element ref="ns2:HiddenCategoryTagsTaxHTField0" minOccurs="0"/>
                <xsd:element ref="ns2:InProjectListLookup" minOccurs="0"/>
                <xsd:element ref="ns2:InternalTagsTaxHTField0" minOccurs="0"/>
                <xsd:element ref="ns2:IntlLangReview" minOccurs="0"/>
                <xsd:element ref="ns2:IntlLangReviewer" minOccurs="0"/>
                <xsd:element ref="ns2:MarketSpecific" minOccurs="0"/>
                <xsd:element ref="ns2:LastHandOff" minOccurs="0"/>
                <xsd:element ref="ns2:LastModifiedDateTime" minOccurs="0"/>
                <xsd:element ref="ns2:LastCompleteVersionLookup" minOccurs="0"/>
                <xsd:element ref="ns2:LastPreviewAttemptDateLookup" minOccurs="0"/>
                <xsd:element ref="ns2:LastPreviewedByLookup" minOccurs="0"/>
                <xsd:element ref="ns2:LastPreviewErrorLookup" minOccurs="0"/>
                <xsd:element ref="ns2:LastPreviewResultLookup" minOccurs="0"/>
                <xsd:element ref="ns2:LastPreviewTimeLookup" minOccurs="0"/>
                <xsd:element ref="ns2:LastPreviewVersionLookup" minOccurs="0"/>
                <xsd:element ref="ns2:LastPublishAttemptDateLookup" minOccurs="0"/>
                <xsd:element ref="ns2:LastPublishedByLookup" minOccurs="0"/>
                <xsd:element ref="ns2:LastPublishErrorLookup" minOccurs="0"/>
                <xsd:element ref="ns2:LastPublishResultLookup" minOccurs="0"/>
                <xsd:element ref="ns2:LastPublishTimeLookup" minOccurs="0"/>
                <xsd:element ref="ns2:LastPublishVersionLookup" minOccurs="0"/>
                <xsd:element ref="ns2:LegacyData" minOccurs="0"/>
                <xsd:element ref="ns2:LocComments" minOccurs="0"/>
                <xsd:element ref="ns2:LocLastLocAttemptVersionLookup" minOccurs="0"/>
                <xsd:element ref="ns2:LocLastLocAttemptVersionTypeLookup" minOccurs="0"/>
                <xsd:element ref="ns2:LocManualTestRequired" minOccurs="0"/>
                <xsd:element ref="ns2:LocMarketGroupTiers"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ModificationsAwaitingManualResolutionLookup" minOccurs="0"/>
                <xsd:element ref="ns2:NumericId" minOccurs="0"/>
                <xsd:element ref="ns2:NumOfRatingsLookup" minOccurs="0"/>
                <xsd:element ref="ns2:OOCacheId" minOccurs="0"/>
                <xsd:element ref="ns2:OriginAsset" minOccurs="0"/>
                <xsd:element ref="ns2:OriginalSourceMarket" minOccurs="0"/>
                <xsd:element ref="ns2:OutputCachingOn" minOccurs="0"/>
                <xsd:element ref="ns2:ParentAssetId" minOccurs="0"/>
                <xsd:element ref="ns2:PlannedPubDate" minOccurs="0"/>
                <xsd:element ref="ns2:PolicheckWords" minOccurs="0"/>
                <xsd:element ref="ns2:AppVerPrimary"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humbnailAssetId" minOccurs="0"/>
                <xsd:element ref="ns2:TimesCloned" minOccurs="0"/>
                <xsd:element ref="ns2:TrustLevel" minOccurs="0"/>
                <xsd:element ref="ns2:UALocComments" minOccurs="0"/>
                <xsd:element ref="ns2:UALocRecommendation" minOccurs="0"/>
                <xsd:element ref="ns2:UANotes"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Size" ma:index="1" ma:displayName="Size of File" ma:internalName="Size" ma:readOnly="false">
      <xsd:simpleType>
        <xsd:restriction base="dms:Text"/>
      </xsd:simpleType>
    </xsd:element>
    <xsd:element name="AcquiredFrom" ma:index="2"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3" nillable="true" ma:displayName="Actual Word Count" ma:default="" ma:internalName="UACurrentWords" ma:readOnly="false">
      <xsd:simpleType>
        <xsd:restriction base="dms:Unknown"/>
      </xsd:simpleType>
    </xsd:element>
    <xsd:element name="ApplicationCode" ma:index="4" nillable="true" ma:displayName="Application Code" ma:list="{3B69E247-3408-4B27-BC34-375E2E9451F9}" ma:internalName="ApplicationCode" ma:readOnly="true" ma:showField="AppVerCod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licationId" ma:index="5" nillable="true" ma:displayName="Application ID" ma:list="{3B69E247-3408-4B27-BC34-375E2E9451F9}" ma:internalName="ApplicationId" ma:readOnly="true" ma:showField="AssetId"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lications" ma:index="6" nillable="true" ma:displayName="Applications (With Version)" ma:default="" ma:description="Applications this asset is associated with" ma:list="{3B69E247-3408-4B27-BC34-375E2E9451F9}" ma:internalName="Applications" ma:readOnly="false" ma:showField="Titl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pprovalLog" ma:index="7" nillable="true" ma:displayName="Approval Log" ma:default="" ma:internalName="ApprovalLog" ma:readOnly="false">
      <xsd:simpleType>
        <xsd:restriction base="dms:Note"/>
      </xsd:simpleType>
    </xsd:element>
    <xsd:element name="ApprovalStatus" ma:index="8"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FeedAppVer" ma:index="9" nillable="true" ma:displayName="AppVer" ma:hidden="true" ma:list="{3B69E247-3408-4B27-BC34-375E2E9451F9}" ma:internalName="FeedAppVer" ma:readOnly="false" ma:showField="AppVerForLookup"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AssetStart" ma:index="10" nillable="true" ma:displayName="Asset Begin Date" ma:default="[Today]" ma:internalName="AssetStart" ma:readOnly="false">
      <xsd:simpleType>
        <xsd:restriction base="dms:DateTime"/>
      </xsd:simpleType>
    </xsd:element>
    <xsd:element name="AssetExpire" ma:index="11" nillable="true" ma:displayName="Asset End Date" ma:default="2029-05-12T07:00:00Z" ma:format="DateTime" ma:internalName="AssetExpire" ma:readOnly="false">
      <xsd:simpleType>
        <xsd:restriction base="dms:DateTime"/>
      </xsd:simpleType>
    </xsd:element>
    <xsd:element name="AssetId" ma:index="12" nillable="true" ma:displayName="Asset ID" ma:indexed="true" ma:internalName="AssetId" ma:readOnly="false">
      <xsd:simpleType>
        <xsd:restriction base="dms:Text"/>
      </xsd:simpleType>
    </xsd:element>
    <xsd:element name="IsSearchable" ma:index="13" nillable="true" ma:displayName="Asset Searchable?" ma:default="true" ma:internalName="IsSearchable" ma:readOnly="false">
      <xsd:simpleType>
        <xsd:restriction base="dms:Boolean"/>
      </xsd:simpleType>
    </xsd:element>
    <xsd:element name="AssetType" ma:index="14" nillable="true" ma:displayName="Asset Type" ma:internalName="AssetType" ma:readOnly="false">
      <xsd:simpleType>
        <xsd:restriction base="dms:Unknown"/>
      </xsd:simpleType>
    </xsd:element>
    <xsd:element name="APAuthor" ma:index="15" nillable="true" ma:displayName="Author"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uthorGroup" ma:index="16" nillable="true" ma:displayName="Author Group" ma:default="" ma:internalName="AuthorGroup" ma:readOnly="false">
      <xsd:simpleType>
        <xsd:restriction base="dms:Choice">
          <xsd:enumeration value="AWSUA"/>
          <xsd:enumeration value="ITProUA"/>
          <xsd:enumeration value="PMG"/>
          <xsd:enumeration value="Partner UA"/>
          <xsd:enumeration value="Acquired"/>
          <xsd:enumeration value="BCM"/>
          <xsd:enumeration value="MSC"/>
          <xsd:enumeration value="Intl Site Management"/>
          <xsd:enumeration value="Other"/>
        </xsd:restriction>
      </xsd:simpleType>
    </xsd:element>
    <xsd:element name="AverageRating" ma:index="17" nillable="true" ma:displayName="Average Rating" ma:internalName="AverageRating" ma:readOnly="false">
      <xsd:simpleType>
        <xsd:restriction base="dms:Text"/>
      </xsd:simpleType>
    </xsd:element>
    <xsd:element name="BlockPublish" ma:index="18" nillable="true" ma:displayName="Block from Publishing?" ma:internalName="BlockPublish" ma:readOnly="false">
      <xsd:simpleType>
        <xsd:restriction base="dms:Boolean"/>
      </xsd:simpleType>
    </xsd:element>
    <xsd:element name="BugNumber" ma:index="19" nillable="true" ma:displayName="Bug Number" ma:default="" ma:internalName="BugNumber" ma:readOnly="false">
      <xsd:simpleType>
        <xsd:restriction base="dms:Text"/>
      </xsd:simpleType>
    </xsd:element>
    <xsd:element name="CampaignTagsTaxHTField0" ma:index="21" nillable="true" ma:taxonomy="true" ma:internalName="CampaignTagsTaxHTField0" ma:taxonomyFieldName="CampaignTags" ma:displayName="Campaigns" ma:readOnly="false"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CategoryTagsTaxHTField11" ma:index="23" nillable="true" ma:taxonomy="true" ma:internalName="CategoryTagsTaxHTField11" ma:taxonomyFieldName="CategoryTags" ma:displayName="Category Tags" ma:readOnly="false" ma:fieldId="{24797cbb-132b-4ad7-b1f7-0c1bcff0c38a}" ma:taxonomyMulti="true" ma:sspId="8f79753a-75d3-41f5-8ca3-40b843941b4f" ma:termSetId="52678d52-26de-467b-a7b9-d4d1c4c8b24c" ma:anchorId="00000000-0000-0000-0000-000000000000" ma:open="false" ma:isKeyword="false">
      <xsd:complexType>
        <xsd:sequence>
          <xsd:element ref="pc:Terms" minOccurs="0" maxOccurs="1"/>
        </xsd:sequence>
      </xsd:complexType>
    </xsd:element>
    <xsd:element name="ClipArtFilename" ma:index="24" nillable="true" ma:displayName="Clip Art Name" ma:internalName="ClipArtFilename" ma:readOnly="false">
      <xsd:simpleType>
        <xsd:restriction base="dms:Text"/>
      </xsd:simpleType>
    </xsd:element>
    <xsd:element name="ContentItem" ma:index="25" nillable="true" ma:displayName="Content Item" ma:hidden="true" ma:internalName="ContentItem" ma:readOnly="false">
      <xsd:simpleType>
        <xsd:restriction base="dms:Unknown"/>
      </xsd:simpleType>
    </xsd:element>
    <xsd:element name="CrawlForDependencies" ma:index="27" nillable="true" ma:displayName="Crawl for Dependencies?" ma:default="true" ma:internalName="CrawlForDependencies" ma:readOnly="false">
      <xsd:simpleType>
        <xsd:restriction base="dms:Boolean"/>
      </xsd:simpleType>
    </xsd:element>
    <xsd:element name="CSXHash" ma:index="30" nillable="true" ma:displayName="CSX Hash" ma:internalName="CSXHash" ma:readOnly="false">
      <xsd:simpleType>
        <xsd:restriction base="dms:Text"/>
      </xsd:simpleType>
    </xsd:element>
    <xsd:element name="CSXSubmissionMarket" ma:index="31" nillable="true" ma:displayName="CSX Submission Market" ma:list="{2FBD1B11-2ACE-4FDC-B5A3-635D4ADF6F1B}" ma:internalName="CSXSubmissionMarket" ma:readOnly="false" ma:showField="MarketName" ma:web="4873beb7-5857-4685-be1f-d57550cc96cc">
      <xsd:simpleType>
        <xsd:restriction base="dms:Lookup"/>
      </xsd:simpleType>
    </xsd:element>
    <xsd:element name="CSXUpdate" ma:index="32" nillable="true" ma:displayName="CSX Updated?" ma:default="false" ma:internalName="CSXUpdate" ma:readOnly="false">
      <xsd:simpleType>
        <xsd:restriction base="dms:Boolean"/>
      </xsd:simpleType>
    </xsd:element>
    <xsd:element name="IntlLangReviewDate" ma:index="33" nillable="true" ma:displayName="Date to Complete Intl QA" ma:default="" ma:internalName="IntlLangReviewDate" ma:readOnly="false">
      <xsd:simpleType>
        <xsd:restriction base="dms:DateTime"/>
      </xsd:simpleType>
    </xsd:element>
    <xsd:element name="IsDeleted" ma:index="34" nillable="true" ma:displayName="Deleted?" ma:default="0" ma:internalName="IsDeleted" ma:readOnly="false">
      <xsd:simpleType>
        <xsd:restriction base="dms:Boolean"/>
      </xsd:simpleType>
    </xsd:element>
    <xsd:element name="APDescription" ma:index="35" nillable="true" ma:displayName="Description" ma:default="" ma:internalName="APDescription">
      <xsd:simpleType>
        <xsd:restriction base="dms:Note"/>
      </xsd:simpleType>
    </xsd:element>
    <xsd:element name="DirectSourceMarket" ma:index="36" nillable="true" ma:displayName="Direct Source Market Group" ma:default="" ma:internalName="DirectSourceMarket" ma:readOnly="false">
      <xsd:simpleType>
        <xsd:restriction base="dms:Text"/>
      </xsd:simpleType>
    </xsd:element>
    <xsd:element name="Downloads" ma:index="37" nillable="true" ma:displayName="Downloads" ma:default="0" ma:hidden="true" ma:internalName="Downloads" ma:readOnly="false">
      <xsd:simpleType>
        <xsd:restriction base="dms:Unknown"/>
      </xsd:simpleType>
    </xsd:element>
    <xsd:element name="DSATActionTaken" ma:index="38"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9" nillable="true" ma:displayName="Editor"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40" nillable="true" ma:displayName="Editorial Status" ma:default="" ma:internalName="EditorialStatus" ma:readOnly="false">
      <xsd:simpleType>
        <xsd:restriction base="dms:Unknown"/>
      </xsd:simpleType>
    </xsd:element>
    <xsd:element name="EditorialTags" ma:index="41" nillable="true" ma:displayName="Editorial Tags" ma:internalName="EditorialTags" ma:readOnly="false">
      <xsd:simpleType>
        <xsd:restriction base="dms:Unknown"/>
      </xsd:simpleType>
    </xsd:element>
    <xsd:element name="FeatureTagsTaxHTField0" ma:index="43" nillable="true" ma:taxonomy="true" ma:internalName="FeatureTagsTaxHTField0" ma:taxonomyFieldName="FeatureTags" ma:displayName="Features" ma:readOnly="false"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FriendlyTitle" ma:index="44" nillable="true" ma:displayName="Friendly Title" ma:default="" ma:description="Shorter title to be used when displaying search results" ma:internalName="FriendlyTitle" ma:readOnly="false">
      <xsd:simpleType>
        <xsd:restriction base="dms:Text"/>
      </xsd:simpleType>
    </xsd:element>
    <xsd:element name="HandoffToMSDN" ma:index="45" nillable="true" ma:displayName="Handoff To MSDN Date" ma:internalName="HandoffToMSDN" ma:readOnly="false">
      <xsd:simpleType>
        <xsd:restriction base="dms:DateTime"/>
      </xsd:simpleType>
    </xsd:element>
    <xsd:element name="HiddenCategoryTagsTaxHTField0" ma:index="47" nillable="true" ma:taxonomy="true" ma:internalName="HiddenCategoryTagsTaxHTField0" ma:taxonomyFieldName="HiddenCategoryTags" ma:displayName="HiddenCategoryTags" ma:fieldId="{50ad4411-6c46-40b6-a719-09bfd72caf6b}" ma:taxonomyMulti="true" ma:sspId="8f79753a-75d3-41f5-8ca3-40b843941b4f" ma:termSetId="db61d45c-64f2-4e37-a8e3-d5adce206e5d" ma:anchorId="00000000-0000-0000-0000-000000000000" ma:open="false" ma:isKeyword="false">
      <xsd:complexType>
        <xsd:sequence>
          <xsd:element ref="pc:Terms" minOccurs="0" maxOccurs="1"/>
        </xsd:sequence>
      </xsd:complexType>
    </xsd:element>
    <xsd:element name="InProjectListLookup" ma:index="48"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InternalTagsTaxHTField0" ma:index="50" nillable="true" ma:taxonomy="true" ma:internalName="InternalTagsTaxHTField0" ma:taxonomyFieldName="InternalTags" ma:displayName="Internal Tags" ma:readOnly="false"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51" nillable="true" ma:displayName="Intl Lang QA Review Required?" ma:internalName="IntlLangReview" ma:readOnly="false">
      <xsd:simpleType>
        <xsd:restriction base="dms:Boolean"/>
      </xsd:simpleType>
    </xsd:element>
    <xsd:element name="IntlLangReviewer" ma:index="52" nillable="true" ma:displayName="Intl Lang QA Reviewer" ma:internalName="IntlLangReviewer" ma:readOnly="false">
      <xsd:simpleType>
        <xsd:restriction base="dms:Text"/>
      </xsd:simpleType>
    </xsd:element>
    <xsd:element name="MarketSpecific" ma:index="53" nillable="true" ma:displayName="Is Market Specific?" ma:internalName="MarketSpecific" ma:readOnly="false">
      <xsd:simpleType>
        <xsd:restriction base="dms:Boolean"/>
      </xsd:simpleType>
    </xsd:element>
    <xsd:element name="LastHandOff" ma:index="54" nillable="true" ma:displayName="Last Hand-off" ma:internalName="LastHandOff" ma:readOnly="false">
      <xsd:simpleType>
        <xsd:restriction base="dms:DateTime"/>
      </xsd:simpleType>
    </xsd:element>
    <xsd:element name="LastModifiedDateTime" ma:index="55" nillable="true" ma:displayName="Last Modified Date" ma:internalName="LastModifiedDateTime" ma:readOnly="false">
      <xsd:simpleType>
        <xsd:restriction base="dms:DateTime"/>
      </xsd:simpleType>
    </xsd:element>
    <xsd:element name="LastCompleteVersionLookup" ma:index="56" nillable="true" ma:displayName="LastCompleteVersionLookup"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PreviewAttemptDateLookup"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PreviewedByLookup"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rrorLookup" ma:index="59" nillable="true" ma:displayName="LastPreviewErrorLookup"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60" nillable="true" ma:displayName="LastPreviewResultLookup"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61" nillable="true" ma:displayName="LastPreviewTimeLookup"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2" nillable="true" ma:displayName="LastPreviewVersionLookup"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PublishAttemptDateLookup"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PublishedByLookup"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5" nillable="true" ma:displayName="LastPublishErrorLookup"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6" nillable="true" ma:displayName="LastPublishResultLookup"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7" nillable="true" ma:displayName="LastPublishTimeLookup"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8" nillable="true" ma:displayName="LastPublishVersionLookup"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egacyData" ma:index="69" nillable="true" ma:displayName="Legacy Data" ma:description="Legacy Data" ma:internalName="LegacyData" ma:readOnly="false">
      <xsd:simpleType>
        <xsd:restriction base="dms:Note"/>
      </xsd:simpleType>
    </xsd:element>
    <xsd:element name="LocComments" ma:index="70" nillable="true" ma:displayName="Loc Approval Comments" ma:internalName="LocComments" ma:readOnly="false">
      <xsd:simpleType>
        <xsd:restriction base="dms:Note"/>
      </xsd:simpleType>
    </xsd:element>
    <xsd:element name="LocLastLocAttemptVersionLookup" ma:index="71" nillable="true" ma:displayName="Loc Last Loc Attempt Version"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list="{7DD1DCEC-E449-43D3-891F-7DC62F62AD21}" ma:internalName="LocLastLocAttemptVersionTypeLookup" ma:readOnly="false" ma:showField="LastLocAttemptVersionType" ma:web="4873beb7-5857-4685-be1f-d57550cc96cc">
      <xsd:simpleType>
        <xsd:restriction base="dms:Lookup"/>
      </xsd:simpleType>
    </xsd:element>
    <xsd:element name="LocManualTestRequired" ma:index="73" nillable="true" ma:displayName="Loc Manual Test Required" ma:internalName="LocManualTestRequired" ma:readOnly="false">
      <xsd:simpleType>
        <xsd:restriction base="dms:Boolean"/>
      </xsd:simpleType>
    </xsd:element>
    <xsd:element name="LocMarketGroupTiers" ma:index="74" nillable="true" ma:displayName="Loc Market Group Tiers" ma:internalName="LocMarketGroupTiers" ma:readOnly="false">
      <xsd:simpleType>
        <xsd:restriction base="dms:Unknown"/>
      </xsd:simpleType>
    </xsd:element>
    <xsd:element name="LocNewPublishedVersionLookup" ma:index="75" nillable="true" ma:displayName="Loc New Published Version Lookup" ma:list="{7DD1DCEC-E449-43D3-891F-7DC62F62AD21}" ma:internalName="LocNewPublishedVersionLookup" ma:readOnly="false" ma:showField="NewPublishedVersion" ma:web="4873beb7-5857-4685-be1f-d57550cc96cc">
      <xsd:simpleType>
        <xsd:restriction base="dms:Lookup"/>
      </xsd:simpleType>
    </xsd:element>
    <xsd:element name="LocOverallHandbackStatusLookup" ma:index="76" nillable="true" ma:displayName="Loc Overall Handback Status" ma:list="{7DD1DCEC-E449-43D3-891F-7DC62F62AD21}" ma:internalName="LocOverallHandbackStatusLookup" ma:readOnly="false" ma:showField="OverallHandbackStatus" ma:web="4873beb7-5857-4685-be1f-d57550cc96cc">
      <xsd:simpleType>
        <xsd:restriction base="dms:Lookup"/>
      </xsd:simpleType>
    </xsd:element>
    <xsd:element name="LocOverallLocStatusLookup" ma:index="77" nillable="true" ma:displayName="Loc Overall Localize Status" ma:list="{7DD1DCEC-E449-43D3-891F-7DC62F62AD21}" ma:internalName="LocOverallLocStatusLookup" ma:readOnly="false" ma:showField="OverallLocStatus" ma:web="4873beb7-5857-4685-be1f-d57550cc96cc">
      <xsd:simpleType>
        <xsd:restriction base="dms:Lookup"/>
      </xsd:simpleType>
    </xsd:element>
    <xsd:element name="LocOverallPreviewStatusLookup" ma:index="78" nillable="true" ma:displayName="Loc Overall Preview Status" ma:list="{7DD1DCEC-E449-43D3-891F-7DC62F62AD21}" ma:internalName="LocOverallPreviewStatusLookup" ma:readOnly="false" ma:showField="OverallPreviewStatus" ma:web="4873beb7-5857-4685-be1f-d57550cc96cc">
      <xsd:simpleType>
        <xsd:restriction base="dms:Lookup"/>
      </xsd:simpleType>
    </xsd:element>
    <xsd:element name="LocOverallPublishStatusLookup" ma:index="79" nillable="true" ma:displayName="Loc Overall Publish Status" ma:list="{7DD1DCEC-E449-43D3-891F-7DC62F62AD21}" ma:internalName="LocOverallPublishStatusLookup" ma:readOnly="fals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list="{7DD1DCEC-E449-43D3-891F-7DC62F62AD21}" ma:internalName="LocProcessedForHandoffsLookup" ma:readOnly="false" ma:showField="ProcessedForHandoffs" ma:web="4873beb7-5857-4685-be1f-d57550cc96cc">
      <xsd:simpleType>
        <xsd:restriction base="dms:Lookup"/>
      </xsd:simpleType>
    </xsd:element>
    <xsd:element name="LocProcessedForMarketsLookup" ma:index="82" nillable="true" ma:displayName="Loc Processed For Markets" ma:list="{7DD1DCEC-E449-43D3-891F-7DC62F62AD21}" ma:internalName="LocProcessedForMarketsLookup" ma:readOnly="false" ma:showField="ProcessedForMarkets" ma:web="4873beb7-5857-4685-be1f-d57550cc96cc">
      <xsd:simpleType>
        <xsd:restriction base="dms:Lookup"/>
      </xsd:simpleType>
    </xsd:element>
    <xsd:element name="LocPublishedDependentAssetsLookup" ma:index="83" nillable="true" ma:displayName="Loc Published Dependent Assets" ma:list="{7DD1DCEC-E449-43D3-891F-7DC62F62AD21}" ma:internalName="LocPublishedDependentAssetsLookup" ma:readOnly="false" ma:showField="PublishedDependentAssets" ma:web="4873beb7-5857-4685-be1f-d57550cc96cc">
      <xsd:simpleType>
        <xsd:restriction base="dms:Lookup"/>
      </xsd:simpleType>
    </xsd:element>
    <xsd:element name="LocPublishedLinkedAssetsLookup" ma:index="84" nillable="true" ma:displayName="Loc Published Linked Assets" ma:list="{7DD1DCEC-E449-43D3-891F-7DC62F62AD21}" ma:internalName="LocPublishedLinkedAssetsLookup" ma:readOnly="fals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Translated" ma:default="" ma:internalName="MachineTranslated">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xsd:simpleType>
        <xsd:restriction base="dms:Unknown"/>
      </xsd:simpleType>
    </xsd:element>
    <xsd:element name="ModificationsAwaitingManualResolutionLookup" ma:index="92" nillable="true" ma:displayName="ModificationsAwaitingManualResolutionLookup" ma:list="{9E343742-310B-4684-A24C-1D137CB4B230}" ma:internalName="ModificationsAwaitingManualResolutionLookup" ma:readOnly="true" ma:showField="ModificationsAwaitingManualResolut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Lookup"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riginAsset" ma:index="98" nillable="true" ma:displayName="Origin Asset" ma:default="" ma:internalName="OriginAsset" ma:readOnly="false">
      <xsd:simpleType>
        <xsd:restriction base="dms:Text"/>
      </xsd:simpleType>
    </xsd:element>
    <xsd:element name="OriginalSourceMarket" ma:index="99" nillable="true" ma:displayName="Original Source Market Group" ma:default="" ma:internalName="OriginalSourceMarket" ma:readOnly="false">
      <xsd:simpleType>
        <xsd:restriction base="dms:Text"/>
      </xsd:simpleType>
    </xsd:element>
    <xsd:element name="OutputCachingOn" ma:index="100" nillable="true" ma:displayName="Output Caching" ma:default="true" ma:hidden="true" ma:internalName="OutputCachingOn" ma:readOnly="false">
      <xsd:simpleType>
        <xsd:restriction base="dms:Boolean"/>
      </xsd:simpleType>
    </xsd:element>
    <xsd:element name="ParentAssetId" ma:index="101" nillable="true" ma:displayName="Parent Asset Id" ma:internalName="ParentAssetId" ma:readOnly="false">
      <xsd:simpleType>
        <xsd:restriction base="dms:Text"/>
      </xsd:simpleType>
    </xsd:element>
    <xsd:element name="PlannedPubDate" ma:index="102" nillable="true" ma:displayName="Planned Publish Date" ma:default="" ma:indexed="true" ma:internalName="PlannedPubDate" ma:readOnly="false">
      <xsd:simpleType>
        <xsd:restriction base="dms:DateTime"/>
      </xsd:simpleType>
    </xsd:element>
    <xsd:element name="PolicheckWords" ma:index="103" nillable="true" ma:displayName="Policheck Words" ma:default="" ma:internalName="PolicheckWords" ma:readOnly="false">
      <xsd:simpleType>
        <xsd:restriction base="dms:Text"/>
      </xsd:simpleType>
    </xsd:element>
    <xsd:element name="AppVerPrimary" ma:index="104" nillable="true" ma:displayName="Primary Application Version" ma:default="" ma:indexed="true" ma:list="{3B69E247-3408-4B27-BC34-375E2E9451F9}" ma:internalName="AppVerPrimary" ma:readOnly="false" ma:showField="Title" ma:web="4873beb7-5857-4685-be1f-d57550cc96cc">
      <xsd:simpleType>
        <xsd:restriction base="dms:Lookup"/>
      </xsd:simpleType>
    </xsd:element>
    <xsd:element name="BusinessGroup" ma:index="105" nillable="true" ma:displayName="Product Division Owner" ma:default="" ma:internalName="BusinessGroup" ma:readOnly="false">
      <xsd:simpleType>
        <xsd:restriction base="dms:Unknown"/>
      </xsd:simpleType>
    </xsd:element>
    <xsd:element name="UAProjectedTotalWords" ma:index="106" nillable="true" ma:displayName="Projected Word Count" ma:default="" ma:internalName="UAProjectedTotalWords" ma:readOnly="false">
      <xsd:simpleType>
        <xsd:restriction base="dms:Unknown"/>
      </xsd:simpleType>
    </xsd:element>
    <xsd:element name="Provider" ma:index="107" nillable="true" ma:displayName="Provider" ma:default="" ma:internalName="Provider">
      <xsd:simpleType>
        <xsd:restriction base="dms:Unknown"/>
      </xsd:simpleType>
    </xsd:element>
    <xsd:element name="Providers" ma:index="108" nillable="true" ma:displayName="Providers" ma:internalName="Providers" ma:readOnly="false">
      <xsd:simpleType>
        <xsd:restriction base="dms:Unknown"/>
      </xsd:simpleType>
    </xsd:element>
    <xsd:element name="PublishStatusLookup" ma:index="109"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0" nillable="true" ma:displayName="Publish Target" ma:default="OfficeOnline" ma:internalName="PublishTargets" ma:readOnly="false">
      <xsd:simpleType>
        <xsd:restriction base="dms:Unknown"/>
      </xsd:simpleType>
    </xsd:element>
    <xsd:element name="RecommendationsModifier" ma:index="111" nillable="true" ma:displayName="Recommendations Modifier" ma:internalName="RecommendationsModifier" ma:readOnly="false">
      <xsd:simpleType>
        <xsd:restriction base="dms:Number"/>
      </xsd:simpleType>
    </xsd:element>
    <xsd:element name="ArtSampleDocs" ma:index="112" nillable="true" ma:displayName="Sample Docs" ma:hidden="true" ma:internalName="ArtSampleDocs" ma:readOnly="false">
      <xsd:simpleType>
        <xsd:restriction base="dms:Text"/>
      </xsd:simpleType>
    </xsd:element>
    <xsd:element name="ScenarioTagsTaxHTField0" ma:index="114" nillable="true" ma:taxonomy="true" ma:internalName="ScenarioTagsTaxHTField0" ma:taxonomyFieldName="ScenarioTags" ma:displayName="Scenarios" ma:readOnly="false"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6"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7" nillable="true" ma:displayName="Source Title" ma:indexed="true" ma:internalName="SourceTitle" ma:readOnly="false">
      <xsd:simpleType>
        <xsd:restriction base="dms:Text"/>
      </xsd:simpleType>
    </xsd:element>
    <xsd:element name="CSXSubmissionDate" ma:index="118" nillable="true" ma:displayName="Submission Date" ma:internalName="CSXSubmissionDate" ma:readOnly="false">
      <xsd:simpleType>
        <xsd:restriction base="dms:DateTime"/>
      </xsd:simpleType>
    </xsd:element>
    <xsd:element name="SubmitterId" ma:index="119" nillable="true" ma:displayName="Submitter ID" ma:default="" ma:internalName="SubmitterId" ma:readOnly="false">
      <xsd:simpleType>
        <xsd:restriction base="dms:Text"/>
      </xsd:simpleType>
    </xsd:element>
    <xsd:element name="TaxCatchAll" ma:index="120"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1"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humbnailAssetId" ma:index="122" nillable="true" ma:displayName="Thumbnail Image Asset" ma:internalName="ThumbnailAssetId" ma:readOnly="false">
      <xsd:simpleType>
        <xsd:restriction base="dms:Text"/>
      </xsd:simpleType>
    </xsd:element>
    <xsd:element name="TimesCloned" ma:index="123" nillable="true" ma:displayName="Times Cloned" ma:internalName="TimesCloned" ma:readOnly="false">
      <xsd:simpleType>
        <xsd:restriction base="dms:Number"/>
      </xsd:simpleType>
    </xsd:element>
    <xsd:element name="TrustLevel" ma:index="125" nillable="true" ma:displayName="Trust Level" ma:default="1 Microsoft Managed Content" ma:internalName="TrustLevel" ma:readOnly="false">
      <xsd:simpleType>
        <xsd:restriction base="dms:Unknown"/>
      </xsd:simpleType>
    </xsd:element>
    <xsd:element name="UALocComments" ma:index="126" nillable="true" ma:displayName="UA Loc Comments" ma:default="" ma:internalName="UALocComments" ma:readOnly="false">
      <xsd:simpleType>
        <xsd:restriction base="dms:Note"/>
      </xsd:simpleType>
    </xsd:element>
    <xsd:element name="UALocRecommendation" ma:index="127"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28" nillable="true" ma:displayName="UA Notes" ma:default="" ma:internalName="UANotes" ma:readOnly="false">
      <xsd:simpleType>
        <xsd:restriction base="dms:Note"/>
      </xsd:simpleType>
    </xsd:element>
    <xsd:element name="VoteCount" ma:index="129"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inOccurs="0" maxOccurs="1" ma:index="12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1 6 " ? > < C a p t i o n I t e m s L i s t   x m l n s : x s d = " h t t p : / / w w w . w 3 . o r g / 2 0 0 1 / X M L S c h e m a "   x m l n s : x s i = " h t t p : / / w w w . w 3 . o r g / 2 0 0 1 / X M L S c h e m a - i n s t a n c e " > < I d > 5 3 f 9 9 5 1 b - b b 0 0 - 4 e f 8 - b e 4 c - f 1 6 b d 7 1 7 a 5 f f < / I d > < C a p t i o n I t e m s > < C a p t i o n I t e m > < I n t e r n a l I d > 5 b 0 a e f 1 9 - 0 7 a 4 - 4 1 c a - 8 9 5 2 - 7 9 b c 4 3 4 6 3 0 d 8 < / I n t e r n a l I d > < N a m e > M o v i e 1 _ I n t r o d u c t i o n S p a r k l i n e s _ V F 1 0 2 2 0 6 5 1 8 "kΏf[`Ndk��`O�V��z05 1 3 3 7 8 0 0 < / N a m e > < T e x t > "kΏf[`Ndk��`O�V��z0< / T e x t > < B o o k M a r k E n t r y N a m e > M o v i e 1 _ I n t r o d u c t i o n S p a r k l i n e s _ V F 1 0 2 2 0 6 5 1 8 "kΏf[`Ndk��`O�V��z05 1 3 3 < / B o o k M a r k E n t r y N a m e > < B o o k M a r k E x i t N a m e > M o v i e 1 _ I n t r o d u c t i o n S p a r k l i n e s _ V F 1 0 2 2 0 6 5 1 8 "kΏf[`Ndk��`O�V��z07 8 0 0 < / B o o k M a r k E x i t N a m e > < B o o k M a r k E n t r y P o s i t i o n > 5 1 3 3 < / B o o k M a r k E n t r y P o s i t i o n > < B o o k M a r k E x i t P o s i t i o n > 7 8 0 0 < / B o o k M a r k E x i t P o s i t i o n > < / C a p t i o n I t e m > < C a p t i o n I t e m > < I n t e r n a l I d > 1 5 d 7 e a 3 4 - b a 7 0 - 4 6 0 b - 9 3 2 0 - 7 4 b 2 3 b f 1 6 e 6 d < / I n t e r n a l I d > < N a m e > M o v i e 1 _ I n t r o d u c t i o n S p a r k l i n e s _ V F 1 0 2 2 0 6 5 1 8 ��`O�V/f5uP[h�<hUSCQ<h-N�v�_�W�Vh��(u�N�c�Openc�v�SƉSh�:yb__07 9 0 0 1 5 2 3 3 < / N a m e > < T e x t > ��`O�V/f5uP[h�<hUSCQ<h-N�v�_�W�Vh��  (u�N�c�Openc�v�SƉSh�:yb__0< / T e x t > < B o o k M a r k E n t r y N a m e > M o v i e 1 _ I n t r o d u c t i o n S p a r k l i n e s _ V F 1 0 2 2 0 6 5 1 8 ��`O�V/f5uP[h�<hUSCQ<h-N�v�_�W�Vh��(u�N�c�Openc�v�SƉSh�:yb__07 9 0 0 < / B o o k M a r k E n t r y N a m e > < B o o k M a r k E x i t N a m e > M o v i e 1 _ I n t r o d u c t i o n S p a r k l i n e s _ V F 1 0 2 2 0 6 5 1 8 ��`O�V/f5uP[h�<hUSCQ<h-N�v�_�W�Vh��(u�N�c�Openc�v�SƉSh�:yb__01 5 2 3 3 < / B o o k M a r k E x i t N a m e > < B o o k M a r k E n t r y P o s i t i o n > 7 9 0 0 < / B o o k M a r k E n t r y P o s i t i o n > < B o o k M a r k E x i t P o s i t i o n > 1 5 2 3 3 < / B o o k M a r k E x i t P o s i t i o n > < / C a p t i o n I t e m > < C a p t i o n I t e m > < I n t e r n a l I d > 6 c f 3 d 6 5 0 - 5 f 4 1 - 4 6 8 7 - b 9 a f - 6 c d 3 7 1 0 d c f 6 4 < / I n t e r n a l I d > < N a m e > M o v i e 1 _ I n t r o d u c t i o n S p a r k l i n e s _ V F 1 0 2 2 0 6 5 1 8 b�N\�N�gw��`O�V:y�O _�Y01 5 3 3 3 1 8 4 6 7 < / N a m e > < T e x t > b�N\�N�gw��`O�V:y�O _�Y0< / T e x t > < B o o k M a r k E n t r y N a m e > M o v i e 1 _ I n t r o d u c t i o n S p a r k l i n e s _ V F 1 0 2 2 0 6 5 1 8 b�N\�N�gw��`O�V:y�O _�Y01 5 3 3 3 < / B o o k M a r k E n t r y N a m e > < B o o k M a r k E x i t N a m e > M o v i e 1 _ I n t r o d u c t i o n S p a r k l i n e s _ V F 1 0 2 2 0 6 5 1 8 b�N\�N�gw��`O�V:y�O _�Y01 8 4 6 7 < / B o o k M a r k E x i t N a m e > < B o o k M a r k E n t r y P o s i t i o n > 1 5 3 3 3 < / B o o k M a r k E n t r y P o s i t i o n > < B o o k M a r k E x i t P o s i t i o n > 1 8 4 6 7 < / B o o k M a r k E x i t P o s i t i o n > < / C a p t i o n I t e m > < C a p t i o n I t e m > < I n t e r n a l I d > d 9 c 0 5 a 4 2 - d a 7 c - 4 2 1 3 - a 4 f 9 - 0 0 c c 4 3 e 8 1 1 1 5 < / I n t e r n a l I d > < N a m e > M o v i e 1 _ I n t r o d u c t i o n S p a r k l i n e s _ V F 1 0 2 2 0 6 5 1 8 (WvQ�NƉ��-N��`\f[`N�YUO�^(u��`O�V01 8 5 6 7 2 2 4 6 7 < / N a m e > < T e x t > (WvQ�NƉ��-N��`\f[`N�YUO�^(u��`O�V0< / T e x t > < B o o k M a r k E n t r y N a m e > M o v i e 1 _ I n t r o d u c t i o n S p a r k l i n e s _ V F 1 0 2 2 0 6 5 1 8 (WvQ�NƉ��-N��`\f[`N�YUO�^(u��`O�V01 8 5 6 7 < / B o o k M a r k E n t r y N a m e > < B o o k M a r k E x i t N a m e > M o v i e 1 _ I n t r o d u c t i o n S p a r k l i n e s _ V F 1 0 2 2 0 6 5 1 8 (WvQ�NƉ��-N��`\f[`N�YUO�^(u��`O�V02 2 4 6 7 < / B o o k M a r k E x i t N a m e > < B o o k M a r k E n t r y P o s i t i o n > 1 8 5 6 7 < / B o o k M a r k E n t r y P o s i t i o n > < B o o k M a r k E x i t P o s i t i o n > 2 2 4 6 7 < / B o o k M a r k E x i t P o s i t i o n > < / C a p t i o n I t e m > < C a p t i o n I t e m > < I n t e r n a l I d > b 0 f e 2 1 c 9 - 4 9 1 2 - 4 8 d a - a 7 e 5 - e c e b c 3 6 b a 6 6 c < / I n t e r n a l I d > < N a m e > M o v i e 1 _ I n t r o d u c t i o n S p a r k l i n e s _ V F 1 0 2 2 0 6 5 1 8 �O�Y�dkY�v5uP[h�<h>f:y�NW�e�eFU8�lQ�S(W	N*Ng�Q�vu�p �.U��02 2 5 6 7 2 9 2 3 3 < / N a m e > < T e x t > �O�Y�dkY�v5uP[h�<h>f:y�NW�e�eFU8�lQ�S(W	N*Ng�Q�vu�p �.U��0< / T e x t > < B o o k M a r k E n t r y N a m e > M o v i e 1 _ I n t r o d u c t i o n S p a r k l i n e s _ V F 1 0 2 2 0 6 5 1 8 �O�Y�dkY�v5uP[h�<h>f:y�NW�e�eFU8�lQ�S(W	N*Ng�Q�vu�p �.U��02 2 5 6 7 < / B o o k M a r k E n t r y N a m e > < B o o k M a r k E x i t N a m e > M o v i e 1 _ I n t r o d u c t i o n S p a r k l i n e s _ V F 1 0 2 2 0 6 5 1 8 �O�Y�dkY�v5uP[h�<h>f:y�NW�e�eFU8�lQ�S(W	N*Ng�Q�vu�p �.U��02 9 2 3 3 < / B o o k M a r k E x i t N a m e > < B o o k M a r k E n t r y P o s i t i o n > 2 2 5 6 7 < / B o o k M a r k E n t r y P o s i t i o n > < B o o k M a r k E x i t P o s i t i o n > 2 9 2 3 3 < / B o o k M a r k E x i t P o s i t i o n > < / C a p t i o n I t e m > < C a p t i o n I t e m > < I n t e r n a l I d > 1 b 1 d b f 4 e - 2 0 3 1 - 4 8 c 6 - 9 e f 6 - 0 1 3 d e 5 5 5 3 0 1 8 < / I n t e r n a l I d > < N a m e > M o v i e 1 _ I n t r o d u c t i o n S p a r k l i n e s _ V F 1 0 2 2 0 6 5 1 8 �`(WF R-Nw0R�v��`O�V�y:N�b�~��`O�V02 9 3 3 3 3 3 6 6 7 < / N a m e > < T e x t > �`(W  F   R-Nw0R�v��`O�V�y:N�b�~��`O�V0< / T e x t > < B o o k M a r k E n t r y N a m e > M o v i e 1 _ I n t r o d u c t i o n S p a r k l i n e s _ V F 1 0 2 2 0 6 5 1 8 �`(WF R-Nw0R�v��`O�V�y:N�b�~��`O�V02 9 3 3 3 < / B o o k M a r k E n t r y N a m e > < B o o k M a r k E x i t N a m e > M o v i e 1 _ I n t r o d u c t i o n S p a r k l i n e s _ V F 1 0 2 2 0 6 5 1 8 �`(WF R-Nw0R�v��`O�V�y:N�b�~��`O�V03 3 6 6 7 < / B o o k M a r k E x i t N a m e > < B o o k M a r k E n t r y P o s i t i o n > 2 9 3 3 3 < / B o o k M a r k E n t r y P o s i t i o n > < B o o k M a r k E x i t P o s i t i o n > 3 3 6 6 7 < / B o o k M a r k E x i t P o s i t i o n > < / C a p t i o n I t e m > < C a p t i o n I t e m > < I n t e r n a l I d > 6 5 8 d 1 0 6 8 - 2 0 4 b - 4 f e 9 - 9 5 f b - 2 3 7 b a f d 6 2 b b 8 < / I n t e r n a l I d > < N a m e > M o v i e 1 _ I n t r o d u c t i o n S p a r k l i n e s _ V F 1 0 2 2 0 6 5 1 8 KNW[b_�~ag�N�]�O�^8O0R�S�O03 3 7 6 7 3 7 4 3 3 < / N a m e > < T e x t > KNW[b_�~ag�N�]�O�^8O0R�S�O0< / T e x t > < B o o k M a r k E n t r y N a m e > M o v i e 1 _ I n t r o d u c t i o n S p a r k l i n e s _ V F 1 0 2 2 0 6 5 1 8 KNW[b_�~ag�N�]�O�^8O0R�S�O03 3 7 6 7 < / B o o k M a r k E n t r y N a m e > < B o o k M a r k E x i t N a m e > M o v i e 1 _ I n t r o d u c t i o n S p a r k l i n e s _ V F 1 0 2 2 0 6 5 1 8 KNW[b_�~ag�N�]�O�^8O0R�S�O03 7 4 3 3 < / B o o k M a r k E x i t N a m e > < B o o k M a r k E n t r y P o s i t i o n > 3 3 7 6 7 < / B o o k M a r k E n t r y P o s i t i o n > < B o o k M a r k E x i t P o s i t i o n > 3 7 4 3 3 < / B o o k M a r k E x i t P o s i t i o n > < / C a p t i o n I t e m > < C a p t i o n I t e m > < I n t e r n a l I d > 7 4 c f e 5 c e - 8 b 7 6 - 4 1 d 0 - 8 f 5 6 - a 9 a a e 2 5 3 3 c 4 0 < / I n t e r n a l I d > < N a m e > M o v i e 1 _ I n t r o d u c t i o n S p a r k l i n e s _ V F 1 0 2 2 0 6 5 1 8 ��`O�V�NC 5 0R3 7 5 3 3 4 3 3 6 7 < / N a m e > < T e x t > ��`O�V�N  C 5   0R  E 1 1   �vUSCQ<h-N���Su�p �.U��penc0< / T e x t > < B o o k M a r k E n t r y N a m e > M o v i e 1 _ I n t r o d u c t i o n S p a r k l i n e s _ V F 1 0 2 2 0 6 5 1 8 ��`O�V�NC 5 0R3 7 5 3 3 < / B o o k M a r k E n t r y N a m e > < B o o k M a r k E x i t N a m e > M o v i e 1 _ I n t r o d u c t i o n S p a r k l i n e s _ V F 1 0 2 2 0 6 5 1 8 ��`O�V�NC 5 0R4 3 3 6 7 < / B o o k M a r k E x i t N a m e > < B o o k M a r k E n t r y P o s i t i o n > 3 7 5 3 3 < / B o o k M a r k E n t r y P o s i t i o n > < B o o k M a r k E x i t P o s i t i o n > 4 3 3 6 7 < / B o o k M a r k E x i t P o s i t i o n > < / C a p t i o n I t e m > < C a p t i o n I t e m > < I n t e r n a l I d > 8 7 0 2 3 6 6 f - 1 9 4 d - 4 5 c 0 - 9 2 3 3 - 8 8 d 7 3 6 e 9 0 9 6 e < / I n t e r n a l I d > < N a m e > M o v i e 1 _ I n t r o d u c t i o n S p a r k l i n e s _ V F 1 0 2 2 0 6 5 1 8 ُ�N��`O�V>f:y�N���R�~��N�sS�eU\:y�N �.U���SS04 3 4 6 7 4 8 8 0 0 < / N a m e > < T e x t > ُ�N��`O�V>f:y�N���R�~��N�sS�eU\:y�N �.U���SS0< / T e x t > < B o o k M a r k E n t r y N a m e > M o v i e 1 _ I n t r o d u c t i o n S p a r k l i n e s _ V F 1 0 2 2 0 6 5 1 8 ُ�N��`O�V>f:y�N���R�~��N�sS�eU\:y�N �.U���SS04 3 4 6 7 < / B o o k M a r k E n t r y N a m e > < B o o k M a r k E x i t N a m e > M o v i e 1 _ I n t r o d u c t i o n S p a r k l i n e s _ V F 1 0 2 2 0 6 5 1 8 ُ�N��`O�V>f:y�N���R�~��N�sS�eU\:y�N �.U���SS04 8 8 0 0 < / B o o k M a r k E x i t N a m e > < B o o k M a r k E n t r y P o s i t i o n > 4 3 4 6 7 < / B o o k M a r k E n t r y P o s i t i o n > < B o o k M a r k E x i t P o s i t i o n > 4 8 8 0 0 < / B o o k M a r k E x i t P o s i t i o n > < / C a p t i o n I t e m > < C a p t i o n I t e m > < I n t e r n a l I d > 5 7 7 5 3 2 4 9 - 6 d 4 f - 4 5 3 5 - 9 a 1 0 - 9 3 3 3 c 5 5 8 e f 0 5 < / I n t e r n a l I d > < N a m e > M o v i e 1 _ I n t r o d u c t i o n S p a r k l i n e s _ V F 1 0 2 2 0 6 5 1 8 �O�Y�ς<hpQ�b�S�v���R�~>f:y �.U��	g@bN�n��(WN�e�4 8 9 0 0 5 4 3 0 0 < / N a m e > < T e x t > �O�Y�ς<hpQ�b�S�v���R�~>f:y �.U��	g@bN�n��(WN�e�< / T e x t > < B o o k M a r k E n t r y N a m e > M o v i e 1 _ I n t r o d u c t i o n S p a r k l i n e s _ V F 1 0 2 2 0 6 5 1 8 �O�Y�ς<hpQ�b�S�v���R�~>f:y �.U��	g@bN�n��(WN�e�4 8 9 0 0 < / B o o k M a r k E n t r y N a m e > < B o o k M a r k E x i t N a m e > M o v i e 1 _ I n t r o d u c t i o n S p a r k l i n e s _ V F 1 0 2 2 0 6 5 1 8 �O�Y�ς<hpQ�b�S�v���R�~>f:y �.U��	g@bN�n��(WN�e�5 4 3 0 0 < / B o o k M a r k E x i t N a m e > < B o o k M a r k E n t r y P o s i t i o n > 4 8 9 0 0 < / B o o k M a r k E n t r y P o s i t i o n > < B o o k M a r k E x i t P o s i t i o n > 5 4 3 0 0 < / B o o k M a r k E x i t P o s i t i o n > < / C a p t i o n I t e m > < C a p t i o n I t e m > < I n t e r n a l I d > f d e a 0 5 3 1 - 5 6 5 2 - 4 0 3 4 - 8 f 7 4 - f 6 9 6 3 b e 0 c a b c < / I n t e r n a l I d > < N a m e > M o v i e 1 _ I n t r o d u c t i o n S p a r k l i n e s _ V F 1 0 2 2 0 6 5 1 8 W�_<\�p|��v���R�~>f:y �.U��(W
NGS05 4 4 0 0 5 8 0 3 3 < / N a m e > < T e x t > W�_<\�p|��v���R�~>f:y �.U��(W
NGS0< / T e x t > < B o o k M a r k E n t r y N a m e > M o v i e 1 _ I n t r o d u c t i o n S p a r k l i n e s _ V F 1 0 2 2 0 6 5 1 8 W�_<\�p|��v���R�~>f:y �.U��(W
NGS05 4 4 0 0 < / B o o k M a r k E n t r y N a m e > < B o o k M a r k E x i t N a m e > M o v i e 1 _ I n t r o d u c t i o n S p a r k l i n e s _ V F 1 0 2 2 0 6 5 1 8 W�_<\�p|��v���R�~>f:y �.U��(W
NGS05 8 0 3 3 < / B o o k M a r k E x i t N a m e > < B o o k M a r k E n t r y P o s i t i o n > 5 4 4 0 0 < / B o o k M a r k E n t r y P o s i t i o n > < B o o k M a r k E x i t P o s i t i o n > 5 8 0 3 3 < / B o o k M a r k E x i t P o s i t i o n > < / C a p t i o n I t e m > < C a p t i o n I t e m > < I n t e r n a l I d > 8 f 0 3 4 3 9 4 - f 6 1 9 - 4 c 0 f - a d f 5 - c b b c e 0 7 9 c b a 1 < / I n t e r n a l I d > < N a m e > M o v i e 1 _ I n t r o d u c t i o n S p a r k l i n e s _ V F 1 0 2 2 0 6 5 1 8  gNO�p��&^	g�~r�h���ُ7h��Y�f�R�z�Q05 8 1 3 3 6 1 8 0 0 < / N a m e > < T e x t >  gNO�p��&^	g�~r�h���ُ7h��Y�f�R�z�Q0< / T e x t > < B o o k M a r k E n t r y N a m e > M o v i e 1 _ I n t r o d u c t i o n S p a r k l i n e s _ V F 1 0 2 2 0 6 5 1 8  gNO�p��&^	g�~r�h���ُ7h��Y�f�R�z�Q05 8 1 3 3 < / B o o k M a r k E n t r y N a m e > < B o o k M a r k E x i t N a m e > M o v i e 1 _ I n t r o d u c t i o n S p a r k l i n e s _ V F 1 0 2 2 0 6 5 1 8  gNO�p��&^	g�~r�h���ُ7h��Y�f�R�z�Q06 1 8 0 0 < / B o o k M a r k E x i t N a m e > < B o o k M a r k E n t r y P o s i t i o n > 5 8 1 3 3 < / B o o k M a r k E n t r y P o s i t i o n > < B o o k M a r k E x i t P o s i t i o n > 6 1 8 0 0 < / B o o k M a r k E x i t P o s i t i o n > < / C a p t i o n I t e m > < C a p t i o n I t e m > < I n t e r n a l I d > b e d 9 d 2 1 7 - 5 5 1 9 - 4 e c a - 9 c 2 6 - c 0 7 0 4 4 b 6 5 8 6 f < / I n t e r n a l I d > < N a m e > M o v i e 1 _ I n t r o d u c t i o n S p a r k l i n e s _ V F 1 0 2 2 0 6 5 1 8 ���la���`O�V�S�N�_��v0W>f:ypenc�v�SS�6 1 9 0 0 6 5 9 3 3 < / N a m e > < T e x t > ���la���`O�V�S�N�_��v0W>f:ypenc�v�SS�< / T e x t > < B o o k M a r k E n t r y N a m e > M o v i e 1 _ I n t r o d u c t i o n S p a r k l i n e s _ V F 1 0 2 2 0 6 5 1 8 ���la���`O�V�S�N�_��v0W>f:ypenc�v�SS�6 1 9 0 0 < / B o o k M a r k E n t r y N a m e > < B o o k M a r k E x i t N a m e > M o v i e 1 _ I n t r o d u c t i o n S p a r k l i n e s _ V F 1 0 2 2 0 6 5 1 8 ���la���`O�V�S�N�_��v0W>f:ypenc�v�SS�6 5 9 3 3 < / B o o k M a r k E x i t N a m e > < B o o k M a r k E n t r y P o s i t i o n > 6 1 9 0 0 < / B o o k M a r k E n t r y P o s i t i o n > < B o o k M a r k E x i t P o s i t i o n > 6 5 9 3 3 < / B o o k M a r k E x i t P o s i t i o n > < / C a p t i o n I t e m > < C a p t i o n I t e m > < I n t e r n a l I d > 4 0 f f d 1 e b - f d d 7 - 4 c 3 3 - 9 2 8 f - c d 9 a 8 c f f 8 5 1 2 < / I n t e r n a l I d > < N a m e > M o v i e 1 _ I n t r o d u c t i o n S p a r k l i n e s _ V F 1 0 2 2 0 6 5 1 8 FON��>f:ypenc�SS�v�S�V06 6 0 3 3 6 8 9 3 3 < / N a m e > < T e x t > FON��>f:ypenc�SS�v�S�V0< / T e x t > < B o o k M a r k E n t r y N a m e > M o v i e 1 _ I n t r o d u c t i o n S p a r k l i n e s _ V F 1 0 2 2 0 6 5 1 8 FON��>f:ypenc�SS�v�S�V06 6 0 3 3 < / B o o k M a r k E n t r y N a m e > < B o o k M a r k E x i t N a m e > M o v i e 1 _ I n t r o d u c t i o n S p a r k l i n e s _ V F 1 0 2 2 0 6 5 1 8 FON��>f:ypenc�SS�v�S�V06 8 9 3 3 < / B o o k M a r k E x i t N a m e > < B o o k M a r k E n t r y P o s i t i o n > 6 6 0 3 3 < / B o o k M a r k E n t r y P o s i t i o n > < B o o k M a r k E x i t P o s i t i o n > 6 8 9 3 3 < / B o o k M a r k E x i t P o s i t i o n > < / C a p t i o n I t e m > < C a p t i o n I t e m > < I n t e r n a l I d > 1 5 0 f d 0 8 7 - c c b 7 - 4 9 9 e - b e 9 b - a 6 8 4 1 2 5 7 d 3 2 8 < / I n t e r n a l I d > < N a m e > M o v i e 1 _ I n t r o d u c t i o n S p a r k l i n e s _ V F 1 0 2 2 0 6 5 1 8 \��`O�V>en(Wpenc�e���S�N�Nu^�8^�h�vHe�g06 9 0 3 3 7 3 3 0 0 < / N a m e > < T e x t > \��`O�V>en(Wpenc�e���S�N�Nu^�8^�h�vHe�g0< / T e x t > < B o o k M a r k E n t r y N a m e > M o v i e 1 _ I n t r o d u c t i o n S p a r k l i n e s _ V F 1 0 2 2 0 6 5 1 8 \��`O�V>en(Wpenc�e���S�N�Nu^�8^�h�vHe�g06 9 0 3 3 < / B o o k M a r k E n t r y N a m e > < B o o k M a r k E x i t N a m e > M o v i e 1 _ I n t r o d u c t i o n S p a r k l i n e s _ V F 1 0 2 2 0 6 5 1 8 \��`O�V>en(Wpenc�e���S�N�Nu^�8^�h�vHe�g07 3 3 0 0 < / B o o k M a r k E x i t N a m e > < B o o k M a r k E n t r y P o s i t i o n > 6 9 0 3 3 < / B o o k M a r k E n t r y P o s i t i o n > < B o o k M a r k E x i t P o s i t i o n > 7 3 3 0 0 < / B o o k M a r k E x i t P o s i t i o n > < / C a p t i o n I t e m > < C a p t i o n I t e m > < I n t e r n a l I d > 1 7 8 a f 9 7 9 - 8 8 3 1 - 4 1 9 8 - 9 b 7 7 - e d 9 7 5 a 6 3 c a 8 2 < / I n t e r n a l I d > < N a m e > M o v i e 1 _ I n t r o d u c t i o n S p a r k l i n e s _ V F 1 0 2 2 0 6 5 1 8 ُ/fW�e�eFU8�lQ�S(W�V*NNT0W:S�v �.Upenc�7 6 3 3 3 8 0 5 3 3 < / N a m e > < T e x t > ُ/fW�e�eFU8�lQ�S(W�V*NNT0W:S�v �.Upenc�< / T e x t > < B o o k M a r k E n t r y N a m e > M o v i e 1 _ I n t r o d u c t i o n S p a r k l i n e s _ V F 1 0 2 2 0 6 5 1 8 ُ/fW�e�eFU8�lQ�S(W�V*NNT0W:S�v �.Upenc�7 6 3 3 3 < / B o o k M a r k E n t r y N a m e > < B o o k M a r k E x i t N a m e > M o v i e 1 _ I n t r o d u c t i o n S p a r k l i n e s _ V F 1 0 2 2 0 6 5 1 8 ُ/fW�e�eFU8�lQ�S(W�V*NNT0W:S�v �.Upenc�8 0 5 3 3 < / B o o k M a r k E x i t N a m e > < B o o k M a r k E n t r y P o s i t i o n > 7 6 3 3 3 < / B o o k M a r k E n t r y P o s i t i o n > < B o o k M a r k E x i t P o s i t i o n > 8 0 5 3 3 < / B o o k M a r k E x i t P o s i t i o n > < / C a p t i o n I t e m > < C a p t i o n I t e m > < I n t e r n a l I d > 7 4 5 2 f 8 5 5 - 4 9 4 6 - 4 a c 5 - b c 6 0 - 6 f 3 8 6 b b 1 8 d c b < / I n t e r n a l I d > < N a m e > M o v i e 1 _ I n t r o d u c t i o n S p a r k l i n e s _ V F 1 0 2 2 0 6 5 1 8 N�0WS�0S萌T��08 0 6 3 3 8 3 6 0 0 < / N a m e > < T e x t > N�0WS�0S萌T��0< / T e x t > < B o o k M a r k E n t r y N a m e > M o v i e 1 _ I n t r o d u c t i o n S p a r k l i n e s _ V F 1 0 2 2 0 6 5 1 8 N�0WS�0S萌T��08 0 6 3 3 < / B o o k M a r k E n t r y N a m e > < B o o k M a r k E x i t N a m e > M o v i e 1 _ I n t r o d u c t i o n S p a r k l i n e s _ V F 1 0 2 2 0 6 5 1 8 N�0WS�0S萌T��08 3 6 0 0 < / B o o k M a r k E x i t N a m e > < B o o k M a r k E n t r y P o s i t i o n > 8 0 6 3 3 < / B o o k M a r k E n t r y P o s i t i o n > < B o o k M a r k E x i t P o s i t i o n > 8 3 6 0 0 < / B o o k M a r k E x i t P o s i t i o n > < / C a p t i o n I t e m > < C a p t i o n I t e m > < I n t e r n a l I d > 9 c a 8 6 2 c 8 - c a f 6 - 4 9 a 1 - 9 7 c 1 - 7 8 5 9 8 1 f e b 8 9 a < / I n t e r n a l I d > < N a m e > M o v i e 1 _ I n t r o d u c t i o n S p a r k l i n e s _ V F 1 0 2 2 0 6 5 1 8 G R-NU\:y�N�[penc�^(u�v�gb_��`O�V08 3 7 0 0 8 8 1 0 0 < / N a m e > < T e x t > G   R-NU\:y�N�[penc�^(u�v�gb_��`O�V0< / T e x t > < B o o k M a r k E n t r y N a m e > M o v i e 1 _ I n t r o d u c t i o n S p a r k l i n e s _ V F 1 0 2 2 0 6 5 1 8 G R-NU\:y�N�[penc�^(u�v�gb_��`O�V08 3 7 0 0 < / B o o k M a r k E n t r y N a m e > < B o o k M a r k E x i t N a m e > M o v i e 1 _ I n t r o d u c t i o n S p a r k l i n e s _ V F 1 0 2 2 0 6 5 1 8 G R-NU\:y�N�[penc�^(u�v�gb_��`O�V08 8 1 0 0 < / B o o k M a r k E x i t N a m e > < B o o k M a r k E n t r y P o s i t i o n > 8 3 7 0 0 < / B o o k M a r k E n t r y P o s i t i o n > < B o o k M a r k E x i t P o s i t i o n > 8 8 1 0 0 < / B o o k M a r k E x i t P o s i t i o n > < / C a p t i o n I t e m > < C a p t i o n I t e m > < I n t e r n a l I d > e c 7 c 0 9 2 1 - 1 d 3 a - 4 3 a 6 - b f 4 d - a 0 f 8 b 5 3 0 5 9 f c < / I n t e r n a l I d > < N a m e > M o v i e 1 _ I n t r o d u c t i o n S p a r k l i n e s _ V F 1 0 2 2 0 6 5 1 8 ُ�N��`O�V1u N�|R�W�v�gb_�~b08 8 2 0 0 9 1 4 3 3 < / N a m e > < T e x t > ُ�N��`O�V1u N�|R�W�v�gb_�~b0< / T e x t > < B o o k M a r k E n t r y N a m e > M o v i e 1 _ I n t r o d u c t i o n S p a r k l i n e s _ V F 1 0 2 2 0 6 5 1 8 ُ�N��`O�V1u N�|R�W�v�gb_�~b08 8 2 0 0 < / B o o k M a r k E n t r y N a m e > < B o o k M a r k E x i t N a m e > M o v i e 1 _ I n t r o d u c t i o n S p a r k l i n e s _ V F 1 0 2 2 0 6 5 1 8 ُ�N��`O�V1u N�|R�W�v�gb_�~b09 1 4 3 3 < / B o o k M a r k E x i t N a m e > < B o o k M a r k E n t r y P o s i t i o n > 8 8 2 0 0 < / B o o k M a r k E n t r y P o s i t i o n > < B o o k M a r k E x i t P o s i t i o n > 9 1 4 3 3 < / B o o k M a r k E x i t P o s i t i o n > < / C a p t i o n I t e m > < C a p t i o n I t e m > < I n t e r n a l I d > 4 3 1 5 6 9 0 5 - f f 0 d - 4 2 6 d - a 2 b 3 - 7 7 2 5 8 1 3 5 1 c 4 4 < / I n t e r n a l I d > < N a m e > M o v i e 1 _ I n t r o d u c t i o n S p a r k l i n e s _ V F 1 0 2 2 0 6 5 1 8 �Y�g�gb_��'Y�Rh�:y<P��'Y09 1 5 3 3 9 4 4 6 7 < / N a m e > < T e x t > �Y�g�gb_��'Y�Rh�:y<P��'Y0< / T e x t > < B o o k M a r k E n t r y N a m e > M o v i e 1 _ I n t r o d u c t i o n S p a r k l i n e s _ V F 1 0 2 2 0 6 5 1 8 �Y�g�gb_��'Y�Rh�:y<P��'Y09 1 5 3 3 < / B o o k M a r k E n t r y N a m e > < B o o k M a r k E x i t N a m e > M o v i e 1 _ I n t r o d u c t i o n S p a r k l i n e s _ V F 1 0 2 2 0 6 5 1 8 �Y�g�gb_��'Y�Rh�:y<P��'Y09 4 4 6 7 < / B o o k M a r k E x i t N a m e > < B o o k M a r k E n t r y P o s i t i o n > 9 1 5 3 3 < / B o o k M a r k E n t r y P o s i t i o n > < B o o k M a r k E x i t P o s i t i o n > 9 4 4 6 7 < / B o o k M a r k E x i t P o s i t i o n > < / C a p t i o n I t e m > < C a p t i o n I t e m > < I n t e r n a l I d > c e 5 e 7 9 8 e - c c a 2 - 4 5 1 6 - 8 4 0 7 - 3 3 c 0 2 7 a 2 f 4 c f < / I n t e r n a l I d > < N a m e > M o v i e 1 _ I n t r o d u c t i o n S p a r k l i n e s _ V F 1 0 2 2 0 6 5 1 8 ��`O�V>f:y �.U��!j_09 4 5 6 7 9 7 1 0 0 < / N a m e > < T e x t > ��`O�V>f:y �.U��!j_0< / T e x t > < B o o k M a r k E n t r y N a m e > M o v i e 1 _ I n t r o d u c t i o n S p a r k l i n e s _ V F 1 0 2 2 0 6 5 1 8 ��`O�V>f:y �.U��!j_09 4 5 6 7 < / B o o k M a r k E n t r y N a m e > < B o o k M a r k E x i t N a m e > M o v i e 1 _ I n t r o d u c t i o n S p a r k l i n e s _ V F 1 0 2 2 0 6 5 1 8 ��`O�V>f:y �.U��!j_09 7 1 0 0 < / B o o k M a r k E x i t N a m e > < B o o k M a r k E n t r y P o s i t i o n > 9 4 5 6 7 < / B o o k M a r k E n t r y P o s i t i o n > < B o o k M a r k E x i t P o s i t i o n > 9 7 1 0 0 < / B o o k M a r k E x i t P o s i t i o n > < / C a p t i o n I t e m > < C a p t i o n I t e m > < I n t e r n a l I d > 0 7 f 4 b c 9 7 - 7 8 2 c - 4 6 a 4 - a 8 9 d - 7 d 9 e 3 a 1 7 4 8 d 6 < / I n t e r n a l I d > < N a m e > M o v i e 1 _ I n t r o d u c t i o n S p a r k l i n e s _ V F 1 0 2 2 0 6 5 1 8 �`�S �w NN�1\���N�0R��0W:S�v���R>f:y �.U��ck(WN�n09 7 2 0 0 1 0 3 8 6 7 < / N a m e > < T e x t > �`�S �w NN�1\���N�0R��0W:S�v���R>f:y �.U��ck(WN�n0< / T e x t > < B o o k M a r k E n t r y N a m e > M o v i e 1 _ I n t r o d u c t i o n S p a r k l i n e s _ V F 1 0 2 2 0 6 5 1 8 �`�S �w NN�1\���N�0R��0W:S�v���R>f:y �.U��ck(WN�n09 7 2 0 0 < / B o o k M a r k E n t r y N a m e > < B o o k M a r k E x i t N a m e > M o v i e 1 _ I n t r o d u c t i o n S p a r k l i n e s _ V F 1 0 2 2 0 6 5 1 8 �`�S �w NN�1\���N�0R��0W:S�v���R>f:y �.U��ck(WN�n01 0 3 8 6 7 < / B o o k M a r k E x i t N a m e > < B o o k M a r k E n t r y P o s i t i o n > 9 7 2 0 0 < / B o o k M a r k E n t r y P o s i t i o n > < B o o k M a r k E x i t P o s i t i o n > 1 0 3 8 6 7 < / B o o k M a r k E x i t P o s i t i o n > < / C a p t i o n I t e m > < C a p t i o n I t e m > < I n t e r n a l I d > 0 8 7 5 5 8 e b - f 7 e 2 - 4 8 e 8 - a a 0 3 - f 4 f 8 e 4 f c d 5 1 2 < / I n t e r n a l I d > < N a m e > M o v i e 1 _ I n t r o d u c t i o n S p a r k l i n e s _ V F 1 0 2 2 0 6 5 1 8 �N萌TS�0W:S,{�Vc[�^�v �.U����}Y�NvQ�N$N*N0W:S01 0 3 9 6 7 1 0 9 2 3 3 < / N a m e > < T e x t > �N萌TS�0W:S,{�Vc[�^�v �.U����}Y�NvQ�N$N*N0W:S0< / T e x t > < B o o k M a r k E n t r y N a m e > M o v i e 1 _ I n t r o d u c t i o n S p a r k l i n e s _ V F 1 0 2 2 0 6 5 1 8 �N萌TS�0W:S,{�Vc[�^�v �.U����}Y�NvQ�N$N*N0W:S01 0 3 9 6 7 < / B o o k M a r k E n t r y N a m e > < B o o k M a r k E x i t N a m e > M o v i e 1 _ I n t r o d u c t i o n S p a r k l i n e s _ V F 1 0 2 2 0 6 5 1 8 �N萌TS�0W:S,{�Vc[�^�v �.U����}Y�NvQ�N$N*N0W:S01 0 9 2 3 3 < / B o o k M a r k E x i t N a m e > < B o o k M a r k E n t r y P o s i t i o n > 1 0 3 9 6 7 < / B o o k M a r k E n t r y P o s i t i o n > < B o o k M a r k E x i t P o s i t i o n > 1 0 9 2 3 3 < / B o o k M a r k E x i t P o s i t i o n > < / C a p t i o n I t e m > < C a p t i o n I t e m > < I n t e r n a l I d > f f 2 f 1 b 3 f - e e d 6 - 4 2 f 2 - a 3 d 6 - 2 2 4 7 2 7 0 e 2 5 2 9 < / I n t e r n a l I d > < N a m e > M o v i e 1 _ I n t r o d u c t i o n S p a r k l i n e s _ V F 1 0 2 2 0 6 5 1 8  gؚ�p(uppr�h�:y� gNO�p(u�~r�h�:y�ُ7h��Y�f�R{�~g0W�N� gؚ�T gNO<P01 0 9 3 3 3 1 1 6 6 0 0 < / N a m e > < T e x t >  gؚ�p(uppr�h�:y� gNO�p(u�~r�h�:y�  ُ7h��Y�f�R{�~g0W�N� gؚ�T gNO<P0< / T e x t > < B o o k M a r k E n t r y N a m e > M o v i e 1 _ I n t r o d u c t i o n S p a r k l i n e s _ V F 1 0 2 2 0 6 5 1 8  gؚ�p(uppr�h�:y� gNO�p(u�~r�h�:y�ُ7h��Y�f�R{�~g0W�N� gؚ�T gNO<P01 0 9 3 3 3 < / B o o k M a r k E n t r y N a m e > < B o o k M a r k E x i t N a m e > M o v i e 1 _ I n t r o d u c t i o n S p a r k l i n e s _ V F 1 0 2 2 0 6 5 1 8  gؚ�p(uppr�h�:y� gNO�p(u�~r�h�:y�ُ7h��Y�f�R{�~g0W�N� gؚ�T gNO<P01 1 6 6 0 0 < / B o o k M a r k E x i t N a m e > < B o o k M a r k E n t r y P o s i t i o n > 1 0 9 3 3 3 < / B o o k M a r k E n t r y P o s i t i o n > < B o o k M a r k E x i t P o s i t i o n > 1 1 6 6 0 0 < / B o o k M a r k E x i t P o s i t i o n > < / C a p t i o n I t e m > < C a p t i o n I t e m > < I n t e r n a l I d > 1 b 1 a f 7 2 5 - c 2 3 4 - 4 9 7 c - 9 c 9 8 - 1 e 1 0 2 a f 1 3 2 7 8 < / I n t e r n a l I d > < N a m e > M o v i e 1 _ I n t r o d u c t i o n S p a r k l i n e s _ V F 1 0 2 2 0 6 5 1 8 ُ/fW�e�eFU8�lQ�S��hy�Nt^g���vh��s�G R-N>f:y�N�v�N��`O�V01 1 8 9 6 7 1 2 5 4 6 7 < / N a m e > < T e x t > ُ/fW�e�eFU8�lQ�S��hy�Nt^g���vh��s�G   R-N>f:y�N�v�N��`O�V0< / T e x t > < B o o k M a r k E n t r y N a m e > M o v i e 1 _ I n t r o d u c t i o n S p a r k l i n e s _ V F 1 0 2 2 0 6 5 1 8 ُ/fW�e�eFU8�lQ�S��hy�Nt^g���vh��s�G R-N>f:y�N�v�N��`O�V01 1 8 9 6 7 < / B o o k M a r k E n t r y N a m e > < B o o k M a r k E x i t N a m e > M o v i e 1 _ I n t r o d u c t i o n S p a r k l i n e s _ V F 1 0 2 2 0 6 5 1 8 ُ/fW�e�eFU8�lQ�S��hy�Nt^g���vh��s�G R-N>f:y�N�v�N��`O�V01 2 5 4 6 7 < / B o o k M a r k E x i t N a m e > < B o o k M a r k E n t r y P o s i t i o n > 1 1 8 9 6 7 < / B o o k M a r k E n t r y P o s i t i o n > < B o o k M a r k E x i t P o s i t i o n > 1 2 5 4 6 7 < / B o o k M a r k E x i t P o s i t i o n > < / C a p t i o n I t e m > < C a p t i o n I t e m > < I n t e r n a l I d > 9 d 5 2 e d a 7 - 3 1 0 3 - 4 d 3 9 - a 1 7 0 - 3 e d 0 1 e a 8 0 e e 8 < / I n t e r n a l I d > < N a m e > M o v i e 1 _ I n t r o d u c t i o n S p a r k l i n e s _ V F 1 0 2 2 0 6 5 1 8 ���`O�V>f:y�N Nt^-N��hy�v�m̍�`�Q01 2 5 5 6 7 1 2 9 1 6 7 < / N a m e > < T e x t > ���`O�V>f:y�N Nt^-N��hy�v�m̍�`�Q0< / T e x t > < B o o k M a r k E n t r y N a m e > M o v i e 1 _ I n t r o d u c t i o n S p a r k l i n e s _ V F 1 0 2 2 0 6 5 1 8 ���`O�V>f:y�N Nt^-N��hy�v�m̍�`�Q01 2 5 5 6 7 < / B o o k M a r k E n t r y N a m e > < B o o k M a r k E x i t N a m e > M o v i e 1 _ I n t r o d u c t i o n S p a r k l i n e s _ V F 1 0 2 2 0 6 5 1 8 ���`O�V>f:y�N Nt^-N��hy�v�m̍�`�Q01 2 9 1 6 7 < / B o o k M a r k E x i t N a m e > < B o o k M a r k E n t r y P o s i t i o n > 1 2 5 5 6 7 < / B o o k M a r k E n t r y P o s i t i o n > < B o o k M a r k E x i t P o s i t i o n > 1 2 9 1 6 7 < / B o o k M a r k E x i t P o s i t i o n > < / C a p t i o n I t e m > < C a p t i o n I t e m > < I n t e r n a l I d > 5 7 5 8 2 7 0 c - 8 f d 9 - 4 8 9 9 - 9 6 8 6 - 0 5 e 7 4 e 9 4 5 2 6 3 < / I n t e r n a l I d > < N a m e > M o v i e 1 _ I n t r o d u c t i o n S p a r k l i n e s _ V F 1 0 2 2 0 6 5 1 8 �[�Nck<P�\�eWWMO�N
N�e�h�:y��hy
N�m01 2 9 2 6 7 1 3 3 3 0 0 < / N a m e > < T e x t > �[�Nck<P�\�eWWMO�N
N�e�h�:y��hy
N�m0< / T e x t > < B o o k M a r k E n t r y N a m e > M o v i e 1 _ I n t r o d u c t i o n S p a r k l i n e s _ V F 1 0 2 2 0 6 5 1 8 �[�Nck<P�\�eWWMO�N
N�e�h�:y��hy
N�m01 2 9 2 6 7 < / B o o k M a r k E n t r y N a m e > < B o o k M a r k E x i t N a m e > M o v i e 1 _ I n t r o d u c t i o n S p a r k l i n e s _ V F 1 0 2 2 0 6 5 1 8 �[�Nck<P�\�eWWMO�N
N�e�h�:y��hy
N�m01 3 3 3 0 0 < / B o o k M a r k E x i t N a m e > < B o o k M a r k E n t r y P o s i t i o n > 1 2 9 2 6 7 < / B o o k M a r k E n t r y P o s i t i o n > < B o o k M a r k E x i t P o s i t i o n > 1 3 3 3 0 0 < / B o o k M a r k E x i t P o s i t i o n > < / C a p t i o n I t e m > < C a p t i o n I t e m > < I n t e r n a l I d > b 3 6 9 1 d 9 8 - a 0 a 0 - 4 3 b 1 - 9 6 3 0 - d 8 b b d e 7 d d 7 9 d < / I n t e r n a l I d > < N a m e > M o v i e 1 _ I n t r o d u c t i o n S p a r k l i n e s _ V F 1 0 2 2 0 6 5 1 8 �[�N�<P�\�eWWMO�NUSCQ<h-N�vN�e�h�:y��hyN̍01 3 3 4 0 0 1 3 8 4 6 7 < / N a m e > < T e x t > �[�N�<P�\�eWWMO�NUSCQ<h-N�vN�e�h�:y��hyN̍0< / T e x t > < B o o k M a r k E n t r y N a m e > M o v i e 1 _ I n t r o d u c t i o n S p a r k l i n e s _ V F 1 0 2 2 0 6 5 1 8 �[�N�<P�\�eWWMO�NUSCQ<h-N�vN�e�h�:y��hyN̍01 3 3 4 0 0 < / B o o k M a r k E n t r y N a m e > < B o o k M a r k E x i t N a m e > M o v i e 1 _ I n t r o d u c t i o n S p a r k l i n e s _ V F 1 0 2 2 0 6 5 1 8 �[�N�<P�\�eWWMO�NUSCQ<h-N�vN�e�h�:y��hyN̍01 3 8 4 6 7 < / B o o k M a r k E x i t N a m e > < B o o k M a r k E n t r y P o s i t i o n > 1 3 3 4 0 0 < / B o o k M a r k E n t r y P o s i t i o n > < B o o k M a r k E x i t P o s i t i o n > 1 3 8 4 6 7 < / B o o k M a r k E x i t P o s i t i o n > < / C a p t i o n I t e m > < C a p t i o n I t e m > < I n t e r n a l I d > 7 c a a 2 5 a f - 6 8 3 9 - 4 a 7 b - b 7 f 6 - e 0 6 5 9 b 8 3 7 c 1 8 < / I n t e r n a l I d > < N a m e > M o v i e 1 _ I n t r o d u c t i o n S p a r k l i n e s _ V F 1 0 2 2 0 6 5 1 8 ��hy�vN̍(u�~r��z�Q>f:y��` NNP[1\���N㉡�hy(Wُ$Nt^-NN̍01 3 8 5 6 7 1 4 5 1 6 7 < / N a m e > < T e x t > ��hy�vN̍(u�~r��z�Q>f:y��` NNP[1\���N㉡�hy(Wُ$Nt^-NN̍0< / T e x t > < B o o k M a r k E n t r y N a m e > M o v i e 1 _ I n t r o d u c t i o n S p a r k l i n e s _ V F 1 0 2 2 0 6 5 1 8 ��hy�vN̍(u�~r��z�Q>f:y��` NNP[1\���N㉡�hy(Wُ$Nt^-NN̍01 3 8 5 6 7 < / B o o k M a r k E n t r y N a m e > < B o o k M a r k E x i t N a m e > M o v i e 1 _ I n t r o d u c t i o n S p a r k l i n e s _ V F 1 0 2 2 0 6 5 1 8 ��hy�vN̍(u�~r��z�Q>f:y��` NNP[1\���N㉡�hy(Wُ$Nt^-NN̍01 4 5 1 6 7 < / B o o k M a r k E x i t N a m e > < B o o k M a r k E n t r y P o s i t i o n > 1 3 8 5 6 7 < / B o o k M a r k E n t r y P o s i t i o n > < B o o k M a r k E x i t P o s i t i o n > 1 4 5 1 6 7 < / B o o k M a r k E x i t P o s i t i o n > < / C a p t i o n I t e m > < C a p t i o n I t e m > < I n t e r n a l I d > 3 d c d e 4 6 c - f 9 e c - 4 a c 8 - a 3 9 d - 1 6 a b 6 f b 8 d f 0 2 < / I n t e r n a l I d > < N a m e > M o v i e 1 _ I n t r o d u c t i o n S p a r k l i n e s _ V F 1 0 2 2 0 6 5 1 8 N N��\�����YUO�^(u��`O�V01 4 5 2 6 7 1 4 8 0 3 3 < / N a m e > < T e x t > N N��\�����YUO�^(u��`O�V0< / T e x t > < B o o k M a r k E n t r y N a m e > M o v i e 1 _ I n t r o d u c t i o n S p a r k l i n e s _ V F 1 0 2 2 0 6 5 1 8 N N��\�����YUO�^(u��`O�V01 4 5 2 6 7 < / B o o k M a r k E n t r y N a m e > < B o o k M a r k E x i t N a m e > M o v i e 1 _ I n t r o d u c t i o n S p a r k l i n e s _ V F 1 0 2 2 0 6 5 1 8 N N��\�����YUO�^(u��`O�V01 4 8 0 3 3 < / B o o k M a r k E x i t N a m e > < B o o k M a r k E n t r y P o s i t i o n > 1 4 5 2 6 7 < / B o o k M a r k E n t r y P o s i t i o n > < B o o k M a r k E x i t P o s i t i o n > 1 4 8 0 3 3 < / B o o k M a r k E x i t P o s i t i o n > < / C a p t i o n I t e m > < / C a p t i o n I t e m s > < / C a p t i o n I t e m s L i s t > 
</file>

<file path=customXml/item3.xml>��< ? x m l   v e r s i o n = " 1 . 0 "   e n c o d i n g = " u t f - 1 6 " ? > < C a p t i o n I t e m s L i s t   x m l n s : x s d = " h t t p : / / w w w . w 3 . o r g / 2 0 0 1 / X M L S c h e m a "   x m l n s : x s i = " h t t p : / / w w w . w 3 . o r g / 2 0 0 1 / X M L S c h e m a - i n s t a n c e " > < I d > c b a 6 6 2 a 6 - 0 2 5 d - 4 8 d 8 - 8 8 e c - 9 4 6 6 4 7 7 7 b 2 7 7 < / I d > < C a p t i o n I t e m s > < C a p t i o n I t e m > < I n t e r n a l I d > b 8 a 0 5 1 f 4 - a c a e - 4 6 b c - a d 7 6 - e b 2 f f d 9 a d 8 5 b < / I n t e r n a l I d > < N a m e > M o v i e 4 W i n L o s s _ V F 1 0 2 2 0 6 5 5 0 �s(W�b�Negw NN�v�N��`O�V04 7 6 7 7 3 0 0 < / N a m e > < T e x t > �s(W�b�Negw NN�v�N��`O�V0< / T e x t > < B o o k M a r k E n t r y N a m e > M o v i e 4 W i n L o s s _ V F 1 0 2 2 0 6 5 5 0 �s(W�b�Negw NN�v�N��`O�V04 7 6 7 < / B o o k M a r k E n t r y N a m e > < B o o k M a r k E x i t N a m e > M o v i e 4 W i n L o s s _ V F 1 0 2 2 0 6 5 5 0 �s(W�b�Negw NN�v�N��`O�V07 3 0 0 < / B o o k M a r k E x i t N a m e > < B o o k M a r k E n t r y P o s i t i o n > 4 7 6 7 < / B o o k M a r k E n t r y P o s i t i o n > < B o o k M a r k E x i t P o s i t i o n > 7 3 0 0 < / B o o k M a r k E x i t P o s i t i o n > < / C a p t i o n I t e m > < C a p t i o n I t e m > < I n t e r n a l I d > d c 0 5 d c 1 e - 2 7 a 2 - 4 5 f 4 - b b 2 8 - f 4 d 3 c 8 2 6 8 d 2 4 < / I n t e r n a l I d > < N a m e > M o v i e 4 W i n L o s s _ V F 1 0 2 2 0 6 5 5 0 �[�Nُ�y{|�W�v��`O�V�USCQ<h-N`�
N�e�v�eWWh�:y �v)R �7 4 0 0 1 1 9 6 7 < / N a m e > < T e x t > �[�Nُ�y{|�W�v��`O�V�USCQ<h-N`�
N�e�v�eWWh�:y �v)R �< / T e x t > < B o o k M a r k E n t r y N a m e > M o v i e 4 W i n L o s s _ V F 1 0 2 2 0 6 5 5 0 �[�Nُ�y{|�W�v��`O�V�USCQ<h-N`�
N�e�v�eWWh�:y �v)R �7 4 0 0 < / B o o k M a r k E n t r y N a m e > < B o o k M a r k E x i t N a m e > M o v i e 4 W i n L o s s _ V F 1 0 2 2 0 6 5 5 0 �[�Nُ�y{|�W�v��`O�V�USCQ<h-N`�
N�e�v�eWWh�:y �v)R �1 1 9 6 7 < / B o o k M a r k E x i t N a m e > < B o o k M a r k E n t r y P o s i t i o n > 7 4 0 0 < / B o o k M a r k E n t r y P o s i t i o n > < B o o k M a r k E x i t P o s i t i o n > 1 1 9 6 7 < / B o o k M a r k E x i t P o s i t i o n > < / C a p t i o n I t e m > < C a p t i o n I t e m > < I n t e r n a l I d > 1 b 4 a 2 3 1 5 - 3 f 3 c - 4 4 a 7 - b 7 4 0 - 8 2 8 b b 9 2 f f 8 0 3 < / I n t e r n a l I d > < N a m e > M o v i e 4 W i n L o s s _ V F 1 0 2 2 0 6 5 5 0 �USCQ<h-N`�N�e�v�eWWh�:y �N_c 01 2 0 6 7 1 5 6 0 0 < / N a m e > < T e x t > �USCQ<h-N`�N�e�v�eWWh�:y �N_c 0< / T e x t > < B o o k M a r k E n t r y N a m e > M o v i e 4 W i n L o s s _ V F 1 0 2 2 0 6 5 5 0 �USCQ<h-N`�N�e�v�eWWh�:y �N_c 01 2 0 6 7 < / B o o k M a r k E n t r y N a m e > < B o o k M a r k E x i t N a m e > M o v i e 4 W i n L o s s _ V F 1 0 2 2 0 6 5 5 0 �USCQ<h-N`�N�e�v�eWWh�:y �N_c 01 5 6 0 0 < / B o o k M a r k E x i t N a m e > < B o o k M a r k E n t r y P o s i t i o n > 1 2 0 6 7 < / B o o k M a r k E n t r y P o s i t i o n > < B o o k M a r k E x i t P o s i t i o n > 1 5 6 0 0 < / B o o k M a r k E x i t P o s i t i o n > < / C a p t i o n I t e m > < C a p t i o n I t e m > < I n t e r n a l I d > e 4 8 7 2 c 3 2 - 0 e f 3 - 4 5 b e - 8 4 6 2 - a c 6 e e b 0 3 8 e 9 2 < / I n t e r n a l I d > < N a m e > M o v i e 4 W i n L o s s _ V F 1 0 2 2 0 6 5 5 0 ��HQ�ُ̑/fW�e�eFU8�lQ�S��hy�Nt^�vt^6e�v�s<P01 5 7 0 0 2 0 6 6 7 < / N a m e > < T e x t > ��HQ�ُ̑/fW�e�eFU8�lQ�S��hy�Nt^�vt^6e�v�s<P0< / T e x t > < B o o k M a r k E n t r y N a m e > M o v i e 4 W i n L o s s _ V F 1 0 2 2 0 6 5 5 0 ��HQ�ُ̑/fW�e�eFU8�lQ�S��hy�Nt^�vt^6e�v�s<P01 5 7 0 0 < / B o o k M a r k E n t r y N a m e > < B o o k M a r k E x i t N a m e > M o v i e 4 W i n L o s s _ V F 1 0 2 2 0 6 5 5 0 ��HQ�ُ̑/fW�e�eFU8�lQ�S��hy�Nt^�vt^6e�v�s<P02 0 6 6 7 < / B o o k M a r k E x i t N a m e > < B o o k M a r k E n t r y P o s i t i o n > 1 5 7 0 0 < / B o o k M a r k E n t r y P o s i t i o n > < B o o k M a r k E x i t P o s i t i o n > 2 0 6 6 7 < / B o o k M a r k E x i t P o s i t i o n > < / C a p t i o n I t e m > < C a p t i o n I t e m > < I n t e r n a l I d > 4 1 6 e 2 b 1 3 - b f f 5 - 4 9 a c - 8 d e f - 7 b 3 4 0 b 9 9 1 b 9 c < / I n t e r n a l I d > < N a m e > M o v i e 4 W i n L o s s _ V F 1 0 2 2 0 6 5 5 0 :N�NR�^�v�N��`O�V�b\	��b��hys^GWcpe�6qT(W �ceQ 	�y�aS�v2 0 7 6 7 2 7 2 3 3 < / N a m e > < T e x t > :N�NR�^�v�N��`O�V�b\	��b��hys^GWcpe�6qT(W �ceQ 	�y�aS�v< / T e x t > < B o o k M a r k E n t r y N a m e > M o v i e 4 W i n L o s s _ V F 1 0 2 2 0 6 5 5 0 :N�NR�^�v�N��`O�V�b\	��b��hys^GWcpe�6qT(W �ceQ 	�y�aS�v2 0 7 6 7 < / B o o k M a r k E n t r y N a m e > < B o o k M a r k E x i t N a m e > M o v i e 4 W i n L o s s _ V F 1 0 2 2 0 6 5 5 0 :N�NR�^�v�N��`O�V�b\	��b��hys^GWcpe�6qT(W �ceQ 	�y�aS�v2 7 2 3 3 < / B o o k M a r k E x i t N a m e > < B o o k M a r k E n t r y P o s i t i o n > 2 0 7 6 7 < / B o o k M a r k E n t r y P o s i t i o n > < B o o k M a r k E x i t P o s i t i o n > 2 7 2 3 3 < / B o o k M a r k E x i t P o s i t i o n > < / C a p t i o n I t e m > < C a p t i o n I t e m > < I n t e r n a l I d > b f 3 5 f 5 c d - e 4 5 d - 4 0 3 1 - a d c 3 - 1 6 2 2 e 3 f b 7 4 6 6 < / I n t e r n a l I d > < N a m e > M o v i e 4 W i n L o s s _ V F 1 0 2 2 0 6 5 5 0  ��`O�V �~-N�US�Q �v�N 02 7 3 3 3 3 2 6 6 7 < / N a m e > < T e x t >  ��`O�V �~-N�US�Q �v�N 0< / T e x t > < B o o k M a r k E n t r y N a m e > M o v i e 4 W i n L o s s _ V F 1 0 2 2 0 6 5 5 0  ��`O�V �~-N�US�Q �v�N 02 7 3 3 3 < / B o o k M a r k E n t r y N a m e > < B o o k M a r k E x i t N a m e > M o v i e 4 W i n L o s s _ V F 1 0 2 2 0 6 5 5 0  ��`O�V �~-N�US�Q �v�N 03 2 6 6 7 < / B o o k M a r k E x i t N a m e > < B o o k M a r k E n t r y P o s i t i o n > 2 7 3 3 3 < / B o o k M a r k E n t r y P o s i t i o n > < B o o k M a r k E x i t P o s i t i o n > 3 2 6 6 7 < / B o o k M a r k E x i t P o s i t i o n > < / C a p t i o n I t e m > < C a p t i o n I t e m > < I n t e r n a l I d > 4 9 4 b 6 d 9 7 - 4 e 1 6 - 4 5 6 9 - b e 3 2 - 2 e 0 1 f e 0 8 b 0 5 6 < / I n t e r n a l I d > < N a m e > M o v i e 4 W i n L o s s _ V F 1 0 2 2 0 6 5 5 0 US�Qُ*NUSCQ<heg	��b��`O�V�vMOn��V0ُ�e1\Oub��`O�V03 2 7 6 7 3 9 1 6 7 < / N a m e > < T e x t > US�Qُ*NUSCQ<heg	��b��`O�V�vMOn��V0ُ�e1\Oub��`O�V0< / T e x t > < B o o k M a r k E n t r y N a m e > M o v i e 4 W i n L o s s _ V F 1 0 2 2 0 6 5 5 0 US�Qُ*NUSCQ<heg	��b��`O�V�vMOn��V0ُ�e1\Oub��`O�V03 2 7 6 7 < / B o o k M a r k E n t r y N a m e > < B o o k M a r k E x i t N a m e > M o v i e 4 W i n L o s s _ V F 1 0 2 2 0 6 5 5 0 US�Qُ*NUSCQ<heg	��b��`O�V�vMOn��V0ُ�e1\Oub��`O�V03 9 1 6 7 < / B o o k M a r k E x i t N a m e > < B o o k M a r k E n t r y P o s i t i o n > 3 2 7 6 7 < / B o o k M a r k E n t r y P o s i t i o n > < B o o k M a r k E x i t P o s i t i o n > 3 9 1 6 7 < / B o o k M a r k E x i t P o s i t i o n > < / C a p t i o n I t e m > < C a p t i o n I t e m > < I n t e r n a l I d > 1 4 9 c d 0 5 d - b 4 0 5 - 4 6 3 e - 8 f 8 c - 6 5 3 b c b f 5 3 a 7 6 < / I n t e r n a l I d > < N a m e > M o v i e 4 W i n L o s s _ V F 1 0 2 2 0 6 5 5 0 USCQ<h`�N�e�v�~r��eWW�v0W>f:y�N��hy(W$Nt^�QN̍03 9 2 6 7 4 4 7 3 3 < / N a m e > < T e x t > USCQ<h`�N�e�v�~r��eWW�v0W>f:y�N��hy(W$Nt^�QN̍0< / T e x t > < B o o k M a r k E n t r y N a m e > M o v i e 4 W i n L o s s _ V F 1 0 2 2 0 6 5 5 0 USCQ<h`�N�e�v�~r��eWW�v0W>f:y�N��hy(W$Nt^�QN̍03 9 2 6 7 < / B o o k M a r k E n t r y N a m e > < B o o k M a r k E x i t N a m e > M o v i e 4 W i n L o s s _ V F 1 0 2 2 0 6 5 5 0 USCQ<h`�N�e�v�~r��eWW�v0W>f:y�N��hy(W$Nt^�QN̍04 4 7 3 3 < / B o o k M a r k E x i t N a m e > < B o o k M a r k E n t r y P o s i t i o n > 3 9 2 6 7 < / B o o k M a r k E n t r y P o s i t i o n > < B o o k M a r k E x i t P o s i t i o n > 4 4 7 3 3 < / B o o k M a r k E x i t P o s i t i o n > < / C a p t i o n I t e m > < C a p t i o n I t e m > < I n t e r n a l I d > b 0 5 5 8 b 9 f - f e e 1 - 4 f 4 e - 9 3 e c - 0 b 4 5 6 c 6 2 0 5 7 5 < / I n t e r n a l I d > < N a m e > M o v i e 4 W i n L o s s _ V F 1 0 2 2 0 6 5 5 0 ُ̑/f�S N*N�v�N:y�O04 8 0 3 3 5 0 1 0 0 < / N a m e > < T e x t > ُ̑/f�S N*N�v�N:y�O0< / T e x t > < B o o k M a r k E n t r y N a m e > M o v i e 4 W i n L o s s _ V F 1 0 2 2 0 6 5 5 0 ُ̑/f�S N*N�v�N:y�O04 8 0 3 3 < / B o o k M a r k E n t r y N a m e > < B o o k M a r k E x i t N a m e > M o v i e 4 W i n L o s s _ V F 1 0 2 2 0 6 5 5 0 ُ̑/f�S N*N�v�N:y�O05 0 1 0 0 < / B o o k M a r k E x i t N a m e > < B o o k M a r k E n t r y P o s i t i o n > 4 8 0 3 3 < / B o o k M a r k E n t r y P o s i t i o n > < B o o k M a r k E x i t P o s i t i o n > 5 0 1 0 0 < / B o o k M a r k E x i t P o s i t i o n > < / C a p t i o n I t e m > < C a p t i o n I t e m > < I n t e r n a l I d > 7 a 0 7 7 7 1 6 - b a 8 f - 4 7 a f - 8 5 3 1 - 6 1 1 a 2 e b b 8 5 6 5 < / I n t e r n a l I d > < N a m e > M o v i e 4 W i n L o s s _ V F 1 0 2 2 0 6 5 5 0  N*N�WtT�[��v��b���U_05 0 2 0 0 5 2 6 6 7 < / N a m e > < T e x t >  N*N�WtT�[��v��b���U_0< / T e x t > < B o o k M a r k E n t r y N a m e > M o v i e 4 W i n L o s s _ V F 1 0 2 2 0 6 5 5 0  N*N�WtT�[��v��b���U_05 0 2 0 0 < / B o o k M a r k E n t r y N a m e > < B o o k M a r k E x i t N a m e > M o v i e 4 W i n L o s s _ V F 1 0 2 2 0 6 5 5 0  N*N�WtT�[��v��b���U_05 2 6 6 7 < / B o o k M a r k E x i t N a m e > < B o o k M a r k E n t r y P o s i t i o n > 5 0 2 0 0 < / B o o k M a r k E n t r y P o s i t i o n > < B o o k M a r k E x i t P o s i t i o n > 5 2 6 6 7 < / B o o k M a r k E x i t P o s i t i o n > < / C a p t i o n I t e m > < C a p t i o n I t e m > < I n t e r n a l I d > 4 e b a 4 3 f c - b e a c - 4 4 3 5 - 9 8 0 3 - 0 3 8 7 3 a 2 7 2 1 5 4 < / I n t e r n a l I d > < N a m e > M o v i e 4 W i n L o s s _ V F 1 0 2 2 0 6 5 5 0 �pe- 1 h�:y �� ��ckpe5 2 7 6 7 5 7 4 6 7 < / N a m e > < T e x t > �pe  - 1   h�:y �� ��ckpe  1   h�:y b� 0< / T e x t > < B o o k M a r k E n t r y N a m e > M o v i e 4 W i n L o s s _ V F 1 0 2 2 0 6 5 5 0 �pe- 1 h�:y �� ��ckpe5 2 7 6 7 < / B o o k M a r k E n t r y N a m e > < B o o k M a r k E x i t N a m e > M o v i e 4 W i n L o s s _ V F 1 0 2 2 0 6 5 5 0 �pe- 1 h�:y �� ��ckpe5 7 4 6 7 < / B o o k M a r k E x i t N a m e > < B o o k M a r k E n t r y P o s i t i o n > 5 2 7 6 7 < / B o o k M a r k E n t r y P o s i t i o n > < B o o k M a r k E x i t P o s i t i o n > 5 7 4 6 7 < / B o o k M a r k E x i t P o s i t i o n > < / C a p t i o n I t e m > < C a p t i o n I t e m > < I n t e r n a l I d > 6 1 a 0 d d b b - 7 c 2 1 - 4 9 9 6 - 8 c 7 4 - 8 d 8 c 5 e b 1 3 5 3 1 < / I n t e r n a l I d > < N a m e > M o v i e 4 W i n L o s s _ V F 1 0 2 2 0 6 5 5 0 :N�NR�^��`O�V�b\	��b@b	g �� �T b� 05 7 5 6 7 6 1 0 3 3 < / N a m e > < T e x t > :N�NR�^��`O�V�b\	��b@b	g �� �T b� 0< / T e x t > < B o o k M a r k E n t r y N a m e > M o v i e 4 W i n L o s s _ V F 1 0 2 2 0 6 5 5 0 :N�NR�^��`O�V�b\	��b@b	g �� �T b� 05 7 5 6 7 < / B o o k M a r k E n t r y N a m e > < B o o k M a r k E x i t N a m e > M o v i e 4 W i n L o s s _ V F 1 0 2 2 0 6 5 5 0 :N�NR�^��`O�V�b\	��b@b	g �� �T b� 06 1 0 3 3 < / B o o k M a r k E x i t N a m e > < B o o k M a r k E n t r y P o s i t i o n > 5 7 5 6 7 < / B o o k M a r k E n t r y P o s i t i o n > < B o o k M a r k E x i t P o s i t i o n > 6 1 0 3 3 < / B o o k M a r k E x i t P o s i t i o n > < / C a p t i o n I t e m > < C a p t i o n I t e m > < I n t e r n a l I d > c a 6 b 0 e 6 3 - 5 8 7 3 - 4 0 1 e - b c a e - 4 a e c 6 6 6 b 4 e 6 5 < / I n t e r n a l I d > < N a m e > M o v i e 4 W i n L o s s _ V F 1 0 2 2 0 6 5 5 0 6qT�(W �ceQ 	�y�aS�v ��`O�V �~-N�US�Q �v�N 06 1 1 3 3 6 6 7 3 3 < / N a m e > < T e x t > 6qT�(W �ceQ 	�y�aS�v ��`O�V �~-N�US�Q �v�N 0< / T e x t > < B o o k M a r k E n t r y N a m e > M o v i e 4 W i n L o s s _ V F 1 0 2 2 0 6 5 5 0 6qT�(W �ceQ 	�y�aS�v ��`O�V �~-N�US�Q �v�N 06 1 1 3 3 < / B o o k M a r k E n t r y N a m e > < B o o k M a r k E x i t N a m e > M o v i e 4 W i n L o s s _ V F 1 0 2 2 0 6 5 5 0 6qT�(W �ceQ 	�y�aS�v ��`O�V �~-N�US�Q �v�N 06 6 7 3 3 < / B o o k M a r k E x i t N a m e > < B o o k M a r k E n t r y P o s i t i o n > 6 1 1 3 3 < / B o o k M a r k E n t r y P o s i t i o n > < B o o k M a r k E x i t P o s i t i o n > 6 6 7 3 3 < / B o o k M a r k E x i t P o s i t i o n > < / C a p t i o n I t e m > < C a p t i o n I t e m > < I n t e r n a l I d > 1 a 5 9 5 d d 7 - 5 d 7 e - 4 d 3 7 - a a 7 8 - 7 1 5 d d 5 7 3 7 2 5 6 < / I n t e r n a l I d > < N a m e > M o v i e 4 W i n L o s s _ V F 1 0 2 2 0 6 5 5 0 :N�N	��b>en��`O�V�vMOn��V�b�S ���US�Qv^�b�R0Ȓُ�6qTUS�Q nx�[ 06 6 8 3 3 7 4 8 6 7 < / N a m e > < T e x t > :N�N	��b>en��`O�V�vMOn��V�b�S ���US�Qv^�b�R0Ȓُ�  6qTUS�Q nx�[ 0< / T e x t > < B o o k M a r k E n t r y N a m e > M o v i e 4 W i n L o s s _ V F 1 0 2 2 0 6 5 5 0 :N�N	��b>en��`O�V�vMOn��V�b�S ���US�Qv^�b�R0Ȓُ�6qTUS�Q nx�[ 06 6 8 3 3 < / B o o k M a r k E n t r y N a m e > < B o o k M a r k E x i t N a m e > M o v i e 4 W i n L o s s _ V F 1 0 2 2 0 6 5 5 0 :N�N	��b>en��`O�V�vMOn��V�b�S ���US�Qv^�b�R0Ȓُ�6qTUS�Q nx�[ 07 4 8 6 7 < / B o o k M a r k E x i t N a m e > < B o o k M a r k E n t r y P o s i t i o n > 6 6 8 3 3 < / B o o k M a r k E n t r y P o s i t i o n > < B o o k M a r k E x i t P o s i t i o n > 7 4 8 6 7 < / B o o k M a r k E x i t P o s i t i o n > < / C a p t i o n I t e m > < C a p t i o n I t e m > < I n t e r n a l I d > 8 d f 9 8 5 a e - c 1 6 0 - 4 4 e e - 8 d 1 5 - f 8 9 e a 7 5 a d a 7 8 < / I n t e r n a l I d > < N a m e > M o v i e 4 W i n L o s s _ V F 1 0 2 2 0 6 5 5 0 �s(W�b�S�N�v0Ww0R� �^fm	gP�lQ�S ���N,{ N:W�k[��FOb��N@b	gvQYO�v�k[�07 4 9 6 7 8 2 3 0 0 < / N a m e > < T e x t > �s(W�b�S�N�v0Ww0R� �^fm	gP�lQ�S ���N,{ N:W�k[��  FOb��N@b	gvQYO�v�k[�0< / T e x t > < B o o k M a r k E n t r y N a m e > M o v i e 4 W i n L o s s _ V F 1 0 2 2 0 6 5 5 0 �s(W�b�S�N�v0Ww0R� �^fm	gP�lQ�S ���N,{ N:W�k[��FOb��N@b	gvQYO�v�k[�07 4 9 6 7 < / B o o k M a r k E n t r y N a m e > < B o o k M a r k E x i t N a m e > M o v i e 4 W i n L o s s _ V F 1 0 2 2 0 6 5 5 0 �s(W�b�S�N�v0Ww0R� �^fm	gP�lQ�S ���N,{ N:W�k[��FOb��N@b	gvQYO�v�k[�08 2 3 0 0 < / B o o k M a r k E x i t N a m e > < B o o k M a r k E n t r y P o s i t i o n > 7 4 9 6 7 < / B o o k M a r k E n t r y P o s i t i o n > < B o o k M a r k E x i t P o s i t i o n > 8 2 3 0 0 < / B o o k M a r k E x i t P o s i t i o n > < / C a p t i o n I t e m > < C a p t i o n I t e m > < I n t e r n a l I d > a e e f c 3 f 9 - 6 8 1 9 - 4 b d 6 - a 9 c a - 3 b 7 9 7 4 7 5 8 7 1 a < / I n t e r n a l I d > < N a m e > M o v i e 4 W i n L o s s _ V F 1 0 2 2 0 6 5 5 0  	VN (W[�c[RgN*Yz�)R�FO(WTgh��s^�8^�Qr�08 2 4 0 0 8 7 3 0 0 < / N a m e > < T e x t >  	VN (W[�c[RgN*Yz�)R�FO(WTgh��s^�8^�Qr�0< / T e x t > < B o o k M a r k E n t r y N a m e > M o v i e 4 W i n L o s s _ V F 1 0 2 2 0 6 5 5 0  	VN (W[�c[RgN*Yz�)R�FO(WTgh��s^�8^�Qr�08 2 4 0 0 < / B o o k M a r k E n t r y N a m e > < B o o k M a r k E x i t N a m e > M o v i e 4 W i n L o s s _ V F 1 0 2 2 0 6 5 5 0  	VN (W[�c[RgN*Yz�)R�FO(WTgh��s^�8^�Qr�08 7 3 0 0 < / B o o k M a r k E x i t N a m e > < B o o k M a r k E n t r y P o s i t i o n > 8 2 4 0 0 < / B o o k M a r k E n t r y P o s i t i o n > < B o o k M a r k E x i t P o s i t i o n > 8 7 3 0 0 < / B o o k M a r k E x i t P o s i t i o n > < / C a p t i o n I t e m > < C a p t i o n I t e m > < I n t e r n a l I d > 2 8 6 8 d a 8 4 - 4 a b 2 - 4 0 9 c - 8 9 9 0 - 4 e 1 f 4 c 8 9 0 4 7 0 < / I n t e r n a l I d > < N a m e > M o v i e 4 W i n L o s s _ V F 1 0 2 2 0 6 5 5 0 � 	Nwc�[N tSNp�Џ�b��N,{ N:W�k[��FOvQYO�k[������N08 7 4 0 0 9 2 4 0 0 < / N a m e > < T e x t > � 	Nwc�[N tSNp�Џ�b��N,{ N:W�k[��FOvQYO�k[������N0< / T e x t > < B o o k M a r k E n t r y N a m e > M o v i e 4 W i n L o s s _ V F 1 0 2 2 0 6 5 5 0 � 	Nwc�[N tSNp�Џ�b��N,{ N:W�k[��FOvQYO�k[������N08 7 4 0 0 < / B o o k M a r k E n t r y N a m e > < B o o k M a r k E x i t N a m e > M o v i e 4 W i n L o s s _ V F 1 0 2 2 0 6 5 5 0 � 	Nwc�[N tSNp�Џ�b��N,{ N:W�k[��FOvQYO�k[������N09 2 4 0 0 < / B o o k M a r k E x i t N a m e > < B o o k M a r k E n t r y P o s i t i o n > 8 7 4 0 0 < / B o o k M a r k E n t r y P o s i t i o n > < B o o k M a r k E x i t P o s i t i o n > 9 2 4 0 0 < / B o o k M a r k E x i t P o s i t i o n > < / C a p t i o n I t e m > < C a p t i o n I t e m > < I n t e r n a l I d > 3 a a c 6 7 3 4 - e 3 b 9 - 4 e 1 7 - 9 2 9 e - e 6 2 b 4 0 6 9 1 a 2 2 < / I n t e r n a l I d > < N a m e > M o v i e 4 W i n L o s s _ V F 1 0 2 2 0 6 5 5 0 }Y�N�,g��z0Rdk�~_g09 2 5 0 0 9 4 3 0 0 < / N a m e > < T e x t > }Y�N�,g��z0Rdk�~_g0< / T e x t > < B o o k M a r k E n t r y N a m e > M o v i e 4 W i n L o s s _ V F 1 0 2 2 0 6 5 5 0 }Y�N�,g��z0Rdk�~_g09 2 5 0 0 < / B o o k M a r k E n t r y N a m e > < B o o k M a r k E x i t N a m e > M o v i e 4 W i n L o s s _ V F 1 0 2 2 0 6 5 5 0 }Y�N�,g��z0Rdk�~_g09 4 3 0 0 < / B o o k M a r k E x i t N a m e > < B o o k M a r k E n t r y P o s i t i o n > 9 2 5 0 0 < / B o o k M a r k E n t r y P o s i t i o n > < B o o k M a r k E x i t P o s i t i o n > 9 4 3 0 0 < / B o o k M a r k E x i t P o s i t i o n > < / C a p t i o n I t e m > < / C a p t i o n I t e m s > < / C a p t i o n I t e m s L i s t > 
</file>

<file path=customXml/item4.xml><?xml version="1.0" encoding="utf-8"?>
<p:properties xmlns:p="http://schemas.microsoft.com/office/2006/metadata/properties" xmlns:xsi="http://www.w3.org/2001/XMLSchema-instance">
  <documentManagement>
    <APDescription xmlns="4873beb7-5857-4685-be1f-d57550cc96cc" xsi:nil="true"/>
    <AssetExpire xmlns="4873beb7-5857-4685-be1f-d57550cc96cc">2029-05-12T07:00:00+00:00</AssetExpire>
    <CampaignTagsTaxHTField0 xmlns="4873beb7-5857-4685-be1f-d57550cc96cc">
      <Terms xmlns="http://schemas.microsoft.com/office/infopath/2007/PartnerControls"/>
    </CampaignTagsTaxHTField0>
    <IntlLangReviewDate xmlns="4873beb7-5857-4685-be1f-d57550cc96cc" xsi:nil="true"/>
    <IntlLangReview xmlns="4873beb7-5857-4685-be1f-d57550cc96cc" xsi:nil="true"/>
    <LocLastLocAttemptVersionLookup xmlns="4873beb7-5857-4685-be1f-d57550cc96cc">676826</LocLastLocAttemptVersionLookup>
    <LocLastLocAttemptVersionTypeLookup xmlns="4873beb7-5857-4685-be1f-d57550cc96cc" xsi:nil="true"/>
    <PolicheckWords xmlns="4873beb7-5857-4685-be1f-d57550cc96cc" xsi:nil="true"/>
    <SubmitterId xmlns="4873beb7-5857-4685-be1f-d57550cc96cc" xsi:nil="true"/>
    <EditorialStatus xmlns="4873beb7-5857-4685-be1f-d57550cc96cc">Complete</EditorialStatus>
    <Markets xmlns="4873beb7-5857-4685-be1f-d57550cc96cc"/>
    <OriginAsset xmlns="4873beb7-5857-4685-be1f-d57550cc96cc" xsi:nil="true"/>
    <AssetStart xmlns="4873beb7-5857-4685-be1f-d57550cc96cc">2011-10-13T20:24:00+00:00</AssetStart>
    <MarketSpecific xmlns="4873beb7-5857-4685-be1f-d57550cc96cc">false</MarketSpecific>
    <LocMarketGroupTiers xmlns="4873beb7-5857-4685-be1f-d57550cc96cc" xsi:nil="true"/>
    <PublishStatusLookup xmlns="4873beb7-5857-4685-be1f-d57550cc96cc">
      <Value>1284010</Value>
    </PublishStatusLookup>
    <APAuthor xmlns="4873beb7-5857-4685-be1f-d57550cc96cc">
      <UserInfo>
        <DisplayName>REDMOND\v-jemuth</DisplayName>
        <AccountId>1955</AccountId>
        <AccountType/>
      </UserInfo>
    </APAuthor>
    <IntlLangReviewer xmlns="4873beb7-5857-4685-be1f-d57550cc96cc" xsi:nil="true"/>
    <LocOverallPreviewStatusLookup xmlns="4873beb7-5857-4685-be1f-d57550cc96cc" xsi:nil="true"/>
    <LocOverallPublishStatusLookup xmlns="4873beb7-5857-4685-be1f-d57550cc96cc" xsi:nil="true"/>
    <CSXSubmissionDate xmlns="4873beb7-5857-4685-be1f-d57550cc96cc" xsi:nil="true"/>
    <TaxCatchAll xmlns="4873beb7-5857-4685-be1f-d57550cc96cc"/>
    <LocNewPublishedVersionLookup xmlns="4873beb7-5857-4685-be1f-d57550cc96cc" xsi:nil="true"/>
    <LocPublishedDependentAssetsLookup xmlns="4873beb7-5857-4685-be1f-d57550cc96cc" xsi:nil="true"/>
    <Manager xmlns="4873beb7-5857-4685-be1f-d57550cc96cc" xsi:nil="true"/>
    <NumericId xmlns="4873beb7-5857-4685-be1f-d57550cc96cc">102760305</NumericId>
    <ParentAssetId xmlns="4873beb7-5857-4685-be1f-d57550cc96cc" xsi:nil="true"/>
    <OriginalSourceMarket xmlns="4873beb7-5857-4685-be1f-d57550cc96cc" xsi:nil="true"/>
    <EditorialTags xmlns="4873beb7-5857-4685-be1f-d57550cc96cc" xsi:nil="true"/>
    <LocComments xmlns="4873beb7-5857-4685-be1f-d57550cc96cc">Intl_Localizable</LocComments>
    <LocProcessedForMarketsLookup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MachineTranslated xmlns="4873beb7-5857-4685-be1f-d57550cc96cc">false</MachineTranslated>
    <OutputCachingOn xmlns="4873beb7-5857-4685-be1f-d57550cc96cc">false</OutputCachingOn>
    <IsSearchable xmlns="4873beb7-5857-4685-be1f-d57550cc96cc">true</IsSearchable>
    <ContentItem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ApplicationCode xmlns="4873beb7-5857-4685-be1f-d57550cc96cc"/>
    <LastModifiedDateTime xmlns="4873beb7-5857-4685-be1f-d57550cc96cc" xsi:nil="true"/>
    <LegacyData xmlns="4873beb7-5857-4685-be1f-d57550cc96cc" xsi:nil="true"/>
    <LocManualTestRequired xmlns="4873beb7-5857-4685-be1f-d57550cc96cc">false</LocManualTestRequired>
    <LocProcessedForHandoffsLookup xmlns="4873beb7-5857-4685-be1f-d57550cc96cc" xsi:nil="true"/>
    <CSXHash xmlns="4873beb7-5857-4685-be1f-d57550cc96cc" xsi:nil="true"/>
    <DirectSourceMarket xmlns="4873beb7-5857-4685-be1f-d57550cc96cc" xsi:nil="true"/>
    <PlannedPubDate xmlns="4873beb7-5857-4685-be1f-d57550cc96cc" xsi:nil="true"/>
    <CSXSubmissionMarket xmlns="4873beb7-5857-4685-be1f-d57550cc96cc" xsi:nil="true"/>
    <Downloads xmlns="4873beb7-5857-4685-be1f-d57550cc96cc">0</Downloads>
    <LocOverallHandbackStatusLookup xmlns="4873beb7-5857-4685-be1f-d57550cc96cc" xsi:nil="true"/>
    <ArtSampleDocs xmlns="4873beb7-5857-4685-be1f-d57550cc96cc" xsi:nil="true"/>
    <TrustLevel xmlns="4873beb7-5857-4685-be1f-d57550cc96cc">1 Microsoft Managed Content</TrustLevel>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imesCloned xmlns="4873beb7-5857-4685-be1f-d57550cc96cc" xsi:nil="true"/>
    <AverageRating xmlns="4873beb7-5857-4685-be1f-d57550cc96cc" xsi:nil="true"/>
    <FeatureTagsTaxHTField0 xmlns="4873beb7-5857-4685-be1f-d57550cc96cc">
      <Terms xmlns="http://schemas.microsoft.com/office/infopath/2007/PartnerControls"/>
    </FeatureTagsTaxHTField0>
    <LocOverallLocStatusLookup xmlns="4873beb7-5857-4685-be1f-d57550cc96cc" xsi:nil="true"/>
    <LocPublishedLinkedAssetsLookup xmlns="4873beb7-5857-4685-be1f-d57550cc96cc" xsi:nil="true"/>
    <Provider xmlns="4873beb7-5857-4685-be1f-d57550cc96cc" xsi:nil="true"/>
    <UACurrentWords xmlns="4873beb7-5857-4685-be1f-d57550cc96cc" xsi:nil="true"/>
    <Applications xmlns="4873beb7-5857-4685-be1f-d57550cc96cc">
      <Value>405</Value>
    </Applications>
    <AssetId xmlns="4873beb7-5857-4685-be1f-d57550cc96cc">AF102760305</AssetId>
    <OOCacheId xmlns="4873beb7-5857-4685-be1f-d57550cc96cc" xsi:nil="true"/>
    <IsDeleted xmlns="4873beb7-5857-4685-be1f-d57550cc96cc">false</IsDeleted>
    <PublishTargets xmlns="4873beb7-5857-4685-be1f-d57550cc96cc">OfficeOnline</PublishTargets>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Milestone xmlns="4873beb7-5857-4685-be1f-d57550cc96cc" xsi:nil="tru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ApprovalStatus xmlns="4873beb7-5857-4685-be1f-d57550cc96cc">InProgress</ApprovalStatus>
    <BlockPublish xmlns="4873beb7-5857-4685-be1f-d57550cc96cc">false</BlockPublish>
    <APEditor xmlns="4873beb7-5857-4685-be1f-d57550cc96cc">
      <UserInfo>
        <DisplayName/>
        <AccountId xsi:nil="true"/>
        <AccountType/>
      </UserInfo>
    </APEditor>
    <Size xmlns="4873beb7-5857-4685-be1f-d57550cc96cc">20152</Size>
    <ClipArtFilename xmlns="4873beb7-5857-4685-be1f-d57550cc96cc" xsi:nil="true"/>
    <AcquiredFrom xmlns="4873beb7-5857-4685-be1f-d57550cc96cc">Internal MS</AcquiredFrom>
    <FriendlyTitle xmlns="4873beb7-5857-4685-be1f-d57550cc96cc" xsi:nil="true"/>
    <DSATActionTaken xmlns="4873beb7-5857-4685-be1f-d57550cc96cc" xsi:nil="true"/>
    <ApprovalLog xmlns="4873beb7-5857-4685-be1f-d57550cc96cc" xsi:nil="true"/>
    <AssetType xmlns="4873beb7-5857-4685-be1f-d57550cc96cc">NA</AssetType>
    <HandoffToMSDN xmlns="4873beb7-5857-4685-be1f-d57550cc96cc" xsi:nil="true"/>
    <CategoryTagsTaxHTField11 xmlns="4873beb7-5857-4685-be1f-d57550cc96cc">
      <Terms xmlns="http://schemas.microsoft.com/office/infopath/2007/PartnerControls"/>
    </CategoryTagsTaxHTField11>
    <AppVerPrimary xmlns="4873beb7-5857-4685-be1f-d57550cc96cc" xsi:nil="true"/>
    <HiddenCategoryTagsTaxHTField0 xmlns="4873beb7-5857-4685-be1f-d57550cc96cc">
      <Terms xmlns="http://schemas.microsoft.com/office/infopath/2007/PartnerControls"/>
    </HiddenCategoryTagsTaxHTField0>
    <AuthorGroup xmlns="4873beb7-5857-4685-be1f-d57550cc96cc" xsi:nil="true"/>
    <VoteCount xmlns="4873beb7-5857-4685-be1f-d57550cc96cc" xsi:nil="true"/>
    <FeedAppVer xmlns="4873beb7-5857-4685-be1f-d57550cc96cc"/>
    <LastHandOff xmlns="4873beb7-5857-4685-be1f-d57550cc96cc" xsi:nil="true"/>
  </documentManagement>
</p:properties>
</file>

<file path=customXml/item5.xml>��< ? x m l   v e r s i o n = " 1 . 0 "   e n c o d i n g = " u t f - 1 6 " ? > < C a p t i o n I t e m s L i s t   x m l n s : x s d = " h t t p : / / w w w . w 3 . o r g / 2 0 0 1 / X M L S c h e m a "   x m l n s : x s i = " h t t p : / / w w w . w 3 . o r g / 2 0 0 1 / X M L S c h e m a - i n s t a n c e " > < I d > a 9 e c c c e e - 1 2 e 4 - 4 7 3 d - 9 6 0 e - 8 c e c e d 7 2 8 c 1 5 < / I d > < C a p t i o n I t e m s > < C a p t i o n I t e m > < I n t e r n a l I d > e a c f 8 2 1 e - 1 4 1 2 - 4 7 0 f - a 7 6 6 - 4 d 2 b c a f 5 e 8 6 8 < / I n t e r n a l I d > < N a m e > M o v i e 2 L i n e S p a r k l i n e s _ V F 1 0 2 2 0 6 5 4 0 �s(W�b�Nf[`N�YUOTdkE x c e l h�-N�vpenc�^(u��`O�V02 1 6 7 7 7 6 7 < / N a m e > < T e x t > �s(W�b�Nf[`N�YUOTdk  E x c e l   h�-N�vpenc�^(u��`O�V0< / T e x t > < B o o k M a r k E n t r y N a m e > M o v i e 2 L i n e S p a r k l i n e s _ V F 1 0 2 2 0 6 5 4 0 �s(W�b�Nf[`N�YUOTdkE x c e l h�-N�vpenc�^(u��`O�V02 1 6 7 < / B o o k M a r k E n t r y N a m e > < B o o k M a r k E x i t N a m e > M o v i e 2 L i n e S p a r k l i n e s _ V F 1 0 2 2 0 6 5 4 0 �s(W�b�Nf[`N�YUOTdkE x c e l h�-N�vpenc�^(u��`O�V07 7 6 7 < / B o o k M a r k E x i t N a m e > < B o o k M a r k E n t r y P o s i t i o n > 2 1 6 7 < / B o o k M a r k E n t r y P o s i t i o n > < B o o k M a r k E x i t P o s i t i o n > 7 7 6 7 < / B o o k M a r k E x i t P o s i t i o n > < / C a p t i o n I t e m > < C a p t i o n I t e m > < I n t e r n a l I d > e 8 b 6 8 a b 0 - 2 0 0 d - 4 a 4 5 - 9 7 0 5 - 5 7 1 1 0 4 a a f 9 b 7 < / I n t e r n a l I d > < N a m e > M o v i e 2 L i n e S p a r k l i n e s _ V F 1 0 2 2 0 6 5 4 0 :Ndk�b(WUSCQ<hG 5 -NUS�Q�b^g(Wُ̑ub,{ N*N��`O�V07 8 6 7 1 3 7 0 0 < / N a m e > < T e x t > :Ndk�b(WUSCQ<h  G 5   -NUS�Q�b^g(Wُ̑ub,{ N*N��`O�V0< / T e x t > < B o o k M a r k E n t r y N a m e > M o v i e 2 L i n e S p a r k l i n e s _ V F 1 0 2 2 0 6 5 4 0 :Ndk�b(WUSCQ<hG 5 -NUS�Q�b^g(Wُ̑ub,{ N*N��`O�V07 8 6 7 < / B o o k M a r k E n t r y N a m e > < B o o k M a r k E x i t N a m e > M o v i e 2 L i n e S p a r k l i n e s _ V F 1 0 2 2 0 6 5 4 0 :Ndk�b(WUSCQ<hG 5 -NUS�Q�b^g(Wُ̑ub,{ N*N��`O�V01 3 7 0 0 < / B o o k M a r k E x i t N a m e > < B o o k M a r k E n t r y P o s i t i o n > 7 8 6 7 < / B o o k M a r k E n t r y P o s i t i o n > < B o o k M a r k E x i t P o s i t i o n > 1 3 7 0 0 < / B o o k M a r k E x i t P o s i t i o n > < / C a p t i o n I t e m > < C a p t i o n I t e m > < I n t e r n a l I d > 6 6 a d d 1 4 6 - c d 0 d - 4 e 3 9 - 8 e 4 6 - 7 5 f 3 0 4 d c a c c f < / I n t e r n a l I d > < N a m e > M o v i e 2 L i n e S p a r k l i n e s _ V F 1 0 2 2 0 6 5 4 0 �s(W����la�b(Wpenc�T��`O�VKN��Yu�Q�N N*NzzR�1 3 8 0 0 1 8 5 6 7 < / N a m e > < T e x t > �s(W����la�b(Wpenc�T��`O�VKN��Yu�Q�N N*NzzR�< / T e x t > < B o o k M a r k E n t r y N a m e > M o v i e 2 L i n e S p a r k l i n e s _ V F 1 0 2 2 0 6 5 4 0 �s(W����la�b(Wpenc�T��`O�VKN��Yu�Q�N N*NzzR�1 3 8 0 0 < / B o o k M a r k E n t r y N a m e > < B o o k M a r k E x i t N a m e > M o v i e 2 L i n e S p a r k l i n e s _ V F 1 0 2 2 0 6 5 4 0 �s(W����la�b(Wpenc�T��`O�VKN��Yu�Q�N N*NzzR�1 8 5 6 7 < / B o o k M a r k E x i t N a m e > < B o o k M a r k E n t r y P o s i t i o n > 1 3 8 0 0 < / B o o k M a r k E n t r y P o s i t i o n > < B o o k M a r k E x i t P o s i t i o n > 1 8 5 6 7 < / B o o k M a r k E x i t P o s i t i o n > < / C a p t i o n I t e m > < C a p t i o n I t e m > < I n t e r n a l I d > 1 3 4 0 f 1 a 3 - 3 7 e b - 4 5 c 4 - a 5 2 b - 0 9 8 2 1 a 2 c 9 1 b 8 < / I n t e r n a l I d > < N a m e > M o v i e 2 L i n e S p a r k l i n e s _ V F 1 0 2 2 0 6 5 4 0 �V:NbSb�{zTTh�-N�m�R�S NR01 8 6 6 7 2 2 5 6 7 < / N a m e > < T e x t > �V:NbSb�{zTTh�-N�m�R�S NR0< / T e x t > < B o o k M a r k E n t r y N a m e > M o v i e 2 L i n e S p a r k l i n e s _ V F 1 0 2 2 0 6 5 4 0 �V:NbSb�{zTTh�-N�m�R�S NR01 8 6 6 7 < / B o o k M a r k E n t r y N a m e > < B o o k M a r k E x i t N a m e > M o v i e 2 L i n e S p a r k l i n e s _ V F 1 0 2 2 0 6 5 4 0 �V:NbSb�{zTTh�-N�m�R�S NR02 2 5 6 7 < / B o o k M a r k E x i t N a m e > < B o o k M a r k E n t r y P o s i t i o n > 1 8 6 6 7 < / B o o k M a r k E n t r y P o s i t i o n > < B o o k M a r k E x i t P o s i t i o n > 2 2 5 6 7 < / B o o k M a r k E x i t P o s i t i o n > < / C a p t i o n I t e m > < C a p t i o n I t e m > < I n t e r n a l I d > f 6 e 7 c 8 3 9 - 8 f f d - 4 7 e 4 - b 4 4 1 - b b b 2 4 a 9 0 e 7 3 c < / I n t e r n a l I d > < N a m e > M o v i e 2 L i n e S p a r k l i n e s _ V F 1 0 2 2 0 6 5 4 0 6qT�bUS�Q �ceQ 	�y�aS�(W ��`O�V �~-N�US�Q �b�~�V 02 2 6 6 7 2 8 9 3 3 < / N a m e > < T e x t > 6qT�bUS�Q �ceQ 	�y�aS�(W ��`O�V �~-N�US�Q �b�~�V 0< / T e x t > < B o o k M a r k E n t r y N a m e > M o v i e 2 L i n e S p a r k l i n e s _ V F 1 0 2 2 0 6 5 4 0 6qT�bUS�Q �ceQ 	�y�aS�(W ��`O�V �~-N�US�Q �b�~�V 02 2 6 6 7 < / B o o k M a r k E n t r y N a m e > < B o o k M a r k E x i t N a m e > M o v i e 2 L i n e S p a r k l i n e s _ V F 1 0 2 2 0 6 5 4 0 6qT�bUS�Q �ceQ 	�y�aS�(W ��`O�V �~-N�US�Q �b�~�V 02 8 9 3 3 < / B o o k M a r k E x i t N a m e > < B o o k M a r k E n t r y P o s i t i o n > 2 2 6 6 7 < / B o o k M a r k E n t r y P o s i t i o n > < B o o k M a r k E x i t P o s i t i o n > 2 8 9 3 3 < / B o o k M a r k E x i t P o s i t i o n > < / C a p t i o n I t e m > < C a p t i o n I t e m > < I n t e r n a l I d > 7 b 8 0 e c 0 0 - e 6 b d - 4 a f 6 - b b 9 a - 3 d 5 6 5 b 8 4 6 8 6 2 < / I n t e r n a l I d > < N a m e > M o v i e 2 L i n e S p a r k l i n e s _ V F 1 0 2 2 0 6 5 4 0 E x c e l  ����N�b�`(W�b�~�V-NS�b�T�Npenc02 9 0 3 3 3 3 9 0 0 < / N a m e > < T e x t > E x c e l    ����N�b�`(W�b�~�V-NS�b�T�Npenc0< / T e x t > < B o o k M a r k E n t r y N a m e > M o v i e 2 L i n e S p a r k l i n e s _ V F 1 0 2 2 0 6 5 4 0 E x c e l  ����N�b�`(W�b�~�V-NS�b�T�Npenc02 9 0 3 3 < / B o o k M a r k E n t r y N a m e > < B o o k M a r k E x i t N a m e > M o v i e 2 L i n e S p a r k l i n e s _ V F 1 0 2 2 0 6 5 4 0 E x c e l  ����N�b�`(W�b�~�V-NS�b�T�Npenc03 3 9 0 0 < / B o o k M a r k E x i t N a m e > < B o o k M a r k E n t r y P o s i t i o n > 2 9 0 3 3 < / B o o k M a r k E n t r y P o s i t i o n > < B o o k M a r k E x i t P o s i t i o n > 3 3 9 0 0 < / B o o k M a r k E x i t P o s i t i o n > < / C a p t i o n I t e m > < C a p t i o n I t e m > < I n t e r n a l I d > a 7 6 b 5 d 0 8 - d 3 c 3 - 4 1 f 1 - 8 1 5 2 - 1 b 7 5 7 c b b 9 3 a 4 < / I n t e r n a l I d > < N a m e > M o v i e 2 L i n e S p a r k l i n e s _ V F 1 0 2 2 0 6 5 4 0 US�QdkY�vC 5 �6qT�b�R0RE 5 03 4 0 0 0 3 7 6 3 3 < / N a m e > < T e x t > US�QdkY�v  C 5 �6qT�b�R0R  E 5 0< / T e x t > < B o o k M a r k E n t r y N a m e > M o v i e 2 L i n e S p a r k l i n e s _ V F 1 0 2 2 0 6 5 4 0 US�QdkY�vC 5 �6qT�b�R0RE 5 03 4 0 0 0 < / B o o k M a r k E n t r y N a m e > < B o o k M a r k E x i t N a m e > M o v i e 2 L i n e S p a r k l i n e s _ V F 1 0 2 2 0 6 5 4 0 US�QdkY�vC 5 �6qT�b�R0RE 5 03 7 6 3 3 < / B o o k M a r k E x i t N a m e > < B o o k M a r k E n t r y P o s i t i o n > 3 4 0 0 0 < / B o o k M a r k E n t r y P o s i t i o n > < B o o k M a r k E x i t P o s i t i o n > 3 7 6 3 3 < / B o o k M a r k E x i t P o s i t i o n > < / C a p t i o n I t e m > < C a p t i o n I t e m > < I n t e r n a l I d > 3 9 4 8 8 f 2 e - 0 e 6 4 - 4 8 c 7 - 9 9 c b - 7 3 8 c 2 9 8 c 3 f 8 e < / I n t e r n a l I d > < N a m e > M o v i e 2 L i n e S p a r k l i n e s _ V F 1 0 2 2 0 6 5 4 0 �cNegUS�Q nx�[ 03 7 7 3 3 3 9 5 0 0 < / N a m e > < T e x t > �cNegUS�Q nx�[ 0< / T e x t > < B o o k M a r k E n t r y N a m e > M o v i e 2 L i n e S p a r k l i n e s _ V F 1 0 2 2 0 6 5 4 0 �cNegUS�Q nx�[ 03 7 7 3 3 < / B o o k M a r k E n t r y N a m e > < B o o k M a r k E x i t N a m e > M o v i e 2 L i n e S p a r k l i n e s _ V F 1 0 2 2 0 6 5 4 0 �cNegUS�Q nx�[ 03 9 5 0 0 < / B o o k M a r k E x i t N a m e > < B o o k M a r k E n t r y P o s i t i o n > 3 7 7 3 3 < / B o o k M a r k E n t r y P o s i t i o n > < B o o k M a r k E x i t P o s i t i o n > 3 9 5 0 0 < / B o o k M a r k E x i t P o s i t i o n > < / C a p t i o n I t e m > < C a p t i o n I t e m > < I n t e r n a l I d > c c 2 d b 8 9 c - e d 6 b - 4 7 1 d - a 6 5 9 - 8 9 a 0 7 0 8 a 3 c 1 c < / I n t e r n a l I d > < N a m e > M o v i e 2 L i n e S p a r k l i n e s _ V F 1 0 2 2 0 6 5 4 0 ُ1\/fb�v,{ N*N��`O�V03 9 6 0 0 4 1 8 3 3 < / N a m e > < T e x t > ُ1\/fb�v,{ N*N��`O�V0< / T e x t > < B o o k M a r k E n t r y N a m e > M o v i e 2 L i n e S p a r k l i n e s _ V F 1 0 2 2 0 6 5 4 0 ُ1\/fb�v,{ N*N��`O�V03 9 6 0 0 < / B o o k M a r k E n t r y N a m e > < B o o k M a r k E x i t N a m e > M o v i e 2 L i n e S p a r k l i n e s _ V F 1 0 2 2 0 6 5 4 0 ُ1\/fb�v,{ N*N��`O�V04 1 8 3 3 < / B o o k M a r k E x i t N a m e > < B o o k M a r k E n t r y P o s i t i o n > 3 9 6 0 0 < / B o o k M a r k E n t r y P o s i t i o n > < B o o k M a r k E x i t P o s i t i o n > 4 1 8 3 3 < / B o o k M a r k E x i t P o s i t i o n > < / C a p t i o n I t e m > < C a p t i o n I t e m > < I n t e r n a l I d > 1 d a 1 b 0 f 0 - 7 f 8 7 - 4 e 0 c - a 3 2 4 - e 0 d b d 1 f c e 9 5 5 < / I n t e r n a l I d > < N a m e > M o v i e 2 L i n e S p a r k l i n e s _ V F 1 0 2 2 0 6 5 4 0 �s(W�:NvQ�Npencub��`O�V04 1 9 3 3 4 5 0 6 7 < / N a m e > < T e x t > �s(W�:NvQ�Npencub��`O�V0< / T e x t > < B o o k M a r k E n t r y N a m e > M o v i e 2 L i n e S p a r k l i n e s _ V F 1 0 2 2 0 6 5 4 0 �s(W�:NvQ�Npencub��`O�V04 1 9 3 3 < / B o o k M a r k E n t r y N a m e > < B o o k M a r k E x i t N a m e > M o v i e 2 L i n e S p a r k l i n e s _ V F 1 0 2 2 0 6 5 4 0 �s(W�:NvQ�Npencub��`O�V04 5 0 6 7 < / B o o k M a r k E x i t N a m e > < B o o k M a r k E n t r y P o s i t i o n > 4 1 9 3 3 < / B o o k M a r k E n t r y P o s i t i o n > < B o o k M a r k E x i t P o s i t i o n > 4 5 0 6 7 < / B o o k M a r k E x i t P o s i t i o n > < / C a p t i o n I t e m > < C a p t i o n I t e m > < I n t e r n a l I d > 7 2 c a b a b f - 8 6 8 2 - 4 a a 6 - 8 f 9 a - d 7 c 3 e e 7 d 7 3 5 b < / I n t e r n a l I d > < N a m e > M o v i e 2 L i n e S p a r k l i n e s _ V F 1 0 2 2 0 6 5 4 0 b�S ����y�RIQh��v0R�[�Sbўr��v�R�S�US�Q6qTۏL��b�R04 5 1 6 7 5 3 2 0 0 < / N a m e > < T e x t > b�S ����y�RIQh��v0R�[�Sbўr��v�R�S�US�Q6qTۏL��b�R0< / T e x t > < B o o k M a r k E n t r y N a m e > M o v i e 2 L i n e S p a r k l i n e s _ V F 1 0 2 2 0 6 5 4 0 b�S ����y�RIQh��v0R�[�Sbўr��v�R�S�US�Q6qTۏL��b�R04 5 1 6 7 < / B o o k M a r k E n t r y N a m e > < B o o k M a r k E x i t N a m e > M o v i e 2 L i n e S p a r k l i n e s _ V F 1 0 2 2 0 6 5 4 0 b�S ����y�RIQh��v0R�[�Sbўr��v�R�S�US�Q6qTۏL��b�R05 3 2 0 0 < / B o o k M a r k E x i t N a m e > < B o o k M a r k E n t r y P o s i t i o n > 4 5 1 6 7 < / B o o k M a r k E n t r y P o s i t i o n > < B o o k M a r k E x i t P o s i t i o n > 5 3 2 0 0 < / B o o k M a r k E x i t P o s i t i o n > < / C a p t i o n I t e m > < C a p t i o n I t e m > < I n t e r n a l I d > 6 0 1 e 1 5 3 d - 0 4 7 e - 4 d 4 2 - b 7 3 0 - 3 6 5 1 6 b a 6 3 3 8 e < / I n t e r n a l I d > < N a m e > M o v i e 2 L i n e S p a r k l i n e s _ V F 1 0 2 2 0 6 5 4 0 �s(W��Y�g�` ����v݋��S�N N!k'`R�^@b	g��`O�V��N ���O(uMRb��v�e�l05 3 3 0 0 6 0 2 6 7 < / N a m e > < T e x t > �s(W��Y�g�` ����v݋��S�N N!k'`R�^@b	g��`O�V�  �N ���O(uMRb��v�e�l0< / T e x t > < B o o k M a r k E n t r y N a m e > M o v i e 2 L i n e S p a r k l i n e s _ V F 1 0 2 2 0 6 5 4 0 �s(W��Y�g�` ����v݋��S�N N!k'`R�^@b	g��`O�V��N ���O(uMRb��v�e�l05 3 3 0 0 < / B o o k M a r k E n t r y N a m e > < B o o k M a r k E x i t N a m e > M o v i e 2 L i n e S p a r k l i n e s _ V F 1 0 2 2 0 6 5 4 0 �s(W��Y�g�` ����v݋��S�N N!k'`R�^@b	g��`O�V��N ���O(uMRb��v�e�l06 0 2 6 7 < / B o o k M a r k E x i t N a m e > < B o o k M a r k E n t r y P o s i t i o n > 5 3 3 0 0 < / B o o k M a r k E n t r y P o s i t i o n > < B o o k M a r k E x i t P o s i t i o n > 6 0 2 6 7 < / B o o k M a r k E x i t P o s i t i o n > < / C a p t i o n I t e m > < C a p t i o n I t e m > < I n t e r n a l I d > 5 8 d 8 1 9 1 8 - 9 5 f d - 4 2 6 0 - a 7 a 1 - 3 c b 7 6 0 1 a 7 7 a e < / I n t e r n a l I d > < N a m e > M o v i e 2 L i n e S p a r k l i n e s _ V F 1 0 2 2 0 6 5 4 0 ��HQ�b ���nd�RRub�v��`O�V06 0 3 6 7 6 3 7 0 0 < / N a m e > < T e x t > ��HQ�b ���nd�RRub�v��`O�V0< / T e x t > < B o o k M a r k E n t r y N a m e > M o v i e 2 L i n e S p a r k l i n e s _ V F 1 0 2 2 0 6 5 4 0 ��HQ�b ���nd�RRub�v��`O�V06 0 3 6 7 < / B o o k M a r k E n t r y N a m e > < B o o k M a r k E x i t N a m e > M o v i e 2 L i n e S p a r k l i n e s _ V F 1 0 2 2 0 6 5 4 0 ��HQ�b ���nd�RRub�v��`O�V06 3 7 0 0 < / B o o k M a r k E x i t N a m e > < B o o k M a r k E n t r y P o s i t i o n > 6 0 3 6 7 < / B o o k M a r k E n t r y P o s i t i o n > < B o o k M a r k E x i t P o s i t i o n > 6 3 7 0 0 < / B o o k M a r k E x i t P o s i t i o n > < / C a p t i o n I t e m > < C a p t i o n I t e m > < I n t e r n a l I d > 3 3 9 3 9 2 a f - 6 8 e 5 - 4 9 d 5 - b 9 3 8 - 8 9 1 e 8 7 3 5 c 7 e 8 < / I n t e r n a l I d > < N a m e > M o v i e 2 L i n e S p a r k l i n e s _ V F 1 0 2 2 0 6 5 4 0 (WR�^��`O�V�e�O�Q�s ���� 	�y�aS0�cNeg�(W�	�y�aS
N�6 3 8 0 0 6 9 6 3 3 < / N a m e > < T e x t > (WR�^��`O�V�e�O�Q�s ���� 	�y�aS0�cNeg�(W�	�y�aS
N�< / T e x t > < B o o k M a r k E n t r y N a m e > M o v i e 2 L i n e S p a r k l i n e s _ V F 1 0 2 2 0 6 5 4 0 (WR�^��`O�V�e�O�Q�s ���� 	�y�aS0�cNeg�(W�	�y�aS
N�6 3 8 0 0 < / B o o k M a r k E n t r y N a m e > < B o o k M a r k E x i t N a m e > M o v i e 2 L i n e S p a r k l i n e s _ V F 1 0 2 2 0 6 5 4 0 (WR�^��`O�V�e�O�Q�s ���� 	�y�aS0�cNeg�(W�	�y�aS
N�6 9 6 3 3 < / B o o k M a r k E x i t N a m e > < B o o k M a r k E n t r y P o s i t i o n > 6 3 8 0 0 < / B o o k M a r k E n t r y P o s i t i o n > < B o o k M a r k E x i t P o s i t i o n > 6 9 6 3 3 < / B o o k M a r k E x i t P o s i t i o n > < / C a p t i o n I t e m > < C a p t i o n I t e m > < I n t e r n a l I d > 8 2 a 0 e 6 a 8 - 2 9 7 9 - 4 a 4 7 - a 2 5 f - 9 b 0 e 7 b 1 6 a 6 e 8 < / I n t e r n a l I d > < N a m e > M o v i e 2 L i n e S p a r k l i n e s _ V F 1 0 2 2 0 6 5 4 0 US�Q nd� �6qT	��b nd�@b	��v��`O�V 06 9 7 3 3 7 3 8 3 3 < / N a m e > < T e x t > US�Q nd� �6qT	��b nd�@b	��v��`O�V 0< / T e x t > < B o o k M a r k E n t r y N a m e > M o v i e 2 L i n e S p a r k l i n e s _ V F 1 0 2 2 0 6 5 4 0 US�Q nd� �6qT	��b nd�@b	��v��`O�V 06 9 7 3 3 < / B o o k M a r k E n t r y N a m e > < B o o k M a r k E x i t N a m e > M o v i e 2 L i n e S p a r k l i n e s _ V F 1 0 2 2 0 6 5 4 0 US�Q nd� �6qT	��b nd�@b	��v��`O�V 07 3 8 3 3 < / B o o k M a r k E x i t N a m e > < B o o k M a r k E n t r y P o s i t i o n > 6 9 7 3 3 < / B o o k M a r k E n t r y P o s i t i o n > < B o o k M a r k E x i t P o s i t i o n > 7 3 8 3 3 < / B o o k M a r k E x i t P o s i t i o n > < / C a p t i o n I t e m > < C a p t i o n I t e m > < I n t e r n a l I d > f 8 9 3 7 c 3 c - 5 8 0 6 - 4 5 0 4 - b a 5 e - b 6 f 5 0 2 a 8 e f e e < / I n t e r n a l I d > < N a m e > M o v i e 2 L i n e S p a r k l i n e s _ V F 1 0 2 2 0 6 5 4 0 �s(Wb�S�N�N4Y _�Y07 3 9 3 3 7 6 2 6 7 < / N a m e > < T e x t > �s(Wb�S�N�N4Y _�Y0< / T e x t > < B o o k M a r k E n t r y N a m e > M o v i e 2 L i n e S p a r k l i n e s _ V F 1 0 2 2 0 6 5 4 0 �s(Wb�S�N�N4Y _�Y07 3 9 3 3 < / B o o k M a r k E n t r y N a m e > < B o o k M a r k E x i t N a m e > M o v i e 2 L i n e S p a r k l i n e s _ V F 1 0 2 2 0 6 5 4 0 �s(Wb�S�N�N4Y _�Y07 6 2 6 7 < / B o o k M a r k E x i t N a m e > < B o o k M a r k E n t r y P o s i t i o n > 7 3 9 3 3 < / B o o k M a r k E n t r y P o s i t i o n > < B o o k M a r k E x i t P o s i t i o n > 7 6 2 6 7 < / B o o k M a r k E x i t P o s i t i o n > < / C a p t i o n I t e m > < C a p t i o n I t e m > < I n t e r n a l I d > 2 5 e 5 2 a d 4 - d f 2 c - 4 e 2 9 - b d f b - 9 4 b 6 e 8 d f a 5 7 a < / I n t e r n a l I d > < N a m e > M o v i e 2 L i n e S p a r k l i n e s _ V F 1 0 2 2 0 6 5 4 0 b�]�~	��[�N��>f:y��`O�V�vUSCQ<h07 6 3 6 7 7 9 4 3 3 < / N a m e > < T e x t > b�]�~	��[�N��>f:y��`O�V�vUSCQ<h0< / T e x t > < B o o k M a r k E n t r y N a m e > M o v i e 2 L i n e S p a r k l i n e s _ V F 1 0 2 2 0 6 5 4 0 b�]�~	��[�N��>f:y��`O�V�vUSCQ<h07 6 3 6 7 < / B o o k M a r k E n t r y N a m e > < B o o k M a r k E x i t N a m e > M o v i e 2 L i n e S p a r k l i n e s _ V F 1 0 2 2 0 6 5 4 0 b�]�~	��[�N��>f:y��`O�V�vUSCQ<h07 9 4 3 3 < / B o o k M a r k E x i t N a m e > < B o o k M a r k E n t r y P o s i t i o n > 7 6 3 6 7 < / B o o k M a r k E n t r y P o s i t i o n > < B o o k M a r k E x i t P o s i t i o n > 7 9 4 3 3 < / B o o k M a r k E x i t P o s i t i o n > < / C a p t i o n I t e m > < C a p t i o n I t e m > < I n t e r n a l I d > 2 d 7 a 7 1 b d - 4 f 3 0 - 4 2 6 7 - b 8 8 a - d 6 a e 0 e e 3 a c d 4 < / I n t e r n a l I d > < N a m e > M o v i e 2 L i n e S p a r k l i n e s _ V F 1 0 2 2 0 6 5 4 0 �Vdk��Q!kUS�Q �ceQ 	�y�aS�(W ��`O�V �~-N�US�Q �b�~�V 07 9 5 3 3 8 5 7 0 0 < / N a m e > < T e x t > �Vdk��Q!kUS�Q �ceQ 	�y�aS�(W ��`O�V �~-N�US�Q �b�~�V 0< / T e x t > < B o o k M a r k E n t r y N a m e > M o v i e 2 L i n e S p a r k l i n e s _ V F 1 0 2 2 0 6 5 4 0 �Vdk��Q!kUS�Q �ceQ 	�y�aS�(W ��`O�V �~-N�US�Q �b�~�V 07 9 5 3 3 < / B o o k M a r k E n t r y N a m e > < B o o k M a r k E x i t N a m e > M o v i e 2 L i n e S p a r k l i n e s _ V F 1 0 2 2 0 6 5 4 0 �Vdk��Q!kUS�Q �ceQ 	�y�aS�(W ��`O�V �~-N�US�Q �b�~�V 08 5 7 0 0 < / B o o k M a r k E x i t N a m e > < B o o k M a r k E n t r y P o s i t i o n > 7 9 5 3 3 < / B o o k M a r k E n t r y P o s i t i o n > < B o o k M a r k E x i t P o s i t i o n > 8 5 7 0 0 < / B o o k M a r k E x i t P o s i t i o n > < / C a p t i o n I t e m > < C a p t i o n I t e m > < I n t e r n a l I d > 6 7 b 5 7 b d 5 - 1 b 5 9 - 4 b 9 d - 9 4 1 9 - e 8 1 a 7 c d e 9 f 8 b < / I n t e r n a l I d > < N a m e > M o v i e 2 L i n e S p a r k l i n e s _ V F 1 0 2 2 0 6 5 4 0 ُ�e�bN�Q�N�N	��b,{ NL���/f	��bhQ�penc08 5 8 0 0 9 1 8 6 7 < / N a m e > < T e x t > ُ�e�bN�Q�N�N	��b,{ NL���/f	��bhQ�penc0< / T e x t > < B o o k M a r k E n t r y N a m e > M o v i e 2 L i n e S p a r k l i n e s _ V F 1 0 2 2 0 6 5 4 0 ُ�e�bN�Q�N�N	��b,{ NL���/f	��bhQ�penc08 5 8 0 0 < / B o o k M a r k E n t r y N a m e > < B o o k M a r k E x i t N a m e > M o v i e 2 L i n e S p a r k l i n e s _ V F 1 0 2 2 0 6 5 4 0 ُ�e�bN�Q�N�N	��b,{ NL���/f	��bhQ�penc09 1 8 6 7 < / B o o k M a r k E x i t N a m e > < B o o k M a r k E n t r y P o s i t i o n > 8 5 8 0 0 < / B o o k M a r k E n t r y P o s i t i o n > < B o o k M a r k E x i t P o s i t i o n > 9 1 8 6 7 < / B o o k M a r k E x i t P o s i t i o n > < / C a p t i o n I t e m > < C a p t i o n I t e m > < I n t e r n a l I d > 5 d 7 8 8 0 e 7 - 7 d 4 a - 4 a 7 9 - 8 8 0 4 - 6 9 8 e 1 f 0 5 3 2 3 3 < / I n t e r n a l I d > < N a m e > M o v i e 2 L i n e S p a r k l i n e s _ V F 1 0 2 2 0 6 5 4 0 6qT�US�Q nx�[ 0ُ�e1\Oub@b	g��`O�V09 1 9 6 7 9 6 2 0 0 < / N a m e > < T e x t > 6qT�US�Q nx�[ 0ُ�e1\Oub@b	g��`O�V0< / T e x t > < B o o k M a r k E n t r y N a m e > M o v i e 2 L i n e S p a r k l i n e s _ V F 1 0 2 2 0 6 5 4 0 6qT�US�Q nx�[ 0ُ�e1\Oub@b	g��`O�V09 1 9 6 7 < / B o o k M a r k E n t r y N a m e > < B o o k M a r k E x i t N a m e > M o v i e 2 L i n e S p a r k l i n e s _ V F 1 0 2 2 0 6 5 4 0 6qT�US�Q nx�[ 0ُ�e1\Oub@b	g��`O�V09 6 2 0 0 < / B o o k M a r k E x i t N a m e > < B o o k M a r k E n t r y P o s i t i o n > 9 1 9 6 7 < / B o o k M a r k E n t r y P o s i t i o n > < B o o k M a r k E x i t P o s i t i o n > 9 6 2 0 0 < / B o o k M a r k E x i t P o s i t i o n > < / C a p t i o n I t e m > < C a p t i o n I t e m > < I n t e r n a l I d > f 9 b b 5 5 7 8 - e 7 f 1 - 4 9 3 1 - b 7 8 a - f 4 3 f d 3 0 d b f 2 e < / I n t e r n a l I d > < N a m e > M o v i e 2 L i n e S p a r k l i n e s _ V F 1 0 2 2 0 6 5 4 0 (W,{ N*N�e�l-N�bHQR�^ N*N��`O�V�6qT�b�R �h09 6 3 0 0 1 0 0 8 0 0 < / N a m e > < T e x t > (W,{ N*N�e�l-N�bHQR�^ N*N��`O�V�6qT�b�R �h0< / T e x t > < B o o k M a r k E n t r y N a m e > M o v i e 2 L i n e S p a r k l i n e s _ V F 1 0 2 2 0 6 5 4 0 (W,{ N*N�e�l-N�bHQR�^ N*N��`O�V�6qT�b�R �h09 6 3 0 0 < / B o o k M a r k E n t r y N a m e > < B o o k M a r k E x i t N a m e > M o v i e 2 L i n e S p a r k l i n e s _ V F 1 0 2 2 0 6 5 4 0 (W,{ N*N�e�l-N�bHQR�^ N*N��`O�V�6qT�b�R �h01 0 0 8 0 0 < / B o o k M a r k E x i t N a m e > < B o o k M a r k E n t r y P o s i t i o n > 9 6 3 0 0 < / B o o k M a r k E n t r y P o s i t i o n > < B o o k M a r k E x i t P o s i t i o n > 1 0 0 8 0 0 < / B o o k M a r k E x i t P o s i t i o n > < / C a p t i o n I t e m > < C a p t i o n I t e m > < I n t e r n a l I d > d 4 7 d e c f b - 2 d 5 b - 4 0 b 1 - a a 3 5 - 1 4 d 6 2 9 9 b 1 0 8 b < / I n t e r n a l I d > < N a m e > M o v i e 2 L i n e S p a r k l i n e s _ V F 1 0 2 2 0 6 5 4 0 �(W,{�N*N�e�l-N�b N!k'`R�^@b	g��`O�V0�e���T�y�e�l�E x c e l ��OR�^ N�~��`O�V01 0 0 9 0 0 1 0 9 7 0 0 < / N a m e > < T e x t > �(W,{�N*N�e�l-N�b N!k'`R�^@b	g��`O�V0�e���T�y�e�l�  E x c e l   ��OR�^ N�~��`O�V0< / T e x t > < B o o k M a r k E n t r y N a m e > M o v i e 2 L i n e S p a r k l i n e s _ V F 1 0 2 2 0 6 5 4 0 �(W,{�N*N�e�l-N�b N!k'`R�^@b	g��`O�V0�e���T�y�e�l�E x c e l ��OR�^ N�~��`O�V01 0 0 9 0 0 < / B o o k M a r k E n t r y N a m e > < B o o k M a r k E x i t N a m e > M o v i e 2 L i n e S p a r k l i n e s _ V F 1 0 2 2 0 6 5 4 0 �(W,{�N*N�e�l-N�b N!k'`R�^@b	g��`O�V0�e���T�y�e�l�E x c e l ��OR�^ N�~��`O�V01 0 9 7 0 0 < / B o o k M a r k E x i t N a m e > < B o o k M a r k E n t r y P o s i t i o n > 1 0 0 9 0 0 < / B o o k M a r k E n t r y P o s i t i o n > < B o o k M a r k E x i t P o s i t i o n > 1 0 9 7 0 0 < / B o o k M a r k E x i t P o s i t i o n > < / C a p t i o n I t e m > < C a p t i o n I t e m > < I n t e r n a l I d > 1 c 9 9 5 2 7 b - a 7 f 1 - 4 7 8 1 - 8 b 8 4 - 7 d 2 9 3 b 0 6 2 9 6 3 < / I n t e r n a l I d > < N a m e > M o v i e 2 L i n e S p a r k l i n e s _ V F 1 0 2 2 0 6 5 4 0 bUS�Qُ*NUSCQ<h�ُ�e�S�Nw0R(W��`O�V�~�vhT�V�Q�s݄r��~ag01 0 9 8 0 0 1 1 6 3 0 0 < / N a m e > < T e x t > bUS�Qُ*NUSCQ<h�ُ�e�S�Nw0R(W��`O�V�~�vhT�V�Q�s݄r��~ag0< / T e x t > < B o o k M a r k E n t r y N a m e > M o v i e 2 L i n e S p a r k l i n e s _ V F 1 0 2 2 0 6 5 4 0 bUS�Qُ*NUSCQ<h�ُ�e�S�Nw0R(W��`O�V�~�vhT�V�Q�s݄r��~ag01 0 9 8 0 0 < / B o o k M a r k E n t r y N a m e > < B o o k M a r k E x i t N a m e > M o v i e 2 L i n e S p a r k l i n e s _ V F 1 0 2 2 0 6 5 4 0 bUS�Qُ*NUSCQ<h�ُ�e�S�Nw0R(W��`O�V�~�vhT�V�Q�s݄r��~ag01 1 6 3 0 0 < / B o o k M a r k E x i t N a m e > < B o o k M a r k E n t r y P o s i t i o n > 1 0 9 8 0 0 < / B o o k M a r k E n t r y P o s i t i o n > < B o o k M a r k E x i t P o s i t i o n > 1 1 6 3 0 0 < / B o o k M a r k E x i t P o s i t i o n > < / C a p t i o n I t e m > < C a p t i o n I t e m > < I n t e r n a l I d > e 8 d 7 7 5 7 e - e 4 a c - 4 6 e 8 - a 9 0 7 - 3 2 d c 3 0 5 1 5 2 6 b < / I n t e r n a l I d > < N a m e > M o v i e 2 L i n e S p a r k l i n e s _ V F 1 0 2 2 0 6 5 4 0 ُh�:y�b�[��`O�V@bZP�v�NUO<h_�f9eO�^(u�Nte*N�~01 1 6 4 0 0 1 2 1 6 6 7 < / N a m e > < T e x t > ُh�:y�b�[��`O�V@bZP�v�NUO<h_�f9eO�^(u�Nte*N�~0< / T e x t > < B o o k M a r k E n t r y N a m e > M o v i e 2 L i n e S p a r k l i n e s _ V F 1 0 2 2 0 6 5 4 0 ُh�:y�b�[��`O�V@bZP�v�NUO<h_�f9eO�^(u�Nte*N�~01 1 6 4 0 0 < / B o o k M a r k E n t r y N a m e > < B o o k M a r k E x i t N a m e > M o v i e 2 L i n e S p a r k l i n e s _ V F 1 0 2 2 0 6 5 4 0 ُh�:y�b�[��`O�V@bZP�v�NUO<h_�f9eO�^(u�Nte*N�~01 2 1 6 6 7 < / B o o k M a r k E x i t N a m e > < B o o k M a r k E n t r y P o s i t i o n > 1 1 6 4 0 0 < / B o o k M a r k E n t r y P o s i t i o n > < B o o k M a r k E x i t P o s i t i o n > 1 2 1 6 6 7 < / B o o k M a r k E x i t P o s i t i o n > < / C a p t i o n I t e m > < C a p t i o n I t e m > < I n t e r n a l I d > 1 b 4 3 5 c f 3 - c 7 3 8 - 4 3 9 f - 9 0 2 4 - 0 e a 9 a 9 e a 5 5 0 6 < / I n t e r n a l I d > < N a m e > M o v i e 2 L i n e S p a r k l i n e s _ V F 1 0 2 2 0 6 5 4 0 �Y�g�`?aa��S�N�S�m��`O�V�~T�ُ7h�S�NUS*N��n��`O�V�v<h_01 2 1 7 6 7 1 2 7 7 3 3 < / N a m e > < T e x t > �Y�g�`?aa��S�N�S�m��`O�V�~T�ُ7h�S�NUS*N��n��`O�V�v<h_0< / T e x t > < B o o k M a r k E n t r y N a m e > M o v i e 2 L i n e S p a r k l i n e s _ V F 1 0 2 2 0 6 5 4 0 �Y�g�`?aa��S�N�S�m��`O�V�~T�ُ7h�S�NUS*N��n��`O�V�v<h_01 2 1 7 6 7 < / B o o k M a r k E n t r y N a m e > < B o o k M a r k E x i t N a m e > M o v i e 2 L i n e S p a r k l i n e s _ V F 1 0 2 2 0 6 5 4 0 �Y�g�`?aa��S�N�S�m��`O�V�~T�ُ7h�S�NUS*N��n��`O�V�v<h_01 2 7 7 3 3 < / B o o k M a r k E x i t N a m e > < B o o k M a r k E n t r y P o s i t i o n > 1 2 1 7 6 7 < / B o o k M a r k E n t r y P o s i t i o n > < B o o k M a r k E x i t P o s i t i o n > 1 2 7 7 3 3 < / B o o k M a r k E x i t P o s i t i o n > < / C a p t i o n I t e m > < C a p t i o n I t e m > < I n t e r n a l I d > a 9 c f 4 8 d 1 - a e 4 f - 4 b a 5 - 8 2 f 6 - a 9 0 a f 4 7 b e 0 e 5 < / I n t e r n a l I d > < N a m e > M o v i e 2 L i n e S p a r k l i n e s _ V F 1 0 2 2 0 6 5 4 0 (W,g��z+g>\�v�~`N-N�S�Nf[`NwQSO�v�d\O01 2 7 8 3 3 1 3 1 1 3 3 < / N a m e > < T e x t > (W,g��z+g>\�v�~`N-N�S�Nf[`NwQSO�v�d\O0< / T e x t > < B o o k M a r k E n t r y N a m e > M o v i e 2 L i n e S p a r k l i n e s _ V F 1 0 2 2 0 6 5 4 0 (W,g��z+g>\�v�~`N-N�S�Nf[`NwQSO�v�d\O01 2 7 8 3 3 < / B o o k M a r k E n t r y N a m e > < B o o k M a r k E x i t N a m e > M o v i e 2 L i n e S p a r k l i n e s _ V F 1 0 2 2 0 6 5 4 0 (W,g��z+g>\�v�~`N-N�S�Nf[`NwQSO�v�d\O01 3 1 1 3 3 < / B o o k M a r k E x i t N a m e > < B o o k M a r k E n t r y P o s i t i o n > 1 2 7 8 3 3 < / B o o k M a r k E n t r y P o s i t i o n > < B o o k M a r k E x i t P o s i t i o n > 1 3 1 1 3 3 < / B o o k M a r k E x i t P o s i t i o n > < / C a p t i o n I t e m > < C a p t i o n I t e m > < I n t e r n a l I d > 7 5 c 5 0 9 f 8 - 2 c 8 0 - 4 f f 7 - 8 2 8 e - a c 1 0 5 5 1 b 6 2 1 7 < / I n t e r n a l I d > < N a m e > M o v i e 2 L i n e S p a r k l i n e s _ V F 1 0 2 2 0 6 5 4 0 �Y�g(WR�^��`O�VT�penc�Su�N�f9e���HN�`HN�R�1 3 4 4 6 7 1 3 9 1 3 3 < / N a m e > < T e x t > �Y�g(WR�^��`O�VT�penc�Su�N�f9e���HN�`HN�R�< / T e x t > < B o o k M a r k E n t r y N a m e > M o v i e 2 L i n e S p a r k l i n e s _ V F 1 0 2 2 0 6 5 4 0 �Y�g(WR�^��`O�VT�penc�Su�N�f9e���HN�`HN�R�1 3 4 4 6 7 < / B o o k M a r k E n t r y N a m e > < B o o k M a r k E x i t N a m e > M o v i e 2 L i n e S p a r k l i n e s _ V F 1 0 2 2 0 6 5 4 0 �Y�g(WR�^��`O�VT�penc�Su�N�f9e���HN�`HN�R�1 3 9 1 3 3 < / B o o k M a r k E x i t N a m e > < B o o k M a r k E n t r y P o s i t i o n > 1 3 4 4 6 7 < / B o o k M a r k E n t r y P o s i t i o n > < B o o k M a r k E x i t P o s i t i o n > 1 3 9 1 3 3 < / B o o k M a r k E x i t P o s i t i o n > < / C a p t i o n I t e m > < C a p t i o n I t e m > < I n t e r n a l I d > a 2 f d 2 6 6 d - c a 0 8 - 4 1 8 d - 8 9 7 0 - f b 7 4 0 7 1 3 c b a 7 < / I n t e r n a l I d > < N a m e > M o v i e 2 L i n e S p a r k l i n e s _ V F 1 0 2 2 0 6 5 4 0 N(u�b�_���`O�VO9hnc�O��T�vpencۏL��te01 3 9 2 3 3 1 4 3 7 0 0 < / N a m e > < T e x t > N(u�b�_���`O�VO9hnc�O��T�vpencۏL��te0< / T e x t > < B o o k M a r k E n t r y N a m e > M o v i e 2 L i n e S p a r k l i n e s _ V F 1 0 2 2 0 6 5 4 0 N(u�b�_���`O�VO9hnc�O��T�vpencۏL��te01 3 9 2 3 3 < / B o o k M a r k E n t r y N a m e > < B o o k M a r k E x i t N a m e > M o v i e 2 L i n e S p a r k l i n e s _ V F 1 0 2 2 0 6 5 4 0 N(u�b�_���`O�VO9hnc�O��T�vpencۏL��te01 4 3 7 0 0 < / B o o k M a r k E x i t N a m e > < B o o k M a r k E n t r y P o s i t i o n > 1 3 9 2 3 3 < / B o o k M a r k E n t r y P o s i t i o n > < B o o k M a r k E x i t P o s i t i o n > 1 4 3 7 0 0 < / B o o k M a r k E x i t P o s i t i o n > < / C a p t i o n I t e m > < C a p t i o n I t e m > < I n t e r n a l I d > 3 e 4 d c f d 4 - f 4 9 2 - 4 f 9 2 - a 0 8 d - 6 f d 5 d c 9 2 d b c 0 < / I n t e r n a l I d > < N a m e > M o v i e 2 L i n e S p a r k l i n e s _ V F 1 0 2 2 0 6 5 4 0 �O�Y�GP�YdkY�vpeW[8 4 1 . 8 0 �[E�
N�^�/f1 4 3 8 0 0 1 5 1 8 6 7 < / N a m e > < T e x t > �O�Y�GP�YdkY�vpeW[  8 4 1 . 8 0   �[E�
N�^�/f  2 6 8 . 8 5 0< / T e x t > < B o o k M a r k E n t r y N a m e > M o v i e 2 L i n e S p a r k l i n e s _ V F 1 0 2 2 0 6 5 4 0 �O�Y�GP�YdkY�vpeW[8 4 1 . 8 0 �[E�
N�^�/f1 4 3 8 0 0 < / B o o k M a r k E n t r y N a m e > < B o o k M a r k E x i t N a m e > M o v i e 2 L i n e S p a r k l i n e s _ V F 1 0 2 2 0 6 5 4 0 �O�Y�GP�YdkY�vpeW[8 4 1 . 8 0 �[E�
N�^�/f1 5 1 8 6 7 < / B o o k M a r k E x i t N a m e > < B o o k M a r k E n t r y P o s i t i o n > 1 4 3 8 0 0 < / B o o k M a r k E n t r y P o s i t i o n > < B o o k M a r k E x i t P o s i t i o n > 1 5 1 8 6 7 < / B o o k M a r k E x i t P o s i t i o n > < / C a p t i o n I t e m > < C a p t i o n I t e m > < I n t e r n a l I d > a c 3 3 2 1 1 f - 7 d a b - 4 9 e f - a e b b - 4 f 8 8 d b f 6 8 a 9 8 < / I n t e r n a l I d > < N a m e > M o v i e 2 L i n e S p a r k l i n e s _ V F 1 0 2 2 0 6 5 4 0 (W	cE n t e r KNMR�w NNUSCQ<h1 5 1 9 6 7 1 5 6 2 0 0 < / N a m e > < T e x t > (W	c  E n t e r   KNMR�w NNUSCQ<h  G 1 1   -N�v��`O�V0< / T e x t > < B o o k M a r k E n t r y N a m e > M o v i e 2 L i n e S p a r k l i n e s _ V F 1 0 2 2 0 6 5 4 0 (W	cE n t e r KNMR�w NNUSCQ<h1 5 1 9 6 7 < / B o o k M a r k E n t r y N a m e > < B o o k M a r k E x i t N a m e > M o v i e 2 L i n e S p a r k l i n e s _ V F 1 0 2 2 0 6 5 4 0 (W	cE n t e r KNMR�w NNUSCQ<h1 5 6 2 0 0 < / B o o k M a r k E x i t N a m e > < B o o k M a r k E n t r y P o s i t i o n > 1 5 1 9 6 7 < / B o o k M a r k E n t r y P o s i t i o n > < B o o k M a r k E x i t P o s i t i o n > 1 5 6 2 0 0 < / B o o k M a r k E x i t P o s i t i o n > < / C a p t i o n I t e m > < C a p t i o n I t e m > < I n t e r n a l I d > 5 2 9 7 a 6 4 3 - 9 e 2 0 - 4 3 6 f - a 0 9 c - b 0 9 b 9 c 8 8 6 d c 6 < / I n t e r n a l I d > < N a m e > M o v i e 2 L i n e S p a r k l i n e s _ V F 1 0 2 2 0 6 5 4 0 6qT	cE n t e r 0ُ�e�`O�S�s��`O�V-N�v�~ag�S:NTN>P�e�1udk�S f�Q�O��T�vpenc01 5 6 3 0 0 1 6 4 5 0 0 < / N a m e > < T e x t > 6qT	c  E n t e r 0ُ�e�`O�S�s��`O�V-N�v�~ag�S:NTN>P�e�  1udk�S f�Q�O��T�vpenc0< / T e x t > < B o o k M a r k E n t r y N a m e > M o v i e 2 L i n e S p a r k l i n e s _ V F 1 0 2 2 0 6 5 4 0 6qT	cE n t e r 0ُ�e�`O�S�s��`O�V-N�v�~ag�S:NTN>P�e�1udk�S f�Q�O��T�vpenc01 5 6 3 0 0 < / B o o k M a r k E n t r y N a m e > < B o o k M a r k E x i t N a m e > M o v i e 2 L i n e S p a r k l i n e s _ V F 1 0 2 2 0 6 5 4 0 6qT	cE n t e r 0ُ�e�`O�S�s��`O�V-N�v�~ag�S:NTN>P�e�1udk�S f�Q�O��T�vpenc01 6 4 5 0 0 < / B o o k M a r k E x i t N a m e > < B o o k M a r k E n t r y P o s i t i o n > 1 5 6 3 0 0 < / B o o k M a r k E n t r y P o s i t i o n > < B o o k M a r k E x i t P o s i t i o n > 1 6 4 5 0 0 < / B o o k M a r k E x i t P o s i t i o n > < / C a p t i o n I t e m > < C a p t i o n I t e m > < I n t e r n a l I d > b f 7 3 a e c 2 - 1 e 5 4 - 4 9 a f - 9 a 7 a - 1 7 1 8 6 3 b 2 4 7 3 a < / I n t e r n a l I d > < N a m e > M o v i e 2 L i n e S p a r k l i n e s _ V F 1 0 2 2 0 6 5 4 0 �s(W�b\U\:y(WE x c e l h�-NO(u��`O�V�vO�p01 6 4 6 0 0 1 6 8 5 0 0 < / N a m e > < T e x t > �s(W�b\U\:y(W  E x c e l   h�-NO(u��`O�V�vO�p0< / T e x t > < B o o k M a r k E n t r y N a m e > M o v i e 2 L i n e S p a r k l i n e s _ V F 1 0 2 2 0 6 5 4 0 �s(W�b\U\:y(WE x c e l h�-NO(u��`O�V�vO�p01 6 4 6 0 0 < / B o o k M a r k E n t r y N a m e > < B o o k M a r k E x i t N a m e > M o v i e 2 L i n e S p a r k l i n e s _ V F 1 0 2 2 0 6 5 4 0 �s(W�b\U\:y(WE x c e l h�-NO(u��`O�V�vO�p01 6 8 5 0 0 < / B o o k M a r k E x i t N a m e > < B o o k M a r k E n t r y P o s i t i o n > 1 6 4 6 0 0 < / B o o k M a r k E n t r y P o s i t i o n > < B o o k M a r k E x i t P o s i t i o n > 1 6 8 5 0 0 < / B o o k M a r k E x i t P o s i t i o n > < / C a p t i o n I t e m > < C a p t i o n I t e m > < I n t e r n a l I d > f d 6 7 2 9 8 b - 8 d e 9 - 4 0 0 7 - 9 c 9 0 - e 2 0 c c f b a f d f b < / I n t e r n a l I d > < N a m e > M o v i e 2 L i n e S p a r k l i n e s _ V F 1 0 2 2 0 6 5 4 0 bSb�{R�^�S NR�sS �Vg 01 6 8 6 0 0 1 7 1 6 6 7 < / N a m e > < T e x t > bSb�{R�^�S NR�sS �Vg 0< / T e x t > < B o o k M a r k E n t r y N a m e > M o v i e 2 L i n e S p a r k l i n e s _ V F 1 0 2 2 0 6 5 4 0 bSb�{R�^�S NR�sS �Vg 01 6 8 6 0 0 < / B o o k M a r k E n t r y N a m e > < B o o k M a r k E x i t N a m e > M o v i e 2 L i n e S p a r k l i n e s _ V F 1 0 2 2 0 6 5 4 0 bSb�{R�^�S NR�sS �Vg 01 7 1 6 6 7 < / B o o k M a r k E x i t N a m e > < B o o k M a r k E n t r y P o s i t i o n > 1 6 8 6 0 0 < / B o o k M a r k E n t r y P o s i t i o n > < B o o k M a r k E x i t P o s i t i o n > 1 7 1 6 6 7 < / B o o k M a r k E x i t P o s i t i o n > < / C a p t i o n I t e m > < C a p t i o n I t e m > < I n t e r n a l I d > 4 3 d d 2 9 b 9 - a a 2 2 - 4 5 e 4 - 9 3 2 f - 5 e a 3 a 7 d d 3 1 3 e < / I n t e r n a l I d > < N a m e > M o v i e 2 L i n e S p a r k l i n e s _ V F 1 0 2 2 0 6 5 4 0 �eR\�m�R0Rh�-N01 7 1 7 6 7 1 7 4 0 6 7 < / N a m e > < T e x t > �eR\�m�R0Rh�-N0< / T e x t > < B o o k M a r k E n t r y N a m e > M o v i e 2 L i n e S p a r k l i n e s _ V F 1 0 2 2 0 6 5 4 0 �eR\�m�R0Rh�-N01 7 1 7 6 7 < / B o o k M a r k E n t r y N a m e > < B o o k M a r k E x i t N a m e > M o v i e 2 L i n e S p a r k l i n e s _ V F 1 0 2 2 0 6 5 4 0 �eR\�m�R0Rh�-N01 7 4 0 6 7 < / B o o k M a r k E x i t N a m e > < B o o k M a r k E n t r y P o s i t i o n > 1 7 1 7 6 7 < / B o o k M a r k E n t r y P o s i t i o n > < B o o k M a r k E x i t P o s i t i o n > 1 7 4 0 6 7 < / B o o k M a r k E x i t P o s i t i o n > < / C a p t i o n I t e m > < C a p t i o n I t e m > < I n t e r n a l I d > a f 7 5 0 b f d - c f 5 9 - 4 a 9 6 - 8 b b 1 - 7 3 6 2 2 7 5 3 4 b 7 1 < / I n t e r n a l I d > < N a m e > M o v i e 2 L i n e S p a r k l i n e s _ V F 1 0 2 2 0 6 5 4 0 S_b(W�eR-N.�eQpenc�e���`O�V1\O�S�01 7 4 1 6 7 1 7 7 6 0 0 < / N a m e > < T e x t > S_b(W�eR-N.�eQpenc�e���`O�V1\O�S�0< / T e x t > < B o o k M a r k E n t r y N a m e > M o v i e 2 L i n e S p a r k l i n e s _ V F 1 0 2 2 0 6 5 4 0 S_b(W�eR-N.�eQpenc�e���`O�V1\O�S�01 7 4 1 6 7 < / B o o k M a r k E n t r y N a m e > < B o o k M a r k E x i t N a m e > M o v i e 2 L i n e S p a r k l i n e s _ V F 1 0 2 2 0 6 5 4 0 S_b(W�eR-N.�eQpenc�e���`O�V1\O�S�01 7 7 6 0 0 < / B o o k M a r k E x i t N a m e > < B o o k M a r k E n t r y P o s i t i o n > 1 7 4 1 6 7 < / B o o k M a r k E n t r y P o s i t i o n > < B o o k M a r k E x i t P o s i t i o n > 1 7 7 6 0 0 < / B o o k M a r k E x i t P o s i t i o n > < / C a p t i o n I t e m > < C a p t i o n I t e m > < I n t e r n a l I d > 0 4 6 a e 0 5 4 - 3 8 3 d - 4 3 e 6 - b b 9 0 - d 1 5 b 5 e 1 5 2 8 2 7 < / I n t e r n a l I d > < N a m e > M o v i e 2 L i n e S p a r k l i n e s _ V F 1 0 2 2 0 6 5 4 0 ُ1\/fO(uh��vO�p�1 7 7 7 0 0 1 7 9 6 6 7 < / N a m e > < T e x t > ُ1\/fO(uh��vO�p�< / T e x t > < B o o k M a r k E n t r y N a m e > M o v i e 2 L i n e S p a r k l i n e s _ V F 1 0 2 2 0 6 5 4 0 ُ1\/fO(uh��vO�p�1 7 7 7 0 0 < / B o o k M a r k E n t r y N a m e > < B o o k M a r k E x i t N a m e > M o v i e 2 L i n e S p a r k l i n e s _ V F 1 0 2 2 0 6 5 4 0 ُ1\/fO(uh��vO�p�1 7 9 6 6 7 < / B o o k M a r k E x i t N a m e > < B o o k M a r k E n t r y P o s i t i o n > 1 7 7 7 0 0 < / B o o k M a r k E n t r y P o s i t i o n > < B o o k M a r k E x i t P o s i t i o n > 1 7 9 6 6 7 < / B o o k M a r k E x i t P o s i t i o n > < / C a p t i o n I t e m > < C a p t i o n I t e m > < I n t e r n a l I d > a 0 b 4 0 3 7 7 - 8 5 d 2 - 4 c c 1 - 9 a d 1 - a 2 6 9 c 3 8 9 b 8 c 9 < / I n t e r n a l I d > < N a m e > M o v i e 2 L i n e S p a r k l i n e s _ V F 1 0 2 2 0 6 5 4 0 sS�`�S�N(W�NT�m�R�fYpenc����`O�VO�X��N�S f�e�X�vpenc01 7 9 7 6 7 1 8 9 0 3 3 < / N a m e > < T e x t > sS�`�S�N(W�NT�m�R�fYpenc����`O�VO�X��N�S f�e�X�vpenc0< / T e x t > < B o o k M a r k E n t r y N a m e > M o v i e 2 L i n e S p a r k l i n e s _ V F 1 0 2 2 0 6 5 4 0 sS�`�S�N(W�NT�m�R�fYpenc����`O�VO�X��N�S f�e�X�vpenc01 7 9 7 6 7 < / B o o k M a r k E n t r y N a m e > < B o o k M a r k E x i t N a m e > M o v i e 2 L i n e S p a r k l i n e s _ V F 1 0 2 2 0 6 5 4 0 sS�`�S�N(W�NT�m�R�fYpenc����`O�VO�X��N�S f�e�X�vpenc01 8 9 0 3 3 < / B o o k M a r k E x i t N a m e > < B o o k M a r k E n t r y P o s i t i o n > 1 7 9 7 6 7 < / B o o k M a r k E n t r y P o s i t i o n > < B o o k M a r k E x i t P o s i t i o n > 1 8 9 0 3 3 < / B o o k M a r k E x i t P o s i t i o n > < / C a p t i o n I t e m > < C a p t i o n I t e m > < I n t e r n a l I d > 8 3 c 2 0 f 1 8 - a b 3 1 - 4 b d 5 - 8 5 3 5 - 7 2 6 0 e 3 b 3 2 5 c f < / I n t e r n a l I d > < N a m e > M o v i e 2 L i n e S p a r k l i n e s _ V F 1 0 2 2 0 6 5 4 0 b^g��`O�V
N�vT*Nؚ�p�TNO�p�f�R���v01 8 9 1 3 3 1 9 3 1 6 7 < / N a m e > < T e x t > b^g��`O�V
N�vT*Nؚ�p�TNO�p�f�R���v0< / T e x t > < B o o k M a r k E n t r y N a m e > M o v i e 2 L i n e S p a r k l i n e s _ V F 1 0 2 2 0 6 5 4 0 b^g��`O�V
N�vT*Nؚ�p�TNO�p�f�R���v01 8 9 1 3 3 < / B o o k M a r k E n t r y N a m e > < B o o k M a r k E x i t N a m e > M o v i e 2 L i n e S p a r k l i n e s _ V F 1 0 2 2 0 6 5 4 0 b^g��`O�V
N�vT*Nؚ�p�TNO�p�f�R���v01 9 3 1 6 7 < / B o o k M a r k E x i t N a m e > < B o o k M a r k E n t r y P o s i t i o n > 1 8 9 1 3 3 < / B o o k M a r k E n t r y P o s i t i o n > < B o o k M a r k E x i t P o s i t i o n > 1 9 3 1 6 7 < / B o o k M a r k E x i t P o s i t i o n > < / C a p t i o n I t e m > < C a p t i o n I t e m > < I n t e r n a l I d > f 3 a c c 5 f d - 2 8 4 3 - 4 8 a c - a 4 1 2 - b e e 6 5 a f a f a a 1 < / I n t e r n a l I d > < N a m e > M o v i e 2 L i n e S p a r k l i n e s _ V F 1 0 2 2 0 6 5 4 0 (W ���� 	�y�aS
N�v >f:y �~-N��c�O�NY*N	�y�01 9 3 2 6 7 1 9 7 7 3 3 < / N a m e > < T e x t > (W ���� 	�y�aS
N�v >f:y �~-N��c�O�NY*N	�y�0< / T e x t > < B o o k M a r k E n t r y N a m e > M o v i e 2 L i n e S p a r k l i n e s _ V F 1 0 2 2 0 6 5 4 0 (W ���� 	�y�aS
N�v >f:y �~-N��c�O�NY*N	�y�01 9 3 2 6 7 < / B o o k M a r k E n t r y N a m e > < B o o k M a r k E x i t N a m e > M o v i e 2 L i n e S p a r k l i n e s _ V F 1 0 2 2 0 6 5 4 0 (W ���� 	�y�aS
N�v >f:y �~-N��c�O�NY*N	�y�01 9 7 7 3 3 < / B o o k M a r k E x i t N a m e > < B o o k M a r k E n t r y P o s i t i o n > 1 9 3 2 6 7 < / B o o k M a r k E n t r y P o s i t i o n > < B o o k M a r k E x i t P o s i t i o n > 1 9 7 7 3 3 < / B o o k M a r k E x i t P o s i t i o n > < / C a p t i o n I t e m > < C a p t i o n I t e m > < I n t e r n a l I d > 1 c b 7 8 0 c f - c a 6 9 - 4 e b f - a a 1 6 - b 2 f 3 6 1 2 7 d f 2 a < / I n t e r n a l I d > < N a m e > M o v i e 2 L i n e S p a r k l i n e s _ V F 1 0 2 2 0 6 5 4 0 �s(W����[R�laNG R-N�v��`O�V��V:Nb��ۏL�ُ�N�f9e�N01 9 7 8 3 3 2 0 3 0 0 0 < / N a m e > < T e x t > �s(W����[R�laN  G   R-N�v��`O�V��V:Nb��ۏL�ُ�N�f9e�N0< / T e x t > < B o o k M a r k E n t r y N a m e > M o v i e 2 L i n e S p a r k l i n e s _ V F 1 0 2 2 0 6 5 4 0 �s(W����[R�laNG R-N�v��`O�V��V:Nb��ۏL�ُ�N�f9e�N01 9 7 8 3 3 < / B o o k M a r k E n t r y N a m e > < B o o k M a r k E x i t N a m e > M o v i e 2 L i n e S p a r k l i n e s _ V F 1 0 2 2 0 6 5 4 0 �s(W����[R�laNG R-N�v��`O�V��V:Nb��ۏL�ُ�N�f9e�N02 0 3 0 0 0 < / B o o k M a r k E x i t N a m e > < B o o k M a r k E n t r y P o s i t i o n > 1 9 7 8 3 3 < / B o o k M a r k E n t r y P o s i t i o n > < B o o k M a r k E x i t P o s i t i o n > 2 0 3 0 0 0 < / B o o k M a r k E x i t P o s i t i o n > < / C a p t i o n I t e m > < C a p t i o n I t e m > < I n t e r n a l I d > 5 e 3 1 e 3 7 f - 7 8 0 b - 4 9 0 7 - 9 0 6 d - 0 4 e f c 2 b c 7 0 1 1 < / I n t e r n a l I d > < N a m e > M o v i e 2 L i n e S p a r k l i n e s _ V F 1 0 2 2 0 6 5 4 0 b�S�N	��b>f:y ؚ�p �T NO�p 02 0 3 1 0 0 2 0 7 8 6 7 < / N a m e > < T e x t > b�S�N	��b>f:y ؚ�p �T NO�p 0< / T e x t > < B o o k M a r k E n t r y N a m e > M o v i e 2 L i n e S p a r k l i n e s _ V F 1 0 2 2 0 6 5 4 0 b�S�N	��b>f:y ؚ�p �T NO�p 02 0 3 1 0 0 < / B o o k M a r k E n t r y N a m e > < B o o k M a r k E x i t N a m e > M o v i e 2 L i n e S p a r k l i n e s _ V F 1 0 2 2 0 6 5 4 0 b�S�N	��b>f:y ؚ�p �T NO�p 02 0 7 8 6 7 < / B o o k M a r k E x i t N a m e > < B o o k M a r k E n t r y P o s i t i o n > 2 0 3 1 0 0 < / B o o k M a r k E n t r y P o s i t i o n > < B o o k M a r k E x i t P o s i t i o n > 2 0 7 8 6 7 < / B o o k M a r k E x i t P o s i t i o n > < / C a p t i o n I t e m > < C a p t i o n I t e m > < I n t e r n a l I d > 1 5 5 4 f b c 9 - 8 9 2 8 - 4 f 5 9 - a e 1 9 - 8 7 9 9 f a 9 4 a 4 0 d < / I n t e r n a l I d > < N a m e > M o v i e 2 L i n e S p a r k l i n e s _ V F 1 0 2 2 0 6 5 4 0 b��b�S�N9e:N	��b ���p �T >\�p 02 0 7 9 6 7 2 1 2 0 3 3 < / N a m e > < T e x t > b��b�S�N9e:N	��b ���p �T >\�p 0< / T e x t > < B o o k M a r k E n t r y N a m e > M o v i e 2 L i n e S p a r k l i n e s _ V F 1 0 2 2 0 6 5 4 0 b��b�S�N9e:N	��b ���p �T >\�p 02 0 7 9 6 7 < / B o o k M a r k E n t r y N a m e > < B o o k M a r k E x i t N a m e > M o v i e 2 L i n e S p a r k l i n e s _ V F 1 0 2 2 0 6 5 4 0 b��b�S�N9e:N	��b ���p �T >\�p 02 1 2 0 3 3 < / B o o k M a r k E x i t N a m e > < B o o k M a r k E n t r y P o s i t i o n > 2 0 7 9 6 7 < / B o o k M a r k E n t r y P o s i t i o n > < B o o k M a r k E x i t P o s i t i o n > 2 1 2 0 3 3 < / B o o k M a r k E x i t P o s i t i o n > < / C a p t i o n I t e m > < C a p t i o n I t e m > < I n t e r n a l I d > 1 c 7 6 a 9 f a - c 3 4 1 - 4 9 f 9 - a c 0 c - f b f 4 a 6 6 8 c c 3 a < / I n t e r n a l I d > < N a m e > M o v i e 2 L i n e S p a r k l i n e s _ V F 1 0 2 2 0 6 5 4 0 b؏�S�N	��b h�� �ُ�eO���[�k*Ng�N>f:y�Q*NW�p02 1 2 1 3 3 2 1 7 2 3 3 < / N a m e > < T e x t > b؏�S�N	��b h�� �ُ�eO���[�k*Ng�N>f:y�Q*NW�p0< / T e x t > < B o o k M a r k E n t r y N a m e > M o v i e 2 L i n e S p a r k l i n e s _ V F 1 0 2 2 0 6 5 4 0 b؏�S�N	��b h�� �ُ�eO���[�k*Ng�N>f:y�Q*NW�p02 1 2 1 3 3 < / B o o k M a r k E n t r y N a m e > < B o o k M a r k E x i t N a m e > M o v i e 2 L i n e S p a r k l i n e s _ V F 1 0 2 2 0 6 5 4 0 b؏�S�N	��b h�� �ُ�eO���[�k*Ng�N>f:y�Q*NW�p02 1 7 2 3 3 < / B o o k M a r k E x i t N a m e > < B o o k M a r k E n t r y P o s i t i o n > 2 1 2 1 3 3 < / B o o k M a r k E n t r y P o s i t i o n > < B o o k M a r k E x i t P o s i t i o n > 2 1 7 2 3 3 < / B o o k M a r k E x i t P o s i t i o n > < / C a p t i o n I t e m > < C a p t i o n I t e m > < I n t e r n a l I d > f b b 3 b 5 0 9 - 2 b 0 7 - 4 d 1 d - 9 4 9 e - a a 1 4 d a a e 6 4 7 e < / I n t e r n a l I d > < N a m e > M o v i e 2 L i n e S p a r k l i n e s _ V F 1 0 2 2 0 6 5 4 0 b�_�U"kُ�y�e_��Vdk^g�OYuُ�y��n02 1 7 3 3 3 2 2 1 6 0 0 < / N a m e > < T e x t > b�_�U"kُ�y�e_��Vdk^g�OYuُ�y��n0< / T e x t > < B o o k M a r k E n t r y N a m e > M o v i e 2 L i n e S p a r k l i n e s _ V F 1 0 2 2 0 6 5 4 0 b�_�U"kُ�y�e_��Vdk^g�OYuُ�y��n02 1 7 3 3 3 < / B o o k M a r k E n t r y N a m e > < B o o k M a r k E x i t N a m e > M o v i e 2 L i n e S p a r k l i n e s _ V F 1 0 2 2 0 6 5 4 0 b�_�U"kُ�y�e_��Vdk^g�OYuُ�y��n02 2 1 6 0 0 < / B o o k M a r k E x i t N a m e > < B o o k M a r k E n t r y P o s i t i o n > 2 1 7 3 3 3 < / B o o k M a r k E n t r y P o s i t i o n > < B o o k M a r k E x i t P o s i t i o n > 2 2 1 6 0 0 < / B o o k M a r k E x i t P o s i t i o n > < / C a p t i o n I t e m > < C a p t i o n I t e m > < I n t e r n a l I d > d e 3 9 f 7 2 8 - 8 0 e 9 - 4 9 0 8 - 8 f f 3 - b e a 4 a 8 9 2 8 3 a 7 < / I n t e r n a l I d > < N a m e > M o v i e 2 L i n e S p a r k l i n e s _ V F 1 0 2 2 0 6 5 4 0 (WdkY�v 7h_ �~-N�b�s(W�S�N	��b��r��_N1\/f:N�b�~��`O�V	��bNT�v7h_02 2 1 7 0 0 2 2 8 6 0 0 < / N a m e > < T e x t > (WdkY�v 7h_ �~-N�  b�s(W�S�N	��b��r��_N1\/f:N�b�~��`O�V	��bNT�v7h_0< / T e x t > < B o o k M a r k E n t r y N a m e > M o v i e 2 L i n e S p a r k l i n e s _ V F 1 0 2 2 0 6 5 4 0 (WdkY�v 7h_ �~-N�b�s(W�S�N	��b��r��_N1\/f:N�b�~��`O�V	��bNT�v7h_02 2 1 7 0 0 < / B o o k M a r k E n t r y N a m e > < B o o k M a r k E x i t N a m e > M o v i e 2 L i n e S p a r k l i n e s _ V F 1 0 2 2 0 6 5 4 0 (WdkY�v 7h_ �~-N�b�s(W�S�N	��b��r��_N1\/f:N�b�~��`O�V	��bNT�v7h_02 2 8 6 0 0 < / B o o k M a r k E x i t N a m e > < B o o k M a r k E n t r y P o s i t i o n > 2 2 1 7 0 0 < / B o o k M a r k E n t r y P o s i t i o n > < B o o k M a r k E x i t P o s i t i o n > 2 2 8 6 0 0 < / B o o k M a r k E x i t P o s i t i o n > < / C a p t i o n I t e m > < C a p t i o n I t e m > < I n t e r n a l I d > 4 e 0 9 6 e 8 a - c 4 d e - 4 3 7 6 - 9 c 8 f - f 5 b b d b c 7 5 4 4 8 < / I n t e r n a l I d > < N a m e > M o v i e 2 L i n e S p a r k l i n e s _ V F 1 0 2 2 0 6 5 4 0 b�`b�^�	��bُ*N&^	g���~r�h���v7h_02 2 8 7 0 0 2 3 2 6 0 0 < / N a m e > < T e x t > b�`b�^�	��bُ*N&^	g���~r�h���v7h_0< / T e x t > < B o o k M a r k E n t r y N a m e > M o v i e 2 L i n e S p a r k l i n e s _ V F 1 0 2 2 0 6 5 4 0 b�`b�^�	��bُ*N&^	g���~r�h���v7h_02 2 8 7 0 0 < / B o o k M a r k E n t r y N a m e > < B o o k M a r k E x i t N a m e > M o v i e 2 L i n e S p a r k l i n e s _ V F 1 0 2 2 0 6 5 4 0 b�`b�^�	��bُ*N&^	g���~r�h���v7h_02 3 2 6 0 0 < / B o o k M a r k E x i t N a m e > < B o o k M a r k E n t r y P o s i t i o n > 2 2 8 7 0 0 < / B o o k M a r k E n t r y P o s i t i o n > < B o o k M a r k E x i t P o s i t i o n > 2 3 2 6 0 0 < / B o o k M a r k E x i t P o s i t i o n > < / C a p t i o n I t e m > < C a p t i o n I t e m > < I n t e r n a l I d > f d 7 9 f 0 e c - f b 8 2 - 4 4 4 8 - b 4 3 1 - f f 9 d 9 b 1 8 e 1 a c < / I n t e r n a l I d > < N a m e > M o v i e 2 L i n e S p a r k l i n e s _ V F 1 0 2 2 0 6 5 4 0 �Y�g?aa�v݋�_N�S�NNO(u�]�~R�^}Y�v���N7h_�2 3 2 7 0 0 2 3 7 0 6 7 < / N a m e > < T e x t > �Y�g?aa�v݋�_N�S�NNO(u�]�~R�^}Y�v���N7h_�< / T e x t > < B o o k M a r k E n t r y N a m e > M o v i e 2 L i n e S p a r k l i n e s _ V F 1 0 2 2 0 6 5 4 0 �Y�g?aa�v݋�_N�S�NNO(u�]�~R�^}Y�v���N7h_�2 3 2 7 0 0 < / B o o k M a r k E n t r y N a m e > < B o o k M a r k E x i t N a m e > M o v i e 2 L i n e S p a r k l i n e s _ V F 1 0 2 2 0 6 5 4 0 �Y�g?aa�v݋�_N�S�NNO(u�]�~R�^}Y�v���N7h_�2 3 7 0 6 7 < / B o o k M a r k E x i t N a m e > < B o o k M a r k E n t r y P o s i t i o n > 2 3 2 7 0 0 < / B o o k M a r k E n t r y P o s i t i o n > < B o o k M a r k E x i t P o s i t i o n > 2 3 7 0 6 7 < / B o o k M a r k E x i t P o s i t i o n > < / C a p t i o n I t e m > < C a p t i o n I t e m > < I n t e r n a l I d > 1 3 5 0 f b e f - 3 f 4 6 - 4 0 7 d - 8 3 f 8 - 9 5 f 4 6 1 9 4 8 f 1 8 < / I n t e r n a l I d > < N a m e > M o v i e 2 L i n e S p a r k l i n e s _ V F 1 0 2 2 0 6 5 4 0 ��S�N������]�v��`O�V��r�0:Ndk�bUS�QdkY�v ��`O�V��r� �2 3 7 1 6 7 2 4 2 5 0 0 < / N a m e > < T e x t > ��S�N������]�v��`O�V��r�0:Ndk�bUS�QdkY�v ��`O�V��r� �< / T e x t > < B o o k M a r k E n t r y N a m e > M o v i e 2 L i n e S p a r k l i n e s _ V F 1 0 2 2 0 6 5 4 0 ��S�N������]�v��`O�V��r�0:Ndk�bUS�QdkY�v ��`O�V��r� �2 3 7 1 6 7 < / B o o k M a r k E n t r y N a m e > < B o o k M a r k E x i t N a m e > M o v i e 2 L i n e S p a r k l i n e s _ V F 1 0 2 2 0 6 5 4 0 ��S�N������]�v��`O�V��r�0:Ndk�bUS�QdkY�v ��`O�V��r� �2 4 2 5 0 0 < / B o o k M a r k E x i t N a m e > < B o o k M a r k E n t r y P o s i t i o n > 2 3 7 1 6 7 < / B o o k M a r k E n t r y P o s i t i o n > < B o o k M a r k E x i t P o s i t i o n > 2 4 2 5 0 0 < / B o o k M a r k E x i t P o s i t i o n > < / C a p t i o n I t e m > < C a p t i o n I t e m > < I n t e r n a l I d > 7 2 b c f 2 5 5 - 4 e 3 3 - 4 f f 6 - 9 d f c - b b 6 6 c 8 1 5 d 9 e 7 < / I n t e r n a l I d > < N a m e > M o v i e 2 L i n e S p a r k l i n e s _ V F 1 0 2 2 0 6 5 4 0 6qTbw NN�b^g��`O�V�v��r�^�8^�m��Vdk	��b ўr� 02 4 2 6 0 0 2 4 8 0 3 3 < / N a m e > < T e x t > 6qTbw NN�b^g��`O�V�v��r�^�8^�m��Vdk	��b ўr� 0< / T e x t > < B o o k M a r k E n t r y N a m e > M o v i e 2 L i n e S p a r k l i n e s _ V F 1 0 2 2 0 6 5 4 0 6qTbw NN�b^g��`O�V�v��r�^�8^�m��Vdk	��b ўr� 02 4 2 6 0 0 < / B o o k M a r k E n t r y N a m e > < B o o k M a r k E x i t N a m e > M o v i e 2 L i n e S p a r k l i n e s _ V F 1 0 2 2 0 6 5 4 0 6qTbw NN�b^g��`O�V�v��r�^�8^�m��Vdk	��b ўr� 02 4 8 0 3 3 < / B o o k M a r k E x i t N a m e > < B o o k M a r k E n t r y P o s i t i o n > 2 4 2 6 0 0 < / B o o k M a r k E n t r y P o s i t i o n > < B o o k M a r k E x i t P o s i t i o n > 2 4 8 0 3 3 < / B o o k M a r k E x i t P o s i t i o n > < / C a p t i o n I t e m > < C a p t i o n I t e m > < I n t e r n a l I d > d a 4 0 a 2 c 5 - b d a f - 4 d b 1 - a 0 f 3 - d f b 8 f 0 e 1 4 f a 0 < / I n t e r n a l I d > < N a m e > M o v i e 2 L i n e S p a r k l i n e s _ V F 1 0 2 2 0 6 5 4 0 ؏�S�N:Nh��	��b��r��b^gO(u�~r���Vdk�OYu��r�N�R02 4 8 1 3 3 2 5 3 9 3 3 < / N a m e > < T e x t > ؏�S�N:Nh��	��b��r��b^gO(u�~r���Vdk�OYu��r�N�R0< / T e x t > < B o o k M a r k E n t r y N a m e > M o v i e 2 L i n e S p a r k l i n e s _ V F 1 0 2 2 0 6 5 4 0 ؏�S�N:Nh��	��b��r��b^gO(u�~r���Vdk�OYu��r�N�R02 4 8 1 3 3 < / B o o k M a r k E n t r y N a m e > < B o o k M a r k E x i t N a m e > M o v i e 2 L i n e S p a r k l i n e s _ V F 1 0 2 2 0 6 5 4 0 ؏�S�N:Nh��	��b��r��b^gO(u�~r���Vdk�OYu��r�N�R02 5 3 9 3 3 < / B o o k M a r k E x i t N a m e > < B o o k M a r k E n t r y P o s i t i o n > 2 4 8 1 3 3 < / B o o k M a r k E n t r y P o s i t i o n > < B o o k M a r k E x i t P o s i t i o n > 2 5 3 9 3 3 < / B o o k M a r k E x i t P o s i t i o n > < / C a p t i o n I t e m > < C a p t i o n I t e m > < I n t e r n a l I d > a 5 6 9 9 1 2 6 - c 3 c 2 - 4 d d 9 - 9 0 2 d - 8 c 4 5 2 2 b 1 1 0 4 d < / I n t e r n a l I d > < N a m e > M o v i e 2 L i n e S p a r k l i n e s _ V F 1 0 2 2 0 6 5 4 0 �s(W�؏�S�N�f9e��`O�V�v�|�~�O��`O�V�f�R���v02 5 4 0 3 3 2 5 8 9 3 3 < / N a m e > < T e x t > �s(W�؏�S�N�f9e��`O�V�v�|�~�O��`O�V�f�R���v0< / T e x t > < B o o k M a r k E n t r y N a m e > M o v i e 2 L i n e S p a r k l i n e s _ V F 1 0 2 2 0 6 5 4 0 �s(W�؏�S�N�f9e��`O�V�v�|�~�O��`O�V�f�R���v02 5 4 0 3 3 < / B o o k M a r k E n t r y N a m e > < B o o k M a r k E x i t N a m e > M o v i e 2 L i n e S p a r k l i n e s _ V F 1 0 2 2 0 6 5 4 0 �s(W�؏�S�N�f9e��`O�V�v�|�~�O��`O�V�f�R���v02 5 8 9 3 3 < / B o o k M a r k E x i t N a m e > < B o o k M a r k E n t r y P o s i t i o n > 2 5 4 0 3 3 < / B o o k M a r k E n t r y P o s i t i o n > < B o o k M a r k E x i t P o s i t i o n > 2 5 8 9 3 3 < / B o o k M a r k E x i t P o s i t i o n > < / C a p t i o n I t e m > < C a p t i o n I t e m > < I n t e r n a l I d > f f 2 d e 3 4 5 - 9 1 6 a - 4 a e 4 - 8 b d 6 - 5 7 3 3 e 5 b 5 2 0 0 f < / I n t e r n a l I d > < N a m e > M o v i e 2 L i n e S p a r k l i n e s _ V F 1 0 2 2 0 6 5 4 0 �VdkbUS�Q ��`O�V��r� � �|�~ 	�y�1\(WNb�02 5 9 0 3 3 2 6 3 6 0 0 < / N a m e > < T e x t > �VdkbUS�Q ��`O�V��r� � �|�~ 	�y�1\(WNb�0< / T e x t > < B o o k M a r k E n t r y N a m e > M o v i e 2 L i n e S p a r k l i n e s _ V F 1 0 2 2 0 6 5 4 0 �VdkbUS�Q ��`O�V��r� � �|�~ 	�y�1\(WNb�02 5 9 0 3 3 < / B o o k M a r k E n t r y N a m e > < B o o k M a r k E x i t N a m e > M o v i e 2 L i n e S p a r k l i n e s _ V F 1 0 2 2 0 6 5 4 0 �VdkbUS�Q ��`O�V��r� � �|�~ 	�y�1\(WNb�02 6 3 6 0 0 < / B o o k M a r k E x i t N a m e > < B o o k M a r k E n t r y P o s i t i o n > 2 5 9 0 3 3 < / B o o k M a r k E n t r y P o s i t i o n > < B o o k M a r k E x i t P o s i t i o n > 2 6 3 6 0 0 < / B o o k M a r k E x i t P o s i t i o n > < / C a p t i o n I t e m > < C a p t i o n I t e m > < I n t e r n a l I d > 0 9 e 4 9 c 5 a - 8 8 5 f - 4 7 3 6 - 9 4 8 f - e 9 b 9 8 7 c 8 8 b 7 8 < / I n t e r n a l I d > < N a m e > M o v i e 2 L i n e S p a r k l i n e s _ V F 1 0 2 2 0 6 5 4 0 �vMR�|�~/f0 . 7 5 �x0b�`\Ջ��n:N2 6 3 7 0 0 2 7 0 3 0 0 < / N a m e > < T e x t > �vMR�|�~/f  0 . 7 5   �x0b�`\Ջ��n:N  1 . 5   �x�wwO/f�NHN7hP[0< / T e x t > < B o o k M a r k E n t r y N a m e > M o v i e 2 L i n e S p a r k l i n e s _ V F 1 0 2 2 0 6 5 4 0 �vMR�|�~/f0 . 7 5 �x0b�`\Ջ��n:N2 6 3 7 0 0 < / B o o k M a r k E n t r y N a m e > < B o o k M a r k E x i t N a m e > M o v i e 2 L i n e S p a r k l i n e s _ V F 1 0 2 2 0 6 5 4 0 �vMR�|�~/f0 . 7 5 �x0b�`\Ջ��n:N2 7 0 3 0 0 < / B o o k M a r k E x i t N a m e > < B o o k M a r k E n t r y P o s i t i o n > 2 6 3 7 0 0 < / B o o k M a r k E n t r y P o s i t i o n > < B o o k M a r k E x i t P o s i t i o n > 2 7 0 3 0 0 < / B o o k M a r k E x i t P o s i t i o n > < / C a p t i o n I t e m > < C a p t i o n I t e m > < I n t e r n a l I d > 8 f 4 7 6 e 6 0 - 6 3 8 8 - 4 c c 7 - b 3 7 1 - e c 2 b d b 3 4 7 8 0 1 < / I n t e r n a l I d > < N a m e > M o v i e 2 L i n e S p a r k l i n e s _ V F 1 0 2 2 0 6 5 4 0 dk�e��`O�V�f�R���v��Vdkb�OYuُ�y��n02 7 0 4 0 0 2 7 4 0 3 3 < / N a m e > < T e x t > dk�e��`O�V�f�R���v��Vdkb�OYuُ�y��n0< / T e x t > < B o o k M a r k E n t r y N a m e > M o v i e 2 L i n e S p a r k l i n e s _ V F 1 0 2 2 0 6 5 4 0 dk�e��`O�V�f�R���v��Vdkb�OYuُ�y��n02 7 0 4 0 0 < / B o o k M a r k E n t r y N a m e > < B o o k M a r k E x i t N a m e > M o v i e 2 L i n e S p a r k l i n e s _ V F 1 0 2 2 0 6 5 4 0 dk�e��`O�V�f�R���v��Vdkb�OYuُ�y��n02 7 4 0 3 3 < / B o o k M a r k E x i t N a m e > < B o o k M a r k E n t r y P o s i t i o n > 2 7 0 4 0 0 < / B o o k M a r k E n t r y P o s i t i o n > < B o o k M a r k E x i t P o s i t i o n > 2 7 4 0 3 3 < / B o o k M a r k E x i t P o s i t i o n > < / C a p t i o n I t e m > < C a p t i o n I t e m > < I n t e r n a l I d > a b b 5 a a d e - b 3 4 7 - 4 6 9 a - 8 0 1 a - e b 8 c 0 d 6 7 7 f 5 6 < / I n t e r n a l I d > < N a m e > M o v i e 2 L i n e S p a r k l i n e s _ V F 1 0 2 2 0 6 5 4 0 N N��\f[`N�gb_��`O�V02 7 4 1 3 3 2 7 6 4 3 3 < / N a m e > < T e x t > N N��\f[`N�gb_��`O�V0< / T e x t > < B o o k M a r k E n t r y N a m e > M o v i e 2 L i n e S p a r k l i n e s _ V F 1 0 2 2 0 6 5 4 0 N N��\f[`N�gb_��`O�V02 7 4 1 3 3 < / B o o k M a r k E n t r y N a m e > < B o o k M a r k E x i t N a m e > M o v i e 2 L i n e S p a r k l i n e s _ V F 1 0 2 2 0 6 5 4 0 N N��\f[`N�gb_��`O�V02 7 6 4 3 3 < / B o o k M a r k E x i t N a m e > < B o o k M a r k E n t r y P o s i t i o n > 2 7 4 1 3 3 < / B o o k M a r k E n t r y P o s i t i o n > < B o o k M a r k E x i t P o s i t i o n > 2 7 6 4 3 3 < / B o o k M a r k E x i t P o s i t i o n > < / C a p t i o n I t e m > < / C a p t i o n I t e m s > < / C a p t i o n I t e m s L i s t > 
</file>

<file path=customXml/item6.xml>��< ? x m l   v e r s i o n = " 1 . 0 "   e n c o d i n g = " u t f - 1 6 " ? > < C a p t i o n I t e m s L i s t   x m l n s : x s d = " h t t p : / / w w w . w 3 . o r g / 2 0 0 1 / X M L S c h e m a "   x m l n s : x s i = " h t t p : / / w w w . w 3 . o r g / 2 0 0 1 / X M L S c h e m a - i n s t a n c e " > < I d > 2 f 8 f d b 4 3 - 7 b e 4 - 4 5 c b - b e 8 b - 3 0 f 1 8 0 a 7 b 8 1 b < / I d > < C a p t i o n I t e m s > < C a p t i o n I t e m > < I n t e r n a l I d > 4 b 1 2 5 2 2 0 - 2 a 5 d - 4 6 3 2 - b 5 d 0 - 4 d 2 0 1 7 3 b 0 7 7 4 < / I n t e r n a l I d > < N a m e > M o v i e 3 C o l u m n s p a r k l i n e s _ V F 1 0 2 2 0 6 5 4 4 ُ/fW�e�eFU8�lQ�S�V*Nc[�^�Q(WNT0W:S�v N�Npenc06 2 3 3 1 1 0 3 3 < / N a m e > < T e x t > ُ/fW�e�eFU8�lQ�S�V*Nc[�^�Q(WNT0W:S�v N�Npenc0< / T e x t > < B o o k M a r k E n t r y N a m e > M o v i e 3 C o l u m n s p a r k l i n e s _ V F 1 0 2 2 0 6 5 4 4 ُ/fW�e�eFU8�lQ�S�V*Nc[�^�Q(WNT0W:S�v N�Npenc06 2 3 3 < / B o o k M a r k E n t r y N a m e > < B o o k M a r k E x i t N a m e > M o v i e 3 C o l u m n s p a r k l i n e s _ V F 1 0 2 2 0 6 5 4 4 ُ/fW�e�eFU8�lQ�S�V*Nc[�^�Q(WNT0W:S�v N�Npenc01 1 0 3 3 < / B o o k M a r k E x i t N a m e > < B o o k M a r k E n t r y P o s i t i o n > 6 2 3 3 < / B o o k M a r k E n t r y P o s i t i o n > < B o o k M a r k E x i t P o s i t i o n > 1 1 0 3 3 < / B o o k M a r k E x i t P o s i t i o n > < / C a p t i o n I t e m > < C a p t i o n I t e m > < I n t e r n a l I d > 5 3 f 3 0 0 5 8 - 6 3 f 1 - 4 a 7 9 - 8 0 b 4 - 3 0 7 1 e 8 7 5 a 0 b 3 < / I n t e r n a l I d > < N a m e > M o v i e 3 C o l u m n s p a r k l i n e s _ V F 1 0 2 2 0 6 5 4 4 US�Qُ̑�vG 4 USCQ<hv^�b�R �h�US�Q �ceQ 	�y�aS�ُ!kb	��b �gb_�V 01 1 1 3 3 1 8 9 6 7 < / N a m e > < T e x t > US�Qُ̑�v  G 4   USCQ<hv^�b�R �h�US�Q �ceQ 	�y�aS�ُ!kb	��b �gb_�V 0< / T e x t > < B o o k M a r k E n t r y N a m e > M o v i e 3 C o l u m n s p a r k l i n e s _ V F 1 0 2 2 0 6 5 4 4 US�Qُ̑�vG 4 USCQ<hv^�b�R �h�US�Q �ceQ 	�y�aS�ُ!kb	��b �gb_�V 01 1 1 3 3 < / B o o k M a r k E n t r y N a m e > < B o o k M a r k E x i t N a m e > M o v i e 3 C o l u m n s p a r k l i n e s _ V F 1 0 2 2 0 6 5 4 4 US�Qُ̑�vG 4 USCQ<hv^�b�R �h�US�Q �ceQ 	�y�aS�ُ!kb	��b �gb_�V 01 8 9 6 7 < / B o o k M a r k E x i t N a m e > < B o o k M a r k E n t r y P o s i t i o n > 1 1 1 3 3 < / B o o k M a r k E n t r y P o s i t i o n > < B o o k M a r k E x i t P o s i t i o n > 1 8 9 6 7 < / B o o k M a r k E x i t P o s i t i o n > < / C a p t i o n I t e m > < C a p t i o n I t e m > < I n t e r n a l I d > a 8 b 7 c 4 8 9 - 8 2 8 3 - 4 c 2 2 - 9 c 7 2 - c 2 f a 9 e e c 1 2 4 9 < / I n t e r n a l I d > < N a m e > M o v i e 3 C o l u m n s p a r k l i n e s _ V F 1 0 2 2 0 6 5 4 4 b ���	��b�gb_��`O�V�vpenc��V01 9 0 6 7 2 3 3 0 0 < / N a m e > < T e x t > b ���	��b�gb_��`O�V�vpenc��V0< / T e x t > < B o o k M a r k E n t r y N a m e > M o v i e 3 C o l u m n s p a r k l i n e s _ V F 1 0 2 2 0 6 5 4 4 b ���	��b�gb_��`O�V�vpenc��V01 9 0 6 7 < / B o o k M a r k E n t r y N a m e > < B o o k M a r k E x i t N a m e > M o v i e 3 C o l u m n s p a r k l i n e s _ V F 1 0 2 2 0 6 5 4 4 b ���	��b�gb_��`O�V�vpenc��V02 3 3 0 0 < / B o o k M a r k E x i t N a m e > < B o o k M a r k E n t r y P o s i t i o n > 1 9 0 6 7 < / B o o k M a r k E n t r y P o s i t i o n > < B o o k M a r k E x i t P o s i t i o n > 2 3 3 0 0 < / B o o k M a r k E x i t P o s i t i o n > < / C a p t i o n I t e m > < C a p t i o n I t e m > < I n t e r n a l I d > 0 f 8 e 7 f 5 6 - e 6 a 9 - 4 5 5 6 - b 1 2 b - 6 c 9 4 0 e 5 d d 4 5 b < / I n t e r n a l I d > < N a m e > M o v i e 3 C o l u m n s p a r k l i n e s _ V F 1 0 2 2 0 6 5 4 4 b�S ���US�Qُ*NUSCQ<hv^�b�R �h�1\�S�N	��bُ̑�v@b	gpenc02 3 4 0 0 2 8 7 3 3 < / N a m e > < T e x t > b�S ���US�Qُ*NUSCQ<hv^�b�R �h�1\�S�N	��bُ̑�v@b	gpenc0< / T e x t > < B o o k M a r k E n t r y N a m e > M o v i e 3 C o l u m n s p a r k l i n e s _ V F 1 0 2 2 0 6 5 4 4 b�S ���US�Qُ*NUSCQ<hv^�b�R �h�1\�S�N	��bُ̑�v@b	gpenc02 3 4 0 0 < / B o o k M a r k E n t r y N a m e > < B o o k M a r k E x i t N a m e > M o v i e 3 C o l u m n s p a r k l i n e s _ V F 1 0 2 2 0 6 5 4 4 b�S ���US�Qُ*NUSCQ<hv^�b�R �h�1\�S�N	��bُ̑�v@b	gpenc02 8 7 3 3 < / B o o k M a r k E x i t N a m e > < B o o k M a r k E n t r y P o s i t i o n > 2 3 4 0 0 < / B o o k M a r k E n t r y P o s i t i o n > < B o o k M a r k E x i t P o s i t i o n > 2 8 7 3 3 < / B o o k M a r k E x i t P o s i t i o n > < / C a p t i o n I t e m > < C a p t i o n I t e m > < I n t e r n a l I d > 8 0 b e 5 8 c 3 - 0 d d f - 4 3 6 8 - a 1 a 3 - 2 d 7 3 a 2 1 c 8 e c c < / I n t e r n a l I d > < N a m e > M o v i e 3 C o l u m n s p a r k l i n e s _ V F 1 0 2 2 0 6 5 4 4 �cNegUS�Q nx�[ 02 8 8 3 3 3 0 2 3 3 < / N a m e > < T e x t > �cNegUS�Q nx�[ 0< / T e x t > < B o o k M a r k E n t r y N a m e > M o v i e 3 C o l u m n s p a r k l i n e s _ V F 1 0 2 2 0 6 5 4 4 �cNegUS�Q nx�[ 02 8 8 3 3 < / B o o k M a r k E n t r y N a m e > < B o o k M a r k E x i t N a m e > M o v i e 3 C o l u m n s p a r k l i n e s _ V F 1 0 2 2 0 6 5 4 4 �cNegUS�Q nx�[ 03 0 2 3 3 < / B o o k M a r k E x i t N a m e > < B o o k M a r k E n t r y P o s i t i o n > 2 8 8 3 3 < / B o o k M a r k E n t r y P o s i t i o n > < B o o k M a r k E x i t P o s i t i o n > 3 0 2 3 3 < / B o o k M a r k E x i t P o s i t i o n > < / C a p t i o n I t e m > < C a p t i o n I t e m > < I n t e r n a l I d > d 1 2 7 1 a d 5 - d 5 b f - 4 e 2 4 - b b 4 2 - 6 7 4 7 9 0 8 3 9 b 0 9 < / I n t e r n a l I d > < N a m e > M o v i e 3 C o l u m n s p a r k l i n e s _ V F 1 0 2 2 0 6 5 4 4 z��O� NN��Y�g�`NnZi�^O(u�b�~��`O�V؏/f�gb_��`O�V�3 0 3 3 3 3 5 6 6 7 < / N a m e > < T e x t > z��O� NN��Y�g�`NnZi�^O(u�b�~��`O�V؏/f�gb_��`O�V�< / T e x t > < B o o k M a r k E n t r y N a m e > M o v i e 3 C o l u m n s p a r k l i n e s _ V F 1 0 2 2 0 6 5 4 4 z��O� NN��Y�g�`NnZi�^O(u�b�~��`O�V؏/f�gb_��`O�V�3 0 3 3 3 < / B o o k M a r k E n t r y N a m e > < B o o k M a r k E x i t N a m e > M o v i e 3 C o l u m n s p a r k l i n e s _ V F 1 0 2 2 0 6 5 4 4 z��O� NN��Y�g�`NnZi�^O(u�b�~��`O�V؏/f�gb_��`O�V�3 5 6 6 7 < / B o o k M a r k E x i t N a m e > < B o o k M a r k E n t r y P o s i t i o n > 3 0 3 3 3 < / B o o k M a r k E n t r y P o s i t i o n > < B o o k M a r k E x i t P o s i t i o n > 3 5 6 6 7 < / B o o k M a r k E x i t P o s i t i o n > < / C a p t i o n I t e m > < C a p t i o n I t e m > < I n t e r n a l I d > 8 c 1 4 2 e 5 d - c 0 f e - 4 e 8 6 - 9 c f f - d d 8 0 8 e 9 3 0 1 a a < / I n t e r n a l I d > < N a m e > M o v i e 3 C o l u m n s p a r k l i n e s _ V F 1 0 2 2 0 6 5 4 4 �S�N��\Ջ NN�w�T*N g�T�`03 5 7 6 7 3 9 0 3 3 < / N a m e > < T e x t > �S�N��\Ջ NN�w�T*N g�T�`0< / T e x t > < B o o k M a r k E n t r y N a m e > M o v i e 3 C o l u m n s p a r k l i n e s _ V F 1 0 2 2 0 6 5 4 4 �S�N��\Ջ NN�w�T*N g�T�`03 5 7 6 7 < / B o o k M a r k E n t r y N a m e > < B o o k M a r k E x i t N a m e > M o v i e 3 C o l u m n s p a r k l i n e s _ V F 1 0 2 2 0 6 5 4 4 �S�N��\Ջ NN�w�T*N g�T�`03 9 0 3 3 < / B o o k M a r k E x i t N a m e > < B o o k M a r k E n t r y P o s i t i o n > 3 5 7 6 7 < / B o o k M a r k E n t r y P o s i t i o n > < B o o k M a r k E x i t P o s i t i o n > 3 9 0 3 3 < / B o o k M a r k E x i t P o s i t i o n > < / C a p t i o n I t e m > < C a p t i o n I t e m > < I n t e r n a l I d > 1 a 2 b b 9 4 3 - 6 8 4 a - 4 2 5 6 - b c 1 8 - 8 e 6 7 f c 3 a b e 0 e < / I n t e r n a l I d > < N a m e > M o v i e 3 C o l u m n s p a r k l i n e s _ V F 1 0 2 2 0 6 5 4 4 �O�Y�(W ���� 	�y�aS
N�(WdkY�v {|�W �~-N�>f:y	g �b�~�V 03 9 1 3 3 4 4 9 3 3 < / N a m e > < T e x t > �O�Y�(W ���� 	�y�aS
N�(WdkY�v {|�W �~-N�  >f:y	g �b�~�V 0< / T e x t > < B o o k M a r k E n t r y N a m e > M o v i e 3 C o l u m n s p a r k l i n e s _ V F 1 0 2 2 0 6 5 4 4 �O�Y�(W ���� 	�y�aS
N�(WdkY�v {|�W �~-N�>f:y	g �b�~�V 03 9 1 3 3 < / B o o k M a r k E n t r y N a m e > < B o o k M a r k E x i t N a m e > M o v i e 3 C o l u m n s p a r k l i n e s _ V F 1 0 2 2 0 6 5 4 4 �O�Y�(W ���� 	�y�aS
N�(WdkY�v {|�W �~-N�>f:y	g �b�~�V 04 4 9 3 3 < / B o o k M a r k E x i t N a m e > < B o o k M a r k E n t r y P o s i t i o n > 3 9 1 3 3 < / B o o k M a r k E n t r y P o s i t i o n > < B o o k M a r k E x i t P o s i t i o n > 4 4 9 3 3 < / B o o k M a r k E x i t P o s i t i o n > < / C a p t i o n I t e m > < C a p t i o n I t e m > < I n t e r n a l I d > c 3 9 c 6 e c b - 8 7 d 5 - 4 e 5 b - b 0 9 6 - e 6 8 d c 0 c b 3 6 8 d < / I n t e r n a l I d > < N a m e > M o v i e 3 C o l u m n s p a r k l i n e s _ V F 1 0 2 2 0 6 5 4 4 �N/f�b�S ���US�QsS�S0NǏ�bɉ�_�f�U"k�gb_�V�@b�N؏/fb`Y0R�gb_�V04 5 0 3 3 5 2 4 0 0 < / N a m e > < T e x t > �N/f�b�S ���US�QsS�S0NǏ�bɉ�_�f�U"k�gb_�V�  @b�N؏/fb`Y0R�gb_�V0< / T e x t > < B o o k M a r k E n t r y N a m e > M o v i e 3 C o l u m n s p a r k l i n e s _ V F 1 0 2 2 0 6 5 4 4 �N/f�b�S ���US�QsS�S0NǏ�bɉ�_�f�U"k�gb_�V�@b�N؏/fb`Y0R�gb_�V04 5 0 3 3 < / B o o k M a r k E n t r y N a m e > < B o o k M a r k E x i t N a m e > M o v i e 3 C o l u m n s p a r k l i n e s _ V F 1 0 2 2 0 6 5 4 4 �N/f�b�S ���US�QsS�S0NǏ�bɉ�_�f�U"k�gb_�V�@b�N؏/fb`Y0R�gb_�V05 2 4 0 0 < / B o o k M a r k E x i t N a m e > < B o o k M a r k E n t r y P o s i t i o n > 4 5 0 3 3 < / B o o k M a r k E n t r y P o s i t i o n > < B o o k M a r k E x i t P o s i t i o n > 5 2 4 0 0 < / B o o k M a r k E x i t P o s i t i o n > < / C a p t i o n I t e m > < C a p t i o n I t e m > < I n t e r n a l I d > 4 a 1 c f 9 1 c - 8 0 d 3 - 4 f 1 8 - a d 8 a - 5 0 b f 1 f 5 3 c e c 3 < / I n t e r n a l I d > < N a m e > M o v i e 3 C o l u m n s p a r k l i n e s _ V F 1 0 2 2 0 6 5 4 4 (W$N�y{|�WKN��Rbc1\/fُHN�{US05 2 5 0 0 5 5 8 0 0 < / N a m e > < T e x t > (W$N�y{|�WKN��Rbc1\/fُHN�{US0< / T e x t > < B o o k M a r k E n t r y N a m e > M o v i e 3 C o l u m n s p a r k l i n e s _ V F 1 0 2 2 0 6 5 4 4 (W$N�y{|�WKN��Rbc1\/fُHN�{US05 2 5 0 0 < / B o o k M a r k E n t r y N a m e > < B o o k M a r k E x i t N a m e > M o v i e 3 C o l u m n s p a r k l i n e s _ V F 1 0 2 2 0 6 5 4 4 (W$N�y{|�WKN��Rbc1\/fُHN�{US05 5 8 0 0 < / B o o k M a r k E x i t N a m e > < B o o k M a r k E n t r y P o s i t i o n > 5 2 5 0 0 < / B o o k M a r k E n t r y P o s i t i o n > < B o o k M a r k E x i t P o s i t i o n > 5 5 8 0 0 < / B o o k M a r k E x i t P o s i t i o n > < / C a p t i o n I t e m > < C a p t i o n I t e m > < I n t e r n a l I d > 0 5 3 a 5 e b 2 - 7 4 4 a - 4 3 8 f - b 3 e 1 - 9 b e 7 e b f b 4 b 4 f < / I n t e r n a l I d > < N a m e > M o v i e 3 C o l u m n s p a r k l i n e s _ V F 1 0 2 2 0 6 5 4 4 �s(W�b^gؚ�p�TNO�p>f:yNT�v��r�05 5 9 0 0 5 9 5 3 3 < / N a m e > < T e x t > �s(W�b^gؚ�p�TNO�p>f:yNT�v��r�0< / T e x t > < B o o k M a r k E n t r y N a m e > M o v i e 3 C o l u m n s p a r k l i n e s _ V F 1 0 2 2 0 6 5 4 4 �s(W�b^gؚ�p�TNO�p>f:yNT�v��r�05 5 9 0 0 < / B o o k M a r k E n t r y N a m e > < B o o k M a r k E x i t N a m e > M o v i e 3 C o l u m n s p a r k l i n e s _ V F 1 0 2 2 0 6 5 4 4 �s(W�b^gؚ�p�TNO�p>f:yNT�v��r�05 9 5 3 3 < / B o o k M a r k E x i t N a m e > < B o o k M a r k E n t r y P o s i t i o n > 5 5 9 0 0 < / B o o k M a r k E n t r y P o s i t i o n > < B o o k M a r k E x i t P o s i t i o n > 5 9 5 3 3 < / B o o k M a r k E x i t P o s i t i o n > < / C a p t i o n I t e m > < C a p t i o n I t e m > < I n t e r n a l I d > 5 b 6 2 e d 2 e - 6 7 6 7 - 4 f f d - 8 d 4 8 - b a 7 9 b f b 9 3 e 8 f < / I n t e r n a l I d > < N a m e > M o v i e 3 C o l u m n s p a r k l i n e s _ V F 1 0 2 2 0 6 5 4 4 (W >f:y �~-N�R+RUS�Q ؚ�p �T NO�p 05 9 6 3 3 6 3 0 3 3 < / N a m e > < T e x t > (W >f:y �~-N�R+RUS�Q ؚ�p �T NO�p 0< / T e x t > < B o o k M a r k E n t r y N a m e > M o v i e 3 C o l u m n s p a r k l i n e s _ V F 1 0 2 2 0 6 5 4 4 (W >f:y �~-N�R+RUS�Q ؚ�p �T NO�p 05 9 6 3 3 < / B o o k M a r k E n t r y N a m e > < B o o k M a r k E x i t N a m e > M o v i e 3 C o l u m n s p a r k l i n e s _ V F 1 0 2 2 0 6 5 4 4 (W >f:y �~-N�R+RUS�Q ؚ�p �T NO�p 06 3 0 3 3 < / B o o k M a r k E x i t N a m e > < B o o k M a r k E n t r y P o s i t i o n > 5 9 6 3 3 < / B o o k M a r k E n t r y P o s i t i o n > < B o o k M a r k E x i t P o s i t i o n > 6 3 0 3 3 < / B o o k M a r k E x i t P o s i t i o n > < / C a p t i o n I t e m > < C a p t i o n I t e m > < I n t e r n a l I d > 6 5 d c 2 4 8 9 - e 5 1 2 - 4 3 b c - b 6 f b - 0 a c f 7 7 b 6 d a 7 8 < / I n t e r n a l I d > < N a m e > M o v i e 3 C o l u m n s p a r k l i n e s _ V F 1 0 2 2 0 6 5 4 4 �`�S�Nw0R�ub�gb_��`O�V	gYHN�{US06 3 1 3 3 6 6 5 3 3 < / N a m e > < T e x t > �`�S�Nw0R�ub�gb_��`O�V	gYHN�{US0< / T e x t > < B o o k M a r k E n t r y N a m e > M o v i e 3 C o l u m n s p a r k l i n e s _ V F 1 0 2 2 0 6 5 4 4 �`�S�Nw0R�ub�gb_��`O�V	gYHN�{US06 3 1 3 3 < / B o o k M a r k E n t r y N a m e > < B o o k M a r k E x i t N a m e > M o v i e 3 C o l u m n s p a r k l i n e s _ V F 1 0 2 2 0 6 5 4 4 �`�S�Nw0R�ub�gb_��`O�V	gYHN�{US06 6 5 3 3 < / B o o k M a r k E x i t N a m e > < B o o k M a r k E n t r y P o s i t i o n > 6 3 1 3 3 < / B o o k M a r k E n t r y P o s i t i o n > < B o o k M a r k E x i t P o s i t i o n > 6 6 5 3 3 < / B o o k M a r k E x i t P o s i t i o n > < / C a p t i o n I t e m > < C a p t i o n I t e m > < I n t e r n a l I d > 2 4 7 c 9 6 d 8 - d c 3 3 - 4 b 2 6 - 8 2 e f - 3 d f f 7 9 c 5 d e f 1 < / I n t e r n a l I d > < N a m e > M o v i e 3 C o l u m n s p a r k l i n e s _ V F 1 0 2 2 0 6 5 4 4 ُ̑�v gNO<P�W,g
NwNnZi07 0 5 6 7 7 3 1 0 0 < / N a m e > < T e x t > ُ̑�v gNO<P�W,g
NwNnZi0< / T e x t > < B o o k M a r k E n t r y N a m e > M o v i e 3 C o l u m n s p a r k l i n e s _ V F 1 0 2 2 0 6 5 4 4 ُ̑�v gNO<P�W,g
NwNnZi07 0 5 6 7 < / B o o k M a r k E n t r y N a m e > < B o o k M a r k E x i t N a m e > M o v i e 3 C o l u m n s p a r k l i n e s _ V F 1 0 2 2 0 6 5 4 4 ُ̑�v gNO<P�W,g
NwNnZi07 3 1 0 0 < / B o o k M a r k E x i t N a m e > < B o o k M a r k E n t r y P o s i t i o n > 7 0 5 6 7 < / B o o k M a r k E n t r y P o s i t i o n > < B o o k M a r k E x i t P o s i t i o n > 7 3 1 0 0 < / B o o k M a r k E x i t P o s i t i o n > < / C a p t i o n I t e m > < C a p t i o n I t e m > < I n t e r n a l I d > a 8 e a 9 1 5 a - 3 2 3 1 - 4 7 6 8 - 9 5 a 8 - 9 d a 6 6 b a d d 0 2 0 < / I n t e r n a l I d > < N a m e > M o v i e 3 C o l u m n s p a r k l i n e s _ V F 1 0 2 2 0 6 5 4 4 �S�N�Ǐ�te�~PWht�eg�OYُ*N�07 3 2 0 0 7 7 1 0 0 < / N a m e > < T e x t > �S�N�Ǐ�te�~PWht�eg�OYُ*N�0< / T e x t > < B o o k M a r k E n t r y N a m e > M o v i e 3 C o l u m n s p a r k l i n e s _ V F 1 0 2 2 0 6 5 4 4 �S�N�Ǐ�te�~PWht�eg�OYُ*N�07 3 2 0 0 < / B o o k M a r k E n t r y N a m e > < B o o k M a r k E x i t N a m e > M o v i e 3 C o l u m n s p a r k l i n e s _ V F 1 0 2 2 0 6 5 4 4 �S�N�Ǐ�te�~PWht�eg�OYُ*N�07 7 1 0 0 < / B o o k M a r k E x i t N a m e > < B o o k M a r k E n t r y P o s i t i o n > 7 3 2 0 0 < / B o o k M a r k E n t r y P o s i t i o n > < B o o k M a r k E x i t P o s i t i o n > 7 7 1 0 0 < / B o o k M a r k E x i t P o s i t i o n > < / C a p t i o n I t e m > < C a p t i o n I t e m > < I n t e r n a l I d > e a 8 4 f 8 1 8 - e 3 3 b - 4 6 e d - a 5 0 2 - 0 2 d 4 1 0 6 c 2 4 6 e < / I n t e r n a l I d > < N a m e > M o v i e 3 C o l u m n s p a r k l i n e s _ V F 1 0 2 2 0 6 5 4 4 ؞���`�QN��~PWht�\ۏL�)>e�O g\<P�T g'Y<PR}YNO�N�Tؚ�Npenc��V07 7 2 0 0 8 5 3 0 0 < / N a m e > < T e x t > ؞���`�QN��~PWht�\ۏL�)>e�  O g\<P�T g'Y<PR}YNO�N�Tؚ�Npenc��V0< / T e x t > < B o o k M a r k E n t r y N a m e > M o v i e 3 C o l u m n s p a r k l i n e s _ V F 1 0 2 2 0 6 5 4 4 ؞���`�QN��~PWht�\ۏL�)>e�O g\<P�T g'Y<PR}YNO�N�Tؚ�Npenc��V07 7 2 0 0 < / B o o k M a r k E n t r y N a m e > < B o o k M a r k E x i t N a m e > M o v i e 3 C o l u m n s p a r k l i n e s _ V F 1 0 2 2 0 6 5 4 4 ؞���`�QN��~PWht�\ۏL�)>e�O g\<P�T g'Y<PR}YNO�N�Tؚ�Npenc��V08 5 3 0 0 < / B o o k M a r k E x i t N a m e > < B o o k M a r k E n t r y P o s i t i o n > 7 7 2 0 0 < / B o o k M a r k E n t r y P o s i t i o n > < B o o k M a r k E x i t P o s i t i o n > 8 5 3 0 0 < / B o o k M a r k E x i t P o s i t i o n > < / C a p t i o n I t e m > < C a p t i o n I t e m > < I n t e r n a l I d > c e e d c 2 b a - 1 1 a c - 4 b 1 a - b 6 7 1 - 2 4 5 6 8 6 e f 0 c f 6 < / I n t e r n a l I d > < N a m e > M o v i e 3 C o l u m n s p a r k l i n e s _ V F 1 0 2 2 0 6 5 4 4 ُ�y\O ꁨR��n�k*N��`O�V 08 5 4 0 0 8 8 4 6 7 < / N a m e > < T e x t > ُ�y\O ꁨR��n�k*N��`O�V 0< / T e x t > < B o o k M a r k E n t r y N a m e > M o v i e 3 C o l u m n s p a r k l i n e s _ V F 1 0 2 2 0 6 5 4 4 ُ�y\O ꁨR��n�k*N��`O�V 08 5 4 0 0 < / B o o k M a r k E n t r y N a m e > < B o o k M a r k E x i t N a m e > M o v i e 3 C o l u m n s p a r k l i n e s _ V F 1 0 2 2 0 6 5 4 4 ُ�y\O ꁨR��n�k*N��`O�V 08 8 4 6 7 < / B o o k M a r k E x i t N a m e > < B o o k M a r k E n t r y P o s i t i o n > 8 5 4 0 0 < / B o o k M a r k E n t r y P o s i t i o n > < B o o k M a r k E x i t P o s i t i o n > 8 8 4 6 7 < / B o o k M a r k E x i t P o s i t i o n > < / C a p t i o n I t e m > < C a p t i o n I t e m > < I n t e r n a l I d > d f b 8 6 5 8 1 - 7 3 c 7 - 4 a a 3 - a 0 0 9 - 9 8 4 1 0 9 a 5 b 5 3 f < / I n t e r n a l I d > < N a m e > M o v i e 3 C o l u m n s p a r k l i n e s _ V F 1 0 2 2 0 6 5 4 4 �s(W�b\�f9eُ�y��n0(W	��b��`O�VT�T
N�y0RdkY�v PWht� 08 8 5 6 7 9 5 2 3 3 < / N a m e > < T e x t > �s(W�b\�f9eُ�y��n0(W	��b��`O�VT�  T
N�y0RdkY�v PWht� 0< / T e x t > < B o o k M a r k E n t r y N a m e > M o v i e 3 C o l u m n s p a r k l i n e s _ V F 1 0 2 2 0 6 5 4 4 �s(W�b\�f9eُ�y��n0(W	��b��`O�VT�T
N�y0RdkY�v PWht� 08 8 5 6 7 < / B o o k M a r k E n t r y N a m e > < B o o k M a r k E x i t N a m e > M o v i e 3 C o l u m n s p a r k l i n e s _ V F 1 0 2 2 0 6 5 4 4 �s(W�b\�f9eُ�y��n0(W	��b��`O�VT�T
N�y0RdkY�v PWht� 09 5 2 3 3 < / B o o k M a r k E x i t N a m e > < B o o k M a r k E n t r y P o s i t i o n > 8 8 5 6 7 < / B o o k M a r k E n t r y P o s i t i o n > < B o o k M a r k E x i t P o s i t i o n > 9 5 2 3 3 < / B o o k M a r k E x i t P o s i t i o n > < / C a p t i o n I t e m > < C a p t i o n I t e m > < I n t e r n a l I d > b f 9 f 9 7 d b - 8 4 2 6 - 4 7 4 a - a f d d - 2 b 9 c 0 4 b b 6 e 7 5 < / I n t e r n a l I d > < N a m e > M o v i e 3 C o l u m n s p a r k l i n e s _ V F 1 0 2 2 0 6 5 4 4 6qT�(W �~PWht��v g\<P	�y� N�	��b ꁚ[IN<P 09 5 3 3 3 1 0 0 6 6 7 < / N a m e > < T e x t > 6qT�(W �~PWht��v g\<P	�y� N�	��b ꁚ[IN<P 0< / T e x t > < B o o k M a r k E n t r y N a m e > M o v i e 3 C o l u m n s p a r k l i n e s _ V F 1 0 2 2 0 6 5 4 4 6qT�(W �~PWht��v g\<P	�y� N�	��b ꁚ[IN<P 09 5 3 3 3 < / B o o k M a r k E n t r y N a m e > < B o o k M a r k E x i t N a m e > M o v i e 3 C o l u m n s p a r k l i n e s _ V F 1 0 2 2 0 6 5 4 4 6qT�(W �~PWht��v g\<P	�y� N�	��b ꁚ[IN<P 01 0 0 6 6 7 < / B o o k M a r k E x i t N a m e > < B o o k M a r k E n t r y P o s i t i o n > 9 5 3 3 3 < / B o o k M a r k E n t r y P o s i t i o n > < B o o k M a r k E x i t P o s i t i o n > 1 0 0 6 6 7 < / B o o k M a r k E x i t P o s i t i o n > < / C a p t i o n I t e m > < C a p t i o n I t e m > < I n t e r n a l I d > a 9 1 6 c 8 0 2 - 6 c 9 5 - 4 0 b f - 8 e d 3 - 4 b b 1 f 8 4 b d a 8 6 < / I n t e r n a l I d > < N a m e > M o v i e 3 C o l u m n s p a r k l i n e s _ V F 1 0 2 2 0 6 5 4 4 ُ̑�v gNO<P:N3 1 1 �b'Y�~0O�{ NN�6qT.�eQ2 5 0 1 0 0 7 6 7 1 0 9 5 3 3 < / N a m e > < T e x t > ُ̑�v gNO<P:N  3 1 1 �b'Y�~0O�{ NN�6qT.�eQ  2 5 0   \O:N g\<Peg�N�f  3 1 1 0< / T e x t > < B o o k M a r k E n t r y N a m e > M o v i e 3 C o l u m n s p a r k l i n e s _ V F 1 0 2 2 0 6 5 4 4 ُ̑�v gNO<P:N3 1 1 �b'Y�~0O�{ NN�6qT.�eQ2 5 0 1 0 0 7 6 7 < / B o o k M a r k E n t r y N a m e > < B o o k M a r k E x i t N a m e > M o v i e 3 C o l u m n s p a r k l i n e s _ V F 1 0 2 2 0 6 5 4 4 ُ̑�v gNO<P:N3 1 1 �b'Y�~0O�{ NN�6qT.�eQ2 5 0 1 0 9 5 3 3 < / B o o k M a r k E x i t N a m e > < B o o k M a r k E n t r y P o s i t i o n > 1 0 0 7 6 7 < / B o o k M a r k E n t r y P o s i t i o n > < B o o k M a r k E x i t P o s i t i o n > 1 0 9 5 3 3 < / B o o k M a r k E x i t P o s i t i o n > < / C a p t i o n I t e m > < C a p t i o n I t e m > < I n t e r n a l I d > 3 9 f d c 4 5 8 - 2 7 2 a - 4 7 c 8 - b 9 7 b - c 9 8 1 3 9 9 6 a 7 f b < / I n t e r n a l I d > < N a m e > M o v i e 3 C o l u m n s p a r k l i n e s _ V F 1 0 2 2 0 6 5 4 4 US�Q nx�[ 01 0 9 6 3 3 1 1 1 0 3 3 < / N a m e > < T e x t > US�Q nx�[ 0< / T e x t > < B o o k M a r k E n t r y N a m e > M o v i e 3 C o l u m n s p a r k l i n e s _ V F 1 0 2 2 0 6 5 4 4 US�Q nx�[ 01 0 9 6 3 3 < / B o o k M a r k E n t r y N a m e > < B o o k M a r k E x i t N a m e > M o v i e 3 C o l u m n s p a r k l i n e s _ V F 1 0 2 2 0 6 5 4 4 US�Q nx�[ 01 1 1 0 3 3 < / B o o k M a r k E x i t N a m e > < B o o k M a r k E n t r y P o s i t i o n > 1 0 9 6 3 3 < / B o o k M a r k E n t r y P o s i t i o n > < B o o k M a r k E x i t P o s i t i o n > 1 1 1 0 3 3 < / B o o k M a r k E x i t P o s i t i o n > < / C a p t i o n I t e m > < C a p t i o n I t e m > < I n t e r n a l I d > c 5 5 2 7 1 9 f - 8 f 0 b - 4 8 e e - 8 0 1 0 - 2 f 0 f 8 8 f 3 a 7 2 1 < / I n t e r n a l I d > < N a m e > M o v i e 3 C o l u m n s p a r k l i n e s _ V F 1 0 2 2 0 6 5 4 4 ���la�[�gb_��`O�V��`O�S�sُ�N�gb_�s(W�f�R���v�1 1 1 1 3 3 1 1 6 5 3 3 < / N a m e > < T e x t > ���la�[�gb_��`O�V��`O�S�sُ�N�gb_�s(W�f�R���v�< / T e x t > < B o o k M a r k E n t r y N a m e > M o v i e 3 C o l u m n s p a r k l i n e s _ V F 1 0 2 2 0 6 5 4 4 ���la�[�gb_��`O�V��`O�S�sُ�N�gb_�s(W�f�R���v�1 1 1 1 3 3 < / B o o k M a r k E n t r y N a m e > < B o o k M a r k E x i t N a m e > M o v i e 3 C o l u m n s p a r k l i n e s _ V F 1 0 2 2 0 6 5 4 4 ���la�[�gb_��`O�V��`O�S�sُ�N�gb_�s(W�f�R���v�1 1 6 5 3 3 < / B o o k M a r k E x i t N a m e > < B o o k M a r k E n t r y P o s i t i o n > 1 1 1 1 3 3 < / B o o k M a r k E n t r y P o s i t i o n > < B o o k M a r k E x i t P o s i t i o n > 1 1 6 5 3 3 < / B o o k M a r k E x i t P o s i t i o n > < / C a p t i o n I t e m > < C a p t i o n I t e m > < I n t e r n a l I d > e 5 8 c 1 2 0 f - 5 3 2 f - 4 f c a - 8 0 3 d - b 9 a d 3 9 8 5 7 5 8 6 < / I n t e r n a l I d > < N a m e > M o v i e 3 C o l u m n s p a r k l i n e s _ V F 1 0 2 2 0 6 5 4 4 b�N@bZP�v1\/f\PWht��te0R2 5 0 eg�N�f g\<P01 1 6 6 3 3 1 2 1 3 0 0 < / N a m e > < T e x t > b�N@bZP�v1\/f\PWht��te0R  2 5 0   eg�N�f g\<P0< / T e x t > < B o o k M a r k E n t r y N a m e > M o v i e 3 C o l u m n s p a r k l i n e s _ V F 1 0 2 2 0 6 5 4 4 b�N@bZP�v1\/f\PWht��te0R2 5 0 eg�N�f g\<P01 1 6 6 3 3 < / B o o k M a r k E n t r y N a m e > < B o o k M a r k E x i t N a m e > M o v i e 3 C o l u m n s p a r k l i n e s _ V F 1 0 2 2 0 6 5 4 4 b�N@bZP�v1\/f\PWht��te0R2 5 0 eg�N�f g\<P01 2 1 3 0 0 < / B o o k M a r k E x i t N a m e > < B o o k M a r k E n t r y P o s i t i o n > 1 1 6 6 3 3 < / B o o k M a r k E n t r y P o s i t i o n > < B o o k M a r k E x i t P o s i t i o n > 1 2 1 3 0 0 < / B o o k M a r k E x i t P o s i t i o n > < / C a p t i o n I t e m > < C a p t i o n I t e m > < I n t e r n a l I d > a c c 7 f 1 3 9 - 0 b f 8 - 4 a 3 0 - b 9 4 d - b 9 2 c b a d e f 9 c 2 < / I n t e r n a l I d > < N a m e > M o v i e 3 C o l u m n s p a r k l i n e s _ V F 1 0 2 2 0 6 5 4 4 �_�_��`\(Wُ̑w0R N�N�b�~��`O�V01 2 6 0 3 3 1 2 9 6 6 7 < / N a m e > < T e x t > �_�_��`\(Wُ̑w0R N�N�b�~��`O�V0< / T e x t > < B o o k M a r k E n t r y N a m e > M o v i e 3 C o l u m n s p a r k l i n e s _ V F 1 0 2 2 0 6 5 4 4 �_�_��`\(Wُ̑w0R N�N�b�~��`O�V01 2 6 0 3 3 < / B o o k M a r k E n t r y N a m e > < B o o k M a r k E x i t N a m e > M o v i e 3 C o l u m n s p a r k l i n e s _ V F 1 0 2 2 0 6 5 4 4 �_�_��`\(Wُ̑w0R N�N�b�~��`O�V01 2 9 6 6 7 < / B o o k M a r k E x i t N a m e > < B o o k M a r k E n t r y P o s i t i o n > 1 2 6 0 3 3 < / B o o k M a r k E n t r y P o s i t i o n > < B o o k M a r k E x i t P o s i t i o n > 1 2 9 6 6 7 < / B o o k M a r k E x i t P o s i t i o n > < / C a p t i o n I t e m > < C a p t i o n I t e m > < I n t e r n a l I d > d b d b e 2 e 7 - 8 4 6 8 - 4 8 b e - b 4 4 1 - 4 5 6 4 e 5 3 5 7 8 0 8 < / I n t e r n a l I d > < N a m e > M o v i e 3 C o l u m n s p a r k l i n e s _ V F 1 0 2 2 0 6 5 4 4 �s(W�(W �R�b'Y 0 'k2m �T ��V 	N*N0W:S-N��k*N0W:S��	g N*N�b�~��`O�V01 2 9 7 6 7 1 3 6 0 3 3 < / N a m e > < T e x t > �s(W�(W �R�b'Y 0 'k2m �T ��V 	N*N0W:S-N�  �k*N0W:S��	g N*N�b�~��`O�V0< / T e x t > < B o o k M a r k E n t r y N a m e > M o v i e 3 C o l u m n s p a r k l i n e s _ V F 1 0 2 2 0 6 5 4 4 �s(W�(W �R�b'Y 0 'k2m �T ��V 	N*N0W:S-N��k*N0W:S��	g N*N�b�~��`O�V01 2 9 7 6 7 < / B o o k M a r k E n t r y N a m e > < B o o k M a r k E x i t N a m e > M o v i e 3 C o l u m n s p a r k l i n e s _ V F 1 0 2 2 0 6 5 4 4 �s(W�(W �R�b'Y 0 'k2m �T ��V 	N*N0W:S-N��k*N0W:S��	g N*N�b�~��`O�V01 3 6 0 3 3 < / B o o k M a r k E x i t N a m e > < B o o k M a r k E n t r y P o s i t i o n > 1 2 9 7 6 7 < / B o o k M a r k E n t r y P o s i t i o n > < B o o k M a r k E x i t P o s i t i o n > 1 3 6 0 3 3 < / B o o k M a r k E x i t P o s i t i o n > < / C a p t i o n I t e m > < C a p t i o n I t e m > < I n t e r n a l I d > a 6 1 c c 2 6 8 - 7 d 7 a - 4 5 d f - 8 3 1 8 - b 2 0 9 a e 0 1 2 4 0 6 < / I n t e r n a l I d > < N a m e > M o v i e 3 C o l u m n s p a r k l i n e s _ V F 1 0 2 2 0 6 5 4 4 ُ�N��`O�V�S f�N q\0W�L�f� 0 lQ��L�f� �T �eL��L�f� �v�v�^penc01 3 6 1 3 3 1 4 2 3 6 7 < / N a m e > < T e x t > ُ�N��`O�V�S f�N q\0W�L�f� 0   lQ��L�f� �T �eL��L�f� �v�v�^penc0< / T e x t > < B o o k M a r k E n t r y N a m e > M o v i e 3 C o l u m n s p a r k l i n e s _ V F 1 0 2 2 0 6 5 4 4 ُ�N��`O�V�S f�N q\0W�L�f� 0 lQ��L�f� �T �eL��L�f� �v�v�^penc01 3 6 1 3 3 < / B o o k M a r k E n t r y N a m e > < B o o k M a r k E x i t N a m e > M o v i e 3 C o l u m n s p a r k l i n e s _ V F 1 0 2 2 0 6 5 4 4 ُ�N��`O�V�S f�N q\0W�L�f� 0 lQ��L�f� �T �eL��L�f� �v�v�^penc01 4 2 3 6 7 < / B o o k M a r k E x i t N a m e > < B o o k M a r k E n t r y P o s i t i o n > 1 3 6 1 3 3 < / B o o k M a r k E n t r y P o s i t i o n > < B o o k M a r k E x i t P o s i t i o n > 1 4 2 3 6 7 < / B o o k M a r k E x i t P o s i t i o n > < / C a p t i o n I t e m > < C a p t i o n I t e m > < I n t e r n a l I d > c d 8 9 5 e 4 b - 6 f d 1 - 4 e d 8 - 9 e b 1 - a 5 5 b 6 9 b 2 0 c c d < / I n t e r n a l I d > < N a m e > M o v i e 3 C o l u m n s p a r k l i n e s _ V F 1 0 2 2 0 6 5 4 4 �`�v�v^\�~t�[ُ�N�Oo`�_atQ���1 4 2 4 6 7 1 4 5 2 3 3 < / N a m e > < T e x t > �`�v�v^\�~t�[ُ�N�Oo`�_atQ���< / T e x t > < B o o k M a r k E n t r y N a m e > M o v i e 3 C o l u m n s p a r k l i n e s _ V F 1 0 2 2 0 6 5 4 4 �`�v�v^\�~t�[ُ�N�Oo`�_atQ���1 4 2 4 6 7 < / B o o k M a r k E n t r y N a m e > < B o o k M a r k E x i t N a m e > M o v i e 3 C o l u m n s p a r k l i n e s _ V F 1 0 2 2 0 6 5 4 4 �`�v�v^\�~t�[ُ�N�Oo`�_atQ���1 4 5 2 3 3 < / B o o k M a r k E x i t N a m e > < B o o k M a r k E n t r y P o s i t i o n > 1 4 2 4 6 7 < / B o o k M a r k E n t r y P o s i t i o n > < B o o k M a r k E x i t P o s i t i o n > 1 4 5 2 3 3 < / B o o k M a r k E x i t P o s i t i o n > < / C a p t i o n I t e m > < C a p t i o n I t e m > < I n t e r n a l I d > e c 4 8 5 9 3 f - 0 a f a - 4 2 b 7 - a e 9 8 - 4 1 0 8 5 3 b b 9 5 2 6 < / I n t e r n a l I d > < N a m e > M o v i e 3 C o l u m n s p a r k l i n e s _ V F 1 0 2 2 0 6 5 4 4 FO�N�v�~ttS^g�gw;`��penc�v��`O�V�1 4 5 3 3 3 1 4 9 2 3 3 < / N a m e > < T e x t > FO�N�v�~ttS^g�gw;`��penc�v��`O�V�< / T e x t > < B o o k M a r k E n t r y N a m e > M o v i e 3 C o l u m n s p a r k l i n e s _ V F 1 0 2 2 0 6 5 4 4 FO�N�v�~ttS^g�gw;`��penc�v��`O�V�1 4 5 3 3 3 < / B o o k M a r k E n t r y N a m e > < B o o k M a r k E x i t N a m e > M o v i e 3 C o l u m n s p a r k l i n e s _ V F 1 0 2 2 0 6 5 4 4 FO�N�v�~ttS^g�gw;`��penc�v��`O�V�1 4 9 2 3 3 < / B o o k M a r k E x i t N a m e > < B o o k M a r k E n t r y P o s i t i o n > 1 4 5 3 3 3 < / B o o k M a r k E n t r y P o s i t i o n > < B o o k M a r k E x i t P o s i t i o n > 1 4 9 2 3 3 < / B o o k M a r k E x i t P o s i t i o n > < / C a p t i o n I t e m > < C a p t i o n I t e m > < I n t e r n a l I d > f 7 5 1 a 4 8 0 - a b c c - 4 5 c 3 - b 6 9 9 - 6 8 c 9 d 1 8 f c 6 2 7 < / I n t e r n a l I d > < N a m e > M o v i e 3 C o l u m n s p a r k l i n e s _ V F 1 0 2 2 0 6 5 4 4 �N��N㉠R�b'Y0'k2m�T��Vُ	N*N0W:S�v;`��penc01 4 9 3 3 3 1 5 3 9 0 0 < / N a m e > < T e x t > �N��N㉠R�b'Y0'k2m�T��Vُ	N*N0W:S�v;`��penc0< / T e x t > < B o o k M a r k E n t r y N a m e > M o v i e 3 C o l u m n s p a r k l i n e s _ V F 1 0 2 2 0 6 5 4 4 �N��N㉠R�b'Y0'k2m�T��Vُ	N*N0W:S�v;`��penc01 4 9 3 3 3 < / B o o k M a r k E n t r y N a m e > < B o o k M a r k E x i t N a m e > M o v i e 3 C o l u m n s p a r k l i n e s _ V F 1 0 2 2 0 6 5 4 4 �N��N㉠R�b'Y0'k2m�T��Vُ	N*N0W:S�v;`��penc01 5 3 9 0 0 < / B o o k M a r k E x i t N a m e > < B o o k M a r k E n t r y P o s i t i o n > 1 4 9 3 3 3 < / B o o k M a r k E n t r y P o s i t i o n > < B o o k M a r k E x i t P o s i t i o n > 1 5 3 9 0 0 < / B o o k M a r k E x i t P o s i t i o n > < / C a p t i o n I t e m > < C a p t i o n I t e m > < I n t e r n a l I d > a 4 e e 6 3 c 9 - 6 f 9 1 - 4 1 4 8 - b 4 6 4 - 2 4 5 3 9 5 1 e 6 5 9 3 < / I n t e r n a l I d > < N a m e > M o v i e 3 C o l u m n s p a r k l i n e s _ V F 1 0 2 2 0 6 5 4 4 b\�~�~�[bُ N�d\O0��HQ�b	��b@b	gُ	N�~��`O�V01 5 4 0 0 0 1 5 9 6 0 0 < / N a m e > < T e x t > b\�~�~�[bُ N�d\O0��HQ�b	��b@b	gُ	N�~��`O�V0< / T e x t > < B o o k M a r k E n t r y N a m e > M o v i e 3 C o l u m n s p a r k l i n e s _ V F 1 0 2 2 0 6 5 4 4 b\�~�~�[bُ N�d\O0��HQ�b	��b@b	gُ	N�~��`O�V01 5 4 0 0 0 < / B o o k M a r k E n t r y N a m e > < B o o k M a r k E x i t N a m e > M o v i e 3 C o l u m n s p a r k l i n e s _ V F 1 0 2 2 0 6 5 4 4 b\�~�~�[bُ N�d\O0��HQ�b	��b@b	gُ	N�~��`O�V01 5 9 6 0 0 < / B o o k M a r k E x i t N a m e > < B o o k M a r k E n t r y P o s i t i o n > 1 5 4 0 0 0 < / B o o k M a r k E n t r y P o s i t i o n > < B o o k M a r k E x i t P o s i t i o n > 1 5 9 6 0 0 < / B o o k M a r k E x i t P o s i t i o n > < / C a p t i o n I t e m > < C a p t i o n I t e m > < I n t e r n a l I d > 7 1 4 6 5 8 b 7 - c f 2 a - 4 7 e 1 - 8 e 0 a - c d 3 c b 0 3 6 d 7 f 6 < / I n t e r n a l I d > < N a m e > M o v i e 3 C o l u m n s p a r k l i n e s _ V F 1 0 2 2 0 6 5 4 4 (W ���� 	�y�aS�v nd� �~-N�	��b nd�@b	��v��`O�V�~ 01 5 9 7 0 0 1 6 5 9 0 0 < / N a m e > < T e x t > (W ���� 	�y�aS�v nd� �~-N�	��b nd�@b	��v��`O�V�~ 0< / T e x t > < B o o k M a r k E n t r y N a m e > M o v i e 3 C o l u m n s p a r k l i n e s _ V F 1 0 2 2 0 6 5 4 4 (W ���� 	�y�aS�v nd� �~-N�	��b nd�@b	��v��`O�V�~ 01 5 9 7 0 0 < / B o o k M a r k E n t r y N a m e > < B o o k M a r k E x i t N a m e > M o v i e 3 C o l u m n s p a r k l i n e s _ V F 1 0 2 2 0 6 5 4 4 (W ���� 	�y�aS�v nd� �~-N�	��b nd�@b	��v��`O�V�~ 01 6 5 9 0 0 < / B o o k M a r k E x i t N a m e > < B o o k M a r k E n t r y P o s i t i o n > 1 5 9 7 0 0 < / B o o k M a r k E n t r y P o s i t i o n > < B o o k M a r k E x i t P o s i t i o n > 1 6 5 9 0 0 < / B o o k M a r k E x i t P o s i t i o n > < / C a p t i o n I t e m > < C a p t i o n I t e m > < I n t e r n a l I d > e c 3 6 f 4 e d - 5 4 a 3 - 4 9 c 0 - 8 9 a e - 3 3 e e a e e e 2 2 e 1 < / I n t e r n a l I d > < N a m e > M o v i e 3 C o l u m n s p a r k l i n e s _ V F 1 0 2 2 0 6 5 4 4 �cNeg�b^g��R�^�v�gb_��`O�V�knf���`O�V'Y N�N�1 6 6 0 0 0 1 7 1 2 3 3 < / N a m e > < T e x t > �cNeg�b^g��R�^�v�gb_��`O�V�knf���`O�V'Y N�N�< / T e x t > < B o o k M a r k E n t r y N a m e > M o v i e 3 C o l u m n s p a r k l i n e s _ V F 1 0 2 2 0 6 5 4 4 �cNeg�b^g��R�^�v�gb_��`O�V�knf���`O�V'Y N�N�1 6 6 0 0 0 < / B o o k M a r k E n t r y N a m e > < B o o k M a r k E x i t N a m e > M o v i e 3 C o l u m n s p a r k l i n e s _ V F 1 0 2 2 0 6 5 4 4 �cNeg�b^g��R�^�v�gb_��`O�V�knf���`O�V'Y N�N�1 7 1 2 3 3 < / B o o k M a r k E x i t N a m e > < B o o k M a r k E n t r y P o s i t i o n > 1 6 6 0 0 0 < / B o o k M a r k E n t r y P o s i t i o n > < B o o k M a r k E x i t P o s i t i o n > 1 7 1 2 3 3 < / B o o k M a r k E x i t P o s i t i o n > < / C a p t i o n I t e m > < C a p t i o n I t e m > < I n t e r n a l I d > 4 9 a e 6 7 f a - 5 f 5 2 - 4 9 7 a - a a 9 4 - 7 b e d 3 e f e 5 7 f 0 < / I n t e r n a l I d > < N a m e > M o v i e 3 C o l u m n s p a r k l i n e s _ V F 1 0 2 2 0 6 5 4 4 �N/f�bTv^ُ	N*NUSCQ<h01 7 1 3 3 3 1 7 4 3 0 0 < / N a m e > < T e x t > �N/f�bTv^ُ	N*NUSCQ<h0< / T e x t > < B o o k M a r k E n t r y N a m e > M o v i e 3 C o l u m n s p a r k l i n e s _ V F 1 0 2 2 0 6 5 4 4 �N/f�bTv^ُ	N*NUSCQ<h01 7 1 3 3 3 < / B o o k M a r k E n t r y N a m e > < B o o k M a r k E x i t N a m e > M o v i e 3 C o l u m n s p a r k l i n e s _ V F 1 0 2 2 0 6 5 4 4 �N/f�bTv^ُ	N*NUSCQ<h01 7 4 3 0 0 < / B o o k M a r k E x i t N a m e > < B o o k M a r k E n t r y P o s i t i o n > 1 7 1 3 3 3 < / B o o k M a r k E n t r y P o s i t i o n > < B o o k M a r k E x i t P o s i t i o n > 1 7 4 3 0 0 < / B o o k M a r k E x i t P o s i t i o n > < / C a p t i o n I t e m > < C a p t i o n I t e m > < I n t e r n a l I d > b 4 f a e 8 a 7 - b d 2 1 - 4 c 0 f - b d 4 7 - 8 6 c 2 c d 6 d d 9 5 8 < / I n t e r n a l I d > < N a m e > M o v i e 3 C o l u m n s p a r k l i n e s _ V F 1 0 2 2 0 6 5 4 4 (W  _�Y 	�y�aS�v �[P��e_ �~-N�1 7 4 4 0 0 1 7 7 3 0 0 < / N a m e > < T e x t > (W  _�Y 	�y�aS�v �[P��e_ �~-N�< / T e x t > < B o o k M a r k E n t r y N a m e > M o v i e 3 C o l u m n s p a r k l i n e s _ V F 1 0 2 2 0 6 5 4 4 (W  _�Y 	�y�aS�v �[P��e_ �~-N�1 7 4 4 0 0 < / B o o k M a r k E n t r y N a m e > < B o o k M a r k E x i t N a m e > M o v i e 3 C o l u m n s p a r k l i n e s _ V F 1 0 2 2 0 6 5 4 4 (W  _�Y 	�y�aS�v �[P��e_ �~-N�1 7 7 3 0 0 < / B o o k M a r k E x i t N a m e > < B o o k M a r k E n t r y P o s i t i o n > 1 7 4 4 0 0 < / B o o k M a r k E n t r y P o s i t i o n > < B o o k M a r k E x i t P o s i t i o n > 1 7 7 3 0 0 < / B o o k M a r k E x i t P o s i t i o n > < / C a p t i o n I t e m > < C a p t i o n I t e m > < I n t e r n a l I d > 5 9 9 3 2 d 2 0 - 4 8 5 d - 4 c 2 a - a d 9 b - 9 3 0 6 3 5 3 e 5 9 a 6 < / I n t e r n a l I d > < N a m e > M o v i e 3 C o l u m n s p a r k l i n e s _ V F 1 0 2 2 0 6 5 4 4 US�Q Tv^USCQ<h 06qT�	��bُ	N*NUSCQ<h�	c.��v
N�vF 4 .��S�Nb`Y
N N*N�d\O�1 7 7 4 0 0 1 8 6 9 6 7 < / N a m e > < T e x t > US�Q Tv^USCQ<h 06qT�	��bُ	N*NUSCQ<h�	c.��v
N�v  F 4   .��S�Nb`Y
N N*N�d\O�< / T e x t > < B o o k M a r k E n t r y N a m e > M o v i e 3 C o l u m n s p a r k l i n e s _ V F 1 0 2 2 0 6 5 4 4 US�Q Tv^USCQ<h 06qT�	��bُ	N*NUSCQ<h�	c.��v
N�vF 4 .��S�Nb`Y
N N*N�d\O�1 7 7 4 0 0 < / B o o k M a r k E n t r y N a m e > < B o o k M a r k E x i t N a m e > M o v i e 3 C o l u m n s p a r k l i n e s _ V F 1 0 2 2 0 6 5 4 4 US�Q Tv^USCQ<h 06qT�	��bُ	N*NUSCQ<h�	c.��v
N�vF 4 .��S�Nb`Y
N N*N�d\O�1 8 6 9 6 7 < / B o o k M a r k E x i t N a m e > < B o o k M a r k E n t r y P o s i t i o n > 1 7 7 4 0 0 < / B o o k M a r k E n t r y P o s i t i o n > < B o o k M a r k E x i t P o s i t i o n > 1 8 6 9 6 7 < / B o o k M a r k E x i t P o s i t i o n > < / C a p t i o n I t e m > < C a p t i o n I t e m > < I n t e r n a l I d > 8 0 7 a 7 1 3 7 - c 2 6 a - 4 f 4 6 - 9 1 2 0 - 4 b a 1 7 7 0 e 5 b 3 f < / I n t e r n a l I d > < N a m e > M o v i e 3 C o l u m n s p a r k l i n e s _ V F 1 0 2 2 0 6 5 4 4 b��f�Qnx0W��/f�Q!kgbL�
N N*N�d\O0b\	��bُ	N*NUSCQ<hv^�Q!k	cF 4 01 8 7 0 6 7 1 9 4 9 6 7 < / N a m e > < T e x t > b��f�Qnx0W��/f�Q!kgbL�
N N*N�d\O0  b\	��bُ	N*NUSCQ<hv^�Q!k	c  F 4 0< / T e x t > < B o o k M a r k E n t r y N a m e > M o v i e 3 C o l u m n s p a r k l i n e s _ V F 1 0 2 2 0 6 5 4 4 b��f�Qnx0W��/f�Q!kgbL�
N N*N�d\O0b\	��bُ	N*NUSCQ<hv^�Q!k	cF 4 01 8 7 0 6 7 < / B o o k M a r k E n t r y N a m e > < B o o k M a r k E x i t N a m e > M o v i e 3 C o l u m n s p a r k l i n e s _ V F 1 0 2 2 0 6 5 4 4 b��f�Qnx0W��/f�Q!kgbL�
N N*N�d\O0b\	��bُ	N*NUSCQ<hv^�Q!k	cF 4 01 9 4 9 6 7 < / B o o k M a r k E x i t N a m e > < B o o k M a r k E n t r y P o s i t i o n > 1 8 7 0 6 7 < / B o o k M a r k E n t r y P o s i t i o n > < B o o k M a r k E x i t P o s i t i o n > 1 9 4 9 6 7 < / B o o k M a r k E x i t P o s i t i o n > < / C a p t i o n I t e m > < C a p t i o n I t e m > < I n t e r n a l I d > 9 a 4 4 f e 4 2 - 9 e 9 7 - 4 2 7 5 - a c 5 5 - e 9 3 9 3 2 7 1 c 3 3 f < / I n t e r n a l I d > < N a m e > M o v i e 3 C o l u m n s p a r k l i n e s _ V F 1 0 2 2 0 6 5 4 4 �s(W�b�S�N _�YR�^�gb_��`O�V�N01 9 5 0 6 7 1 9 8 8 0 0 < / N a m e > < T e x t > �s(W�b�S�N _�YR�^�gb_��`O�V�N0< / T e x t > < B o o k M a r k E n t r y N a m e > M o v i e 3 C o l u m n s p a r k l i n e s _ V F 1 0 2 2 0 6 5 4 4 �s(W�b�S�N _�YR�^�gb_��`O�V�N01 9 5 0 6 7 < / B o o k M a r k E n t r y N a m e > < B o o k M a r k E x i t N a m e > M o v i e 3 C o l u m n s p a r k l i n e s _ V F 1 0 2 2 0 6 5 4 4 �s(W�b�S�N _�YR�^�gb_��`O�V�N01 9 8 8 0 0 < / B o o k M a r k E x i t N a m e > < B o o k M a r k E n t r y P o s i t i o n > 1 9 5 0 6 7 < / B o o k M a r k E n t r y P o s i t i o n > < B o o k M a r k E x i t P o s i t i o n > 1 9 8 8 0 0 < / B o o k M a r k E x i t P o s i t i o n > < / C a p t i o n I t e m > < C a p t i o n I t e m > < I n t e r n a l I d > b 5 d 2 5 2 d 5 - 9 9 5 b - 4 5 0 b - 8 e d 2 - b 1 e 4 2 8 7 e a 0 6 f < / I n t e r n a l I d > < N a m e > M o v i e 3 C o l u m n s p a r k l i n e s _ V F 1 0 2 2 0 6 5 4 4 ��HQ�b	��b �R�b'Y �vpenc06qT�(W �ceQ 	�y�aS�v ��`O�V �~-N�1 9 8 9 0 0 2 0 7 4 3 3 < / N a m e > < T e x t > ��HQ�b	��b �R�b'Y �vpenc06qT�  (W �ceQ 	�y�aS�v ��`O�V �~-N�< / T e x t > < B o o k M a r k E n t r y N a m e > M o v i e 3 C o l u m n s p a r k l i n e s _ V F 1 0 2 2 0 6 5 4 4 ��HQ�b	��b �R�b'Y �vpenc06qT�(W �ceQ 	�y�aS�v ��`O�V �~-N�1 9 8 9 0 0 < / B o o k M a r k E n t r y N a m e > < B o o k M a r k E x i t N a m e > M o v i e 3 C o l u m n s p a r k l i n e s _ V F 1 0 2 2 0 6 5 4 4 ��HQ�b	��b �R�b'Y �vpenc06qT�(W �ceQ 	�y�aS�v ��`O�V �~-N�2 0 7 4 3 3 < / B o o k M a r k E x i t N a m e > < B o o k M a r k E n t r y P o s i t i o n > 1 9 8 9 0 0 < / B o o k M a r k E n t r y P o s i t i o n > < B o o k M a r k E x i t P o s i t i o n > 2 0 7 4 3 3 < / B o o k M a r k E x i t P o s i t i o n > < / C a p t i o n I t e m > < C a p t i o n I t e m > < I n t e r n a l I d > 4 5 e e 7 6 6 5 - c e a 1 - 4 d 6 4 - a 0 2 b - d 5 e 0 e d 4 3 a 9 7 5 < / I n t e r n a l I d > < N a m e > M o v i e 3 C o l u m n s p a r k l i n e s _ V F 1 0 2 2 0 6 5 4 4 US�Q �gb_�V 0�cNegUS�Qُ*NUSCQ<h�bO\��`O�V>e(Wُ̑�6qTUS�Q nx�[ 02 0 7 5 3 3 2 1 5 0 6 7 < / N a m e > < T e x t > US�Q �gb_�V 0�cNegUS�Qُ*NUSCQ<h�bO\��`O�V>e(Wُ̑�  6qTUS�Q nx�[ 0< / T e x t > < B o o k M a r k E n t r y N a m e > M o v i e 3 C o l u m n s p a r k l i n e s _ V F 1 0 2 2 0 6 5 4 4 US�Q �gb_�V 0�cNegUS�Qُ*NUSCQ<h�bO\��`O�V>e(Wُ̑�6qTUS�Q nx�[ 02 0 7 5 3 3 < / B o o k M a r k E n t r y N a m e > < B o o k M a r k E x i t N a m e > M o v i e 3 C o l u m n s p a r k l i n e s _ V F 1 0 2 2 0 6 5 4 4 US�Q �gb_�V 0�cNegUS�Qُ*NUSCQ<h�bO\��`O�V>e(Wُ̑�6qTUS�Q nx�[ 02 1 5 0 6 7 < / B o o k M a r k E x i t N a m e > < B o o k M a r k E n t r y P o s i t i o n > 2 0 7 5 3 3 < / B o o k M a r k E n t r y P o s i t i o n > < B o o k M a r k E x i t P o s i t i o n > 2 1 5 0 6 7 < / B o o k M a r k E x i t P o s i t i o n > < / C a p t i o n I t e m > < C a p t i o n I t e m > < I n t e r n a l I d > 7 f 7 0 8 b f 5 - e 6 c b - 4 b 2 1 - a c b d - 2 8 4 4 8 b 6 a b b 3 3 < / I n t e r n a l I d > < N a m e > M o v i e 3 C o l u m n s p a r k l i n e s _ V F 1 0 2 2 0 6 5 4 4 ُ�e1\ub�N�gb_��`O�V02 1 5 1 6 7 2 1 8 8 6 7 < / N a m e > < T e x t > ُ�e1\ub�N�gb_��`O�V0< / T e x t > < B o o k M a r k E n t r y N a m e > M o v i e 3 C o l u m n s p a r k l i n e s _ V F 1 0 2 2 0 6 5 4 4 ُ�e1\ub�N�gb_��`O�V02 1 5 1 6 7 < / B o o k M a r k E n t r y N a m e > < B o o k M a r k E x i t N a m e > M o v i e 3 C o l u m n s p a r k l i n e s _ V F 1 0 2 2 0 6 5 4 4 ُ�e1\ub�N�gb_��`O�V02 1 8 8 6 7 < / B o o k M a r k E x i t N a m e > < B o o k M a r k E n t r y P o s i t i o n > 2 1 5 1 6 7 < / B o o k M a r k E n t r y P o s i t i o n > < B o o k M a r k E x i t P o s i t i o n > 2 1 8 8 6 7 < / B o o k M a r k E x i t P o s i t i o n > < / C a p t i o n I t e m > < C a p t i o n I t e m > < I n t e r n a l I d > f 3 9 0 6 4 5 3 - 0 7 a d - 4 1 8 d - b f 9 0 - f 3 0 8 c 7 b 6 f a b 4 < / I n t e r n a l I d > < N a m e > M o v i e 3 C o l u m n s p a r k l i n e s _ V F 1 0 2 2 0 6 5 4 4 �s(W�[ 'k2m �vpencgbL��vT�v�d\O02 1 8 9 6 7 2 2 2 2 6 7 < / N a m e > < T e x t > �s(W�[ 'k2m �vpencgbL��vT�v�d\O0< / T e x t > < B o o k M a r k E n t r y N a m e > M o v i e 3 C o l u m n s p a r k l i n e s _ V F 1 0 2 2 0 6 5 4 4 �s(W�[ 'k2m �vpencgbL��vT�v�d\O02 1 8 9 6 7 < / B o o k M a r k E n t r y N a m e > < B o o k M a r k E x i t N a m e > M o v i e 3 C o l u m n s p a r k l i n e s _ V F 1 0 2 2 0 6 5 4 4 �s(W�[ 'k2m �vpencgbL��vT�v�d\O02 2 2 2 6 7 < / B o o k M a r k E x i t N a m e > < B o o k M a r k E n t r y P o s i t i o n > 2 1 8 9 6 7 < / B o o k M a r k E n t r y P o s i t i o n > < B o o k M a r k E x i t P o s i t i o n > 2 2 2 2 6 7 < / B o o k M a r k E x i t P o s i t i o n > < / C a p t i o n I t e m > < C a p t i o n I t e m > < I n t e r n a l I d > 0 e 5 c 4 6 d c - 0 2 f 5 - 4 d 2 9 - a 1 5 e - 0 9 8 0 e d b 8 0 6 7 e < / I n t e r n a l I d > < N a m e > M o v i e 3 C o l u m n s p a r k l i n e s _ V F 1 0 2 2 0 6 5 4 4 	��bpenc0 �ceQ 0 �gb_�V �US�Q^gR�^�gb_�V�vMOn�6qTUS�Q nx�[ 02 2 2 3 6 7 2 3 0 6 3 3 < / N a m e > < T e x t > 	��bpenc0 �ceQ 0 �gb_�V �US�Q^gR�^�gb_�V�vMOn�  6qTUS�Q nx�[ 0< / T e x t > < B o o k M a r k E n t r y N a m e > M o v i e 3 C o l u m n s p a r k l i n e s _ V F 1 0 2 2 0 6 5 4 4 	��bpenc0 �ceQ 0 �gb_�V �US�Q^gR�^�gb_�V�vMOn�6qTUS�Q nx�[ 02 2 2 3 6 7 < / B o o k M a r k E n t r y N a m e > < B o o k M a r k E x i t N a m e > M o v i e 3 C o l u m n s p a r k l i n e s _ V F 1 0 2 2 0 6 5 4 4 	��bpenc0 �ceQ 0 �gb_�V �US�Q^gR�^�gb_�V�vMOn�6qTUS�Q nx�[ 02 3 0 6 3 3 < / B o o k M a r k E x i t N a m e > < B o o k M a r k E n t r y P o s i t i o n > 2 2 2 3 6 7 < / B o o k M a r k E n t r y P o s i t i o n > < B o o k M a r k E x i t P o s i t i o n > 2 3 0 6 3 3 < / B o o k M a r k E x i t P o s i t i o n > < / C a p t i o n I t e m > < C a p t i o n I t e m > < I n t e r n a l I d > 0 a d a 1 0 a 5 - 4 8 6 9 - 4 8 6 0 - 8 7 e 9 - 1 7 3 9 5 b b e f e 8 e < / I n t e r n a l I d > < N a m e > M o v i e 3 C o l u m n s p a r k l i n e s _ V F 1 0 2 2 0 6 5 4 4  gTegYt ��V �vpenc�2 3 0 7 3 3 2 3 2 9 3 3 < / N a m e > < T e x t >  gTegYt ��V �vpenc�< / T e x t > < B o o k M a r k E n t r y N a m e > M o v i e 3 C o l u m n s p a r k l i n e s _ V F 1 0 2 2 0 6 5 4 4  gTegYt ��V �vpenc�2 3 0 7 3 3 < / B o o k M a r k E n t r y N a m e > < B o o k M a r k E x i t N a m e > M o v i e 3 C o l u m n s p a r k l i n e s _ V F 1 0 2 2 0 6 5 4 4  gTegYt ��V �vpenc�2 3 2 9 3 3 < / B o o k M a r k E x i t N a m e > < B o o k M a r k E n t r y P o s i t i o n > 2 3 0 7 3 3 < / B o o k M a r k E n t r y P o s i t i o n > < B o o k M a r k E x i t P o s i t i o n > 2 3 2 9 3 3 < / B o o k M a r k E x i t P o s i t i o n > < / C a p t i o n I t e m > < C a p t i o n I t e m > < I n t e r n a l I d > 3 f 9 6 3 e 2 e - e 7 f 7 - 4 b 1 b - a e 2 e - c f 2 f 7 8 0 4 6 5 e 6 < / I n t e r n a l I d > < N a m e > M o v i e 3 C o l u m n s p a r k l i n e s _ V F 1 0 2 2 0 6 5 4 4 	��bpenc0 �ceQ 0 �gb_�V �US�Qُ*NUSCQ<h�6qTUS�Q nx�[ 02 3 3 0 3 3 2 4 1 0 0 0 < / N a m e > < T e x t > 	��bpenc0 �ceQ 0 �gb_�V �US�Qُ*NUSCQ<h�  6qTUS�Q nx�[ 0< / T e x t > < B o o k M a r k E n t r y N a m e > M o v i e 3 C o l u m n s p a r k l i n e s _ V F 1 0 2 2 0 6 5 4 4 	��bpenc0 �ceQ 0 �gb_�V �US�Qُ*NUSCQ<h�6qTUS�Q nx�[ 02 3 3 0 3 3 < / B o o k M a r k E n t r y N a m e > < B o o k M a r k E x i t N a m e > M o v i e 3 C o l u m n s p a r k l i n e s _ V F 1 0 2 2 0 6 5 4 4 	��bpenc0 �ceQ 0 �gb_�V �US�Qُ*NUSCQ<h�6qTUS�Q nx�[ 02 4 1 0 0 0 < / B o o k M a r k E x i t N a m e > < B o o k M a r k E n t r y P o s i t i o n > 2 3 3 0 3 3 < / B o o k M a r k E n t r y P o s i t i o n > < B o o k M a r k E x i t P o s i t i o n > 2 4 1 0 0 0 < / B o o k M a r k E x i t P o s i t i o n > < / C a p t i o n I t e m > < C a p t i o n I t e m > < I n t e r n a l I d > d e c 5 a 0 b 9 - 0 b 6 5 - 4 a a e - 9 f f f - 5 6 7 2 f a 2 3 a 5 b 9 < / I n t e r n a l I d > < N a m e > M o v i e 3 C o l u m n s p a r k l i n e s _ V F 1 0 2 2 0 6 5 4 4 �s(W��fؚ N�~�v��*N�~t1\�S�N�v0W�N�ُ	N*N0W:S-N�k*N0W:S�v;`��penc�N02 4 1 1 0 0 2 4 9 0 6 7 < / N a m e > < T e x t > �s(W��fؚ N�~�v��*N�~t  1\�S�N�v0W�N�ُ	N*N0W:S-N�k*N0W:S�v;`��penc�N0< / T e x t > < B o o k M a r k E n t r y N a m e > M o v i e 3 C o l u m n s p a r k l i n e s _ V F 1 0 2 2 0 6 5 4 4 �s(W��fؚ N�~�v��*N�~t1\�S�N�v0W�N�ُ	N*N0W:S-N�k*N0W:S�v;`��penc�N02 4 1 1 0 0 < / B o o k M a r k E n t r y N a m e > < B o o k M a r k E x i t N a m e > M o v i e 3 C o l u m n s p a r k l i n e s _ V F 1 0 2 2 0 6 5 4 4 �s(W��fؚ N�~�v��*N�~t1\�S�N�v0W�N�ُ	N*N0W:S-N�k*N0W:S�v;`��penc�N02 4 9 0 6 7 < / B o o k M a r k E x i t N a m e > < B o o k M a r k E n t r y P o s i t i o n > 2 4 1 1 0 0 < / B o o k M a r k E n t r y P o s i t i o n > < B o o k M a r k E x i t P o s i t i o n > 2 4 9 0 6 7 < / B o o k M a r k E x i t P o s i t i o n > < / C a p t i o n I t e m > < C a p t i o n I t e m > < I n t e r n a l I d > e 9 e e f 3 9 5 - 8 2 9 5 - 4 9 a 2 - 8 0 1 d - 8 1 b d d e e 4 1 4 0 4 < / I n t e r n a l I d > < N a m e > M o v i e 3 C o l u m n s p a r k l i n e s _ V F 1 0 2 2 0 6 5 4 4 NǏ�ُ̑؏	g N*N\��1\/fPWht�*Y\�2 4 9 1 6 7 2 5 2 8 3 3 < / N a m e > < T e x t > NǏ�ُ̑؏	g N*N\��1\/fPWht�*Y\�< / T e x t > < B o o k M a r k E n t r y N a m e > M o v i e 3 C o l u m n s p a r k l i n e s _ V F 1 0 2 2 0 6 5 4 4 NǏ�ُ̑؏	g N*N\��1\/fPWht�*Y\�2 4 9 1 6 7 < / B o o k M a r k E n t r y N a m e > < B o o k M a r k E x i t N a m e > M o v i e 3 C o l u m n s p a r k l i n e s _ V F 1 0 2 2 0 6 5 4 4 NǏ�ُ̑؏	g N*N\��1\/fPWht�*Y\�2 5 2 8 3 3 < / B o o k M a r k E x i t N a m e > < B o o k M a r k E n t r y P o s i t i o n > 2 4 9 1 6 7 < / B o o k M a r k E n t r y P o s i t i o n > < B o o k M a r k E x i t P o s i t i o n > 2 5 2 8 3 3 < / B o o k M a r k E x i t P o s i t i o n > < / C a p t i o n I t e m > < C a p t i o n I t e m > < I n t e r n a l I d > f 1 5 7 a 9 b 1 - 2 7 b 9 - 4 d e 3 - a 4 c d - b 6 1 d 0 0 d 8 c 3 c d < / I n t e r n a l I d > < N a m e > M o v i e 3 C o l u m n s p a r k l i n e s _ V F 1 0 2 2 0 6 5 4 4 �_��w�Q g\<P02 5 2 9 3 3 2 5 4 9 3 3 < / N a m e > < T e x t > �_��w�Q g\<P0< / T e x t > < B o o k M a r k E n t r y N a m e > M o v i e 3 C o l u m n s p a r k l i n e s _ V F 1 0 2 2 0 6 5 4 4 �_��w�Q g\<P02 5 2 9 3 3 < / B o o k M a r k E n t r y N a m e > < B o o k M a r k E x i t N a m e > M o v i e 3 C o l u m n s p a r k l i n e s _ V F 1 0 2 2 0 6 5 4 4 �_��w�Q g\<P02 5 4 9 3 3 < / B o o k M a r k E x i t N a m e > < B o o k M a r k E n t r y P o s i t i o n > 2 5 2 9 3 3 < / B o o k M a r k E n t r y P o s i t i o n > < B o o k M a r k E x i t P o s i t i o n > 2 5 4 9 3 3 < / B o o k M a r k E x i t P o s i t i o n > < / C a p t i o n I t e m > < C a p t i o n I t e m > < I n t e r n a l I d > d f 2 b f 8 9 9 - f 2 3 4 - 4 b 6 a - a 8 7 3 - 0 3 c 9 b 1 7 6 3 1 9 9 < / I n t e r n a l I d > < N a m e > M o v i e 3 C o l u m n s p a r k l i n e s _ V F 1 0 2 2 0 6 5 4 4 :Ndk�b\�tePWht�� N!k:N@b	gُ	N*N��`O�V��nꁚ[INPWht�02 5 5 0 3 3 2 6 1 5 6 7 < / N a m e > < T e x t > :Ndk�b\�tePWht�� N!k:N@b	gُ	N*N��`O�V��nꁚ[INPWht�0< / T e x t > < B o o k M a r k E n t r y N a m e > M o v i e 3 C o l u m n s p a r k l i n e s _ V F 1 0 2 2 0 6 5 4 4 :Ndk�b\�tePWht�� N!k:N@b	gُ	N*N��`O�V��nꁚ[INPWht�02 5 5 0 3 3 < / B o o k M a r k E n t r y N a m e > < B o o k M a r k E x i t N a m e > M o v i e 3 C o l u m n s p a r k l i n e s _ V F 1 0 2 2 0 6 5 4 4 :Ndk�b\�tePWht�� N!k:N@b	gُ	N*N��`O�V��nꁚ[INPWht�02 6 1 5 6 7 < / B o o k M a r k E x i t N a m e > < B o o k M a r k E n t r y P o s i t i o n > 2 5 5 0 3 3 < / B o o k M a r k E n t r y P o s i t i o n > < B o o k M a r k E x i t P o s i t i o n > 2 6 1 5 6 7 < / B o o k M a r k E x i t P o s i t i o n > < / C a p t i o n I t e m > < C a p t i o n I t e m > < I n t e r n a l I d > 6 3 b 9 6 e f 8 - f 2 c e - 4 1 7 7 - 9 b 9 6 - 7 5 3 8 6 2 5 0 3 7 3 b < / I n t e r n a l I d > < N a m e > M o v i e 3 C o l u m n s p a r k l i n e s _ V F 1 0 2 2 0 6 5 4 4 1u�Nُ�NpencKN���v�NsQT��b\US�Q PWht� �2 6 1 6 6 7 2 6 5 8 0 0 < / N a m e > < T e x t > 1u�Nُ�NpencKN���v�NsQT��b\US�Q PWht� �< / T e x t > < B o o k M a r k E n t r y N a m e > M o v i e 3 C o l u m n s p a r k l i n e s _ V F 1 0 2 2 0 6 5 4 4 1u�Nُ�NpencKN���v�NsQT��b\US�Q PWht� �2 6 1 6 6 7 < / B o o k M a r k E n t r y N a m e > < B o o k M a r k E x i t N a m e > M o v i e 3 C o l u m n s p a r k l i n e s _ V F 1 0 2 2 0 6 5 4 4 1u�Nُ�NpencKN���v�NsQT��b\US�Q PWht� �2 6 5 8 0 0 < / B o o k M a r k E x i t N a m e > < B o o k M a r k E n t r y P o s i t i o n > 2 6 1 6 6 7 < / B o o k M a r k E n t r y P o s i t i o n > < B o o k M a r k E x i t P o s i t i o n > 2 6 5 8 0 0 < / B o o k M a r k E x i t P o s i t i o n > < / C a p t i o n I t e m > < C a p t i o n I t e m > < I n t e r n a l I d > 3 4 c f 3 1 9 e - c 9 f 7 - 4 c 9 f - 9 f 5 2 - 7 c 4 3 c 6 6 0 5 8 1 6 < / I n t e r n a l I d > < N a m e > M o v i e 3 C o l u m n s p a r k l i n e s _ V F 1 0 2 2 0 6 5 4 4 6qT�(W �~PWht��v g\<P	�y� N�US�Q ꁚ[IN<P 02 6 5 9 0 0 2 7 2 2 6 7 < / N a m e > < T e x t > 6qT�(W �~PWht��v g\<P	�y� N�US�Q ꁚ[IN<P 0< / T e x t > < B o o k M a r k E n t r y N a m e > M o v i e 3 C o l u m n s p a r k l i n e s _ V F 1 0 2 2 0 6 5 4 4 6qT�(W �~PWht��v g\<P	�y� N�US�Q ꁚ[IN<P 02 6 5 9 0 0 < / B o o k M a r k E n t r y N a m e > < B o o k M a r k E x i t N a m e > M o v i e 3 C o l u m n s p a r k l i n e s _ V F 1 0 2 2 0 6 5 4 4 6qT�(W �~PWht��v g\<P	�y� N�US�Q ꁚ[IN<P 02 7 2 2 6 7 < / B o o k M a r k E x i t N a m e > < B o o k M a r k E n t r y P o s i t i o n > 2 6 5 9 0 0 < / B o o k M a r k E n t r y P o s i t i o n > < B o o k M a r k E x i t P o s i t i o n > 2 7 2 2 6 7 < / B o o k M a r k E x i t P o s i t i o n > < / C a p t i o n I t e m > < C a p t i o n I t e m > < I n t e r n a l I d > 3 c 0 b d a 5 8 - 4 5 a a - 4 8 1 7 - 8 5 1 3 - 2 8 6 1 f e c 8 c 2 6 9 < / I n t e r n a l I d > < N a m e > M o v i e 3 C o l u m n s p a r k l i n e s _ V F 1 0 2 2 0 6 5 4 4 �s(W�@b	gpenc�v g\<P:N1 1 1 8 5 02 7 2 3 6 7 2 7 7 8 0 0 < / N a m e > < T e x t > �s(W�@b	gpenc�v g\<P:N  1 1 1 8 5 0< / T e x t > < B o o k M a r k E n t r y N a m e > M o v i e 3 C o l u m n s p a r k l i n e s _ V F 1 0 2 2 0 6 5 4 4 �s(W�@b	gpenc�v g\<P:N1 1 1 8 5 02 7 2 3 6 7 < / B o o k M a r k E n t r y N a m e > < B o o k M a r k E x i t N a m e > M o v i e 3 C o l u m n s p a r k l i n e s _ V F 1 0 2 2 0 6 5 4 4 �s(W�@b	gpenc�v g\<P:N1 1 1 8 5 02 7 7 8 0 0 < / B o o k M a r k E x i t N a m e > < B o o k M a r k E n t r y P o s i t i o n > 2 7 2 3 6 7 < / B o o k M a r k E n t r y P o s i t i o n > < B o o k M a r k E x i t P o s i t i o n > 2 7 7 8 0 0 < / B o o k M a r k E x i t P o s i t i o n > < / C a p t i o n I t e m > < C a p t i o n I t e m > < I n t e r n a l I d > b 4 2 f 8 d c b - e 0 4 8 - 4 a 4 5 - 9 1 c 7 - 4 3 1 b e 9 f c 0 c f c < / I n t e r n a l I d > < N a m e > M o v i e 3 C o l u m n s p a r k l i n e s _ V F 1 0 2 2 0 6 5 4 4 �b^g@b	g��`O�V�~��wQ	g�vT�v g\<P02 7 7 9 0 0 2 8 1 9 3 3 < / N a m e > < T e x t > �b^g@b	g��`O�V�~��wQ	g�vT�v g\<P0< / T e x t > < B o o k M a r k E n t r y N a m e > M o v i e 3 C o l u m n s p a r k l i n e s _ V F 1 0 2 2 0 6 5 4 4 �b^g@b	g��`O�V�~��wQ	g�vT�v g\<P02 7 7 9 0 0 < / B o o k M a r k E n t r y N a m e > < B o o k M a r k E x i t N a m e > M o v i e 3 C o l u m n s p a r k l i n e s _ V F 1 0 2 2 0 6 5 4 4 �b^g@b	g��`O�V�~��wQ	g�vT�v g\<P02 8 1 9 3 3 < / B o o k M a r k E x i t N a m e > < B o o k M a r k E n t r y P o s i t i o n > 2 7 7 9 0 0 < / B o o k M a r k E n t r y P o s i t i o n > < B o o k M a r k E x i t P o s i t i o n > 2 8 1 9 3 3 < / B o o k M a r k E x i t P o s i t i o n > < / C a p t i o n I t e m > < C a p t i o n I t e m > < I n t e r n a l I d > f 8 4 1 4 3 e 5 - 8 b d e - 4 e 5 6 - a f d 3 - 5 4 6 8 9 d 9 6 4 9 1 c < / I n t e r n a l I d > < N a m e > M o v i e 3 C o l u m n s p a r k l i n e s _ V F 1 0 2 2 0 6 5 4 4 b.�eQ1 0 7 5 0 02 8 2 0 3 3 2 8 4 4 3 3 < / N a m e > < T e x t > b.�eQ  1 0 7 5 0 0< / T e x t > < B o o k M a r k E n t r y N a m e > M o v i e 3 C o l u m n s p a r k l i n e s _ V F 1 0 2 2 0 6 5 4 4 b.�eQ1 0 7 5 0 02 8 2 0 3 3 < / B o o k M a r k E n t r y N a m e > < B o o k M a r k E x i t N a m e > M o v i e 3 C o l u m n s p a r k l i n e s _ V F 1 0 2 2 0 6 5 4 4 b.�eQ1 0 7 5 0 02 8 4 4 3 3 < / B o o k M a r k E x i t N a m e > < B o o k M a r k E n t r y P o s i t i o n > 2 8 2 0 3 3 < / B o o k M a r k E n t r y P o s i t i o n > < B o o k M a r k E x i t P o s i t i o n > 2 8 4 4 3 3 < / B o o k M a r k E x i t P o s i t i o n > < / C a p t i o n I t e m > < C a p t i o n I t e m > < I n t e r n a l I d > 6 b 3 5 a 4 d 2 - 1 e f 2 - 4 8 1 f - a 5 c 1 - e 4 d 7 f 4 5 7 5 b 7 a < / I n t e r n a l I d > < N a m e > M o v i e 3 C o l u m n s p a r k l i n e s _ V F 1 0 2 2 0 6 5 4 4 6qT�US�Q nx�[ 02 8 4 5 3 3 2 8 6 2 0 0 < / N a m e > < T e x t > 6qT�US�Q nx�[ 0< / T e x t > < B o o k M a r k E n t r y N a m e > M o v i e 3 C o l u m n s p a r k l i n e s _ V F 1 0 2 2 0 6 5 4 4 6qT�US�Q nx�[ 02 8 4 5 3 3 < / B o o k M a r k E n t r y N a m e > < B o o k M a r k E x i t N a m e > M o v i e 3 C o l u m n s p a r k l i n e s _ V F 1 0 2 2 0 6 5 4 4 6qT�US�Q nx�[ 02 8 6 2 0 0 < / B o o k M a r k E x i t N a m e > < B o o k M a r k E n t r y P o s i t i o n > 2 8 4 5 3 3 < / B o o k M a r k E n t r y P o s i t i o n > < B o o k M a r k E x i t P o s i t i o n > 2 8 6 2 0 0 < / B o o k M a r k E x i t P o s i t i o n > < / C a p t i o n I t e m > < C a p t i o n I t e m > < I n t e r n a l I d > 2 b f 2 9 a 9 f - 7 1 e a - 4 5 7 f - 9 e a 4 - 4 a 6 8 5 3 4 4 3 a d f < / I n t e r n a l I d > < N a m e > M o v i e 3 C o l u m n s p a r k l i n e s _ V F 1 0 2 2 0 6 5 4 4 ���la�[RJ -N�v��`O�V��`O�S�s g\<P�f�Rf>f�N02 8 6 3 0 0 2 9 2 8 3 3 < / N a m e > < T e x t > ���la�[R  J   -N�v��`O�V��`O�S�s g\<P�f�Rf>f�N0< / T e x t > < B o o k M a r k E n t r y N a m e > M o v i e 3 C o l u m n s p a r k l i n e s _ V F 1 0 2 2 0 6 5 4 4 ���la�[RJ -N�v��`O�V��`O�S�s g\<P�f�Rf>f�N02 8 6 3 0 0 < / B o o k M a r k E n t r y N a m e > < B o o k M a r k E x i t N a m e > M o v i e 3 C o l u m n s p a r k l i n e s _ V F 1 0 2 2 0 6 5 4 4 ���la�[RJ -N�v��`O�V��`O�S�s g\<P�f�Rf>f�N02 9 2 8 3 3 < / B o o k M a r k E x i t N a m e > < B o o k M a r k E n t r y P o s i t i o n > 2 8 6 3 0 0 < / B o o k M a r k E n t r y P o s i t i o n > < B o o k M a r k E x i t P o s i t i o n > 2 9 2 8 3 3 < / B o o k M a r k E x i t P o s i t i o n > < / C a p t i o n I t e m > < C a p t i o n I t e m > < I n t e r n a l I d > 4 4 1 f 1 9 6 8 - 8 b 9 b - 4 e c 9 - 8 1 b 8 - a 1 c 7 7 e 3 5 6 7 f c < / I n t e r n a l I d > < N a m e > M o v i e 3 C o l u m n s p a r k l i n e s _ V F 1 0 2 2 0 6 5 4 4 N N��\�����v�N��`O�V02 9 2 9 3 3 2 9 7 5 0 0 < / N a m e > < T e x t > N N��\�����v�N��`O�V0< / T e x t > < B o o k M a r k E n t r y N a m e > M o v i e 3 C o l u m n s p a r k l i n e s _ V F 1 0 2 2 0 6 5 4 4 N N��\�����v�N��`O�V02 9 2 9 3 3 < / B o o k M a r k E n t r y N a m e > < B o o k M a r k E x i t N a m e > M o v i e 3 C o l u m n s p a r k l i n e s _ V F 1 0 2 2 0 6 5 4 4 N N��\�����v�N��`O�V02 9 7 5 0 0 < / B o o k M a r k E x i t N a m e > < B o o k M a r k E n t r y P o s i t i o n > 2 9 2 9 3 3 < / B o o k M a r k E n t r y P o s i t i o n > < B o o k M a r k E x i t P o s i t i o n > 2 9 7 5 0 0 < / B o o k M a r k E x i t P o s i t i o n > < / C a p t i o n I t e m > < / C a p t i o n I t e m s > < / C a p t i o n I t e m s L i s t > 
</file>

<file path=customXml/item7.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F2A9378-AAFE-4A82-9A4D-1A018ACC60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A6A38D-001E-4271-A9B7-3C48351CEB71}">
  <ds:schemaRefs>
    <ds:schemaRef ds:uri="http://www.w3.org/2001/XMLSchema"/>
  </ds:schemaRefs>
</ds:datastoreItem>
</file>

<file path=customXml/itemProps3.xml><?xml version="1.0" encoding="utf-8"?>
<ds:datastoreItem xmlns:ds="http://schemas.openxmlformats.org/officeDocument/2006/customXml" ds:itemID="{ED4CDE09-2823-40BC-9F31-50A5B42F547E}">
  <ds:schemaRefs>
    <ds:schemaRef ds:uri="http://www.w3.org/2001/XMLSchema"/>
  </ds:schemaRefs>
</ds:datastoreItem>
</file>

<file path=customXml/itemProps4.xml><?xml version="1.0" encoding="utf-8"?>
<ds:datastoreItem xmlns:ds="http://schemas.openxmlformats.org/officeDocument/2006/customXml" ds:itemID="{2B60031C-5856-454E-8A95-187AF43A2F0C}">
  <ds:schemaRefs>
    <ds:schemaRef ds:uri="http://purl.org/dc/elements/1.1/"/>
    <ds:schemaRef ds:uri="http://schemas.microsoft.com/office/2006/metadata/properties"/>
    <ds:schemaRef ds:uri="http://purl.org/dc/dcmitype/"/>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4873beb7-5857-4685-be1f-d57550cc96cc"/>
    <ds:schemaRef ds:uri="http://www.w3.org/XML/1998/namespace"/>
  </ds:schemaRefs>
</ds:datastoreItem>
</file>

<file path=customXml/itemProps5.xml><?xml version="1.0" encoding="utf-8"?>
<ds:datastoreItem xmlns:ds="http://schemas.openxmlformats.org/officeDocument/2006/customXml" ds:itemID="{D441EFAC-A0A8-4570-9B38-62D9077E55F8}">
  <ds:schemaRefs>
    <ds:schemaRef ds:uri="http://www.w3.org/2001/XMLSchema"/>
  </ds:schemaRefs>
</ds:datastoreItem>
</file>

<file path=customXml/itemProps6.xml><?xml version="1.0" encoding="utf-8"?>
<ds:datastoreItem xmlns:ds="http://schemas.openxmlformats.org/officeDocument/2006/customXml" ds:itemID="{DC122854-7C52-4405-ACFF-2F1A349931DE}">
  <ds:schemaRefs>
    <ds:schemaRef ds:uri="http://www.w3.org/2001/XMLSchema"/>
  </ds:schemaRefs>
</ds:datastoreItem>
</file>

<file path=customXml/itemProps7.xml><?xml version="1.0" encoding="utf-8"?>
<ds:datastoreItem xmlns:ds="http://schemas.openxmlformats.org/officeDocument/2006/customXml" ds:itemID="{019C75C0-3570-4727-BBBA-FFFF2CC6CB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Office2010_training_template</Template>
  <TotalTime>3651</TotalTime>
  <Words>6181</Words>
  <Application>Microsoft Office PowerPoint</Application>
  <PresentationFormat>On-screen Show (4:3)</PresentationFormat>
  <Paragraphs>291</Paragraphs>
  <Slides>20</Slides>
  <Notes>20</Notes>
  <HiddenSlides>1</HiddenSlides>
  <MMClips>4</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Office2010_training_template</vt:lpstr>
      <vt:lpstr>1_Office2010_training_template</vt:lpstr>
      <vt:lpstr>开始之前</vt:lpstr>
      <vt:lpstr>Microsoft® Excel® 2010 培训</vt:lpstr>
      <vt:lpstr>课程内容</vt:lpstr>
      <vt:lpstr>概述：揭示数据含义</vt:lpstr>
      <vt:lpstr>课程内容</vt:lpstr>
      <vt:lpstr>迷你图简介</vt:lpstr>
      <vt:lpstr>折线迷你图</vt:lpstr>
      <vt:lpstr>柱形迷你图</vt:lpstr>
      <vt:lpstr>盈亏迷你图</vt:lpstr>
      <vt:lpstr>有关练习的建议</vt:lpstr>
      <vt:lpstr>测试题 1</vt:lpstr>
      <vt:lpstr>测试题 1</vt:lpstr>
      <vt:lpstr>测试问题 2</vt:lpstr>
      <vt:lpstr>测试问题 2</vt:lpstr>
      <vt:lpstr>测试问题 3</vt:lpstr>
      <vt:lpstr>测试问题 3</vt:lpstr>
      <vt:lpstr>测试问题 4</vt:lpstr>
      <vt:lpstr>测试问题 4</vt:lpstr>
      <vt:lpstr>课程摘要卡</vt:lpstr>
      <vt:lpstr>使用此模板</vt:lpstr>
    </vt:vector>
  </TitlesOfParts>
  <Company>Microsoft 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迷你图 - 使用微型图表显示数据趋势</dc:title>
  <dc:creator>kristinl</dc:creator>
  <cp:lastModifiedBy>Jatuporn Putsorn</cp:lastModifiedBy>
  <cp:revision>260</cp:revision>
  <dcterms:created xsi:type="dcterms:W3CDTF">2010-04-16T18:13:32Z</dcterms:created>
  <dcterms:modified xsi:type="dcterms:W3CDTF">2011-11-30T09:44:45Z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0x0101006EDDDB5EE6D98C44930B742096920B30020100945995BAC74E6347BD6C979F46C6273B</vt:lpwstr>
  </property>
  <property fmtid="{D5CDD505-2E9C-101B-9397-08002B2CF9AE}" pid="3" name="_dlc_DocIdItemGuid">
    <vt:lpwstr>6935713e-0dbb-4e01-8cbe-f9c011f75855</vt:lpwstr>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PolicheckCounter">
    <vt:lpwstr>0</vt:lpwstr>
  </property>
  <property fmtid="{D5CDD505-2E9C-101B-9397-08002B2CF9AE}" pid="10" name="CampaignTags">
    <vt:lpwstr/>
  </property>
  <property fmtid="{D5CDD505-2E9C-101B-9397-08002B2CF9AE}" pid="11" name="PolicheckStatus">
    <vt:lpwstr>0</vt:lpwstr>
  </property>
  <property fmtid="{D5CDD505-2E9C-101B-9397-08002B2CF9AE}" pid="12" name="ScenarioTags">
    <vt:lpwstr/>
  </property>
</Properties>
</file>