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6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7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7"/>
    <p:sldMasterId id="2147483669" r:id="rId8"/>
  </p:sldMasterIdLst>
  <p:notesMasterIdLst>
    <p:notesMasterId r:id="rId28"/>
  </p:notesMasterIdLst>
  <p:sldIdLst>
    <p:sldId id="328" r:id="rId9"/>
    <p:sldId id="279" r:id="rId10"/>
    <p:sldId id="280" r:id="rId11"/>
    <p:sldId id="281" r:id="rId12"/>
    <p:sldId id="282" r:id="rId13"/>
    <p:sldId id="283" r:id="rId14"/>
    <p:sldId id="340" r:id="rId15"/>
    <p:sldId id="341" r:id="rId16"/>
    <p:sldId id="305" r:id="rId17"/>
    <p:sldId id="285" r:id="rId18"/>
    <p:sldId id="287" r:id="rId19"/>
    <p:sldId id="329" r:id="rId20"/>
    <p:sldId id="330" r:id="rId21"/>
    <p:sldId id="331" r:id="rId22"/>
    <p:sldId id="332" r:id="rId23"/>
    <p:sldId id="333" r:id="rId24"/>
    <p:sldId id="334" r:id="rId25"/>
    <p:sldId id="288" r:id="rId26"/>
    <p:sldId id="32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1" clrIdx="2"/>
  <p:cmAuthor id="3" name="Lindsay Latimore" initials="LFL" lastIdx="14" clrIdx="3"/>
  <p:cmAuthor id="4" name="GonzaloA" initials="GA" lastIdx="4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057" autoAdjust="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384"/>
        <p:guide orient="horz" pos="1104"/>
        <p:guide orient="horz" pos="624"/>
        <p:guide pos="1968"/>
        <p:guide pos="384"/>
        <p:guide pos="960"/>
        <p:guide pos="4704"/>
        <p:guide pos="192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7" d="100"/>
          <a:sy n="67" d="100"/>
        </p:scale>
        <p:origin x="-274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12/1/2011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 smtClean="0">
                <a:latin typeface="Microsoft YaHei" pitchFamily="34" charset="-122"/>
                <a:ea typeface="Microsoft YaHei" pitchFamily="34" charset="-122"/>
              </a:rPr>
              <a:t>在以下网站下载 </a:t>
            </a:r>
            <a:r>
              <a:rPr lang="en-US" b="0" dirty="0" smtClean="0">
                <a:latin typeface="Microsoft YaHei" pitchFamily="34" charset="-122"/>
                <a:ea typeface="Microsoft YaHei" pitchFamily="34" charset="-122"/>
              </a:rPr>
              <a:t>PowerPoint Viewer：</a:t>
            </a:r>
            <a:r>
              <a:rPr lang="en-US" altLang="zh-CN" noProof="0" dirty="0" smtClean="0">
                <a:latin typeface="Microsoft YaHei" pitchFamily="34" charset="-122"/>
                <a:ea typeface="Microsoft YaHei" pitchFamily="34" charset="-122"/>
              </a:rPr>
              <a:t>http://</a:t>
            </a:r>
            <a:r>
              <a:rPr lang="en-US" altLang="zh-CN" noProof="0" dirty="0" err="1" smtClean="0">
                <a:latin typeface="Microsoft YaHei" pitchFamily="34" charset="-122"/>
                <a:ea typeface="Microsoft YaHei" pitchFamily="34" charset="-122"/>
              </a:rPr>
              <a:t>www.microsoft.com</a:t>
            </a:r>
            <a:r>
              <a:rPr lang="en-US" altLang="zh-CN" noProof="0" dirty="0" smtClean="0">
                <a:latin typeface="Microsoft YaHei" pitchFamily="34" charset="-122"/>
                <a:ea typeface="Microsoft YaHei" pitchFamily="34" charset="-122"/>
              </a:rPr>
              <a:t>/downloads/</a:t>
            </a:r>
            <a:r>
              <a:rPr lang="en-US" altLang="zh-CN" noProof="0" dirty="0" err="1" smtClean="0"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altLang="zh-CN" noProof="0" dirty="0" smtClean="0"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en-US" altLang="zh-CN" noProof="0" dirty="0" err="1" smtClean="0">
                <a:latin typeface="Microsoft YaHei" pitchFamily="34" charset="-122"/>
                <a:ea typeface="Microsoft YaHei" pitchFamily="34" charset="-122"/>
              </a:rPr>
              <a:t>details.aspx?familyid</a:t>
            </a:r>
            <a:r>
              <a:rPr lang="en-US" altLang="zh-CN" noProof="0" dirty="0" smtClean="0"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altLang="zh-CN" noProof="0" dirty="0" err="1" smtClean="0">
                <a:latin typeface="Microsoft YaHei" pitchFamily="34" charset="-122"/>
                <a:ea typeface="Microsoft YaHei" pitchFamily="34" charset="-122"/>
              </a:rPr>
              <a:t>cb9bf144-1076-4615-9951-294eeb832823&amp;displaylang</a:t>
            </a:r>
            <a:r>
              <a:rPr lang="en-US" altLang="zh-CN" noProof="0" dirty="0" smtClean="0"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altLang="zh-CN" noProof="0" dirty="0" err="1" smtClean="0"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.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26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52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00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42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07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656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91000"/>
            <a:ext cx="5486400" cy="4876800"/>
          </a:xfrm>
        </p:spPr>
        <p:txBody>
          <a:bodyPr/>
          <a:lstStyle/>
          <a:p>
            <a:pPr eaLnBrk="1" hangingPunct="1"/>
            <a:r>
              <a:rPr lang="zh-CN" altLang="en-US" sz="990" b="1" dirty="0" smtClean="0">
                <a:latin typeface="Microsoft YaHei" pitchFamily="34" charset="-122"/>
                <a:ea typeface="Microsoft YaHei" pitchFamily="34" charset="-122"/>
              </a:rPr>
              <a:t>使用此模板</a:t>
            </a:r>
          </a:p>
          <a:p>
            <a:pPr eaLnBrk="1" hangingPunct="1"/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此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Microsoft PowerPoint®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模板包含有关使用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Microsoft Excel® 2010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中的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函数的培训内容。 其内容改编自名为 “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函数：什么是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函数以及如何使用”的 </a:t>
            </a:r>
            <a:r>
              <a:rPr lang="en-US" altLang="zh-CN" sz="990" dirty="0" err="1" smtClean="0">
                <a:latin typeface="Microsoft YaHei" pitchFamily="34" charset="-122"/>
                <a:ea typeface="Microsoft YaHei" pitchFamily="34" charset="-122"/>
              </a:rPr>
              <a:t>Office.com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培训课程。</a:t>
            </a:r>
          </a:p>
          <a:p>
            <a:pPr eaLnBrk="1" hangingPunct="1"/>
            <a:r>
              <a:rPr lang="en-US" altLang="zh-CN" sz="990" b="1" dirty="0" smtClean="0"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90" b="1" dirty="0" smtClean="0">
                <a:latin typeface="Microsoft YaHei" pitchFamily="34" charset="-122"/>
                <a:ea typeface="Microsoft YaHei" pitchFamily="34" charset="-122"/>
              </a:rPr>
              <a:t>版本：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必须在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PowerPoint 2010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中查看此模板。 如果您没有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，则演示文稿中包含的视频将无法播放。 如果您没有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，请下载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PowerPoint Viewer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以查看这些文件：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http://</a:t>
            </a:r>
            <a:r>
              <a:rPr lang="en-US" altLang="zh-CN" sz="990" dirty="0" err="1" smtClean="0">
                <a:latin typeface="Microsoft YaHei" pitchFamily="34" charset="-122"/>
                <a:ea typeface="Microsoft YaHei" pitchFamily="34" charset="-122"/>
              </a:rPr>
              <a:t>www.microsoft.com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/downloads/</a:t>
            </a:r>
            <a:r>
              <a:rPr lang="en-US" altLang="zh-CN" sz="990" dirty="0" err="1" smtClean="0"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en-US" altLang="zh-CN" sz="990" dirty="0" err="1" smtClean="0">
                <a:latin typeface="Microsoft YaHei" pitchFamily="34" charset="-122"/>
                <a:ea typeface="Microsoft YaHei" pitchFamily="34" charset="-122"/>
              </a:rPr>
              <a:t>details.aspx?familyid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altLang="zh-CN" sz="990" dirty="0" err="1" smtClean="0">
                <a:latin typeface="Microsoft YaHei" pitchFamily="34" charset="-122"/>
                <a:ea typeface="Microsoft YaHei" pitchFamily="34" charset="-122"/>
              </a:rPr>
              <a:t>cb9bf144-1076-4615-9951-294eeb832823&amp;displaylang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altLang="zh-CN" sz="990" dirty="0" err="1" smtClean="0"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.</a:t>
            </a:r>
            <a:b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990" b="1" dirty="0" smtClean="0">
                <a:latin typeface="Microsoft YaHei" pitchFamily="34" charset="-122"/>
                <a:ea typeface="Microsoft YaHei" pitchFamily="34" charset="-122"/>
              </a:rPr>
              <a:t>视频播放：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屏幕的顶部显示黄色安全栏，或者如果视频播放窗口中显示“编解码器不可用”消息，则演示文稿可能已在受保护的视图中打开。 若要启用视频播放，请在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窗口顶部的黄色安全栏中单击“启用编辑”。</a:t>
            </a:r>
          </a:p>
          <a:p>
            <a:pPr eaLnBrk="1" hangingPunct="1"/>
            <a:r>
              <a:rPr lang="zh-CN" altLang="en-US" sz="990" b="1" dirty="0" smtClean="0">
                <a:latin typeface="Microsoft YaHei" pitchFamily="34" charset="-122"/>
                <a:ea typeface="Microsoft YaHei" pitchFamily="34" charset="-122"/>
              </a:rPr>
              <a:t>幻灯片版式：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每张幻灯片都具有自定义版式。 若要将自定义版式应用于新幻灯片，请右键单击幻灯片缩略图，指向“版式”，然后单击“版式”库中的版式。 若要更改版式，请打开母版视图并更改该视图中的特定母版版式。 您可以通过指向版式缩略图找到版式标题。</a:t>
            </a:r>
          </a:p>
          <a:p>
            <a:pPr eaLnBrk="1" hangingPunct="1"/>
            <a:r>
              <a:rPr lang="zh-CN" altLang="en-US" sz="990" b="1" dirty="0" smtClean="0">
                <a:latin typeface="Microsoft YaHei" pitchFamily="34" charset="-122"/>
                <a:ea typeface="Microsoft YaHei" pitchFamily="34" charset="-122"/>
              </a:rPr>
              <a:t>动画：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自定义动画效果将应用于整个演示文稿。 这些效果包括“浮入”（“向上”或“向下”选项）、“淡出”和“缩放若要更改动画效果，请单击“动画”选项卡，然后使用“添加动画”库和“计时”选项。 “效果选项”为您提供效果选择；单击“动画”选项卡上的“动画窗格”可使用多个动画。 </a:t>
            </a:r>
          </a:p>
          <a:p>
            <a:pPr eaLnBrk="1" hangingPunct="1"/>
            <a:r>
              <a:rPr lang="zh-CN" altLang="en-US" sz="990" b="1" dirty="0" smtClean="0">
                <a:latin typeface="Microsoft YaHei" pitchFamily="34" charset="-122"/>
                <a:ea typeface="Microsoft YaHei" pitchFamily="34" charset="-122"/>
              </a:rPr>
              <a:t>切换：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一种“门”切换用于强调幻灯片的放映部分。 它应用于“课程内容”幻灯片、“课程”幻灯片和第一张测试幻灯片。</a:t>
            </a:r>
          </a:p>
          <a:p>
            <a:pPr eaLnBrk="1" hangingPunct="1"/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在线课程超链接：该模板包含本培训课程的在线版本链接，这些链接指向课程的动手练习单元以及为本课程发布的课程摘要卡。 请注意：您必须安装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Excel 2010 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才能查看动手练习单元。 如果您没有 </a:t>
            </a:r>
            <a:r>
              <a:rPr lang="en-US" altLang="zh-CN" sz="990" dirty="0" smtClean="0">
                <a:latin typeface="Microsoft YaHei" pitchFamily="34" charset="-122"/>
                <a:ea typeface="Microsoft YaHei" pitchFamily="34" charset="-122"/>
              </a:rPr>
              <a:t>Excel 2010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，则您将无法访问练习说明。 </a:t>
            </a:r>
          </a:p>
          <a:p>
            <a:pPr eaLnBrk="1" hangingPunct="1"/>
            <a:r>
              <a:rPr lang="zh-CN" altLang="en-US" sz="990" b="1" dirty="0" smtClean="0">
                <a:latin typeface="Microsoft YaHei" pitchFamily="34" charset="-122"/>
                <a:ea typeface="Microsoft YaHei" pitchFamily="34" charset="-122"/>
              </a:rPr>
              <a:t>页眉和页脚：</a:t>
            </a:r>
            <a:r>
              <a:rPr lang="zh-CN" altLang="en-US" sz="990" dirty="0" smtClean="0">
                <a:latin typeface="Microsoft YaHei" pitchFamily="34" charset="-122"/>
                <a:ea typeface="Microsoft YaHei" pitchFamily="34" charset="-122"/>
              </a:rPr>
              <a:t>该模板包含显示课程标题的页脚。 若要添加页脚（例如日期或幻灯片编号），请单击“插入”选项卡，然后单击“页眉和页脚”。</a:t>
            </a:r>
          </a:p>
          <a:p>
            <a:pPr eaLnBrk="1" hangingPunct="1"/>
            <a:endParaRPr lang="en-US" sz="990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2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ko-KR" dirty="0" smtClean="0"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ko-KR" altLang="en-US" b="1" dirty="0" smtClean="0">
                <a:latin typeface="Microsoft YaHei" pitchFamily="34" charset="-122"/>
                <a:ea typeface="Microsoft YaHei" pitchFamily="34" charset="-122"/>
              </a:rPr>
              <a:t>讲师注意：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必须在 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PowerPoint 2010 </a:t>
            </a: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中查看此演示文稿。</a:t>
            </a:r>
            <a:r>
              <a:rPr lang="en-US" altLang="ko-KR" dirty="0" smtClean="0">
                <a:latin typeface="Microsoft YaHei" pitchFamily="34" charset="-122"/>
                <a:ea typeface="Microsoft YaHei" pitchFamily="34" charset="-122"/>
              </a:rPr>
              <a:t>. </a:t>
            </a: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如果您没有 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PowerPoint 2010，</a:t>
            </a: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则演示文稿中包含的视频将无法播放。 如果您没有 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PowerPoint 2010，</a:t>
            </a: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请下载 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PowerPoint Viewer </a:t>
            </a: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以查看这些文件： 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http://</a:t>
            </a:r>
            <a:r>
              <a:rPr lang="en-US" dirty="0" err="1" smtClean="0">
                <a:latin typeface="Microsoft YaHei" pitchFamily="34" charset="-122"/>
                <a:ea typeface="Microsoft YaHei" pitchFamily="34" charset="-122"/>
              </a:rPr>
              <a:t>www.microsoft.com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/downloads/</a:t>
            </a:r>
            <a:r>
              <a:rPr lang="en-US" dirty="0" err="1" smtClean="0"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en-US" dirty="0" err="1" smtClean="0">
                <a:latin typeface="Microsoft YaHei" pitchFamily="34" charset="-122"/>
                <a:ea typeface="Microsoft YaHei" pitchFamily="34" charset="-122"/>
              </a:rPr>
              <a:t>details.aspx?familyid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dirty="0" err="1" smtClean="0">
                <a:latin typeface="Microsoft YaHei" pitchFamily="34" charset="-122"/>
                <a:ea typeface="Microsoft YaHei" pitchFamily="34" charset="-122"/>
              </a:rPr>
              <a:t>cb9bf144-1076-4615-9951-294eeb832823&amp;displaylang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dirty="0" err="1" smtClean="0"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。</a:t>
            </a: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视频播放：如果 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PowerPoint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屏幕的顶部显示黄色安全栏，或者如果视频播放窗口中显示“编解码器不可用”消息，则演示文稿可能已在受保护的视图中打开。若要启用视频播放，请在 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窗口顶部的黄色安全栏中单击“启用编辑”。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若要浏览其他可下载的 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培训演示文稿，请参见“下载 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Office 2010 </a:t>
            </a: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培训”页面：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http://</a:t>
            </a:r>
            <a:r>
              <a:rPr lang="en-US" dirty="0" err="1" smtClean="0">
                <a:latin typeface="Microsoft YaHei" pitchFamily="34" charset="-122"/>
                <a:ea typeface="Microsoft YaHei" pitchFamily="34" charset="-122"/>
              </a:rPr>
              <a:t>office.microsoft.com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en-US" dirty="0" err="1" smtClean="0"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/support/</a:t>
            </a:r>
            <a:r>
              <a:rPr lang="en-US" dirty="0" err="1" smtClean="0">
                <a:latin typeface="Microsoft YaHei" pitchFamily="34" charset="-122"/>
                <a:ea typeface="Microsoft YaHei" pitchFamily="34" charset="-122"/>
              </a:rPr>
              <a:t>HA101901726.aspx?CTT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=1.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ko-KR" altLang="en-US" dirty="0" smtClean="0">
                <a:latin typeface="Microsoft YaHei" pitchFamily="34" charset="-122"/>
                <a:ea typeface="Microsoft YaHei" pitchFamily="34" charset="-122"/>
              </a:rPr>
              <a:t>有关自定义此模板的详细帮助，请参见最后一张幻灯片。此外，请在某些幻灯片的备注窗格中查找其他课程文本。</a:t>
            </a:r>
            <a:r>
              <a:rPr lang="en-US" altLang="ko-KR" dirty="0" smtClean="0"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marL="0" indent="0">
              <a:buFont typeface="Arial" pitchFamily="34" charset="0"/>
              <a:buNone/>
            </a:pPr>
            <a:endParaRPr lang="en-US" altLang="ko-KR" dirty="0" smtClean="0">
              <a:latin typeface="Microsoft YaHei" pitchFamily="34" charset="-122"/>
              <a:ea typeface="Microsoft YaHei" pitchFamily="34" charset="-122"/>
            </a:endParaRPr>
          </a:p>
          <a:p>
            <a:pPr marL="0" indent="0">
              <a:buFont typeface="Arial" pitchFamily="34" charset="0"/>
              <a:buNone/>
            </a:pPr>
            <a:endParaRPr lang="en-US" altLang="ko-KR" dirty="0" smtClean="0">
              <a:latin typeface="Microsoft YaHei" pitchFamily="34" charset="-122"/>
              <a:ea typeface="Microsoft YaHei" pitchFamily="34" charset="-122"/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3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2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9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[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讲师注意：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如果您在播放此视频时遇到问题，例如如果视频播放窗口中显示“编解码器不可用”消息，则演示文稿可能已在受保护的视图中打开。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若要启用视频播放，请在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PowerPoint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窗口顶部的黄色安全栏中单击“启用编辑”。请注意，即使已打开受保护的视图，视频也应该可以在幻灯片放映视图中正常播放。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]</a:t>
            </a:r>
            <a:endParaRPr lang="en-US" b="0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[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讲师注意：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如果您在播放此视频时遇到问题，例如如果视频播放窗口中显示“编解码器不可用”消息，则演示文稿可能已在受保护的视图中打开。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若要启用视频播放，请在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PowerPoint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窗口顶部的黄色安全栏中单击“启用编辑”。请注意，即使已打开受保护的视图，视频也应该可以在幻灯片放映视图中正常播放。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]</a:t>
            </a:r>
            <a:endParaRPr lang="en-US" b="0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[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讲师注意：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如果您在播放此视频时遇到问题，例如如果视频播放窗口中显示“编解码器不可用”消息，则演示文稿可能已在受保护的视图中打开。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 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若要启用视频播放，请在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PowerPoint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窗口顶部的黄色安全栏中单击“启用编辑”。请注意，即使已打开受保护的视图，视频也应该可以在幻灯片放映视图中正常播放。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]</a:t>
            </a:r>
            <a:endParaRPr lang="en-US" b="0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latin typeface="Microsoft YaHei" pitchFamily="34" charset="-122"/>
                <a:ea typeface="Microsoft YaHei" pitchFamily="34" charset="-122"/>
              </a:rPr>
              <a:t>通过安装在计算机上的 </a:t>
            </a:r>
            <a:r>
              <a:rPr lang="en-US" altLang="zh-CN" dirty="0" smtClean="0">
                <a:latin typeface="Microsoft YaHei" pitchFamily="34" charset="-122"/>
                <a:ea typeface="Microsoft YaHei" pitchFamily="34" charset="-122"/>
              </a:rPr>
              <a:t>Excel 2010</a:t>
            </a:r>
            <a:r>
              <a:rPr lang="zh-CN" altLang="en-US" dirty="0" smtClean="0">
                <a:latin typeface="Microsoft YaHei" pitchFamily="34" charset="-122"/>
                <a:ea typeface="Microsoft YaHei" pitchFamily="34" charset="-122"/>
              </a:rPr>
              <a:t>，您可以单击幻灯片中的链接转到在线练习。</a:t>
            </a:r>
            <a:r>
              <a:rPr lang="en-US" dirty="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CN" altLang="en-US" dirty="0" smtClean="0">
                <a:latin typeface="Microsoft YaHei" pitchFamily="34" charset="-122"/>
                <a:ea typeface="Microsoft YaHei" pitchFamily="34" charset="-122"/>
              </a:rPr>
              <a:t>在练习中，您可以按照说明在 </a:t>
            </a:r>
            <a:r>
              <a:rPr lang="en-US" altLang="zh-CN" dirty="0" smtClean="0">
                <a:latin typeface="Microsoft YaHei" pitchFamily="34" charset="-122"/>
                <a:ea typeface="Microsoft YaHei" pitchFamily="34" charset="-122"/>
              </a:rPr>
              <a:t>Excel 2010 </a:t>
            </a:r>
            <a:r>
              <a:rPr lang="zh-CN" altLang="en-US" dirty="0" smtClean="0">
                <a:latin typeface="Microsoft YaHei" pitchFamily="34" charset="-122"/>
                <a:ea typeface="Microsoft YaHei" pitchFamily="34" charset="-122"/>
              </a:rPr>
              <a:t>中执行每项任务。重要提示：如果您没有 </a:t>
            </a:r>
            <a:r>
              <a:rPr lang="en-US" altLang="zh-CN" dirty="0" smtClean="0">
                <a:latin typeface="Microsoft YaHei" pitchFamily="34" charset="-122"/>
                <a:ea typeface="Microsoft YaHei" pitchFamily="34" charset="-122"/>
              </a:rPr>
              <a:t>Excel 2010</a:t>
            </a:r>
            <a:r>
              <a:rPr lang="zh-CN" altLang="en-US" dirty="0" smtClean="0">
                <a:latin typeface="Microsoft YaHei" pitchFamily="34" charset="-122"/>
                <a:ea typeface="Microsoft YaHei" pitchFamily="34" charset="-122"/>
              </a:rPr>
              <a:t>，则您将无法访问练习说明。</a:t>
            </a:r>
            <a:r>
              <a:rPr lang="en-US" altLang="zh-CN" dirty="0" smtClean="0">
                <a:latin typeface="Microsoft YaHei" pitchFamily="34" charset="-122"/>
                <a:ea typeface="Microsoft YaHei" pitchFamily="34" charset="-122"/>
              </a:rPr>
              <a:t>]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2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AB23B460-7BF9-4FD6-B626-449A1A4EDD79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4D06EF51-66F2-4761-8F71-C16DF63FC852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1D4BC190-56B1-4640-90E6-705CF04AB1AD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5F726AA9-3E7D-4C89-B3BC-29AD13DDE58E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0D516C63-3FF3-4FDC-81C7-9CE6886891A4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6625AD3E-5F03-4652-8C7C-093322C61516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8FF90BB1-10B8-463F-906F-99EBC2EEF2BB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3948D31E-F470-4210-B49A-4CE13752F64E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5696C653-4695-4801-B372-2604B2B70B56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4038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41BB8809-C359-4381-97AB-79F95A729E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868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523D8334-9AD9-4453-9840-FF080CAB8A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160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53F9F9D8-32B7-4A9D-B778-BDA152424B99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53DCE7F3-FD71-4976-82D1-0351313E47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40475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923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9BED16C6-8C09-43AE-A39C-7EB6D7F82E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82430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AB64A541-0273-4071-828A-A904D62FAC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99903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2869D1FB-2DE0-413F-A506-7B6DB5106B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1026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46EBEB4E-3559-42D7-8114-567436989F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5449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47B8BC16-6282-4A2C-B7F8-22617FA0D0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9741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777100D1-241E-4A57-8BA2-29DF2EDC0A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 algn="l"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algn="ctr"/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err="1" smtClean="0"/>
              <a:t>Ffff</a:t>
            </a:r>
            <a:endParaRPr lang="en-US" dirty="0" smtClean="0"/>
          </a:p>
          <a:p>
            <a:pPr lvl="2"/>
            <a:r>
              <a:rPr lang="en-US" dirty="0" err="1" smtClean="0"/>
              <a:t>ffff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70187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E0B5C64-3FDE-4200-A429-B00BFF5486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 algn="ctr"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76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6FD4BF7A-05B0-4E72-A314-EE54735675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 algn="ctr"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2994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AB75A8CC-C105-41AF-BA1D-ED28D75A3C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 algn="l"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algn="ctr"/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6769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E17A127D-FF7C-438C-8F56-4E5B390709AC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3205E75F-1525-4CE9-B342-A3C570AD4F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666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8A6A1CE9-97A9-4AFF-8E81-C5F8140066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752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1D15C4F9-7E5E-46E8-A9A9-A3A0D7CD9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553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25FBA08-7BFD-42BF-B254-4C43AFCAC1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647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C0281E28-0D65-45C5-9015-3584EA4119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977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F091174C-62B4-4F01-A938-42416EE8CD12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6D1FA0-4F50-4CC6-8267-2B592A5FACBC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2331EC0B-1642-41F7-922E-2B48DD16C28D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4DF10A14-A0A5-4FFC-967A-E6929FA3A3B8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5CD1743E-4B29-41E4-860E-B87FA0105B25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98385E59-5640-4F8F-AB1A-6863B6F0C1C7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err="1" smtClean="0"/>
              <a:t>Ffff</a:t>
            </a:r>
            <a:endParaRPr lang="en-US" dirty="0" smtClean="0"/>
          </a:p>
          <a:p>
            <a:pPr lvl="2"/>
            <a:r>
              <a:rPr lang="en-US" dirty="0" err="1" smtClean="0"/>
              <a:t>ffff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fld id="{55DE9923-1028-44BB-AD4E-A2FEEB266A67}" type="datetime1">
              <a:rPr lang="en-US" smtClean="0"/>
              <a:pPr/>
              <a:t>12/1/2011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fld id="{C8731941-BBEF-4761-BAF2-3942F26016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IF </a:t>
            </a:r>
            <a:r>
              <a:rPr lang="ko-KR" altLang="en-US" smtClean="0"/>
              <a:t>函数：什么是 </a:t>
            </a:r>
            <a:r>
              <a:rPr lang="en-US" dirty="0" smtClean="0"/>
              <a:t>IF </a:t>
            </a:r>
            <a:r>
              <a:rPr lang="ko-KR" altLang="en-US" smtClean="0"/>
              <a:t>函数以及如何使用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2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downloads/zh-cn/details.aspx?familyid=cb9bf144-1076-4615-9951-294eeb832823&amp;displaylang=zh-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excel-help/quick-reference-card-RZ102425926.aspx?section=8&amp;mode=prin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tags" Target="../tags/tag40.xml"/><Relationship Id="rId47" Type="http://schemas.openxmlformats.org/officeDocument/2006/relationships/tags" Target="../tags/tag45.xml"/><Relationship Id="rId50" Type="http://schemas.openxmlformats.org/officeDocument/2006/relationships/tags" Target="../tags/tag48.xml"/><Relationship Id="rId55" Type="http://schemas.openxmlformats.org/officeDocument/2006/relationships/tags" Target="../tags/tag53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tags" Target="../tags/tag44.xml"/><Relationship Id="rId2" Type="http://schemas.openxmlformats.org/officeDocument/2006/relationships/video" Target="../media/media1.wmv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tags" Target="../tags/tag39.xml"/><Relationship Id="rId54" Type="http://schemas.openxmlformats.org/officeDocument/2006/relationships/tags" Target="../tags/tag52.xml"/><Relationship Id="rId1" Type="http://schemas.microsoft.com/office/2007/relationships/media" Target="../media/media1.wmv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tags" Target="../tags/tag43.xml"/><Relationship Id="rId53" Type="http://schemas.openxmlformats.org/officeDocument/2006/relationships/tags" Target="../tags/tag51.xml"/><Relationship Id="rId58" Type="http://schemas.openxmlformats.org/officeDocument/2006/relationships/image" Target="../media/image6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tags" Target="../tags/tag47.xml"/><Relationship Id="rId57" Type="http://schemas.openxmlformats.org/officeDocument/2006/relationships/notesSlide" Target="../notesSlides/notesSlide6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tags" Target="../tags/tag42.xml"/><Relationship Id="rId52" Type="http://schemas.openxmlformats.org/officeDocument/2006/relationships/tags" Target="../tags/tag50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tags" Target="../tags/tag41.xml"/><Relationship Id="rId48" Type="http://schemas.openxmlformats.org/officeDocument/2006/relationships/tags" Target="../tags/tag46.xml"/><Relationship Id="rId56" Type="http://schemas.openxmlformats.org/officeDocument/2006/relationships/slideLayout" Target="../slideLayouts/slideLayout5.xml"/><Relationship Id="rId8" Type="http://schemas.openxmlformats.org/officeDocument/2006/relationships/tags" Target="../tags/tag6.xml"/><Relationship Id="rId51" Type="http://schemas.openxmlformats.org/officeDocument/2006/relationships/tags" Target="../tags/tag49.xml"/><Relationship Id="rId3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26" Type="http://schemas.openxmlformats.org/officeDocument/2006/relationships/tags" Target="../tags/tag77.xml"/><Relationship Id="rId39" Type="http://schemas.openxmlformats.org/officeDocument/2006/relationships/tags" Target="../tags/tag90.xml"/><Relationship Id="rId3" Type="http://schemas.openxmlformats.org/officeDocument/2006/relationships/tags" Target="../tags/tag54.xml"/><Relationship Id="rId21" Type="http://schemas.openxmlformats.org/officeDocument/2006/relationships/tags" Target="../tags/tag72.xml"/><Relationship Id="rId34" Type="http://schemas.openxmlformats.org/officeDocument/2006/relationships/tags" Target="../tags/tag85.xml"/><Relationship Id="rId42" Type="http://schemas.openxmlformats.org/officeDocument/2006/relationships/tags" Target="../tags/tag93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tags" Target="../tags/tag68.xml"/><Relationship Id="rId25" Type="http://schemas.openxmlformats.org/officeDocument/2006/relationships/tags" Target="../tags/tag76.xml"/><Relationship Id="rId33" Type="http://schemas.openxmlformats.org/officeDocument/2006/relationships/tags" Target="../tags/tag84.xml"/><Relationship Id="rId38" Type="http://schemas.openxmlformats.org/officeDocument/2006/relationships/tags" Target="../tags/tag89.xml"/><Relationship Id="rId46" Type="http://schemas.openxmlformats.org/officeDocument/2006/relationships/image" Target="../media/image7.png"/><Relationship Id="rId2" Type="http://schemas.openxmlformats.org/officeDocument/2006/relationships/video" Target="../media/media2.wmv"/><Relationship Id="rId16" Type="http://schemas.openxmlformats.org/officeDocument/2006/relationships/tags" Target="../tags/tag67.xml"/><Relationship Id="rId20" Type="http://schemas.openxmlformats.org/officeDocument/2006/relationships/tags" Target="../tags/tag71.xml"/><Relationship Id="rId29" Type="http://schemas.openxmlformats.org/officeDocument/2006/relationships/tags" Target="../tags/tag80.xml"/><Relationship Id="rId41" Type="http://schemas.openxmlformats.org/officeDocument/2006/relationships/tags" Target="../tags/tag92.xml"/><Relationship Id="rId1" Type="http://schemas.microsoft.com/office/2007/relationships/media" Target="../media/media2.wmv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tags" Target="../tags/tag75.xml"/><Relationship Id="rId32" Type="http://schemas.openxmlformats.org/officeDocument/2006/relationships/tags" Target="../tags/tag83.xml"/><Relationship Id="rId37" Type="http://schemas.openxmlformats.org/officeDocument/2006/relationships/tags" Target="../tags/tag88.xml"/><Relationship Id="rId40" Type="http://schemas.openxmlformats.org/officeDocument/2006/relationships/tags" Target="../tags/tag91.xml"/><Relationship Id="rId45" Type="http://schemas.openxmlformats.org/officeDocument/2006/relationships/notesSlide" Target="../notesSlides/notesSlide7.xml"/><Relationship Id="rId5" Type="http://schemas.openxmlformats.org/officeDocument/2006/relationships/tags" Target="../tags/tag56.xml"/><Relationship Id="rId15" Type="http://schemas.openxmlformats.org/officeDocument/2006/relationships/tags" Target="../tags/tag66.xml"/><Relationship Id="rId23" Type="http://schemas.openxmlformats.org/officeDocument/2006/relationships/tags" Target="../tags/tag74.xml"/><Relationship Id="rId28" Type="http://schemas.openxmlformats.org/officeDocument/2006/relationships/tags" Target="../tags/tag79.xml"/><Relationship Id="rId36" Type="http://schemas.openxmlformats.org/officeDocument/2006/relationships/tags" Target="../tags/tag87.xml"/><Relationship Id="rId10" Type="http://schemas.openxmlformats.org/officeDocument/2006/relationships/tags" Target="../tags/tag61.xml"/><Relationship Id="rId19" Type="http://schemas.openxmlformats.org/officeDocument/2006/relationships/tags" Target="../tags/tag70.xml"/><Relationship Id="rId31" Type="http://schemas.openxmlformats.org/officeDocument/2006/relationships/tags" Target="../tags/tag82.xml"/><Relationship Id="rId44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Relationship Id="rId22" Type="http://schemas.openxmlformats.org/officeDocument/2006/relationships/tags" Target="../tags/tag73.xml"/><Relationship Id="rId27" Type="http://schemas.openxmlformats.org/officeDocument/2006/relationships/tags" Target="../tags/tag78.xml"/><Relationship Id="rId30" Type="http://schemas.openxmlformats.org/officeDocument/2006/relationships/tags" Target="../tags/tag81.xml"/><Relationship Id="rId35" Type="http://schemas.openxmlformats.org/officeDocument/2006/relationships/tags" Target="../tags/tag86.xml"/><Relationship Id="rId43" Type="http://schemas.openxmlformats.org/officeDocument/2006/relationships/tags" Target="../tags/tag9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05.xml"/><Relationship Id="rId18" Type="http://schemas.openxmlformats.org/officeDocument/2006/relationships/tags" Target="../tags/tag110.xml"/><Relationship Id="rId26" Type="http://schemas.openxmlformats.org/officeDocument/2006/relationships/tags" Target="../tags/tag118.xml"/><Relationship Id="rId39" Type="http://schemas.openxmlformats.org/officeDocument/2006/relationships/tags" Target="../tags/tag131.xml"/><Relationship Id="rId21" Type="http://schemas.openxmlformats.org/officeDocument/2006/relationships/tags" Target="../tags/tag113.xml"/><Relationship Id="rId34" Type="http://schemas.openxmlformats.org/officeDocument/2006/relationships/tags" Target="../tags/tag126.xml"/><Relationship Id="rId42" Type="http://schemas.openxmlformats.org/officeDocument/2006/relationships/tags" Target="../tags/tag134.xml"/><Relationship Id="rId47" Type="http://schemas.openxmlformats.org/officeDocument/2006/relationships/tags" Target="../tags/tag139.xml"/><Relationship Id="rId50" Type="http://schemas.openxmlformats.org/officeDocument/2006/relationships/tags" Target="../tags/tag142.xml"/><Relationship Id="rId55" Type="http://schemas.openxmlformats.org/officeDocument/2006/relationships/tags" Target="../tags/tag147.xml"/><Relationship Id="rId63" Type="http://schemas.openxmlformats.org/officeDocument/2006/relationships/tags" Target="../tags/tag155.xml"/><Relationship Id="rId68" Type="http://schemas.openxmlformats.org/officeDocument/2006/relationships/tags" Target="../tags/tag160.xml"/><Relationship Id="rId76" Type="http://schemas.openxmlformats.org/officeDocument/2006/relationships/notesSlide" Target="../notesSlides/notesSlide8.xml"/><Relationship Id="rId7" Type="http://schemas.openxmlformats.org/officeDocument/2006/relationships/tags" Target="../tags/tag99.xml"/><Relationship Id="rId71" Type="http://schemas.openxmlformats.org/officeDocument/2006/relationships/tags" Target="../tags/tag163.xml"/><Relationship Id="rId2" Type="http://schemas.openxmlformats.org/officeDocument/2006/relationships/video" Target="../media/media3.wmv"/><Relationship Id="rId16" Type="http://schemas.openxmlformats.org/officeDocument/2006/relationships/tags" Target="../tags/tag108.xml"/><Relationship Id="rId29" Type="http://schemas.openxmlformats.org/officeDocument/2006/relationships/tags" Target="../tags/tag121.xml"/><Relationship Id="rId11" Type="http://schemas.openxmlformats.org/officeDocument/2006/relationships/tags" Target="../tags/tag103.xml"/><Relationship Id="rId24" Type="http://schemas.openxmlformats.org/officeDocument/2006/relationships/tags" Target="../tags/tag116.xml"/><Relationship Id="rId32" Type="http://schemas.openxmlformats.org/officeDocument/2006/relationships/tags" Target="../tags/tag124.xml"/><Relationship Id="rId37" Type="http://schemas.openxmlformats.org/officeDocument/2006/relationships/tags" Target="../tags/tag129.xml"/><Relationship Id="rId40" Type="http://schemas.openxmlformats.org/officeDocument/2006/relationships/tags" Target="../tags/tag132.xml"/><Relationship Id="rId45" Type="http://schemas.openxmlformats.org/officeDocument/2006/relationships/tags" Target="../tags/tag137.xml"/><Relationship Id="rId53" Type="http://schemas.openxmlformats.org/officeDocument/2006/relationships/tags" Target="../tags/tag145.xml"/><Relationship Id="rId58" Type="http://schemas.openxmlformats.org/officeDocument/2006/relationships/tags" Target="../tags/tag150.xml"/><Relationship Id="rId66" Type="http://schemas.openxmlformats.org/officeDocument/2006/relationships/tags" Target="../tags/tag158.xml"/><Relationship Id="rId74" Type="http://schemas.openxmlformats.org/officeDocument/2006/relationships/tags" Target="../tags/tag166.xml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23" Type="http://schemas.openxmlformats.org/officeDocument/2006/relationships/tags" Target="../tags/tag115.xml"/><Relationship Id="rId28" Type="http://schemas.openxmlformats.org/officeDocument/2006/relationships/tags" Target="../tags/tag120.xml"/><Relationship Id="rId36" Type="http://schemas.openxmlformats.org/officeDocument/2006/relationships/tags" Target="../tags/tag128.xml"/><Relationship Id="rId49" Type="http://schemas.openxmlformats.org/officeDocument/2006/relationships/tags" Target="../tags/tag141.xml"/><Relationship Id="rId57" Type="http://schemas.openxmlformats.org/officeDocument/2006/relationships/tags" Target="../tags/tag149.xml"/><Relationship Id="rId61" Type="http://schemas.openxmlformats.org/officeDocument/2006/relationships/tags" Target="../tags/tag153.xml"/><Relationship Id="rId10" Type="http://schemas.openxmlformats.org/officeDocument/2006/relationships/tags" Target="../tags/tag102.xml"/><Relationship Id="rId19" Type="http://schemas.openxmlformats.org/officeDocument/2006/relationships/tags" Target="../tags/tag111.xml"/><Relationship Id="rId31" Type="http://schemas.openxmlformats.org/officeDocument/2006/relationships/tags" Target="../tags/tag123.xml"/><Relationship Id="rId44" Type="http://schemas.openxmlformats.org/officeDocument/2006/relationships/tags" Target="../tags/tag136.xml"/><Relationship Id="rId52" Type="http://schemas.openxmlformats.org/officeDocument/2006/relationships/tags" Target="../tags/tag144.xml"/><Relationship Id="rId60" Type="http://schemas.openxmlformats.org/officeDocument/2006/relationships/tags" Target="../tags/tag152.xml"/><Relationship Id="rId65" Type="http://schemas.openxmlformats.org/officeDocument/2006/relationships/tags" Target="../tags/tag157.xml"/><Relationship Id="rId73" Type="http://schemas.openxmlformats.org/officeDocument/2006/relationships/tags" Target="../tags/tag165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tags" Target="../tags/tag114.xml"/><Relationship Id="rId27" Type="http://schemas.openxmlformats.org/officeDocument/2006/relationships/tags" Target="../tags/tag119.xml"/><Relationship Id="rId30" Type="http://schemas.openxmlformats.org/officeDocument/2006/relationships/tags" Target="../tags/tag122.xml"/><Relationship Id="rId35" Type="http://schemas.openxmlformats.org/officeDocument/2006/relationships/tags" Target="../tags/tag127.xml"/><Relationship Id="rId43" Type="http://schemas.openxmlformats.org/officeDocument/2006/relationships/tags" Target="../tags/tag135.xml"/><Relationship Id="rId48" Type="http://schemas.openxmlformats.org/officeDocument/2006/relationships/tags" Target="../tags/tag140.xml"/><Relationship Id="rId56" Type="http://schemas.openxmlformats.org/officeDocument/2006/relationships/tags" Target="../tags/tag148.xml"/><Relationship Id="rId64" Type="http://schemas.openxmlformats.org/officeDocument/2006/relationships/tags" Target="../tags/tag156.xml"/><Relationship Id="rId69" Type="http://schemas.openxmlformats.org/officeDocument/2006/relationships/tags" Target="../tags/tag161.xml"/><Relationship Id="rId77" Type="http://schemas.openxmlformats.org/officeDocument/2006/relationships/image" Target="../media/image8.png"/><Relationship Id="rId8" Type="http://schemas.openxmlformats.org/officeDocument/2006/relationships/tags" Target="../tags/tag100.xml"/><Relationship Id="rId51" Type="http://schemas.openxmlformats.org/officeDocument/2006/relationships/tags" Target="../tags/tag143.xml"/><Relationship Id="rId72" Type="http://schemas.openxmlformats.org/officeDocument/2006/relationships/tags" Target="../tags/tag164.xml"/><Relationship Id="rId3" Type="http://schemas.openxmlformats.org/officeDocument/2006/relationships/tags" Target="../tags/tag95.xml"/><Relationship Id="rId12" Type="http://schemas.openxmlformats.org/officeDocument/2006/relationships/tags" Target="../tags/tag104.xml"/><Relationship Id="rId17" Type="http://schemas.openxmlformats.org/officeDocument/2006/relationships/tags" Target="../tags/tag109.xml"/><Relationship Id="rId25" Type="http://schemas.openxmlformats.org/officeDocument/2006/relationships/tags" Target="../tags/tag117.xml"/><Relationship Id="rId33" Type="http://schemas.openxmlformats.org/officeDocument/2006/relationships/tags" Target="../tags/tag125.xml"/><Relationship Id="rId38" Type="http://schemas.openxmlformats.org/officeDocument/2006/relationships/tags" Target="../tags/tag130.xml"/><Relationship Id="rId46" Type="http://schemas.openxmlformats.org/officeDocument/2006/relationships/tags" Target="../tags/tag138.xml"/><Relationship Id="rId59" Type="http://schemas.openxmlformats.org/officeDocument/2006/relationships/tags" Target="../tags/tag151.xml"/><Relationship Id="rId67" Type="http://schemas.openxmlformats.org/officeDocument/2006/relationships/tags" Target="../tags/tag159.xml"/><Relationship Id="rId20" Type="http://schemas.openxmlformats.org/officeDocument/2006/relationships/tags" Target="../tags/tag112.xml"/><Relationship Id="rId41" Type="http://schemas.openxmlformats.org/officeDocument/2006/relationships/tags" Target="../tags/tag133.xml"/><Relationship Id="rId54" Type="http://schemas.openxmlformats.org/officeDocument/2006/relationships/tags" Target="../tags/tag146.xml"/><Relationship Id="rId62" Type="http://schemas.openxmlformats.org/officeDocument/2006/relationships/tags" Target="../tags/tag154.xml"/><Relationship Id="rId70" Type="http://schemas.openxmlformats.org/officeDocument/2006/relationships/tags" Target="../tags/tag162.xml"/><Relationship Id="rId75" Type="http://schemas.openxmlformats.org/officeDocument/2006/relationships/slideLayout" Target="../slideLayouts/slideLayout5.xml"/><Relationship Id="rId1" Type="http://schemas.microsoft.com/office/2007/relationships/media" Target="../media/media3.wmv"/><Relationship Id="rId6" Type="http://schemas.openxmlformats.org/officeDocument/2006/relationships/tags" Target="../tags/tag9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excel-help/practice-RZ102425926.aspx?section=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开始之前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05003"/>
            <a:ext cx="8113059" cy="990598"/>
          </a:xfrm>
        </p:spPr>
        <p:txBody>
          <a:bodyPr>
            <a:normAutofit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zh-CN" altLang="en-US" sz="2800" dirty="0"/>
              <a:t>如果 </a:t>
            </a:r>
            <a:r>
              <a:rPr lang="en-US" altLang="zh-CN" sz="2800" dirty="0"/>
              <a:t>PowerPoint </a:t>
            </a:r>
            <a:r>
              <a:rPr lang="zh-CN" altLang="en-US" sz="2800" dirty="0"/>
              <a:t>屏幕的顶部显示黄色安全栏，请单击“启用编辑”。</a:t>
            </a:r>
            <a:endParaRPr lang="en-US" sz="2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3962400"/>
            <a:ext cx="8077199" cy="1676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79646"/>
              </a:buClr>
              <a:buNone/>
            </a:pPr>
            <a:r>
              <a:rPr lang="ko-KR" altLang="en-US" sz="2800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查看此演示文稿需要 </a:t>
            </a:r>
            <a:r>
              <a:rPr lang="en-US" sz="2800" dirty="0" smtClean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en-US" sz="2800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2010</a:t>
            </a:r>
            <a:r>
              <a:rPr lang="en-US" sz="2800" dirty="0" smtClean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r>
              <a:rPr lang="ko-KR" altLang="en-US" sz="2800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 如果您没有</a:t>
            </a:r>
            <a:r>
              <a:rPr lang="ko-KR" altLang="en-US" sz="2800" dirty="0" smtClean="0">
                <a:solidFill>
                  <a:prstClr val="black"/>
                </a:solidFill>
                <a:latin typeface="Microsoft YaHei" pitchFamily="34" charset="-122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en-US" sz="2800" dirty="0" smtClean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ko-KR" altLang="en-US" sz="2800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请</a:t>
            </a:r>
            <a:r>
              <a:rPr lang="ko-KR" altLang="en-US" sz="2800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  <a:hlinkClick r:id="rId3"/>
              </a:rPr>
              <a:t>下载 </a:t>
            </a:r>
            <a:r>
              <a:rPr lang="en-US" altLang="ko-KR" sz="2800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  <a:hlinkClick r:id="rId3"/>
              </a:rPr>
              <a:t>PowerPoint Viewer</a:t>
            </a:r>
            <a:r>
              <a:rPr lang="en-US" sz="2800" dirty="0" smtClean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（</a:t>
            </a:r>
            <a:r>
              <a:rPr lang="zh-CN" altLang="en-US" sz="2800" dirty="0" smtClean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参</a:t>
            </a:r>
            <a:r>
              <a:rPr lang="zh-CN" altLang="en-US" sz="2800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见备注窗格中的</a:t>
            </a:r>
            <a:r>
              <a:rPr lang="ko-KR" altLang="en-US" sz="2800" dirty="0" smtClean="0">
                <a:solidFill>
                  <a:prstClr val="black"/>
                </a:solidFill>
                <a:latin typeface="Microsoft YaHei" pitchFamily="34" charset="-122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URL）。</a:t>
            </a: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9925" y="3200400"/>
            <a:ext cx="5438772" cy="361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测试题 </a:t>
            </a:r>
            <a:r>
              <a:rPr lang="en-US" altLang="ko-KR" dirty="0"/>
              <a:t>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err="1" smtClean="0"/>
              <a:t>logical_test</a:t>
            </a:r>
            <a:r>
              <a:rPr lang="en-US" dirty="0" smtClean="0"/>
              <a:t> </a:t>
            </a:r>
            <a:r>
              <a:rPr lang="ko-KR" altLang="en-US" dirty="0"/>
              <a:t>参数只能返回“真”或“假</a:t>
            </a:r>
            <a:r>
              <a:rPr lang="ko-KR" altLang="en-US" dirty="0" smtClean="0"/>
              <a:t>”。</a:t>
            </a:r>
            <a:r>
              <a:rPr lang="zh-CN" altLang="en-US" dirty="0"/>
              <a:t> （请选择一个答案。）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ko-KR" altLang="en-US" dirty="0"/>
              <a:t>正确。</a:t>
            </a:r>
            <a:endParaRPr lang="en-US" dirty="0" smtClean="0"/>
          </a:p>
          <a:p>
            <a:r>
              <a:rPr lang="ko-KR" altLang="en-US" dirty="0"/>
              <a:t>错误。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测试题 </a:t>
            </a:r>
            <a:r>
              <a:rPr lang="en-US" altLang="ko-KR" dirty="0"/>
              <a:t>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r>
              <a:rPr lang="en-US" altLang="zh-CN" dirty="0" err="1" smtClean="0"/>
              <a:t>logical_test</a:t>
            </a:r>
            <a:r>
              <a:rPr lang="en-US" dirty="0" smtClean="0"/>
              <a:t> </a:t>
            </a:r>
            <a:r>
              <a:rPr lang="ko-KR" altLang="en-US" dirty="0"/>
              <a:t>参数只能返回“真”或“假”。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ko-KR" altLang="en-US" dirty="0"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ko-KR" altLang="en-US" b="1" dirty="0">
                <a:latin typeface="Microsoft YaHei" pitchFamily="34" charset="-122"/>
                <a:ea typeface="Microsoft YaHei" pitchFamily="34" charset="-122"/>
              </a:rPr>
              <a:t>正确。</a:t>
            </a:r>
            <a:endParaRPr lang="en-US" b="1" dirty="0"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02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测试问题 </a:t>
            </a:r>
            <a:r>
              <a:rPr lang="en-US" altLang="ko-KR" dirty="0"/>
              <a:t>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/>
              <a:t>在 </a:t>
            </a:r>
            <a:r>
              <a:rPr lang="en-US" dirty="0" err="1"/>
              <a:t>value_if_true</a:t>
            </a:r>
            <a:r>
              <a:rPr lang="en-US" dirty="0"/>
              <a:t> </a:t>
            </a:r>
            <a:r>
              <a:rPr lang="ko-KR" altLang="en-US" dirty="0"/>
              <a:t>和 </a:t>
            </a:r>
            <a:r>
              <a:rPr lang="en-US" dirty="0" err="1"/>
              <a:t>value_if_false</a:t>
            </a:r>
            <a:r>
              <a:rPr lang="en-US" dirty="0"/>
              <a:t> </a:t>
            </a:r>
            <a:r>
              <a:rPr lang="ko-KR" altLang="en-US" dirty="0"/>
              <a:t>参数中，在数字两边使用引号</a:t>
            </a:r>
            <a:r>
              <a:rPr lang="ko-KR" altLang="en-US" dirty="0" smtClean="0"/>
              <a:t>。</a:t>
            </a:r>
            <a:r>
              <a:rPr lang="zh-CN" altLang="en-US" dirty="0"/>
              <a:t> （请选择一个答案。）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ko-KR" altLang="en-US" dirty="0"/>
              <a:t>正确。</a:t>
            </a:r>
            <a:endParaRPr lang="en-US" dirty="0" smtClean="0"/>
          </a:p>
          <a:p>
            <a:r>
              <a:rPr lang="ko-KR" altLang="en-US" dirty="0"/>
              <a:t>错误。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测试问题 </a:t>
            </a:r>
            <a:r>
              <a:rPr lang="en-US" altLang="ko-KR" dirty="0"/>
              <a:t>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r>
              <a:rPr lang="zh-CN" altLang="en-US" dirty="0"/>
              <a:t>在这两个参数中，只能在文本两边使用引号。</a:t>
            </a:r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Autofit/>
          </a:bodyPr>
          <a:lstStyle/>
          <a:p>
            <a:r>
              <a:rPr lang="ko-KR" altLang="en-US" sz="2000" dirty="0"/>
              <a:t>在 </a:t>
            </a:r>
            <a:r>
              <a:rPr lang="en-US" altLang="zh-CN" sz="2000" dirty="0" smtClean="0"/>
              <a:t>value_if_true</a:t>
            </a:r>
            <a:r>
              <a:rPr lang="en-US" sz="2000" dirty="0" smtClean="0"/>
              <a:t> </a:t>
            </a:r>
            <a:r>
              <a:rPr lang="ko-KR" altLang="en-US" sz="2000" dirty="0"/>
              <a:t>和 </a:t>
            </a:r>
            <a:r>
              <a:rPr lang="en-US" sz="2000" dirty="0" smtClean="0"/>
              <a:t>value_if_false  </a:t>
            </a:r>
            <a:r>
              <a:rPr lang="ko-KR" altLang="en-US" sz="2000" dirty="0"/>
              <a:t>参数中，在数字两边使用</a:t>
            </a:r>
            <a:endParaRPr lang="en-US" sz="2000" dirty="0" smtClean="0"/>
          </a:p>
          <a:p>
            <a:r>
              <a:rPr lang="ko-KR" altLang="en-US" sz="2000" dirty="0" smtClean="0"/>
              <a:t>引号。</a:t>
            </a:r>
            <a:endParaRPr lang="en-US" sz="2000" dirty="0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ko-KR" altLang="en-US" dirty="0"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ko-KR" altLang="en-US" b="1" dirty="0">
                <a:latin typeface="Microsoft YaHei" pitchFamily="34" charset="-122"/>
                <a:ea typeface="Microsoft YaHei" pitchFamily="34" charset="-122"/>
              </a:rPr>
              <a:t>错误。</a:t>
            </a:r>
            <a:r>
              <a:rPr lang="en-US" b="1" dirty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测试问题 </a:t>
            </a:r>
            <a:r>
              <a:rPr lang="en-US" altLang="ko-KR" dirty="0"/>
              <a:t>3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一条 </a:t>
            </a:r>
            <a:r>
              <a:rPr lang="en-US" altLang="zh-CN" dirty="0"/>
              <a:t>IF </a:t>
            </a:r>
            <a:r>
              <a:rPr lang="zh-CN" altLang="en-US" dirty="0"/>
              <a:t>语句可能有多少个输出值</a:t>
            </a:r>
            <a:r>
              <a:rPr lang="zh-CN" altLang="en-US" dirty="0" smtClean="0"/>
              <a:t>？</a:t>
            </a:r>
            <a:r>
              <a:rPr lang="zh-CN" altLang="en-US" dirty="0"/>
              <a:t>（请选择一个答案。）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ko-KR" altLang="en-US" dirty="0"/>
              <a:t>一个。</a:t>
            </a:r>
            <a:endParaRPr lang="en-US" dirty="0" smtClean="0"/>
          </a:p>
          <a:p>
            <a:r>
              <a:rPr lang="ko-KR" altLang="en-US" dirty="0"/>
              <a:t>两个。</a:t>
            </a:r>
            <a:endParaRPr lang="en-US" dirty="0" smtClean="0"/>
          </a:p>
          <a:p>
            <a:r>
              <a:rPr lang="ko-KR" altLang="en-US" dirty="0"/>
              <a:t>三个。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测试问题 </a:t>
            </a:r>
            <a:r>
              <a:rPr lang="en-US" altLang="ko-KR" dirty="0"/>
              <a:t>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r>
              <a:rPr lang="zh-CN" altLang="en-US" dirty="0"/>
              <a:t>一条 </a:t>
            </a:r>
            <a:r>
              <a:rPr lang="en-US" altLang="zh-CN" dirty="0"/>
              <a:t>IF </a:t>
            </a:r>
            <a:r>
              <a:rPr lang="zh-CN" altLang="en-US" dirty="0"/>
              <a:t>语句有两个可能的输出值</a:t>
            </a:r>
            <a:r>
              <a:rPr lang="zh-CN" altLang="en-US" dirty="0" smtClean="0"/>
              <a:t>。</a:t>
            </a:r>
            <a:r>
              <a:rPr lang="zh-CN" altLang="en-US" dirty="0"/>
              <a:t>例如，某个金额可能会“在预算内”或“超出预算”。</a:t>
            </a:r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r>
              <a:rPr lang="zh-CN" altLang="en-US" dirty="0"/>
              <a:t>一条 </a:t>
            </a:r>
            <a:r>
              <a:rPr lang="en-US" altLang="zh-CN" dirty="0"/>
              <a:t>IF </a:t>
            </a:r>
            <a:r>
              <a:rPr lang="zh-CN" altLang="en-US" dirty="0"/>
              <a:t>语句可能有多少个输出值？</a:t>
            </a:r>
            <a:endParaRPr lang="en-US" dirty="0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ko-KR" altLang="en-US" dirty="0"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6096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ko-KR" altLang="en-US" b="1" dirty="0">
                <a:latin typeface="Microsoft YaHei" pitchFamily="34" charset="-122"/>
                <a:ea typeface="Microsoft YaHei" pitchFamily="34" charset="-122"/>
              </a:rPr>
              <a:t>两个。</a:t>
            </a:r>
            <a:endParaRPr lang="en-US" b="1" dirty="0"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测试问题 </a:t>
            </a:r>
            <a:r>
              <a:rPr lang="en-US" altLang="ko-KR" dirty="0"/>
              <a:t>4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1594803"/>
          </a:xfrm>
        </p:spPr>
        <p:txBody>
          <a:bodyPr>
            <a:noAutofit/>
          </a:bodyPr>
          <a:lstStyle/>
          <a:p>
            <a:r>
              <a:rPr lang="zh-CN" altLang="en-US" dirty="0" smtClean="0"/>
              <a:t>如</a:t>
            </a:r>
            <a:r>
              <a:rPr lang="zh-CN" altLang="en-US" dirty="0"/>
              <a:t>果沿列向下复制公式，并且需要保持相同的单元格引用（例如，您不希望将 </a:t>
            </a:r>
            <a:r>
              <a:rPr lang="en-US" altLang="zh-CN" dirty="0" err="1"/>
              <a:t>B2</a:t>
            </a:r>
            <a:r>
              <a:rPr lang="en-US" altLang="zh-CN" dirty="0"/>
              <a:t> </a:t>
            </a:r>
            <a:r>
              <a:rPr lang="zh-CN" altLang="en-US" dirty="0"/>
              <a:t>更改为 </a:t>
            </a:r>
            <a:r>
              <a:rPr lang="en-US" altLang="zh-CN" dirty="0" err="1"/>
              <a:t>B3</a:t>
            </a:r>
            <a:r>
              <a:rPr lang="zh-CN" altLang="en-US" dirty="0"/>
              <a:t>），需要使用哪种类型的单元格引用？</a:t>
            </a:r>
            <a:r>
              <a:rPr lang="en-US" dirty="0" smtClean="0"/>
              <a:t> </a:t>
            </a:r>
            <a:r>
              <a:rPr lang="zh-CN" altLang="en-US" dirty="0"/>
              <a:t>（请选择一个答案。）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8160" y="3124200"/>
            <a:ext cx="8229600" cy="2133600"/>
          </a:xfrm>
        </p:spPr>
        <p:txBody>
          <a:bodyPr/>
          <a:lstStyle/>
          <a:p>
            <a:r>
              <a:rPr lang="ko-KR" altLang="en-US" dirty="0"/>
              <a:t>相对。</a:t>
            </a:r>
            <a:endParaRPr lang="en-US" dirty="0" smtClean="0"/>
          </a:p>
          <a:p>
            <a:r>
              <a:rPr lang="ko-KR" altLang="en-US" dirty="0"/>
              <a:t>绝对。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测试问题 </a:t>
            </a:r>
            <a:r>
              <a:rPr lang="en-US" altLang="ko-KR" dirty="0"/>
              <a:t>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524000"/>
          </a:xfrm>
        </p:spPr>
        <p:txBody>
          <a:bodyPr>
            <a:noAutofit/>
          </a:bodyPr>
          <a:lstStyle/>
          <a:p>
            <a:r>
              <a:rPr lang="zh-CN" altLang="en-US" dirty="0"/>
              <a:t>默认情况下使用的是相对单元格引用</a:t>
            </a:r>
            <a:r>
              <a:rPr lang="zh-CN" altLang="en-US" dirty="0" smtClean="0"/>
              <a:t>。</a:t>
            </a:r>
            <a:r>
              <a:rPr lang="zh-CN" altLang="en-US" dirty="0"/>
              <a:t>如果您希望单元格引用保持相同，则必须将其转换为绝对单元格引用，在键盘上按 </a:t>
            </a:r>
            <a:r>
              <a:rPr lang="en-US" altLang="zh-CN" dirty="0" err="1"/>
              <a:t>F4</a:t>
            </a:r>
            <a:r>
              <a:rPr lang="en-US" altLang="zh-CN" dirty="0"/>
              <a:t> </a:t>
            </a:r>
            <a:r>
              <a:rPr lang="zh-CN" altLang="en-US" dirty="0"/>
              <a:t>键可以完成此操作。</a:t>
            </a:r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1594803"/>
          </a:xfrm>
        </p:spPr>
        <p:txBody>
          <a:bodyPr>
            <a:noAutofit/>
          </a:bodyPr>
          <a:lstStyle/>
          <a:p>
            <a:r>
              <a:rPr lang="zh-CN" altLang="en-US" dirty="0"/>
              <a:t>如果沿列向下复制公式，并且需要保持相同的单元格引用（例如，您不希望将 </a:t>
            </a:r>
            <a:r>
              <a:rPr lang="en-US" altLang="zh-CN" dirty="0" err="1"/>
              <a:t>B2</a:t>
            </a:r>
            <a:r>
              <a:rPr lang="en-US" altLang="zh-CN" dirty="0"/>
              <a:t> </a:t>
            </a:r>
            <a:r>
              <a:rPr lang="zh-CN" altLang="en-US" dirty="0"/>
              <a:t>更改为 </a:t>
            </a:r>
            <a:r>
              <a:rPr lang="en-US" altLang="zh-CN" dirty="0" err="1"/>
              <a:t>B3</a:t>
            </a:r>
            <a:r>
              <a:rPr lang="zh-CN" altLang="en-US" dirty="0"/>
              <a:t>），需要使用哪种类型的单元格引用？</a:t>
            </a:r>
            <a:endParaRPr lang="en-US" dirty="0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971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ko-KR" altLang="en-US" dirty="0"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810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ko-KR" altLang="en-US" b="1" dirty="0">
                <a:latin typeface="Microsoft YaHei" pitchFamily="34" charset="-122"/>
                <a:ea typeface="Microsoft YaHei" pitchFamily="34" charset="-122"/>
              </a:rPr>
              <a:t>绝对。</a:t>
            </a:r>
            <a:r>
              <a:rPr lang="en-US" b="1" dirty="0" smtClean="0">
                <a:latin typeface="Microsoft YaHei" pitchFamily="34" charset="-122"/>
                <a:ea typeface="Microsoft YaHei" pitchFamily="34" charset="-122"/>
              </a:rPr>
              <a:t> </a:t>
            </a:r>
            <a:endParaRPr lang="en-US" b="1" dirty="0"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课程摘要卡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ct val="75000"/>
              </a:spcAft>
            </a:pPr>
            <a:r>
              <a:rPr lang="zh-CN" altLang="en-US" dirty="0"/>
              <a:t>有关此课程中涉及的任务摘要，请查看</a:t>
            </a:r>
            <a:r>
              <a:rPr lang="zh-CN" altLang="en-US" u="sng" dirty="0">
                <a:solidFill>
                  <a:srgbClr val="0070C0"/>
                </a:solidFill>
                <a:hlinkClick r:id="rId3"/>
              </a:rPr>
              <a:t>课程摘要卡</a:t>
            </a:r>
            <a:r>
              <a:rPr lang="zh-CN" altLang="en-US" dirty="0"/>
              <a:t>。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使用此模板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zh-CN" altLang="en-US" dirty="0">
                <a:solidFill>
                  <a:prstClr val="black"/>
                </a:solidFill>
              </a:rPr>
              <a:t>请查看备注窗格或完整备注页面（“视图”选项卡的“备注页”），了解有关此模板的详细帮助。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311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352800"/>
            <a:ext cx="7315200" cy="990600"/>
          </a:xfrm>
        </p:spPr>
        <p:txBody>
          <a:bodyPr/>
          <a:lstStyle/>
          <a:p>
            <a:r>
              <a:rPr lang="en-US" dirty="0"/>
              <a:t>Microsoft® Excel® 2010 </a:t>
            </a:r>
            <a:r>
              <a:rPr lang="ko-KR" altLang="en-US" dirty="0"/>
              <a:t>培训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495800"/>
            <a:ext cx="6400800" cy="1295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</a:t>
            </a:r>
            <a:r>
              <a: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函数：什么是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</a:t>
            </a:r>
            <a:r>
              <a:rPr lang="ko-KR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函数以及如何使用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课程内容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ko-KR" altLang="en-US" sz="2800" b="1" dirty="0"/>
              <a:t>概述：</a:t>
            </a:r>
            <a:r>
              <a:rPr lang="ko-KR" altLang="en-US" sz="2800" dirty="0" smtClean="0"/>
              <a:t>真或假</a:t>
            </a:r>
            <a:endParaRPr lang="en-US" altLang="ko-KR" sz="2800" dirty="0" smtClean="0"/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 dirty="0"/>
              <a:t>课程：</a:t>
            </a:r>
            <a:r>
              <a:rPr lang="zh-CN" altLang="en-US" sz="2800" dirty="0"/>
              <a:t>包含 </a:t>
            </a:r>
            <a:r>
              <a:rPr lang="en-US" altLang="zh-CN" sz="2800" dirty="0"/>
              <a:t>3 </a:t>
            </a:r>
            <a:r>
              <a:rPr lang="zh-CN" altLang="en-US" sz="2800" dirty="0"/>
              <a:t>个讲解短</a:t>
            </a:r>
            <a:r>
              <a:rPr lang="zh-CN" altLang="en-US" sz="2800" dirty="0" smtClean="0"/>
              <a:t>片</a:t>
            </a:r>
            <a:endParaRPr lang="en-US" altLang="zh-CN" sz="2800" dirty="0" smtClean="0"/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 dirty="0"/>
              <a:t>建议的练习任</a:t>
            </a:r>
            <a:r>
              <a:rPr lang="zh-CN" altLang="en-US" sz="2800" b="1" dirty="0" smtClean="0"/>
              <a:t>务</a:t>
            </a:r>
            <a:endParaRPr lang="en-US" altLang="zh-CN" sz="2800" b="1" dirty="0" smtClean="0"/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ko-KR" altLang="en-US" sz="2800" b="1" dirty="0" smtClean="0"/>
              <a:t>测验</a:t>
            </a:r>
            <a:endParaRPr lang="en-US" altLang="ko-KR" sz="2800" b="1" dirty="0" smtClean="0"/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ko-KR" altLang="en-US" sz="2800" b="1" dirty="0"/>
              <a:t>课程摘要卡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概述：真或假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IF </a:t>
            </a:r>
            <a:r>
              <a:rPr lang="zh-CN" altLang="en-US" dirty="0"/>
              <a:t>函数检查所指定的条件为“真”还是“假</a:t>
            </a:r>
            <a:r>
              <a:rPr lang="zh-CN" altLang="en-US" dirty="0" smtClean="0"/>
              <a:t>”。</a:t>
            </a:r>
            <a:r>
              <a:rPr lang="zh-CN" altLang="en-US" dirty="0"/>
              <a:t> 如果为“真”，则出现一种情况；如果为“</a:t>
            </a:r>
            <a:r>
              <a:rPr lang="zh-CN" altLang="en-US" dirty="0" smtClean="0"/>
              <a:t>假”，</a:t>
            </a:r>
            <a:r>
              <a:rPr lang="zh-CN" altLang="en-US" dirty="0"/>
              <a:t>则出现另一种情况。</a:t>
            </a:r>
            <a:r>
              <a:rPr lang="en-US" dirty="0" smtClean="0"/>
              <a:t> </a:t>
            </a:r>
          </a:p>
          <a:p>
            <a:r>
              <a:rPr lang="zh-CN" altLang="en-US" dirty="0"/>
              <a:t>例如，如果您使用 </a:t>
            </a:r>
            <a:r>
              <a:rPr lang="en-US" altLang="zh-CN" dirty="0"/>
              <a:t>IF </a:t>
            </a:r>
            <a:r>
              <a:rPr lang="zh-CN" altLang="en-US" dirty="0"/>
              <a:t>函数查看支出金额超出预算还是在预算内，则结果为“真”表示“在预算内”，而结果为“假”则表示“超出预算”。</a:t>
            </a:r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  <p:pic>
        <p:nvPicPr>
          <p:cNvPr id="2" name="Picture Placeholder 1" title="Excel 2010 product icon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87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课程目标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/>
              <a:t>使用 </a:t>
            </a:r>
            <a:r>
              <a:rPr lang="en-US" sz="2800" dirty="0"/>
              <a:t>IF </a:t>
            </a:r>
            <a:r>
              <a:rPr lang="ko-KR" altLang="en-US" sz="2800" dirty="0"/>
              <a:t>函数。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ko-KR" altLang="en-US" sz="2800" dirty="0"/>
              <a:t>在公式中使用多个 </a:t>
            </a:r>
            <a:r>
              <a:rPr lang="en-US" sz="2800" dirty="0"/>
              <a:t>IF </a:t>
            </a:r>
            <a:r>
              <a:rPr lang="ko-KR" altLang="en-US" sz="2800" dirty="0"/>
              <a:t>函数。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7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简介：</a:t>
            </a:r>
            <a:r>
              <a:rPr lang="en-US" dirty="0"/>
              <a:t>IF </a:t>
            </a:r>
            <a:r>
              <a:rPr lang="ko-KR" altLang="en-US" dirty="0"/>
              <a:t>函数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IF </a:t>
            </a:r>
            <a:r>
              <a:rPr lang="ko-KR" altLang="en-US" dirty="0" smtClean="0">
                <a:solidFill>
                  <a:prstClr val="black">
                    <a:tint val="75000"/>
                  </a:prstClr>
                </a:solidFill>
              </a:rPr>
              <a:t>函数：什么是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IF </a:t>
            </a:r>
            <a:r>
              <a:rPr lang="ko-KR" altLang="en-US" dirty="0" smtClean="0">
                <a:solidFill>
                  <a:prstClr val="black">
                    <a:tint val="75000"/>
                  </a:prstClr>
                </a:solidFill>
              </a:rPr>
              <a:t>函数以及如何使用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zh-CN" altLang="en-US" dirty="0"/>
              <a:t>指向视频底部可查看视频控件。</a:t>
            </a:r>
            <a:r>
              <a:rPr lang="en-US" dirty="0" smtClean="0"/>
              <a:t> </a:t>
            </a:r>
            <a:r>
              <a:rPr lang="zh-CN" altLang="en-US" dirty="0"/>
              <a:t>拖动或指向进度栏可向前或向后移动。</a:t>
            </a:r>
            <a:endParaRPr lang="en-US" dirty="0"/>
          </a:p>
        </p:txBody>
      </p:sp>
      <p:pic>
        <p:nvPicPr>
          <p:cNvPr id="6" name="If Function Movie1_VF10246547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If Function Movie1_VF102465479欢迎学习本次有关Excel中的6467" time="6467"/>
                    <p14:bmk name="If Function Movie1_VF102465479欢迎学习本次有关Excel中的11300" time="11300"/>
                    <p14:bmk name="If Function Movie1_VF102465479我们来认识一下，IF函数是什么？11400" time="11400"/>
                    <p14:bmk name="If Function Movie1_VF102465479我们来认识一下，IF函数是什么？13733" time="13733"/>
                    <p14:bmk name="If Function Movie1_VF102465479它是Excel中的预设公式，您可以用它来13833" time="13833"/>
                    <p14:bmk name="If Function Movie1_VF102465479它是Excel中的预设公式，您可以用它来16900" time="16900"/>
                    <p14:bmk name="If Function Movie1_VF102465479处理根据条件是True还是False而显示不同结果的情形。17000" time="17000"/>
                    <p14:bmk name="If Function Movie1_VF102465479处理根据条件是True还是False而显示不同结果的情形。22467" time="22467"/>
                    <p14:bmk name="If Function Movie1_VF102465479一旦Excel确定条件的结果为True或False，就会出现分支。22567" time="22567"/>
                    <p14:bmk name="If Function Movie1_VF102465479一旦Excel确定条件的结果为True或False，就会出现分支。27800" time="27800"/>
                    <p14:bmk name="If Function Movie1_VF102465479Excel在条件为True时采用一条路径，在条件为False时采用另一条路径。27900" time="27900"/>
                    <p14:bmk name="If Function Movie1_VF102465479Excel在条件为True时采用一条路径，在条件为False时采用另一条路径。34100" time="34100"/>
                    <p14:bmk name="If Function Movie1_VF102465479例如：我正在此电子表格中跟踪费用。34200" time="34200"/>
                    <p14:bmk name="If Function Movie1_VF102465479例如：我正在此电子表格中跟踪费用。37367" time="37367"/>
                    <p14:bmk name="If Function Movie1_VF102465479不超过100就表示在预算范围内。37467" time="37467"/>
                    <p14:bmk name="If Function Movie1_VF102465479不超过100就表示在预算范围内。40600" time="40600"/>
                    <p14:bmk name="If Function Movie1_VF102465479费用大于100即超出了预算。40700" time="40700"/>
                    <p14:bmk name="If Function Movie1_VF102465479费用大于100即超出了预算。43733" time="43733"/>
                    <p14:bmk name="If Function Movie1_VF102465479也就是说，100在预算内，而15043833" time="43833"/>
                    <p14:bmk name="If Function Movie1_VF102465479也就是说，100在预算内，而15048800" time="48800"/>
                    <p14:bmk name="If Function Movie1_VF102465479我打算删除公式，然后演示一下创建过程，并且更加全面地进行说明。48900" time="48900"/>
                    <p14:bmk name="If Function Movie1_VF102465479我打算删除公式，然后演示一下创建过程，并且更加全面地进行说明。54800" time="54800"/>
                    <p14:bmk name="If Function Movie1_VF102465479所以我在此处单击，我想将公式放在这个位置，然后单击“插入函数”按钮。54900" time="54900"/>
                    <p14:bmk name="If Function Movie1_VF102465479所以我在此处单击，我想将公式放在这个位置，然后单击“插入函数”按钮。61600" time="61600"/>
                    <p14:bmk name="If Function Movie1_VF102465479由于我最近在此函数列表中使用过IF函数，因此它位于列表的顶部。只需要单击“确定”即可。61700" time="61700"/>
                    <p14:bmk name="If Function Movie1_VF102465479由于我最近在此函数列表中使用过IF函数，因此它位于列表的顶部。只需要单击“确定”即可。71233" time="71233"/>
                    <p14:bmk name="If Function Movie1_VF102465479这时将会打开“函数参数”对话框。71333" time="71333"/>
                    <p14:bmk name="If Function Movie1_VF102465479这时将会打开“函数参数”对话框。74300" time="74300"/>
                    <p14:bmk name="If Function Movie1_VF102465479在这些框中键入内容时，Excel会在电子表格的这个位置输入公式。74400" time="74400"/>
                    <p14:bmk name="If Function Movie1_VF102465479在这些框中键入内容时，Excel会在电子表格的这个位置输入公式。80600" time="80600"/>
                    <p14:bmk name="If Function Movie1_VF102465479首先输入的是Logical_test。80700" time="80700"/>
                    <p14:bmk name="If Function Movie1_VF102465479首先输入的是Logical_test。84167" time="84167"/>
                    <p14:bmk name="If Function Movie1_VF102465479Logical_test只能返回True或False。84267" time="84267"/>
                    <p14:bmk name="If Function Movie1_VF102465479Logical_test只能返回True或False。87967" time="87967"/>
                    <p14:bmk name="If Function Movie1_VF102465479例如：A2是否小于或等于100？这就是我的测试。88067" time="88067"/>
                    <p14:bmk name="If Function Movie1_VF102465479例如：A2是否小于或等于100？这就是我的测试。93233" time="93233"/>
                    <p14:bmk name="If Function Movie1_VF102465479另外，请注意，要使IF函数正常工作，必须在Logical_test中使用比较运算符。93333" time="93333"/>
                    <p14:bmk name="If Function Movie1_VF102465479另外，请注意，要使IF函数正常工作，必须在Logical_test中使用比较运算符。101600" time="101600"/>
                    <p14:bmk name="If Function Movie1_VF102465479小于、大于、等于、小于或等于、大于或等于，或者不等于。101700" time="101700"/>
                    <p14:bmk name="If Function Movie1_VF102465479小于、大于、等于、小于或等于、大于或等于，或者不等于。108033" time="108033"/>
                    <p14:bmk name="If Function Movie1_VF102465479现在输入“Value_if_true”参数。108133" time="108133"/>
                    <p14:bmk name="If Function Movie1_VF102465479现在输入“Value_if_true”参数。111600" time="111600"/>
                    <p14:bmk name="If Function Movie1_VF102465479如果数字小于或等于100，那么我想执行什么操作？111700" time="111700"/>
                    <p14:bmk name="If Function Movie1_VF102465479如果数字小于或等于100，那么我想执行什么操作？115867" time="115867"/>
                    <p14:bmk name="If Function Movie1_VF102465479在本例中，我希望显示“预算内”。115967" time="115967"/>
                    <p14:bmk name="If Function Movie1_VF102465479在本例中，我希望显示“预算内”。118900" time="118900"/>
                    <p14:bmk name="If Function Movie1_VF102465479因此我键入这些文本。119000" time="119000"/>
                    <p14:bmk name="If Function Movie1_VF102465479因此我键入这些文本。121033" time="121033"/>
                    <p14:bmk name="If Function Movie1_VF102465479请注意，我在文本“预算内”的两旁键入了引号。121133" time="121133"/>
                    <p14:bmk name="If Function Movie1_VF102465479请注意，我在文本“预算内”的两旁键入了引号。125167" time="125167"/>
                    <p14:bmk name="If Function Movie1_VF102465479如果您希望在电子表格中显示文本，那么这是必要的，您需要使用引号。125267" time="125267"/>
                    <p14:bmk name="If Function Movie1_VF102465479如果您希望在电子表格中显示文本，那么这是必要的，您需要使用引号。131833" time="131833"/>
                    <p14:bmk name="If Function Movie1_VF102465479请注意，当条件为True时，将会显示“预算内”。131933" time="131933"/>
                    <p14:bmk name="If Function Movie1_VF102465479请注意，当条件为True时，将会显示“预算内”。136433" time="136433"/>
                    <p14:bmk name="If Function Movie1_VF102465479现在轮到“Value_if_false”参数，那么我想显示什么内容？136533" time="136533"/>
                    <p14:bmk name="If Function Movie1_VF102465479现在轮到“Value_if_false”参数，那么我想显示什么内容？141800" time="141800"/>
                    <p14:bmk name="If Function Movie1_VF102465479我希望显示“超出预算”，然后单击“确定”。141900" time="141900"/>
                    <p14:bmk name="If Function Movie1_VF102465479我希望显示“超出预算”，然后单击“确定”。145667" time="145667"/>
                    <p14:bmk name="If Function Movie1_VF102465479我们会看到，此单元格中显示“预算内”，因为A2的值小于或等于145767" time="145767"/>
                    <p14:bmk name="If Function Movie1_VF102465479我们会看到，此单元格中显示“预算内”，因为A2的值小于或等于152600" time="152600"/>
                    <p14:bmk name="If Function Movie1_VF102465479现在，我打算将公式复制到下面的单元格。152700" time="152700"/>
                    <p14:bmk name="If Function Movie1_VF102465479现在，我打算将公式复制到下面的单元格。156533" time="156533"/>
                    <p14:bmk name="If Function Movie1_VF102465479为此，我将插入点移动到单元格的右下角，直到它变成黑色的十字光标。156633" time="156633"/>
                    <p14:bmk name="If Function Movie1_VF102465479为此，我将插入点移动到单元格的右下角，直到它变成黑色的十字光标。163233" time="163233"/>
                    <p14:bmk name="If Function Movie1_VF102465479然后，只需双击鼠标，公式即复制完成。163333" time="163333"/>
                    <p14:bmk name="If Function Movie1_VF102465479然后，只需双击鼠标，公式即复制完成。167233" time="167233"/>
                    <p14:bmk name="If Function Movie1_VF10246547998小于100，因此显示“预算内”。167333" time="167333"/>
                    <p14:bmk name="If Function Movie1_VF10246547998小于100，因此显示“预算内”。170867" time="170867"/>
                    <p14:bmk name="If Function Movie1_VF102465479150大于100，因此显示“超出预算”。170967" time="170967"/>
                    <p14:bmk name="If Function Movie1_VF102465479150大于100，因此显示“超出预算”。174433" time="174433"/>
                    <p14:bmk name="If Function Movie1_VF102465479在本例中，我将预计费用与实际费用进行比较。178833" time="178833"/>
                    <p14:bmk name="If Function Movie1_VF102465479在本例中，我将预计费用与实际费用进行比较。183233" time="183233"/>
                    <p14:bmk name="If Function Movie1_VF102465479例如，第一行中的预计费用为900，但实际花费了1500，因此超出预算。183333" time="183333"/>
                    <p14:bmk name="If Function Movie1_VF102465479例如，第一行中的预计费用为900，但实际花费了1500，因此超出预算。190800" time="190800"/>
                    <p14:bmk name="If Function Movie1_VF102465479第二行中的预计费用为900，但实际只花费了500，因此这是正常的。190900" time="190900"/>
                    <p14:bmk name="If Function Movie1_VF102465479第二行中的预计费用为900，但实际只花费了500，因此这是正常的。197400" time="197400"/>
                    <p14:bmk name="If Function Movie1_VF102465479我将会删除公式，然后展示公式的创建过程。197500" time="197500"/>
                    <p14:bmk name="If Function Movie1_VF102465479我将会删除公式，然后展示公式的创建过程。201867" time="201867"/>
                    <p14:bmk name="If Function Movie1_VF102465479这一次，我打算直接在电子表格中键入公式，而不使用“插入函数”对话框。201967" time="201967"/>
                    <p14:bmk name="If Function Movie1_VF102465479这一次，我打算直接在电子表格中键入公式，而不使用“插入函数”对话框。208100" time="208100"/>
                    <p14:bmk name="If Function Movie1_VF102465479因此我键入等号，然后键入IF和左括号。208200" time="208200"/>
                    <p14:bmk name="If Function Movie1_VF102465479因此我键入等号，然后键入IF和左括号。212967" time="212967"/>
                    <p14:bmk name="If Function Movie1_VF102465479接下来需要键入logical_test...顺便说一句，如果您不确定要输入的内容，213067" time="213067"/>
                    <p14:bmk name="If Function Movie1_VF102465479接下来需要键入logical_test...顺便说一句，如果您不确定要输入的内容，219100" time="219100"/>
                    <p14:bmk name="If Function Movie1_VF102465479那也没关系，下面会显示一个工具提示，其中指示首先应该输入logical_test。219200" time="219200"/>
                    <p14:bmk name="If Function Movie1_VF102465479那也没关系，下面会显示一个工具提示，其中指示首先应该输入logical_test。227367" time="227367"/>
                    <p14:bmk name="If Function Movie1_VF102465479因此，我键入A2小于227467" time="227467"/>
                    <p14:bmk name="If Function Movie1_VF102465479因此，我键入A2小于235967" time="235967"/>
                    <p14:bmk name="If Function Movie1_VF102465479我希望显示“超出预算”。236067" time="236067"/>
                    <p14:bmk name="If Function Movie1_VF102465479我希望显示“超出预算”。238667" time="238667"/>
                    <p14:bmk name="If Function Movie1_VF102465479此处我键入了引号，因为我希望键入文本“超出预算”。238767" time="238767"/>
                    <p14:bmk name="If Function Movie1_VF102465479此处我键入了引号，因为我希望键入文本“超出预算”。244600" time="244600"/>
                    <p14:bmk name="If Function Movie1_VF102465479键入一个逗号来分隔“value_if_true”和“value_if_false”。如果条件为False，我希望显示“正常”。244700" time="244700"/>
                    <p14:bmk name="If Function Movie1_VF102465479键入一个逗号来分隔“value_if_true”和“value_if_false”。如果条件为False，我希望显示“正常”。253367" time="253367"/>
                    <p14:bmk name="If Function Movie1_VF102465479因此，我键入“正常”，然后键入右括号，最后按Enter。253467" time="253467"/>
                    <p14:bmk name="If Function Movie1_VF102465479因此，我键入“正常”，然后键入右括号，最后按Enter。258367" time="258367"/>
                    <p14:bmk name="If Function Movie1_VF102465479我们得到的结果是“超出预算”。258467" time="258467"/>
                    <p14:bmk name="If Function Movie1_VF102465479我们得到的结果是“超出预算”。261300" time="261300"/>
                    <p14:bmk name="If Function Movie1_VF102465479然后，我打算复制公式。我移动插入点，直到它变成黑色的加号，261400" time="261400"/>
                    <p14:bmk name="If Function Movie1_VF102465479然后，我打算复制公式。我移动插入点，直到它变成黑色的加号，266867" time="266867"/>
                    <p14:bmk name="If Function Movie1_VF102465479然后双击鼠标...266967" time="266967"/>
                    <p14:bmk name="If Function Movie1_VF102465479然后双击鼠标...268867" time="268867"/>
                    <p14:bmk name="If Function Movie1_VF102465479大功告成。第一行显示“超出预算”，下面两行显示“正常”。268967" time="268967"/>
                    <p14:bmk name="If Function Movie1_VF102465479大功告成。第一行显示“超出预算”，下面两行显示“正常”。273600" time="273600"/>
                  </p14:bmkLst>
                </p14:media>
              </p:ext>
            </p:extLst>
          </p:nvPr>
        </p:nvPicPr>
        <p:blipFill>
          <a:blip r:embed="rId58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8" name="TextBox 7" hidden="1"/>
          <p:cNvSpPr txBox="1"/>
          <p:nvPr/>
        </p:nvSpPr>
        <p:spPr>
          <a:xfrm>
            <a:off x="0" y="0"/>
            <a:ext cx="6417141" cy="276999"/>
          </a:xfrm>
          <a:prstGeom prst="rect">
            <a:avLst/>
          </a:prstGeom>
          <a:noFill/>
        </p:spPr>
        <p:txBody>
          <a:bodyPr vert="horz" wrap="none" tIns="0" bIns="0" rtlCol="0">
            <a:spAutoFit/>
          </a:bodyPr>
          <a:lstStyle/>
          <a:p>
            <a:r>
              <a:rPr lang="zh-CN" altLang="en-US" smtClean="0">
                <a:latin typeface="Calibri"/>
              </a:rPr>
              <a:t>我希望您可以花些时间来完成下面的练习。本课程到此结束。</a:t>
            </a:r>
            <a:endParaRPr lang="th-TH">
              <a:latin typeface="Calibri"/>
            </a:endParaRPr>
          </a:p>
        </p:txBody>
      </p:sp>
      <p:sp>
        <p:nvSpPr>
          <p:cNvPr id="9" name="If Function Movie1_VF102465479欢迎学习本次有关Excel中的646711300"/>
          <p:cNvSpPr txBox="1"/>
          <p:nvPr>
            <p:custDataLst>
              <p:tags r:id="rId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欢迎学习本次有关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中的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函数的培训课程。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If Function Movie1_VF102465479我们来认识一下，IF函数是什么？1140013733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我们来认识一下，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函数是什么？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If Function Movie1_VF102465479它是Excel中的预设公式，您可以用它来1383316900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它是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中的预设公式，您可以用它来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If Function Movie1_VF102465479处理根据条件是True还是False而显示不同结果的情形。1700022467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处理根据条件是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True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还是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False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而显示不同结果的情形。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If Function Movie1_VF102465479一旦Excel确定条件的结果为True或False，就会出现分支。2256727800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一旦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确定条件的结果为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True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或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False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，就会出现分支。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If Function Movie1_VF102465479Excel在条件为True时采用一条路径，在条件为False时采用另一条路径。2790034100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在条件为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True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时采用一条路径， 在条件为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False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时采用另一条路径。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If Function Movie1_VF102465479例如：我正在此电子表格中跟踪费用。3420037367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例如：我正在此电子表格中跟踪费用。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If Function Movie1_VF102465479不超过100就表示在预算范围内。3746740600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不超过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就表示在预算范围内。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If Function Movie1_VF102465479费用大于100即超出了预算。4070043733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费用大于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即超出了预算。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If Function Movie1_VF102465479也就是说，100在预算内，而1504383348800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也就是说，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在预算内，而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150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则超出预算。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If Function Movie1_VF102465479我打算删除公式，然后演示一下创建过程，并且更加全面地进行说明。4890054800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我打算删除公式，然后演示一下创建过程，并且更加全面地进行说明。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If Function Movie1_VF102465479所以我在此处单击，我想将公式放在这个位置，然后单击“插入函数”按钮。5490061600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所以我在此处单击，我想将公式放在这个位置， 然后单击“插入函数”按钮。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If Function Movie1_VF102465479由于我最近在此函数列表中使用过IF函数，因此它位于列表的顶部。只需要单击“确定”即可。6170071233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由于我最近在此函数列表中使用过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函数，因此它位于列表的顶部。只需要单击“确定”即可。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If Function Movie1_VF102465479这时将会打开“函数参数”对话框。7133374300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这时将会打开“函数参数”对话框。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If Function Movie1_VF102465479在这些框中键入内容时，Excel会在电子表格的这个位置输入公式。7440080600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在这些框中键入内容时，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会在电子表格的这个位置输入公式。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If Function Movie1_VF102465479首先输入的是Logical_test。8070084167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首先输入的是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Logical_test。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If Function Movie1_VF102465479Logical_test只能返回True或False。8426787967"/>
          <p:cNvSpPr txBox="1"/>
          <p:nvPr>
            <p:custDataLst>
              <p:tags r:id="rId2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Logical_test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只能返回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True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或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False。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If Function Movie1_VF102465479例如：A2是否小于或等于100？这就是我的测试。8806793233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例如：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是否小于或等于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？这就是我的测试。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If Function Movie1_VF102465479另外，请注意，要使IF函数正常工作，必须在Logical_test中使用比较运算符。93333101600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另外，请注意，要使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函数正常工作，必须在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Logical_test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中使用比较运算符。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If Function Movie1_VF102465479小于、大于、等于、小于或等于、大于或等于，或者不等于。101700108033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小于、大于、等于、小于或等于、大于或等于，或者不等于。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If Function Movie1_VF102465479现在输入“Value_if_true”参数。108133111600"/>
          <p:cNvSpPr txBox="1"/>
          <p:nvPr>
            <p:custDataLst>
              <p:tags r:id="rId2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现在输入“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Value_if_true”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参数。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If Function Movie1_VF102465479如果数字小于或等于100，那么我想执行什么操作？111700115867"/>
          <p:cNvSpPr txBox="1"/>
          <p:nvPr>
            <p:custDataLst>
              <p:tags r:id="rId2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如果数字小于或等于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，那么我想执行什么操作？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If Function Movie1_VF102465479在本例中，我希望显示“预算内”。115967118900"/>
          <p:cNvSpPr txBox="1"/>
          <p:nvPr>
            <p:custDataLst>
              <p:tags r:id="rId2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在本例中，我希望显示“预算内”。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" name="If Function Movie1_VF102465479因此我键入这些文本。119000121033"/>
          <p:cNvSpPr txBox="1"/>
          <p:nvPr>
            <p:custDataLst>
              <p:tags r:id="rId2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因此我键入这些文本。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3" name="If Function Movie1_VF102465479请注意，我在文本“预算内”的两旁键入了引号。121133125167"/>
          <p:cNvSpPr txBox="1"/>
          <p:nvPr>
            <p:custDataLst>
              <p:tags r:id="rId2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请注意，我在文本“预算内”的两旁键入了引号。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4" name="If Function Movie1_VF102465479如果您希望在电子表格中显示文本，那么这是必要的，您需要使用引号。125267131833"/>
          <p:cNvSpPr txBox="1"/>
          <p:nvPr>
            <p:custDataLst>
              <p:tags r:id="rId2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如果您希望在电子表格中显示文本，那么这是必要的，您需要使用引号。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If Function Movie1_VF102465479请注意，当条件为True时，将会显示“预算内”。131933136433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请注意，当条件为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True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时，将会显示“预算内”。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6" name="If Function Movie1_VF102465479现在轮到“Value_if_false”参数，那么我想显示什么内容？136533141800"/>
          <p:cNvSpPr txBox="1"/>
          <p:nvPr>
            <p:custDataLst>
              <p:tags r:id="rId3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现在轮到“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Value_if_false”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参数， 那么我想显示什么内容？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If Function Movie1_VF102465479我希望显示“超出预算”，然后单击“确定”。141900145667"/>
          <p:cNvSpPr txBox="1"/>
          <p:nvPr>
            <p:custDataLst>
              <p:tags r:id="rId3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我希望显示“超出预算”，然后单击“确定”。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8" name="If Function Movie1_VF102465479我们会看到，此单元格中显示“预算内”，因为A2的值小于或等于145767152600"/>
          <p:cNvSpPr txBox="1"/>
          <p:nvPr>
            <p:custDataLst>
              <p:tags r:id="rId3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我们会看到，此单元格中显示“预算内”，因为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的值小于或等于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9" name="If Function Movie1_VF102465479现在，我打算将公式复制到下面的单元格。152700156533"/>
          <p:cNvSpPr txBox="1"/>
          <p:nvPr>
            <p:custDataLst>
              <p:tags r:id="rId3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现在，我打算将公式复制到下面的单元格。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0" name="If Function Movie1_VF102465479为此，我将插入点移动到单元格的右下角，直到它变成黑色的十字光标。156633163233"/>
          <p:cNvSpPr txBox="1"/>
          <p:nvPr>
            <p:custDataLst>
              <p:tags r:id="rId3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为此，我将插入点移动到单元格的右下角，直到它变成黑色的十字光标。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1" name="If Function Movie1_VF102465479然后，只需双击鼠标，公式即复制完成。163333167233"/>
          <p:cNvSpPr txBox="1"/>
          <p:nvPr>
            <p:custDataLst>
              <p:tags r:id="rId3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然后，只需双击鼠标，公式即复制完成。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2" name="If Function Movie1_VF10246547998小于100，因此显示“预算内”。167333170867"/>
          <p:cNvSpPr txBox="1"/>
          <p:nvPr>
            <p:custDataLst>
              <p:tags r:id="rId3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98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小于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，因此显示“预算内”。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3" name="If Function Movie1_VF102465479150大于100，因此显示“超出预算”。170967174433"/>
          <p:cNvSpPr txBox="1"/>
          <p:nvPr>
            <p:custDataLst>
              <p:tags r:id="rId3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150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大于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，因此显示“超出预算”。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4" name="If Function Movie1_VF102465479在本例中，我将预计费用与实际费用进行比较。178833183233"/>
          <p:cNvSpPr txBox="1"/>
          <p:nvPr>
            <p:custDataLst>
              <p:tags r:id="rId3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在本例中，我将预计费用与实际费用进行比较。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5" name="If Function Movie1_VF102465479例如，第一行中的预计费用为900，但实际花费了1500，因此超出预算。183333190800"/>
          <p:cNvSpPr txBox="1"/>
          <p:nvPr>
            <p:custDataLst>
              <p:tags r:id="rId4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例如，第一行中的预计费用为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900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，但实际花费了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1500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，因此超出预算。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" name="If Function Movie1_VF102465479第二行中的预计费用为900，但实际只花费了500，因此这是正常的。190900197400"/>
          <p:cNvSpPr txBox="1"/>
          <p:nvPr>
            <p:custDataLst>
              <p:tags r:id="rId4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第二行中的预计费用为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900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，但实际只花费了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，因此这是正常的。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7" name="If Function Movie1_VF102465479我将会删除公式，然后展示公式的创建过程。197500201867"/>
          <p:cNvSpPr txBox="1"/>
          <p:nvPr>
            <p:custDataLst>
              <p:tags r:id="rId4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我将会删除公式，然后展示公式的创建过程。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8" name="If Function Movie1_VF102465479这一次，我打算直接在电子表格中键入公式，而不使用“插入函数”对话框。201967208100"/>
          <p:cNvSpPr txBox="1"/>
          <p:nvPr>
            <p:custDataLst>
              <p:tags r:id="rId4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这一次，我打算直接在电子表格中键入公式， 而不使用“插入函数”对话框。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9" name="If Function Movie1_VF102465479因此我键入等号，然后键入IF和左括号。208200212967"/>
          <p:cNvSpPr txBox="1"/>
          <p:nvPr>
            <p:custDataLst>
              <p:tags r:id="rId4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因此我键入等号，然后键入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和左括号。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" name="If Function Movie1_VF102465479接下来需要键入logical_test...顺便说一句，如果您不确定要输入的内容，213067219100"/>
          <p:cNvSpPr txBox="1"/>
          <p:nvPr>
            <p:custDataLst>
              <p:tags r:id="rId4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接下来需要键入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logical_test...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顺便说一句，如果您不确定要输入的内容，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1" name="If Function Movie1_VF102465479那也没关系，下面会显示一个工具提示，其中指示首先应该输入logical_test。219200227367"/>
          <p:cNvSpPr txBox="1"/>
          <p:nvPr>
            <p:custDataLst>
              <p:tags r:id="rId4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那也没关系，下面会显示一个工具提示， 其中指示首先应该输入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logical_test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2" name="If Function Movie1_VF102465479因此，我键入A2小于227467235967"/>
          <p:cNvSpPr txBox="1"/>
          <p:nvPr>
            <p:custDataLst>
              <p:tags r:id="rId4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因此，我键入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小于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，然后键入一个逗号。接下来， 键入当条件为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True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时需要执行的操作。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3" name="If Function Movie1_VF102465479我希望显示“超出预算”。236067238667"/>
          <p:cNvSpPr txBox="1"/>
          <p:nvPr>
            <p:custDataLst>
              <p:tags r:id="rId4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我希望显示“超出预算”。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4" name="If Function Movie1_VF102465479此处我键入了引号，因为我希望键入文本“超出预算”。238767244600"/>
          <p:cNvSpPr txBox="1"/>
          <p:nvPr>
            <p:custDataLst>
              <p:tags r:id="rId4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此处我键入了引号，因为我希望键入文本“超出预算”。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5" name="If Function Movie1_VF102465479键入一个逗号来分隔“value_if_true”和“value_if_false”。如果条件为False，我希望显示“正常”。244700253367"/>
          <p:cNvSpPr txBox="1"/>
          <p:nvPr>
            <p:custDataLst>
              <p:tags r:id="rId5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键入一个逗号来分隔“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value_if_true”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value_if_false”。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如果条件为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False，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我希望显示“正常”。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6" name="If Function Movie1_VF102465479因此，我键入“正常”，然后键入右括号，最后按Enter。253467258367"/>
          <p:cNvSpPr txBox="1"/>
          <p:nvPr>
            <p:custDataLst>
              <p:tags r:id="rId5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因此，我键入“正常”，然后键入右括号，最后按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7" name="If Function Movie1_VF102465479我们得到的结果是“超出预算”。258467261300"/>
          <p:cNvSpPr txBox="1"/>
          <p:nvPr>
            <p:custDataLst>
              <p:tags r:id="rId5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我们得到的结果是“超出预算”。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8" name="If Function Movie1_VF102465479然后，我打算复制公式。我移动插入点，直到它变成黑色的加号，261400266867"/>
          <p:cNvSpPr txBox="1"/>
          <p:nvPr>
            <p:custDataLst>
              <p:tags r:id="rId5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然后，我打算复制公式。我移动插入点，直到它变成黑色的加号，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9" name="If Function Movie1_VF102465479然后双击鼠标...266967268867"/>
          <p:cNvSpPr txBox="1"/>
          <p:nvPr>
            <p:custDataLst>
              <p:tags r:id="rId5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然后双击鼠标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...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0" name="If Function Movie1_VF102465479大功告成。第一行显示“超出预算”，下面两行显示“正常”。268967273600"/>
          <p:cNvSpPr txBox="1"/>
          <p:nvPr>
            <p:custDataLst>
              <p:tags r:id="rId5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大功告成。第一行显示“超出预算”，下面两行显示“正常”。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66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欢迎学习本次有关Excel中的6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欢迎学习本次有关Excel中的646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欢迎学习本次有关Excel中的1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欢迎学习本次有关Excel中的1130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们来认识一下，IF函数是什么？1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们来认识一下，IF函数是什么？1140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们来认识一下，IF函数是什么？13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们来认识一下，IF函数是什么？137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它是Excel中的预设公式，您可以用它来13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它是Excel中的预设公式，您可以用它来138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它是Excel中的预设公式，您可以用它来16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它是Excel中的预设公式，您可以用它来1690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处理根据条件是True还是False而显示不同结果的情形。17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处理根据条件是True还是False而显示不同结果的情形。1700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处理根据条件是True还是False而显示不同结果的情形。22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处理根据条件是True还是False而显示不同结果的情形。2246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一旦Excel确定条件的结果为True或False，就会出现分支。22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一旦Excel确定条件的结果为True或False，就会出现分支。2256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一旦Excel确定条件的结果为True或False，就会出现分支。27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一旦Excel确定条件的结果为True或False，就会出现分支。278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Excel在条件为True时采用一条路径，在条件为False时采用另一条路径。27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Excel在条件为True时采用一条路径，在条件为False时采用另一条路径。279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Excel在条件为True时采用一条路径，在条件为False时采用另一条路径。34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Excel在条件为True时采用一条路径，在条件为False时采用另一条路径。341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例如：我正在此电子表格中跟踪费用。34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例如：我正在此电子表格中跟踪费用。342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例如：我正在此电子表格中跟踪费用。3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例如：我正在此电子表格中跟踪费用。373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不超过100就表示在预算范围内。37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不超过100就表示在预算范围内。374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不超过100就表示在预算范围内。40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不超过100就表示在预算范围内。4060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费用大于100即超出了预算。40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费用大于100即超出了预算。4070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费用大于100即超出了预算。43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费用大于100即超出了预算。437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也就是说，100在预算内，而15043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也就是说，100在预算内，而150438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也就是说，100在预算内，而15048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也就是说，100在预算内，而150488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打算删除公式，然后演示一下创建过程，并且更加全面地进行说明。4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打算删除公式，然后演示一下创建过程，并且更加全面地进行说明。489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打算删除公式，然后演示一下创建过程，并且更加全面地进行说明。54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打算删除公式，然后演示一下创建过程，并且更加全面地进行说明。548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所以我在此处单击，我想将公式放在这个位置，然后单击“插入函数”按钮。54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所以我在此处单击，我想将公式放在这个位置，然后单击“插入函数”按钮。549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所以我在此处单击，我想将公式放在这个位置，然后单击“插入函数”按钮。6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所以我在此处单击，我想将公式放在这个位置，然后单击“插入函数”按钮。616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由于我最近在此函数列表中使用过IF函数，因此它位于列表的顶部。只需要单击“确定”即可。61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由于我最近在此函数列表中使用过IF函数，因此它位于列表的顶部。只需要单击“确定”即可。617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由于我最近在此函数列表中使用过IF函数，因此它位于列表的顶部。只需要单击“确定”即可。71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由于我最近在此函数列表中使用过IF函数，因此它位于列表的顶部。只需要单击“确定”即可。712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这时将会打开“函数参数”对话框。71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这时将会打开“函数参数”对话框。713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这时将会打开“函数参数”对话框。74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这时将会打开“函数参数”对话框。7430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在这些框中键入内容时，Excel会在电子表格的这个位置输入公式。74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在这些框中键入内容时，Excel会在电子表格的这个位置输入公式。7440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在这些框中键入内容时，Excel会在电子表格的这个位置输入公式。80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在这些框中键入内容时，Excel会在电子表格的这个位置输入公式。806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首先输入的是Logical_test。80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首先输入的是Logical_test。807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首先输入的是Logical_test。8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首先输入的是Logical_test。8416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Logical_test只能返回True或False。84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Logical_test只能返回True或False。8426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Logical_test只能返回True或False。87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Logical_test只能返回True或False。8796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例如：A2是否小于或等于100？这就是我的测试。8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例如：A2是否小于或等于100？这就是我的测试。8806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例如：A2是否小于或等于100？这就是我的测试。9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例如：A2是否小于或等于100？这就是我的测试。9323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另外，请注意，要使IF函数正常工作，必须在Logical_test中使用比较运算符。93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另外，请注意，要使IF函数正常工作，必须在Logical_test中使用比较运算符。9333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另外，请注意，要使IF函数正常工作，必须在Logical_test中使用比较运算符。10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另外，请注意，要使IF函数正常工作，必须在Logical_test中使用比较运算符。10160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小于、大于、等于、小于或等于、大于或等于，或者不等于。101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小于、大于、等于、小于或等于、大于或等于，或者不等于。10170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小于、大于、等于、小于或等于、大于或等于，或者不等于。10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小于、大于、等于、小于或等于、大于或等于，或者不等于。10803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现在输入“Value_if_true”参数。10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现在输入“Value_if_true”参数。10813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现在输入“Value_if_true”参数。11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现在输入“Value_if_true”参数。11160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如果数字小于或等于100，那么我想执行什么操作？111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如果数字小于或等于100，那么我想执行什么操作？11170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如果数字小于或等于100，那么我想执行什么操作？11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如果数字小于或等于100，那么我想执行什么操作？11586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在本例中，我希望显示“预算内”。11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在本例中，我希望显示“预算内”。11596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在本例中，我希望显示“预算内”。11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在本例中，我希望显示“预算内”。11890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因此我键入这些文本。11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因此我键入这些文本。11900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因此我键入这些文本。12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因此我键入这些文本。12103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请注意，我在文本“预算内”的两旁键入了引号。121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请注意，我在文本“预算内”的两旁键入了引号。12113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请注意，我在文本“预算内”的两旁键入了引号。12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请注意，我在文本“预算内”的两旁键入了引号。12516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如果您希望在电子表格中显示文本，那么这是必要的，您需要使用引号。125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如果您希望在电子表格中显示文本，那么这是必要的，您需要使用引号。125267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如果您希望在电子表格中显示文本，那么这是必要的，您需要使用引号。131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如果您希望在电子表格中显示文本，那么这是必要的，您需要使用引号。13183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请注意，当条件为True时，将会显示“预算内”。131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请注意，当条件为True时，将会显示“预算内”。13193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请注意，当条件为True时，将会显示“预算内”。136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请注意，当条件为True时，将会显示“预算内”。13643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现在轮到“Value_if_false”参数，那么我想显示什么内容？136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现在轮到“Value_if_false”参数，那么我想显示什么内容？13653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现在轮到“Value_if_false”参数，那么我想显示什么内容？141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现在轮到“Value_if_false”参数，那么我想显示什么内容？14180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希望显示“超出预算”，然后单击“确定”。141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希望显示“超出预算”，然后单击“确定”。14190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希望显示“超出预算”，然后单击“确定”。145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希望显示“超出预算”，然后单击“确定”。14566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们会看到，此单元格中显示“预算内”，因为A2的值小于或等于14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们会看到，此单元格中显示“预算内”，因为A2的值小于或等于145767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们会看到，此单元格中显示“预算内”，因为A2的值小于或等于152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们会看到，此单元格中显示“预算内”，因为A2的值小于或等于152600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现在，我打算将公式复制到下面的单元格。152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现在，我打算将公式复制到下面的单元格。152700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现在，我打算将公式复制到下面的单元格。156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现在，我打算将公式复制到下面的单元格。15653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为此，我将插入点移动到单元格的右下角，直到它变成黑色的十字光标。156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为此，我将插入点移动到单元格的右下角，直到它变成黑色的十字光标。15663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为此，我将插入点移动到单元格的右下角，直到它变成黑色的十字光标。16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为此，我将插入点移动到单元格的右下角，直到它变成黑色的十字光标。163233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然后，只需双击鼠标，公式即复制完成。163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然后，只需双击鼠标，公式即复制完成。163333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然后，只需双击鼠标，公式即复制完成。167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然后，只需双击鼠标，公式即复制完成。167233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98小于100，因此显示“预算内”。167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98小于100，因此显示“预算内”。167333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98小于100，因此显示“预算内”。170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98小于100，因此显示“预算内”。17086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150大于100，因此显示“超出预算”。170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150大于100，因此显示“超出预算”。170967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150大于100，因此显示“超出预算”。174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150大于100，因此显示“超出预算”。174433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在本例中，我将预计费用与实际费用进行比较。178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在本例中，我将预计费用与实际费用进行比较。178833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在本例中，我将预计费用与实际费用进行比较。18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在本例中，我将预计费用与实际费用进行比较。183233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例如，第一行中的预计费用为900，但实际花费了1500，因此超出预算。183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例如，第一行中的预计费用为900，但实际花费了1500，因此超出预算。183333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例如，第一行中的预计费用为900，但实际花费了1500，因此超出预算。190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例如，第一行中的预计费用为900，但实际花费了1500，因此超出预算。190800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第二行中的预计费用为900，但实际只花费了500，因此这是正常的。190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第二行中的预计费用为900，但实际只花费了500，因此这是正常的。190900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第二行中的预计费用为900，但实际只花费了500，因此这是正常的。197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第二行中的预计费用为900，但实际只花费了500，因此这是正常的。197400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将会删除公式，然后展示公式的创建过程。197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将会删除公式，然后展示公式的创建过程。197500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将会删除公式，然后展示公式的创建过程。201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将会删除公式，然后展示公式的创建过程。201867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这一次，我打算直接在电子表格中键入公式，而不使用“插入函数”对话框。201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这一次，我打算直接在电子表格中键入公式，而不使用“插入函数”对话框。201967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这一次，我打算直接在电子表格中键入公式，而不使用“插入函数”对话框。20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这一次，我打算直接在电子表格中键入公式，而不使用“插入函数”对话框。208100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因此我键入等号，然后键入IF和左括号。208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因此我键入等号，然后键入IF和左括号。208200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因此我键入等号，然后键入IF和左括号。212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因此我键入等号，然后键入IF和左括号。212967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接下来需要键入logical_test...顺便说一句，如果您不确定要输入的内容，213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接下来需要键入logical_test...顺便说一句，如果您不确定要输入的内容，213067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接下来需要键入logical_test...顺便说一句，如果您不确定要输入的内容，21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接下来需要键入logical_test...顺便说一句，如果您不确定要输入的内容，219100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那也没关系，下面会显示一个工具提示，其中指示首先应该输入logical_test。21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那也没关系，下面会显示一个工具提示，其中指示首先应该输入logical_test。219200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那也没关系，下面会显示一个工具提示，其中指示首先应该输入logical_test。22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那也没关系，下面会显示一个工具提示，其中指示首先应该输入logical_test。227367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因此，我键入A2小于227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因此，我键入A2小于227467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因此，我键入A2小于23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因此，我键入A2小于235967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希望显示“超出预算”。23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希望显示“超出预算”。236067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希望显示“超出预算”。23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希望显示“超出预算”。238667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此处我键入了引号，因为我希望键入文本“超出预算”。238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此处我键入了引号，因为我希望键入文本“超出预算”。238767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此处我键入了引号，因为我希望键入文本“超出预算”。244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此处我键入了引号，因为我希望键入文本“超出预算”。244600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键入一个逗号来分隔“value_if_true”和“value_if_false”。如果条件为False，我希望显示“正常”。244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键入一个逗号来分隔“value_if_true”和“value_if_false”。如果条件为False，我希望显示“正常”。244700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键入一个逗号来分隔“value_if_true”和“value_if_false”。如果条件为False，我希望显示“正常”。253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键入一个逗号来分隔“value_if_true”和“value_if_false”。如果条件为False，我希望显示“正常”。253367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因此，我键入“正常”，然后键入右括号，最后按Enter。253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因此，我键入“正常”，然后键入右括号，最后按Enter。253467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因此，我键入“正常”，然后键入右括号，最后按Enter。258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因此，我键入“正常”，然后键入右括号，最后按Enter。258367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们得到的结果是“超出预算”。258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们得到的结果是“超出预算”。258467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我们得到的结果是“超出预算”。26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我们得到的结果是“超出预算”。261300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然后，我打算复制公式。我移动插入点，直到它变成黑色的加号，26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然后，我打算复制公式。我移动插入点，直到它变成黑色的加号，261400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然后，我打算复制公式。我移动插入点，直到它变成黑色的加号，266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然后，我打算复制公式。我移动插入点，直到它变成黑色的加号，266867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然后双击鼠标...266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然后双击鼠标...266967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然后双击鼠标...268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然后双击鼠标...268867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大功告成。第一行显示“超出预算”，下面两行显示“正常”。26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大功告成。第一行显示“超出预算”，下面两行显示“正常”。268967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1_VF102465479大功告成。第一行显示“超出预算”，下面两行显示“正常”。273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1_VF102465479大功告成。第一行显示“超出预算”，下面两行显示“正常”。2736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与 </a:t>
            </a:r>
            <a:r>
              <a:rPr lang="en-US" dirty="0"/>
              <a:t>IF </a:t>
            </a:r>
            <a:r>
              <a:rPr lang="ko-KR" altLang="en-US" dirty="0"/>
              <a:t>结果相加或相乘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IF </a:t>
            </a:r>
            <a:r>
              <a:rPr lang="ko-KR" altLang="en-US" dirty="0" smtClean="0">
                <a:solidFill>
                  <a:prstClr val="black">
                    <a:tint val="75000"/>
                  </a:prstClr>
                </a:solidFill>
              </a:rPr>
              <a:t>函数：什么是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IF </a:t>
            </a:r>
            <a:r>
              <a:rPr lang="ko-KR" altLang="en-US" dirty="0" smtClean="0">
                <a:solidFill>
                  <a:prstClr val="black">
                    <a:tint val="75000"/>
                  </a:prstClr>
                </a:solidFill>
              </a:rPr>
              <a:t>函数以及如何使用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zh-CN" altLang="en-US" dirty="0"/>
              <a:t>指向视频底部可查看视频控件</a:t>
            </a:r>
            <a:r>
              <a:rPr lang="zh-CN" altLang="en-US" dirty="0" smtClean="0"/>
              <a:t>。</a:t>
            </a:r>
            <a:r>
              <a:rPr lang="zh-CN" altLang="en-US" dirty="0"/>
              <a:t> 拖动或指向进度栏可向前或向后移动。</a:t>
            </a:r>
            <a:endParaRPr lang="en-US" dirty="0"/>
          </a:p>
          <a:p>
            <a:endParaRPr lang="en-US" dirty="0"/>
          </a:p>
        </p:txBody>
      </p:sp>
      <p:pic>
        <p:nvPicPr>
          <p:cNvPr id="10" name="IF function Movie2_VF10246548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IF function Movie2_VF102465484我们看一下另外一个示例。5767" time="5767"/>
                    <p14:bmk name="IF function Movie2_VF102465484我们看一下另外一个示例。7967" time="7967"/>
                    <p14:bmk name="IF function Movie2_VF102465484我将使用IF函数来计算商品成本加运费的结果。8067" time="8067"/>
                    <p14:bmk name="IF function Movie2_VF102465484我将使用IF函数来计算商品成本加运费的结果。13200" time="13200"/>
                    <p14:bmk name="IF function Movie2_VF102465484如果金额低于100，则运费为1013300" time="13300"/>
                    <p14:bmk name="IF function Movie2_VF102465484如果金额低于100，则运费为1016400" time="16400"/>
                    <p14:bmk name="IF function Movie2_VF102465484如果金额为100或更高，那么运费仅为16500" time="16500"/>
                    <p14:bmk name="IF function Movie2_VF102465484如果金额为100或更高，那么运费仅为24167" time="24167"/>
                    <p14:bmk name="IF function Movie2_VF102465484我键入的此公式会稍有所不同。24267" time="24267"/>
                    <p14:bmk name="IF function Movie2_VF102465484我键入的此公式会稍有所不同。26967" time="26967"/>
                    <p14:bmk name="IF function Movie2_VF102465484我打算将单元格B2的内容与27067" time="27067"/>
                    <p14:bmk name="IF function Movie2_VF102465484我打算将单元格B2的内容与33700" time="33700"/>
                    <p14:bmk name="IF function Movie2_VF102465484键入左括号，然后输入Logical_test，即B2小于33800" time="33800"/>
                    <p14:bmk name="IF function Movie2_VF102465484键入左括号，然后输入Logical_test，即B2小于39667" time="39667"/>
                    <p14:bmk name="IF function Movie2_VF102465484键入一个逗号来分隔Logical_test和“Value_if_true”参数。39767" time="39767"/>
                    <p14:bmk name="IF function Movie2_VF102465484键入一个逗号来分隔Logical_test和“Value_if_true”参数。45200" time="45200"/>
                    <p14:bmk name="IF function Movie2_VF102465484如果B2小于45300" time="45300"/>
                    <p14:bmk name="IF function Movie2_VF102465484如果B2小于48400" time="48400"/>
                    <p14:bmk name="IF function Movie2_VF102465484现在，请注意，我不在10元两旁键入引号。48500" time="48500"/>
                    <p14:bmk name="IF function Movie2_VF102465484现在，请注意，我不在10元两旁键入引号。52100" time="52100"/>
                    <p14:bmk name="IF function Movie2_VF102465484只有文本两旁才需要使用引号。52200" time="52200"/>
                    <p14:bmk name="IF function Movie2_VF102465484只有文本两旁才需要使用引号。55533" time="55533"/>
                    <p14:bmk name="IF function Movie2_VF102465484键入一个逗号，用来分隔“Value_if_true”参数和“Value_if_false”参数，后者为555633" time="55633"/>
                    <p14:bmk name="IF function Movie2_VF102465484键入一个逗号，用来分隔“Value_if_true”参数和“Value_if_false”参数，后者为562667" time="62667"/>
                    <p14:bmk name="IF function Movie2_VF102465484接下来键入右括号，然后按Enter。62767" time="62767"/>
                    <p14:bmk name="IF function Movie2_VF102465484接下来键入右括号，然后按Enter。66167" time="66167"/>
                    <p14:bmk name="IF function Movie2_VF102465484124这个值无疑超过了100，因此运费为66267" time="66267"/>
                    <p14:bmk name="IF function Movie2_VF102465484124这个值无疑超过了100，因此运费为73733" time="73733"/>
                    <p14:bmk name="IF function Movie2_VF102465484现在，通过双击单元格右下角来复制公式。73833" time="73833"/>
                    <p14:bmk name="IF function Movie2_VF102465484现在，通过双击单元格右下角来复制公式。77833" time="77833"/>
                    <p14:bmk name="IF function Movie2_VF10246548498这个值小于100，因此运费为77933" time="77933"/>
                    <p14:bmk name="IF function Movie2_VF10246548498这个值小于100，因此运费为85400" time="85400"/>
                    <p14:bmk name="IF function Movie2_VF102465484现在，我在公式前面键入B2的原因非常明显，就是使公式更加简单一些，85500" time="85500"/>
                    <p14:bmk name="IF function Movie2_VF102465484现在，我在公式前面键入B2的原因非常明显，就是使公式更加简单一些，91667" time="91667"/>
                    <p14:bmk name="IF function Movie2_VF102465484或者更快地键入公式，而不需要在公式中键入B2加91767" time="91767"/>
                    <p14:bmk name="IF function Movie2_VF102465484或者更快地键入公式，而不需要在公式中键入B2加103767" time="103767"/>
                    <p14:bmk name="IF function Movie2_VF102465484在本例中，我将根据薪金水平应用两个不同的扣减率。103867" time="103867"/>
                    <p14:bmk name="IF function Movie2_VF102465484在本例中，我将根据薪金水平应用两个不同的扣减率。108267" time="108267"/>
                    <p14:bmk name="IF function Movie2_VF102465484如果收入低于￥25,000，则扣减率为5%。108367" time="108367"/>
                    <p14:bmk name="IF function Movie2_VF102465484如果收入低于￥25,000，则扣减率为5%。113167" time="113167"/>
                    <p14:bmk name="IF function Movie2_VF102465484如果收入大于或等于￥25,000，则扣减率为6%。113267" time="113267"/>
                    <p14:bmk name="IF function Movie2_VF102465484如果收入大于或等于￥25,000，则扣减率为6%。118733" time="118733"/>
                    <p14:bmk name="IF function Movie2_VF102465484在创建公式时，我首先键入等号，然后我打算先进行一些数学运算。118833" time="118833"/>
                    <p14:bmk name="IF function Movie2_VF102465484在创建公式时，我首先键入等号，然后我打算先进行一些数学运算。124967" time="124967"/>
                    <p14:bmk name="IF function Movie2_VF102465484键入B6乘以125067" time="125067"/>
                    <p14:bmk name="IF function Movie2_VF102465484键入B6乘以129967" time="129967"/>
                    <p14:bmk name="IF function Movie2_VF102465484输入左括号，然后输入Logical_test，即B6小于130067" time="130067"/>
                    <p14:bmk name="IF function Movie2_VF102465484输入左括号，然后输入Logical_test，即B6小于137267" time="137267"/>
                    <p14:bmk name="IF function Movie2_VF102465484接着输入逗号来分隔Logical_test和“Value_if_true”参数。137367" time="137367"/>
                    <p14:bmk name="IF function Movie2_VF102465484接着输入逗号来分隔Logical_test和“Value_if_true”参数。142833" time="142833"/>
                    <p14:bmk name="IF function Movie2_VF102465484如果条件为真，则扣减率为5%，也就是单元格B2。现在，我希望将它设置为绝对单元格引用。142933" time="142933"/>
                    <p14:bmk name="IF function Movie2_VF102465484如果条件为真，则扣减率为5%，也就是单元格B2。现在，我希望将它设置为绝对单元格引用。152167" time="152167"/>
                    <p14:bmk name="IF function Movie2_VF102465484这样，将公式向下复制到列中的其他单元格时，B2不会变成B3152267" time="152267"/>
                    <p14:bmk name="IF function Movie2_VF102465484这样，将公式向下复制到列中的其他单元格时，B2不会变成B3158333" time="158333"/>
                    <p14:bmk name="IF function Movie2_VF102465484因此，我按住键盘上的F4键，此时出现的美元符号指示这是一个绝对引用。158433" time="158433"/>
                    <p14:bmk name="IF function Movie2_VF102465484因此，我按住键盘上的F4键，此时出现的美元符号指示这是一个绝对引用。165467" time="165467"/>
                    <p14:bmk name="IF function Movie2_VF102465484键入一个逗号，用来分隔“Value_if_true”参数和“Value_if_false”参数，后者为165567" time="165567"/>
                    <p14:bmk name="IF function Movie2_VF102465484键入一个逗号，用来分隔“Value_if_true”参数和“Value_if_false”参数，后者为174600" time="174600"/>
                    <p14:bmk name="IF function Movie2_VF102465484再次按住键盘上的F4键，将它设置为绝对引用。174700" time="174700"/>
                    <p14:bmk name="IF function Movie2_VF102465484再次按住键盘上的F4键，将它设置为绝对引用。178967" time="178967"/>
                    <p14:bmk name="IF function Movie2_VF102465484接下来键入右括号，然后按Enter。这时得到扣减额￥2,158.74。179067" time="179067"/>
                    <p14:bmk name="IF function Movie2_VF102465484接下来键入右括号，然后按Enter。这时得到扣减额￥2,158.74。186600" time="186600"/>
                    <p14:bmk name="IF function Movie2_VF102465484现在将光标移动到此单元格的右下角，直到它变成黑色的加号。186700" time="186700"/>
                    <p14:bmk name="IF function Movie2_VF102465484现在将光标移动到此单元格的右下角，直到它变成黑色的加号。192533" time="192533"/>
                    <p14:bmk name="IF function Movie2_VF102465484然后，双击鼠标即可复制公式。现在，我将进行一个小测试，确保公式工作正常。192633" time="192633"/>
                    <p14:bmk name="IF function Movie2_VF102465484然后，双击鼠标即可复制公式。现在，我将进行一个小测试，确保公式工作正常。199767" time="199767"/>
                    <p14:bmk name="IF function Movie2_VF102465484此单元格中的薪金￥35,979大于199867" time="199867"/>
                    <p14:bmk name="IF function Movie2_VF102465484此单元格中的薪金￥35,979大于208767" time="208767"/>
                    <p14:bmk name="IF function Movie2_VF102465484键入=.06乘以单元格208867" time="208867"/>
                    <p14:bmk name="IF function Movie2_VF102465484键入=.06乘以单元格214067" time="214067"/>
                    <p14:bmk name="IF function Movie2_VF102465484我们得到相同的结果￥2,158.74。而此单元格中的薪金小于￥25,000，扣减率应为214167" time="214167"/>
                    <p14:bmk name="IF function Movie2_VF102465484我们得到相同的结果￥2,158.74。而此单元格中的薪金小于￥25,000，扣减率应为224567" time="224567"/>
                    <p14:bmk name="IF function Movie2_VF102465484键入公式=.05乘以单元格224667" time="224667"/>
                    <p14:bmk name="IF function Movie2_VF102465484键入公式=.05乘以单元格230633" time="230633"/>
                    <p14:bmk name="IF function Movie2_VF102465484我们同样得到结果￥1,249.95，这表明公式正确无误。230733" time="230733"/>
                    <p14:bmk name="IF function Movie2_VF102465484我们同样得到结果￥1,249.95，这表明公式正确无误。237200" time="237200"/>
                    <p14:bmk name="IF function Movie2_VF102465484我再次键入公式：B6乘以IF237300" time="237300"/>
                    <p14:bmk name="IF function Movie2_VF102465484我再次键入公式：B6乘以IF244067" time="244067"/>
                    <p14:bmk name="IF function Movie2_VF102465484键入B2乘以244167" time="244167"/>
                    <p14:bmk name="IF function Movie2_VF102465484键入B2乘以250400" time="250400"/>
                  </p14:bmkLst>
                </p14:media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11" name="IF function Movie2_VF102465484我们看一下另外一个示例。57677967"/>
          <p:cNvSpPr txBox="1"/>
          <p:nvPr>
            <p:custDataLst>
              <p:tags r:id="rId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我们看一下另外一个示例。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IF function Movie2_VF102465484我将使用IF函数来计算商品成本加运费的结果。806713200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我将使用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函数来计算商品成本加运费的结果。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IF function Movie2_VF102465484如果金额低于100，则运费为101330016400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如果金额低于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，则运费为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元。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IF function Movie2_VF102465484如果金额为100或更高，那么运费仅为1650024167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如果金额为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或更高，那么运费仅为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元，因此我从输入等号开始创建公式。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IF function Movie2_VF102465484我键入的此公式会稍有所不同。2426726967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我键入的此公式会稍有所不同。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IF function Movie2_VF102465484我打算将单元格B2的内容与2706733700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我打算将单元格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的内容与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语句相加，您将会了解我为什么会这么做。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IF function Movie2_VF102465484键入左括号，然后输入Logical_test，即B2小于3380039667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键入左括号，然后输入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Logical_test，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小于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IF function Movie2_VF102465484键入一个逗号来分隔Logical_test和“Value_if_true”参数。3976745200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键入一个逗号来分隔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Logical_test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Value_if_true”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参数。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IF function Movie2_VF102465484如果B2小于4530048400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小于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，那么运费为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元。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IF function Movie2_VF102465484现在，请注意，我不在10元两旁键入引号。4850052100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现在，请注意，我不在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元两旁键入引号。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IF function Movie2_VF102465484只有文本两旁才需要使用引号。5220055533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只有文本两旁才需要使用引号。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IF function Movie2_VF102465484键入一个逗号，用来分隔“Value_if_true”参数和“Value_if_false”参数，后者为55563362667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键入一个逗号，用来分隔“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Value_if_true”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参数 和“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Value_if_false”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参数，后者为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元。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IF function Movie2_VF102465484接下来键入右括号，然后按Enter。6276766167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接下来键入右括号，然后按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IF function Movie2_VF102465484124这个值无疑超过了100，因此运费为6626773733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124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这个值无疑超过了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，因此运费为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元，总额为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129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，这是正确的。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IF function Movie2_VF102465484现在，通过双击单元格右下角来复制公式。7383377833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现在，通过双击单元格右下角来复制公式。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IF function Movie2_VF10246548498这个值小于100，因此运费为7793385400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98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这个值小于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，因此运费为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元，而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98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加上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等于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108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IF function Movie2_VF102465484现在，我在公式前面键入B2的原因非常明显，就是使公式更加简单一些，8550091667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现在，我在公式前面键入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的原因非常明显，就是使公式更加简单一些，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IF function Movie2_VF102465484或者更快地键入公式，而不需要在公式中键入B2加91767103767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或者更快地键入公式，而不需要在公式中键入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加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和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加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IF function Movie2_VF102465484在本例中，我将根据薪金水平应用两个不同的扣减率。103867108267"/>
          <p:cNvSpPr txBox="1"/>
          <p:nvPr>
            <p:custDataLst>
              <p:tags r:id="rId2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在本例中，我将根据薪金水平应用两个不同的扣减率。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IF function Movie2_VF102465484如果收入低于￥25,000，则扣减率为5%。108367113167"/>
          <p:cNvSpPr txBox="1"/>
          <p:nvPr>
            <p:custDataLst>
              <p:tags r:id="rId2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如果收入低于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25,000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，则扣减率为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IF function Movie2_VF102465484如果收入大于或等于￥25,000，则扣减率为6%。113267118733"/>
          <p:cNvSpPr txBox="1"/>
          <p:nvPr>
            <p:custDataLst>
              <p:tags r:id="rId2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如果收入大于或等于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25,000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，则扣减率为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" name="IF function Movie2_VF102465484在创建公式时，我首先键入等号，然后我打算先进行一些数学运算。118833124967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在创建公式时，我首先键入等号，然后我打算先进行一些数学运算。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3" name="IF function Movie2_VF102465484键入B6乘以125067129967"/>
          <p:cNvSpPr txBox="1"/>
          <p:nvPr>
            <p:custDataLst>
              <p:tags r:id="rId2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键入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B6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乘以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函数的计算结果。接下来输入括号。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4" name="IF function Movie2_VF102465484输入左括号，然后输入Logical_test，即B6小于130067137267"/>
          <p:cNvSpPr txBox="1"/>
          <p:nvPr>
            <p:custDataLst>
              <p:tags r:id="rId2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输入左括号，然后输入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Logical_test，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B6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小于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25,000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IF function Movie2_VF102465484接着输入逗号来分隔Logical_test和“Value_if_true”参数。137367142833"/>
          <p:cNvSpPr txBox="1"/>
          <p:nvPr>
            <p:custDataLst>
              <p:tags r:id="rId2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接着输入逗号来分隔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Logical_test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Value_if_true”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参数。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6" name="IF function Movie2_VF102465484如果条件为真，则扣减率为5%，也就是单元格B2。现在，我希望将它设置为绝对单元格引用。142933152167"/>
          <p:cNvSpPr txBox="1"/>
          <p:nvPr>
            <p:custDataLst>
              <p:tags r:id="rId2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如果条件为真，则扣减率为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，也就是单元格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。现在，我希望将它设置为绝对单元格引用。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IF function Movie2_VF102465484这样，将公式向下复制到列中的其他单元格时，B2不会变成B3152267158333"/>
          <p:cNvSpPr txBox="1"/>
          <p:nvPr>
            <p:custDataLst>
              <p:tags r:id="rId3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这样，将公式向下复制到列中的其他单元格时，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不会变成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等等。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8" name="IF function Movie2_VF102465484因此，我按住键盘上的F4键，此时出现的美元符号指示这是一个绝对引用。158433165467"/>
          <p:cNvSpPr txBox="1"/>
          <p:nvPr>
            <p:custDataLst>
              <p:tags r:id="rId3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因此，我按住键盘上的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键，此时出现的美元符号指示这是一个绝对引用。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9" name="IF function Movie2_VF102465484键入一个逗号，用来分隔“Value_if_true”参数和“Value_if_false”参数，后者为165567174600"/>
          <p:cNvSpPr txBox="1"/>
          <p:nvPr>
            <p:custDataLst>
              <p:tags r:id="rId3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键入一个逗号，用来分隔“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Value_if_true”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参数 和“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Value_if_false”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参数， 后者为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6%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，即单元格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B3。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0" name="IF function Movie2_VF102465484再次按住键盘上的F4键，将它设置为绝对引用。174700178967"/>
          <p:cNvSpPr txBox="1"/>
          <p:nvPr>
            <p:custDataLst>
              <p:tags r:id="rId3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再次按住键盘上的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键，将它设置为绝对引用。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1" name="IF function Movie2_VF102465484接下来键入右括号，然后按Enter。这时得到扣减额￥2,158.74。179067186600"/>
          <p:cNvSpPr txBox="1"/>
          <p:nvPr>
            <p:custDataLst>
              <p:tags r:id="rId3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接下来键入右括号，然后按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。这时得到扣减额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2,158.74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2" name="IF function Movie2_VF102465484现在将光标移动到此单元格的右下角，直到它变成黑色的加号。186700192533"/>
          <p:cNvSpPr txBox="1"/>
          <p:nvPr>
            <p:custDataLst>
              <p:tags r:id="rId3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现在将光标移动到此单元格的右下角，直到它变成黑色的加号。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3" name="IF function Movie2_VF102465484然后，双击鼠标即可复制公式。现在，我将进行一个小测试，确保公式工作正常。192633199767"/>
          <p:cNvSpPr txBox="1"/>
          <p:nvPr>
            <p:custDataLst>
              <p:tags r:id="rId3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然后，双击鼠标即可复制公式。现在，我将进行一个小测试， 确保公式工作正常。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4" name="IF function Movie2_VF102465484此单元格中的薪金￥35,979大于199867208767"/>
          <p:cNvSpPr txBox="1"/>
          <p:nvPr>
            <p:custDataLst>
              <p:tags r:id="rId3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此单元格中的薪金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35,979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大于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25,000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，因此扣减率应为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5" name="IF function Movie2_VF102465484键入=.06乘以单元格208867214067"/>
          <p:cNvSpPr txBox="1"/>
          <p:nvPr>
            <p:custDataLst>
              <p:tags r:id="rId3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键入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=.06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乘以单元格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B6，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然后按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" name="IF function Movie2_VF102465484我们得到相同的结果￥2,158.74。而此单元格中的薪金小于￥25,000，扣减率应为214167224567"/>
          <p:cNvSpPr txBox="1"/>
          <p:nvPr>
            <p:custDataLst>
              <p:tags r:id="rId3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我们得到相同的结果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2,158.74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。而此单元格中的薪金小于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25,000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，扣减率应为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7" name="IF function Movie2_VF102465484键入公式=.05乘以单元格224667230633"/>
          <p:cNvSpPr txBox="1"/>
          <p:nvPr>
            <p:custDataLst>
              <p:tags r:id="rId4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键入公式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=.05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乘以单元格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B7，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然后按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8" name="IF function Movie2_VF102465484我们同样得到结果￥1,249.95，这表明公式正确无误。230733237200"/>
          <p:cNvSpPr txBox="1"/>
          <p:nvPr>
            <p:custDataLst>
              <p:tags r:id="rId4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我们同样得到结果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1,249.95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，这表明公式正确无误。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9" name="IF function Movie2_VF102465484我再次键入公式：B6乘以IF237300244067"/>
          <p:cNvSpPr txBox="1"/>
          <p:nvPr>
            <p:custDataLst>
              <p:tags r:id="rId4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我再次键入公式：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B6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乘以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语句，因为相比在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语句中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" name="IF function Movie2_VF102465484键入B2乘以244167250400"/>
          <p:cNvSpPr txBox="1"/>
          <p:nvPr>
            <p:custDataLst>
              <p:tags r:id="rId4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键入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乘以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B6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和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乘以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B6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来说，这样可以使公式更加简短一些。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207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们看一下另外一个示例。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们看一下另外一个示例。576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们看一下另外一个示例。7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们看一下另外一个示例。79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将使用IF函数来计算商品成本加运费的结果。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将使用IF函数来计算商品成本加运费的结果。80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将使用IF函数来计算商品成本加运费的结果。1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将使用IF函数来计算商品成本加运费的结果。132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金额低于100，则运费为1013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金额低于100，则运费为10133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金额低于100，则运费为101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金额低于100，则运费为101640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金额为100或更高，那么运费仅为16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金额为100或更高，那么运费仅为1650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金额为100或更高，那么运费仅为2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金额为100或更高，那么运费仅为2416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键入的此公式会稍有所不同。24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键入的此公式会稍有所不同。2426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键入的此公式会稍有所不同。26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键入的此公式会稍有所不同。269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打算将单元格B2的内容与27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打算将单元格B2的内容与2706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打算将单元格B2的内容与33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打算将单元格B2的内容与337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左括号，然后输入Logical_test，即B2小于33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左括号，然后输入Logical_test，即B2小于338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左括号，然后输入Logical_test，即B2小于39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左括号，然后输入Logical_test，即B2小于396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一个逗号来分隔Logical_test和“Value_if_true”参数。39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一个逗号来分隔Logical_test和“Value_if_true”参数。397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一个逗号来分隔Logical_test和“Value_if_true”参数。45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一个逗号来分隔Logical_test和“Value_if_true”参数。4520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B2小于45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B2小于4530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B2小于48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B2小于484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现在，请注意，我不在10元两旁键入引号。48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现在，请注意，我不在10元两旁键入引号。485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现在，请注意，我不在10元两旁键入引号。5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现在，请注意，我不在10元两旁键入引号。521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只有文本两旁才需要使用引号。52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只有文本两旁才需要使用引号。522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只有文本两旁才需要使用引号。55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只有文本两旁才需要使用引号。555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一个逗号，用来分隔“Value_if_true”参数和“Value_if_false”参数，后者为555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一个逗号，用来分隔“Value_if_true”参数和“Value_if_false”参数，后者为55563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一个逗号，用来分隔“Value_if_true”参数和“Value_if_false”参数，后者为562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一个逗号，用来分隔“Value_if_true”参数和“Value_if_false”参数，后者为5626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接下来键入右括号，然后按Enter。62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接下来键入右括号，然后按Enter。6276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接下来键入右括号，然后按Enter。6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接下来键入右括号，然后按Enter。6616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124这个值无疑超过了100，因此运费为66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124这个值无疑超过了100，因此运费为6626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124这个值无疑超过了100，因此运费为73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124这个值无疑超过了100，因此运费为7373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现在，通过双击单元格右下角来复制公式。73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现在，通过双击单元格右下角来复制公式。738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现在，通过双击单元格右下角来复制公式。77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现在，通过双击单元格右下角来复制公式。778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98这个值小于100，因此运费为7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98这个值小于100，因此运费为7793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98这个值小于100，因此运费为85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98这个值小于100，因此运费为8540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现在，我在公式前面键入B2的原因非常明显，就是使公式更加简单一些，85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现在，我在公式前面键入B2的原因非常明显，就是使公式更加简单一些，8550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现在，我在公式前面键入B2的原因非常明显，就是使公式更加简单一些，91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现在，我在公式前面键入B2的原因非常明显，就是使公式更加简单一些，9166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或者更快地键入公式，而不需要在公式中键入B2加91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或者更快地键入公式，而不需要在公式中键入B2加9176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或者更快地键入公式，而不需要在公式中键入B2加10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或者更快地键入公式，而不需要在公式中键入B2加10376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在本例中，我将根据薪金水平应用两个不同的扣减率。10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在本例中，我将根据薪金水平应用两个不同的扣减率。10386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在本例中，我将根据薪金水平应用两个不同的扣减率。108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在本例中，我将根据薪金水平应用两个不同的扣减率。10826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收入低于￥25,000，则扣减率为5%。108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收入低于￥25,000，则扣减率为5%。10836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收入低于￥25,000，则扣减率为5%。113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收入低于￥25,000，则扣减率为5%。11316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收入大于或等于￥25,000，则扣减率为6%。113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收入大于或等于￥25,000，则扣减率为6%。11326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收入大于或等于￥25,000，则扣减率为6%。11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收入大于或等于￥25,000，则扣减率为6%。11873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在创建公式时，我首先键入等号，然后我打算先进行一些数学运算。118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在创建公式时，我首先键入等号，然后我打算先进行一些数学运算。11883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在创建公式时，我首先键入等号，然后我打算先进行一些数学运算。124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在创建公式时，我首先键入等号，然后我打算先进行一些数学运算。12496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B6乘以125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B6乘以12506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B6乘以129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B6乘以12996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输入左括号，然后输入Logical_test，即B6小于130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输入左括号，然后输入Logical_test，即B6小于13006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输入左括号，然后输入Logical_test，即B6小于137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输入左括号，然后输入Logical_test，即B6小于13726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接着输入逗号来分隔Logical_test和“Value_if_true”参数。13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接着输入逗号来分隔Logical_test和“Value_if_true”参数。13736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接着输入逗号来分隔Logical_test和“Value_if_true”参数。14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接着输入逗号来分隔Logical_test和“Value_if_true”参数。14283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条件为真，则扣减率为5%，也就是单元格B2。现在，我希望将它设置为绝对单元格引用。142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条件为真，则扣减率为5%，也就是单元格B2。现在，我希望将它设置为绝对单元格引用。14293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如果条件为真，则扣减率为5%，也就是单元格B2。现在，我希望将它设置为绝对单元格引用。15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如果条件为真，则扣减率为5%，也就是单元格B2。现在，我希望将它设置为绝对单元格引用。15216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这样，将公式向下复制到列中的其他单元格时，B2不会变成B315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这样，将公式向下复制到列中的其他单元格时，B2不会变成B315226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这样，将公式向下复制到列中的其他单元格时，B2不会变成B3158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这样，将公式向下复制到列中的其他单元格时，B2不会变成B315833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因此，我按住键盘上的F4键，此时出现的美元符号指示这是一个绝对引用。15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因此，我按住键盘上的F4键，此时出现的美元符号指示这是一个绝对引用。15843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因此，我按住键盘上的F4键，此时出现的美元符号指示这是一个绝对引用。165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因此，我按住键盘上的F4键，此时出现的美元符号指示这是一个绝对引用。16546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一个逗号，用来分隔“Value_if_true”参数和“Value_if_false”参数，后者为165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一个逗号，用来分隔“Value_if_true”参数和“Value_if_false”参数，后者为16556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一个逗号，用来分隔“Value_if_true”参数和“Value_if_false”参数，后者为174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一个逗号，用来分隔“Value_if_true”参数和“Value_if_false”参数，后者为17460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再次按住键盘上的F4键，将它设置为绝对引用。174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再次按住键盘上的F4键，将它设置为绝对引用。17470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再次按住键盘上的F4键，将它设置为绝对引用。17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再次按住键盘上的F4键，将它设置为绝对引用。17896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接下来键入右括号，然后按Enter。这时得到扣减额￥2,158.74。179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接下来键入右括号，然后按Enter。这时得到扣减额￥2,158.74。179067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接下来键入右括号，然后按Enter。这时得到扣减额￥2,158.74。186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接下来键入右括号，然后按Enter。这时得到扣减额￥2,158.74。18660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现在将光标移动到此单元格的右下角，直到它变成黑色的加号。18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现在将光标移动到此单元格的右下角，直到它变成黑色的加号。186700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现在将光标移动到此单元格的右下角，直到它变成黑色的加号。192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现在将光标移动到此单元格的右下角，直到它变成黑色的加号。192533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然后，双击鼠标即可复制公式。现在，我将进行一个小测试，确保公式工作正常。192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然后，双击鼠标即可复制公式。现在，我将进行一个小测试，确保公式工作正常。192633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然后，双击鼠标即可复制公式。现在，我将进行一个小测试，确保公式工作正常。199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然后，双击鼠标即可复制公式。现在，我将进行一个小测试，确保公式工作正常。199767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此单元格中的薪金￥35,979大于199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此单元格中的薪金￥35,979大于199867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此单元格中的薪金￥35,979大于208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此单元格中的薪金￥35,979大于20876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=.06乘以单元格208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=.06乘以单元格208867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=.06乘以单元格21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=.06乘以单元格21406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们得到相同的结果￥2,158.74。而此单元格中的薪金小于￥25,000，扣减率应为21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们得到相同的结果￥2,158.74。而此单元格中的薪金小于￥25,000，扣减率应为214167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们得到相同的结果￥2,158.74。而此单元格中的薪金小于￥25,000，扣减率应为224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们得到相同的结果￥2,158.74。而此单元格中的薪金小于￥25,000，扣减率应为224567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公式=.05乘以单元格224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公式=.05乘以单元格22466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公式=.05乘以单元格23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公式=.05乘以单元格230633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们同样得到结果￥1,249.95，这表明公式正确无误。23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们同样得到结果￥1,249.95，这表明公式正确无误。230733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们同样得到结果￥1,249.95，这表明公式正确无误。23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们同样得到结果￥1,249.95，这表明公式正确无误。237200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再次键入公式：B6乘以IF237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再次键入公式：B6乘以IF237300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我再次键入公式：B6乘以IF24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我再次键入公式：B6乘以IF244067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B2乘以24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B2乘以244167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IF function Movie2_VF102465484键入B2乘以250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IF function Movie2_VF102465484键入B2乘以2504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使用多个 </a:t>
            </a:r>
            <a:r>
              <a:rPr lang="en-US" dirty="0"/>
              <a:t>IF </a:t>
            </a:r>
            <a:r>
              <a:rPr lang="ko-KR" altLang="en-US" dirty="0"/>
              <a:t>函数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IF </a:t>
            </a:r>
            <a:r>
              <a:rPr lang="ko-KR" altLang="en-US" dirty="0" smtClean="0">
                <a:solidFill>
                  <a:prstClr val="black">
                    <a:tint val="75000"/>
                  </a:prstClr>
                </a:solidFill>
              </a:rPr>
              <a:t>函数：什么是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IF </a:t>
            </a:r>
            <a:r>
              <a:rPr lang="ko-KR" altLang="en-US" dirty="0" smtClean="0">
                <a:solidFill>
                  <a:prstClr val="black">
                    <a:tint val="75000"/>
                  </a:prstClr>
                </a:solidFill>
              </a:rPr>
              <a:t>函数以及如何使用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zh-CN" altLang="en-US" dirty="0"/>
              <a:t>指向视频底部可查看视频控件</a:t>
            </a:r>
            <a:r>
              <a:rPr lang="zh-CN" altLang="en-US" dirty="0" smtClean="0"/>
              <a:t>。</a:t>
            </a:r>
            <a:r>
              <a:rPr lang="zh-CN" altLang="en-US" dirty="0"/>
              <a:t> 拖动或指向进度栏可向前或向后移动。</a:t>
            </a:r>
            <a:endParaRPr lang="en-US" dirty="0"/>
          </a:p>
          <a:p>
            <a:endParaRPr lang="en-US" dirty="0"/>
          </a:p>
        </p:txBody>
      </p:sp>
      <p:pic>
        <p:nvPicPr>
          <p:cNvPr id="6" name="IF FUnction Movie3_VF10246551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IF FUnction Movie3_VF102465516可以在公式中使用多个函数：5200" time="5200"/>
                    <p14:bmk name="IF FUnction Movie3_VF102465516可以在公式中使用多个函数：7500" time="7500"/>
                    <p14:bmk name="IF FUnction Movie3_VF102465516这称为嵌套。您可以将一个函数放在另一个函数中。7600" time="7600"/>
                    <p14:bmk name="IF FUnction Movie3_VF102465516这称为嵌套。您可以将一个函数放在另一个函数中。12433" time="12433"/>
                    <p14:bmk name="IF FUnction Movie3_VF102465516嵌套的IF函数会增加可能的结果的数量。12533" time="12533"/>
                    <p14:bmk name="IF FUnction Movie3_VF102465516嵌套的IF函数会增加可能的结果的数量。16800" time="16800"/>
                    <p14:bmk name="IF FUnction Movie3_VF102465516例如，到现在为止，您已经看到了两个结果：ture和false。16900" time="16900"/>
                    <p14:bmk name="IF FUnction Movie3_VF102465516例如，到现在为止，您已经看到了两个结果：ture和false。21600" time="21600"/>
                    <p14:bmk name="IF FUnction Movie3_VF102465516一些支出在预算内，另一些超出预算；而扣减税率为5%或21700" time="21700"/>
                    <p14:bmk name="IF FUnction Movie3_VF102465516一些支出在预算内，另一些超出预算；而扣减税率为5%或28733" time="28733"/>
                    <p14:bmk name="IF FUnction Movie3_VF102465516不过在本例中，我想演示三个结果：亏损、持平和盈利。28833" time="28833"/>
                    <p14:bmk name="IF FUnction Movie3_VF102465516不过在本例中，我想演示三个结果：亏损、持平和盈利。34100" time="34100"/>
                    <p14:bmk name="IF FUnction Movie3_VF102465516为此，我需要在一个公式中使用两个IF函数。34200" time="34200"/>
                    <p14:bmk name="IF FUnction Movie3_VF102465516为此，我需要在一个公式中使用两个IF函数。38033" time="38033"/>
                    <p14:bmk name="IF FUnction Movie3_VF102465516我开始键入等号、IF以及左括号...38133" time="38133"/>
                    <p14:bmk name="IF FUnction Movie3_VF102465516我开始键入等号、IF以及左括号...42233" time="42233"/>
                    <p14:bmk name="IF FUnction Movie3_VF102465516在本例中，第一个IF函数中的42333" time="42333"/>
                    <p14:bmk name="IF FUnction Movie3_VF102465516在本例中，第一个IF函数中的46167" time="46167"/>
                    <p14:bmk name="IF FUnction Movie3_VF102465516B1是否小于B2？46267" time="46267"/>
                    <p14:bmk name="IF FUnction Movie3_VF102465516B1是否小于B2？48600" time="48600"/>
                    <p14:bmk name="IF FUnction Movie3_VF102465516键入一个逗号来分隔logicaltest48700" time="48700"/>
                    <p14:bmk name="IF FUnction Movie3_VF102465516键入一个逗号来分隔logicaltest53233" time="53233"/>
                    <p14:bmk name="IF FUnction Movie3_VF102465516如果条件为ture，则显示“亏损”。53333" time="53333"/>
                    <p14:bmk name="IF FUnction Movie3_VF102465516如果条件为ture，则显示“亏损”。56600" time="56600"/>
                    <p14:bmk name="IF FUnction Movie3_VF102465516键入一个逗号，然后开始键入第二个IF语句。56700" time="56700"/>
                    <p14:bmk name="IF FUnction Movie3_VF102465516键入一个逗号，然后开始键入第二个IF语句。61167" time="61167"/>
                    <p14:bmk name="IF FUnction Movie3_VF102465516请注意，在键入第二个IF语句时，61267" time="61267"/>
                    <p14:bmk name="IF FUnction Movie3_VF102465516请注意，在键入第二个IF语句时，64167" time="64167"/>
                    <p14:bmk name="IF FUnction Movie3_VF102465516实际上是在用第二个IF函数替换第一个64267" time="64267"/>
                    <p14:bmk name="IF FUnction Movie3_VF102465516实际上是在用第二个IF函数替换第一个71667" time="71667"/>
                    <p14:bmk name="IF FUnction Movie3_VF102465516第二个IF函数中的71767" time="71767"/>
                    <p14:bmk name="IF FUnction Movie3_VF102465516第二个IF函数中的74533" time="74533"/>
                    <p14:bmk name="IF FUnction Movie3_VF102465516B1是否...对不起，我忘了输入括号...74633" time="74633"/>
                    <p14:bmk name="IF FUnction Movie3_VF102465516B1是否...对不起，我忘了输入括号...78433" time="78433"/>
                    <p14:bmk name="IF FUnction Movie3_VF102465516...依次输入左括号...B1等于78533" time="78533"/>
                    <p14:bmk name="IF FUnction Movie3_VF102465516...依次输入左括号...B1等于88800" time="88800"/>
                    <p14:bmk name="IF FUnction Movie3_VF102465516接下来键入右括号，请注意它是绿色的。88900" time="88900"/>
                    <p14:bmk name="IF FUnction Movie3_VF102465516接下来键入右括号，请注意它是绿色的。92100" time="92100"/>
                    <p14:bmk name="IF FUnction Movie3_VF102465516这样我就可以知道，这是一个嵌套函数。92200" time="92200"/>
                    <p14:bmk name="IF FUnction Movie3_VF102465516这样我就可以知道，这是一个嵌套函数。95967" time="95967"/>
                    <p14:bmk name="IF FUnction Movie3_VF102465516键入另一个括号，这个括号是黑色的，表明公式完成。96067" time="96067"/>
                    <p14:bmk name="IF FUnction Movie3_VF102465516键入另一个括号，这个括号是黑色的，表明公式完成。100467" time="100467"/>
                    <p14:bmk name="IF FUnction Movie3_VF102465516然后按Enter。100567" time="100567"/>
                    <p14:bmk name="IF FUnction Movie3_VF102465516然后按Enter。102433" time="102433"/>
                    <p14:bmk name="IF FUnction Movie3_VF102465516这时将显示“盈利”，因为收入是￥800，而支出是￥700。102533" time="102533"/>
                    <p14:bmk name="IF FUnction Movie3_VF102465516这时将显示“盈利”，因为收入是￥800，而支出是￥700。108667" time="108667"/>
                    <p14:bmk name="IF FUnction Movie3_VF102465516在收入中键入￥500，108767" time="108767"/>
                    <p14:bmk name="IF FUnction Movie3_VF102465516在收入中键入￥500，111600" time="111600"/>
                    <p14:bmk name="IF FUnction Movie3_VF102465516这时将显示“亏损”。111700" time="111700"/>
                    <p14:bmk name="IF FUnction Movie3_VF102465516这时将显示“亏损”。114233" time="114233"/>
                    <p14:bmk name="IF FUnction Movie3_VF102465516在收入中键入￥700，114333" time="114333"/>
                    <p14:bmk name="IF FUnction Movie3_VF102465516在收入中键入￥700，117100" time="117100"/>
                    <p14:bmk name="IF FUnction Movie3_VF102465516这时将显示“持平”。117200" time="117200"/>
                    <p14:bmk name="IF FUnction Movie3_VF102465516这时将显示“持平”。119300" time="119300"/>
                    <p14:bmk name="IF FUnction Movie3_VF102465516所执行的运算是，如果第一个logicaltest119400" time="119400"/>
                    <p14:bmk name="IF FUnction Movie3_VF102465516所执行的运算是，如果第一个logicaltest128967" time="128967"/>
                    <p14:bmk name="IF FUnction Movie3_VF102465516在本例中，我需要计算出销售额的佣金。129067" time="129067"/>
                    <p14:bmk name="IF FUnction Movie3_VF102465516在本例中，我需要计算出销售额的佣金。132167" time="132167"/>
                    <p14:bmk name="IF FUnction Movie3_VF102465516共有三种不同的佣金费率。132267" time="132267"/>
                    <p14:bmk name="IF FUnction Movie3_VF102465516共有三种不同的佣金费率。135367" time="135367"/>
                    <p14:bmk name="IF FUnction Movie3_VF102465516如果销售额低于500，那么佣金为2%。135467" time="135467"/>
                    <p14:bmk name="IF FUnction Movie3_VF102465516如果销售额低于500，那么佣金为2%。138933" time="138933"/>
                    <p14:bmk name="IF FUnction Movie3_VF102465516如果销售额大于10,000，那么佣金为5%。139033" time="139033"/>
                    <p14:bmk name="IF FUnction Movie3_VF102465516如果销售额大于10,000，那么佣金为5%。142500" time="142500"/>
                    <p14:bmk name="IF FUnction Movie3_VF102465516如果销售额介于这两者之间，那么佣金为3%。142600" time="142600"/>
                    <p14:bmk name="IF FUnction Movie3_VF102465516如果销售额介于这两者之间，那么佣金为3%。147367" time="147367"/>
                    <p14:bmk name="IF FUnction Movie3_VF102465516我开始创建公式，首先键入等号，然后键入B2乘以147467" time="147467"/>
                    <p14:bmk name="IF FUnction Movie3_VF102465516我开始创建公式，首先键入等号，然后键入B2乘以154600" time="154600"/>
                    <p14:bmk name="IF FUnction Movie3_VF102465516依次键入B2乘以154700" time="154700"/>
                    <p14:bmk name="IF FUnction Movie3_VF102465516依次键入B2乘以158867" time="158867"/>
                    <p14:bmk name="IF FUnction Movie3_VF102465516我的第一个logicaltest158967" time="158967"/>
                    <p14:bmk name="IF FUnction Movie3_VF102465516我的第一个logicaltest165167" time="165167"/>
                    <p14:bmk name="IF FUnction Movie3_VF102465516...接着输入逗号，然后输入第二个IF语句。165267" time="165267"/>
                    <p14:bmk name="IF FUnction Movie3_VF102465516...接着输入逗号，然后输入第二个IF语句。170667" time="170667"/>
                    <p14:bmk name="IF FUnction Movie3_VF102465516我的第二个logicaltest170767" time="170767"/>
                    <p14:bmk name="IF FUnction Movie3_VF102465516我的第二个logicaltest180233" time="180233"/>
                    <p14:bmk name="IF FUnction Movie3_VF102465516接着键入两个右括号，我可以一次键入这两个括号。180333" time="180333"/>
                    <p14:bmk name="IF FUnction Movie3_VF102465516接着键入两个右括号，我可以一次键入这两个括号。184500" time="184500"/>
                    <p14:bmk name="IF FUnction Movie3_VF102465516按Enter。184600" time="184600"/>
                    <p14:bmk name="IF FUnction Movie3_VF102465516按Enter。186300" time="186300"/>
                    <p14:bmk name="IF FUnction Movie3_VF102465516然后，通过双击鼠标将公式向下复制到其他单元格。186400" time="186400"/>
                    <p14:bmk name="IF FUnction Movie3_VF102465516然后，通过双击鼠标将公式向下复制到其他单元格。192733" time="192733"/>
                    <p14:bmk name="IF FUnction Movie3_VF102465516我可以确定此处的佣金是5%，因为销售额超过了10,000。192833" time="192833"/>
                    <p14:bmk name="IF FUnction Movie3_VF102465516我可以确定此处的佣金是5%，因为销售额超过了10,000。198800" time="198800"/>
                    <p14:bmk name="IF FUnction Movie3_VF102465516此处的佣金是2%，因为销售额小于500。198900" time="198900"/>
                    <p14:bmk name="IF FUnction Movie3_VF102465516此处的佣金是2%，因为销售额小于500。202800" time="202800"/>
                    <p14:bmk name="IF FUnction Movie3_VF102465516而在这里，由于销售额大于500但小于202900" time="202900"/>
                    <p14:bmk name="IF FUnction Movie3_VF102465516而在这里，由于销售额大于500但小于208733" time="208733"/>
                    <p14:bmk name="IF FUnction Movie3_VF102465516我在前面说过，在编写此公式时，我们只执行一次乘法运算，208833" time="208833"/>
                    <p14:bmk name="IF FUnction Movie3_VF102465516我在前面说过，在编写此公式时，我们只执行一次乘法运算，213500" time="213500"/>
                    <p14:bmk name="IF FUnction Movie3_VF102465516而不是在公式中执行三次。213600" time="213600"/>
                    <p14:bmk name="IF FUnction Movie3_VF102465516而不是在公式中执行三次。216000" time="216000"/>
                    <p14:bmk name="IF FUnction Movie3_VF102465516如果在公式中执行乘法运算，那么公式将会是这样的。216100" time="216100"/>
                    <p14:bmk name="IF FUnction Movie3_VF102465516如果在公式中执行乘法运算，那么公式将会是这样的。220667" time="220667"/>
                    <p14:bmk name="IF FUnction Movie3_VF102465516在本例中，薪金共有三种扣减率。224600" time="224600"/>
                    <p14:bmk name="IF FUnction Movie3_VF102465516在本例中，薪金共有三种扣减率。227533" time="227533"/>
                    <p14:bmk name="IF FUnction Movie3_VF102465516如果薪金小于￥25,000，那么扣减率为6%。227633" time="227633"/>
                    <p14:bmk name="IF FUnction Movie3_VF102465516如果薪金小于￥25,000，那么扣减率为6%。231933" time="231933"/>
                    <p14:bmk name="IF FUnction Movie3_VF102465516如果薪金介于￥25,000到232033" time="232033"/>
                    <p14:bmk name="IF FUnction Movie3_VF102465516如果薪金介于￥25,000到239300" time="239300"/>
                    <p14:bmk name="IF FUnction Movie3_VF102465516如果薪金大于或等于￥40,000，那么扣减率为10%。239400" time="239400"/>
                    <p14:bmk name="IF FUnction Movie3_VF102465516如果薪金大于或等于￥40,000，那么扣减率为10%。246067" time="246067"/>
                    <p14:bmk name="IF FUnction Movie3_VF102465516因此，从等号开始键入公式。246167" time="246167"/>
                    <p14:bmk name="IF FUnction Movie3_VF102465516因此，从等号开始键入公式。248700" time="248700"/>
                    <p14:bmk name="IF FUnction Movie3_VF102465516再一次，我对IF函数的计算结果执行乘法运算，248800" time="248800"/>
                    <p14:bmk name="IF FUnction Movie3_VF102465516再一次，我对IF函数的计算结果执行乘法运算，252800" time="252800"/>
                    <p14:bmk name="IF FUnction Movie3_VF102465516而不是在公式中执行，这样可以节省一点时间。252900" time="252900"/>
                    <p14:bmk name="IF FUnction Movie3_VF102465516而不是在公式中执行，这样可以节省一点时间。257367" time="257367"/>
                    <p14:bmk name="IF FUnction Movie3_VF102465516因此，输入B7乘以257467" time="257467"/>
                    <p14:bmk name="IF FUnction Movie3_VF102465516因此，输入B7乘以265500" time="265500"/>
                    <p14:bmk name="IF FUnction Movie3_VF102465516...接着输入逗号和“valueiftrue”，即薪金扣减率为265600" time="265600"/>
                    <p14:bmk name="IF FUnction Movie3_VF102465516...接着输入逗号和“valueiftrue”，即薪金扣减率为273133" time="273133"/>
                    <p14:bmk name="IF FUnction Movie3_VF102465516我希望将B2设置为绝对单元格引用，这样在此列中向下复制公式时它不会发生变化。273233" time="273233"/>
                    <p14:bmk name="IF FUnction Movie3_VF102465516我希望将B2设置为绝对单元格引用，这样在此列中向下复制公式时它不会发生变化。280867" time="280867"/>
                    <p14:bmk name="IF FUnction Movie3_VF102465516因此，我按住键盘上的F4键，此时出现的美元符号指示280967" time="280967"/>
                    <p14:bmk name="IF FUnction Movie3_VF102465516因此，我按住键盘上的F4键，此时出现的美元符号指示287767" time="287767"/>
                    <p14:bmk name="IF FUnction Movie3_VF102465516键入逗号。接下来开始键入第二个IF语句。287867" time="287867"/>
                    <p14:bmk name="IF FUnction Movie3_VF102465516键入逗号。接下来开始键入第二个IF语句。292500" time="292500"/>
                    <p14:bmk name="IF FUnction Movie3_VF102465516这个语句中的logicaltest292600" time="292600"/>
                    <p14:bmk name="IF FUnction Movie3_VF102465516这个语句中的logicaltest302000" time="302000"/>
                    <p14:bmk name="IF FUnction Movie3_VF102465516我还是需要将它设置为绝对引用，因此按F4键。302100" time="302100"/>
                    <p14:bmk name="IF FUnction Movie3_VF102465516我还是需要将它设置为绝对引用，因此按F4键。306700" time="306700"/>
                    <p14:bmk name="IF FUnction Movie3_VF102465516键入逗号和“valueiffalse”10%，也就是306800" time="306800"/>
                    <p14:bmk name="IF FUnction Movie3_VF102465516键入逗号和“valueiffalse”10%，也就是316067" time="316067"/>
                    <p14:bmk name="IF FUnction Movie3_VF102465516键入右括号，它显示为绿色，表示至少还需要键入一个右括号。316167" time="316167"/>
                    <p14:bmk name="IF FUnction Movie3_VF102465516键入右括号，它显示为绿色，表示至少还需要键入一个右括号。321433" time="321433"/>
                    <p14:bmk name="IF FUnction Movie3_VF102465516按Enter。321533" time="321533"/>
                    <p14:bmk name="IF FUnction Movie3_VF102465516按Enter。323267" time="323267"/>
                    <p14:bmk name="IF FUnction Movie3_VF102465516接下来双击鼠标。323367" time="323367"/>
                    <p14:bmk name="IF FUnction Movie3_VF102465516接下来双击鼠标。324800" time="324800"/>
                    <p14:bmk name="IF FUnction Movie3_VF102465516此时将得出扣减额。324900" time="324900"/>
                    <p14:bmk name="IF FUnction Movie3_VF102465516此时将得出扣减额。326933" time="326933"/>
                    <p14:bmk name="IF FUnction Movie3_VF102465516请注意，可以在其他函数中嵌套许多函数，实际上最多可以嵌套64个。327033" time="327033"/>
                    <p14:bmk name="IF FUnction Movie3_VF102465516请注意，可以在其他函数中嵌套许多函数，实际上最多可以嵌套64个。333633" time="333633"/>
                    <p14:bmk name="IF FUnction Movie3_VF102465516不过，还是不要让公式太复杂为好。333733" time="333733"/>
                    <p14:bmk name="IF FUnction Movie3_VF102465516不过，还是不要让公式太复杂为好。336800" time="336800"/>
                    <p14:bmk name="IF FUnction Movie3_VF102465516如果需要使用许多IF语句，您可以改用336900" time="336900"/>
                    <p14:bmk name="IF FUnction Movie3_VF102465516如果需要使用许多IF语句，您可以改用341800" time="341800"/>
                    <p14:bmk name="IF FUnction Movie3_VF102465516本课程末尾的课程摘要卡中提供了有关该函数的信息。341900" time="341900"/>
                    <p14:bmk name="IF FUnction Movie3_VF102465516本课程末尾的课程摘要卡中提供了有关该函数的信息。346067" time="346067"/>
                    <p14:bmk name="IF FUnction Movie3_VF102465516我希望您可以花些时间来完成下面的练习。本课程到此结束。346167" time="346167"/>
                    <p14:bmk name="IF FUnction Movie3_VF102465516我希望您可以花些时间来完成下面的练习。本课程到此结束。351133" time="351133"/>
                  </p14:bmkLst>
                </p14:media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8" name="IF FUnction Movie3_VF102465516可以在公式中使用多个函数：52007500"/>
          <p:cNvSpPr txBox="1"/>
          <p:nvPr>
            <p:custDataLst>
              <p:tags r:id="rId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可以在公式中使用多个函数：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IF FUnction Movie3_VF102465516这称为嵌套。您可以将一个函数放在另一个函数中。760012433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这称为嵌套。您可以将一个函数放在另一个函数中。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IF FUnction Movie3_VF102465516嵌套的IF函数会增加可能的结果的数量。1253316800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嵌套的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函数会增加可能的结果的数量。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IF FUnction Movie3_VF102465516例如，到现在为止，您已经看到了两个结果：ture和false。16900216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例如，到现在为止，您已经看到了两个结果：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ture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和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false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IF FUnction Movie3_VF102465516一些支出在预算内，另一些超出预算；而扣减税率为5%或2170028733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一些支出在预算内，另一些超出预算；而扣减税率为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5%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或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IF FUnction Movie3_VF102465516不过在本例中，我想演示三个结果：亏损、持平和盈利。2883334100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不过在本例中，我想演示三个结果：亏损、持平和盈利。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IF FUnction Movie3_VF102465516为此，我需要在一个公式中使用两个IF函数。3420038033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为此，我需要在一个公式中使用两个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IF FUnction Movie3_VF102465516我开始键入等号、IF以及左括号...3813342233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我开始键入等号、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以及左括号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...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IF FUnction Movie3_VF102465516在本例中，第一个IF函数中的4233346167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在本例中，第一个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函数中的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 test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是：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IF FUnction Movie3_VF102465516B1是否小于B2？4626748600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B1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是否小于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B2？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IF FUnction Movie3_VF102465516键入一个逗号来分隔logicaltest4870053233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键入一个逗号来分隔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 test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 if true”。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IF FUnction Movie3_VF102465516如果条件为ture，则显示“亏损”。5333356600"/>
          <p:cNvSpPr txBox="1"/>
          <p:nvPr>
            <p:custDataLst>
              <p:tags r:id="rId1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如果条件为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ture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，则显示“亏损”。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IF FUnction Movie3_VF102465516键入一个逗号，然后开始键入第二个IF语句。5670061167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键入一个逗号，然后开始键入第二个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语句。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IF FUnction Movie3_VF102465516请注意，在键入第二个IF语句时，6126764167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请注意，在键入第二个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语句时，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IF FUnction Movie3_VF102465516实际上是在用第二个IF函数替换第一个6426771667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实际上是在用第二个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函数替换第一个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函数中的“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 if false”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参数。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IF FUnction Movie3_VF102465516第二个IF函数中的7176774533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第二个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函数中的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 test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为：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IF FUnction Movie3_VF102465516B1是否...对不起，我忘了输入括号...7463378433"/>
          <p:cNvSpPr txBox="1"/>
          <p:nvPr>
            <p:custDataLst>
              <p:tags r:id="rId2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是否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...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对不起，我忘了输入括号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...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IF FUnction Movie3_VF102465516...依次输入左括号...B1等于7853388800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...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依次输入左括号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...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B1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等于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B2；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逗号；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 if true，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即持平；逗号；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 if false，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即盈利。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IF FUnction Movie3_VF102465516接下来键入右括号，请注意它是绿色的。8890092100"/>
          <p:cNvSpPr txBox="1"/>
          <p:nvPr>
            <p:custDataLst>
              <p:tags r:id="rId2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接下来键入右括号，请注意它是绿色的。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IF FUnction Movie3_VF102465516这样我就可以知道，这是一个嵌套函数。9220095967"/>
          <p:cNvSpPr txBox="1"/>
          <p:nvPr>
            <p:custDataLst>
              <p:tags r:id="rId2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这样我就可以知道，这是一个嵌套函数。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IF FUnction Movie3_VF102465516键入另一个括号，这个括号是黑色的，表明公式完成。96067100467"/>
          <p:cNvSpPr txBox="1"/>
          <p:nvPr>
            <p:custDataLst>
              <p:tags r:id="rId2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键入另一个括号，这个括号是黑色的，表明公式完成。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IF FUnction Movie3_VF102465516然后按Enter。100567102433"/>
          <p:cNvSpPr txBox="1"/>
          <p:nvPr>
            <p:custDataLst>
              <p:tags r:id="rId2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然后按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IF FUnction Movie3_VF102465516这时将显示“盈利”，因为收入是￥800，而支出是￥700。102533108667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这时将显示“盈利”，因为收入是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800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，而支出是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IF FUnction Movie3_VF102465516在收入中键入￥500，108767111600"/>
          <p:cNvSpPr txBox="1"/>
          <p:nvPr>
            <p:custDataLst>
              <p:tags r:id="rId2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在收入中键入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" name="IF FUnction Movie3_VF102465516这时将显示“亏损”。111700114233"/>
          <p:cNvSpPr txBox="1"/>
          <p:nvPr>
            <p:custDataLst>
              <p:tags r:id="rId2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这时将显示“亏损”。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3" name="IF FUnction Movie3_VF102465516在收入中键入￥700，114333117100"/>
          <p:cNvSpPr txBox="1"/>
          <p:nvPr>
            <p:custDataLst>
              <p:tags r:id="rId2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在收入中键入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4" name="IF FUnction Movie3_VF102465516这时将显示“持平”。117200119300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这时将显示“持平”。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IF FUnction Movie3_VF102465516所执行的运算是，如果第一个logicaltest119400128967"/>
          <p:cNvSpPr txBox="1"/>
          <p:nvPr>
            <p:custDataLst>
              <p:tags r:id="rId3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所执行的运算是，如果第一个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 test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的计算结果为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false，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则计算第二个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语句。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6" name="IF FUnction Movie3_VF102465516在本例中，我需要计算出销售额的佣金。129067132167"/>
          <p:cNvSpPr txBox="1"/>
          <p:nvPr>
            <p:custDataLst>
              <p:tags r:id="rId3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在本例中，我需要计算出销售额的佣金。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IF FUnction Movie3_VF102465516共有三种不同的佣金费率。132267135367"/>
          <p:cNvSpPr txBox="1"/>
          <p:nvPr>
            <p:custDataLst>
              <p:tags r:id="rId3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共有三种不同的佣金费率。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8" name="IF FUnction Movie3_VF102465516如果销售额低于500，那么佣金为2%。135467138933"/>
          <p:cNvSpPr txBox="1"/>
          <p:nvPr>
            <p:custDataLst>
              <p:tags r:id="rId3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如果销售额低于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，那么佣金为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9" name="IF FUnction Movie3_VF102465516如果销售额大于10,000，那么佣金为5%。139033142500"/>
          <p:cNvSpPr txBox="1"/>
          <p:nvPr>
            <p:custDataLst>
              <p:tags r:id="rId3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如果销售额大于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10,000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，那么佣金为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0" name="IF FUnction Movie3_VF102465516如果销售额介于这两者之间，那么佣金为3%。142600147367"/>
          <p:cNvSpPr txBox="1"/>
          <p:nvPr>
            <p:custDataLst>
              <p:tags r:id="rId3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如果销售额介于这两者之间，那么佣金为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3%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1" name="IF FUnction Movie3_VF102465516我开始创建公式，首先键入等号，然后键入B2乘以147467154600"/>
          <p:cNvSpPr txBox="1"/>
          <p:nvPr>
            <p:custDataLst>
              <p:tags r:id="rId3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我开始创建公式，首先键入等号，然后键入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乘以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语句的计算结果。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2" name="IF FUnction Movie3_VF102465516依次键入B2乘以154700158867"/>
          <p:cNvSpPr txBox="1"/>
          <p:nvPr>
            <p:custDataLst>
              <p:tags r:id="rId3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依次键入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乘以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和左括号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...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3" name="IF FUnction Movie3_VF102465516我的第一个logicaltest158967165167"/>
          <p:cNvSpPr txBox="1"/>
          <p:nvPr>
            <p:custDataLst>
              <p:tags r:id="rId3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我的第一个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 test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是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小于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500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，输入逗号，如果条件为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ture，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则为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2%...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4" name="IF FUnction Movie3_VF102465516...接着输入逗号，然后输入第二个IF语句。165267170667"/>
          <p:cNvSpPr txBox="1"/>
          <p:nvPr>
            <p:custDataLst>
              <p:tags r:id="rId4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...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接着输入逗号，然后输入第二个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语句。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5" name="IF FUnction Movie3_VF102465516我的第二个logicaltest170767180233"/>
          <p:cNvSpPr txBox="1"/>
          <p:nvPr>
            <p:custDataLst>
              <p:tags r:id="rId4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我的第二个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 test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是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是否大于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10,000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，输入逗号和“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 if true”，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5%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，否则为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3%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" name="IF FUnction Movie3_VF102465516接着键入两个右括号，我可以一次键入这两个括号。180333184500"/>
          <p:cNvSpPr txBox="1"/>
          <p:nvPr>
            <p:custDataLst>
              <p:tags r:id="rId4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接着键入两个右括号，我可以一次键入这两个括号。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7" name="IF FUnction Movie3_VF102465516按Enter。184600186300"/>
          <p:cNvSpPr txBox="1"/>
          <p:nvPr>
            <p:custDataLst>
              <p:tags r:id="rId4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按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8" name="IF FUnction Movie3_VF102465516然后，通过双击鼠标将公式向下复制到其他单元格。186400192733"/>
          <p:cNvSpPr txBox="1"/>
          <p:nvPr>
            <p:custDataLst>
              <p:tags r:id="rId4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然后，通过双击鼠标将公式向下复制到其他单元格。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9" name="IF FUnction Movie3_VF102465516我可以确定此处的佣金是5%，因为销售额超过了10,000。192833198800"/>
          <p:cNvSpPr txBox="1"/>
          <p:nvPr>
            <p:custDataLst>
              <p:tags r:id="rId4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我可以确定此处的佣金是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，因为销售额超过了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10,000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" name="IF FUnction Movie3_VF102465516此处的佣金是2%，因为销售额小于500。198900202800"/>
          <p:cNvSpPr txBox="1"/>
          <p:nvPr>
            <p:custDataLst>
              <p:tags r:id="rId4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此处的佣金是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，因为销售额小于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1" name="IF FUnction Movie3_VF102465516而在这里，由于销售额大于500但小于202900208733"/>
          <p:cNvSpPr txBox="1"/>
          <p:nvPr>
            <p:custDataLst>
              <p:tags r:id="rId4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而在这里，由于销售额大于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500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但小于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10,000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，因此佣金为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3%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2" name="IF FUnction Movie3_VF102465516我在前面说过，在编写此公式时，我们只执行一次乘法运算，208833213500"/>
          <p:cNvSpPr txBox="1"/>
          <p:nvPr>
            <p:custDataLst>
              <p:tags r:id="rId4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我在前面说过，在编写此公式时，我们只执行一次乘法运算，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3" name="IF FUnction Movie3_VF102465516而不是在公式中执行三次。213600216000"/>
          <p:cNvSpPr txBox="1"/>
          <p:nvPr>
            <p:custDataLst>
              <p:tags r:id="rId4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而不是在公式中执行三次。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4" name="IF FUnction Movie3_VF102465516如果在公式中执行乘法运算，那么公式将会是这样的。216100220667"/>
          <p:cNvSpPr txBox="1"/>
          <p:nvPr>
            <p:custDataLst>
              <p:tags r:id="rId5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如果在公式中执行乘法运算，那么公式将会是这样的。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5" name="IF FUnction Movie3_VF102465516在本例中，薪金共有三种扣减率。224600227533"/>
          <p:cNvSpPr txBox="1"/>
          <p:nvPr>
            <p:custDataLst>
              <p:tags r:id="rId5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在本例中，薪金共有三种扣减率。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6" name="IF FUnction Movie3_VF102465516如果薪金小于￥25,000，那么扣减率为6%。227633231933"/>
          <p:cNvSpPr txBox="1"/>
          <p:nvPr>
            <p:custDataLst>
              <p:tags r:id="rId5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如果薪金小于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25,000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，那么扣减率为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7" name="IF FUnction Movie3_VF102465516如果薪金介于￥25,000到232033239300"/>
          <p:cNvSpPr txBox="1"/>
          <p:nvPr>
            <p:custDataLst>
              <p:tags r:id="rId5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如果薪金介于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25,000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到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39,999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之间，那么扣减率为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8%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8" name="IF FUnction Movie3_VF102465516如果薪金大于或等于￥40,000，那么扣减率为10%。239400246067"/>
          <p:cNvSpPr txBox="1"/>
          <p:nvPr>
            <p:custDataLst>
              <p:tags r:id="rId5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如果薪金大于或等于 ￥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40,000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，那么扣减率为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10%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9" name="IF FUnction Movie3_VF102465516因此，从等号开始键入公式。246167248700"/>
          <p:cNvSpPr txBox="1"/>
          <p:nvPr>
            <p:custDataLst>
              <p:tags r:id="rId5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因此，从等号开始键入公式。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0" name="IF FUnction Movie3_VF102465516再一次，我对IF函数的计算结果执行乘法运算，248800252800"/>
          <p:cNvSpPr txBox="1"/>
          <p:nvPr>
            <p:custDataLst>
              <p:tags r:id="rId5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再一次，我对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函数的计算结果执行乘法运算，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1" name="IF FUnction Movie3_VF102465516而不是在公式中执行，这样可以节省一点时间。252900257367"/>
          <p:cNvSpPr txBox="1"/>
          <p:nvPr>
            <p:custDataLst>
              <p:tags r:id="rId5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而不是在公式中执行，这样可以节省一点时间。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2" name="IF FUnction Movie3_VF102465516因此，输入B7乘以257467265500"/>
          <p:cNvSpPr txBox="1"/>
          <p:nvPr>
            <p:custDataLst>
              <p:tags r:id="rId5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因此，输入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B7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乘以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然后输入第一个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 test 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B7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小于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25,000...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3" name="IF FUnction Movie3_VF102465516...接着输入逗号和“valueiftrue”，即薪金扣减率为265600273133"/>
          <p:cNvSpPr txBox="1"/>
          <p:nvPr>
            <p:custDataLst>
              <p:tags r:id="rId5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...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接着输入逗号和“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 if true”，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即薪金扣减率为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6%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，也就是单元格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4" name="IF FUnction Movie3_VF102465516我希望将B2设置为绝对单元格引用，这样在此列中向下复制公式时它不会发生变化。273233280867"/>
          <p:cNvSpPr txBox="1"/>
          <p:nvPr>
            <p:custDataLst>
              <p:tags r:id="rId6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我希望将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设置为绝对单元格引用，这样在此列中向下复制公式时它不会发生变化。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5" name="IF FUnction Movie3_VF102465516因此，我按住键盘上的F4键，此时出现的美元符号指示280967287767"/>
          <p:cNvSpPr txBox="1"/>
          <p:nvPr>
            <p:custDataLst>
              <p:tags r:id="rId6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因此，我按住键盘上的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键，此时出现的美元符号指示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是一个绝对引用。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6" name="IF FUnction Movie3_VF102465516键入逗号。接下来开始键入第二个IF语句。287867292500"/>
          <p:cNvSpPr txBox="1"/>
          <p:nvPr>
            <p:custDataLst>
              <p:tags r:id="rId6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键入逗号。接下来开始键入第二个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语句。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7" name="IF FUnction Movie3_VF102465516这个语句中的logicaltest292600302000"/>
          <p:cNvSpPr txBox="1"/>
          <p:nvPr>
            <p:custDataLst>
              <p:tags r:id="rId6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这个语句中的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logical test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是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B7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是否小于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40,000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，再依次键入逗号和“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 if true”，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即单元格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B3。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8" name="IF FUnction Movie3_VF102465516我还是需要将它设置为绝对引用，因此按F4键。302100306700"/>
          <p:cNvSpPr txBox="1"/>
          <p:nvPr>
            <p:custDataLst>
              <p:tags r:id="rId6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我还是需要将它设置为绝对引用，因此按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键。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9" name="IF FUnction Movie3_VF102465516键入逗号和“valueiffalse”10%，也就是306800316067"/>
          <p:cNvSpPr txBox="1"/>
          <p:nvPr>
            <p:custDataLst>
              <p:tags r:id="rId6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键入逗号和“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value if false”10%，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也就是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B4。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再次按键盘上的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F4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键，将它设置为绝对引用。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0" name="IF FUnction Movie3_VF102465516键入右括号，它显示为绿色，表示至少还需要键入一个右括号。316167321433"/>
          <p:cNvSpPr txBox="1"/>
          <p:nvPr>
            <p:custDataLst>
              <p:tags r:id="rId6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键入右括号，它显示为绿色，表示至少还需要键入一个右括号。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1" name="IF FUnction Movie3_VF102465516按Enter。321533323267"/>
          <p:cNvSpPr txBox="1"/>
          <p:nvPr>
            <p:custDataLst>
              <p:tags r:id="rId6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按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2" name="IF FUnction Movie3_VF102465516接下来双击鼠标。323367324800"/>
          <p:cNvSpPr txBox="1"/>
          <p:nvPr>
            <p:custDataLst>
              <p:tags r:id="rId6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接下来双击鼠标。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3" name="IF FUnction Movie3_VF102465516此时将得出扣减额。324900326933"/>
          <p:cNvSpPr txBox="1"/>
          <p:nvPr>
            <p:custDataLst>
              <p:tags r:id="rId6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此时将得出扣减额。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4" name="IF FUnction Movie3_VF102465516请注意，可以在其他函数中嵌套许多函数，实际上最多可以嵌套64个。327033333633"/>
          <p:cNvSpPr txBox="1"/>
          <p:nvPr>
            <p:custDataLst>
              <p:tags r:id="rId7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请注意，可以在其他函数中嵌套许多函数，实际上最多可以嵌套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个。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5" name="IF FUnction Movie3_VF102465516不过，还是不要让公式太复杂为好。333733336800"/>
          <p:cNvSpPr txBox="1"/>
          <p:nvPr>
            <p:custDataLst>
              <p:tags r:id="rId7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不过，还是不要让公式太复杂为好。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6" name="IF FUnction Movie3_VF102465516如果需要使用许多IF语句，您可以改用336900341800"/>
          <p:cNvSpPr txBox="1"/>
          <p:nvPr>
            <p:custDataLst>
              <p:tags r:id="rId7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如果需要使用许多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IF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语句，您可以改用 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VLOOKUP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函数。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7" name="IF FUnction Movie3_VF102465516本课程末尾的课程摘要卡中提供了有关该函数的信息。341900346067"/>
          <p:cNvSpPr txBox="1"/>
          <p:nvPr>
            <p:custDataLst>
              <p:tags r:id="rId7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本课程末尾的课程摘要卡中提供了有关该函数的信息。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8" name="IF FUnction Movie3_VF102465516我希望您可以花些时间来完成下面的练习。本课程到此结束。346167351133"/>
          <p:cNvSpPr txBox="1"/>
          <p:nvPr>
            <p:custDataLst>
              <p:tags r:id="rId7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我希望您可以花些时间来完成下面的练习。本课程到此结束。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207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可以在公式中使用多个函数：5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可以在公式中使用多个函数：52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可以在公式中使用多个函数：7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可以在公式中使用多个函数：750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称为嵌套。您可以将一个函数放在另一个函数中。7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称为嵌套。您可以将一个函数放在另一个函数中。760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称为嵌套。您可以将一个函数放在另一个函数中。12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称为嵌套。您可以将一个函数放在另一个函数中。124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嵌套的IF函数会增加可能的结果的数量。12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嵌套的IF函数会增加可能的结果的数量。125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嵌套的IF函数会增加可能的结果的数量。1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嵌套的IF函数会增加可能的结果的数量。1680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例如，到现在为止，您已经看到了两个结果：ture和false。16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例如，到现在为止，您已经看到了两个结果：ture和false。1690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例如，到现在为止，您已经看到了两个结果：ture和false。2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例如，到现在为止，您已经看到了两个结果：ture和false。216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一些支出在预算内，另一些超出预算；而扣减税率为5%或21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一些支出在预算内，另一些超出预算；而扣减税率为5%或217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一些支出在预算内，另一些超出预算；而扣减税率为5%或2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一些支出在预算内，另一些超出预算；而扣减税率为5%或2873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不过在本例中，我想演示三个结果：亏损、持平和盈利。28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不过在本例中，我想演示三个结果：亏损、持平和盈利。2883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不过在本例中，我想演示三个结果：亏损、持平和盈利。34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不过在本例中，我想演示三个结果：亏损、持平和盈利。341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为此，我需要在一个公式中使用两个IF函数。34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为此，我需要在一个公式中使用两个IF函数。342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为此，我需要在一个公式中使用两个IF函数。3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为此，我需要在一个公式中使用两个IF函数。380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开始键入等号、IF以及左括号...3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开始键入等号、IF以及左括号...381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开始键入等号、IF以及左括号...4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开始键入等号、IF以及左括号...422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在本例中，第一个IF函数中的42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在本例中，第一个IF函数中的423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在本例中，第一个IF函数中的4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在本例中，第一个IF函数中的4616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B1是否小于B2？46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B1是否小于B2？4626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B1是否小于B2？48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B1是否小于B2？486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一个逗号来分隔logicaltest48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一个逗号来分隔logicaltest487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一个逗号来分隔logicaltest5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一个逗号来分隔logicaltest532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条件为ture，则显示“亏损”。53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条件为ture，则显示“亏损”。5333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条件为ture，则显示“亏损”。56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条件为ture，则显示“亏损”。566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一个逗号，然后开始键入第二个IF语句。5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一个逗号，然后开始键入第二个IF语句。567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一个逗号，然后开始键入第二个IF语句。6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一个逗号，然后开始键入第二个IF语句。6116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请注意，在键入第二个IF语句时，61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请注意，在键入第二个IF语句时，6126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请注意，在键入第二个IF语句时，6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请注意，在键入第二个IF语句时，641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实际上是在用第二个IF函数替换第一个64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实际上是在用第二个IF函数替换第一个642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实际上是在用第二个IF函数替换第一个71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实际上是在用第二个IF函数替换第一个7166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第二个IF函数中的71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第二个IF函数中的7176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第二个IF函数中的74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第二个IF函数中的745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B1是否...对不起，我忘了输入括号...74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B1是否...对不起，我忘了输入括号...746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B1是否...对不起，我忘了输入括号...7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B1是否...对不起，我忘了输入括号...7843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...依次输入左括号...B1等于78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...依次输入左括号...B1等于7853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...依次输入左括号...B1等于88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...依次输入左括号...B1等于8880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接下来键入右括号，请注意它是绿色的。8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接下来键入右括号，请注意它是绿色的。8890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接下来键入右括号，请注意它是绿色的。9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接下来键入右括号，请注意它是绿色的。9210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样我就可以知道，这是一个嵌套函数。92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样我就可以知道，这是一个嵌套函数。9220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样我就可以知道，这是一个嵌套函数。9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样我就可以知道，这是一个嵌套函数。9596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另一个括号，这个括号是黑色的，表明公式完成。9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另一个括号，这个括号是黑色的，表明公式完成。9606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另一个括号，这个括号是黑色的，表明公式完成。100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另一个括号，这个括号是黑色的，表明公式完成。10046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然后按Enter。100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然后按Enter。10056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然后按Enter。102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然后按Enter。10243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时将显示“盈利”，因为收入是￥800，而支出是￥700。102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时将显示“盈利”，因为收入是￥800，而支出是￥700。10253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时将显示“盈利”，因为收入是￥800，而支出是￥700。10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时将显示“盈利”，因为收入是￥800，而支出是￥700。10866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在收入中键入￥500，108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在收入中键入￥500，10876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在收入中键入￥500，11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在收入中键入￥500，11160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时将显示“亏损”。111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时将显示“亏损”。11170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时将显示“亏损”。11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时将显示“亏损”。11423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在收入中键入￥700，11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在收入中键入￥700，11433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在收入中键入￥700，11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在收入中键入￥700，11710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时将显示“持平”。11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时将显示“持平”。11720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时将显示“持平”。11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时将显示“持平”。119300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所执行的运算是，如果第一个logicaltest119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所执行的运算是，如果第一个logicaltest11940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所执行的运算是，如果第一个logicaltest12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所执行的运算是，如果第一个logicaltest12896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在本例中，我需要计算出销售额的佣金。129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在本例中，我需要计算出销售额的佣金。12906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在本例中，我需要计算出销售额的佣金。13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在本例中，我需要计算出销售额的佣金。13216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共有三种不同的佣金费率。13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共有三种不同的佣金费率。132267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共有三种不同的佣金费率。135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共有三种不同的佣金费率。13536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销售额低于500，那么佣金为2%。135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销售额低于500，那么佣金为2%。135467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销售额低于500，那么佣金为2%。138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销售额低于500，那么佣金为2%。13893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销售额大于10,000，那么佣金为5%。139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销售额大于10,000，那么佣金为5%。13903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销售额大于10,000，那么佣金为5%。142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销售额大于10,000，那么佣金为5%。14250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销售额介于这两者之间，那么佣金为3%。142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销售额介于这两者之间，那么佣金为3%。14260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销售额介于这两者之间，那么佣金为3%。14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销售额介于这两者之间，那么佣金为3%。147367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开始创建公式，首先键入等号，然后键入B2乘以147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开始创建公式，首先键入等号，然后键入B2乘以147467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开始创建公式，首先键入等号，然后键入B2乘以154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开始创建公式，首先键入等号，然后键入B2乘以154600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依次键入B2乘以154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依次键入B2乘以15470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依次键入B2乘以158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依次键入B2乘以15886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的第一个logicaltest15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的第一个logicaltest158967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的第一个logicaltest16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的第一个logicaltest165167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...接着输入逗号，然后输入第二个IF语句。165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...接着输入逗号，然后输入第二个IF语句。16526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...接着输入逗号，然后输入第二个IF语句。170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...接着输入逗号，然后输入第二个IF语句。170667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的第二个logicaltest170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的第二个logicaltest170767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的第二个logicaltest180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的第二个logicaltest180233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接着键入两个右括号，我可以一次键入这两个括号。180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接着键入两个右括号，我可以一次键入这两个括号。180333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接着键入两个右括号，我可以一次键入这两个括号。184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接着键入两个右括号，我可以一次键入这两个括号。184500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按Enter。184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按Enter。184600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按Enter。186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按Enter。186300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然后，通过双击鼠标将公式向下复制到其他单元格。18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然后，通过双击鼠标将公式向下复制到其他单元格。186400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然后，通过双击鼠标将公式向下复制到其他单元格。192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然后，通过双击鼠标将公式向下复制到其他单元格。192733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可以确定此处的佣金是5%，因为销售额超过了10,000。19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可以确定此处的佣金是5%，因为销售额超过了10,000。192833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可以确定此处的佣金是5%，因为销售额超过了10,000。198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可以确定此处的佣金是5%，因为销售额超过了10,000。198800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此处的佣金是2%，因为销售额小于500。19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此处的佣金是2%，因为销售额小于500。198900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此处的佣金是2%，因为销售额小于500。202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此处的佣金是2%，因为销售额小于500。202800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而在这里，由于销售额大于500但小于202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而在这里，由于销售额大于500但小于202900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而在这里，由于销售额大于500但小于20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而在这里，由于销售额大于500但小于208733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在前面说过，在编写此公式时，我们只执行一次乘法运算，208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在前面说过，在编写此公式时，我们只执行一次乘法运算，208833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在前面说过，在编写此公式时，我们只执行一次乘法运算，213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在前面说过，在编写此公式时，我们只执行一次乘法运算，213500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而不是在公式中执行三次。213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而不是在公式中执行三次。213600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而不是在公式中执行三次。21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而不是在公式中执行三次。216000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在公式中执行乘法运算，那么公式将会是这样的。216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在公式中执行乘法运算，那么公式将会是这样的。216100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在公式中执行乘法运算，那么公式将会是这样的。220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在公式中执行乘法运算，那么公式将会是这样的。220667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在本例中，薪金共有三种扣减率。224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在本例中，薪金共有三种扣减率。224600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在本例中，薪金共有三种扣减率。227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在本例中，薪金共有三种扣减率。227533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薪金小于￥25,000，那么扣减率为6%。227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薪金小于￥25,000，那么扣减率为6%。227633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薪金小于￥25,000，那么扣减率为6%。231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薪金小于￥25,000，那么扣减率为6%。231933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薪金介于￥25,000到23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薪金介于￥25,000到232033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薪金介于￥25,000到23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薪金介于￥25,000到239300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薪金大于或等于￥40,000，那么扣减率为10%。239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薪金大于或等于￥40,000，那么扣减率为10%。239400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薪金大于或等于￥40,000，那么扣减率为10%。24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薪金大于或等于￥40,000，那么扣减率为10%。246067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因此，从等号开始键入公式。24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因此，从等号开始键入公式。246167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因此，从等号开始键入公式。248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因此，从等号开始键入公式。248700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再一次，我对IF函数的计算结果执行乘法运算，248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再一次，我对IF函数的计算结果执行乘法运算，248800"/>
                      </p:tgtEl>
                    </p:cond>
                  </p:nextCondLst>
                </p:seq>
                <p:seq concurrent="1" nextAc="seek">
                  <p:cTn id="64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再一次，我对IF函数的计算结果执行乘法运算，252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7" fill="hold">
                          <p:stCondLst>
                            <p:cond delay="0"/>
                          </p:stCondLst>
                          <p:childTnLst>
                            <p:par>
                              <p:cTn id="6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再一次，我对IF函数的计算结果执行乘法运算，252800"/>
                      </p:tgtEl>
                    </p:cond>
                  </p:nextCondLst>
                </p:seq>
                <p:seq concurrent="1" nextAc="seek">
                  <p:cTn id="65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而不是在公式中执行，这样可以节省一点时间。252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3" fill="hold">
                          <p:stCondLst>
                            <p:cond delay="0"/>
                          </p:stCondLst>
                          <p:childTnLst>
                            <p:par>
                              <p:cTn id="6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而不是在公式中执行，这样可以节省一点时间。252900"/>
                      </p:tgtEl>
                    </p:cond>
                  </p:nextCondLst>
                </p:seq>
                <p:seq concurrent="1" nextAc="seek">
                  <p:cTn id="65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而不是在公式中执行，这样可以节省一点时间。25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9" fill="hold">
                          <p:stCondLst>
                            <p:cond delay="0"/>
                          </p:stCondLst>
                          <p:childTnLst>
                            <p:par>
                              <p:cTn id="6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而不是在公式中执行，这样可以节省一点时间。257367"/>
                      </p:tgtEl>
                    </p:cond>
                  </p:nextCondLst>
                </p:seq>
                <p:seq concurrent="1" nextAc="seek">
                  <p:cTn id="66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因此，输入B7乘以257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5" fill="hold">
                          <p:stCondLst>
                            <p:cond delay="0"/>
                          </p:stCondLst>
                          <p:childTnLst>
                            <p:par>
                              <p:cTn id="6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因此，输入B7乘以257467"/>
                      </p:tgtEl>
                    </p:cond>
                  </p:nextCondLst>
                </p:seq>
                <p:seq concurrent="1" nextAc="seek">
                  <p:cTn id="67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因此，输入B7乘以265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1" fill="hold">
                          <p:stCondLst>
                            <p:cond delay="0"/>
                          </p:stCondLst>
                          <p:childTnLst>
                            <p:par>
                              <p:cTn id="6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因此，输入B7乘以265500"/>
                      </p:tgtEl>
                    </p:cond>
                  </p:nextCondLst>
                </p:seq>
                <p:seq concurrent="1" nextAc="seek">
                  <p:cTn id="67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...接着输入逗号和“valueiftrue”，即薪金扣减率为265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7" fill="hold">
                          <p:stCondLst>
                            <p:cond delay="0"/>
                          </p:stCondLst>
                          <p:childTnLst>
                            <p:par>
                              <p:cTn id="6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...接着输入逗号和“valueiftrue”，即薪金扣减率为265600"/>
                      </p:tgtEl>
                    </p:cond>
                  </p:nextCondLst>
                </p:seq>
                <p:seq concurrent="1" nextAc="seek">
                  <p:cTn id="68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...接着输入逗号和“valueiftrue”，即薪金扣减率为273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3" fill="hold">
                          <p:stCondLst>
                            <p:cond delay="0"/>
                          </p:stCondLst>
                          <p:childTnLst>
                            <p:par>
                              <p:cTn id="6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...接着输入逗号和“valueiftrue”，即薪金扣减率为273133"/>
                      </p:tgtEl>
                    </p:cond>
                  </p:nextCondLst>
                </p:seq>
                <p:seq concurrent="1" nextAc="seek">
                  <p:cTn id="68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希望将B2设置为绝对单元格引用，这样在此列中向下复制公式时它不会发生变化。27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9" fill="hold">
                          <p:stCondLst>
                            <p:cond delay="0"/>
                          </p:stCondLst>
                          <p:childTnLst>
                            <p:par>
                              <p:cTn id="6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希望将B2设置为绝对单元格引用，这样在此列中向下复制公式时它不会发生变化。273233"/>
                      </p:tgtEl>
                    </p:cond>
                  </p:nextCondLst>
                </p:seq>
                <p:seq concurrent="1" nextAc="seek">
                  <p:cTn id="69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希望将B2设置为绝对单元格引用，这样在此列中向下复制公式时它不会发生变化。280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5" fill="hold">
                          <p:stCondLst>
                            <p:cond delay="0"/>
                          </p:stCondLst>
                          <p:childTnLst>
                            <p:par>
                              <p:cTn id="6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希望将B2设置为绝对单元格引用，这样在此列中向下复制公式时它不会发生变化。280867"/>
                      </p:tgtEl>
                    </p:cond>
                  </p:nextCondLst>
                </p:seq>
                <p:seq concurrent="1" nextAc="seek">
                  <p:cTn id="70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因此，我按住键盘上的F4键，此时出现的美元符号指示280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1" fill="hold">
                          <p:stCondLst>
                            <p:cond delay="0"/>
                          </p:stCondLst>
                          <p:childTnLst>
                            <p:par>
                              <p:cTn id="7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因此，我按住键盘上的F4键，此时出现的美元符号指示280967"/>
                      </p:tgtEl>
                    </p:cond>
                  </p:nextCondLst>
                </p:seq>
                <p:seq concurrent="1" nextAc="seek">
                  <p:cTn id="70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因此，我按住键盘上的F4键，此时出现的美元符号指示287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7" fill="hold">
                          <p:stCondLst>
                            <p:cond delay="0"/>
                          </p:stCondLst>
                          <p:childTnLst>
                            <p:par>
                              <p:cTn id="7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因此，我按住键盘上的F4键，此时出现的美元符号指示287767"/>
                      </p:tgtEl>
                    </p:cond>
                  </p:nextCondLst>
                </p:seq>
                <p:seq concurrent="1" nextAc="seek">
                  <p:cTn id="71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逗号。接下来开始键入第二个IF语句。287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3" fill="hold">
                          <p:stCondLst>
                            <p:cond delay="0"/>
                          </p:stCondLst>
                          <p:childTnLst>
                            <p:par>
                              <p:cTn id="7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逗号。接下来开始键入第二个IF语句。287867"/>
                      </p:tgtEl>
                    </p:cond>
                  </p:nextCondLst>
                </p:seq>
                <p:seq concurrent="1" nextAc="seek">
                  <p:cTn id="71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逗号。接下来开始键入第二个IF语句。292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9" fill="hold">
                          <p:stCondLst>
                            <p:cond delay="0"/>
                          </p:stCondLst>
                          <p:childTnLst>
                            <p:par>
                              <p:cTn id="7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逗号。接下来开始键入第二个IF语句。292500"/>
                      </p:tgtEl>
                    </p:cond>
                  </p:nextCondLst>
                </p:seq>
                <p:seq concurrent="1" nextAc="seek">
                  <p:cTn id="72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个语句中的logicaltest292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5" fill="hold">
                          <p:stCondLst>
                            <p:cond delay="0"/>
                          </p:stCondLst>
                          <p:childTnLst>
                            <p:par>
                              <p:cTn id="7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9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个语句中的logicaltest292600"/>
                      </p:tgtEl>
                    </p:cond>
                  </p:nextCondLst>
                </p:seq>
                <p:seq concurrent="1" nextAc="seek">
                  <p:cTn id="73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这个语句中的logicaltest30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1" fill="hold">
                          <p:stCondLst>
                            <p:cond delay="0"/>
                          </p:stCondLst>
                          <p:childTnLst>
                            <p:par>
                              <p:cTn id="7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这个语句中的logicaltest302000"/>
                      </p:tgtEl>
                    </p:cond>
                  </p:nextCondLst>
                </p:seq>
                <p:seq concurrent="1" nextAc="seek">
                  <p:cTn id="73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还是需要将它设置为绝对引用，因此按F4键。30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7" fill="hold">
                          <p:stCondLst>
                            <p:cond delay="0"/>
                          </p:stCondLst>
                          <p:childTnLst>
                            <p:par>
                              <p:cTn id="7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还是需要将它设置为绝对引用，因此按F4键。302100"/>
                      </p:tgtEl>
                    </p:cond>
                  </p:nextCondLst>
                </p:seq>
                <p:seq concurrent="1" nextAc="seek">
                  <p:cTn id="74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还是需要将它设置为绝对引用，因此按F4键。30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3" fill="hold">
                          <p:stCondLst>
                            <p:cond delay="0"/>
                          </p:stCondLst>
                          <p:childTnLst>
                            <p:par>
                              <p:cTn id="7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还是需要将它设置为绝对引用，因此按F4键。306700"/>
                      </p:tgtEl>
                    </p:cond>
                  </p:nextCondLst>
                </p:seq>
                <p:seq concurrent="1" nextAc="seek">
                  <p:cTn id="74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逗号和“valueiffalse”10%，也就是30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9" fill="hold">
                          <p:stCondLst>
                            <p:cond delay="0"/>
                          </p:stCondLst>
                          <p:childTnLst>
                            <p:par>
                              <p:cTn id="7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逗号和“valueiffalse”10%，也就是306800"/>
                      </p:tgtEl>
                    </p:cond>
                  </p:nextCondLst>
                </p:seq>
                <p:seq concurrent="1" nextAc="seek">
                  <p:cTn id="75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逗号和“valueiffalse”10%，也就是31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5" fill="hold">
                          <p:stCondLst>
                            <p:cond delay="0"/>
                          </p:stCondLst>
                          <p:childTnLst>
                            <p:par>
                              <p:cTn id="7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逗号和“valueiffalse”10%，也就是316067"/>
                      </p:tgtEl>
                    </p:cond>
                  </p:nextCondLst>
                </p:seq>
                <p:seq concurrent="1" nextAc="seek">
                  <p:cTn id="76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右括号，它显示为绿色，表示至少还需要键入一个右括号。31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1" fill="hold">
                          <p:stCondLst>
                            <p:cond delay="0"/>
                          </p:stCondLst>
                          <p:childTnLst>
                            <p:par>
                              <p:cTn id="7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右括号，它显示为绿色，表示至少还需要键入一个右括号。316167"/>
                      </p:tgtEl>
                    </p:cond>
                  </p:nextCondLst>
                </p:seq>
                <p:seq concurrent="1" nextAc="seek">
                  <p:cTn id="76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键入右括号，它显示为绿色，表示至少还需要键入一个右括号。321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7" fill="hold">
                          <p:stCondLst>
                            <p:cond delay="0"/>
                          </p:stCondLst>
                          <p:childTnLst>
                            <p:par>
                              <p:cTn id="7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键入右括号，它显示为绿色，表示至少还需要键入一个右括号。321433"/>
                      </p:tgtEl>
                    </p:cond>
                  </p:nextCondLst>
                </p:seq>
                <p:seq concurrent="1" nextAc="seek">
                  <p:cTn id="77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按Enter。321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3" fill="hold">
                          <p:stCondLst>
                            <p:cond delay="0"/>
                          </p:stCondLst>
                          <p:childTnLst>
                            <p:par>
                              <p:cTn id="7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按Enter。321533"/>
                      </p:tgtEl>
                    </p:cond>
                  </p:nextCondLst>
                </p:seq>
                <p:seq concurrent="1" nextAc="seek">
                  <p:cTn id="77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按Enter。323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9" fill="hold">
                          <p:stCondLst>
                            <p:cond delay="0"/>
                          </p:stCondLst>
                          <p:childTnLst>
                            <p:par>
                              <p:cTn id="7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按Enter。323267"/>
                      </p:tgtEl>
                    </p:cond>
                  </p:nextCondLst>
                </p:seq>
                <p:seq concurrent="1" nextAc="seek">
                  <p:cTn id="78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接下来双击鼠标。323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5" fill="hold">
                          <p:stCondLst>
                            <p:cond delay="0"/>
                          </p:stCondLst>
                          <p:childTnLst>
                            <p:par>
                              <p:cTn id="7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接下来双击鼠标。323367"/>
                      </p:tgtEl>
                    </p:cond>
                  </p:nextCondLst>
                </p:seq>
                <p:seq concurrent="1" nextAc="seek">
                  <p:cTn id="79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接下来双击鼠标。324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1" fill="hold">
                          <p:stCondLst>
                            <p:cond delay="0"/>
                          </p:stCondLst>
                          <p:childTnLst>
                            <p:par>
                              <p:cTn id="7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接下来双击鼠标。324800"/>
                      </p:tgtEl>
                    </p:cond>
                  </p:nextCondLst>
                </p:seq>
                <p:seq concurrent="1" nextAc="seek">
                  <p:cTn id="79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此时将得出扣减额。324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7" fill="hold">
                          <p:stCondLst>
                            <p:cond delay="0"/>
                          </p:stCondLst>
                          <p:childTnLst>
                            <p:par>
                              <p:cTn id="7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此时将得出扣减额。324900"/>
                      </p:tgtEl>
                    </p:cond>
                  </p:nextCondLst>
                </p:seq>
                <p:seq concurrent="1" nextAc="seek">
                  <p:cTn id="80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此时将得出扣减额。326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3" fill="hold">
                          <p:stCondLst>
                            <p:cond delay="0"/>
                          </p:stCondLst>
                          <p:childTnLst>
                            <p:par>
                              <p:cTn id="8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此时将得出扣减额。326933"/>
                      </p:tgtEl>
                    </p:cond>
                  </p:nextCondLst>
                </p:seq>
                <p:seq concurrent="1" nextAc="seek">
                  <p:cTn id="80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请注意，可以在其他函数中嵌套许多函数，实际上最多可以嵌套64个。327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9" fill="hold">
                          <p:stCondLst>
                            <p:cond delay="0"/>
                          </p:stCondLst>
                          <p:childTnLst>
                            <p:par>
                              <p:cTn id="8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请注意，可以在其他函数中嵌套许多函数，实际上最多可以嵌套64个。327033"/>
                      </p:tgtEl>
                    </p:cond>
                  </p:nextCondLst>
                </p:seq>
                <p:seq concurrent="1" nextAc="seek">
                  <p:cTn id="81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请注意，可以在其他函数中嵌套许多函数，实际上最多可以嵌套64个。333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5" fill="hold">
                          <p:stCondLst>
                            <p:cond delay="0"/>
                          </p:stCondLst>
                          <p:childTnLst>
                            <p:par>
                              <p:cTn id="8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请注意，可以在其他函数中嵌套许多函数，实际上最多可以嵌套64个。333633"/>
                      </p:tgtEl>
                    </p:cond>
                  </p:nextCondLst>
                </p:seq>
                <p:seq concurrent="1" nextAc="seek">
                  <p:cTn id="82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不过，还是不要让公式太复杂为好。333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1" fill="hold">
                          <p:stCondLst>
                            <p:cond delay="0"/>
                          </p:stCondLst>
                          <p:childTnLst>
                            <p:par>
                              <p:cTn id="8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不过，还是不要让公式太复杂为好。333733"/>
                      </p:tgtEl>
                    </p:cond>
                  </p:nextCondLst>
                </p:seq>
                <p:seq concurrent="1" nextAc="seek">
                  <p:cTn id="82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不过，还是不要让公式太复杂为好。33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7" fill="hold">
                          <p:stCondLst>
                            <p:cond delay="0"/>
                          </p:stCondLst>
                          <p:childTnLst>
                            <p:par>
                              <p:cTn id="8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不过，还是不要让公式太复杂为好。336800"/>
                      </p:tgtEl>
                    </p:cond>
                  </p:nextCondLst>
                </p:seq>
                <p:seq concurrent="1" nextAc="seek">
                  <p:cTn id="83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需要使用许多IF语句，您可以改用336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3" fill="hold">
                          <p:stCondLst>
                            <p:cond delay="0"/>
                          </p:stCondLst>
                          <p:childTnLst>
                            <p:par>
                              <p:cTn id="8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需要使用许多IF语句，您可以改用336900"/>
                      </p:tgtEl>
                    </p:cond>
                  </p:nextCondLst>
                </p:seq>
                <p:seq concurrent="1" nextAc="seek">
                  <p:cTn id="838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如果需要使用许多IF语句，您可以改用341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9" fill="hold">
                          <p:stCondLst>
                            <p:cond delay="0"/>
                          </p:stCondLst>
                          <p:childTnLst>
                            <p:par>
                              <p:cTn id="8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如果需要使用许多IF语句，您可以改用341800"/>
                      </p:tgtEl>
                    </p:cond>
                  </p:nextCondLst>
                </p:seq>
                <p:seq concurrent="1" nextAc="seek">
                  <p:cTn id="844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本课程末尾的课程摘要卡中提供了有关该函数的信息。341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5" fill="hold">
                          <p:stCondLst>
                            <p:cond delay="0"/>
                          </p:stCondLst>
                          <p:childTnLst>
                            <p:par>
                              <p:cTn id="8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本课程末尾的课程摘要卡中提供了有关该函数的信息。341900"/>
                      </p:tgtEl>
                    </p:cond>
                  </p:nextCondLst>
                </p:seq>
                <p:seq concurrent="1" nextAc="seek">
                  <p:cTn id="850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本课程末尾的课程摘要卡中提供了有关该函数的信息。34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1" fill="hold">
                          <p:stCondLst>
                            <p:cond delay="0"/>
                          </p:stCondLst>
                          <p:childTnLst>
                            <p:par>
                              <p:cTn id="8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本课程末尾的课程摘要卡中提供了有关该函数的信息。346067"/>
                      </p:tgtEl>
                    </p:cond>
                  </p:nextCondLst>
                </p:seq>
                <p:seq concurrent="1" nextAc="seek">
                  <p:cTn id="856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希望您可以花些时间来完成下面的练习。本课程到此结束。34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7" fill="hold">
                          <p:stCondLst>
                            <p:cond delay="0"/>
                          </p:stCondLst>
                          <p:childTnLst>
                            <p:par>
                              <p:cTn id="8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希望您可以花些时间来完成下面的练习。本课程到此结束。346167"/>
                      </p:tgtEl>
                    </p:cond>
                  </p:nextCondLst>
                </p:seq>
                <p:seq concurrent="1" nextAc="seek">
                  <p:cTn id="862" restart="whenNotActive" fill="hold" evtFilter="cancelBubble" nodeType="interactiveSeq">
                    <p:stCondLst>
                      <p:cond evt="onMediaBookmark" delay="0">
                        <p:tgtEl>
                          <p14:bmkTgt spid="6" bmkName="IF FUnction Movie3_VF102465516我希望您可以花些时间来完成下面的练习。本课程到此结束。351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3" fill="hold">
                          <p:stCondLst>
                            <p:cond delay="0"/>
                          </p:stCondLst>
                          <p:childTnLst>
                            <p:par>
                              <p:cTn id="8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6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IF FUnction Movie3_VF102465516我希望您可以花些时间来完成下面的练习。本课程到此结束。351133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有关练习的建议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4338003"/>
          </a:xfrm>
        </p:spPr>
        <p:txBody>
          <a:bodyPr>
            <a:noAutofit/>
          </a:bodyPr>
          <a:lstStyle/>
          <a:p>
            <a:r>
              <a:rPr lang="zh-CN" altLang="en-US" dirty="0"/>
              <a:t>使用 </a:t>
            </a:r>
            <a:r>
              <a:rPr lang="en-US" altLang="zh-CN" dirty="0"/>
              <a:t>IF </a:t>
            </a:r>
            <a:r>
              <a:rPr lang="zh-CN" altLang="en-US" dirty="0"/>
              <a:t>函数确定费用在预算内还是超出预算。</a:t>
            </a:r>
            <a:endParaRPr lang="en-US" dirty="0" smtClean="0"/>
          </a:p>
          <a:p>
            <a:r>
              <a:rPr lang="ko-KR" altLang="en-US" dirty="0"/>
              <a:t>在单元格中直接键入 </a:t>
            </a:r>
            <a:r>
              <a:rPr lang="en-US" dirty="0"/>
              <a:t>IF </a:t>
            </a:r>
            <a:r>
              <a:rPr lang="ko-KR" altLang="en-US" dirty="0"/>
              <a:t>公式。</a:t>
            </a:r>
            <a:endParaRPr lang="en-US" dirty="0" smtClean="0"/>
          </a:p>
          <a:p>
            <a:r>
              <a:rPr lang="zh-CN" altLang="en-US" dirty="0"/>
              <a:t>计算运费；计算薪金扣除额。</a:t>
            </a:r>
            <a:endParaRPr lang="en-US" dirty="0" smtClean="0"/>
          </a:p>
          <a:p>
            <a:r>
              <a:rPr lang="ko-KR" altLang="en-US" dirty="0"/>
              <a:t>使用多个 </a:t>
            </a:r>
            <a:r>
              <a:rPr lang="en-US" dirty="0"/>
              <a:t>IF </a:t>
            </a:r>
            <a:r>
              <a:rPr lang="ko-KR" altLang="en-US" dirty="0"/>
              <a:t>函数（嵌套函数）</a:t>
            </a:r>
            <a:endParaRPr lang="en-US" dirty="0" smtClean="0"/>
          </a:p>
          <a:p>
            <a:r>
              <a:rPr lang="zh-CN" altLang="en-US" dirty="0"/>
              <a:t>使用嵌套 </a:t>
            </a:r>
            <a:r>
              <a:rPr lang="en-US" altLang="zh-CN" dirty="0"/>
              <a:t>IF </a:t>
            </a:r>
            <a:r>
              <a:rPr lang="zh-CN" altLang="en-US" dirty="0"/>
              <a:t>函数计算销售额的佣金，然后计算薪金扣除额。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ko-KR" altLang="en-US" dirty="0" smtClean="0"/>
              <a:t>函数：什么是 </a:t>
            </a:r>
            <a:r>
              <a:rPr lang="en-US" dirty="0" smtClean="0"/>
              <a:t>IF </a:t>
            </a:r>
            <a:r>
              <a:rPr lang="ko-KR" altLang="en-US" dirty="0" smtClean="0"/>
              <a:t>函数以及如何使用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5562600"/>
            <a:ext cx="8153400" cy="533400"/>
          </a:xfrm>
        </p:spPr>
        <p:txBody>
          <a:bodyPr/>
          <a:lstStyle/>
          <a:p>
            <a:r>
              <a:rPr lang="zh-CN" altLang="en-US" u="sng" dirty="0">
                <a:solidFill>
                  <a:srgbClr val="0070C0"/>
                </a:solidFill>
                <a:hlinkClick r:id="rId3"/>
              </a:rPr>
              <a:t>在线练习</a:t>
            </a:r>
            <a:r>
              <a:rPr lang="zh-CN" altLang="en-US" dirty="0"/>
              <a:t>（需要 </a:t>
            </a:r>
            <a:r>
              <a:rPr lang="en-US" altLang="zh-CN" dirty="0"/>
              <a:t>Excel 2010</a:t>
            </a:r>
            <a:r>
              <a:rPr lang="zh-CN" altLang="en-US" dirty="0"/>
              <a:t>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dvAuto="0"/>
      <p:bldP spid="1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9A39C01C-B37C-4485-80A0-597896CB29FD}"/>
  <p:tag name="CAPTIONID" val="2b94bec8-95a1-4ca1-ba0b-2b7604f31fb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70ee03f5-f49e-4e00-a3d2-01a8c9d1dcd5"/>
  <p:tag name="CAPTIONITEMSYSNAME" val="If Function Movie1_VF102465479费用大于100即超出了预算。4070043733"/>
  <p:tag name="BOOKMARKENTRYNAME" val="If Function Movie1_VF102465479费用大于100即超出了预算。40700"/>
  <p:tag name="BOOKMARKEXITNAME" val="If Function Movie1_VF102465479费用大于100即超出了预算。43733"/>
  <p:tag name="CAPTIONDISPLAYAREA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a3c8dfff-6d43-4f53-a990-8a4ba36f422a"/>
  <p:tag name="CAPTIONITEMSYSNAME" val="IF FUnction Movie3_VF102465516一些支出在预算内，另一些超出预算；而扣减税率为5%或2170028733"/>
  <p:tag name="BOOKMARKENTRYNAME" val="IF FUnction Movie3_VF102465516一些支出在预算内，另一些超出预算；而扣减税率为5%或21700"/>
  <p:tag name="BOOKMARKEXITNAME" val="IF FUnction Movie3_VF102465516一些支出在预算内，另一些超出预算；而扣减税率为5%或28733"/>
  <p:tag name="CAPTIONDISPLAYAREA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494b99c8-7d3d-4b92-80a2-384a2c6f81e0"/>
  <p:tag name="CAPTIONITEMSYSNAME" val="IF FUnction Movie3_VF102465516不过在本例中，我想演示三个结果：亏损、持平和盈利。2883334100"/>
  <p:tag name="BOOKMARKENTRYNAME" val="IF FUnction Movie3_VF102465516不过在本例中，我想演示三个结果：亏损、持平和盈利。28833"/>
  <p:tag name="BOOKMARKEXITNAME" val="IF FUnction Movie3_VF102465516不过在本例中，我想演示三个结果：亏损、持平和盈利。34100"/>
  <p:tag name="CAPTIONDISPLAYAREA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e5159a2d-32c5-46af-9681-11b2a7ed36d0"/>
  <p:tag name="CAPTIONITEMSYSNAME" val="IF FUnction Movie3_VF102465516为此，我需要在一个公式中使用两个IF函数。3420038033"/>
  <p:tag name="BOOKMARKENTRYNAME" val="IF FUnction Movie3_VF102465516为此，我需要在一个公式中使用两个IF函数。34200"/>
  <p:tag name="BOOKMARKEXITNAME" val="IF FUnction Movie3_VF102465516为此，我需要在一个公式中使用两个IF函数。38033"/>
  <p:tag name="CAPTIONDISPLAYAREA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349bf56c-30e2-481c-a513-fb7407df808b"/>
  <p:tag name="CAPTIONITEMSYSNAME" val="IF FUnction Movie3_VF102465516我开始键入等号、IF以及左括号...3813342233"/>
  <p:tag name="BOOKMARKENTRYNAME" val="IF FUnction Movie3_VF102465516我开始键入等号、IF以及左括号...38133"/>
  <p:tag name="BOOKMARKEXITNAME" val="IF FUnction Movie3_VF102465516我开始键入等号、IF以及左括号...42233"/>
  <p:tag name="CAPTIONDISPLAYAREA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6cb5fb40-b9bb-4c10-b763-31b8180d2f68"/>
  <p:tag name="CAPTIONITEMSYSNAME" val="IF FUnction Movie3_VF102465516在本例中，第一个IF函数中的4233346167"/>
  <p:tag name="BOOKMARKENTRYNAME" val="IF FUnction Movie3_VF102465516在本例中，第一个IF函数中的42333"/>
  <p:tag name="BOOKMARKEXITNAME" val="IF FUnction Movie3_VF102465516在本例中，第一个IF函数中的46167"/>
  <p:tag name="CAPTIONDISPLAYAREA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02103f05-31d5-48ff-aac8-4a54119ff09d"/>
  <p:tag name="CAPTIONITEMSYSNAME" val="IF FUnction Movie3_VF102465516B1是否小于B2？4626748600"/>
  <p:tag name="BOOKMARKENTRYNAME" val="IF FUnction Movie3_VF102465516B1是否小于B2？46267"/>
  <p:tag name="BOOKMARKEXITNAME" val="IF FUnction Movie3_VF102465516B1是否小于B2？48600"/>
  <p:tag name="CAPTIONDISPLAYAREA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83aea0d6-216d-4152-8565-e44e764cd0dc"/>
  <p:tag name="CAPTIONITEMSYSNAME" val="IF FUnction Movie3_VF102465516键入一个逗号来分隔logicaltest4870053233"/>
  <p:tag name="BOOKMARKENTRYNAME" val="IF FUnction Movie3_VF102465516键入一个逗号来分隔logicaltest48700"/>
  <p:tag name="BOOKMARKEXITNAME" val="IF FUnction Movie3_VF102465516键入一个逗号来分隔logicaltest53233"/>
  <p:tag name="CAPTIONDISPLAYAREA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14009e70-0c47-453d-a626-7dd901c0532b"/>
  <p:tag name="CAPTIONITEMSYSNAME" val="IF FUnction Movie3_VF102465516如果条件为ture，则显示“亏损”。5333356600"/>
  <p:tag name="BOOKMARKENTRYNAME" val="IF FUnction Movie3_VF102465516如果条件为ture，则显示“亏损”。53333"/>
  <p:tag name="BOOKMARKEXITNAME" val="IF FUnction Movie3_VF102465516如果条件为ture，则显示“亏损”。56600"/>
  <p:tag name="CAPTIONDISPLAYAREA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0bc3051c-bd61-49ae-9dc7-b1bee6759afd"/>
  <p:tag name="CAPTIONITEMSYSNAME" val="IF FUnction Movie3_VF102465516键入一个逗号，然后开始键入第二个IF语句。5670061167"/>
  <p:tag name="BOOKMARKENTRYNAME" val="IF FUnction Movie3_VF102465516键入一个逗号，然后开始键入第二个IF语句。56700"/>
  <p:tag name="BOOKMARKEXITNAME" val="IF FUnction Movie3_VF102465516键入一个逗号，然后开始键入第二个IF语句。61167"/>
  <p:tag name="CAPTIONDISPLAYAREA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e7898217-1e26-456f-8925-a052af4d7add"/>
  <p:tag name="CAPTIONITEMSYSNAME" val="IF FUnction Movie3_VF102465516请注意，在键入第二个IF语句时，6126764167"/>
  <p:tag name="BOOKMARKENTRYNAME" val="IF FUnction Movie3_VF102465516请注意，在键入第二个IF语句时，61267"/>
  <p:tag name="BOOKMARKEXITNAME" val="IF FUnction Movie3_VF102465516请注意，在键入第二个IF语句时，64167"/>
  <p:tag name="CAPTIONDISPLAYAREA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80172fac-aa8e-4ae2-9acf-61dd9e5c6cc3"/>
  <p:tag name="CAPTIONITEMSYSNAME" val="If Function Movie1_VF102465479也就是说，100在预算内，而1504383348800"/>
  <p:tag name="BOOKMARKENTRYNAME" val="If Function Movie1_VF102465479也就是说，100在预算内，而15043833"/>
  <p:tag name="BOOKMARKEXITNAME" val="If Function Movie1_VF102465479也就是说，100在预算内，而15048800"/>
  <p:tag name="CAPTIONDISPLAYAREA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47be732e-1e82-4ee9-b1be-95f5d60f5777"/>
  <p:tag name="CAPTIONITEMSYSNAME" val="IF FUnction Movie3_VF102465516实际上是在用第二个IF函数替换第一个6426771667"/>
  <p:tag name="BOOKMARKENTRYNAME" val="IF FUnction Movie3_VF102465516实际上是在用第二个IF函数替换第一个64267"/>
  <p:tag name="BOOKMARKEXITNAME" val="IF FUnction Movie3_VF102465516实际上是在用第二个IF函数替换第一个71667"/>
  <p:tag name="CAPTIONDISPLAYAREA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750d3f8e-2d54-4b87-9396-270079eb7d04"/>
  <p:tag name="CAPTIONITEMSYSNAME" val="IF FUnction Movie3_VF102465516第二个IF函数中的7176774533"/>
  <p:tag name="BOOKMARKENTRYNAME" val="IF FUnction Movie3_VF102465516第二个IF函数中的71767"/>
  <p:tag name="BOOKMARKEXITNAME" val="IF FUnction Movie3_VF102465516第二个IF函数中的74533"/>
  <p:tag name="CAPTIONDISPLAYAREA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5c0243e9-caa2-4779-a470-096ad0b0c4d3"/>
  <p:tag name="CAPTIONITEMSYSNAME" val="IF FUnction Movie3_VF102465516B1是否...对不起，我忘了输入括号...7463378433"/>
  <p:tag name="BOOKMARKENTRYNAME" val="IF FUnction Movie3_VF102465516B1是否...对不起，我忘了输入括号...74633"/>
  <p:tag name="BOOKMARKEXITNAME" val="IF FUnction Movie3_VF102465516B1是否...对不起，我忘了输入括号...78433"/>
  <p:tag name="CAPTIONDISPLAYAREA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a06bb87b-8e9a-4753-a814-23683696a68c"/>
  <p:tag name="CAPTIONITEMSYSNAME" val="IF FUnction Movie3_VF102465516...依次输入左括号...B1等于7853388800"/>
  <p:tag name="BOOKMARKENTRYNAME" val="IF FUnction Movie3_VF102465516...依次输入左括号...B1等于78533"/>
  <p:tag name="BOOKMARKEXITNAME" val="IF FUnction Movie3_VF102465516...依次输入左括号...B1等于88800"/>
  <p:tag name="CAPTIONDISPLAYAREA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a12d24b4-82ee-4a40-8306-6a7b54f99940"/>
  <p:tag name="CAPTIONITEMSYSNAME" val="IF FUnction Movie3_VF102465516接下来键入右括号，请注意它是绿色的。8890092100"/>
  <p:tag name="BOOKMARKENTRYNAME" val="IF FUnction Movie3_VF102465516接下来键入右括号，请注意它是绿色的。88900"/>
  <p:tag name="BOOKMARKEXITNAME" val="IF FUnction Movie3_VF102465516接下来键入右括号，请注意它是绿色的。92100"/>
  <p:tag name="CAPTIONDISPLAYAREA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4cbf8f69-1dbb-48be-a085-0781d70c789e"/>
  <p:tag name="CAPTIONITEMSYSNAME" val="IF FUnction Movie3_VF102465516这样我就可以知道，这是一个嵌套函数。9220095967"/>
  <p:tag name="BOOKMARKENTRYNAME" val="IF FUnction Movie3_VF102465516这样我就可以知道，这是一个嵌套函数。92200"/>
  <p:tag name="BOOKMARKEXITNAME" val="IF FUnction Movie3_VF102465516这样我就可以知道，这是一个嵌套函数。95967"/>
  <p:tag name="CAPTIONDISPLAYAREA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50b3e431-6796-487d-bf1e-7be5e55c21a2"/>
  <p:tag name="CAPTIONITEMSYSNAME" val="IF FUnction Movie3_VF102465516键入另一个括号，这个括号是黑色的，表明公式完成。96067100467"/>
  <p:tag name="BOOKMARKENTRYNAME" val="IF FUnction Movie3_VF102465516键入另一个括号，这个括号是黑色的，表明公式完成。96067"/>
  <p:tag name="BOOKMARKEXITNAME" val="IF FUnction Movie3_VF102465516键入另一个括号，这个括号是黑色的，表明公式完成。100467"/>
  <p:tag name="CAPTIONDISPLAYAREA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054e2f18-762c-49ce-b1c1-9303c83d117e"/>
  <p:tag name="CAPTIONITEMSYSNAME" val="IF FUnction Movie3_VF102465516然后按Enter。100567102433"/>
  <p:tag name="BOOKMARKENTRYNAME" val="IF FUnction Movie3_VF102465516然后按Enter。100567"/>
  <p:tag name="BOOKMARKEXITNAME" val="IF FUnction Movie3_VF102465516然后按Enter。102433"/>
  <p:tag name="CAPTIONDISPLAYAREA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98c580fb-32bc-44f0-8b4c-5a218a456629"/>
  <p:tag name="CAPTIONITEMSYSNAME" val="IF FUnction Movie3_VF102465516这时将显示“盈利”，因为收入是￥800，而支出是￥700。102533108667"/>
  <p:tag name="BOOKMARKENTRYNAME" val="IF FUnction Movie3_VF102465516这时将显示“盈利”，因为收入是￥800，而支出是￥700。102533"/>
  <p:tag name="BOOKMARKEXITNAME" val="IF FUnction Movie3_VF102465516这时将显示“盈利”，因为收入是￥800，而支出是￥700。108667"/>
  <p:tag name="CAPTIONDISPLAYAREA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f9cf4894-0abe-4cb5-abbe-bff4af24ace6"/>
  <p:tag name="CAPTIONITEMSYSNAME" val="IF FUnction Movie3_VF102465516在收入中键入￥500，108767111600"/>
  <p:tag name="BOOKMARKENTRYNAME" val="IF FUnction Movie3_VF102465516在收入中键入￥500，108767"/>
  <p:tag name="BOOKMARKEXITNAME" val="IF FUnction Movie3_VF102465516在收入中键入￥500，111600"/>
  <p:tag name="CAPTIONDISPLAYAREA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b850eb34-454b-4830-b9c2-fc60f090b74e"/>
  <p:tag name="CAPTIONITEMSYSNAME" val="If Function Movie1_VF102465479我打算删除公式，然后演示一下创建过程，并且更加全面地进行说明。4890054800"/>
  <p:tag name="BOOKMARKENTRYNAME" val="If Function Movie1_VF102465479我打算删除公式，然后演示一下创建过程，并且更加全面地进行说明。48900"/>
  <p:tag name="BOOKMARKEXITNAME" val="If Function Movie1_VF102465479我打算删除公式，然后演示一下创建过程，并且更加全面地进行说明。54800"/>
  <p:tag name="CAPTIONDISPLAYAREA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bbdae6a9-5f3d-4b00-a2c4-18781575e770"/>
  <p:tag name="CAPTIONITEMSYSNAME" val="IF FUnction Movie3_VF102465516这时将显示“亏损”。111700114233"/>
  <p:tag name="BOOKMARKENTRYNAME" val="IF FUnction Movie3_VF102465516这时将显示“亏损”。111700"/>
  <p:tag name="BOOKMARKEXITNAME" val="IF FUnction Movie3_VF102465516这时将显示“亏损”。114233"/>
  <p:tag name="CAPTIONDISPLAYAREA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22ffb600-9697-47ca-8e4d-f513d9303057"/>
  <p:tag name="CAPTIONITEMSYSNAME" val="IF FUnction Movie3_VF102465516在收入中键入￥700，114333117100"/>
  <p:tag name="BOOKMARKENTRYNAME" val="IF FUnction Movie3_VF102465516在收入中键入￥700，114333"/>
  <p:tag name="BOOKMARKEXITNAME" val="IF FUnction Movie3_VF102465516在收入中键入￥700，117100"/>
  <p:tag name="CAPTIONDISPLAYAREA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21191198-d0ed-4f07-8dc4-2518845781bb"/>
  <p:tag name="CAPTIONITEMSYSNAME" val="IF FUnction Movie3_VF102465516这时将显示“持平”。117200119300"/>
  <p:tag name="BOOKMARKENTRYNAME" val="IF FUnction Movie3_VF102465516这时将显示“持平”。117200"/>
  <p:tag name="BOOKMARKEXITNAME" val="IF FUnction Movie3_VF102465516这时将显示“持平”。119300"/>
  <p:tag name="CAPTIONDISPLAYAREA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03f5054d-0b47-482a-b683-43bc8972d91e"/>
  <p:tag name="CAPTIONITEMSYSNAME" val="IF FUnction Movie3_VF102465516所执行的运算是，如果第一个logicaltest119400128967"/>
  <p:tag name="BOOKMARKENTRYNAME" val="IF FUnction Movie3_VF102465516所执行的运算是，如果第一个logicaltest119400"/>
  <p:tag name="BOOKMARKEXITNAME" val="IF FUnction Movie3_VF102465516所执行的运算是，如果第一个logicaltest128967"/>
  <p:tag name="CAPTIONDISPLAYAREA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76f72af8-eef4-4045-8a98-c9eab0552dd6"/>
  <p:tag name="CAPTIONITEMSYSNAME" val="IF FUnction Movie3_VF102465516在本例中，我需要计算出销售额的佣金。129067132167"/>
  <p:tag name="BOOKMARKENTRYNAME" val="IF FUnction Movie3_VF102465516在本例中，我需要计算出销售额的佣金。129067"/>
  <p:tag name="BOOKMARKEXITNAME" val="IF FUnction Movie3_VF102465516在本例中，我需要计算出销售额的佣金。132167"/>
  <p:tag name="CAPTIONDISPLAYAREA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8a10046f-2b56-4782-8c23-06686fe8d24e"/>
  <p:tag name="CAPTIONITEMSYSNAME" val="IF FUnction Movie3_VF102465516共有三种不同的佣金费率。132267135367"/>
  <p:tag name="BOOKMARKENTRYNAME" val="IF FUnction Movie3_VF102465516共有三种不同的佣金费率。132267"/>
  <p:tag name="BOOKMARKEXITNAME" val="IF FUnction Movie3_VF102465516共有三种不同的佣金费率。135367"/>
  <p:tag name="CAPTIONDISPLAYAREA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2a1e7d28-1741-4926-ab7f-e5dd9e95ad75"/>
  <p:tag name="CAPTIONITEMSYSNAME" val="IF FUnction Movie3_VF102465516如果销售额低于500，那么佣金为2%。135467138933"/>
  <p:tag name="BOOKMARKENTRYNAME" val="IF FUnction Movie3_VF102465516如果销售额低于500，那么佣金为2%。135467"/>
  <p:tag name="BOOKMARKEXITNAME" val="IF FUnction Movie3_VF102465516如果销售额低于500，那么佣金为2%。138933"/>
  <p:tag name="CAPTIONDISPLAYAREA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a70ede07-ce97-41ab-96fc-7d6537644976"/>
  <p:tag name="CAPTIONITEMSYSNAME" val="IF FUnction Movie3_VF102465516如果销售额大于10,000，那么佣金为5%。139033142500"/>
  <p:tag name="BOOKMARKENTRYNAME" val="IF FUnction Movie3_VF102465516如果销售额大于10,000，那么佣金为5%。139033"/>
  <p:tag name="BOOKMARKEXITNAME" val="IF FUnction Movie3_VF102465516如果销售额大于10,000，那么佣金为5%。142500"/>
  <p:tag name="CAPTIONDISPLAYAREA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d1cd27e7-a163-4b65-b200-64472b07e7e0"/>
  <p:tag name="CAPTIONITEMSYSNAME" val="IF FUnction Movie3_VF102465516如果销售额介于这两者之间，那么佣金为3%。142600147367"/>
  <p:tag name="BOOKMARKENTRYNAME" val="IF FUnction Movie3_VF102465516如果销售额介于这两者之间，那么佣金为3%。142600"/>
  <p:tag name="BOOKMARKEXITNAME" val="IF FUnction Movie3_VF102465516如果销售额介于这两者之间，那么佣金为3%。147367"/>
  <p:tag name="CAPTIONDISPLAYAREA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4c454e8a-aabc-4752-875c-b8e77f82d47d"/>
  <p:tag name="CAPTIONITEMSYSNAME" val="IF FUnction Movie3_VF102465516我开始创建公式，首先键入等号，然后键入B2乘以147467154600"/>
  <p:tag name="BOOKMARKENTRYNAME" val="IF FUnction Movie3_VF102465516我开始创建公式，首先键入等号，然后键入B2乘以147467"/>
  <p:tag name="BOOKMARKEXITNAME" val="IF FUnction Movie3_VF102465516我开始创建公式，首先键入等号，然后键入B2乘以154600"/>
  <p:tag name="CAPTIONDISPLAYAREA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ae677541-c8b9-47d2-b8cd-74b0e95c86ee"/>
  <p:tag name="CAPTIONITEMSYSNAME" val="If Function Movie1_VF102465479所以我在此处单击，我想将公式放在这个位置，然后单击“插入函数”按钮。5490061600"/>
  <p:tag name="BOOKMARKENTRYNAME" val="If Function Movie1_VF102465479所以我在此处单击，我想将公式放在这个位置，然后单击“插入函数”按钮。54900"/>
  <p:tag name="BOOKMARKEXITNAME" val="If Function Movie1_VF102465479所以我在此处单击，我想将公式放在这个位置，然后单击“插入函数”按钮。61600"/>
  <p:tag name="CAPTIONDISPLAYAREA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285ab807-3173-445f-8ee1-0d4e439ad1fa"/>
  <p:tag name="CAPTIONITEMSYSNAME" val="IF FUnction Movie3_VF102465516依次键入B2乘以154700158867"/>
  <p:tag name="BOOKMARKENTRYNAME" val="IF FUnction Movie3_VF102465516依次键入B2乘以154700"/>
  <p:tag name="BOOKMARKEXITNAME" val="IF FUnction Movie3_VF102465516依次键入B2乘以158867"/>
  <p:tag name="CAPTIONDISPLAYAREA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139dd2fc-9ad9-4544-8a90-62c4e80d7a2c"/>
  <p:tag name="CAPTIONITEMSYSNAME" val="IF FUnction Movie3_VF102465516我的第一个logicaltest158967165167"/>
  <p:tag name="BOOKMARKENTRYNAME" val="IF FUnction Movie3_VF102465516我的第一个logicaltest158967"/>
  <p:tag name="BOOKMARKEXITNAME" val="IF FUnction Movie3_VF102465516我的第一个logicaltest165167"/>
  <p:tag name="CAPTIONDISPLAYAREA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b82c6180-241e-4d0e-b8c9-ef3cbb5a5ca6"/>
  <p:tag name="CAPTIONITEMSYSNAME" val="IF FUnction Movie3_VF102465516...接着输入逗号，然后输入第二个IF语句。165267170667"/>
  <p:tag name="BOOKMARKENTRYNAME" val="IF FUnction Movie3_VF102465516...接着输入逗号，然后输入第二个IF语句。165267"/>
  <p:tag name="BOOKMARKEXITNAME" val="IF FUnction Movie3_VF102465516...接着输入逗号，然后输入第二个IF语句。170667"/>
  <p:tag name="CAPTIONDISPLAYAREA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51390f67-20e8-4bf8-be05-0ebb52731b99"/>
  <p:tag name="CAPTIONITEMSYSNAME" val="IF FUnction Movie3_VF102465516我的第二个logicaltest170767180233"/>
  <p:tag name="BOOKMARKENTRYNAME" val="IF FUnction Movie3_VF102465516我的第二个logicaltest170767"/>
  <p:tag name="BOOKMARKEXITNAME" val="IF FUnction Movie3_VF102465516我的第二个logicaltest180233"/>
  <p:tag name="CAPTIONDISPLAYAREA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8053a13f-7b67-481a-8e2d-a7068ba1dec0"/>
  <p:tag name="CAPTIONITEMSYSNAME" val="IF FUnction Movie3_VF102465516接着键入两个右括号，我可以一次键入这两个括号。180333184500"/>
  <p:tag name="BOOKMARKENTRYNAME" val="IF FUnction Movie3_VF102465516接着键入两个右括号，我可以一次键入这两个括号。180333"/>
  <p:tag name="BOOKMARKEXITNAME" val="IF FUnction Movie3_VF102465516接着键入两个右括号，我可以一次键入这两个括号。184500"/>
  <p:tag name="CAPTIONDISPLAYAREA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7fa59769-a0c6-46ff-b76a-cb41a7c58f22"/>
  <p:tag name="CAPTIONITEMSYSNAME" val="IF FUnction Movie3_VF102465516按Enter。184600186300"/>
  <p:tag name="BOOKMARKENTRYNAME" val="IF FUnction Movie3_VF102465516按Enter。184600"/>
  <p:tag name="BOOKMARKEXITNAME" val="IF FUnction Movie3_VF102465516按Enter。186300"/>
  <p:tag name="CAPTIONDISPLAYAREA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37b57573-85f0-4ee6-94cc-4adedba9553e"/>
  <p:tag name="CAPTIONITEMSYSNAME" val="IF FUnction Movie3_VF102465516然后，通过双击鼠标将公式向下复制到其他单元格。186400192733"/>
  <p:tag name="BOOKMARKENTRYNAME" val="IF FUnction Movie3_VF102465516然后，通过双击鼠标将公式向下复制到其他单元格。186400"/>
  <p:tag name="BOOKMARKEXITNAME" val="IF FUnction Movie3_VF102465516然后，通过双击鼠标将公式向下复制到其他单元格。192733"/>
  <p:tag name="CAPTIONDISPLAYAREA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f26b698b-6cd5-4fd9-984f-47613081f1b0"/>
  <p:tag name="CAPTIONITEMSYSNAME" val="IF FUnction Movie3_VF102465516我可以确定此处的佣金是5%，因为销售额超过了10,000。192833198800"/>
  <p:tag name="BOOKMARKENTRYNAME" val="IF FUnction Movie3_VF102465516我可以确定此处的佣金是5%，因为销售额超过了10,000。192833"/>
  <p:tag name="BOOKMARKEXITNAME" val="IF FUnction Movie3_VF102465516我可以确定此处的佣金是5%，因为销售额超过了10,000。198800"/>
  <p:tag name="CAPTIONDISPLAYAREA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8aa83e88-97d8-4fa9-891a-d00cbc8c6754"/>
  <p:tag name="CAPTIONITEMSYSNAME" val="IF FUnction Movie3_VF102465516此处的佣金是2%，因为销售额小于500。198900202800"/>
  <p:tag name="BOOKMARKENTRYNAME" val="IF FUnction Movie3_VF102465516此处的佣金是2%，因为销售额小于500。198900"/>
  <p:tag name="BOOKMARKEXITNAME" val="IF FUnction Movie3_VF102465516此处的佣金是2%，因为销售额小于500。202800"/>
  <p:tag name="CAPTIONDISPLAYAREA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6a24541c-87da-4fc5-8561-0108597f6937"/>
  <p:tag name="CAPTIONITEMSYSNAME" val="IF FUnction Movie3_VF102465516而在这里，由于销售额大于500但小于202900208733"/>
  <p:tag name="BOOKMARKENTRYNAME" val="IF FUnction Movie3_VF102465516而在这里，由于销售额大于500但小于202900"/>
  <p:tag name="BOOKMARKEXITNAME" val="IF FUnction Movie3_VF102465516而在这里，由于销售额大于500但小于208733"/>
  <p:tag name="CAPTIONDISPLAYAREA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4392f768-38e6-4336-9a3f-0df75e751a81"/>
  <p:tag name="CAPTIONITEMSYSNAME" val="If Function Movie1_VF102465479由于我最近在此函数列表中使用过IF函数，因此它位于列表的顶部。只需要单击“确定”即可。6170071233"/>
  <p:tag name="BOOKMARKENTRYNAME" val="If Function Movie1_VF102465479由于我最近在此函数列表中使用过IF函数，因此它位于列表的顶部。只需要单击“确定”即可。61700"/>
  <p:tag name="BOOKMARKEXITNAME" val="If Function Movie1_VF102465479由于我最近在此函数列表中使用过IF函数，因此它位于列表的顶部。只需要单击“确定”即可。71233"/>
  <p:tag name="CAPTIONDISPLAYAREA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f6603272-1e50-4019-8c54-356698e38861"/>
  <p:tag name="CAPTIONITEMSYSNAME" val="IF FUnction Movie3_VF102465516我在前面说过，在编写此公式时，我们只执行一次乘法运算，208833213500"/>
  <p:tag name="BOOKMARKENTRYNAME" val="IF FUnction Movie3_VF102465516我在前面说过，在编写此公式时，我们只执行一次乘法运算，208833"/>
  <p:tag name="BOOKMARKEXITNAME" val="IF FUnction Movie3_VF102465516我在前面说过，在编写此公式时，我们只执行一次乘法运算，213500"/>
  <p:tag name="CAPTIONDISPLAYAREA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3d892378-0401-4172-b286-23cae43052af"/>
  <p:tag name="CAPTIONITEMSYSNAME" val="IF FUnction Movie3_VF102465516而不是在公式中执行三次。213600216000"/>
  <p:tag name="BOOKMARKENTRYNAME" val="IF FUnction Movie3_VF102465516而不是在公式中执行三次。213600"/>
  <p:tag name="BOOKMARKEXITNAME" val="IF FUnction Movie3_VF102465516而不是在公式中执行三次。216000"/>
  <p:tag name="CAPTIONDISPLAYAREA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6d6e28fd-b412-4ed9-ab84-4efdad15f43b"/>
  <p:tag name="CAPTIONITEMSYSNAME" val="IF FUnction Movie3_VF102465516如果在公式中执行乘法运算，那么公式将会是这样的。216100220667"/>
  <p:tag name="BOOKMARKENTRYNAME" val="IF FUnction Movie3_VF102465516如果在公式中执行乘法运算，那么公式将会是这样的。216100"/>
  <p:tag name="BOOKMARKEXITNAME" val="IF FUnction Movie3_VF102465516如果在公式中执行乘法运算，那么公式将会是这样的。220667"/>
  <p:tag name="CAPTIONDISPLAYAREA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2d8c2271-7844-4d34-b994-d88bd3830120"/>
  <p:tag name="CAPTIONITEMSYSNAME" val="IF FUnction Movie3_VF102465516在本例中，薪金共有三种扣减率。224600227533"/>
  <p:tag name="BOOKMARKENTRYNAME" val="IF FUnction Movie3_VF102465516在本例中，薪金共有三种扣减率。224600"/>
  <p:tag name="BOOKMARKEXITNAME" val="IF FUnction Movie3_VF102465516在本例中，薪金共有三种扣减率。227533"/>
  <p:tag name="CAPTIONDISPLAYAREA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96200fcf-cf5c-4448-a421-27bc56ba96ba"/>
  <p:tag name="CAPTIONITEMSYSNAME" val="IF FUnction Movie3_VF102465516如果薪金小于￥25,000，那么扣减率为6%。227633231933"/>
  <p:tag name="BOOKMARKENTRYNAME" val="IF FUnction Movie3_VF102465516如果薪金小于￥25,000，那么扣减率为6%。227633"/>
  <p:tag name="BOOKMARKEXITNAME" val="IF FUnction Movie3_VF102465516如果薪金小于￥25,000，那么扣减率为6%。231933"/>
  <p:tag name="CAPTIONDISPLAYAREA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9592602b-6b00-403f-8210-4a43b0455f8b"/>
  <p:tag name="CAPTIONITEMSYSNAME" val="IF FUnction Movie3_VF102465516如果薪金介于￥25,000到232033239300"/>
  <p:tag name="BOOKMARKENTRYNAME" val="IF FUnction Movie3_VF102465516如果薪金介于￥25,000到232033"/>
  <p:tag name="BOOKMARKEXITNAME" val="IF FUnction Movie3_VF102465516如果薪金介于￥25,000到239300"/>
  <p:tag name="CAPTIONDISPLAYAREA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f12ef317-62a8-42b5-b439-5f2ffa9c9a35"/>
  <p:tag name="CAPTIONITEMSYSNAME" val="IF FUnction Movie3_VF102465516如果薪金大于或等于￥40,000，那么扣减率为10%。239400246067"/>
  <p:tag name="BOOKMARKENTRYNAME" val="IF FUnction Movie3_VF102465516如果薪金大于或等于￥40,000，那么扣减率为10%。239400"/>
  <p:tag name="BOOKMARKEXITNAME" val="IF FUnction Movie3_VF102465516如果薪金大于或等于￥40,000，那么扣减率为10%。246067"/>
  <p:tag name="CAPTIONDISPLAYAREA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290aad5a-f518-408c-b42a-1a5daca4e25d"/>
  <p:tag name="CAPTIONITEMSYSNAME" val="IF FUnction Movie3_VF102465516因此，从等号开始键入公式。246167248700"/>
  <p:tag name="BOOKMARKENTRYNAME" val="IF FUnction Movie3_VF102465516因此，从等号开始键入公式。246167"/>
  <p:tag name="BOOKMARKEXITNAME" val="IF FUnction Movie3_VF102465516因此，从等号开始键入公式。248700"/>
  <p:tag name="CAPTIONDISPLAYAREA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6bf16a2a-f6fc-427d-a7dc-a53f791c685b"/>
  <p:tag name="CAPTIONITEMSYSNAME" val="IF FUnction Movie3_VF102465516再一次，我对IF函数的计算结果执行乘法运算，248800252800"/>
  <p:tag name="BOOKMARKENTRYNAME" val="IF FUnction Movie3_VF102465516再一次，我对IF函数的计算结果执行乘法运算，248800"/>
  <p:tag name="BOOKMARKEXITNAME" val="IF FUnction Movie3_VF102465516再一次，我对IF函数的计算结果执行乘法运算，252800"/>
  <p:tag name="CAPTIONDISPLAYAREA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dadd3a09-3e7f-4893-8272-1de019113e2e"/>
  <p:tag name="CAPTIONITEMSYSNAME" val="IF FUnction Movie3_VF102465516而不是在公式中执行，这样可以节省一点时间。252900257367"/>
  <p:tag name="BOOKMARKENTRYNAME" val="IF FUnction Movie3_VF102465516而不是在公式中执行，这样可以节省一点时间。252900"/>
  <p:tag name="BOOKMARKEXITNAME" val="IF FUnction Movie3_VF102465516而不是在公式中执行，这样可以节省一点时间。257367"/>
  <p:tag name="CAPTIONDISPLAYAREA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5a245f70-ede7-451e-8877-ab16af539918"/>
  <p:tag name="CAPTIONITEMSYSNAME" val="If Function Movie1_VF102465479这时将会打开“函数参数”对话框。7133374300"/>
  <p:tag name="BOOKMARKENTRYNAME" val="If Function Movie1_VF102465479这时将会打开“函数参数”对话框。71333"/>
  <p:tag name="BOOKMARKEXITNAME" val="If Function Movie1_VF102465479这时将会打开“函数参数”对话框。74300"/>
  <p:tag name="CAPTIONDISPLAYAREA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1bef2c5a-a902-4971-9060-e436a1f75fdb"/>
  <p:tag name="CAPTIONITEMSYSNAME" val="IF FUnction Movie3_VF102465516因此，输入B7乘以257467265500"/>
  <p:tag name="BOOKMARKENTRYNAME" val="IF FUnction Movie3_VF102465516因此，输入B7乘以257467"/>
  <p:tag name="BOOKMARKEXITNAME" val="IF FUnction Movie3_VF102465516因此，输入B7乘以265500"/>
  <p:tag name="CAPTIONDISPLAYAREA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8b158656-367e-4316-8222-5e556e106ac9"/>
  <p:tag name="CAPTIONITEMSYSNAME" val="IF FUnction Movie3_VF102465516...接着输入逗号和“valueiftrue”，即薪金扣减率为265600273133"/>
  <p:tag name="BOOKMARKENTRYNAME" val="IF FUnction Movie3_VF102465516...接着输入逗号和“valueiftrue”，即薪金扣减率为265600"/>
  <p:tag name="BOOKMARKEXITNAME" val="IF FUnction Movie3_VF102465516...接着输入逗号和“valueiftrue”，即薪金扣减率为273133"/>
  <p:tag name="CAPTIONDISPLAYAREA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a5343244-89de-44c7-9bfe-102c5d802f9d"/>
  <p:tag name="CAPTIONITEMSYSNAME" val="IF FUnction Movie3_VF102465516我希望将B2设置为绝对单元格引用，这样在此列中向下复制公式时它不会发生变化。273233280867"/>
  <p:tag name="BOOKMARKENTRYNAME" val="IF FUnction Movie3_VF102465516我希望将B2设置为绝对单元格引用，这样在此列中向下复制公式时它不会发生变化。273233"/>
  <p:tag name="BOOKMARKEXITNAME" val="IF FUnction Movie3_VF102465516我希望将B2设置为绝对单元格引用，这样在此列中向下复制公式时它不会发生变化。280867"/>
  <p:tag name="CAPTIONDISPLAYAREA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0163e73c-101f-43c1-913b-cd1a4ca3cdb1"/>
  <p:tag name="CAPTIONITEMSYSNAME" val="IF FUnction Movie3_VF102465516因此，我按住键盘上的F4键，此时出现的美元符号指示280967287767"/>
  <p:tag name="BOOKMARKENTRYNAME" val="IF FUnction Movie3_VF102465516因此，我按住键盘上的F4键，此时出现的美元符号指示280967"/>
  <p:tag name="BOOKMARKEXITNAME" val="IF FUnction Movie3_VF102465516因此，我按住键盘上的F4键，此时出现的美元符号指示287767"/>
  <p:tag name="CAPTIONDISPLAYAREA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2ee97a81-fdf3-482e-b274-366fd4a8d70f"/>
  <p:tag name="CAPTIONITEMSYSNAME" val="IF FUnction Movie3_VF102465516键入逗号。接下来开始键入第二个IF语句。287867292500"/>
  <p:tag name="BOOKMARKENTRYNAME" val="IF FUnction Movie3_VF102465516键入逗号。接下来开始键入第二个IF语句。287867"/>
  <p:tag name="BOOKMARKEXITNAME" val="IF FUnction Movie3_VF102465516键入逗号。接下来开始键入第二个IF语句。292500"/>
  <p:tag name="CAPTIONDISPLAYAREA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8ab30675-3a80-4fc7-8a23-66c24e3f2407"/>
  <p:tag name="CAPTIONITEMSYSNAME" val="IF FUnction Movie3_VF102465516这个语句中的logicaltest292600302000"/>
  <p:tag name="BOOKMARKENTRYNAME" val="IF FUnction Movie3_VF102465516这个语句中的logicaltest292600"/>
  <p:tag name="BOOKMARKEXITNAME" val="IF FUnction Movie3_VF102465516这个语句中的logicaltest302000"/>
  <p:tag name="CAPTIONDISPLAYAREA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480a2507-4b9d-4061-8f6a-8de82c5e8c0f"/>
  <p:tag name="CAPTIONITEMSYSNAME" val="IF FUnction Movie3_VF102465516我还是需要将它设置为绝对引用，因此按F4键。302100306700"/>
  <p:tag name="BOOKMARKENTRYNAME" val="IF FUnction Movie3_VF102465516我还是需要将它设置为绝对引用，因此按F4键。302100"/>
  <p:tag name="BOOKMARKEXITNAME" val="IF FUnction Movie3_VF102465516我还是需要将它设置为绝对引用，因此按F4键。306700"/>
  <p:tag name="CAPTIONDISPLAYAREA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84b59580-3413-47ee-bfaf-6808a12ca9bb"/>
  <p:tag name="CAPTIONITEMSYSNAME" val="IF FUnction Movie3_VF102465516键入逗号和“valueiffalse”10%，也就是306800316067"/>
  <p:tag name="BOOKMARKENTRYNAME" val="IF FUnction Movie3_VF102465516键入逗号和“valueiffalse”10%，也就是306800"/>
  <p:tag name="BOOKMARKEXITNAME" val="IF FUnction Movie3_VF102465516键入逗号和“valueiffalse”10%，也就是316067"/>
  <p:tag name="CAPTIONDISPLAYAREA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fc1a2285-7675-445b-8e04-57aae6bff8e4"/>
  <p:tag name="CAPTIONITEMSYSNAME" val="IF FUnction Movie3_VF102465516键入右括号，它显示为绿色，表示至少还需要键入一个右括号。316167321433"/>
  <p:tag name="BOOKMARKENTRYNAME" val="IF FUnction Movie3_VF102465516键入右括号，它显示为绿色，表示至少还需要键入一个右括号。316167"/>
  <p:tag name="BOOKMARKEXITNAME" val="IF FUnction Movie3_VF102465516键入右括号，它显示为绿色，表示至少还需要键入一个右括号。321433"/>
  <p:tag name="CAPTIONDISPLAYAREA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b39b00cf-0501-42bf-b9bc-5858d7dd7908"/>
  <p:tag name="CAPTIONITEMSYSNAME" val="IF FUnction Movie3_VF102465516按Enter。321533323267"/>
  <p:tag name="BOOKMARKENTRYNAME" val="IF FUnction Movie3_VF102465516按Enter。321533"/>
  <p:tag name="BOOKMARKEXITNAME" val="IF FUnction Movie3_VF102465516按Enter。323267"/>
  <p:tag name="CAPTIONDISPLAYAREA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07180f40-a8e3-4f79-a564-27047df6e86f"/>
  <p:tag name="CAPTIONITEMSYSNAME" val="If Function Movie1_VF102465479在这些框中键入内容时，Excel会在电子表格的这个位置输入公式。7440080600"/>
  <p:tag name="BOOKMARKENTRYNAME" val="If Function Movie1_VF102465479在这些框中键入内容时，Excel会在电子表格的这个位置输入公式。74400"/>
  <p:tag name="BOOKMARKEXITNAME" val="If Function Movie1_VF102465479在这些框中键入内容时，Excel会在电子表格的这个位置输入公式。80600"/>
  <p:tag name="CAPTIONDISPLAYAREA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728977c9-e27d-41ce-b2f6-fdb9b6e71f4d"/>
  <p:tag name="CAPTIONITEMSYSNAME" val="IF FUnction Movie3_VF102465516接下来双击鼠标。323367324800"/>
  <p:tag name="BOOKMARKENTRYNAME" val="IF FUnction Movie3_VF102465516接下来双击鼠标。323367"/>
  <p:tag name="BOOKMARKEXITNAME" val="IF FUnction Movie3_VF102465516接下来双击鼠标。324800"/>
  <p:tag name="CAPTIONDISPLAYAREA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d9d458d0-9edf-4330-82f3-ff48c77c5ab6"/>
  <p:tag name="CAPTIONITEMSYSNAME" val="IF FUnction Movie3_VF102465516此时将得出扣减额。324900326933"/>
  <p:tag name="BOOKMARKENTRYNAME" val="IF FUnction Movie3_VF102465516此时将得出扣减额。324900"/>
  <p:tag name="BOOKMARKEXITNAME" val="IF FUnction Movie3_VF102465516此时将得出扣减额。326933"/>
  <p:tag name="CAPTIONDISPLAYAREA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bc57eff9-f4c1-4f2c-a8b3-d23c0636fde2"/>
  <p:tag name="CAPTIONITEMSYSNAME" val="IF FUnction Movie3_VF102465516请注意，可以在其他函数中嵌套许多函数，实际上最多可以嵌套64个。327033333633"/>
  <p:tag name="BOOKMARKENTRYNAME" val="IF FUnction Movie3_VF102465516请注意，可以在其他函数中嵌套许多函数，实际上最多可以嵌套64个。327033"/>
  <p:tag name="BOOKMARKEXITNAME" val="IF FUnction Movie3_VF102465516请注意，可以在其他函数中嵌套许多函数，实际上最多可以嵌套64个。333633"/>
  <p:tag name="CAPTIONDISPLAYAREA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545de3cb-419f-4230-8848-53c55da36e43"/>
  <p:tag name="CAPTIONITEMSYSNAME" val="IF FUnction Movie3_VF102465516不过，还是不要让公式太复杂为好。333733336800"/>
  <p:tag name="BOOKMARKENTRYNAME" val="IF FUnction Movie3_VF102465516不过，还是不要让公式太复杂为好。333733"/>
  <p:tag name="BOOKMARKEXITNAME" val="IF FUnction Movie3_VF102465516不过，还是不要让公式太复杂为好。336800"/>
  <p:tag name="CAPTIONDISPLAYAREA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c01f2bf9-8ce5-4fa9-b323-c7cbb5ff0155"/>
  <p:tag name="CAPTIONITEMSYSNAME" val="IF FUnction Movie3_VF102465516如果需要使用许多IF语句，您可以改用336900341800"/>
  <p:tag name="BOOKMARKENTRYNAME" val="IF FUnction Movie3_VF102465516如果需要使用许多IF语句，您可以改用336900"/>
  <p:tag name="BOOKMARKEXITNAME" val="IF FUnction Movie3_VF102465516如果需要使用许多IF语句，您可以改用341800"/>
  <p:tag name="CAPTIONDISPLAYAREA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65e2df8b-b87b-4842-93c4-391ff1c58516"/>
  <p:tag name="CAPTIONITEMSYSNAME" val="IF FUnction Movie3_VF102465516本课程末尾的课程摘要卡中提供了有关该函数的信息。341900346067"/>
  <p:tag name="BOOKMARKENTRYNAME" val="IF FUnction Movie3_VF102465516本课程末尾的课程摘要卡中提供了有关该函数的信息。341900"/>
  <p:tag name="BOOKMARKEXITNAME" val="IF FUnction Movie3_VF102465516本课程末尾的课程摘要卡中提供了有关该函数的信息。346067"/>
  <p:tag name="CAPTIONDISPLAYAREA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81e788e3-cee8-4ae6-80ff-eb4624f6bb7d"/>
  <p:tag name="CAPTIONITEMSYSNAME" val="IF FUnction Movie3_VF102465516我希望您可以花些时间来完成下面的练习。本课程到此结束。346167351133"/>
  <p:tag name="BOOKMARKENTRYNAME" val="IF FUnction Movie3_VF102465516我希望您可以花些时间来完成下面的练习。本课程到此结束。346167"/>
  <p:tag name="BOOKMARKEXITNAME" val="IF FUnction Movie3_VF102465516我希望您可以花些时间来完成下面的练习。本课程到此结束。351133"/>
  <p:tag name="CAPTIONDISPLAYAREA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059ebb64-72e9-4626-9c05-abf931f6ccf5"/>
  <p:tag name="CAPTIONITEMSYSNAME" val="If Function Movie1_VF102465479首先输入的是Logical_test。8070084167"/>
  <p:tag name="BOOKMARKENTRYNAME" val="If Function Movie1_VF102465479首先输入的是Logical_test。80700"/>
  <p:tag name="BOOKMARKEXITNAME" val="If Function Movie1_VF102465479首先输入的是Logical_test。84167"/>
  <p:tag name="CAPTIONDISPLAYAREA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a161d2bb-0716-4fb0-bc40-b79b80021c0d"/>
  <p:tag name="CAPTIONITEMSYSNAME" val="If Function Movie1_VF102465479Logical_test只能返回True或False。8426787967"/>
  <p:tag name="BOOKMARKENTRYNAME" val="If Function Movie1_VF102465479Logical_test只能返回True或False。84267"/>
  <p:tag name="BOOKMARKEXITNAME" val="If Function Movie1_VF102465479Logical_test只能返回True或False。87967"/>
  <p:tag name="CAPTIONDISPLAYAREA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b34ea7bf-0993-4211-8a5c-c18893fd79ac"/>
  <p:tag name="CAPTIONITEMSYSNAME" val="If Function Movie1_VF102465479例如：A2是否小于或等于100？这就是我的测试。8806793233"/>
  <p:tag name="BOOKMARKENTRYNAME" val="If Function Movie1_VF102465479例如：A2是否小于或等于100？这就是我的测试。88067"/>
  <p:tag name="BOOKMARKEXITNAME" val="If Function Movie1_VF102465479例如：A2是否小于或等于100？这就是我的测试。93233"/>
  <p:tag name="CAPTIONDISPLAYAREA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87f7d91f-f6e5-4efc-b67b-deadf5253c2a"/>
  <p:tag name="CAPTIONITEMSYSNAME" val="If Function Movie1_VF102465479欢迎学习本次有关Excel中的646711300"/>
  <p:tag name="BOOKMARKENTRYNAME" val="If Function Movie1_VF102465479欢迎学习本次有关Excel中的6467"/>
  <p:tag name="BOOKMARKEXITNAME" val="If Function Movie1_VF102465479欢迎学习本次有关Excel中的11300"/>
  <p:tag name="CAPTIONDISPLAYAREA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1adcada0-d93c-4c26-8d90-81fda8c2c1f5"/>
  <p:tag name="CAPTIONITEMSYSNAME" val="If Function Movie1_VF102465479另外，请注意，要使IF函数正常工作，必须在Logical_test中使用比较运算符。93333101600"/>
  <p:tag name="BOOKMARKENTRYNAME" val="If Function Movie1_VF102465479另外，请注意，要使IF函数正常工作，必须在Logical_test中使用比较运算符。93333"/>
  <p:tag name="BOOKMARKEXITNAME" val="If Function Movie1_VF102465479另外，请注意，要使IF函数正常工作，必须在Logical_test中使用比较运算符。101600"/>
  <p:tag name="CAPTIONDISPLAYAREA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aef33524-626c-4492-89a5-fc711d395e69"/>
  <p:tag name="CAPTIONITEMSYSNAME" val="If Function Movie1_VF102465479小于、大于、等于、小于或等于、大于或等于，或者不等于。101700108033"/>
  <p:tag name="BOOKMARKENTRYNAME" val="If Function Movie1_VF102465479小于、大于、等于、小于或等于、大于或等于，或者不等于。101700"/>
  <p:tag name="BOOKMARKEXITNAME" val="If Function Movie1_VF102465479小于、大于、等于、小于或等于、大于或等于，或者不等于。108033"/>
  <p:tag name="CAPTIONDISPLAYAREA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40bca788-3aee-4670-bde8-d53caa181a88"/>
  <p:tag name="CAPTIONITEMSYSNAME" val="If Function Movie1_VF102465479现在输入“Value_if_true”参数。108133111600"/>
  <p:tag name="BOOKMARKENTRYNAME" val="If Function Movie1_VF102465479现在输入“Value_if_true”参数。108133"/>
  <p:tag name="BOOKMARKEXITNAME" val="If Function Movie1_VF102465479现在输入“Value_if_true”参数。111600"/>
  <p:tag name="CAPTIONDISPLAYAREA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f9e5de01-d08a-43c7-bf68-c77bf69c4fd5"/>
  <p:tag name="CAPTIONITEMSYSNAME" val="If Function Movie1_VF102465479如果数字小于或等于100，那么我想执行什么操作？111700115867"/>
  <p:tag name="BOOKMARKENTRYNAME" val="If Function Movie1_VF102465479如果数字小于或等于100，那么我想执行什么操作？111700"/>
  <p:tag name="BOOKMARKEXITNAME" val="If Function Movie1_VF102465479如果数字小于或等于100，那么我想执行什么操作？115867"/>
  <p:tag name="CAPTIONDISPLAYAREA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6f1ef0f9-8660-4dce-8e07-58dc46d96b7f"/>
  <p:tag name="CAPTIONITEMSYSNAME" val="If Function Movie1_VF102465479在本例中，我希望显示“预算内”。115967118900"/>
  <p:tag name="BOOKMARKENTRYNAME" val="If Function Movie1_VF102465479在本例中，我希望显示“预算内”。115967"/>
  <p:tag name="BOOKMARKEXITNAME" val="If Function Movie1_VF102465479在本例中，我希望显示“预算内”。118900"/>
  <p:tag name="CAPTIONDISPLAYAREA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cfb19302-59e4-4b0e-bf5b-e94ca9b41acb"/>
  <p:tag name="CAPTIONITEMSYSNAME" val="If Function Movie1_VF102465479因此我键入这些文本。119000121033"/>
  <p:tag name="BOOKMARKENTRYNAME" val="If Function Movie1_VF102465479因此我键入这些文本。119000"/>
  <p:tag name="BOOKMARKEXITNAME" val="If Function Movie1_VF102465479因此我键入这些文本。121033"/>
  <p:tag name="CAPTIONDISPLAYAREA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a4b6511f-6427-433c-bca6-db2723f31407"/>
  <p:tag name="CAPTIONITEMSYSNAME" val="If Function Movie1_VF102465479请注意，我在文本“预算内”的两旁键入了引号。121133125167"/>
  <p:tag name="BOOKMARKENTRYNAME" val="If Function Movie1_VF102465479请注意，我在文本“预算内”的两旁键入了引号。121133"/>
  <p:tag name="BOOKMARKEXITNAME" val="If Function Movie1_VF102465479请注意，我在文本“预算内”的两旁键入了引号。125167"/>
  <p:tag name="CAPTIONDISPLAYAREA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85965406-3161-4d5c-8a5b-f8a60f9ad332"/>
  <p:tag name="CAPTIONITEMSYSNAME" val="If Function Movie1_VF102465479如果您希望在电子表格中显示文本，那么这是必要的，您需要使用引号。125267131833"/>
  <p:tag name="BOOKMARKENTRYNAME" val="If Function Movie1_VF102465479如果您希望在电子表格中显示文本，那么这是必要的，您需要使用引号。125267"/>
  <p:tag name="BOOKMARKEXITNAME" val="If Function Movie1_VF102465479如果您希望在电子表格中显示文本，那么这是必要的，您需要使用引号。131833"/>
  <p:tag name="CAPTIONDISPLAYAREA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4fb7c67e-0d7c-4835-a5b4-5b9efecd343b"/>
  <p:tag name="CAPTIONITEMSYSNAME" val="If Function Movie1_VF102465479请注意，当条件为True时，将会显示“预算内”。131933136433"/>
  <p:tag name="BOOKMARKENTRYNAME" val="If Function Movie1_VF102465479请注意，当条件为True时，将会显示“预算内”。131933"/>
  <p:tag name="BOOKMARKEXITNAME" val="If Function Movie1_VF102465479请注意，当条件为True时，将会显示“预算内”。136433"/>
  <p:tag name="CAPTIONDISPLAYAREA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8966981c-a2c3-49f1-acad-cdc0e512039a"/>
  <p:tag name="CAPTIONITEMSYSNAME" val="If Function Movie1_VF102465479现在轮到“Value_if_false”参数，那么我想显示什么内容？136533141800"/>
  <p:tag name="BOOKMARKENTRYNAME" val="If Function Movie1_VF102465479现在轮到“Value_if_false”参数，那么我想显示什么内容？136533"/>
  <p:tag name="BOOKMARKEXITNAME" val="If Function Movie1_VF102465479现在轮到“Value_if_false”参数，那么我想显示什么内容？141800"/>
  <p:tag name="CAPTIONDISPLAYAREA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29f404cd-b03c-4462-8ef0-9e17e093aa38"/>
  <p:tag name="CAPTIONITEMSYSNAME" val="If Function Movie1_VF102465479我们来认识一下，IF函数是什么？1140013733"/>
  <p:tag name="BOOKMARKENTRYNAME" val="If Function Movie1_VF102465479我们来认识一下，IF函数是什么？11400"/>
  <p:tag name="BOOKMARKEXITNAME" val="If Function Movie1_VF102465479我们来认识一下，IF函数是什么？13733"/>
  <p:tag name="CAPTIONDISPLAYAREA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c791a27f-4c56-4f7f-9913-3753db105e4a"/>
  <p:tag name="CAPTIONITEMSYSNAME" val="If Function Movie1_VF102465479我希望显示“超出预算”，然后单击“确定”。141900145667"/>
  <p:tag name="BOOKMARKENTRYNAME" val="If Function Movie1_VF102465479我希望显示“超出预算”，然后单击“确定”。141900"/>
  <p:tag name="BOOKMARKEXITNAME" val="If Function Movie1_VF102465479我希望显示“超出预算”，然后单击“确定”。145667"/>
  <p:tag name="CAPTIONDISPLAYAREA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fbfd7bbd-e6fd-47f6-883e-89ee5d277608"/>
  <p:tag name="CAPTIONITEMSYSNAME" val="If Function Movie1_VF102465479我们会看到，此单元格中显示“预算内”，因为A2的值小于或等于145767152600"/>
  <p:tag name="BOOKMARKENTRYNAME" val="If Function Movie1_VF102465479我们会看到，此单元格中显示“预算内”，因为A2的值小于或等于145767"/>
  <p:tag name="BOOKMARKEXITNAME" val="If Function Movie1_VF102465479我们会看到，此单元格中显示“预算内”，因为A2的值小于或等于152600"/>
  <p:tag name="CAPTIONDISPLAYAREA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6ab061e9-8e90-4581-8b0e-cc78811df3e3"/>
  <p:tag name="CAPTIONITEMSYSNAME" val="If Function Movie1_VF102465479现在，我打算将公式复制到下面的单元格。152700156533"/>
  <p:tag name="BOOKMARKENTRYNAME" val="If Function Movie1_VF102465479现在，我打算将公式复制到下面的单元格。152700"/>
  <p:tag name="BOOKMARKEXITNAME" val="If Function Movie1_VF102465479现在，我打算将公式复制到下面的单元格。156533"/>
  <p:tag name="CAPTIONDISPLAYAREA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4342c908-8062-4823-b377-cd91f4ddfd91"/>
  <p:tag name="CAPTIONITEMSYSNAME" val="If Function Movie1_VF102465479为此，我将插入点移动到单元格的右下角，直到它变成黑色的十字光标。156633163233"/>
  <p:tag name="BOOKMARKENTRYNAME" val="If Function Movie1_VF102465479为此，我将插入点移动到单元格的右下角，直到它变成黑色的十字光标。156633"/>
  <p:tag name="BOOKMARKEXITNAME" val="If Function Movie1_VF102465479为此，我将插入点移动到单元格的右下角，直到它变成黑色的十字光标。163233"/>
  <p:tag name="CAPTIONDISPLAYAREA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d22998d0-a7a3-43c8-bc5a-fc1e56d0d511"/>
  <p:tag name="CAPTIONITEMSYSNAME" val="If Function Movie1_VF102465479然后，只需双击鼠标，公式即复制完成。163333167233"/>
  <p:tag name="BOOKMARKENTRYNAME" val="If Function Movie1_VF102465479然后，只需双击鼠标，公式即复制完成。163333"/>
  <p:tag name="BOOKMARKEXITNAME" val="If Function Movie1_VF102465479然后，只需双击鼠标，公式即复制完成。167233"/>
  <p:tag name="CAPTIONDISPLAYAREA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429ad9d3-d07b-4c40-9ea2-d529bca5af59"/>
  <p:tag name="CAPTIONITEMSYSNAME" val="If Function Movie1_VF10246547998小于100，因此显示“预算内”。167333170867"/>
  <p:tag name="BOOKMARKENTRYNAME" val="If Function Movie1_VF10246547998小于100，因此显示“预算内”。167333"/>
  <p:tag name="BOOKMARKEXITNAME" val="If Function Movie1_VF10246547998小于100，因此显示“预算内”。170867"/>
  <p:tag name="CAPTIONDISPLAYAREA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2533496f-3aa5-461e-ba95-9fd90252dd59"/>
  <p:tag name="CAPTIONITEMSYSNAME" val="If Function Movie1_VF102465479150大于100，因此显示“超出预算”。170967174433"/>
  <p:tag name="BOOKMARKENTRYNAME" val="If Function Movie1_VF102465479150大于100，因此显示“超出预算”。170967"/>
  <p:tag name="BOOKMARKEXITNAME" val="If Function Movie1_VF102465479150大于100，因此显示“超出预算”。174433"/>
  <p:tag name="CAPTIONDISPLAYAREA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b8a89654-cadd-463f-8a29-ed0f9c9eb31e"/>
  <p:tag name="CAPTIONITEMSYSNAME" val="If Function Movie1_VF102465479在本例中，我将预计费用与实际费用进行比较。178833183233"/>
  <p:tag name="BOOKMARKENTRYNAME" val="If Function Movie1_VF102465479在本例中，我将预计费用与实际费用进行比较。178833"/>
  <p:tag name="BOOKMARKEXITNAME" val="If Function Movie1_VF102465479在本例中，我将预计费用与实际费用进行比较。183233"/>
  <p:tag name="CAPTIONDISPLAYAREA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47a3b673-af19-4c48-88d5-d28b039e247f"/>
  <p:tag name="CAPTIONITEMSYSNAME" val="If Function Movie1_VF102465479例如，第一行中的预计费用为900，但实际花费了1500，因此超出预算。183333190800"/>
  <p:tag name="BOOKMARKENTRYNAME" val="If Function Movie1_VF102465479例如，第一行中的预计费用为900，但实际花费了1500，因此超出预算。183333"/>
  <p:tag name="BOOKMARKEXITNAME" val="If Function Movie1_VF102465479例如，第一行中的预计费用为900，但实际花费了1500，因此超出预算。190800"/>
  <p:tag name="CAPTIONDISPLAYAREA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6a627dad-dd4b-4502-ad9e-991ba423bcaf"/>
  <p:tag name="CAPTIONITEMSYSNAME" val="If Function Movie1_VF102465479第二行中的预计费用为900，但实际只花费了500，因此这是正常的。190900197400"/>
  <p:tag name="BOOKMARKENTRYNAME" val="If Function Movie1_VF102465479第二行中的预计费用为900，但实际只花费了500，因此这是正常的。190900"/>
  <p:tag name="BOOKMARKEXITNAME" val="If Function Movie1_VF102465479第二行中的预计费用为900，但实际只花费了500，因此这是正常的。197400"/>
  <p:tag name="CAPTIONDISPLAYAREA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35de725c-5bd0-425d-92cf-b70e14482f57"/>
  <p:tag name="CAPTIONITEMSYSNAME" val="If Function Movie1_VF102465479它是Excel中的预设公式，您可以用它来1383316900"/>
  <p:tag name="BOOKMARKENTRYNAME" val="If Function Movie1_VF102465479它是Excel中的预设公式，您可以用它来13833"/>
  <p:tag name="BOOKMARKEXITNAME" val="If Function Movie1_VF102465479它是Excel中的预设公式，您可以用它来16900"/>
  <p:tag name="CAPTIONDISPLAYAREA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b7948b07-ecf1-4965-8e11-81ce52d5dc74"/>
  <p:tag name="CAPTIONITEMSYSNAME" val="If Function Movie1_VF102465479我将会删除公式，然后展示公式的创建过程。197500201867"/>
  <p:tag name="BOOKMARKENTRYNAME" val="If Function Movie1_VF102465479我将会删除公式，然后展示公式的创建过程。197500"/>
  <p:tag name="BOOKMARKEXITNAME" val="If Function Movie1_VF102465479我将会删除公式，然后展示公式的创建过程。201867"/>
  <p:tag name="CAPTIONDISPLAYAREA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651ea965-3b3b-4571-9f30-c2483fc7aac5"/>
  <p:tag name="CAPTIONITEMSYSNAME" val="If Function Movie1_VF102465479这一次，我打算直接在电子表格中键入公式，而不使用“插入函数”对话框。201967208100"/>
  <p:tag name="BOOKMARKENTRYNAME" val="If Function Movie1_VF102465479这一次，我打算直接在电子表格中键入公式，而不使用“插入函数”对话框。201967"/>
  <p:tag name="BOOKMARKEXITNAME" val="If Function Movie1_VF102465479这一次，我打算直接在电子表格中键入公式，而不使用“插入函数”对话框。208100"/>
  <p:tag name="CAPTIONDISPLAYAREA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f896abd8-07b1-4e69-9a71-ea60bfb0f292"/>
  <p:tag name="CAPTIONITEMSYSNAME" val="If Function Movie1_VF102465479因此我键入等号，然后键入IF和左括号。208200212967"/>
  <p:tag name="BOOKMARKENTRYNAME" val="If Function Movie1_VF102465479因此我键入等号，然后键入IF和左括号。208200"/>
  <p:tag name="BOOKMARKEXITNAME" val="If Function Movie1_VF102465479因此我键入等号，然后键入IF和左括号。212967"/>
  <p:tag name="CAPTIONDISPLAYAREA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79e17599-e064-4986-8da4-a11eb6da5cb1"/>
  <p:tag name="CAPTIONITEMSYSNAME" val="If Function Movie1_VF102465479接下来需要键入logical_test...顺便说一句，如果您不确定要输入的内容，213067219100"/>
  <p:tag name="BOOKMARKENTRYNAME" val="If Function Movie1_VF102465479接下来需要键入logical_test...顺便说一句，如果您不确定要输入的内容，213067"/>
  <p:tag name="BOOKMARKEXITNAME" val="If Function Movie1_VF102465479接下来需要键入logical_test...顺便说一句，如果您不确定要输入的内容，219100"/>
  <p:tag name="CAPTIONDISPLAYAREA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a7986dee-e24c-45df-84bb-4b968dc41e41"/>
  <p:tag name="CAPTIONITEMSYSNAME" val="If Function Movie1_VF102465479那也没关系，下面会显示一个工具提示，其中指示首先应该输入logical_test。219200227367"/>
  <p:tag name="BOOKMARKENTRYNAME" val="If Function Movie1_VF102465479那也没关系，下面会显示一个工具提示，其中指示首先应该输入logical_test。219200"/>
  <p:tag name="BOOKMARKEXITNAME" val="If Function Movie1_VF102465479那也没关系，下面会显示一个工具提示，其中指示首先应该输入logical_test。227367"/>
  <p:tag name="CAPTIONDISPLAYAREA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064e6a92-7246-4ec0-b5f3-a5ca5f9d3372"/>
  <p:tag name="CAPTIONITEMSYSNAME" val="If Function Movie1_VF102465479因此，我键入A2小于227467235967"/>
  <p:tag name="BOOKMARKENTRYNAME" val="If Function Movie1_VF102465479因此，我键入A2小于227467"/>
  <p:tag name="BOOKMARKEXITNAME" val="If Function Movie1_VF102465479因此，我键入A2小于235967"/>
  <p:tag name="CAPTIONDISPLAYAREA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7ae01d36-ca14-4c96-a5f5-8b65004910f6"/>
  <p:tag name="CAPTIONITEMSYSNAME" val="If Function Movie1_VF102465479我希望显示“超出预算”。236067238667"/>
  <p:tag name="BOOKMARKENTRYNAME" val="If Function Movie1_VF102465479我希望显示“超出预算”。236067"/>
  <p:tag name="BOOKMARKEXITNAME" val="If Function Movie1_VF102465479我希望显示“超出预算”。238667"/>
  <p:tag name="CAPTIONDISPLAYAREA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7ac07844-ad5b-4fe4-9f38-6ced60174fa1"/>
  <p:tag name="CAPTIONITEMSYSNAME" val="If Function Movie1_VF102465479此处我键入了引号，因为我希望键入文本“超出预算”。238767244600"/>
  <p:tag name="BOOKMARKENTRYNAME" val="If Function Movie1_VF102465479此处我键入了引号，因为我希望键入文本“超出预算”。238767"/>
  <p:tag name="BOOKMARKEXITNAME" val="If Function Movie1_VF102465479此处我键入了引号，因为我希望键入文本“超出预算”。244600"/>
  <p:tag name="CAPTIONDISPLAYAREA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5b47725f-507d-4d2a-b5c5-f5c62a17492c"/>
  <p:tag name="CAPTIONITEMSYSNAME" val="If Function Movie1_VF102465479键入一个逗号来分隔“value_if_true”和“value_if_false”。如果条件为False，我希望显示“正常”。244700253367"/>
  <p:tag name="BOOKMARKENTRYNAME" val="If Function Movie1_VF102465479键入一个逗号来分隔“value_if_true”和“value_if_false”。如果条件为False，我希望显示“正常”。244700"/>
  <p:tag name="BOOKMARKEXITNAME" val="If Function Movie1_VF102465479键入一个逗号来分隔“value_if_true”和“value_if_false”。如果条件为False，我希望显示“正常”。253367"/>
  <p:tag name="CAPTIONDISPLAYAREA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19f7d12a-8d4a-45ca-8e88-6b8c3f634bd2"/>
  <p:tag name="CAPTIONITEMSYSNAME" val="If Function Movie1_VF102465479因此，我键入“正常”，然后键入右括号，最后按Enter。253467258367"/>
  <p:tag name="BOOKMARKENTRYNAME" val="If Function Movie1_VF102465479因此，我键入“正常”，然后键入右括号，最后按Enter。253467"/>
  <p:tag name="BOOKMARKEXITNAME" val="If Function Movie1_VF102465479因此，我键入“正常”，然后键入右括号，最后按Enter。258367"/>
  <p:tag name="CAPTIONDISPLAYAREA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590b4fb5-a2f2-47d0-83d9-9ce7d59f7834"/>
  <p:tag name="CAPTIONITEMSYSNAME" val="If Function Movie1_VF102465479处理根据条件是True还是False而显示不同结果的情形。1700022467"/>
  <p:tag name="BOOKMARKENTRYNAME" val="If Function Movie1_VF102465479处理根据条件是True还是False而显示不同结果的情形。17000"/>
  <p:tag name="BOOKMARKEXITNAME" val="If Function Movie1_VF102465479处理根据条件是True还是False而显示不同结果的情形。22467"/>
  <p:tag name="CAPTIONDISPLAYAREA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ab364ecf-fbd1-42fa-af91-00601db1f8f5"/>
  <p:tag name="CAPTIONITEMSYSNAME" val="If Function Movie1_VF102465479我们得到的结果是“超出预算”。258467261300"/>
  <p:tag name="BOOKMARKENTRYNAME" val="If Function Movie1_VF102465479我们得到的结果是“超出预算”。258467"/>
  <p:tag name="BOOKMARKEXITNAME" val="If Function Movie1_VF102465479我们得到的结果是“超出预算”。261300"/>
  <p:tag name="CAPTIONDISPLAYAREA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045ad790-6592-48b6-9a2c-66d31451bcdb"/>
  <p:tag name="CAPTIONITEMSYSNAME" val="If Function Movie1_VF102465479然后，我打算复制公式。我移动插入点，直到它变成黑色的加号，261400266867"/>
  <p:tag name="BOOKMARKENTRYNAME" val="If Function Movie1_VF102465479然后，我打算复制公式。我移动插入点，直到它变成黑色的加号，261400"/>
  <p:tag name="BOOKMARKEXITNAME" val="If Function Movie1_VF102465479然后，我打算复制公式。我移动插入点，直到它变成黑色的加号，266867"/>
  <p:tag name="CAPTIONDISPLAYAREA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5ee1f1c0-47fd-46a3-ab76-e0b02adc4bcb"/>
  <p:tag name="CAPTIONITEMSYSNAME" val="If Function Movie1_VF102465479然后双击鼠标...266967268867"/>
  <p:tag name="BOOKMARKENTRYNAME" val="If Function Movie1_VF102465479然后双击鼠标...266967"/>
  <p:tag name="BOOKMARKEXITNAME" val="If Function Movie1_VF102465479然后双击鼠标...268867"/>
  <p:tag name="CAPTIONDISPLAYAREA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de8de91d-ce10-44d1-a436-92aaa1ba1ec1"/>
  <p:tag name="CAPTIONITEMSYSNAME" val="If Function Movie1_VF102465479大功告成。第一行显示“超出预算”，下面两行显示“正常”。268967273600"/>
  <p:tag name="BOOKMARKENTRYNAME" val="If Function Movie1_VF102465479大功告成。第一行显示“超出预算”，下面两行显示“正常”。268967"/>
  <p:tag name="BOOKMARKEXITNAME" val="If Function Movie1_VF102465479大功告成。第一行显示“超出预算”，下面两行显示“正常”。273600"/>
  <p:tag name="CAPTIONDISPLAYAREA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3C9FB33E-5566-46EE-87D7-2E5115A286B6}"/>
  <p:tag name="CAPTIONID" val="437e1c82-9978-44aa-9592-f65e5fbc07cf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8bcf323c-5711-46fb-aa23-02f1749a690d"/>
  <p:tag name="CAPTIONITEMSYSNAME" val="IF function Movie2_VF102465484我们看一下另外一个示例。57677967"/>
  <p:tag name="BOOKMARKENTRYNAME" val="IF function Movie2_VF102465484我们看一下另外一个示例。5767"/>
  <p:tag name="BOOKMARKEXITNAME" val="IF function Movie2_VF102465484我们看一下另外一个示例。7967"/>
  <p:tag name="CAPTIONDISPLAYAREA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842c359f-c76d-4290-aed6-c0b56d8440f8"/>
  <p:tag name="CAPTIONITEMSYSNAME" val="IF function Movie2_VF102465484我将使用IF函数来计算商品成本加运费的结果。806713200"/>
  <p:tag name="BOOKMARKENTRYNAME" val="IF function Movie2_VF102465484我将使用IF函数来计算商品成本加运费的结果。8067"/>
  <p:tag name="BOOKMARKEXITNAME" val="IF function Movie2_VF102465484我将使用IF函数来计算商品成本加运费的结果。13200"/>
  <p:tag name="CAPTIONDISPLAYAREA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bf78791e-9313-4008-9b50-26a3808711e9"/>
  <p:tag name="CAPTIONITEMSYSNAME" val="IF function Movie2_VF102465484如果金额低于100，则运费为101330016400"/>
  <p:tag name="BOOKMARKENTRYNAME" val="IF function Movie2_VF102465484如果金额低于100，则运费为1013300"/>
  <p:tag name="BOOKMARKEXITNAME" val="IF function Movie2_VF102465484如果金额低于100，则运费为1016400"/>
  <p:tag name="CAPTIONDISPLAYAREA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5b218be1-0bde-460c-83d2-7e6a997d15c0"/>
  <p:tag name="CAPTIONITEMSYSNAME" val="IF function Movie2_VF102465484如果金额为100或更高，那么运费仅为1650024167"/>
  <p:tag name="BOOKMARKENTRYNAME" val="IF function Movie2_VF102465484如果金额为100或更高，那么运费仅为16500"/>
  <p:tag name="BOOKMARKEXITNAME" val="IF function Movie2_VF102465484如果金额为100或更高，那么运费仅为24167"/>
  <p:tag name="CAPTIONDISPLAYAREA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ed09c7e8-4af5-41dd-81e8-1599ea1a29d2"/>
  <p:tag name="CAPTIONITEMSYSNAME" val="IF function Movie2_VF102465484我键入的此公式会稍有所不同。2426726967"/>
  <p:tag name="BOOKMARKENTRYNAME" val="IF function Movie2_VF102465484我键入的此公式会稍有所不同。24267"/>
  <p:tag name="BOOKMARKEXITNAME" val="IF function Movie2_VF102465484我键入的此公式会稍有所不同。26967"/>
  <p:tag name="CAPTIONDISPLAYAREA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57bc1a42-d9c5-49f9-902b-4d8edb1de9d4"/>
  <p:tag name="CAPTIONITEMSYSNAME" val="If Function Movie1_VF102465479一旦Excel确定条件的结果为True或False，就会出现分支。2256727800"/>
  <p:tag name="BOOKMARKENTRYNAME" val="If Function Movie1_VF102465479一旦Excel确定条件的结果为True或False，就会出现分支。22567"/>
  <p:tag name="BOOKMARKEXITNAME" val="If Function Movie1_VF102465479一旦Excel确定条件的结果为True或False，就会出现分支。27800"/>
  <p:tag name="CAPTIONDISPLAYAREA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79ef8bb8-d26e-420a-9671-ad256fd1acb4"/>
  <p:tag name="CAPTIONITEMSYSNAME" val="IF function Movie2_VF102465484我打算将单元格B2的内容与2706733700"/>
  <p:tag name="BOOKMARKENTRYNAME" val="IF function Movie2_VF102465484我打算将单元格B2的内容与27067"/>
  <p:tag name="BOOKMARKEXITNAME" val="IF function Movie2_VF102465484我打算将单元格B2的内容与33700"/>
  <p:tag name="CAPTIONDISPLAYAREA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7d1d93b4-2f87-41c0-8e29-10469edf29b1"/>
  <p:tag name="CAPTIONITEMSYSNAME" val="IF function Movie2_VF102465484键入左括号，然后输入Logical_test，即B2小于3380039667"/>
  <p:tag name="BOOKMARKENTRYNAME" val="IF function Movie2_VF102465484键入左括号，然后输入Logical_test，即B2小于33800"/>
  <p:tag name="BOOKMARKEXITNAME" val="IF function Movie2_VF102465484键入左括号，然后输入Logical_test，即B2小于39667"/>
  <p:tag name="CAPTIONDISPLAYAREA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6141c318-33b1-4ae5-8a58-349311284302"/>
  <p:tag name="CAPTIONITEMSYSNAME" val="IF function Movie2_VF102465484键入一个逗号来分隔Logical_test和“Value_if_true”参数。3976745200"/>
  <p:tag name="BOOKMARKENTRYNAME" val="IF function Movie2_VF102465484键入一个逗号来分隔Logical_test和“Value_if_true”参数。39767"/>
  <p:tag name="BOOKMARKEXITNAME" val="IF function Movie2_VF102465484键入一个逗号来分隔Logical_test和“Value_if_true”参数。45200"/>
  <p:tag name="CAPTIONDISPLAYAREA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b086804d-cc31-4d50-8ef2-dfd09ececa02"/>
  <p:tag name="CAPTIONITEMSYSNAME" val="IF function Movie2_VF102465484如果B2小于4530048400"/>
  <p:tag name="BOOKMARKENTRYNAME" val="IF function Movie2_VF102465484如果B2小于45300"/>
  <p:tag name="BOOKMARKEXITNAME" val="IF function Movie2_VF102465484如果B2小于48400"/>
  <p:tag name="CAPTIONDISPLAYAREA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ef218f85-6580-4049-a682-84d560644b42"/>
  <p:tag name="CAPTIONITEMSYSNAME" val="IF function Movie2_VF102465484现在，请注意，我不在10元两旁键入引号。4850052100"/>
  <p:tag name="BOOKMARKENTRYNAME" val="IF function Movie2_VF102465484现在，请注意，我不在10元两旁键入引号。48500"/>
  <p:tag name="BOOKMARKEXITNAME" val="IF function Movie2_VF102465484现在，请注意，我不在10元两旁键入引号。52100"/>
  <p:tag name="CAPTIONDISPLAYAREA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454e8c25-fe84-4451-b109-2749260a4302"/>
  <p:tag name="CAPTIONITEMSYSNAME" val="IF function Movie2_VF102465484只有文本两旁才需要使用引号。5220055533"/>
  <p:tag name="BOOKMARKENTRYNAME" val="IF function Movie2_VF102465484只有文本两旁才需要使用引号。52200"/>
  <p:tag name="BOOKMARKEXITNAME" val="IF function Movie2_VF102465484只有文本两旁才需要使用引号。55533"/>
  <p:tag name="CAPTIONDISPLAYAREA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e6976b1d-d729-4f34-982f-20f44f52297c"/>
  <p:tag name="CAPTIONITEMSYSNAME" val="IF function Movie2_VF102465484键入一个逗号，用来分隔“Value_if_true”参数和“Value_if_false”参数，后者为55563362667"/>
  <p:tag name="BOOKMARKENTRYNAME" val="IF function Movie2_VF102465484键入一个逗号，用来分隔“Value_if_true”参数和“Value_if_false”参数，后者为555633"/>
  <p:tag name="BOOKMARKEXITNAME" val="IF function Movie2_VF102465484键入一个逗号，用来分隔“Value_if_true”参数和“Value_if_false”参数，后者为562667"/>
  <p:tag name="CAPTIONDISPLAYAREA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78a3e8db-98e4-40d6-bcdf-a5944db2a8e0"/>
  <p:tag name="CAPTIONITEMSYSNAME" val="IF function Movie2_VF102465484接下来键入右括号，然后按Enter。6276766167"/>
  <p:tag name="BOOKMARKENTRYNAME" val="IF function Movie2_VF102465484接下来键入右括号，然后按Enter。62767"/>
  <p:tag name="BOOKMARKEXITNAME" val="IF function Movie2_VF102465484接下来键入右括号，然后按Enter。66167"/>
  <p:tag name="CAPTIONDISPLAYAREA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823c49de-863e-426d-9f64-7defefcab370"/>
  <p:tag name="CAPTIONITEMSYSNAME" val="IF function Movie2_VF102465484124这个值无疑超过了100，因此运费为6626773733"/>
  <p:tag name="BOOKMARKENTRYNAME" val="IF function Movie2_VF102465484124这个值无疑超过了100，因此运费为66267"/>
  <p:tag name="BOOKMARKEXITNAME" val="IF function Movie2_VF102465484124这个值无疑超过了100，因此运费为73733"/>
  <p:tag name="CAPTIONDISPLAYAREA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c1e49327-5f36-4c3f-b32f-fd4863536cd6"/>
  <p:tag name="CAPTIONITEMSYSNAME" val="IF function Movie2_VF102465484现在，通过双击单元格右下角来复制公式。7383377833"/>
  <p:tag name="BOOKMARKENTRYNAME" val="IF function Movie2_VF102465484现在，通过双击单元格右下角来复制公式。73833"/>
  <p:tag name="BOOKMARKEXITNAME" val="IF function Movie2_VF102465484现在，通过双击单元格右下角来复制公式。77833"/>
  <p:tag name="CAPTIONDISPLAYAREA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397e0880-2420-4ece-adcb-c6d355d3701f"/>
  <p:tag name="CAPTIONITEMSYSNAME" val="If Function Movie1_VF102465479Excel在条件为True时采用一条路径，在条件为False时采用另一条路径。2790034100"/>
  <p:tag name="BOOKMARKENTRYNAME" val="If Function Movie1_VF102465479Excel在条件为True时采用一条路径，在条件为False时采用另一条路径。27900"/>
  <p:tag name="BOOKMARKEXITNAME" val="If Function Movie1_VF102465479Excel在条件为True时采用一条路径，在条件为False时采用另一条路径。34100"/>
  <p:tag name="CAPTIONDISPLAYAREA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1e16025f-087a-4672-9183-4937c3f50ef4"/>
  <p:tag name="CAPTIONITEMSYSNAME" val="IF function Movie2_VF10246548498这个值小于100，因此运费为7793385400"/>
  <p:tag name="BOOKMARKENTRYNAME" val="IF function Movie2_VF10246548498这个值小于100，因此运费为77933"/>
  <p:tag name="BOOKMARKEXITNAME" val="IF function Movie2_VF10246548498这个值小于100，因此运费为85400"/>
  <p:tag name="CAPTIONDISPLAYAREA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da51eacb-87c1-4712-9e60-fd0ac7872c28"/>
  <p:tag name="CAPTIONITEMSYSNAME" val="IF function Movie2_VF102465484现在，我在公式前面键入B2的原因非常明显，就是使公式更加简单一些，8550091667"/>
  <p:tag name="BOOKMARKENTRYNAME" val="IF function Movie2_VF102465484现在，我在公式前面键入B2的原因非常明显，就是使公式更加简单一些，85500"/>
  <p:tag name="BOOKMARKEXITNAME" val="IF function Movie2_VF102465484现在，我在公式前面键入B2的原因非常明显，就是使公式更加简单一些，91667"/>
  <p:tag name="CAPTIONDISPLAYAREA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ca355022-c5a8-45cb-b44e-1cc2401e6190"/>
  <p:tag name="CAPTIONITEMSYSNAME" val="IF function Movie2_VF102465484或者更快地键入公式，而不需要在公式中键入B2加91767103767"/>
  <p:tag name="BOOKMARKENTRYNAME" val="IF function Movie2_VF102465484或者更快地键入公式，而不需要在公式中键入B2加91767"/>
  <p:tag name="BOOKMARKEXITNAME" val="IF function Movie2_VF102465484或者更快地键入公式，而不需要在公式中键入B2加103767"/>
  <p:tag name="CAPTIONDISPLAYAREA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a56da911-e18b-4d46-8b57-bf1283a2af27"/>
  <p:tag name="CAPTIONITEMSYSNAME" val="IF function Movie2_VF102465484在本例中，我将根据薪金水平应用两个不同的扣减率。103867108267"/>
  <p:tag name="BOOKMARKENTRYNAME" val="IF function Movie2_VF102465484在本例中，我将根据薪金水平应用两个不同的扣减率。103867"/>
  <p:tag name="BOOKMARKEXITNAME" val="IF function Movie2_VF102465484在本例中，我将根据薪金水平应用两个不同的扣减率。108267"/>
  <p:tag name="CAPTIONDISPLAYAREA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ea26b958-fc91-4c92-885e-333b233c5077"/>
  <p:tag name="CAPTIONITEMSYSNAME" val="IF function Movie2_VF102465484如果收入低于￥25,000，则扣减率为5%。108367113167"/>
  <p:tag name="BOOKMARKENTRYNAME" val="IF function Movie2_VF102465484如果收入低于￥25,000，则扣减率为5%。108367"/>
  <p:tag name="BOOKMARKEXITNAME" val="IF function Movie2_VF102465484如果收入低于￥25,000，则扣减率为5%。113167"/>
  <p:tag name="CAPTIONDISPLAYAREA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aee64f42-74c4-45d9-8cbf-fd1e3bdf5205"/>
  <p:tag name="CAPTIONITEMSYSNAME" val="IF function Movie2_VF102465484如果收入大于或等于￥25,000，则扣减率为6%。113267118733"/>
  <p:tag name="BOOKMARKENTRYNAME" val="IF function Movie2_VF102465484如果收入大于或等于￥25,000，则扣减率为6%。113267"/>
  <p:tag name="BOOKMARKEXITNAME" val="IF function Movie2_VF102465484如果收入大于或等于￥25,000，则扣减率为6%。118733"/>
  <p:tag name="CAPTIONDISPLAYAREA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852adbbf-6e8e-451e-8832-653551e22803"/>
  <p:tag name="CAPTIONITEMSYSNAME" val="IF function Movie2_VF102465484在创建公式时，我首先键入等号，然后我打算先进行一些数学运算。118833124967"/>
  <p:tag name="BOOKMARKENTRYNAME" val="IF function Movie2_VF102465484在创建公式时，我首先键入等号，然后我打算先进行一些数学运算。118833"/>
  <p:tag name="BOOKMARKEXITNAME" val="IF function Movie2_VF102465484在创建公式时，我首先键入等号，然后我打算先进行一些数学运算。124967"/>
  <p:tag name="CAPTIONDISPLAYAREA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e7506f14-f607-4fbb-833a-ed1230803edc"/>
  <p:tag name="CAPTIONITEMSYSNAME" val="IF function Movie2_VF102465484键入B6乘以125067129967"/>
  <p:tag name="BOOKMARKENTRYNAME" val="IF function Movie2_VF102465484键入B6乘以125067"/>
  <p:tag name="BOOKMARKEXITNAME" val="IF function Movie2_VF102465484键入B6乘以129967"/>
  <p:tag name="CAPTIONDISPLAYAREA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ae58fc36-1c50-4de5-b7eb-fbdfb6606334"/>
  <p:tag name="CAPTIONITEMSYSNAME" val="IF function Movie2_VF102465484输入左括号，然后输入Logical_test，即B6小于130067137267"/>
  <p:tag name="BOOKMARKENTRYNAME" val="IF function Movie2_VF102465484输入左括号，然后输入Logical_test，即B6小于130067"/>
  <p:tag name="BOOKMARKEXITNAME" val="IF function Movie2_VF102465484输入左括号，然后输入Logical_test，即B6小于137267"/>
  <p:tag name="CAPTIONDISPLAYAREA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122e7f28-04c8-4b77-82eb-55023f96e2b9"/>
  <p:tag name="CAPTIONITEMSYSNAME" val="IF function Movie2_VF102465484接着输入逗号来分隔Logical_test和“Value_if_true”参数。137367142833"/>
  <p:tag name="BOOKMARKENTRYNAME" val="IF function Movie2_VF102465484接着输入逗号来分隔Logical_test和“Value_if_true”参数。137367"/>
  <p:tag name="BOOKMARKEXITNAME" val="IF function Movie2_VF102465484接着输入逗号来分隔Logical_test和“Value_if_true”参数。142833"/>
  <p:tag name="CAPTIONDISPLAYAREA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81d15487-4eec-4b60-a083-070416a91fab"/>
  <p:tag name="CAPTIONITEMSYSNAME" val="If Function Movie1_VF102465479例如：我正在此电子表格中跟踪费用。3420037367"/>
  <p:tag name="BOOKMARKENTRYNAME" val="If Function Movie1_VF102465479例如：我正在此电子表格中跟踪费用。34200"/>
  <p:tag name="BOOKMARKEXITNAME" val="If Function Movie1_VF102465479例如：我正在此电子表格中跟踪费用。37367"/>
  <p:tag name="CAPTIONDISPLAYAREA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499f2022-9881-4db7-99fb-bd2ad1f502ed"/>
  <p:tag name="CAPTIONITEMSYSNAME" val="IF function Movie2_VF102465484如果条件为真，则扣减率为5%，也就是单元格B2。现在，我希望将它设置为绝对单元格引用。142933152167"/>
  <p:tag name="BOOKMARKENTRYNAME" val="IF function Movie2_VF102465484如果条件为真，则扣减率为5%，也就是单元格B2。现在，我希望将它设置为绝对单元格引用。142933"/>
  <p:tag name="BOOKMARKEXITNAME" val="IF function Movie2_VF102465484如果条件为真，则扣减率为5%，也就是单元格B2。现在，我希望将它设置为绝对单元格引用。152167"/>
  <p:tag name="CAPTIONDISPLAYAREA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7e231836-f86c-4cc2-b4f6-eb75d1307e8e"/>
  <p:tag name="CAPTIONITEMSYSNAME" val="IF function Movie2_VF102465484这样，将公式向下复制到列中的其他单元格时，B2不会变成B3152267158333"/>
  <p:tag name="BOOKMARKENTRYNAME" val="IF function Movie2_VF102465484这样，将公式向下复制到列中的其他单元格时，B2不会变成B3152267"/>
  <p:tag name="BOOKMARKEXITNAME" val="IF function Movie2_VF102465484这样，将公式向下复制到列中的其他单元格时，B2不会变成B3158333"/>
  <p:tag name="CAPTIONDISPLAYAREA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df287484-53cd-46b7-b87f-5d78059c513a"/>
  <p:tag name="CAPTIONITEMSYSNAME" val="IF function Movie2_VF102465484因此，我按住键盘上的F4键，此时出现的美元符号指示这是一个绝对引用。158433165467"/>
  <p:tag name="BOOKMARKENTRYNAME" val="IF function Movie2_VF102465484因此，我按住键盘上的F4键，此时出现的美元符号指示这是一个绝对引用。158433"/>
  <p:tag name="BOOKMARKEXITNAME" val="IF function Movie2_VF102465484因此，我按住键盘上的F4键，此时出现的美元符号指示这是一个绝对引用。165467"/>
  <p:tag name="CAPTIONDISPLAYAREA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101c3320-a4cc-44ff-b976-0a24a6b48607"/>
  <p:tag name="CAPTIONITEMSYSNAME" val="IF function Movie2_VF102465484键入一个逗号，用来分隔“Value_if_true”参数和“Value_if_false”参数，后者为165567174600"/>
  <p:tag name="BOOKMARKENTRYNAME" val="IF function Movie2_VF102465484键入一个逗号，用来分隔“Value_if_true”参数和“Value_if_false”参数，后者为165567"/>
  <p:tag name="BOOKMARKEXITNAME" val="IF function Movie2_VF102465484键入一个逗号，用来分隔“Value_if_true”参数和“Value_if_false”参数，后者为174600"/>
  <p:tag name="CAPTIONDISPLAYAREA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f63e1266-24fe-42b8-90c6-7dc2dc10aba7"/>
  <p:tag name="CAPTIONITEMSYSNAME" val="IF function Movie2_VF102465484再次按住键盘上的F4键，将它设置为绝对引用。174700178967"/>
  <p:tag name="BOOKMARKENTRYNAME" val="IF function Movie2_VF102465484再次按住键盘上的F4键，将它设置为绝对引用。174700"/>
  <p:tag name="BOOKMARKEXITNAME" val="IF function Movie2_VF102465484再次按住键盘上的F4键，将它设置为绝对引用。178967"/>
  <p:tag name="CAPTIONDISPLAYAREA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63c23ae4-5c81-4db4-b3f6-1e5a6ab4a688"/>
  <p:tag name="CAPTIONITEMSYSNAME" val="IF function Movie2_VF102465484接下来键入右括号，然后按Enter。这时得到扣减额￥2,158.74。179067186600"/>
  <p:tag name="BOOKMARKENTRYNAME" val="IF function Movie2_VF102465484接下来键入右括号，然后按Enter。这时得到扣减额￥2,158.74。179067"/>
  <p:tag name="BOOKMARKEXITNAME" val="IF function Movie2_VF102465484接下来键入右括号，然后按Enter。这时得到扣减额￥2,158.74。186600"/>
  <p:tag name="CAPTIONDISPLAYAREA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b512bd17-8bd9-46c3-a3c6-64be143cb418"/>
  <p:tag name="CAPTIONITEMSYSNAME" val="IF function Movie2_VF102465484现在将光标移动到此单元格的右下角，直到它变成黑色的加号。186700192533"/>
  <p:tag name="BOOKMARKENTRYNAME" val="IF function Movie2_VF102465484现在将光标移动到此单元格的右下角，直到它变成黑色的加号。186700"/>
  <p:tag name="BOOKMARKEXITNAME" val="IF function Movie2_VF102465484现在将光标移动到此单元格的右下角，直到它变成黑色的加号。192533"/>
  <p:tag name="CAPTIONDISPLAYAREA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e7bb3508-7d7d-4073-9b6f-82557408bcaf"/>
  <p:tag name="CAPTIONITEMSYSNAME" val="IF function Movie2_VF102465484然后，双击鼠标即可复制公式。现在，我将进行一个小测试，确保公式工作正常。192633199767"/>
  <p:tag name="BOOKMARKENTRYNAME" val="IF function Movie2_VF102465484然后，双击鼠标即可复制公式。现在，我将进行一个小测试，确保公式工作正常。192633"/>
  <p:tag name="BOOKMARKEXITNAME" val="IF function Movie2_VF102465484然后，双击鼠标即可复制公式。现在，我将进行一个小测试，确保公式工作正常。199767"/>
  <p:tag name="CAPTIONDISPLAYAREA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57c1cc0e-14ab-40b4-9e44-4a7abb045a4b"/>
  <p:tag name="CAPTIONITEMSYSNAME" val="IF function Movie2_VF102465484此单元格中的薪金￥35,979大于199867208767"/>
  <p:tag name="BOOKMARKENTRYNAME" val="IF function Movie2_VF102465484此单元格中的薪金￥35,979大于199867"/>
  <p:tag name="BOOKMARKEXITNAME" val="IF function Movie2_VF102465484此单元格中的薪金￥35,979大于208767"/>
  <p:tag name="CAPTIONDISPLAYAREA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0942dfca-989b-475a-984a-3a29b357818b"/>
  <p:tag name="CAPTIONITEMSYSNAME" val="IF function Movie2_VF102465484键入=.06乘以单元格208867214067"/>
  <p:tag name="BOOKMARKENTRYNAME" val="IF function Movie2_VF102465484键入=.06乘以单元格208867"/>
  <p:tag name="BOOKMARKEXITNAME" val="IF function Movie2_VF102465484键入=.06乘以单元格214067"/>
  <p:tag name="CAPTIONDISPLAYAREA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b94bec8-95a1-4ca1-ba0b-2b7604f31fbc"/>
  <p:tag name="CAPTIONINTERNALID" val="97c1bd32-6159-46e5-bbde-daa30e88e155"/>
  <p:tag name="CAPTIONITEMSYSNAME" val="If Function Movie1_VF102465479不超过100就表示在预算范围内。3746740600"/>
  <p:tag name="BOOKMARKENTRYNAME" val="If Function Movie1_VF102465479不超过100就表示在预算范围内。37467"/>
  <p:tag name="BOOKMARKEXITNAME" val="If Function Movie1_VF102465479不超过100就表示在预算范围内。40600"/>
  <p:tag name="CAPTIONDISPLAYAREA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87e2e373-21bb-48b5-84fc-a8f36843d42c"/>
  <p:tag name="CAPTIONITEMSYSNAME" val="IF function Movie2_VF102465484我们得到相同的结果￥2,158.74。而此单元格中的薪金小于￥25,000，扣减率应为214167224567"/>
  <p:tag name="BOOKMARKENTRYNAME" val="IF function Movie2_VF102465484我们得到相同的结果￥2,158.74。而此单元格中的薪金小于￥25,000，扣减率应为214167"/>
  <p:tag name="BOOKMARKEXITNAME" val="IF function Movie2_VF102465484我们得到相同的结果￥2,158.74。而此单元格中的薪金小于￥25,000，扣减率应为224567"/>
  <p:tag name="CAPTIONDISPLAYAREA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78800e35-1dd1-4e55-933f-5c7b55991d90"/>
  <p:tag name="CAPTIONITEMSYSNAME" val="IF function Movie2_VF102465484键入公式=.05乘以单元格224667230633"/>
  <p:tag name="BOOKMARKENTRYNAME" val="IF function Movie2_VF102465484键入公式=.05乘以单元格224667"/>
  <p:tag name="BOOKMARKEXITNAME" val="IF function Movie2_VF102465484键入公式=.05乘以单元格230633"/>
  <p:tag name="CAPTIONDISPLAYAREA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66e70cf4-4189-4f55-9bfa-f838f16687dc"/>
  <p:tag name="CAPTIONITEMSYSNAME" val="IF function Movie2_VF102465484我们同样得到结果￥1,249.95，这表明公式正确无误。230733237200"/>
  <p:tag name="BOOKMARKENTRYNAME" val="IF function Movie2_VF102465484我们同样得到结果￥1,249.95，这表明公式正确无误。230733"/>
  <p:tag name="BOOKMARKEXITNAME" val="IF function Movie2_VF102465484我们同样得到结果￥1,249.95，这表明公式正确无误。237200"/>
  <p:tag name="CAPTIONDISPLAYAREA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a2424ed3-55c7-433c-9e5d-6965dd5df075"/>
  <p:tag name="CAPTIONITEMSYSNAME" val="IF function Movie2_VF102465484我再次键入公式：B6乘以IF237300244067"/>
  <p:tag name="BOOKMARKENTRYNAME" val="IF function Movie2_VF102465484我再次键入公式：B6乘以IF237300"/>
  <p:tag name="BOOKMARKEXITNAME" val="IF function Movie2_VF102465484我再次键入公式：B6乘以IF244067"/>
  <p:tag name="CAPTIONDISPLAYAREA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37e1c82-9978-44aa-9592-f65e5fbc07cf"/>
  <p:tag name="CAPTIONINTERNALID" val="2b458b4e-d133-4c34-ae8a-9298ff04d9b4"/>
  <p:tag name="CAPTIONITEMSYSNAME" val="IF function Movie2_VF102465484键入B2乘以244167250400"/>
  <p:tag name="BOOKMARKENTRYNAME" val="IF function Movie2_VF102465484键入B2乘以244167"/>
  <p:tag name="BOOKMARKEXITNAME" val="IF function Movie2_VF102465484键入B2乘以250400"/>
  <p:tag name="CAPTIONDISPLAYAREA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177E5D11-409D-4AD9-B73E-3B86CF611117}"/>
  <p:tag name="CAPTIONID" val="7a4201f7-7075-4f91-9b57-777ebb7ce86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47503088-a91b-4297-9fd8-ed229abe7b39"/>
  <p:tag name="CAPTIONITEMSYSNAME" val="IF FUnction Movie3_VF102465516可以在公式中使用多个函数：52007500"/>
  <p:tag name="BOOKMARKENTRYNAME" val="IF FUnction Movie3_VF102465516可以在公式中使用多个函数：5200"/>
  <p:tag name="BOOKMARKEXITNAME" val="IF FUnction Movie3_VF102465516可以在公式中使用多个函数：7500"/>
  <p:tag name="CAPTIONDISPLAYAREA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32f1e81b-6f69-4bc2-89bb-d93eaba07e74"/>
  <p:tag name="CAPTIONITEMSYSNAME" val="IF FUnction Movie3_VF102465516这称为嵌套。您可以将一个函数放在另一个函数中。760012433"/>
  <p:tag name="BOOKMARKENTRYNAME" val="IF FUnction Movie3_VF102465516这称为嵌套。您可以将一个函数放在另一个函数中。7600"/>
  <p:tag name="BOOKMARKEXITNAME" val="IF FUnction Movie3_VF102465516这称为嵌套。您可以将一个函数放在另一个函数中。12433"/>
  <p:tag name="CAPTIONDISPLAYAREA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c5b5205b-c946-4f73-9681-116804406b1b"/>
  <p:tag name="CAPTIONITEMSYSNAME" val="IF FUnction Movie3_VF102465516嵌套的IF函数会增加可能的结果的数量。1253316800"/>
  <p:tag name="BOOKMARKENTRYNAME" val="IF FUnction Movie3_VF102465516嵌套的IF函数会增加可能的结果的数量。12533"/>
  <p:tag name="BOOKMARKEXITNAME" val="IF FUnction Movie3_VF102465516嵌套的IF函数会增加可能的结果的数量。16800"/>
  <p:tag name="CAPTIONDISPLAYAREA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4201f7-7075-4f91-9b57-777ebb7ce864"/>
  <p:tag name="CAPTIONINTERNALID" val="49023efa-360e-418a-ac4b-0d1956950db6"/>
  <p:tag name="CAPTIONITEMSYSNAME" val="IF FUnction Movie3_VF102465516例如，到现在为止，您已经看到了两个结果：ture和false。1690021600"/>
  <p:tag name="BOOKMARKENTRYNAME" val="IF FUnction Movie3_VF102465516例如，到现在为止，您已经看到了两个结果：ture和false。16900"/>
  <p:tag name="BOOKMARKEXITNAME" val="IF FUnction Movie3_VF102465516例如，到现在为止，您已经看到了两个结果：ture和false。21600"/>
  <p:tag name="CAPTIONDISPLAYAREA" val="False"/>
</p:tagLst>
</file>

<file path=ppt/theme/theme1.xml><?xml version="1.0" encoding="utf-8"?>
<a:theme xmlns:a="http://schemas.openxmlformats.org/drawingml/2006/main" name="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>
  <documentManagement>
    <APDescription xmlns="4873beb7-5857-4685-be1f-d57550cc96cc" xsi:nil="true"/>
    <AssetExpire xmlns="4873beb7-5857-4685-be1f-d57550cc96cc">2029-05-12T07:00:00+00:00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IntlLangReview xmlns="4873beb7-5857-4685-be1f-d57550cc96cc" xsi:nil="true"/>
    <LocLastLocAttemptVersionLookup xmlns="4873beb7-5857-4685-be1f-d57550cc96cc">676814</LocLastLocAttemptVersionLookup>
    <LocLastLocAttemptVersionTypeLookup xmlns="4873beb7-5857-4685-be1f-d57550cc96cc" xsi:nil="true"/>
    <PolicheckWords xmlns="4873beb7-5857-4685-be1f-d57550cc96cc" xsi:nil="true"/>
    <SubmitterId xmlns="4873beb7-5857-4685-be1f-d57550cc96cc" xsi:nil="true"/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2011-10-13T19:48:00+00:00</AssetStart>
    <MarketSpecific xmlns="4873beb7-5857-4685-be1f-d57550cc96cc">false</MarketSpecific>
    <LocMarketGroupTiers xmlns="4873beb7-5857-4685-be1f-d57550cc96cc" xsi:nil="true"/>
    <PublishStatusLookup xmlns="4873beb7-5857-4685-be1f-d57550cc96cc">
      <Value>1283985</Value>
    </PublishStatusLookup>
    <APAuthor xmlns="4873beb7-5857-4685-be1f-d57550cc96cc">
      <UserInfo>
        <DisplayName>REDMOND\v-jemuth</DisplayName>
        <AccountId>1955</AccountId>
        <AccountType/>
      </UserInfo>
    </APAuthor>
    <IntlLangReviewer xmlns="4873beb7-5857-4685-be1f-d57550cc96cc" xsi:nil="true"/>
    <LocOverallPreviewStatusLookup xmlns="4873beb7-5857-4685-be1f-d57550cc96cc" xsi:nil="true"/>
    <LocOverallPublishStatusLookup xmlns="4873beb7-5857-4685-be1f-d57550cc96cc" xsi:nil="true"/>
    <CSXSubmissionDate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Manager xmlns="4873beb7-5857-4685-be1f-d57550cc96cc" xsi:nil="true"/>
    <NumericId xmlns="4873beb7-5857-4685-be1f-d57550cc96cc">102760292</NumericId>
    <ParentAssetId xmlns="4873beb7-5857-4685-be1f-d57550cc96cc" xsi:nil="true"/>
    <OriginalSourceMarket xmlns="4873beb7-5857-4685-be1f-d57550cc96cc" xsi:nil="true"/>
    <EditorialTags xmlns="4873beb7-5857-4685-be1f-d57550cc96cc" xsi:nil="true"/>
    <LocComments xmlns="4873beb7-5857-4685-be1f-d57550cc96cc">Intl_Localizable</LocComments>
    <LocProcessedForMarketsLookup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MachineTranslated xmlns="4873beb7-5857-4685-be1f-d57550cc96cc">false</MachineTranslated>
    <OutputCachingOn xmlns="4873beb7-5857-4685-be1f-d57550cc96cc">false</OutputCachingOn>
    <IsSearchable xmlns="4873beb7-5857-4685-be1f-d57550cc96cc">true</IsSearchable>
    <ContentItem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ApplicationCode xmlns="4873beb7-5857-4685-be1f-d57550cc96cc"/>
    <LastModifiedDateTime xmlns="4873beb7-5857-4685-be1f-d57550cc96cc" xsi:nil="true"/>
    <LegacyData xmlns="4873beb7-5857-4685-be1f-d57550cc96cc" xsi:nil="true"/>
    <LocManualTestRequired xmlns="4873beb7-5857-4685-be1f-d57550cc96cc">false</LocManualTestRequired>
    <LocProcessedForHandoffsLookup xmlns="4873beb7-5857-4685-be1f-d57550cc96cc" xsi:nil="true"/>
    <CSXHash xmlns="4873beb7-5857-4685-be1f-d57550cc96cc" xsi:nil="true"/>
    <DirectSourceMarket xmlns="4873beb7-5857-4685-be1f-d57550cc96cc" xsi:nil="true"/>
    <PlannedPubDate xmlns="4873beb7-5857-4685-be1f-d57550cc96cc" xsi:nil="true"/>
    <CSXSubmissionMarket xmlns="4873beb7-5857-4685-be1f-d57550cc96cc" xsi:nil="true"/>
    <Downloads xmlns="4873beb7-5857-4685-be1f-d57550cc96cc">0</Downloads>
    <LocOverallHandbackStatusLookup xmlns="4873beb7-5857-4685-be1f-d57550cc96cc" xsi:nil="true"/>
    <ArtSampleDocs xmlns="4873beb7-5857-4685-be1f-d57550cc96cc" xsi:nil="true"/>
    <TrustLevel xmlns="4873beb7-5857-4685-be1f-d57550cc96cc">1 Microsoft Managed Content</TrustLevel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imesCloned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Provider xmlns="4873beb7-5857-4685-be1f-d57550cc96cc" xsi:nil="true"/>
    <UACurrentWords xmlns="4873beb7-5857-4685-be1f-d57550cc96cc" xsi:nil="true"/>
    <Applications xmlns="4873beb7-5857-4685-be1f-d57550cc96cc">
      <Value>405</Value>
    </Applications>
    <AssetId xmlns="4873beb7-5857-4685-be1f-d57550cc96cc">AF102760292</AssetId>
    <OOCacheId xmlns="4873beb7-5857-4685-be1f-d57550cc96cc" xsi:nil="true"/>
    <IsDeleted xmlns="4873beb7-5857-4685-be1f-d57550cc96cc">false</IsDeleted>
    <PublishTargets xmlns="4873beb7-5857-4685-be1f-d57550cc96cc">OfficeOnline</PublishTargets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Milestone xmlns="4873beb7-5857-4685-be1f-d57550cc96cc" xsi:nil="true"/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  <ApprovalStatus xmlns="4873beb7-5857-4685-be1f-d57550cc96cc">InProgress</ApprovalStatus>
    <BlockPublish xmlns="4873beb7-5857-4685-be1f-d57550cc96cc">false</BlockPublish>
    <APEditor xmlns="4873beb7-5857-4685-be1f-d57550cc96cc">
      <UserInfo>
        <DisplayName/>
        <AccountId xsi:nil="true"/>
        <AccountType/>
      </UserInfo>
    </APEditor>
    <Size xmlns="4873beb7-5857-4685-be1f-d57550cc96cc">18579</Size>
    <ClipArtFilename xmlns="4873beb7-5857-4685-be1f-d57550cc96cc" xsi:nil="true"/>
    <AcquiredFrom xmlns="4873beb7-5857-4685-be1f-d57550cc96cc">Internal MS</AcquiredFrom>
    <FriendlyTitle xmlns="4873beb7-5857-4685-be1f-d57550cc96cc" xsi:nil="true"/>
    <DSATActionTaken xmlns="4873beb7-5857-4685-be1f-d57550cc96cc" xsi:nil="true"/>
    <ApprovalLog xmlns="4873beb7-5857-4685-be1f-d57550cc96cc" xsi:nil="true"/>
    <AssetType xmlns="4873beb7-5857-4685-be1f-d57550cc96cc">NA</AssetType>
    <HandoffToMSDN xmlns="4873beb7-5857-4685-be1f-d57550cc96cc" xsi:nil="true"/>
    <CategoryTagsTaxHTField11 xmlns="4873beb7-5857-4685-be1f-d57550cc96cc">
      <Terms xmlns="http://schemas.microsoft.com/office/infopath/2007/PartnerControls"/>
    </CategoryTagsTaxHTField11>
    <AppVerPrimary xmlns="4873beb7-5857-4685-be1f-d57550cc96cc" xsi:nil="true"/>
    <HiddenCategoryTagsTaxHTField0 xmlns="4873beb7-5857-4685-be1f-d57550cc96cc">
      <Terms xmlns="http://schemas.microsoft.com/office/infopath/2007/PartnerControls"/>
    </HiddenCategoryTagsTaxHTField0>
    <AuthorGroup xmlns="4873beb7-5857-4685-be1f-d57550cc96cc" xsi:nil="true"/>
    <VoteCount xmlns="4873beb7-5857-4685-be1f-d57550cc96cc" xsi:nil="true"/>
    <FeedAppVer xmlns="4873beb7-5857-4685-be1f-d57550cc96cc"/>
    <LastHandOff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PArbitraryFile" ma:contentTypeID="0x0101006EDDDB5EE6D98C44930B742096920B30020100945995BAC74E6347BD6C979F46C6273B" ma:contentTypeVersion="72" ma:contentTypeDescription="Create a new document." ma:contentTypeScope="" ma:versionID="606125c2eb0e5f60f9f71e0eb027940a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5622fd733753bf056003579fb670621a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Size"/>
                <xsd:element ref="ns2:AcquiredFrom" minOccurs="0"/>
                <xsd:element ref="ns2:UACurrentWords" minOccurs="0"/>
                <xsd:element ref="ns2:ApplicationCode" minOccurs="0"/>
                <xsd:element ref="ns2:ApplicationId" minOccurs="0"/>
                <xsd:element ref="ns2:Applications" minOccurs="0"/>
                <xsd:element ref="ns2:ApprovalLog" minOccurs="0"/>
                <xsd:element ref="ns2:ApprovalStatus" minOccurs="0"/>
                <xsd:element ref="ns2:FeedAppVer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uthorGroup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CategoryTagsTaxHTField11" minOccurs="0"/>
                <xsd:element ref="ns2:ClipArtFilename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FeatureTagsTaxHTField0" minOccurs="0"/>
                <xsd:element ref="ns2:FriendlyTitle" minOccurs="0"/>
                <xsd:element ref="ns2:HandoffToMSDN" minOccurs="0"/>
                <xsd:element ref="ns2:HiddenCategoryTagsTaxHTField0" minOccurs="0"/>
                <xsd:element ref="ns2:InProjectListLookup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HandOff" minOccurs="0"/>
                <xsd:element ref="ns2:LastModifiedDateTime" minOccurs="0"/>
                <xsd:element ref="ns2:LastCompleteVersionLookup" minOccurs="0"/>
                <xsd:element ref="ns2:LastPreviewAttemptDateLookup" minOccurs="0"/>
                <xsd:element ref="ns2:LastPreviewedByLookup" minOccurs="0"/>
                <xsd:element ref="ns2:LastPreviewErrorLookup" minOccurs="0"/>
                <xsd:element ref="ns2:LastPreviewResultLookup" minOccurs="0"/>
                <xsd:element ref="ns2:LastPreviewTimeLookup" minOccurs="0"/>
                <xsd:element ref="ns2:LastPreviewVersionLookup" minOccurs="0"/>
                <xsd:element ref="ns2:LastPublishAttemptDateLookup" minOccurs="0"/>
                <xsd:element ref="ns2:LastPublishedByLookup" minOccurs="0"/>
                <xsd:element ref="ns2:LastPublishErrorLookup" minOccurs="0"/>
                <xsd:element ref="ns2:LastPublishResultLookup" minOccurs="0"/>
                <xsd:element ref="ns2:LastPublishTimeLookup" minOccurs="0"/>
                <xsd:element ref="ns2:LastPublishVersionLookup" minOccurs="0"/>
                <xsd:element ref="ns2:LegacyData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ModificationsAwaitingManualResolutionLookup" minOccurs="0"/>
                <xsd:element ref="ns2:NumericId" minOccurs="0"/>
                <xsd:element ref="ns2:NumOfRatingsLookup" minOccurs="0"/>
                <xsd:element ref="ns2:OOCacheId" minOccurs="0"/>
                <xsd:element ref="ns2:OriginAsset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AppVerPrimary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Size" ma:index="1" ma:displayName="Size of File" ma:internalName="Size" ma:readOnly="false">
      <xsd:simpleType>
        <xsd:restriction base="dms:Text"/>
      </xsd:simpleType>
    </xsd:element>
    <xsd:element name="AcquiredFrom" ma:index="2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3" nillable="true" ma:displayName="Actual Word Count" ma:default="" ma:internalName="UACurrentWords" ma:readOnly="false">
      <xsd:simpleType>
        <xsd:restriction base="dms:Unknown"/>
      </xsd:simpleType>
    </xsd:element>
    <xsd:element name="ApplicationCode" ma:index="4" nillable="true" ma:displayName="Application Code" ma:list="{3B69E247-3408-4B27-BC34-375E2E9451F9}" ma:internalName="ApplicationCode" ma:readOnly="true" ma:showField="AppVerCod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licationId" ma:index="5" nillable="true" ma:displayName="Application ID" ma:list="{3B69E247-3408-4B27-BC34-375E2E9451F9}" ma:internalName="ApplicationId" ma:readOnly="true" ma:showField="AssetId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lications" ma:index="6" nillable="true" ma:displayName="Applications (With Version)" ma:default="" ma:description="Applications this asset is associated with" ma:list="{3B69E247-3408-4B27-BC34-375E2E9451F9}" ma:internalName="Applications" ma:readOnly="false" ma:showField="Titl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rovalLog" ma:index="7" nillable="true" ma:displayName="Approval Log" ma:default="" ma:internalName="ApprovalLog" ma:readOnly="false">
      <xsd:simpleType>
        <xsd:restriction base="dms:Note"/>
      </xsd:simpleType>
    </xsd:element>
    <xsd:element name="ApprovalStatus" ma:index="8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FeedAppVer" ma:index="9" nillable="true" ma:displayName="AppVer" ma:hidden="true" ma:list="{3B69E247-3408-4B27-BC34-375E2E9451F9}" ma:internalName="FeedAppVer" ma:readOnly="false" ma:showField="AppVerForLookup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ssetStart" ma:index="10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11" nillable="true" ma:displayName="Asset End Date" ma:default="2029-05-12T07:00:00Z" ma:format="DateTime" ma:internalName="AssetExpire" ma:readOnly="false">
      <xsd:simpleType>
        <xsd:restriction base="dms:DateTime"/>
      </xsd:simpleType>
    </xsd:element>
    <xsd:element name="AssetId" ma:index="12" nillable="true" ma:displayName="Asset ID" ma:indexed="true" ma:internalName="AssetId" ma:readOnly="false">
      <xsd:simpleType>
        <xsd:restriction base="dms:Text"/>
      </xsd:simpleType>
    </xsd:element>
    <xsd:element name="IsSearchable" ma:index="13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4" nillable="true" ma:displayName="Asset Type" ma:internalName="AssetType" ma:readOnly="false">
      <xsd:simpleType>
        <xsd:restriction base="dms:Unknown"/>
      </xsd:simpleType>
    </xsd:element>
    <xsd:element name="APAuthor" ma:index="15" nillable="true" ma:displayName="Author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uthorGroup" ma:index="16" nillable="true" ma:displayName="Author Group" ma:default="" ma:internalName="AuthorGroup" ma:readOnly="false">
      <xsd:simpleType>
        <xsd:restriction base="dms:Choice">
          <xsd:enumeration value="AWSUA"/>
          <xsd:enumeration value="ITProUA"/>
          <xsd:enumeration value="PMG"/>
          <xsd:enumeration value="Partner UA"/>
          <xsd:enumeration value="Acquired"/>
          <xsd:enumeration value="BCM"/>
          <xsd:enumeration value="MSC"/>
          <xsd:enumeration value="Intl Site Management"/>
          <xsd:enumeration value="Other"/>
        </xsd:restriction>
      </xsd:simpleType>
    </xsd:element>
    <xsd:element name="AverageRating" ma:index="17" nillable="true" ma:displayName="Average Rating" ma:internalName="AverageRating" ma:readOnly="false">
      <xsd:simpleType>
        <xsd:restriction base="dms:Text"/>
      </xsd:simpleType>
    </xsd:element>
    <xsd:element name="BlockPublish" ma:index="18" nillable="true" ma:displayName="Block from Publishing?" ma:internalName="BlockPublish" ma:readOnly="false">
      <xsd:simpleType>
        <xsd:restriction base="dms:Boolean"/>
      </xsd:simpleType>
    </xsd:element>
    <xsd:element name="BugNumber" ma:index="19" nillable="true" ma:displayName="Bug Number" ma:default="" ma:internalName="BugNumber" ma:readOnly="false">
      <xsd:simpleType>
        <xsd:restriction base="dms:Text"/>
      </xsd:simpleType>
    </xsd:element>
    <xsd:element name="CampaignTagsTaxHTField0" ma:index="21" nillable="true" ma:taxonomy="true" ma:internalName="CampaignTagsTaxHTField0" ma:taxonomyFieldName="CampaignTags" ma:displayName="Campaigns" ma:readOnly="false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tegoryTagsTaxHTField11" ma:index="23" nillable="true" ma:taxonomy="true" ma:internalName="CategoryTagsTaxHTField11" ma:taxonomyFieldName="CategoryTags" ma:displayName="Category Tags" ma:readOnly="false" ma:fieldId="{24797cbb-132b-4ad7-b1f7-0c1bcff0c38a}" ma:taxonomyMulti="true" ma:sspId="8f79753a-75d3-41f5-8ca3-40b843941b4f" ma:termSetId="52678d52-26de-467b-a7b9-d4d1c4c8b2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lipArtFilename" ma:index="24" nillable="true" ma:displayName="Clip Art Name" ma:internalName="ClipArtFilename" ma:readOnly="false">
      <xsd:simpleType>
        <xsd:restriction base="dms:Text"/>
      </xsd:simpleType>
    </xsd:element>
    <xsd:element name="ContentItem" ma:index="25" nillable="true" ma:displayName="Content Item" ma:hidden="true" ma:internalName="ContentItem" ma:readOnly="false">
      <xsd:simpleType>
        <xsd:restriction base="dms:Unknown"/>
      </xsd:simpleType>
    </xsd:element>
    <xsd:element name="CrawlForDependencies" ma:index="27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30" nillable="true" ma:displayName="CSX Hash" ma:internalName="CSXHash" ma:readOnly="false">
      <xsd:simpleType>
        <xsd:restriction base="dms:Text"/>
      </xsd:simpleType>
    </xsd:element>
    <xsd:element name="CSXSubmissionMarket" ma:index="31" nillable="true" ma:displayName="CSX Submission Market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32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33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4" nillable="true" ma:displayName="Deleted?" ma:default="0" ma:internalName="IsDeleted" ma:readOnly="false">
      <xsd:simpleType>
        <xsd:restriction base="dms:Boolean"/>
      </xsd:simpleType>
    </xsd:element>
    <xsd:element name="APDescription" ma:index="35" nillable="true" ma:displayName="Description" ma:default="" ma:internalName="APDescription">
      <xsd:simpleType>
        <xsd:restriction base="dms:Note"/>
      </xsd:simpleType>
    </xsd:element>
    <xsd:element name="DirectSourceMarket" ma:index="36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7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8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9" nillable="true" ma:displayName="Editor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40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41" nillable="true" ma:displayName="Editorial Tags" ma:internalName="EditorialTags" ma:readOnly="false">
      <xsd:simpleType>
        <xsd:restriction base="dms:Unknown"/>
      </xsd:simpleType>
    </xsd:element>
    <xsd:element name="FeatureTagsTaxHTField0" ma:index="43" nillable="true" ma:taxonomy="true" ma:internalName="FeatureTagsTaxHTField0" ma:taxonomyFieldName="FeatureTags" ma:displayName="Features" ma:readOnly="false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riendlyTitle" ma:index="44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HandoffToMSDN" ma:index="45" nillable="true" ma:displayName="Handoff To MSDN Date" ma:internalName="HandoffToMSDN" ma:readOnly="false">
      <xsd:simpleType>
        <xsd:restriction base="dms:DateTime"/>
      </xsd:simpleType>
    </xsd:element>
    <xsd:element name="HiddenCategoryTagsTaxHTField0" ma:index="47" nillable="true" ma:taxonomy="true" ma:internalName="HiddenCategoryTagsTaxHTField0" ma:taxonomyFieldName="HiddenCategoryTags" ma:displayName="HiddenCategoryTags" ma:fieldId="{50ad4411-6c46-40b6-a719-09bfd72caf6b}" ma:taxonomyMulti="true" ma:sspId="8f79753a-75d3-41f5-8ca3-40b843941b4f" ma:termSetId="db61d45c-64f2-4e37-a8e3-d5adce206e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ProjectListLookup" ma:index="48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ternalTagsTaxHTField0" ma:index="50" nillable="true" ma:taxonomy="true" ma:internalName="InternalTagsTaxHTField0" ma:taxonomyFieldName="InternalTags" ma:displayName="Internal Tags" ma:readOnly="false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51" nillable="true" ma:displayName="Intl Lang QA Review Required?" ma:internalName="IntlLangReview" ma:readOnly="false">
      <xsd:simpleType>
        <xsd:restriction base="dms:Boolean"/>
      </xsd:simpleType>
    </xsd:element>
    <xsd:element name="IntlLangReviewer" ma:index="52" nillable="true" ma:displayName="Intl Lang QA Reviewer" ma:internalName="IntlLangReviewer" ma:readOnly="false">
      <xsd:simpleType>
        <xsd:restriction base="dms:Text"/>
      </xsd:simpleType>
    </xsd:element>
    <xsd:element name="MarketSpecific" ma:index="53" nillable="true" ma:displayName="Is Market Specific?" ma:internalName="MarketSpecific" ma:readOnly="false">
      <xsd:simpleType>
        <xsd:restriction base="dms:Boolean"/>
      </xsd:simpleType>
    </xsd:element>
    <xsd:element name="LastHandOff" ma:index="54" nillable="true" ma:displayName="Last Hand-off" ma:internalName="LastHandOff" ma:readOnly="false">
      <xsd:simpleType>
        <xsd:restriction base="dms:DateTime"/>
      </xsd:simpleType>
    </xsd:element>
    <xsd:element name="LastModifiedDateTime" ma:index="55" nillable="true" ma:displayName="Last Modified Date" ma:internalName="LastModifiedDateTime" ma:readOnly="false">
      <xsd:simpleType>
        <xsd:restriction base="dms:DateTime"/>
      </xsd:simpleType>
    </xsd:element>
    <xsd:element name="LastCompleteVersionLookup" ma:index="56" nillable="true" ma:displayName="LastCompleteVersionLookup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PreviewAttemptDateLookup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PreviewedByLookup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rrorLookup" ma:index="59" nillable="true" ma:displayName="LastPreviewErrorLookup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60" nillable="true" ma:displayName="LastPreviewResultLookup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61" nillable="true" ma:displayName="LastPreviewTimeLookup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2" nillable="true" ma:displayName="LastPreviewVersionLookup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PublishAttemptDateLookup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PublishedByLookup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5" nillable="true" ma:displayName="LastPublishErrorLookup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6" nillable="true" ma:displayName="LastPublishResultLookup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7" nillable="true" ma:displayName="LastPublishTimeLookup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8" nillable="true" ma:displayName="LastPublishVersionLookup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egacyData" ma:index="69" nillable="true" ma:displayName="Legacy Data" ma:description="Legacy Data" ma:internalName="LegacyData" ma:readOnly="false">
      <xsd:simpleType>
        <xsd:restriction base="dms:Note"/>
      </xsd:simpleType>
    </xsd:element>
    <xsd:element name="LocComments" ma:index="70" nillable="true" ma:displayName="Loc Approval Comments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list="{7DD1DCEC-E449-43D3-891F-7DC62F62AD21}" ma:internalName="LocLastLocAttemptVersionTypeLookup" ma:readOnly="fals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internalName="LocManualTestRequired" ma:readOnly="false">
      <xsd:simpleType>
        <xsd:restriction base="dms:Boolean"/>
      </xsd:simpleType>
    </xsd:element>
    <xsd:element name="LocMarketGroupTiers" ma:index="74" nillable="true" ma:displayName="Loc Market Group Tiers" ma:internalName="LocMarketGroupTiers" ma:readOnly="false">
      <xsd:simpleType>
        <xsd:restriction base="dms:Unknown"/>
      </xsd:simpleType>
    </xsd:element>
    <xsd:element name="LocNewPublishedVersionLookup" ma:index="75" nillable="true" ma:displayName="Loc New Published Version Lookup" ma:list="{7DD1DCEC-E449-43D3-891F-7DC62F62AD21}" ma:internalName="LocNewPublishedVersionLookup" ma:readOnly="fals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list="{7DD1DCEC-E449-43D3-891F-7DC62F62AD21}" ma:internalName="LocOverallHandbackStatusLookup" ma:readOnly="fals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list="{7DD1DCEC-E449-43D3-891F-7DC62F62AD21}" ma:internalName="LocOverallLocStatusLookup" ma:readOnly="fals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list="{7DD1DCEC-E449-43D3-891F-7DC62F62AD21}" ma:internalName="LocOverallPreviewStatusLookup" ma:readOnly="fals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list="{7DD1DCEC-E449-43D3-891F-7DC62F62AD21}" ma:internalName="LocOverallPublishStatusLookup" ma:readOnly="fals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list="{7DD1DCEC-E449-43D3-891F-7DC62F62AD21}" ma:internalName="LocProcessedForHandoffsLookup" ma:readOnly="fals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list="{7DD1DCEC-E449-43D3-891F-7DC62F62AD21}" ma:internalName="LocProcessedForMarketsLookup" ma:readOnly="fals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list="{7DD1DCEC-E449-43D3-891F-7DC62F62AD21}" ma:internalName="LocPublishedDependentAssetsLookup" ma:readOnly="fals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list="{7DD1DCEC-E449-43D3-891F-7DC62F62AD21}" ma:internalName="LocPublishedLinkedAssetsLookup" ma:readOnly="fals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Translated" ma:default="" ma:internalName="MachineTranslated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>
      <xsd:simpleType>
        <xsd:restriction base="dms:Unknown"/>
      </xsd:simpleType>
    </xsd:element>
    <xsd:element name="ModificationsAwaitingManualResolutionLookup" ma:index="92" nillable="true" ma:displayName="ModificationsAwaitingManualResolutionLookup" ma:list="{9E343742-310B-4684-A24C-1D137CB4B230}" ma:internalName="ModificationsAwaitingManualResolutionLookup" ma:readOnly="true" ma:showField="ModificationsAwaitingManualResolut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Lookup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SourceMarket" ma:index="99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0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1" nillable="true" ma:displayName="Parent Asset Id" ma:internalName="ParentAssetId" ma:readOnly="false">
      <xsd:simpleType>
        <xsd:restriction base="dms:Text"/>
      </xsd:simpleType>
    </xsd:element>
    <xsd:element name="PlannedPubDate" ma:index="102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3" nillable="true" ma:displayName="Policheck Words" ma:default="" ma:internalName="PolicheckWords" ma:readOnly="false">
      <xsd:simpleType>
        <xsd:restriction base="dms:Text"/>
      </xsd:simpleType>
    </xsd:element>
    <xsd:element name="AppVerPrimary" ma:index="104" nillable="true" ma:displayName="Primary Application Version" ma:default="" ma:indexed="true" ma:list="{3B69E247-3408-4B27-BC34-375E2E9451F9}" ma:internalName="AppVerPrimary" ma:readOnly="false" ma:showField="Title" ma:web="4873beb7-5857-4685-be1f-d57550cc96cc">
      <xsd:simpleType>
        <xsd:restriction base="dms:Lookup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>
      <xsd:simpleType>
        <xsd:restriction base="dms:Unknown"/>
      </xsd:simpleType>
    </xsd:element>
    <xsd:element name="Providers" ma:index="108" nillable="true" ma:displayName="Providers" ma:internalName="Providers" ma:readOnly="false">
      <xsd:simpleType>
        <xsd:restriction base="dms:Unknown"/>
      </xsd:simpleType>
    </xsd:element>
    <xsd:element name="PublishStatusLookup" ma:index="109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internalName="RecommendationsModifier" ma:readOnly="false">
      <xsd:simpleType>
        <xsd:restriction base="dms:Number"/>
      </xsd:simpleType>
    </xsd:element>
    <xsd:element name="ArtSampleDocs" ma:index="112" nillable="true" ma:displayName="Sample Docs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humbnailAssetId" ma:index="122" nillable="true" ma:displayName="Thumbnail Image Asset" ma:internalName="ThumbnailAssetId" ma:readOnly="false">
      <xsd:simpleType>
        <xsd:restriction base="dms:Text"/>
      </xsd:simpleType>
    </xsd:element>
    <xsd:element name="TimesCloned" ma:index="123" nillable="true" ma:displayName="Times Cloned" ma:internalName="TimesCloned" ma:readOnly="false">
      <xsd:simpleType>
        <xsd:restriction base="dms:Number"/>
      </xsd:simpleType>
    </xsd:element>
    <xsd:element name="TrustLevel" ma:index="125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6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7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28" nillable="true" ma:displayName="UA Notes" ma:default="" ma:internalName="UANotes" ma:readOnly="false">
      <xsd:simpleType>
        <xsd:restriction base="dms:Note"/>
      </xsd:simpleType>
    </xsd:element>
    <xsd:element name="VoteCount" ma:index="129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inOccurs="0" maxOccurs="1" ma:index="12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 7 a 4 2 0 1 f 7 - 7 0 7 5 - 4 f 9 1 - 9 b 5 7 - 7 7 7 e b b 7 c e 8 6 4 < / I d > < C a p t i o n I t e m s > < C a p t i o n I t e m > < I n t e r n a l I d > 4 7 5 0 3 0 8 8 - a 9 1 b - 4 2 9 7 - 9 f d 8 - e d 2 2 9 a b e 7 b 3 9 < / I n t e r n a l I d > < N a m e > I F   F U n c t i o n   M o v i e 3 _ V F 1 0 2 4 6 5 5 1 6 �S�N(WlQ_-NO(uY*N�Qpe�5 2 0 0 7 5 0 0 < / N a m e > < T e x t > �S�N(WlQ_-NO(uY*N�Qpe�< / T e x t > < B o o k M a r k E n t r y N a m e > I F   F U n c t i o n   M o v i e 3 _ V F 1 0 2 4 6 5 5 1 6 �S�N(WlQ_-NO(uY*N�Qpe�5 2 0 0 < / B o o k M a r k E n t r y N a m e > < B o o k M a r k E x i t N a m e > I F   F U n c t i o n   M o v i e 3 _ V F 1 0 2 4 6 5 5 1 6 �S�N(WlQ_-NO(uY*N�Qpe�7 5 0 0 < / B o o k M a r k E x i t N a m e > < B o o k M a r k E n t r y P o s i t i o n > 5 2 0 0 < / B o o k M a r k E n t r y P o s i t i o n > < B o o k M a r k E x i t P o s i t i o n > 7 5 0 0 < / B o o k M a r k E x i t P o s i t i o n > < / C a p t i o n I t e m > < C a p t i o n I t e m > < I n t e r n a l I d > 3 2 f 1 e 8 1 b - 6 f 6 9 - 4 b c 2 - 8 9 b b - d 9 3 e a b a 0 7 e 7 4 < / I n t e r n a l I d > < N a m e > I F   F U n c t i o n   M o v i e 3 _ V F 1 0 2 4 6 5 5 1 6 ُ�y:NL]WY0�`�S�N\ N*N�Qpe>e(W�S N*N�Qpe-N07 6 0 0 1 2 4 3 3 < / N a m e > < T e x t > ُ�y:NL]WY0�`�S�N\ N*N�Qpe>e(W�S N*N�Qpe-N0< / T e x t > < B o o k M a r k E n t r y N a m e > I F   F U n c t i o n   M o v i e 3 _ V F 1 0 2 4 6 5 5 1 6 ُ�y:NL]WY0�`�S�N\ N*N�Qpe>e(W�S N*N�Qpe-N07 6 0 0 < / B o o k M a r k E n t r y N a m e > < B o o k M a r k E x i t N a m e > I F   F U n c t i o n   M o v i e 3 _ V F 1 0 2 4 6 5 5 1 6 ُ�y:NL]WY0�`�S�N\ N*N�Qpe>e(W�S N*N�Qpe-N01 2 4 3 3 < / B o o k M a r k E x i t N a m e > < B o o k M a r k E n t r y P o s i t i o n > 7 6 0 0 < / B o o k M a r k E n t r y P o s i t i o n > < B o o k M a r k E x i t P o s i t i o n > 1 2 4 3 3 < / B o o k M a r k E x i t P o s i t i o n > < / C a p t i o n I t e m > < C a p t i o n I t e m > < I n t e r n a l I d > c 5 b 5 2 0 5 b - c 9 4 6 - 4 f 7 3 - 9 6 8 1 - 1 1 6 8 0 4 4 0 6 b 1 b < / I n t e r n a l I d > < N a m e > I F   F U n c t i o n   M o v i e 3 _ V F 1 0 2 4 6 5 5 1 6 L]WY�vI F �QpeO�X�R�S���v�~�g�vpeϑ01 2 5 3 3 1 6 8 0 0 < / N a m e > < T e x t > L]WY�v  I F   �QpeO�X�R�S���v�~�g�vpeϑ0< / T e x t > < B o o k M a r k E n t r y N a m e > I F   F U n c t i o n   M o v i e 3 _ V F 1 0 2 4 6 5 5 1 6 L]WY�vI F �QpeO�X�R�S���v�~�g�vpeϑ01 2 5 3 3 < / B o o k M a r k E n t r y N a m e > < B o o k M a r k E x i t N a m e > I F   F U n c t i o n   M o v i e 3 _ V F 1 0 2 4 6 5 5 1 6 L]WY�vI F �QpeO�X�R�S���v�~�g�vpeϑ01 6 8 0 0 < / B o o k M a r k E x i t N a m e > < B o o k M a r k E n t r y P o s i t i o n > 1 2 5 3 3 < / B o o k M a r k E n t r y P o s i t i o n > < B o o k M a r k E x i t P o s i t i o n > 1 6 8 0 0 < / B o o k M a r k E x i t P o s i t i o n > < / C a p t i o n I t e m > < C a p t i o n I t e m > < I n t e r n a l I d > 4 9 0 2 3 e f a - 3 6 0 e - 4 1 8 a - a c 4 b - 0 d 1 9 5 6 9 5 0 d b 6 < / I n t e r n a l I d > < N a m e > I F   F U n c t i o n   M o v i e 3 _ V F 1 0 2 4 6 5 5 1 6 �O�Y�0R�s(W:Nbk��`�]�~w0R�N$N*N�~�g�t u r e �Tf a l s e 01 6 9 0 0 2 1 6 0 0 < / N a m e > < T e x t > �O�Y�0R�s(W:Nbk��`�]�~w0R�N$N*N�~�g�t u r e   �T  f a l s e 0< / T e x t > < B o o k M a r k E n t r y N a m e > I F   F U n c t i o n   M o v i e 3 _ V F 1 0 2 4 6 5 5 1 6 �O�Y�0R�s(W:Nbk��`�]�~w0R�N$N*N�~�g�t u r e �Tf a l s e 01 6 9 0 0 < / B o o k M a r k E n t r y N a m e > < B o o k M a r k E x i t N a m e > I F   F U n c t i o n   M o v i e 3 _ V F 1 0 2 4 6 5 5 1 6 �O�Y�0R�s(W:Nbk��`�]�~w0R�N$N*N�~�g�t u r e �Tf a l s e 02 1 6 0 0 < / B o o k M a r k E x i t N a m e > < B o o k M a r k E n t r y P o s i t i o n > 1 6 9 0 0 < / B o o k M a r k E n t r y P o s i t i o n > < B o o k M a r k E x i t P o s i t i o n > 2 1 6 0 0 < / B o o k M a r k E x i t P o s i t i o n > < / C a p t i o n I t e m > < C a p t i o n I t e m > < I n t e r n a l I d > a 3 c 8 d f f f - 6 d 4 3 - 4 f 5 3 - a 9 9 0 - 8 a 4 b a 3 6 f 4 2 2 a < / I n t e r n a l I d > < N a m e > I F   F U n c t i o n   M o v i e 3 _ V F 1 0 2 4 6 5 5 1 6  N�N/e�Q(W���{�Q��S N�N���Q���{��cb�Qz�s:N5 % b2 1 7 0 0 2 8 7 3 3 < / N a m e > < T e x t >  N�N/e�Q(W���{�Q��S N�N���Q���{��cb�Qz�s:N  5 %   b  6 % 0< / T e x t > < B o o k M a r k E n t r y N a m e > I F   F U n c t i o n   M o v i e 3 _ V F 1 0 2 4 6 5 5 1 6  N�N/e�Q(W���{�Q��S N�N���Q���{��cb�Qz�s:N5 % b2 1 7 0 0 < / B o o k M a r k E n t r y N a m e > < B o o k M a r k E x i t N a m e > I F   F U n c t i o n   M o v i e 3 _ V F 1 0 2 4 6 5 5 1 6  N�N/e�Q(W���{�Q��S N�N���Q���{��cb�Qz�s:N5 % b2 8 7 3 3 < / B o o k M a r k E x i t N a m e > < B o o k M a r k E n t r y P o s i t i o n > 2 1 7 0 0 < / B o o k M a r k E n t r y P o s i t i o n > < B o o k M a r k E x i t P o s i t i o n > 2 8 7 3 3 < / B o o k M a r k E x i t P o s i t i o n > < / C a p t i o n I t e m > < C a p t i o n I t e m > < I n t e r n a l I d > 4 9 4 b 9 9 c 8 - 7 d 3 d - 4 b 9 2 - 8 0 a 2 - 3 8 4 a 2 c 6 f 8 1 e 0 < / I n t e r n a l I d > < N a m e > I F   F U n c t i o n   M o v i e 3 _ V F 1 0 2 4 6 5 5 1 6 NǏ(W,g�O-N�b�`o:y	N*N�~�g��N_c0cs^�T�v)R02 8 8 3 3 3 4 1 0 0 < / N a m e > < T e x t > NǏ(W,g�O-N�b�`o:y	N*N�~�g��N_c0cs^�T�v)R0< / T e x t > < B o o k M a r k E n t r y N a m e > I F   F U n c t i o n   M o v i e 3 _ V F 1 0 2 4 6 5 5 1 6 NǏ(W,g�O-N�b�`o:y	N*N�~�g��N_c0cs^�T�v)R02 8 8 3 3 < / B o o k M a r k E n t r y N a m e > < B o o k M a r k E x i t N a m e > I F   F U n c t i o n   M o v i e 3 _ V F 1 0 2 4 6 5 5 1 6 NǏ(W,g�O-N�b�`o:y	N*N�~�g��N_c0cs^�T�v)R03 4 1 0 0 < / B o o k M a r k E x i t N a m e > < B o o k M a r k E n t r y P o s i t i o n > 2 8 8 3 3 < / B o o k M a r k E n t r y P o s i t i o n > < B o o k M a r k E x i t P o s i t i o n > 3 4 1 0 0 < / B o o k M a r k E x i t P o s i t i o n > < / C a p t i o n I t e m > < C a p t i o n I t e m > < I n t e r n a l I d > e 5 1 5 9 a 2 d - 3 2 c 5 - 4 6 a f - 9 6 8 1 - 1 1 b 2 a 7 e d 3 6 d 0 < / I n t e r n a l I d > < N a m e > I F   F U n c t i o n   M o v i e 3 _ V F 1 0 2 4 6 5 5 1 6 :Ndk�b ���(W N*NlQ_-NO(u$N*NI F �Qpe03 4 2 0 0 3 8 0 3 3 < / N a m e > < T e x t > :Ndk�b ���(W N*NlQ_-NO(u$N*N  I F   �Qpe0< / T e x t > < B o o k M a r k E n t r y N a m e > I F   F U n c t i o n   M o v i e 3 _ V F 1 0 2 4 6 5 5 1 6 :Ndk�b ���(W N*NlQ_-NO(u$N*NI F �Qpe03 4 2 0 0 < / B o o k M a r k E n t r y N a m e > < B o o k M a r k E x i t N a m e > I F   F U n c t i o n   M o v i e 3 _ V F 1 0 2 4 6 5 5 1 6 :Ndk�b ���(W N*NlQ_-NO(u$N*NI F �Qpe03 8 0 3 3 < / B o o k M a r k E x i t N a m e > < B o o k M a r k E n t r y P o s i t i o n > 3 4 2 0 0 < / B o o k M a r k E n t r y P o s i t i o n > < B o o k M a r k E x i t P o s i t i o n > 3 8 0 3 3 < / B o o k M a r k E x i t P o s i t i o n > < / C a p t i o n I t e m > < C a p t i o n I t e m > < I n t e r n a l I d > 3 4 9 b f 5 6 c - 3 0 e 2 - 4 8 1 c - a 5 1 3 - f b 7 4 0 7 d f 8 0 8 b < / I n t e r n a l I d > < N a m e > I F   F U n c t i o n   M o v i e 3 _ V F 1 0 2 4 6 5 5 1 6 b _�Y.�eQI{�S0I F �N�S�]�b�S. . . 3 8 1 3 3 4 2 2 3 3 < / N a m e > < T e x t > b _�Y.�eQI{�S0I F   �N�S�]�b�S. . . < / T e x t > < B o o k M a r k E n t r y N a m e > I F   F U n c t i o n   M o v i e 3 _ V F 1 0 2 4 6 5 5 1 6 b _�Y.�eQI{�S0I F �N�S�]�b�S. . . 3 8 1 3 3 < / B o o k M a r k E n t r y N a m e > < B o o k M a r k E x i t N a m e > I F   F U n c t i o n   M o v i e 3 _ V F 1 0 2 4 6 5 5 1 6 b _�Y.�eQI{�S0I F �N�S�]�b�S. . . 4 2 2 3 3 < / B o o k M a r k E x i t N a m e > < B o o k M a r k E n t r y P o s i t i o n > 3 8 1 3 3 < / B o o k M a r k E n t r y P o s i t i o n > < B o o k M a r k E x i t P o s i t i o n > 4 2 2 3 3 < / B o o k M a r k E x i t P o s i t i o n > < / C a p t i o n I t e m > < C a p t i o n I t e m > < I n t e r n a l I d > 6 c b 5 f b 4 0 - b 9 b b - 4 c 1 0 - b 7 6 3 - 3 1 b 8 1 8 0 d 2 f 6 8 < / I n t e r n a l I d > < N a m e > I F   F U n c t i o n   M o v i e 3 _ V F 1 0 2 4 6 5 5 1 6 (W,g�O-N�,{ N*NI F �Qpe-N�v4 2 3 3 3 4 6 1 6 7 < / N a m e > < T e x t > (W,g�O-N�,{ N*N  I F   �Qpe-N�v  l o g i c a l   t e s t   /f�< / T e x t > < B o o k M a r k E n t r y N a m e > I F   F U n c t i o n   M o v i e 3 _ V F 1 0 2 4 6 5 5 1 6 (W,g�O-N�,{ N*NI F �Qpe-N�v4 2 3 3 3 < / B o o k M a r k E n t r y N a m e > < B o o k M a r k E x i t N a m e > I F   F U n c t i o n   M o v i e 3 _ V F 1 0 2 4 6 5 5 1 6 (W,g�O-N�,{ N*NI F �Qpe-N�v4 6 1 6 7 < / B o o k M a r k E x i t N a m e > < B o o k M a r k E n t r y P o s i t i o n > 4 2 3 3 3 < / B o o k M a r k E n t r y P o s i t i o n > < B o o k M a r k E x i t P o s i t i o n > 4 6 1 6 7 < / B o o k M a r k E x i t P o s i t i o n > < / C a p t i o n I t e m > < C a p t i o n I t e m > < I n t e r n a l I d > 0 2 1 0 3 f 0 5 - 3 1 d 5 - 4 8 f f - a a c 8 - 4 a 5 4 1 1 9 f f 0 9 d < / I n t e r n a l I d > < N a m e > I F   F U n c t i o n   M o v i e 3 _ V F 1 0 2 4 6 5 5 1 6 B 1 /f&T\�NB 2 �4 6 2 6 7 4 8 6 0 0 < / N a m e > < T e x t > B 1   /f&T\�N  B 2 �< / T e x t > < B o o k M a r k E n t r y N a m e > I F   F U n c t i o n   M o v i e 3 _ V F 1 0 2 4 6 5 5 1 6 B 1 /f&T\�NB 2 �4 6 2 6 7 < / B o o k M a r k E n t r y N a m e > < B o o k M a r k E x i t N a m e > I F   F U n c t i o n   M o v i e 3 _ V F 1 0 2 4 6 5 5 1 6 B 1 /f&T\�NB 2 �4 8 6 0 0 < / B o o k M a r k E x i t N a m e > < B o o k M a r k E n t r y P o s i t i o n > 4 6 2 6 7 < / B o o k M a r k E n t r y P o s i t i o n > < B o o k M a r k E x i t P o s i t i o n > 4 8 6 0 0 < / B o o k M a r k E x i t P o s i t i o n > < / C a p t i o n I t e m > < C a p t i o n I t e m > < I n t e r n a l I d > 8 3 a e a 0 d 6 - 2 1 6 d - 4 1 5 2 - 8 5 6 5 - e 4 4 e 7 6 4 c d 0 d c < / I n t e r n a l I d > < N a m e > I F   F U n c t i o n   M o v i e 3 _ V F 1 0 2 4 6 5 5 1 6 .�eQ N*N��SegR��l o g i c a l t e s t 4 8 7 0 0 5 3 2 3 3 < / N a m e > < T e x t > .�eQ N*N��SegR��  l o g i c a l   t e s t   �T v a l u e   i f   t r u e  0< / T e x t > < B o o k M a r k E n t r y N a m e > I F   F U n c t i o n   M o v i e 3 _ V F 1 0 2 4 6 5 5 1 6 .�eQ N*N��SegR��l o g i c a l t e s t 4 8 7 0 0 < / B o o k M a r k E n t r y N a m e > < B o o k M a r k E x i t N a m e > I F   F U n c t i o n   M o v i e 3 _ V F 1 0 2 4 6 5 5 1 6 .�eQ N*N��SegR��l o g i c a l t e s t 5 3 2 3 3 < / B o o k M a r k E x i t N a m e > < B o o k M a r k E n t r y P o s i t i o n > 4 8 7 0 0 < / B o o k M a r k E n t r y P o s i t i o n > < B o o k M a r k E x i t P o s i t i o n > 5 3 2 3 3 < / B o o k M a r k E x i t P o s i t i o n > < / C a p t i o n I t e m > < C a p t i o n I t e m > < I n t e r n a l I d > 1 4 0 0 9 e 7 0 - 0 c 4 7 - 4 5 3 d - a 6 2 6 - 7 d d 9 0 1 c 0 5 3 2 b < / I n t e r n a l I d > < N a m e > I F   F U n c t i o n   M o v i e 3 _ V F 1 0 2 4 6 5 5 1 6 �Y�gag�N:Nt u r e �R>f:y �N_c 05 3 3 3 3 5 6 6 0 0 < / N a m e > < T e x t > �Y�gag�N:N  t u r e �R>f:y �N_c 0< / T e x t > < B o o k M a r k E n t r y N a m e > I F   F U n c t i o n   M o v i e 3 _ V F 1 0 2 4 6 5 5 1 6 �Y�gag�N:Nt u r e �R>f:y �N_c 05 3 3 3 3 < / B o o k M a r k E n t r y N a m e > < B o o k M a r k E x i t N a m e > I F   F U n c t i o n   M o v i e 3 _ V F 1 0 2 4 6 5 5 1 6 �Y�gag�N:Nt u r e �R>f:y �N_c 05 6 6 0 0 < / B o o k M a r k E x i t N a m e > < B o o k M a r k E n t r y P o s i t i o n > 5 3 3 3 3 < / B o o k M a r k E n t r y P o s i t i o n > < B o o k M a r k E x i t P o s i t i o n > 5 6 6 0 0 < / B o o k M a r k E x i t P o s i t i o n > < / C a p t i o n I t e m > < C a p t i o n I t e m > < I n t e r n a l I d > 0 b c 3 0 5 1 c - b d 6 1 - 4 9 a e - 9 d c 7 - b 1 b e e 6 7 5 9 a f d < / I n t e r n a l I d > < N a m e > I F   F U n c t i o n   M o v i e 3 _ V F 1 0 2 4 6 5 5 1 6 .�eQ N*N��S�6qT _�Y.�eQ,{�N*NI F ��S05 6 7 0 0 6 1 1 6 7 < / N a m e > < T e x t > .�eQ N*N��S�6qT _�Y.�eQ,{�N*N  I F   ��S0< / T e x t > < B o o k M a r k E n t r y N a m e > I F   F U n c t i o n   M o v i e 3 _ V F 1 0 2 4 6 5 5 1 6 .�eQ N*N��S�6qT _�Y.�eQ,{�N*NI F ��S05 6 7 0 0 < / B o o k M a r k E n t r y N a m e > < B o o k M a r k E x i t N a m e > I F   F U n c t i o n   M o v i e 3 _ V F 1 0 2 4 6 5 5 1 6 .�eQ N*N��S�6qT _�Y.�eQ,{�N*NI F ��S06 1 1 6 7 < / B o o k M a r k E x i t N a m e > < B o o k M a r k E n t r y P o s i t i o n > 5 6 7 0 0 < / B o o k M a r k E n t r y P o s i t i o n > < B o o k M a r k E x i t P o s i t i o n > 6 1 1 6 7 < / B o o k M a r k E x i t P o s i t i o n > < / C a p t i o n I t e m > < C a p t i o n I t e m > < I n t e r n a l I d > e 7 8 9 8 2 1 7 - 1 e 2 6 - 4 5 6 f - 8 9 2 5 - a 0 5 2 a f 4 d 7 a d d < / I n t e r n a l I d > < N a m e > I F   F U n c t i o n   M o v i e 3 _ V F 1 0 2 4 6 5 5 1 6 ���la�(W.�eQ,{�N*NI F ��S�e�6 1 2 6 7 6 4 1 6 7 < / N a m e > < T e x t > ���la�(W.�eQ,{�N*N  I F   ��S�e�< / T e x t > < B o o k M a r k E n t r y N a m e > I F   F U n c t i o n   M o v i e 3 _ V F 1 0 2 4 6 5 5 1 6 ���la�(W.�eQ,{�N*NI F ��S�e�6 1 2 6 7 < / B o o k M a r k E n t r y N a m e > < B o o k M a r k E x i t N a m e > I F   F U n c t i o n   M o v i e 3 _ V F 1 0 2 4 6 5 5 1 6 ���la�(W.�eQ,{�N*NI F ��S�e�6 4 1 6 7 < / B o o k M a r k E x i t N a m e > < B o o k M a r k E n t r y P o s i t i o n > 6 1 2 6 7 < / B o o k M a r k E n t r y P o s i t i o n > < B o o k M a r k E x i t P o s i t i o n > 6 4 1 6 7 < / B o o k M a r k E x i t P o s i t i o n > < / C a p t i o n I t e m > < C a p t i o n I t e m > < I n t e r n a l I d > 4 7 b e 7 3 2 e - 1 e 8 2 - 4 e e 9 - b 1 b e - 9 5 f 5 d 6 0 f 5 7 7 7 < / I n t e r n a l I d > < N a m e > I F   F U n c t i o n   M o v i e 3 _ V F 1 0 2 4 6 5 5 1 6 �[E�
N/f(W(u,{�N*NI F �Qpe�fbc,{ N*N6 4 2 6 7 7 1 6 6 7 < / N a m e > < T e x t > �[E�
N/f(W(u,{�N*N  I F   �Qpe�fbc,{ N*N  I F   �Qpe-N�v v a l u e   i f   f a l s e  �Spe0< / T e x t > < B o o k M a r k E n t r y N a m e > I F   F U n c t i o n   M o v i e 3 _ V F 1 0 2 4 6 5 5 1 6 �[E�
N/f(W(u,{�N*NI F �Qpe�fbc,{ N*N6 4 2 6 7 < / B o o k M a r k E n t r y N a m e > < B o o k M a r k E x i t N a m e > I F   F U n c t i o n   M o v i e 3 _ V F 1 0 2 4 6 5 5 1 6 �[E�
N/f(W(u,{�N*NI F �Qpe�fbc,{ N*N7 1 6 6 7 < / B o o k M a r k E x i t N a m e > < B o o k M a r k E n t r y P o s i t i o n > 6 4 2 6 7 < / B o o k M a r k E n t r y P o s i t i o n > < B o o k M a r k E x i t P o s i t i o n > 7 1 6 6 7 < / B o o k M a r k E x i t P o s i t i o n > < / C a p t i o n I t e m > < C a p t i o n I t e m > < I n t e r n a l I d > 7 5 0 d 3 f 8 e - 2 d 5 4 - 4 b 8 7 - 9 3 9 6 - 2 7 0 0 7 9 e b 7 d 0 4 < / I n t e r n a l I d > < N a m e > I F   F U n c t i o n   M o v i e 3 _ V F 1 0 2 4 6 5 5 1 6 ,{�N*NI F �Qpe-N�v7 1 7 6 7 7 4 5 3 3 < / N a m e > < T e x t > ,{�N*N  I F   �Qpe-N�v  l o g i c a l   t e s t   :N�< / T e x t > < B o o k M a r k E n t r y N a m e > I F   F U n c t i o n   M o v i e 3 _ V F 1 0 2 4 6 5 5 1 6 ,{�N*NI F �Qpe-N�v7 1 7 6 7 < / B o o k M a r k E n t r y N a m e > < B o o k M a r k E x i t N a m e > I F   F U n c t i o n   M o v i e 3 _ V F 1 0 2 4 6 5 5 1 6 ,{�N*NI F �Qpe-N�v7 4 5 3 3 < / B o o k M a r k E x i t N a m e > < B o o k M a r k E n t r y P o s i t i o n > 7 1 7 6 7 < / B o o k M a r k E n t r y P o s i t i o n > < B o o k M a r k E x i t P o s i t i o n > 7 4 5 3 3 < / B o o k M a r k E x i t P o s i t i o n > < / C a p t i o n I t e m > < C a p t i o n I t e m > < I n t e r n a l I d > 5 c 0 2 4 3 e 9 - c a a 2 - 4 7 7 9 - a 4 7 0 - 0 9 6 a d 0 b 0 c 4 d 3 < / I n t e r n a l I d > < N a m e > I F   F U n c t i o n   M o v i e 3 _ V F 1 0 2 4 6 5 5 1 6 B 1 /f&T. . . �[Nw��b�_�N��eQ�b�S. . . 7 4 6 3 3 7 8 4 3 3 < / N a m e > < T e x t > B 1   /f&T. . .   �[Nw��b�_�N��eQ�b�S. . . < / T e x t > < B o o k M a r k E n t r y N a m e > I F   F U n c t i o n   M o v i e 3 _ V F 1 0 2 4 6 5 5 1 6 B 1 /f&T. . . �[Nw��b�_�N��eQ�b�S. . . 7 4 6 3 3 < / B o o k M a r k E n t r y N a m e > < B o o k M a r k E x i t N a m e > I F   F U n c t i o n   M o v i e 3 _ V F 1 0 2 4 6 5 5 1 6 B 1 /f&T. . . �[Nw��b�_�N��eQ�b�S. . . 7 8 4 3 3 < / B o o k M a r k E x i t N a m e > < B o o k M a r k E n t r y P o s i t i o n > 7 4 6 3 3 < / B o o k M a r k E n t r y P o s i t i o n > < B o o k M a r k E x i t P o s i t i o n > 7 8 4 3 3 < / B o o k M a r k E x i t P o s i t i o n > < / C a p t i o n I t e m > < C a p t i o n I t e m > < I n t e r n a l I d > a 0 6 b b 8 7 b - 8 e 9 a - 4 7 5 3 - a 8 1 4 - 2 3 6 8 3 6 9 6 a 6 8 c < / I n t e r n a l I d > < N a m e > I F   F U n c t i o n   M o v i e 3 _ V F 1 0 2 4 6 5 5 1 6 . . . �O!k��eQ�]�b�S. . . B 1 I{�N7 8 5 3 3 8 8 8 0 0 < / N a m e > < T e x t > . . . �O!k��eQ�]�b�S. . .   B 1   I{�N  B 2 ���S�v a l u e   i f   t r u e �sScs^���S�v a l u e   i f   f a l s e �sS�v)R0< / T e x t > < B o o k M a r k E n t r y N a m e > I F   F U n c t i o n   M o v i e 3 _ V F 1 0 2 4 6 5 5 1 6 . . . �O!k��eQ�]�b�S. . . B 1 I{�N7 8 5 3 3 < / B o o k M a r k E n t r y N a m e > < B o o k M a r k E x i t N a m e > I F   F U n c t i o n   M o v i e 3 _ V F 1 0 2 4 6 5 5 1 6 . . . �O!k��eQ�]�b�S. . . B 1 I{�N8 8 8 0 0 < / B o o k M a r k E x i t N a m e > < B o o k M a r k E n t r y P o s i t i o n > 7 8 5 3 3 < / B o o k M a r k E n t r y P o s i t i o n > < B o o k M a r k E x i t P o s i t i o n > 8 8 8 0 0 < / B o o k M a r k E x i t P o s i t i o n > < / C a p t i o n I t e m > < C a p t i o n I t e m > < I n t e r n a l I d > a 1 2 d 2 4 b 4 - 8 2 e e - 4 a 4 0 - 8 3 0 6 - 6 a 7 b 5 4 f 9 9 9 4 0 < / I n t e r n a l I d > < N a m e > I F   F U n c t i o n   M o v i e 3 _ V F 1 0 2 4 6 5 5 1 6 �cNeg.�eQ�S�b�S����la�[/f�~r��v08 8 9 0 0 9 2 1 0 0 < / N a m e > < T e x t > �cNeg.�eQ�S�b�S����la�[/f�~r��v0< / T e x t > < B o o k M a r k E n t r y N a m e > I F   F U n c t i o n   M o v i e 3 _ V F 1 0 2 4 6 5 5 1 6 �cNeg.�eQ�S�b�S����la�[/f�~r��v08 8 9 0 0 < / B o o k M a r k E n t r y N a m e > < B o o k M a r k E x i t N a m e > I F   F U n c t i o n   M o v i e 3 _ V F 1 0 2 4 6 5 5 1 6 �cNeg.�eQ�S�b�S����la�[/f�~r��v09 2 1 0 0 < / B o o k M a r k E x i t N a m e > < B o o k M a r k E n t r y P o s i t i o n > 8 8 9 0 0 < / B o o k M a r k E n t r y P o s i t i o n > < B o o k M a r k E x i t P o s i t i o n > 9 2 1 0 0 < / B o o k M a r k E x i t P o s i t i o n > < / C a p t i o n I t e m > < C a p t i o n I t e m > < I n t e r n a l I d > 4 c b f 8 f 6 9 - 1 d b b - 4 8 b e - a 0 8 5 - 0 7 8 1 d 7 0 c 7 8 9 e < / I n t e r n a l I d > < N a m e > I F   F U n c t i o n   M o v i e 3 _ V F 1 0 2 4 6 5 5 1 6 ُ7hb1\�S�N�wS��ُ/f N*NL]WY�Qpe09 2 2 0 0 9 5 9 6 7 < / N a m e > < T e x t > ُ7hb1\�S�N�wS��ُ/f N*NL]WY�Qpe0< / T e x t > < B o o k M a r k E n t r y N a m e > I F   F U n c t i o n   M o v i e 3 _ V F 1 0 2 4 6 5 5 1 6 ُ7hb1\�S�N�wS��ُ/f N*NL]WY�Qpe09 2 2 0 0 < / B o o k M a r k E n t r y N a m e > < B o o k M a r k E x i t N a m e > I F   F U n c t i o n   M o v i e 3 _ V F 1 0 2 4 6 5 5 1 6 ُ7hb1\�S�N�wS��ُ/f N*NL]WY�Qpe09 5 9 6 7 < / B o o k M a r k E x i t N a m e > < B o o k M a r k E n t r y P o s i t i o n > 9 2 2 0 0 < / B o o k M a r k E n t r y P o s i t i o n > < B o o k M a r k E x i t P o s i t i o n > 9 5 9 6 7 < / B o o k M a r k E x i t P o s i t i o n > < / C a p t i o n I t e m > < C a p t i o n I t e m > < I n t e r n a l I d > 5 0 b 3 e 4 3 1 - 6 7 9 6 - 4 8 7 d - b f 1 e - 7 b e 5 e 5 5 c 2 1 a 2 < / I n t e r n a l I d > < N a m e > I F   F U n c t i o n   M o v i e 3 _ V F 1 0 2 4 6 5 5 1 6 .�eQ�S N*N�b�S�ُ*N�b�S/fўr��v�h�flQ_�[b09 6 0 6 7 1 0 0 4 6 7 < / N a m e > < T e x t > .�eQ�S N*N�b�S�ُ*N�b�S/fўr��v�h�flQ_�[b0< / T e x t > < B o o k M a r k E n t r y N a m e > I F   F U n c t i o n   M o v i e 3 _ V F 1 0 2 4 6 5 5 1 6 .�eQ�S N*N�b�S�ُ*N�b�S/fўr��v�h�flQ_�[b09 6 0 6 7 < / B o o k M a r k E n t r y N a m e > < B o o k M a r k E x i t N a m e > I F   F U n c t i o n   M o v i e 3 _ V F 1 0 2 4 6 5 5 1 6 .�eQ�S N*N�b�S�ُ*N�b�S/fўr��v�h�flQ_�[b01 0 0 4 6 7 < / B o o k M a r k E x i t N a m e > < B o o k M a r k E n t r y P o s i t i o n > 9 6 0 6 7 < / B o o k M a r k E n t r y P o s i t i o n > < B o o k M a r k E x i t P o s i t i o n > 1 0 0 4 6 7 < / B o o k M a r k E x i t P o s i t i o n > < / C a p t i o n I t e m > < C a p t i o n I t e m > < I n t e r n a l I d > 0 5 4 e 2 f 1 8 - 7 6 2 c - 4 9 c e - b 1 c 1 - 9 3 0 3 c 8 3 d 1 1 7 e < / I n t e r n a l I d > < N a m e > I F   F U n c t i o n   M o v i e 3 _ V F 1 0 2 4 6 5 5 1 6 6qT	cE n t e r 01 0 0 5 6 7 1 0 2 4 3 3 < / N a m e > < T e x t > 6qT	c  E n t e r 0< / T e x t > < B o o k M a r k E n t r y N a m e > I F   F U n c t i o n   M o v i e 3 _ V F 1 0 2 4 6 5 5 1 6 6qT	cE n t e r 01 0 0 5 6 7 < / B o o k M a r k E n t r y N a m e > < B o o k M a r k E x i t N a m e > I F   F U n c t i o n   M o v i e 3 _ V F 1 0 2 4 6 5 5 1 6 6qT	cE n t e r 01 0 2 4 3 3 < / B o o k M a r k E x i t N a m e > < B o o k M a r k E n t r y P o s i t i o n > 1 0 0 5 6 7 < / B o o k M a r k E n t r y P o s i t i o n > < B o o k M a r k E x i t P o s i t i o n > 1 0 2 4 3 3 < / B o o k M a r k E x i t P o s i t i o n > < / C a p t i o n I t e m > < C a p t i o n I t e m > < I n t e r n a l I d > 9 8 c 5 8 0 f b - 3 2 b c - 4 4 f 0 - 8 b 4 c - 5 a 2 1 8 a 4 5 6 6 2 9 < / I n t e r n a l I d > < N a m e > I F   F U n c t i o n   M o v i e 3 _ V F 1 0 2 4 6 5 5 1 6 ُ�e\>f:y �v)R ��V:N6eeQ/f��8 0 0 ��/e�Q/f��7 0 0 01 0 2 5 3 3 1 0 8 6 6 7 < / N a m e > < T e x t > ُ�e\>f:y �v)R ��V:N6eeQ/f  ��8 0 0 ��/e�Q/f  ��7 0 0 0< / T e x t > < B o o k M a r k E n t r y N a m e > I F   F U n c t i o n   M o v i e 3 _ V F 1 0 2 4 6 5 5 1 6 ُ�e\>f:y �v)R ��V:N6eeQ/f��8 0 0 ��/e�Q/f��7 0 0 01 0 2 5 3 3 < / B o o k M a r k E n t r y N a m e > < B o o k M a r k E x i t N a m e > I F   F U n c t i o n   M o v i e 3 _ V F 1 0 2 4 6 5 5 1 6 ُ�e\>f:y �v)R ��V:N6eeQ/f��8 0 0 ��/e�Q/f��7 0 0 01 0 8 6 6 7 < / B o o k M a r k E x i t N a m e > < B o o k M a r k E n t r y P o s i t i o n > 1 0 2 5 3 3 < / B o o k M a r k E n t r y P o s i t i o n > < B o o k M a r k E x i t P o s i t i o n > 1 0 8 6 6 7 < / B o o k M a r k E x i t P o s i t i o n > < / C a p t i o n I t e m > < C a p t i o n I t e m > < I n t e r n a l I d > f 9 c f 4 8 9 4 - 0 a b e - 4 c b 5 - a b b e - b f f 4 a f 2 4 a c e 6 < / I n t e r n a l I d > < N a m e > I F   F U n c t i o n   M o v i e 3 _ V F 1 0 2 4 6 5 5 1 6 (W6eeQ-N.�eQ��5 0 0 �1 0 8 7 6 7 1 1 1 6 0 0 < / N a m e > < T e x t > (W6eeQ-N.�eQ  ��5 0 0 �< / T e x t > < B o o k M a r k E n t r y N a m e > I F   F U n c t i o n   M o v i e 3 _ V F 1 0 2 4 6 5 5 1 6 (W6eeQ-N.�eQ��5 0 0 �1 0 8 7 6 7 < / B o o k M a r k E n t r y N a m e > < B o o k M a r k E x i t N a m e > I F   F U n c t i o n   M o v i e 3 _ V F 1 0 2 4 6 5 5 1 6 (W6eeQ-N.�eQ��5 0 0 �1 1 1 6 0 0 < / B o o k M a r k E x i t N a m e > < B o o k M a r k E n t r y P o s i t i o n > 1 0 8 7 6 7 < / B o o k M a r k E n t r y P o s i t i o n > < B o o k M a r k E x i t P o s i t i o n > 1 1 1 6 0 0 < / B o o k M a r k E x i t P o s i t i o n > < / C a p t i o n I t e m > < C a p t i o n I t e m > < I n t e r n a l I d > b b d a e 6 a 9 - 5 f 3 d - 4 b 0 0 - a 2 c 4 - 1 8 7 8 1 5 7 5 e 7 7 0 < / I n t e r n a l I d > < N a m e > I F   F U n c t i o n   M o v i e 3 _ V F 1 0 2 4 6 5 5 1 6 ُ�e\>f:y �N_c 01 1 1 7 0 0 1 1 4 2 3 3 < / N a m e > < T e x t > ُ�e\>f:y �N_c 0< / T e x t > < B o o k M a r k E n t r y N a m e > I F   F U n c t i o n   M o v i e 3 _ V F 1 0 2 4 6 5 5 1 6 ُ�e\>f:y �N_c 01 1 1 7 0 0 < / B o o k M a r k E n t r y N a m e > < B o o k M a r k E x i t N a m e > I F   F U n c t i o n   M o v i e 3 _ V F 1 0 2 4 6 5 5 1 6 ُ�e\>f:y �N_c 01 1 4 2 3 3 < / B o o k M a r k E x i t N a m e > < B o o k M a r k E n t r y P o s i t i o n > 1 1 1 7 0 0 < / B o o k M a r k E n t r y P o s i t i o n > < B o o k M a r k E x i t P o s i t i o n > 1 1 4 2 3 3 < / B o o k M a r k E x i t P o s i t i o n > < / C a p t i o n I t e m > < C a p t i o n I t e m > < I n t e r n a l I d > 2 2 f f b 6 0 0 - 9 6 9 7 - 4 7 c a - 8 e 4 d - f 5 1 3 d 9 3 0 3 0 5 7 < / I n t e r n a l I d > < N a m e > I F   F U n c t i o n   M o v i e 3 _ V F 1 0 2 4 6 5 5 1 6 (W6eeQ-N.�eQ��7 0 0 �1 1 4 3 3 3 1 1 7 1 0 0 < / N a m e > < T e x t > (W6eeQ-N.�eQ  ��7 0 0 �< / T e x t > < B o o k M a r k E n t r y N a m e > I F   F U n c t i o n   M o v i e 3 _ V F 1 0 2 4 6 5 5 1 6 (W6eeQ-N.�eQ��7 0 0 �1 1 4 3 3 3 < / B o o k M a r k E n t r y N a m e > < B o o k M a r k E x i t N a m e > I F   F U n c t i o n   M o v i e 3 _ V F 1 0 2 4 6 5 5 1 6 (W6eeQ-N.�eQ��7 0 0 �1 1 7 1 0 0 < / B o o k M a r k E x i t N a m e > < B o o k M a r k E n t r y P o s i t i o n > 1 1 4 3 3 3 < / B o o k M a r k E n t r y P o s i t i o n > < B o o k M a r k E x i t P o s i t i o n > 1 1 7 1 0 0 < / B o o k M a r k E x i t P o s i t i o n > < / C a p t i o n I t e m > < C a p t i o n I t e m > < I n t e r n a l I d > 2 1 1 9 1 1 9 8 - d 0 e d - 4 f 0 7 - 8 d c 4 - 2 5 1 8 8 4 5 7 8 1 b b < / I n t e r n a l I d > < N a m e > I F   F U n c t i o n   M o v i e 3 _ V F 1 0 2 4 6 5 5 1 6 ُ�e\>f:y cs^ 01 1 7 2 0 0 1 1 9 3 0 0 < / N a m e > < T e x t > ُ�e\>f:y cs^ 0< / T e x t > < B o o k M a r k E n t r y N a m e > I F   F U n c t i o n   M o v i e 3 _ V F 1 0 2 4 6 5 5 1 6 ُ�e\>f:y cs^ 01 1 7 2 0 0 < / B o o k M a r k E n t r y N a m e > < B o o k M a r k E x i t N a m e > I F   F U n c t i o n   M o v i e 3 _ V F 1 0 2 4 6 5 5 1 6 ُ�e\>f:y cs^ 01 1 9 3 0 0 < / B o o k M a r k E x i t N a m e > < B o o k M a r k E n t r y P o s i t i o n > 1 1 7 2 0 0 < / B o o k M a r k E n t r y P o s i t i o n > < B o o k M a r k E x i t P o s i t i o n > 1 1 9 3 0 0 < / B o o k M a r k E x i t P o s i t i o n > < / C a p t i o n I t e m > < C a p t i o n I t e m > < I n t e r n a l I d > 0 3 f 5 0 5 4 d - 0 b 4 7 - 4 8 2 a - b 6 8 3 - 4 3 b c 8 9 7 2 d 9 1 e < / I n t e r n a l I d > < N a m e > I F   F U n c t i o n   M o v i e 3 _ V F 1 0 2 4 6 5 5 1 6 @bgbL��vЏ�{/f��Y�g,{ N*Nl o g i c a l t e s t 1 1 9 4 0 0 1 2 8 9 6 7 < / N a m e > < T e x t > @bgbL��vЏ�{/f��Y�g,{ N*N  l o g i c a l   t e s t   �v���{�~�g:Nf a l s e �R���{,{�N*N  I f   ��S0< / T e x t > < B o o k M a r k E n t r y N a m e > I F   F U n c t i o n   M o v i e 3 _ V F 1 0 2 4 6 5 5 1 6 @bgbL��vЏ�{/f��Y�g,{ N*Nl o g i c a l t e s t 1 1 9 4 0 0 < / B o o k M a r k E n t r y N a m e > < B o o k M a r k E x i t N a m e > I F   F U n c t i o n   M o v i e 3 _ V F 1 0 2 4 6 5 5 1 6 @bgbL��vЏ�{/f��Y�g,{ N*Nl o g i c a l t e s t 1 2 8 9 6 7 < / B o o k M a r k E x i t N a m e > < B o o k M a r k E n t r y P o s i t i o n > 1 1 9 4 0 0 < / B o o k M a r k E n t r y P o s i t i o n > < B o o k M a r k E x i t P o s i t i o n > 1 2 8 9 6 7 < / B o o k M a r k E x i t P o s i t i o n > < / C a p t i o n I t e m > < C a p t i o n I t e m > < I n t e r n a l I d > 7 6 f 7 2 a f 8 - e e f 4 - 4 0 4 5 - 8 a 9 8 - c 9 e a b 0 5 5 2 d d 6 < / I n t e r n a l I d > < N a m e > I F   F U n c t i o n   M o v i e 3 _ V F 1 0 2 4 6 5 5 1 6 (W,g�O-N�b ������{�Q �.U���vcOё01 2 9 0 6 7 1 3 2 1 6 7 < / N a m e > < T e x t > (W,g�O-N�b ������{�Q �.U���vcOё0< / T e x t > < B o o k M a r k E n t r y N a m e > I F   F U n c t i o n   M o v i e 3 _ V F 1 0 2 4 6 5 5 1 6 (W,g�O-N�b ������{�Q �.U���vcOё01 2 9 0 6 7 < / B o o k M a r k E n t r y N a m e > < B o o k M a r k E x i t N a m e > I F   F U n c t i o n   M o v i e 3 _ V F 1 0 2 4 6 5 5 1 6 (W,g�O-N�b ������{�Q �.U���vcOё01 3 2 1 6 7 < / B o o k M a r k E x i t N a m e > < B o o k M a r k E n t r y P o s i t i o n > 1 2 9 0 6 7 < / B o o k M a r k E n t r y P o s i t i o n > < B o o k M a r k E x i t P o s i t i o n > 1 3 2 1 6 7 < / B o o k M a r k E x i t P o s i t i o n > < / C a p t i o n I t e m > < C a p t i o n I t e m > < I n t e r n a l I d > 8 a 1 0 0 4 6 f - 2 b 5 6 - 4 7 8 2 - 8 c 2 3 - 0 6 6 8 6 f e 8 d 2 4 e < / I n t e r n a l I d > < N a m e > I F   F U n c t i o n   M o v i e 3 _ V F 1 0 2 4 6 5 5 1 6 qQ	g	N�yNT�vcOё9��s01 3 2 2 6 7 1 3 5 3 6 7 < / N a m e > < T e x t > qQ	g	N�yNT�vcOё9��s0< / T e x t > < B o o k M a r k E n t r y N a m e > I F   F U n c t i o n   M o v i e 3 _ V F 1 0 2 4 6 5 5 1 6 qQ	g	N�yNT�vcOё9��s01 3 2 2 6 7 < / B o o k M a r k E n t r y N a m e > < B o o k M a r k E x i t N a m e > I F   F U n c t i o n   M o v i e 3 _ V F 1 0 2 4 6 5 5 1 6 qQ	g	N�yNT�vcOё9��s01 3 5 3 6 7 < / B o o k M a r k E x i t N a m e > < B o o k M a r k E n t r y P o s i t i o n > 1 3 2 2 6 7 < / B o o k M a r k E n t r y P o s i t i o n > < B o o k M a r k E x i t P o s i t i o n > 1 3 5 3 6 7 < / B o o k M a r k E x i t P o s i t i o n > < / C a p t i o n I t e m > < C a p t i o n I t e m > < I n t e r n a l I d > 2 a 1 e 7 d 2 8 - 1 7 4 1 - 4 9 2 6 - a b 7 f - e 5 d d 9 e 9 5 a d 7 5 < / I n t e r n a l I d > < N a m e > I F   F U n c t i o n   M o v i e 3 _ V F 1 0 2 4 6 5 5 1 6 �Y�g �.U��NO�N5 0 0 ���HNcOё:N2 % 01 3 5 4 6 7 1 3 8 9 3 3 < / N a m e > < T e x t > �Y�g �.U��NO�N  5 0 0 ���HNcOё:N  2 % 0< / T e x t > < B o o k M a r k E n t r y N a m e > I F   F U n c t i o n   M o v i e 3 _ V F 1 0 2 4 6 5 5 1 6 �Y�g �.U��NO�N5 0 0 ���HNcOё:N2 % 01 3 5 4 6 7 < / B o o k M a r k E n t r y N a m e > < B o o k M a r k E x i t N a m e > I F   F U n c t i o n   M o v i e 3 _ V F 1 0 2 4 6 5 5 1 6 �Y�g �.U��NO�N5 0 0 ���HNcOё:N2 % 01 3 8 9 3 3 < / B o o k M a r k E x i t N a m e > < B o o k M a r k E n t r y P o s i t i o n > 1 3 5 4 6 7 < / B o o k M a r k E n t r y P o s i t i o n > < B o o k M a r k E x i t P o s i t i o n > 1 3 8 9 3 3 < / B o o k M a r k E x i t P o s i t i o n > < / C a p t i o n I t e m > < C a p t i o n I t e m > < I n t e r n a l I d > a 7 0 e d e 0 7 - c e 9 7 - 4 1 a b - 9 6 f c - 7 d 6 5 3 7 6 4 4 9 7 6 < / I n t e r n a l I d > < N a m e > I F   F U n c t i o n   M o v i e 3 _ V F 1 0 2 4 6 5 5 1 6 �Y�g �.U��'Y�N1 0 , 0 0 0 ���HNcOё:N5 % 01 3 9 0 3 3 1 4 2 5 0 0 < / N a m e > < T e x t > �Y�g �.U��'Y�N  1 0 , 0 0 0 ���HNcOё:N  5 % 0< / T e x t > < B o o k M a r k E n t r y N a m e > I F   F U n c t i o n   M o v i e 3 _ V F 1 0 2 4 6 5 5 1 6 �Y�g �.U��'Y�N1 0 , 0 0 0 ���HNcOё:N5 % 01 3 9 0 3 3 < / B o o k M a r k E n t r y N a m e > < B o o k M a r k E x i t N a m e > I F   F U n c t i o n   M o v i e 3 _ V F 1 0 2 4 6 5 5 1 6 �Y�g �.U��'Y�N1 0 , 0 0 0 ���HNcOё:N5 % 01 4 2 5 0 0 < / B o o k M a r k E x i t N a m e > < B o o k M a r k E n t r y P o s i t i o n > 1 3 9 0 3 3 < / B o o k M a r k E n t r y P o s i t i o n > < B o o k M a r k E x i t P o s i t i o n > 1 4 2 5 0 0 < / B o o k M a r k E x i t P o s i t i o n > < / C a p t i o n I t e m > < C a p t i o n I t e m > < I n t e r n a l I d > d 1 c d 2 7 e 7 - a 1 6 3 - 4 b 6 5 - b 2 0 0 - 6 4 4 7 2 b 0 7 e 7 e 0 < / I n t e r n a l I d > < N a m e > I F   F U n c t i o n   M o v i e 3 _ V F 1 0 2 4 6 5 5 1 6 �Y�g �.U���N�Nُ$N�KN�����HNcOё:N3 % 01 4 2 6 0 0 1 4 7 3 6 7 < / N a m e > < T e x t > �Y�g �.U���N�Nُ$N�KN�����HNcOё:N  3 % 0< / T e x t > < B o o k M a r k E n t r y N a m e > I F   F U n c t i o n   M o v i e 3 _ V F 1 0 2 4 6 5 5 1 6 �Y�g �.U���N�Nُ$N�KN�����HNcOё:N3 % 01 4 2 6 0 0 < / B o o k M a r k E n t r y N a m e > < B o o k M a r k E x i t N a m e > I F   F U n c t i o n   M o v i e 3 _ V F 1 0 2 4 6 5 5 1 6 �Y�g �.U���N�Nُ$N�KN�����HNcOё:N3 % 01 4 7 3 6 7 < / B o o k M a r k E x i t N a m e > < B o o k M a r k E n t r y P o s i t i o n > 1 4 2 6 0 0 < / B o o k M a r k E n t r y P o s i t i o n > < B o o k M a r k E x i t P o s i t i o n > 1 4 7 3 6 7 < / B o o k M a r k E x i t P o s i t i o n > < / C a p t i o n I t e m > < C a p t i o n I t e m > < I n t e r n a l I d > 4 c 4 5 4 e 8 a - a a b c - 4 7 5 2 - 8 7 5 c - b 8 e 7 7 f 8 2 d 4 7 d < / I n t e r n a l I d > < N a m e > I F   F U n c t i o n   M o v i e 3 _ V F 1 0 2 4 6 5 5 1 6 b _�YR�^lQ_���HQ.�eQI{�S�6qT.�eQB 2 XN�N1 4 7 4 6 7 1 5 4 6 0 0 < / N a m e > < T e x t > b _�YR�^lQ_���HQ.�eQI{�S�6qT.�eQ  B 2   XN�N  I F   ��S�v���{�~�g0< / T e x t > < B o o k M a r k E n t r y N a m e > I F   F U n c t i o n   M o v i e 3 _ V F 1 0 2 4 6 5 5 1 6 b _�YR�^lQ_���HQ.�eQI{�S�6qT.�eQB 2 XN�N1 4 7 4 6 7 < / B o o k M a r k E n t r y N a m e > < B o o k M a r k E x i t N a m e > I F   F U n c t i o n   M o v i e 3 _ V F 1 0 2 4 6 5 5 1 6 b _�YR�^lQ_���HQ.�eQI{�S�6qT.�eQB 2 XN�N1 5 4 6 0 0 < / B o o k M a r k E x i t N a m e > < B o o k M a r k E n t r y P o s i t i o n > 1 4 7 4 6 7 < / B o o k M a r k E n t r y P o s i t i o n > < B o o k M a r k E x i t P o s i t i o n > 1 5 4 6 0 0 < / B o o k M a r k E x i t P o s i t i o n > < / C a p t i o n I t e m > < C a p t i o n I t e m > < I n t e r n a l I d > 2 8 5 a b 8 0 7 - 3 1 7 3 - 4 4 5 f - 8 e e 1 - 0 d 4 e 4 3 9 a d 1 f a < / I n t e r n a l I d > < N a m e > I F   F U n c t i o n   M o v i e 3 _ V F 1 0 2 4 6 5 5 1 6 �O!k.�eQB 2 XN�N1 5 4 7 0 0 1 5 8 8 6 7 < / N a m e > < T e x t > �O!k.�eQ  B 2   XN�N  I F   �T�]�b�S. . . < / T e x t > < B o o k M a r k E n t r y N a m e > I F   F U n c t i o n   M o v i e 3 _ V F 1 0 2 4 6 5 5 1 6 �O!k.�eQB 2 XN�N1 5 4 7 0 0 < / B o o k M a r k E n t r y N a m e > < B o o k M a r k E x i t N a m e > I F   F U n c t i o n   M o v i e 3 _ V F 1 0 2 4 6 5 5 1 6 �O!k.�eQB 2 XN�N1 5 8 8 6 7 < / B o o k M a r k E x i t N a m e > < B o o k M a r k E n t r y P o s i t i o n > 1 5 4 7 0 0 < / B o o k M a r k E n t r y P o s i t i o n > < B o o k M a r k E x i t P o s i t i o n > 1 5 8 8 6 7 < / B o o k M a r k E x i t P o s i t i o n > < / C a p t i o n I t e m > < C a p t i o n I t e m > < I n t e r n a l I d > 1 3 9 d d 2 f c - 9 a d 9 - 4 5 4 4 - 8 a 9 0 - 6 2 c 4 e 8 0 d 7 a 2 c < / I n t e r n a l I d > < N a m e > I F   F U n c t i o n   M o v i e 3 _ V F 1 0 2 4 6 5 5 1 6 b�v,{ N*Nl o g i c a l t e s t 1 5 8 9 6 7 1 6 5 1 6 7 < / N a m e > < T e x t > b�v,{ N*N  l o g i c a l   t e s t   /f  B 2   \�N  5 0 0 ���eQ��S��Y�gag�N:N  t u r e �R:N  2 % . . . < / T e x t > < B o o k M a r k E n t r y N a m e > I F   F U n c t i o n   M o v i e 3 _ V F 1 0 2 4 6 5 5 1 6 b�v,{ N*Nl o g i c a l t e s t 1 5 8 9 6 7 < / B o o k M a r k E n t r y N a m e > < B o o k M a r k E x i t N a m e > I F   F U n c t i o n   M o v i e 3 _ V F 1 0 2 4 6 5 5 1 6 b�v,{ N*Nl o g i c a l t e s t 1 6 5 1 6 7 < / B o o k M a r k E x i t N a m e > < B o o k M a r k E n t r y P o s i t i o n > 1 5 8 9 6 7 < / B o o k M a r k E n t r y P o s i t i o n > < B o o k M a r k E x i t P o s i t i o n > 1 6 5 1 6 7 < / B o o k M a r k E x i t P o s i t i o n > < / C a p t i o n I t e m > < C a p t i o n I t e m > < I n t e r n a l I d > b 8 2 c 6 1 8 0 - 2 4 1 e - 4 d 0 e - b 8 c 9 - e f 3 c b b 5 a 5 c a 6 < / I n t e r n a l I d > < N a m e > I F   F U n c t i o n   M o v i e 3 _ V F 1 0 2 4 6 5 5 1 6 . . . �c@w��eQ��S�6qT��eQ,{�N*NI F ��S01 6 5 2 6 7 1 7 0 6 6 7 < / N a m e > < T e x t > . . . �c@w��eQ��S�6qT��eQ,{�N*N  I F   ��S0< / T e x t > < B o o k M a r k E n t r y N a m e > I F   F U n c t i o n   M o v i e 3 _ V F 1 0 2 4 6 5 5 1 6 . . . �c@w��eQ��S�6qT��eQ,{�N*NI F ��S01 6 5 2 6 7 < / B o o k M a r k E n t r y N a m e > < B o o k M a r k E x i t N a m e > I F   F U n c t i o n   M o v i e 3 _ V F 1 0 2 4 6 5 5 1 6 . . . �c@w��eQ��S�6qT��eQ,{�N*NI F ��S01 7 0 6 6 7 < / B o o k M a r k E x i t N a m e > < B o o k M a r k E n t r y P o s i t i o n > 1 6 5 2 6 7 < / B o o k M a r k E n t r y P o s i t i o n > < B o o k M a r k E x i t P o s i t i o n > 1 7 0 6 6 7 < / B o o k M a r k E x i t P o s i t i o n > < / C a p t i o n I t e m > < C a p t i o n I t e m > < I n t e r n a l I d > 5 1 3 9 0 f 6 7 - 2 0 e 8 - 4 b f 8 - b e 0 5 - 0 e b b 5 2 7 3 1 b 9 9 < / I n t e r n a l I d > < N a m e > I F   F U n c t i o n   M o v i e 3 _ V F 1 0 2 4 6 5 5 1 6 b�v,{�N*Nl o g i c a l t e s t 1 7 0 7 6 7 1 8 0 2 3 3 < / N a m e > < T e x t > b�v,{�N*N  l o g i c a l   t e s t   /f  B 2   /f&T'Y�N  1 0 , 0 0 0 ���eQ��S�T v a l u e   i f   t r u e  �sS  5 % �&TR:N  3 % 0< / T e x t > < B o o k M a r k E n t r y N a m e > I F   F U n c t i o n   M o v i e 3 _ V F 1 0 2 4 6 5 5 1 6 b�v,{�N*Nl o g i c a l t e s t 1 7 0 7 6 7 < / B o o k M a r k E n t r y N a m e > < B o o k M a r k E x i t N a m e > I F   F U n c t i o n   M o v i e 3 _ V F 1 0 2 4 6 5 5 1 6 b�v,{�N*Nl o g i c a l t e s t 1 8 0 2 3 3 < / B o o k M a r k E x i t N a m e > < B o o k M a r k E n t r y P o s i t i o n > 1 7 0 7 6 7 < / B o o k M a r k E n t r y P o s i t i o n > < B o o k M a r k E x i t P o s i t i o n > 1 8 0 2 3 3 < / B o o k M a r k E x i t P o s i t i o n > < / C a p t i o n I t e m > < C a p t i o n I t e m > < I n t e r n a l I d > 8 0 5 3 a 1 3 f - 7 b 6 7 - 4 8 1 a - 8 e 2 d - a 7 0 6 8 b a 1 d e c 0 < / I n t e r n a l I d > < N a m e > I F   F U n c t i o n   M o v i e 3 _ V F 1 0 2 4 6 5 5 1 6 �c@w.�eQ$N*N�S�b�S�b�S�N N!k.�eQُ$N*N�b�S01 8 0 3 3 3 1 8 4 5 0 0 < / N a m e > < T e x t > �c@w.�eQ$N*N�S�b�S�b�S�N N!k.�eQُ$N*N�b�S0< / T e x t > < B o o k M a r k E n t r y N a m e > I F   F U n c t i o n   M o v i e 3 _ V F 1 0 2 4 6 5 5 1 6 �c@w.�eQ$N*N�S�b�S�b�S�N N!k.�eQُ$N*N�b�S01 8 0 3 3 3 < / B o o k M a r k E n t r y N a m e > < B o o k M a r k E x i t N a m e > I F   F U n c t i o n   M o v i e 3 _ V F 1 0 2 4 6 5 5 1 6 �c@w.�eQ$N*N�S�b�S�b�S�N N!k.�eQُ$N*N�b�S01 8 4 5 0 0 < / B o o k M a r k E x i t N a m e > < B o o k M a r k E n t r y P o s i t i o n > 1 8 0 3 3 3 < / B o o k M a r k E n t r y P o s i t i o n > < B o o k M a r k E x i t P o s i t i o n > 1 8 4 5 0 0 < / B o o k M a r k E x i t P o s i t i o n > < / C a p t i o n I t e m > < C a p t i o n I t e m > < I n t e r n a l I d > 7 f a 5 9 7 6 9 - a 0 c 6 - 4 6 f f - b 7 6 a - c b 4 1 a 7 c 5 8 f 2 2 < / I n t e r n a l I d > < N a m e > I F   F U n c t i o n   M o v i e 3 _ V F 1 0 2 4 6 5 5 1 6 	cE n t e r 01 8 4 6 0 0 1 8 6 3 0 0 < / N a m e > < T e x t > 	c  E n t e r 0< / T e x t > < B o o k M a r k E n t r y N a m e > I F   F U n c t i o n   M o v i e 3 _ V F 1 0 2 4 6 5 5 1 6 	cE n t e r 01 8 4 6 0 0 < / B o o k M a r k E n t r y N a m e > < B o o k M a r k E x i t N a m e > I F   F U n c t i o n   M o v i e 3 _ V F 1 0 2 4 6 5 5 1 6 	cE n t e r 01 8 6 3 0 0 < / B o o k M a r k E x i t N a m e > < B o o k M a r k E n t r y P o s i t i o n > 1 8 4 6 0 0 < / B o o k M a r k E n t r y P o s i t i o n > < B o o k M a r k E x i t P o s i t i o n > 1 8 6 3 0 0 < / B o o k M a r k E x i t P o s i t i o n > < / C a p t i o n I t e m > < C a p t i o n I t e m > < I n t e r n a l I d > 3 7 b 5 7 5 7 3 - 8 5 f 0 - 4 e e 6 - 9 4 c c - 4 a d e d b a 9 5 5 3 e < / I n t e r n a l I d > < N a m e > I F   F U n c t i o n   M o v i e 3 _ V F 1 0 2 4 6 5 5 1 6 6qT��Ǐ�S�Q �h\lQ_TNY6R0RvQ�NUSCQ<h01 8 6 4 0 0 1 9 2 7 3 3 < / N a m e > < T e x t > 6qT��Ǐ�S�Q �h\lQ_TNY6R0RvQ�NUSCQ<h0< / T e x t > < B o o k M a r k E n t r y N a m e > I F   F U n c t i o n   M o v i e 3 _ V F 1 0 2 4 6 5 5 1 6 6qT��Ǐ�S�Q �h\lQ_TNY6R0RvQ�NUSCQ<h01 8 6 4 0 0 < / B o o k M a r k E n t r y N a m e > < B o o k M a r k E x i t N a m e > I F   F U n c t i o n   M o v i e 3 _ V F 1 0 2 4 6 5 5 1 6 6qT��Ǐ�S�Q �h\lQ_TNY6R0RvQ�NUSCQ<h01 9 2 7 3 3 < / B o o k M a r k E x i t N a m e > < B o o k M a r k E n t r y P o s i t i o n > 1 8 6 4 0 0 < / B o o k M a r k E n t r y P o s i t i o n > < B o o k M a r k E x i t P o s i t i o n > 1 9 2 7 3 3 < / B o o k M a r k E x i t P o s i t i o n > < / C a p t i o n I t e m > < C a p t i o n I t e m > < I n t e r n a l I d > f 2 6 b 6 9 8 b - 6 c d 5 - 4 f d 9 - 9 8 4 f - 4 7 6 1 3 0 8 1 f 1 b 0 < / I n t e r n a l I d > < N a m e > I F   F U n c t i o n   M o v i e 3 _ V F 1 0 2 4 6 5 5 1 6 b�S�Nnx�[dkY�vcOё/f5 % ��V:N �.U����Ǐ�N1 0 , 0 0 0 01 9 2 8 3 3 1 9 8 8 0 0 < / N a m e > < T e x t > b�S�Nnx�[dkY�vcOё/f  5 % ��V:N �.U����Ǐ�N  1 0 , 0 0 0 0< / T e x t > < B o o k M a r k E n t r y N a m e > I F   F U n c t i o n   M o v i e 3 _ V F 1 0 2 4 6 5 5 1 6 b�S�Nnx�[dkY�vcOё/f5 % ��V:N �.U����Ǐ�N1 0 , 0 0 0 01 9 2 8 3 3 < / B o o k M a r k E n t r y N a m e > < B o o k M a r k E x i t N a m e > I F   F U n c t i o n   M o v i e 3 _ V F 1 0 2 4 6 5 5 1 6 b�S�Nnx�[dkY�vcOё/f5 % ��V:N �.U����Ǐ�N1 0 , 0 0 0 01 9 8 8 0 0 < / B o o k M a r k E x i t N a m e > < B o o k M a r k E n t r y P o s i t i o n > 1 9 2 8 3 3 < / B o o k M a r k E n t r y P o s i t i o n > < B o o k M a r k E x i t P o s i t i o n > 1 9 8 8 0 0 < / B o o k M a r k E x i t P o s i t i o n > < / C a p t i o n I t e m > < C a p t i o n I t e m > < I n t e r n a l I d > 8 a a 8 3 e 8 8 - 9 7 d 8 - 4 f a 9 - 8 9 1 a - d 0 0 c b c 8 c 6 7 5 4 < / I n t e r n a l I d > < N a m e > I F   F U n c t i o n   M o v i e 3 _ V F 1 0 2 4 6 5 5 1 6 dkY�vcOё/f2 % ��V:N �.U��\�N5 0 0 01 9 8 9 0 0 2 0 2 8 0 0 < / N a m e > < T e x t > dkY�vcOё/f  2 % ��V:N �.U��\�N  5 0 0 0< / T e x t > < B o o k M a r k E n t r y N a m e > I F   F U n c t i o n   M o v i e 3 _ V F 1 0 2 4 6 5 5 1 6 dkY�vcOё/f2 % ��V:N �.U��\�N5 0 0 01 9 8 9 0 0 < / B o o k M a r k E n t r y N a m e > < B o o k M a r k E x i t N a m e > I F   F U n c t i o n   M o v i e 3 _ V F 1 0 2 4 6 5 5 1 6 dkY�vcOё/f2 % ��V:N �.U��\�N5 0 0 02 0 2 8 0 0 < / B o o k M a r k E x i t N a m e > < B o o k M a r k E n t r y P o s i t i o n > 1 9 8 9 0 0 < / B o o k M a r k E n t r y P o s i t i o n > < B o o k M a r k E x i t P o s i t i o n > 2 0 2 8 0 0 < / B o o k M a r k E x i t P o s i t i o n > < / C a p t i o n I t e m > < C a p t i o n I t e m > < I n t e r n a l I d > 6 a 2 4 5 4 1 c - 8 7 d a - 4 f c 5 - 8 5 6 1 - 0 1 0 8 5 9 7 f 6 9 3 7 < / I n t e r n a l I d > < N a m e > I F   F U n c t i o n   M o v i e 3 _ V F 1 0 2 4 6 5 5 1 6 �(Wُ̑�1u�N �.U��'Y�N5 0 0 FO\�N2 0 2 9 0 0 2 0 8 7 3 3 < / N a m e > < T e x t > �(Wُ̑�1u�N �.U��'Y�N  5 0 0   FO\�N  1 0 , 0 0 0 ��VdkcOё:N  3 % 0< / T e x t > < B o o k M a r k E n t r y N a m e > I F   F U n c t i o n   M o v i e 3 _ V F 1 0 2 4 6 5 5 1 6 �(Wُ̑�1u�N �.U��'Y�N5 0 0 FO\�N2 0 2 9 0 0 < / B o o k M a r k E n t r y N a m e > < B o o k M a r k E x i t N a m e > I F   F U n c t i o n   M o v i e 3 _ V F 1 0 2 4 6 5 5 1 6 �(Wُ̑�1u�N �.U��'Y�N5 0 0 FO\�N2 0 8 7 3 3 < / B o o k M a r k E x i t N a m e > < B o o k M a r k E n t r y P o s i t i o n > 2 0 2 9 0 0 < / B o o k M a r k E n t r y P o s i t i o n > < B o o k M a r k E x i t P o s i t i o n > 2 0 8 7 3 3 < / B o o k M a r k E x i t P o s i t i o n > < / C a p t i o n I t e m > < C a p t i o n I t e m > < I n t e r n a l I d > f 6 6 0 3 2 7 2 - 1 e 5 0 - 4 0 1 9 - 8 c 5 4 - 3 5 6 6 9 8 e 3 8 8 6 1 < / I n t e r n a l I d > < N a m e > I F   F U n c t i o n   M o v i e 3 _ V F 1 0 2 4 6 5 5 1 6 b(WMRb��Ǐ�(W�QdklQ_�e�b�N�SgbL� N!kXN�lЏ�{�2 0 8 8 3 3 2 1 3 5 0 0 < / N a m e > < T e x t > b(WMRb��Ǐ�(W�QdklQ_�e�b�N�SgbL� N!kXN�lЏ�{�< / T e x t > < B o o k M a r k E n t r y N a m e > I F   F U n c t i o n   M o v i e 3 _ V F 1 0 2 4 6 5 5 1 6 b(WMRb��Ǐ�(W�QdklQ_�e�b�N�SgbL� N!kXN�lЏ�{�2 0 8 8 3 3 < / B o o k M a r k E n t r y N a m e > < B o o k M a r k E x i t N a m e > I F   F U n c t i o n   M o v i e 3 _ V F 1 0 2 4 6 5 5 1 6 b(WMRb��Ǐ�(W�QdklQ_�e�b�N�SgbL� N!kXN�lЏ�{�2 1 3 5 0 0 < / B o o k M a r k E x i t N a m e > < B o o k M a r k E n t r y P o s i t i o n > 2 0 8 8 3 3 < / B o o k M a r k E n t r y P o s i t i o n > < B o o k M a r k E x i t P o s i t i o n > 2 1 3 5 0 0 < / B o o k M a r k E x i t P o s i t i o n > < / C a p t i o n I t e m > < C a p t i o n I t e m > < I n t e r n a l I d > 3 d 8 9 2 3 7 8 - 0 4 0 1 - 4 1 7 2 - b 2 8 6 - 2 3 c a e 4 3 0 5 2 a f < / I n t e r n a l I d > < N a m e > I F   F U n c t i o n   M o v i e 3 _ V F 1 0 2 4 6 5 5 1 6 �N/f(WlQ_-NgbL�	N!k02 1 3 6 0 0 2 1 6 0 0 0 < / N a m e > < T e x t > �N/f(WlQ_-NgbL�	N!k0< / T e x t > < B o o k M a r k E n t r y N a m e > I F   F U n c t i o n   M o v i e 3 _ V F 1 0 2 4 6 5 5 1 6 �N/f(WlQ_-NgbL�	N!k02 1 3 6 0 0 < / B o o k M a r k E n t r y N a m e > < B o o k M a r k E x i t N a m e > I F   F U n c t i o n   M o v i e 3 _ V F 1 0 2 4 6 5 5 1 6 �N/f(WlQ_-NgbL�	N!k02 1 6 0 0 0 < / B o o k M a r k E x i t N a m e > < B o o k M a r k E n t r y P o s i t i o n > 2 1 3 6 0 0 < / B o o k M a r k E n t r y P o s i t i o n > < B o o k M a r k E x i t P o s i t i o n > 2 1 6 0 0 0 < / B o o k M a r k E x i t P o s i t i o n > < / C a p t i o n I t e m > < C a p t i o n I t e m > < I n t e r n a l I d > 6 d 6 e 2 8 f d - b 4 1 2 - 4 e d 9 - a b 8 4 - 4 e f d a d 1 5 f 4 3 b < / I n t e r n a l I d > < N a m e > I F   F U n c t i o n   M o v i e 3 _ V F 1 0 2 4 6 5 5 1 6 �Y�g(WlQ_-NgbL�XN�lЏ�{���HNlQ_\O/fُ7h�v02 1 6 1 0 0 2 2 0 6 6 7 < / N a m e > < T e x t > �Y�g(WlQ_-NgbL�XN�lЏ�{���HNlQ_\O/fُ7h�v0< / T e x t > < B o o k M a r k E n t r y N a m e > I F   F U n c t i o n   M o v i e 3 _ V F 1 0 2 4 6 5 5 1 6 �Y�g(WlQ_-NgbL�XN�lЏ�{���HNlQ_\O/fُ7h�v02 1 6 1 0 0 < / B o o k M a r k E n t r y N a m e > < B o o k M a r k E x i t N a m e > I F   F U n c t i o n   M o v i e 3 _ V F 1 0 2 4 6 5 5 1 6 �Y�g(WlQ_-NgbL�XN�lЏ�{���HNlQ_\O/fُ7h�v02 2 0 6 6 7 < / B o o k M a r k E x i t N a m e > < B o o k M a r k E n t r y P o s i t i o n > 2 1 6 1 0 0 < / B o o k M a r k E n t r y P o s i t i o n > < B o o k M a r k E x i t P o s i t i o n > 2 2 0 6 6 7 < / B o o k M a r k E x i t P o s i t i o n > < / C a p t i o n I t e m > < C a p t i o n I t e m > < I n t e r n a l I d > 2 d 8 c 2 2 7 1 - 7 8 4 4 - 4 d 3 4 - b 9 9 4 - d 8 8 b d 3 8 3 0 1 2 0 < / I n t e r n a l I d > < N a m e > I F   F U n c t i o n   M o v i e 3 _ V F 1 0 2 4 6 5 5 1 6 (W,g�O-N���ёqQ	g	N�ycb�Q�s02 2 4 6 0 0 2 2 7 5 3 3 < / N a m e > < T e x t > (W,g�O-N���ёqQ	g	N�ycb�Q�s0< / T e x t > < B o o k M a r k E n t r y N a m e > I F   F U n c t i o n   M o v i e 3 _ V F 1 0 2 4 6 5 5 1 6 (W,g�O-N���ёqQ	g	N�ycb�Q�s02 2 4 6 0 0 < / B o o k M a r k E n t r y N a m e > < B o o k M a r k E x i t N a m e > I F   F U n c t i o n   M o v i e 3 _ V F 1 0 2 4 6 5 5 1 6 (W,g�O-N���ёqQ	g	N�ycb�Q�s02 2 7 5 3 3 < / B o o k M a r k E x i t N a m e > < B o o k M a r k E n t r y P o s i t i o n > 2 2 4 6 0 0 < / B o o k M a r k E n t r y P o s i t i o n > < B o o k M a r k E x i t P o s i t i o n > 2 2 7 5 3 3 < / B o o k M a r k E x i t P o s i t i o n > < / C a p t i o n I t e m > < C a p t i o n I t e m > < I n t e r n a l I d > 9 6 2 0 0 f c f - c f 5 c - 4 4 4 8 - a 4 2 1 - 2 7 b c 5 6 b a 9 6 b a < / I n t e r n a l I d > < N a m e > I F   F U n c t i o n   M o v i e 3 _ V F 1 0 2 4 6 5 5 1 6 �Y�g��ё\�N��2 5 , 0 0 0 ���HNcb�Q�s:N6 % 02 2 7 6 3 3 2 3 1 9 3 3 < / N a m e > < T e x t > �Y�g��ё\�N  ��2 5 , 0 0 0 ���HNcb�Q�s:N  6 % 0< / T e x t > < B o o k M a r k E n t r y N a m e > I F   F U n c t i o n   M o v i e 3 _ V F 1 0 2 4 6 5 5 1 6 �Y�g��ё\�N��2 5 , 0 0 0 ���HNcb�Q�s:N6 % 02 2 7 6 3 3 < / B o o k M a r k E n t r y N a m e > < B o o k M a r k E x i t N a m e > I F   F U n c t i o n   M o v i e 3 _ V F 1 0 2 4 6 5 5 1 6 �Y�g��ё\�N��2 5 , 0 0 0 ���HNcb�Q�s:N6 % 02 3 1 9 3 3 < / B o o k M a r k E x i t N a m e > < B o o k M a r k E n t r y P o s i t i o n > 2 2 7 6 3 3 < / B o o k M a r k E n t r y P o s i t i o n > < B o o k M a r k E x i t P o s i t i o n > 2 3 1 9 3 3 < / B o o k M a r k E x i t P o s i t i o n > < / C a p t i o n I t e m > < C a p t i o n I t e m > < I n t e r n a l I d > 9 5 9 2 6 0 2 b - 6 b 0 0 - 4 0 3 f - 8 2 1 0 - 4 a 4 3 b 0 4 5 5 f 8 b < / I n t e r n a l I d > < N a m e > I F   F U n c t i o n   M o v i e 3 _ V F 1 0 2 4 6 5 5 1 6 �Y�g��ё�N�N��2 5 , 0 0 0 0R2 3 2 0 3 3 2 3 9 3 0 0 < / N a m e > < T e x t > �Y�g��ё�N�N  ��2 5 , 0 0 0   0R  ��3 9 , 9 9 9   KN�����HNcb�Q�s:N  8 % 0< / T e x t > < B o o k M a r k E n t r y N a m e > I F   F U n c t i o n   M o v i e 3 _ V F 1 0 2 4 6 5 5 1 6 �Y�g��ё�N�N��2 5 , 0 0 0 0R2 3 2 0 3 3 < / B o o k M a r k E n t r y N a m e > < B o o k M a r k E x i t N a m e > I F   F U n c t i o n   M o v i e 3 _ V F 1 0 2 4 6 5 5 1 6 �Y�g��ё�N�N��2 5 , 0 0 0 0R2 3 9 3 0 0 < / B o o k M a r k E x i t N a m e > < B o o k M a r k E n t r y P o s i t i o n > 2 3 2 0 3 3 < / B o o k M a r k E n t r y P o s i t i o n > < B o o k M a r k E x i t P o s i t i o n > 2 3 9 3 0 0 < / B o o k M a r k E x i t P o s i t i o n > < / C a p t i o n I t e m > < C a p t i o n I t e m > < I n t e r n a l I d > f 1 2 e f 3 1 7 - 6 2 a 8 - 4 2 b 5 - b 4 3 9 - 5 f 2 f f a 9 c 9 a 3 5 < / I n t e r n a l I d > < N a m e > I F   F U n c t i o n   M o v i e 3 _ V F 1 0 2 4 6 5 5 1 6 �Y�g��ё'Y�NbI{�N��4 0 , 0 0 0 ���HNcb�Q�s:N1 0 % 02 3 9 4 0 0 2 4 6 0 6 7 < / N a m e > < T e x t > �Y�g��ё'Y�NbI{�N  ��4 0 , 0 0 0 ���HNcb�Q�s:N  1 0 % 0< / T e x t > < B o o k M a r k E n t r y N a m e > I F   F U n c t i o n   M o v i e 3 _ V F 1 0 2 4 6 5 5 1 6 �Y�g��ё'Y�NbI{�N��4 0 , 0 0 0 ���HNcb�Q�s:N1 0 % 02 3 9 4 0 0 < / B o o k M a r k E n t r y N a m e > < B o o k M a r k E x i t N a m e > I F   F U n c t i o n   M o v i e 3 _ V F 1 0 2 4 6 5 5 1 6 �Y�g��ё'Y�NbI{�N��4 0 , 0 0 0 ���HNcb�Q�s:N1 0 % 02 4 6 0 6 7 < / B o o k M a r k E x i t N a m e > < B o o k M a r k E n t r y P o s i t i o n > 2 3 9 4 0 0 < / B o o k M a r k E n t r y P o s i t i o n > < B o o k M a r k E x i t P o s i t i o n > 2 4 6 0 6 7 < / B o o k M a r k E x i t P o s i t i o n > < / C a p t i o n I t e m > < C a p t i o n I t e m > < I n t e r n a l I d > 2 9 0 a a d 5 a - f 5 1 8 - 4 0 8 c - b 4 2 a - 1 a 5 d a c a 4 e 2 5 d < / I n t e r n a l I d > < N a m e > I F   F U n c t i o n   M o v i e 3 _ V F 1 0 2 4 6 5 5 1 6 �Vdk��NI{�S _�Y.�eQlQ_02 4 6 1 6 7 2 4 8 7 0 0 < / N a m e > < T e x t > �Vdk��NI{�S _�Y.�eQlQ_0< / T e x t > < B o o k M a r k E n t r y N a m e > I F   F U n c t i o n   M o v i e 3 _ V F 1 0 2 4 6 5 5 1 6 �Vdk��NI{�S _�Y.�eQlQ_02 4 6 1 6 7 < / B o o k M a r k E n t r y N a m e > < B o o k M a r k E x i t N a m e > I F   F U n c t i o n   M o v i e 3 _ V F 1 0 2 4 6 5 5 1 6 �Vdk��NI{�S _�Y.�eQlQ_02 4 8 7 0 0 < / B o o k M a r k E x i t N a m e > < B o o k M a r k E n t r y P o s i t i o n > 2 4 6 1 6 7 < / B o o k M a r k E n t r y P o s i t i o n > < B o o k M a r k E x i t P o s i t i o n > 2 4 8 7 0 0 < / B o o k M a r k E x i t P o s i t i o n > < / C a p t i o n I t e m > < C a p t i o n I t e m > < I n t e r n a l I d > 6 b f 1 6 a 2 a - f 6 f c - 4 2 7 d - a 7 d c - a 5 3 f 7 9 1 c 6 8 5 b < / I n t e r n a l I d > < N a m e > I F   F U n c t i o n   M o v i e 3 _ V F 1 0 2 4 6 5 5 1 6 �Q N!k�b�[I F �Qpe�v���{�~�ggbL�XN�lЏ�{�2 4 8 8 0 0 2 5 2 8 0 0 < / N a m e > < T e x t > �Q N!k�b�[  I F   �Qpe�v���{�~�ggbL�XN�lЏ�{�< / T e x t > < B o o k M a r k E n t r y N a m e > I F   F U n c t i o n   M o v i e 3 _ V F 1 0 2 4 6 5 5 1 6 �Q N!k�b�[I F �Qpe�v���{�~�ggbL�XN�lЏ�{�2 4 8 8 0 0 < / B o o k M a r k E n t r y N a m e > < B o o k M a r k E x i t N a m e > I F   F U n c t i o n   M o v i e 3 _ V F 1 0 2 4 6 5 5 1 6 �Q N!k�b�[I F �Qpe�v���{�~�ggbL�XN�lЏ�{�2 5 2 8 0 0 < / B o o k M a r k E x i t N a m e > < B o o k M a r k E n t r y P o s i t i o n > 2 4 8 8 0 0 < / B o o k M a r k E n t r y P o s i t i o n > < B o o k M a r k E x i t P o s i t i o n > 2 5 2 8 0 0 < / B o o k M a r k E x i t P o s i t i o n > < / C a p t i o n I t e m > < C a p t i o n I t e m > < I n t e r n a l I d > d a d d 3 a 0 9 - 3 e 7 f - 4 8 9 3 - 8 2 7 2 - 1 d e 0 1 9 1 1 3 e 2 e < / I n t e r n a l I d > < N a m e > I F   F U n c t i o n   M o v i e 3 _ V F 1 0 2 4 6 5 5 1 6 �N/f(WlQ_-NgbL��ُ7h�S�N��w N�p�e��02 5 2 9 0 0 2 5 7 3 6 7 < / N a m e > < T e x t > �N/f(WlQ_-NgbL��ُ7h�S�N��w N�p�e��0< / T e x t > < B o o k M a r k E n t r y N a m e > I F   F U n c t i o n   M o v i e 3 _ V F 1 0 2 4 6 5 5 1 6 �N/f(WlQ_-NgbL��ُ7h�S�N��w N�p�e��02 5 2 9 0 0 < / B o o k M a r k E n t r y N a m e > < B o o k M a r k E x i t N a m e > I F   F U n c t i o n   M o v i e 3 _ V F 1 0 2 4 6 5 5 1 6 �N/f(WlQ_-NgbL��ُ7h�S�N��w N�p�e��02 5 7 3 6 7 < / B o o k M a r k E x i t N a m e > < B o o k M a r k E n t r y P o s i t i o n > 2 5 2 9 0 0 < / B o o k M a r k E n t r y P o s i t i o n > < B o o k M a r k E x i t P o s i t i o n > 2 5 7 3 6 7 < / B o o k M a r k E x i t P o s i t i o n > < / C a p t i o n I t e m > < C a p t i o n I t e m > < I n t e r n a l I d > 1 b e f 2 c 5 a - a 9 0 2 - 4 9 7 1 - 9 0 6 0 - e 4 3 6 a 1 f 7 5 f d b < / I n t e r n a l I d > < N a m e > I F   F U n c t i o n   M o v i e 3 _ V F 1 0 2 4 6 5 5 1 6 �Vdk���eQB 7 XN�N2 5 7 4 6 7 2 6 5 5 0 0 < / N a m e > < T e x t > �Vdk���eQ  B 7   XN�N  I F �6qT��eQ,{ N*N  l o g i c a l   t e s t   �sS  B 7   \�N  2 5 , 0 0 0 . . . < / T e x t > < B o o k M a r k E n t r y N a m e > I F   F U n c t i o n   M o v i e 3 _ V F 1 0 2 4 6 5 5 1 6 �Vdk���eQB 7 XN�N2 5 7 4 6 7 < / B o o k M a r k E n t r y N a m e > < B o o k M a r k E x i t N a m e > I F   F U n c t i o n   M o v i e 3 _ V F 1 0 2 4 6 5 5 1 6 �Vdk���eQB 7 XN�N2 6 5 5 0 0 < / B o o k M a r k E x i t N a m e > < B o o k M a r k E n t r y P o s i t i o n > 2 5 7 4 6 7 < / B o o k M a r k E n t r y P o s i t i o n > < B o o k M a r k E x i t P o s i t i o n > 2 6 5 5 0 0 < / B o o k M a r k E x i t P o s i t i o n > < / C a p t i o n I t e m > < C a p t i o n I t e m > < I n t e r n a l I d > 8 b 1 5 8 6 5 6 - 3 6 7 e - 4 3 1 6 - 8 2 2 2 - 5 e 5 5 6 e 1 0 6 a c 9 < / I n t e r n a l I d > < N a m e > I F   F U n c t i o n   M o v i e 3 _ V F 1 0 2 4 6 5 5 1 6 . . . �c@w��eQ��S�T v a l u e i f t r u e  �sS��ёcb�Q�s:N2 6 5 6 0 0 2 7 3 1 3 3 < / N a m e > < T e x t > . . . �c@w��eQ��S�T v a l u e   i f   t r u e  �sS��ёcb�Q�s:N  6 % �_N1\/fUSCQ<h  B 2 0< / T e x t > < B o o k M a r k E n t r y N a m e > I F   F U n c t i o n   M o v i e 3 _ V F 1 0 2 4 6 5 5 1 6 . . . �c@w��eQ��S�T v a l u e i f t r u e  �sS��ёcb�Q�s:N2 6 5 6 0 0 < / B o o k M a r k E n t r y N a m e > < B o o k M a r k E x i t N a m e > I F   F U n c t i o n   M o v i e 3 _ V F 1 0 2 4 6 5 5 1 6 . . . �c@w��eQ��S�T v a l u e i f t r u e  �sS��ёcb�Q�s:N2 7 3 1 3 3 < / B o o k M a r k E x i t N a m e > < B o o k M a r k E n t r y P o s i t i o n > 2 6 5 6 0 0 < / B o o k M a r k E n t r y P o s i t i o n > < B o o k M a r k E x i t P o s i t i o n > 2 7 3 1 3 3 < / B o o k M a r k E x i t P o s i t i o n > < / C a p t i o n I t e m > < C a p t i o n I t e m > < I n t e r n a l I d > a 5 3 4 3 2 4 4 - 8 9 d e - 4 4 c 7 - 9 b f e - 1 0 2 c 5 d 8 0 2 f 9 d < / I n t e r n a l I d > < N a m e > I F   F U n c t i o n   M o v i e 3 _ V F 1 0 2 4 6 5 5 1 6 b^g\B 2 ��n:N�~�[USCQ<h_(u�ُ7h(WdkR-NTNY6RlQ_�e�[NO�Su�SS02 7 3 2 3 3 2 8 0 8 6 7 < / N a m e > < T e x t > b^g\  B 2   ��n:N�~�[USCQ<h_(u�ُ7h(WdkR-NTNY6RlQ_�e�[NO�Su�SS0< / T e x t > < B o o k M a r k E n t r y N a m e > I F   F U n c t i o n   M o v i e 3 _ V F 1 0 2 4 6 5 5 1 6 b^g\B 2 ��n:N�~�[USCQ<h_(u�ُ7h(WdkR-NTNY6RlQ_�e�[NO�Su�SS02 7 3 2 3 3 < / B o o k M a r k E n t r y N a m e > < B o o k M a r k E x i t N a m e > I F   F U n c t i o n   M o v i e 3 _ V F 1 0 2 4 6 5 5 1 6 b^g\B 2 ��n:N�~�[USCQ<h_(u�ُ7h(WdkR-NTNY6RlQ_�e�[NO�Su�SS02 8 0 8 6 7 < / B o o k M a r k E x i t N a m e > < B o o k M a r k E n t r y P o s i t i o n > 2 7 3 2 3 3 < / B o o k M a r k E n t r y P o s i t i o n > < B o o k M a r k E x i t P o s i t i o n > 2 8 0 8 6 7 < / B o o k M a r k E x i t P o s i t i o n > < / C a p t i o n I t e m > < C a p t i o n I t e m > < I n t e r n a l I d > 0 1 6 3 e 7 3 c - 1 0 1 f - 4 3 c 1 - 9 1 3 b - c d 1 a 4 c a 3 c d b 1 < / I n t e r n a l I d > < N a m e > I F   F U n c t i o n   M o v i e 3 _ V F 1 0 2 4 6 5 5 1 6 �Vdk�b	cOO.��v
N�vF 4 .��dk�e�Q�s�v�CQ&{�Sc:y2 8 0 9 6 7 2 8 7 7 6 7 < / N a m e > < T e x t > �Vdk�b	cOO.��v
N�v  F 4   .��dk�e�Q�s�v�CQ&{�Sc:y  B 2   /f N*N�~�[_(u0< / T e x t > < B o o k M a r k E n t r y N a m e > I F   F U n c t i o n   M o v i e 3 _ V F 1 0 2 4 6 5 5 1 6 �Vdk�b	cOO.��v
N�vF 4 .��dk�e�Q�s�v�CQ&{�Sc:y2 8 0 9 6 7 < / B o o k M a r k E n t r y N a m e > < B o o k M a r k E x i t N a m e > I F   F U n c t i o n   M o v i e 3 _ V F 1 0 2 4 6 5 5 1 6 �Vdk�b	cOO.��v
N�vF 4 .��dk�e�Q�s�v�CQ&{�Sc:y2 8 7 7 6 7 < / B o o k M a r k E x i t N a m e > < B o o k M a r k E n t r y P o s i t i o n > 2 8 0 9 6 7 < / B o o k M a r k E n t r y P o s i t i o n > < B o o k M a r k E x i t P o s i t i o n > 2 8 7 7 6 7 < / B o o k M a r k E x i t P o s i t i o n > < / C a p t i o n I t e m > < C a p t i o n I t e m > < I n t e r n a l I d > 2 e e 9 7 a 8 1 - f d f 3 - 4 8 2 e - b 2 7 4 - 3 6 6 f d 4 a 8 d 7 0 f < / I n t e r n a l I d > < N a m e > I F   F U n c t i o n   M o v i e 3 _ V F 1 0 2 4 6 5 5 1 6 .�eQ��S0�cNeg _�Y.�eQ,{�N*NI F ��S02 8 7 8 6 7 2 9 2 5 0 0 < / N a m e > < T e x t > .�eQ��S0�cNeg _�Y.�eQ,{�N*N  I F   ��S0< / T e x t > < B o o k M a r k E n t r y N a m e > I F   F U n c t i o n   M o v i e 3 _ V F 1 0 2 4 6 5 5 1 6 .�eQ��S0�cNeg _�Y.�eQ,{�N*NI F ��S02 8 7 8 6 7 < / B o o k M a r k E n t r y N a m e > < B o o k M a r k E x i t N a m e > I F   F U n c t i o n   M o v i e 3 _ V F 1 0 2 4 6 5 5 1 6 .�eQ��S0�cNeg _�Y.�eQ,{�N*NI F ��S02 9 2 5 0 0 < / B o o k M a r k E x i t N a m e > < B o o k M a r k E n t r y P o s i t i o n > 2 8 7 8 6 7 < / B o o k M a r k E n t r y P o s i t i o n > < B o o k M a r k E x i t P o s i t i o n > 2 9 2 5 0 0 < / B o o k M a r k E x i t P o s i t i o n > < / C a p t i o n I t e m > < C a p t i o n I t e m > < I n t e r n a l I d > 8 a b 3 0 6 7 5 - 3 a 8 0 - 4 f c 7 - 8 a 2 3 - 6 6 c 2 4 e 3 f 2 4 0 7 < / I n t e r n a l I d > < N a m e > I F   F U n c t i o n   M o v i e 3 _ V F 1 0 2 4 6 5 5 1 6 ُ*N��S-N�vl o g i c a l t e s t 2 9 2 6 0 0 3 0 2 0 0 0 < / N a m e > < T e x t > ُ*N��S-N�v  l o g i c a l   t e s t   /f  B 7   /f&T\�N  4 0 , 0 0 0 ��Q�O!k.�eQ��S�T v a l u e   i f   t r u e  �sSUSCQ<h  B 3 0< / T e x t > < B o o k M a r k E n t r y N a m e > I F   F U n c t i o n   M o v i e 3 _ V F 1 0 2 4 6 5 5 1 6 ُ*N��S-N�vl o g i c a l t e s t 2 9 2 6 0 0 < / B o o k M a r k E n t r y N a m e > < B o o k M a r k E x i t N a m e > I F   F U n c t i o n   M o v i e 3 _ V F 1 0 2 4 6 5 5 1 6 ُ*N��S-N�vl o g i c a l t e s t 3 0 2 0 0 0 < / B o o k M a r k E x i t N a m e > < B o o k M a r k E n t r y P o s i t i o n > 2 9 2 6 0 0 < / B o o k M a r k E n t r y P o s i t i o n > < B o o k M a r k E x i t P o s i t i o n > 3 0 2 0 0 0 < / B o o k M a r k E x i t P o s i t i o n > < / C a p t i o n I t e m > < C a p t i o n I t e m > < I n t e r n a l I d > 4 8 0 a 2 5 0 7 - 4 b 9 d - 4 0 6 1 - 8 f 6 a - 8 d e 8 2 c 5 e 8 c 0 f < / I n t e r n a l I d > < N a m e > I F   F U n c t i o n   M o v i e 3 _ V F 1 0 2 4 6 5 5 1 6 b؏/f ���\�[��n:N�~�[_(u��Vdk	cF 4 .�03 0 2 1 0 0 3 0 6 7 0 0 < / N a m e > < T e x t > b؏/f ���\�[��n:N�~�[_(u��Vdk	c  F 4   .�0< / T e x t > < B o o k M a r k E n t r y N a m e > I F   F U n c t i o n   M o v i e 3 _ V F 1 0 2 4 6 5 5 1 6 b؏/f ���\�[��n:N�~�[_(u��Vdk	cF 4 .�03 0 2 1 0 0 < / B o o k M a r k E n t r y N a m e > < B o o k M a r k E x i t N a m e > I F   F U n c t i o n   M o v i e 3 _ V F 1 0 2 4 6 5 5 1 6 b؏/f ���\�[��n:N�~�[_(u��Vdk	cF 4 .�03 0 6 7 0 0 < / B o o k M a r k E x i t N a m e > < B o o k M a r k E n t r y P o s i t i o n > 3 0 2 1 0 0 < / B o o k M a r k E n t r y P o s i t i o n > < B o o k M a r k E x i t P o s i t i o n > 3 0 6 7 0 0 < / B o o k M a r k E x i t P o s i t i o n > < / C a p t i o n I t e m > < C a p t i o n I t e m > < I n t e r n a l I d > 8 4 b 5 9 5 8 0 - 3 4 1 3 - 4 7 e e - b f a f - 6 8 0 8 a 1 2 c a 9 b b < / I n t e r n a l I d > < N a m e > I F   F U n c t i o n   M o v i e 3 _ V F 1 0 2 4 6 5 5 1 6 .�eQ��S�T v a l u e i f f a l s e  1 0 % �_N1\/f3 0 6 8 0 0 3 1 6 0 6 7 < / N a m e > < T e x t > .�eQ��S�T v a l u e   i f   f a l s e  1 0 % �_N1\/f  B 4 0�Q!k	c.��v
N�v  F 4   .��\�[��n:N�~�[_(u0< / T e x t > < B o o k M a r k E n t r y N a m e > I F   F U n c t i o n   M o v i e 3 _ V F 1 0 2 4 6 5 5 1 6 .�eQ��S�T v a l u e i f f a l s e  1 0 % �_N1\/f3 0 6 8 0 0 < / B o o k M a r k E n t r y N a m e > < B o o k M a r k E x i t N a m e > I F   F U n c t i o n   M o v i e 3 _ V F 1 0 2 4 6 5 5 1 6 .�eQ��S�T v a l u e i f f a l s e  1 0 % �_N1\/f3 1 6 0 6 7 < / B o o k M a r k E x i t N a m e > < B o o k M a r k E n t r y P o s i t i o n > 3 0 6 8 0 0 < / B o o k M a r k E n t r y P o s i t i o n > < B o o k M a r k E x i t P o s i t i o n > 3 1 6 0 6 7 < / B o o k M a r k E x i t P o s i t i o n > < / C a p t i o n I t e m > < C a p t i o n I t e m > < I n t e r n a l I d > f c 1 a 2 2 8 5 - 7 6 7 5 - 4 4 5 b - 8 e 0 4 - 5 7 a a e 6 b f f 8 e 4 < / I n t e r n a l I d > < N a m e > I F   F U n c t i o n   M o v i e 3 _ V F 1 0 2 4 6 5 5 1 6 .�eQ�S�b�S��[>f:y:N�~r��h�:y�\؏ ���.�eQ N*N�S�b�S03 1 6 1 6 7 3 2 1 4 3 3 < / N a m e > < T e x t > .�eQ�S�b�S��[>f:y:N�~r��h�:y�\؏ ���.�eQ N*N�S�b�S0< / T e x t > < B o o k M a r k E n t r y N a m e > I F   F U n c t i o n   M o v i e 3 _ V F 1 0 2 4 6 5 5 1 6 .�eQ�S�b�S��[>f:y:N�~r��h�:y�\؏ ���.�eQ N*N�S�b�S03 1 6 1 6 7 < / B o o k M a r k E n t r y N a m e > < B o o k M a r k E x i t N a m e > I F   F U n c t i o n   M o v i e 3 _ V F 1 0 2 4 6 5 5 1 6 .�eQ�S�b�S��[>f:y:N�~r��h�:y�\؏ ���.�eQ N*N�S�b�S03 2 1 4 3 3 < / B o o k M a r k E x i t N a m e > < B o o k M a r k E n t r y P o s i t i o n > 3 1 6 1 6 7 < / B o o k M a r k E n t r y P o s i t i o n > < B o o k M a r k E x i t P o s i t i o n > 3 2 1 4 3 3 < / B o o k M a r k E x i t P o s i t i o n > < / C a p t i o n I t e m > < C a p t i o n I t e m > < I n t e r n a l I d > b 3 9 b 0 0 c f - 0 5 0 1 - 4 2 b f - b 9 b c - 5 8 5 8 d 7 d d 7 9 0 8 < / I n t e r n a l I d > < N a m e > I F   F U n c t i o n   M o v i e 3 _ V F 1 0 2 4 6 5 5 1 6 	cE n t e r 03 2 1 5 3 3 3 2 3 2 6 7 < / N a m e > < T e x t > 	c  E n t e r 0< / T e x t > < B o o k M a r k E n t r y N a m e > I F   F U n c t i o n   M o v i e 3 _ V F 1 0 2 4 6 5 5 1 6 	cE n t e r 03 2 1 5 3 3 < / B o o k M a r k E n t r y N a m e > < B o o k M a r k E x i t N a m e > I F   F U n c t i o n   M o v i e 3 _ V F 1 0 2 4 6 5 5 1 6 	cE n t e r 03 2 3 2 6 7 < / B o o k M a r k E x i t N a m e > < B o o k M a r k E n t r y P o s i t i o n > 3 2 1 5 3 3 < / B o o k M a r k E n t r y P o s i t i o n > < B o o k M a r k E x i t P o s i t i o n > 3 2 3 2 6 7 < / B o o k M a r k E x i t P o s i t i o n > < / C a p t i o n I t e m > < C a p t i o n I t e m > < I n t e r n a l I d > 7 2 8 9 7 7 c 9 - e 2 7 d - 4 1 c e - b 2 f 6 - f d b 9 b 6 e 7 1 f 4 d < / I n t e r n a l I d > < N a m e > I F   F U n c t i o n   M o v i e 3 _ V F 1 0 2 4 6 5 5 1 6 �cNeg�S�Q �h03 2 3 3 6 7 3 2 4 8 0 0 < / N a m e > < T e x t > �cNeg�S�Q �h0< / T e x t > < B o o k M a r k E n t r y N a m e > I F   F U n c t i o n   M o v i e 3 _ V F 1 0 2 4 6 5 5 1 6 �cNeg�S�Q �h03 2 3 3 6 7 < / B o o k M a r k E n t r y N a m e > < B o o k M a r k E x i t N a m e > I F   F U n c t i o n   M o v i e 3 _ V F 1 0 2 4 6 5 5 1 6 �cNeg�S�Q �h03 2 4 8 0 0 < / B o o k M a r k E x i t N a m e > < B o o k M a r k E n t r y P o s i t i o n > 3 2 3 3 6 7 < / B o o k M a r k E n t r y P o s i t i o n > < B o o k M a r k E x i t P o s i t i o n > 3 2 4 8 0 0 < / B o o k M a r k E x i t P o s i t i o n > < / C a p t i o n I t e m > < C a p t i o n I t e m > < I n t e r n a l I d > d 9 d 4 5 8 d 0 - 9 e d f - 4 3 3 0 - 8 2 f 3 - f f 4 8 c 7 7 c 5 a b 6 < / I n t e r n a l I d > < N a m e > I F   F U n c t i o n   M o v i e 3 _ V F 1 0 2 4 6 5 5 1 6 dk�e\�_�Qcb�Q��03 2 4 9 0 0 3 2 6 9 3 3 < / N a m e > < T e x t > dk�e\�_�Qcb�Q��0< / T e x t > < B o o k M a r k E n t r y N a m e > I F   F U n c t i o n   M o v i e 3 _ V F 1 0 2 4 6 5 5 1 6 dk�e\�_�Qcb�Q��03 2 4 9 0 0 < / B o o k M a r k E n t r y N a m e > < B o o k M a r k E x i t N a m e > I F   F U n c t i o n   M o v i e 3 _ V F 1 0 2 4 6 5 5 1 6 dk�e\�_�Qcb�Q��03 2 6 9 3 3 < / B o o k M a r k E x i t N a m e > < B o o k M a r k E n t r y P o s i t i o n > 3 2 4 9 0 0 < / B o o k M a r k E n t r y P o s i t i o n > < B o o k M a r k E x i t P o s i t i o n > 3 2 6 9 3 3 < / B o o k M a r k E x i t P o s i t i o n > < / C a p t i o n I t e m > < C a p t i o n I t e m > < I n t e r n a l I d > b c 5 7 e f f 9 - f 4 c 1 - 4 f 2 c - a 8 b 3 - d 2 3 c 0 6 3 6 f d e 2 < / I n t e r n a l I d > < N a m e > I F   F U n c t i o n   M o v i e 3 _ V F 1 0 2 4 6 5 5 1 6 ���la��S�N(WvQ�N�Qpe-NL]WY��Y�Qpe��[E�
N gY�S�NL]WY6 4 *N03 2 7 0 3 3 3 3 3 6 3 3 < / N a m e > < T e x t > ���la��S�N(WvQ�N�Qpe-NL]WY��Y�Qpe��[E�
N gY�S�NL]WY  6 4   *N0< / T e x t > < B o o k M a r k E n t r y N a m e > I F   F U n c t i o n   M o v i e 3 _ V F 1 0 2 4 6 5 5 1 6 ���la��S�N(WvQ�N�Qpe-NL]WY��Y�Qpe��[E�
N gY�S�NL]WY6 4 *N03 2 7 0 3 3 < / B o o k M a r k E n t r y N a m e > < B o o k M a r k E x i t N a m e > I F   F U n c t i o n   M o v i e 3 _ V F 1 0 2 4 6 5 5 1 6 ���la��S�N(WvQ�N�Qpe-NL]WY��Y�Qpe��[E�
N gY�S�NL]WY6 4 *N03 3 3 6 3 3 < / B o o k M a r k E x i t N a m e > < B o o k M a r k E n t r y P o s i t i o n > 3 2 7 0 3 3 < / B o o k M a r k E n t r y P o s i t i o n > < B o o k M a r k E x i t P o s i t i o n > 3 3 3 6 3 3 < / B o o k M a r k E x i t P o s i t i o n > < / C a p t i o n I t e m > < C a p t i o n I t e m > < I n t e r n a l I d > 5 4 5 d e 3 c b - 4 1 9 f - 4 2 3 0 - 8 8 4 8 - 5 3 c 5 5 d a 3 6 e 4 3 < / I n t e r n a l I d > < N a m e > I F   F U n c t i o n   M o v i e 3 _ V F 1 0 2 4 6 5 5 1 6 NǏ�؏/fN����lQ_*YYBg:N}Y03 3 3 7 3 3 3 3 6 8 0 0 < / N a m e > < T e x t > NǏ�؏/fN����lQ_*YYBg:N}Y0< / T e x t > < B o o k M a r k E n t r y N a m e > I F   F U n c t i o n   M o v i e 3 _ V F 1 0 2 4 6 5 5 1 6 NǏ�؏/fN����lQ_*YYBg:N}Y03 3 3 7 3 3 < / B o o k M a r k E n t r y N a m e > < B o o k M a r k E x i t N a m e > I F   F U n c t i o n   M o v i e 3 _ V F 1 0 2 4 6 5 5 1 6 NǏ�؏/fN����lQ_*YYBg:N}Y03 3 6 8 0 0 < / B o o k M a r k E x i t N a m e > < B o o k M a r k E n t r y P o s i t i o n > 3 3 3 7 3 3 < / B o o k M a r k E n t r y P o s i t i o n > < B o o k M a r k E x i t P o s i t i o n > 3 3 6 8 0 0 < / B o o k M a r k E x i t P o s i t i o n > < / C a p t i o n I t e m > < C a p t i o n I t e m > < I n t e r n a l I d > c 0 1 f 2 b f 9 - 8 c e 5 - 4 f a 9 - b 3 2 3 - c 7 c b b 5 f f 0 1 5 5 < / I n t e r n a l I d > < N a m e > I F   F U n c t i o n   M o v i e 3 _ V F 1 0 2 4 6 5 5 1 6 �Y�g ���O(u��YI F ��S��`�S�N9e(u3 3 6 9 0 0 3 4 1 8 0 0 < / N a m e > < T e x t > �Y�g ���O(u��Y  I F   ��S��`�S�N9e(u  V L O O K U P   �Qpe0< / T e x t > < B o o k M a r k E n t r y N a m e > I F   F U n c t i o n   M o v i e 3 _ V F 1 0 2 4 6 5 5 1 6 �Y�g ���O(u��YI F ��S��`�S�N9e(u3 3 6 9 0 0 < / B o o k M a r k E n t r y N a m e > < B o o k M a r k E x i t N a m e > I F   F U n c t i o n   M o v i e 3 _ V F 1 0 2 4 6 5 5 1 6 �Y�g ���O(u��YI F ��S��`�S�N9e(u3 4 1 8 0 0 < / B o o k M a r k E x i t N a m e > < B o o k M a r k E n t r y P o s i t i o n > 3 3 6 9 0 0 < / B o o k M a r k E n t r y P o s i t i o n > < B o o k M a r k E x i t P o s i t i o n > 3 4 1 8 0 0 < / B o o k M a r k E x i t P o s i t i o n > < / C a p t i o n I t e m > < C a p t i o n I t e m > < I n t e r n a l I d > 6 5 e 2 d f 8 b - b 8 7 b - 4 8 4 2 - 9 3 c 4 - 3 9 1 f f 1 c 5 8 5 1 6 < / I n t e r n a l I d > < N a m e > I F   F U n c t i o n   M o v i e 3 _ V F 1 0 2 4 6 5 5 1 6 ,g��z+g>\�v��zXd��aS-N�c�O�N	gsQ��Qpe�v�Oo`03 4 1 9 0 0 3 4 6 0 6 7 < / N a m e > < T e x t > ,g��z+g>\�v��zXd��aS-N�c�O�N	gsQ��Qpe�v�Oo`0< / T e x t > < B o o k M a r k E n t r y N a m e > I F   F U n c t i o n   M o v i e 3 _ V F 1 0 2 4 6 5 5 1 6 ,g��z+g>\�v��zXd��aS-N�c�O�N	gsQ��Qpe�v�Oo`03 4 1 9 0 0 < / B o o k M a r k E n t r y N a m e > < B o o k M a r k E x i t N a m e > I F   F U n c t i o n   M o v i e 3 _ V F 1 0 2 4 6 5 5 1 6 ,g��z+g>\�v��zXd��aS-N�c�O�N	gsQ��Qpe�v�Oo`03 4 6 0 6 7 < / B o o k M a r k E x i t N a m e > < B o o k M a r k E n t r y P o s i t i o n > 3 4 1 9 0 0 < / B o o k M a r k E n t r y P o s i t i o n > < B o o k M a r k E x i t P o s i t i o n > 3 4 6 0 6 7 < / B o o k M a r k E x i t P o s i t i o n > < / C a p t i o n I t e m > < C a p t i o n I t e m > < I n t e r n a l I d > 8 1 e 7 8 8 e 3 - c e e 8 - 4 a e 6 - 8 0 f f - e b 4 6 2 4 f 6 b b 7 d < / I n t e r n a l I d > < N a m e > I F   F U n c t i o n   M o v i e 3 _ V F 1 0 2 4 6 5 5 1 6 b^g�`�S�N���N�e��eg�[bNb��v�~`N0,g��z0Rdk�~_g03 4 6 1 6 7 3 5 1 1 3 3 < / N a m e > < T e x t > b^g�`�S�N���N�e��eg�[bNb��v�~`N0,g��z0Rdk�~_g0< / T e x t > < B o o k M a r k E n t r y N a m e > I F   F U n c t i o n   M o v i e 3 _ V F 1 0 2 4 6 5 5 1 6 b^g�`�S�N���N�e��eg�[bNb��v�~`N0,g��z0Rdk�~_g03 4 6 1 6 7 < / B o o k M a r k E n t r y N a m e > < B o o k M a r k E x i t N a m e > I F   F U n c t i o n   M o v i e 3 _ V F 1 0 2 4 6 5 5 1 6 b^g�`�S�N���N�e��eg�[bNb��v�~`N0,g��z0Rdk�~_g03 5 1 1 3 3 < / B o o k M a r k E x i t N a m e > < B o o k M a r k E n t r y P o s i t i o n > 3 4 6 1 6 7 < / B o o k M a r k E n t r y P o s i t i o n > < B o o k M a r k E x i t P o s i t i o n > 3 5 1 1 3 3 < / B o o k M a r k E x i t P o s i t i o n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 4 3 7 e 1 c 8 2 - 9 9 7 8 - 4 4 a a - 9 5 9 2 - f 6 5 e 5 f b c 0 7 c f < / I d > < C a p t i o n I t e m s > < C a p t i o n I t e m > < I n t e r n a l I d > 8 b c f 3 2 3 c - 5 7 1 1 - 4 6 f b - a a 2 3 - 0 2 f 1 7 4 9 a 6 9 0 d < / I n t e r n a l I d > < N a m e > I F   f u n c t i o n   M o v i e 2 _ V F 1 0 2 4 6 5 4 8 4 b�Nw NN�SY N*N:y�O05 7 6 7 7 9 6 7 < / N a m e > < T e x t > b�Nw NN�SY N*N:y�O0< / T e x t > < B o o k M a r k E n t r y N a m e > I F   f u n c t i o n   M o v i e 2 _ V F 1 0 2 4 6 5 4 8 4 b�Nw NN�SY N*N:y�O05 7 6 7 < / B o o k M a r k E n t r y N a m e > < B o o k M a r k E x i t N a m e > I F   f u n c t i o n   M o v i e 2 _ V F 1 0 2 4 6 5 4 8 4 b�Nw NN�SY N*N:y�O07 9 6 7 < / B o o k M a r k E x i t N a m e > < B o o k M a r k E n t r y P o s i t i o n > 5 7 6 7 < / B o o k M a r k E n t r y P o s i t i o n > < B o o k M a r k E x i t P o s i t i o n > 7 9 6 7 < / B o o k M a r k E x i t P o s i t i o n > < / C a p t i o n I t e m > < C a p t i o n I t e m > < I n t e r n a l I d > 8 4 2 c 3 5 9 f - c 7 6 d - 4 2 9 0 - a e d 6 - c 0 b 5 6 d 8 4 4 0 f 8 < / I n t e r n a l I d > < N a m e > I F   f u n c t i o n   M o v i e 2 _ V F 1 0 2 4 6 5 4 8 4 b\O(uI F �Qpeeg���{FU�Tb,g�RЏ9��v�~�g08 0 6 7 1 3 2 0 0 < / N a m e > < T e x t > b\O(u  I F   �Qpeeg���{FU�Tb,g�RЏ9��v�~�g0< / T e x t > < B o o k M a r k E n t r y N a m e > I F   f u n c t i o n   M o v i e 2 _ V F 1 0 2 4 6 5 4 8 4 b\O(uI F �Qpeeg���{FU�Tb,g�RЏ9��v�~�g08 0 6 7 < / B o o k M a r k E n t r y N a m e > < B o o k M a r k E x i t N a m e > I F   f u n c t i o n   M o v i e 2 _ V F 1 0 2 4 6 5 4 8 4 b\O(uI F �Qpeeg���{FU�Tb,g�RЏ9��v�~�g01 3 2 0 0 < / B o o k M a r k E x i t N a m e > < B o o k M a r k E n t r y P o s i t i o n > 8 0 6 7 < / B o o k M a r k E n t r y P o s i t i o n > < B o o k M a r k E x i t P o s i t i o n > 1 3 2 0 0 < / B o o k M a r k E x i t P o s i t i o n > < / C a p t i o n I t e m > < C a p t i o n I t e m > < I n t e r n a l I d > b f 7 8 7 9 1 e - 9 3 1 3 - 4 0 0 8 - 9 b 5 0 - 2 6 a 3 8 0 8 7 1 1 e 9 < / I n t e r n a l I d > < N a m e > I F   f u n c t i o n   M o v i e 2 _ V F 1 0 2 4 6 5 4 8 4 �Y�gё��NO�N1 0 0 �RЏ9�:N1 0 1 3 3 0 0 1 6 4 0 0 < / N a m e > < T e x t > �Y�gё��NO�N  1 0 0 �RЏ9�:N  1 0   CQ0< / T e x t > < B o o k M a r k E n t r y N a m e > I F   f u n c t i o n   M o v i e 2 _ V F 1 0 2 4 6 5 4 8 4 �Y�gё��NO�N1 0 0 �RЏ9�:N1 0 1 3 3 0 0 < / B o o k M a r k E n t r y N a m e > < B o o k M a r k E x i t N a m e > I F   f u n c t i o n   M o v i e 2 _ V F 1 0 2 4 6 5 4 8 4 �Y�gё��NO�N1 0 0 �RЏ9�:N1 0 1 6 4 0 0 < / B o o k M a r k E x i t N a m e > < B o o k M a r k E n t r y P o s i t i o n > 1 3 3 0 0 < / B o o k M a r k E n t r y P o s i t i o n > < B o o k M a r k E x i t P o s i t i o n > 1 6 4 0 0 < / B o o k M a r k E x i t P o s i t i o n > < / C a p t i o n I t e m > < C a p t i o n I t e m > < I n t e r n a l I d > 5 b 2 1 8 b e 1 - 0 b d e - 4 6 0 c - 8 3 d 2 - 7 e 6 a 9 9 7 d 1 5 c 0 < / I n t e r n a l I d > < N a m e > I F   f u n c t i o n   M o v i e 2 _ V F 1 0 2 4 6 5 4 8 4 �Y�gё��:N1 0 0 b�fؚ���HNЏ9��N:N1 6 5 0 0 2 4 1 6 7 < / N a m e > < T e x t > �Y�gё��:N  1 0 0   b�fؚ���HNЏ9��N:N  5   CQ��Vdkb�N��eQI{�S _�YR�^lQ_0< / T e x t > < B o o k M a r k E n t r y N a m e > I F   f u n c t i o n   M o v i e 2 _ V F 1 0 2 4 6 5 4 8 4 �Y�gё��:N1 0 0 b�fؚ���HNЏ9��N:N1 6 5 0 0 < / B o o k M a r k E n t r y N a m e > < B o o k M a r k E x i t N a m e > I F   f u n c t i o n   M o v i e 2 _ V F 1 0 2 4 6 5 4 8 4 �Y�gё��:N1 0 0 b�fؚ���HNЏ9��N:N2 4 1 6 7 < / B o o k M a r k E x i t N a m e > < B o o k M a r k E n t r y P o s i t i o n > 1 6 5 0 0 < / B o o k M a r k E n t r y P o s i t i o n > < B o o k M a r k E x i t P o s i t i o n > 2 4 1 6 7 < / B o o k M a r k E x i t P o s i t i o n > < / C a p t i o n I t e m > < C a p t i o n I t e m > < I n t e r n a l I d > e d 0 9 c 7 e 8 - 4 a f 5 - 4 1 d d - 8 1 e 8 - 1 5 9 9 e a 1 a 2 9 d 2 < / I n t e r n a l I d > < N a m e > I F   f u n c t i o n   M o v i e 2 _ V F 1 0 2 4 6 5 4 8 4 b.�eQ�vdklQ_Oz	g@bNT02 4 2 6 7 2 6 9 6 7 < / N a m e > < T e x t > b.�eQ�vdklQ_Oz	g@bNT0< / T e x t > < B o o k M a r k E n t r y N a m e > I F   f u n c t i o n   M o v i e 2 _ V F 1 0 2 4 6 5 4 8 4 b.�eQ�vdklQ_Oz	g@bNT02 4 2 6 7 < / B o o k M a r k E n t r y N a m e > < B o o k M a r k E x i t N a m e > I F   f u n c t i o n   M o v i e 2 _ V F 1 0 2 4 6 5 4 8 4 b.�eQ�vdklQ_Oz	g@bNT02 6 9 6 7 < / B o o k M a r k E x i t N a m e > < B o o k M a r k E n t r y P o s i t i o n > 2 4 2 6 7 < / B o o k M a r k E n t r y P o s i t i o n > < B o o k M a r k E x i t P o s i t i o n > 2 6 9 6 7 < / B o o k M a r k E x i t P o s i t i o n > < / C a p t i o n I t e m > < C a p t i o n I t e m > < I n t e r n a l I d > 7 9 e f 8 b b 8 - d 2 6 e - 4 2 0 a - 9 6 7 1 - a d 2 5 6 f d 1 a c b 4 < / I n t e r n a l I d > < N a m e > I F   f u n c t i o n   M o v i e 2 _ V F 1 0 2 4 6 5 4 8 4 bSb�{\USCQ<hB 2 �v�Q�[N2 7 0 6 7 3 3 7 0 0 < / N a m e > < T e x t > bSb�{\USCQ<h  B 2   �v�Q�[N  I F   ��S�v�R��`\O�N�b:N�NHNOُHNZP0< / T e x t > < B o o k M a r k E n t r y N a m e > I F   f u n c t i o n   M o v i e 2 _ V F 1 0 2 4 6 5 4 8 4 bSb�{\USCQ<hB 2 �v�Q�[N2 7 0 6 7 < / B o o k M a r k E n t r y N a m e > < B o o k M a r k E x i t N a m e > I F   f u n c t i o n   M o v i e 2 _ V F 1 0 2 4 6 5 4 8 4 bSb�{\USCQ<hB 2 �v�Q�[N3 3 7 0 0 < / B o o k M a r k E x i t N a m e > < B o o k M a r k E n t r y P o s i t i o n > 2 7 0 6 7 < / B o o k M a r k E n t r y P o s i t i o n > < B o o k M a r k E x i t P o s i t i o n > 3 3 7 0 0 < / B o o k M a r k E x i t P o s i t i o n > < / C a p t i o n I t e m > < C a p t i o n I t e m > < I n t e r n a l I d > 7 d 1 d 9 3 b 4 - 2 f 8 7 - 4 1 c 0 - 8 e 2 9 - 1 0 4 6 9 e d f 2 9 b 1 < / I n t e r n a l I d > < N a m e > I F   f u n c t i o n   M o v i e 2 _ V F 1 0 2 4 6 5 4 8 4 .�eQ�]�b�S�6qT��eQL o g i c a l _ t e s t �sSB 2 \�N3 3 8 0 0 3 9 6 6 7 < / N a m e > < T e x t > .�eQ�]�b�S�6qT��eQL o g i c a l _ t e s t �sS  B 2   \�N  1 0 0 0< / T e x t > < B o o k M a r k E n t r y N a m e > I F   f u n c t i o n   M o v i e 2 _ V F 1 0 2 4 6 5 4 8 4 .�eQ�]�b�S�6qT��eQL o g i c a l _ t e s t �sSB 2 \�N3 3 8 0 0 < / B o o k M a r k E n t r y N a m e > < B o o k M a r k E x i t N a m e > I F   f u n c t i o n   M o v i e 2 _ V F 1 0 2 4 6 5 4 8 4 .�eQ�]�b�S�6qT��eQL o g i c a l _ t e s t �sSB 2 \�N3 9 6 6 7 < / B o o k M a r k E x i t N a m e > < B o o k M a r k E n t r y P o s i t i o n > 3 3 8 0 0 < / B o o k M a r k E n t r y P o s i t i o n > < B o o k M a r k E x i t P o s i t i o n > 3 9 6 6 7 < / B o o k M a r k E x i t P o s i t i o n > < / C a p t i o n I t e m > < C a p t i o n I t e m > < I n t e r n a l I d > 6 1 4 1 c 3 1 8 - 3 3 b 1 - 4 a e 5 - 8 a 5 8 - 3 4 9 3 1 1 2 8 4 3 0 2 < / I n t e r n a l I d > < N a m e > I F   f u n c t i o n   M o v i e 2 _ V F 1 0 2 4 6 5 4 8 4 .�eQ N*N��SegR��L o g i c a l _ t e s t �T V a l u e _ i f _ t r u e  �Spe03 9 7 6 7 4 5 2 0 0 < / N a m e > < T e x t > .�eQ N*N��SegR��  L o g i c a l _ t e s t �T V a l u e _ i f _ t r u e  �Spe0< / T e x t > < B o o k M a r k E n t r y N a m e > I F   f u n c t i o n   M o v i e 2 _ V F 1 0 2 4 6 5 4 8 4 .�eQ N*N��SegR��L o g i c a l _ t e s t �T V a l u e _ i f _ t r u e  �Spe03 9 7 6 7 < / B o o k M a r k E n t r y N a m e > < B o o k M a r k E x i t N a m e > I F   f u n c t i o n   M o v i e 2 _ V F 1 0 2 4 6 5 4 8 4 .�eQ N*N��SegR��L o g i c a l _ t e s t �T V a l u e _ i f _ t r u e  �Spe04 5 2 0 0 < / B o o k M a r k E x i t N a m e > < B o o k M a r k E n t r y P o s i t i o n > 3 9 7 6 7 < / B o o k M a r k E n t r y P o s i t i o n > < B o o k M a r k E x i t P o s i t i o n > 4 5 2 0 0 < / B o o k M a r k E x i t P o s i t i o n > < / C a p t i o n I t e m > < C a p t i o n I t e m > < I n t e r n a l I d > b 0 8 6 8 0 4 d - c c 3 1 - 4 d 5 0 - 8 e f 2 - d f d 0 9 e c e c a 0 2 < / I n t e r n a l I d > < N a m e > I F   f u n c t i o n   M o v i e 2 _ V F 1 0 2 4 6 5 4 8 4 �Y�gB 2 \�N4 5 3 0 0 4 8 4 0 0 < / N a m e > < T e x t > �Y�g  B 2   \�N  1 0 0 ���HNЏ9�:N  1 0   CQ0< / T e x t > < B o o k M a r k E n t r y N a m e > I F   f u n c t i o n   M o v i e 2 _ V F 1 0 2 4 6 5 4 8 4 �Y�gB 2 \�N4 5 3 0 0 < / B o o k M a r k E n t r y N a m e > < B o o k M a r k E x i t N a m e > I F   f u n c t i o n   M o v i e 2 _ V F 1 0 2 4 6 5 4 8 4 �Y�gB 2 \�N4 8 4 0 0 < / B o o k M a r k E x i t N a m e > < B o o k M a r k E n t r y P o s i t i o n > 4 5 3 0 0 < / B o o k M a r k E n t r y P o s i t i o n > < B o o k M a r k E x i t P o s i t i o n > 4 8 4 0 0 < / B o o k M a r k E x i t P o s i t i o n > < / C a p t i o n I t e m > < C a p t i o n I t e m > < I n t e r n a l I d > e f 2 1 8 f 8 5 - 6 5 8 0 - 4 0 4 9 - a 6 8 2 - 8 4 d 5 6 0 6 4 4 b 4 2 < / I n t e r n a l I d > < N a m e > I F   f u n c t i o n   M o v i e 2 _ V F 1 0 2 4 6 5 4 8 4 �s(W����la�bN(W1 0 CQ$N�e.�eQ_�S04 8 5 0 0 5 2 1 0 0 < / N a m e > < T e x t > �s(W����la�bN(W  1 0   CQ$N�e.�eQ_�S0< / T e x t > < B o o k M a r k E n t r y N a m e > I F   f u n c t i o n   M o v i e 2 _ V F 1 0 2 4 6 5 4 8 4 �s(W����la�bN(W1 0 CQ$N�e.�eQ_�S04 8 5 0 0 < / B o o k M a r k E n t r y N a m e > < B o o k M a r k E x i t N a m e > I F   f u n c t i o n   M o v i e 2 _ V F 1 0 2 4 6 5 4 8 4 �s(W����la�bN(W1 0 CQ$N�e.�eQ_�S05 2 1 0 0 < / B o o k M a r k E x i t N a m e > < B o o k M a r k E n t r y P o s i t i o n > 4 8 5 0 0 < / B o o k M a r k E n t r y P o s i t i o n > < B o o k M a r k E x i t P o s i t i o n > 5 2 1 0 0 < / B o o k M a r k E x i t P o s i t i o n > < / C a p t i o n I t e m > < C a p t i o n I t e m > < I n t e r n a l I d > 4 5 4 e 8 c 2 5 - f e 8 4 - 4 4 5 1 - b 1 0 9 - 2 7 4 9 2 6 0 a 4 3 0 2 < / I n t e r n a l I d > < N a m e > I F   f u n c t i o n   M o v i e 2 _ V F 1 0 2 4 6 5 4 8 4 �S	g�e,g$N�eMb ���O(u_�S05 2 2 0 0 5 5 5 3 3 < / N a m e > < T e x t > �S	g�e,g$N�eMb ���O(u_�S0< / T e x t > < B o o k M a r k E n t r y N a m e > I F   f u n c t i o n   M o v i e 2 _ V F 1 0 2 4 6 5 4 8 4 �S	g�e,g$N�eMb ���O(u_�S05 2 2 0 0 < / B o o k M a r k E n t r y N a m e > < B o o k M a r k E x i t N a m e > I F   f u n c t i o n   M o v i e 2 _ V F 1 0 2 4 6 5 4 8 4 �S	g�e,g$N�eMb ���O(u_�S05 5 5 3 3 < / B o o k M a r k E x i t N a m e > < B o o k M a r k E n t r y P o s i t i o n > 5 2 2 0 0 < / B o o k M a r k E n t r y P o s i t i o n > < B o o k M a r k E x i t P o s i t i o n > 5 5 5 3 3 < / B o o k M a r k E x i t P o s i t i o n > < / C a p t i o n I t e m > < C a p t i o n I t e m > < I n t e r n a l I d > e 6 9 7 6 b 1 d - d 7 2 9 - 4 f 3 4 - 9 8 2 f - 2 0 f 4 4 f 5 2 2 9 7 c < / I n t e r n a l I d > < N a m e > I F   f u n c t i o n   M o v i e 2 _ V F 1 0 2 4 6 5 4 8 4 .�eQ N*N��S�(uegR�� V a l u e _ i f _ t r u e  �Spe�T V a l u e _ i f _ f a l s e  �Spe�T�:N5 5 5 6 3 3 6 2 6 6 7 < / N a m e > < T e x t > .�eQ N*N��S�(uegR�� V a l u e _ i f _ t r u e  �Spe  �T V a l u e _ i f _ f a l s e  �Spe�T�:N  5   CQ0< / T e x t > < B o o k M a r k E n t r y N a m e > I F   f u n c t i o n   M o v i e 2 _ V F 1 0 2 4 6 5 4 8 4 .�eQ N*N��S�(uegR�� V a l u e _ i f _ t r u e  �Spe�T V a l u e _ i f _ f a l s e  �Spe�T�:N5 5 5 6 3 3 < / B o o k M a r k E n t r y N a m e > < B o o k M a r k E x i t N a m e > I F   f u n c t i o n   M o v i e 2 _ V F 1 0 2 4 6 5 4 8 4 .�eQ N*N��S�(uegR�� V a l u e _ i f _ t r u e  �Spe�T V a l u e _ i f _ f a l s e  �Spe�T�:N5 6 2 6 6 7 < / B o o k M a r k E x i t N a m e > < B o o k M a r k E n t r y P o s i t i o n > 5 5 6 3 3 < / B o o k M a r k E n t r y P o s i t i o n > < B o o k M a r k E x i t P o s i t i o n > 6 2 6 6 7 < / B o o k M a r k E x i t P o s i t i o n > < / C a p t i o n I t e m > < C a p t i o n I t e m > < I n t e r n a l I d > 7 8 a 3 e 8 d b - 9 8 e 4 - 4 0 d 6 - b c d f - a 5 9 4 4 d b 2 a 8 e 0 < / I n t e r n a l I d > < N a m e > I F   f u n c t i o n   M o v i e 2 _ V F 1 0 2 4 6 5 4 8 4 �cNeg.�eQ�S�b�S�6qT	cE n t e r 06 2 7 6 7 6 6 1 6 7 < / N a m e > < T e x t > �cNeg.�eQ�S�b�S�6qT	c  E n t e r 0< / T e x t > < B o o k M a r k E n t r y N a m e > I F   f u n c t i o n   M o v i e 2 _ V F 1 0 2 4 6 5 4 8 4 �cNeg.�eQ�S�b�S�6qT	cE n t e r 06 2 7 6 7 < / B o o k M a r k E n t r y N a m e > < B o o k M a r k E x i t N a m e > I F   f u n c t i o n   M o v i e 2 _ V F 1 0 2 4 6 5 4 8 4 �cNeg.�eQ�S�b�S�6qT	cE n t e r 06 6 1 6 7 < / B o o k M a r k E x i t N a m e > < B o o k M a r k E n t r y P o s i t i o n > 6 2 7 6 7 < / B o o k M a r k E n t r y P o s i t i o n > < B o o k M a r k E x i t P o s i t i o n > 6 6 1 6 7 < / B o o k M a r k E x i t P o s i t i o n > < / C a p t i o n I t e m > < C a p t i o n I t e m > < I n t e r n a l I d > 8 2 3 c 4 9 d e - 8 6 3 e - 4 2 6 d - 9 f 6 4 - 7 d e f e f c a b 3 7 0 < / I n t e r n a l I d > < N a m e > I F   f u n c t i o n   M o v i e 2 _ V F 1 0 2 4 6 5 4 8 4 1 2 4 ُ*N<P�e�u��Ǐ�N1 0 0 ��VdkЏ9�:N6 6 2 6 7 7 3 7 3 3 < / N a m e > < T e x t > 1 2 4   ُ*N<P�e�u��Ǐ�N  1 0 0 ��VdkЏ9�:N  5   CQ�;`��:N  1 2 9 �ُ/fcknx�v0< / T e x t > < B o o k M a r k E n t r y N a m e > I F   f u n c t i o n   M o v i e 2 _ V F 1 0 2 4 6 5 4 8 4 1 2 4 ُ*N<P�e�u��Ǐ�N1 0 0 ��VdkЏ9�:N6 6 2 6 7 < / B o o k M a r k E n t r y N a m e > < B o o k M a r k E x i t N a m e > I F   f u n c t i o n   M o v i e 2 _ V F 1 0 2 4 6 5 4 8 4 1 2 4 ُ*N<P�e�u��Ǐ�N1 0 0 ��VdkЏ9�:N7 3 7 3 3 < / B o o k M a r k E x i t N a m e > < B o o k M a r k E n t r y P o s i t i o n > 6 6 2 6 7 < / B o o k M a r k E n t r y P o s i t i o n > < B o o k M a r k E x i t P o s i t i o n > 7 3 7 3 3 < / B o o k M a r k E x i t P o s i t i o n > < / C a p t i o n I t e m > < C a p t i o n I t e m > < I n t e r n a l I d > c 1 e 4 9 3 2 7 - 5 f 3 6 - 4 c 3 f - b 3 2 f - f d 4 8 6 3 5 3 6 c d 6 < / I n t e r n a l I d > < N a m e > I F   f u n c t i o n   M o v i e 2 _ V F 1 0 2 4 6 5 4 8 4 �s(W��Ǐ�S�QUSCQ<h�SN҉egY6RlQ_07 3 8 3 3 7 7 8 3 3 < / N a m e > < T e x t > �s(W��Ǐ�S�QUSCQ<h�SN҉egY6RlQ_0< / T e x t > < B o o k M a r k E n t r y N a m e > I F   f u n c t i o n   M o v i e 2 _ V F 1 0 2 4 6 5 4 8 4 �s(W��Ǐ�S�QUSCQ<h�SN҉egY6RlQ_07 3 8 3 3 < / B o o k M a r k E n t r y N a m e > < B o o k M a r k E x i t N a m e > I F   f u n c t i o n   M o v i e 2 _ V F 1 0 2 4 6 5 4 8 4 �s(W��Ǐ�S�QUSCQ<h�SN҉egY6RlQ_07 7 8 3 3 < / B o o k M a r k E x i t N a m e > < B o o k M a r k E n t r y P o s i t i o n > 7 3 8 3 3 < / B o o k M a r k E n t r y P o s i t i o n > < B o o k M a r k E x i t P o s i t i o n > 7 7 8 3 3 < / B o o k M a r k E x i t P o s i t i o n > < / C a p t i o n I t e m > < C a p t i o n I t e m > < I n t e r n a l I d > 1 e 1 6 0 2 5 f - 0 8 7 a - 4 6 7 2 - 9 1 8 3 - 4 9 3 7 c 3 f 5 0 e f 4 < / I n t e r n a l I d > < N a m e > I F   f u n c t i o n   M o v i e 2 _ V F 1 0 2 4 6 5 4 8 4 9 8 ُ*N<P\�N1 0 0 ��VdkЏ9�:N7 7 9 3 3 8 5 4 0 0 < / N a m e > < T e x t > 9 8   ُ*N<P\�N  1 0 0 ��VdkЏ9�:N  1 0   CQ��  9 8   �R
N  1 0   I{�N  1 0 8 0< / T e x t > < B o o k M a r k E n t r y N a m e > I F   f u n c t i o n   M o v i e 2 _ V F 1 0 2 4 6 5 4 8 4 9 8 ُ*N<P\�N1 0 0 ��VdkЏ9�:N7 7 9 3 3 < / B o o k M a r k E n t r y N a m e > < B o o k M a r k E x i t N a m e > I F   f u n c t i o n   M o v i e 2 _ V F 1 0 2 4 6 5 4 8 4 9 8 ُ*N<P\�N1 0 0 ��VdkЏ9�:N8 5 4 0 0 < / B o o k M a r k E x i t N a m e > < B o o k M a r k E n t r y P o s i t i o n > 7 7 9 3 3 < / B o o k M a r k E n t r y P o s i t i o n > < B o o k M a r k E x i t P o s i t i o n > 8 5 4 0 0 < / B o o k M a r k E x i t P o s i t i o n > < / C a p t i o n I t e m > < C a p t i o n I t e m > < I n t e r n a l I d > d a 5 1 e a c b - 8 7 c 1 - 4 7 1 2 - 9 e 6 0 - f d 0 a c 7 8 7 2 c 2 8 < / I n t e r n a l I d > < N a m e > I F   f u n c t i o n   M o v i e 2 _ V F 1 0 2 4 6 5 4 8 4 �s(W�b(WlQ_MRb�.�eQB 2 �v�S�V^�8^f>f�1\/fOlQ_�f�R�{US N�N�8 5 5 0 0 9 1 6 6 7 < / N a m e > < T e x t > �s(W�b(WlQ_MRb�.�eQ  B 2   �v�S�V^�8^f>f�1\/fOlQ_�f�R�{US N�N�< / T e x t > < B o o k M a r k E n t r y N a m e > I F   f u n c t i o n   M o v i e 2 _ V F 1 0 2 4 6 5 4 8 4 �s(W�b(WlQ_MRb�.�eQB 2 �v�S�V^�8^f>f�1\/fOlQ_�f�R�{US N�N�8 5 5 0 0 < / B o o k M a r k E n t r y N a m e > < B o o k M a r k E x i t N a m e > I F   f u n c t i o n   M o v i e 2 _ V F 1 0 2 4 6 5 4 8 4 �s(W�b(WlQ_MRb�.�eQB 2 �v�S�V^�8^f>f�1\/fOlQ_�f�R�{US N�N�9 1 6 6 7 < / B o o k M a r k E x i t N a m e > < B o o k M a r k E n t r y P o s i t i o n > 8 5 5 0 0 < / B o o k M a r k E n t r y P o s i t i o n > < B o o k M a r k E x i t P o s i t i o n > 9 1 6 6 7 < / B o o k M a r k E x i t P o s i t i o n > < / C a p t i o n I t e m > < C a p t i o n I t e m > < I n t e r n a l I d > c a 3 5 5 0 2 2 - c 5 a 8 - 4 5 c b - b 4 4 e - 1 c c 2 4 0 1 e 6 1 9 0 < / I n t e r n a l I d > < N a m e > I F   f u n c t i o n   M o v i e 2 _ V F 1 0 2 4 6 5 4 8 4 b��f�_0W.�eQlQ_��N ���(WlQ_-N.�eQB 2 �R9 1 7 6 7 1 0 3 7 6 7 < / N a m e > < T e x t > b��f�_0W.�eQlQ_��N ���(WlQ_-N.�eQ  B 2   �R  1 0   �T  B 2   �R  5 0< / T e x t > < B o o k M a r k E n t r y N a m e > I F   f u n c t i o n   M o v i e 2 _ V F 1 0 2 4 6 5 4 8 4 b��f�_0W.�eQlQ_��N ���(WlQ_-N.�eQB 2 �R9 1 7 6 7 < / B o o k M a r k E n t r y N a m e > < B o o k M a r k E x i t N a m e > I F   f u n c t i o n   M o v i e 2 _ V F 1 0 2 4 6 5 4 8 4 b��f�_0W.�eQlQ_��N ���(WlQ_-N.�eQB 2 �R1 0 3 7 6 7 < / B o o k M a r k E x i t N a m e > < B o o k M a r k E n t r y P o s i t i o n > 9 1 7 6 7 < / B o o k M a r k E n t r y P o s i t i o n > < B o o k M a r k E x i t P o s i t i o n > 1 0 3 7 6 7 < / B o o k M a r k E x i t P o s i t i o n > < / C a p t i o n I t e m > < C a p t i o n I t e m > < I n t e r n a l I d > a 5 6 d a 9 1 1 - e 1 8 b - 4 d 4 6 - 8 b 5 7 - b f 1 2 8 3 a 2 a f 2 7 < / I n t e r n a l I d > < N a m e > I F   f u n c t i o n   M o v i e 2 _ V F 1 0 2 4 6 5 4 8 4 (W,g�O-N�b\9hnc��ё4ls^�^(u$N*NNT�vcb�Q�s01 0 3 8 6 7 1 0 8 2 6 7 < / N a m e > < T e x t > (W,g�O-N�b\9hnc��ё4ls^�^(u$N*NNT�vcb�Q�s0< / T e x t > < B o o k M a r k E n t r y N a m e > I F   f u n c t i o n   M o v i e 2 _ V F 1 0 2 4 6 5 4 8 4 (W,g�O-N�b\9hnc��ё4ls^�^(u$N*NNT�vcb�Q�s01 0 3 8 6 7 < / B o o k M a r k E n t r y N a m e > < B o o k M a r k E x i t N a m e > I F   f u n c t i o n   M o v i e 2 _ V F 1 0 2 4 6 5 4 8 4 (W,g�O-N�b\9hnc��ё4ls^�^(u$N*NNT�vcb�Q�s01 0 8 2 6 7 < / B o o k M a r k E x i t N a m e > < B o o k M a r k E n t r y P o s i t i o n > 1 0 3 8 6 7 < / B o o k M a r k E n t r y P o s i t i o n > < B o o k M a r k E x i t P o s i t i o n > 1 0 8 2 6 7 < / B o o k M a r k E x i t P o s i t i o n > < / C a p t i o n I t e m > < C a p t i o n I t e m > < I n t e r n a l I d > e a 2 6 b 9 5 8 - f c 9 1 - 4 c 9 2 - 8 8 5 e - 3 3 3 b 2 3 3 c 5 0 7 7 < / I n t e r n a l I d > < N a m e > I F   f u n c t i o n   M o v i e 2 _ V F 1 0 2 4 6 5 4 8 4 �Y�g6eeQNO�N��2 5 , 0 0 0 �Rcb�Q�s:N5 % 01 0 8 3 6 7 1 1 3 1 6 7 < / N a m e > < T e x t > �Y�g6eeQNO�N  ��2 5 , 0 0 0 �Rcb�Q�s:N  5 % 0< / T e x t > < B o o k M a r k E n t r y N a m e > I F   f u n c t i o n   M o v i e 2 _ V F 1 0 2 4 6 5 4 8 4 �Y�g6eeQNO�N��2 5 , 0 0 0 �Rcb�Q�s:N5 % 01 0 8 3 6 7 < / B o o k M a r k E n t r y N a m e > < B o o k M a r k E x i t N a m e > I F   f u n c t i o n   M o v i e 2 _ V F 1 0 2 4 6 5 4 8 4 �Y�g6eeQNO�N��2 5 , 0 0 0 �Rcb�Q�s:N5 % 01 1 3 1 6 7 < / B o o k M a r k E x i t N a m e > < B o o k M a r k E n t r y P o s i t i o n > 1 0 8 3 6 7 < / B o o k M a r k E n t r y P o s i t i o n > < B o o k M a r k E x i t P o s i t i o n > 1 1 3 1 6 7 < / B o o k M a r k E x i t P o s i t i o n > < / C a p t i o n I t e m > < C a p t i o n I t e m > < I n t e r n a l I d > a e e 6 4 f 4 2 - 7 4 c 4 - 4 5 d 9 - 8 c b f - f d 1 e 3 b d f 5 2 0 5 < / I n t e r n a l I d > < N a m e > I F   f u n c t i o n   M o v i e 2 _ V F 1 0 2 4 6 5 4 8 4 �Y�g6eeQ'Y�NbI{�N��2 5 , 0 0 0 �Rcb�Q�s:N6 % 01 1 3 2 6 7 1 1 8 7 3 3 < / N a m e > < T e x t > �Y�g6eeQ'Y�NbI{�N  ��2 5 , 0 0 0 �Rcb�Q�s:N  6 % 0< / T e x t > < B o o k M a r k E n t r y N a m e > I F   f u n c t i o n   M o v i e 2 _ V F 1 0 2 4 6 5 4 8 4 �Y�g6eeQ'Y�NbI{�N��2 5 , 0 0 0 �Rcb�Q�s:N6 % 01 1 3 2 6 7 < / B o o k M a r k E n t r y N a m e > < B o o k M a r k E x i t N a m e > I F   f u n c t i o n   M o v i e 2 _ V F 1 0 2 4 6 5 4 8 4 �Y�g6eeQ'Y�NbI{�N��2 5 , 0 0 0 �Rcb�Q�s:N6 % 01 1 8 7 3 3 < / B o o k M a r k E x i t N a m e > < B o o k M a r k E n t r y P o s i t i o n > 1 1 3 2 6 7 < / B o o k M a r k E n t r y P o s i t i o n > < B o o k M a r k E x i t P o s i t i o n > 1 1 8 7 3 3 < / B o o k M a r k E x i t P o s i t i o n > < / C a p t i o n I t e m > < C a p t i o n I t e m > < I n t e r n a l I d > 8 5 2 a d b b f - 6 e 8 e - 4 5 1 e - 8 8 3 2 - 6 5 3 5 5 1 e 2 2 8 0 3 < / I n t e r n a l I d > < N a m e > I F   f u n c t i o n   M o v i e 2 _ V F 1 0 2 4 6 5 4 8 4 (WR�^lQ_�e�b��HQ.�eQI{�S�6qTbSb�{HQۏL� N�Npef[Џ�{01 1 8 8 3 3 1 2 4 9 6 7 < / N a m e > < T e x t > (WR�^lQ_�e�b��HQ.�eQI{�S�6qTbSb�{HQۏL� N�Npef[Џ�{0< / T e x t > < B o o k M a r k E n t r y N a m e > I F   f u n c t i o n   M o v i e 2 _ V F 1 0 2 4 6 5 4 8 4 (WR�^lQ_�e�b��HQ.�eQI{�S�6qTbSb�{HQۏL� N�Npef[Џ�{01 1 8 8 3 3 < / B o o k M a r k E n t r y N a m e > < B o o k M a r k E x i t N a m e > I F   f u n c t i o n   M o v i e 2 _ V F 1 0 2 4 6 5 4 8 4 (WR�^lQ_�e�b��HQ.�eQI{�S�6qTbSb�{HQۏL� N�Npef[Џ�{01 2 4 9 6 7 < / B o o k M a r k E x i t N a m e > < B o o k M a r k E n t r y P o s i t i o n > 1 1 8 8 3 3 < / B o o k M a r k E n t r y P o s i t i o n > < B o o k M a r k E x i t P o s i t i o n > 1 2 4 9 6 7 < / B o o k M a r k E x i t P o s i t i o n > < / C a p t i o n I t e m > < C a p t i o n I t e m > < I n t e r n a l I d > e 7 5 0 6 f 1 4 - f 6 0 7 - 4 f b b - 8 3 3 a - e d 1 2 3 0 8 0 3 e d c < / I n t e r n a l I d > < N a m e > I F   f u n c t i o n   M o v i e 2 _ V F 1 0 2 4 6 5 4 8 4 .�eQB 6 XN�N1 2 5 0 6 7 1 2 9 9 6 7 < / N a m e > < T e x t > .�eQ  B 6   XN�N  I F   �Qpe�v���{�~�g0�cNeg��eQ�b�S0< / T e x t > < B o o k M a r k E n t r y N a m e > I F   f u n c t i o n   M o v i e 2 _ V F 1 0 2 4 6 5 4 8 4 .�eQB 6 XN�N1 2 5 0 6 7 < / B o o k M a r k E n t r y N a m e > < B o o k M a r k E x i t N a m e > I F   f u n c t i o n   M o v i e 2 _ V F 1 0 2 4 6 5 4 8 4 .�eQB 6 XN�N1 2 9 9 6 7 < / B o o k M a r k E x i t N a m e > < B o o k M a r k E n t r y P o s i t i o n > 1 2 5 0 6 7 < / B o o k M a r k E n t r y P o s i t i o n > < B o o k M a r k E x i t P o s i t i o n > 1 2 9 9 6 7 < / B o o k M a r k E x i t P o s i t i o n > < / C a p t i o n I t e m > < C a p t i o n I t e m > < I n t e r n a l I d > a e 5 8 f c 3 6 - 1 c 5 0 - 4 d e 5 - b 7 e b - f b d f b 6 6 0 6 3 3 4 < / I n t e r n a l I d > < N a m e > I F   f u n c t i o n   M o v i e 2 _ V F 1 0 2 4 6 5 4 8 4 ��eQ�]�b�S�6qT��eQL o g i c a l _ t e s t �sSB 6 \�N1 3 0 0 6 7 1 3 7 2 6 7 < / N a m e > < T e x t > ��eQ�]�b�S�6qT��eQL o g i c a l _ t e s t �sS  B 6   \�N  2 5 , 0 0 0 < / T e x t > < B o o k M a r k E n t r y N a m e > I F   f u n c t i o n   M o v i e 2 _ V F 1 0 2 4 6 5 4 8 4 ��eQ�]�b�S�6qT��eQL o g i c a l _ t e s t �sSB 6 \�N1 3 0 0 6 7 < / B o o k M a r k E n t r y N a m e > < B o o k M a r k E x i t N a m e > I F   f u n c t i o n   M o v i e 2 _ V F 1 0 2 4 6 5 4 8 4 ��eQ�]�b�S�6qT��eQL o g i c a l _ t e s t �sSB 6 \�N1 3 7 2 6 7 < / B o o k M a r k E x i t N a m e > < B o o k M a r k E n t r y P o s i t i o n > 1 3 0 0 6 7 < / B o o k M a r k E n t r y P o s i t i o n > < B o o k M a r k E x i t P o s i t i o n > 1 3 7 2 6 7 < / B o o k M a r k E x i t P o s i t i o n > < / C a p t i o n I t e m > < C a p t i o n I t e m > < I n t e r n a l I d > 1 2 2 e 7 f 2 8 - 0 4 c 8 - 4 b 7 7 - 8 2 e b - 5 5 0 2 3 f 9 6 e 2 b 9 < / I n t e r n a l I d > < N a m e > I F   f u n c t i o n   M o v i e 2 _ V F 1 0 2 4 6 5 4 8 4 �c@w��eQ��SegR��L o g i c a l _ t e s t �T V a l u e _ i f _ t r u e  �Spe01 3 7 3 6 7 1 4 2 8 3 3 < / N a m e > < T e x t > �c@w��eQ��SegR��  L o g i c a l _ t e s t �T V a l u e _ i f _ t r u e  �Spe0< / T e x t > < B o o k M a r k E n t r y N a m e > I F   f u n c t i o n   M o v i e 2 _ V F 1 0 2 4 6 5 4 8 4 �c@w��eQ��SegR��L o g i c a l _ t e s t �T V a l u e _ i f _ t r u e  �Spe01 3 7 3 6 7 < / B o o k M a r k E n t r y N a m e > < B o o k M a r k E x i t N a m e > I F   f u n c t i o n   M o v i e 2 _ V F 1 0 2 4 6 5 4 8 4 �c@w��eQ��SegR��L o g i c a l _ t e s t �T V a l u e _ i f _ t r u e  �Spe01 4 2 8 3 3 < / B o o k M a r k E x i t N a m e > < B o o k M a r k E n t r y P o s i t i o n > 1 3 7 3 6 7 < / B o o k M a r k E n t r y P o s i t i o n > < B o o k M a r k E x i t P o s i t i o n > 1 4 2 8 3 3 < / B o o k M a r k E x i t P o s i t i o n > < / C a p t i o n I t e m > < C a p t i o n I t e m > < I n t e r n a l I d > 4 9 9 f 2 0 2 2 - 9 8 8 1 - 4 d b 7 - 9 9 f b - b d 2 a d 1 f 5 0 2 e d < / I n t e r n a l I d > < N a m e > I F   f u n c t i o n   M o v i e 2 _ V F 1 0 2 4 6 5 4 8 4 �Y�gag�N:Nw�Rcb�Q�s:N5 % �_N1\/fUSCQ<hB 2 0�s(W�b^g\�[��n:N�~�[USCQ<h_(u01 4 2 9 3 3 1 5 2 1 6 7 < / N a m e > < T e x t > �Y�gag�N:Nw�Rcb�Q�s:N  5 % �_N1\/fUSCQ<h  B 2 0�s(W�b^g\�[��n:N�~�[USCQ<h_(u0< / T e x t > < B o o k M a r k E n t r y N a m e > I F   f u n c t i o n   M o v i e 2 _ V F 1 0 2 4 6 5 4 8 4 �Y�gag�N:Nw�Rcb�Q�s:N5 % �_N1\/fUSCQ<hB 2 0�s(W�b^g\�[��n:N�~�[USCQ<h_(u01 4 2 9 3 3 < / B o o k M a r k E n t r y N a m e > < B o o k M a r k E x i t N a m e > I F   f u n c t i o n   M o v i e 2 _ V F 1 0 2 4 6 5 4 8 4 �Y�gag�N:Nw�Rcb�Q�s:N5 % �_N1\/fUSCQ<hB 2 0�s(W�b^g\�[��n:N�~�[USCQ<h_(u01 5 2 1 6 7 < / B o o k M a r k E x i t N a m e > < B o o k M a r k E n t r y P o s i t i o n > 1 4 2 9 3 3 < / B o o k M a r k E n t r y P o s i t i o n > < B o o k M a r k E x i t P o s i t i o n > 1 5 2 1 6 7 < / B o o k M a r k E x i t P o s i t i o n > < / C a p t i o n I t e m > < C a p t i o n I t e m > < I n t e r n a l I d > 7 e 2 3 1 8 3 6 - f 8 6 c - 4 c c 2 - b 4 f 6 - e b 7 5 d 1 3 0 7 e 8 e < / I n t e r n a l I d > < N a m e > I F   f u n c t i o n   M o v i e 2 _ V F 1 0 2 4 6 5 4 8 4 ُ7h�\lQ_TNY6R0RR-N�vvQ�NUSCQ<h�e�B 2 NO�SbB 3 1 5 2 2 6 7 1 5 8 3 3 3 < / N a m e > < T e x t > ُ7h�\lQ_TNY6R0RR-N�vvQ�NUSCQ<h�e�B 2   NO�Sb  B 3   I{I{0< / T e x t > < B o o k M a r k E n t r y N a m e > I F   f u n c t i o n   M o v i e 2 _ V F 1 0 2 4 6 5 4 8 4 ُ7h�\lQ_TNY6R0RR-N�vvQ�NUSCQ<h�e�B 2 NO�SbB 3 1 5 2 2 6 7 < / B o o k M a r k E n t r y N a m e > < B o o k M a r k E x i t N a m e > I F   f u n c t i o n   M o v i e 2 _ V F 1 0 2 4 6 5 4 8 4 ُ7h�\lQ_TNY6R0RR-N�vvQ�NUSCQ<h�e�B 2 NO�SbB 3 1 5 8 3 3 3 < / B o o k M a r k E x i t N a m e > < B o o k M a r k E n t r y P o s i t i o n > 1 5 2 2 6 7 < / B o o k M a r k E n t r y P o s i t i o n > < B o o k M a r k E x i t P o s i t i o n > 1 5 8 3 3 3 < / B o o k M a r k E x i t P o s i t i o n > < / C a p t i o n I t e m > < C a p t i o n I t e m > < I n t e r n a l I d > d f 2 8 7 4 8 4 - 5 3 c d - 4 6 b 7 - b 8 7 f - 5 d 7 8 0 5 9 c 5 1 3 a < / I n t e r n a l I d > < N a m e > I F   f u n c t i o n   M o v i e 2 _ V F 1 0 2 4 6 5 4 8 4 �Vdk�b	cOO.��v
N�vF 4 .��dk�e�Q�s�v�CQ&{�Sc:yُ/f N*N�~�[_(u01 5 8 4 3 3 1 6 5 4 6 7 < / N a m e > < T e x t > �Vdk�b	cOO.��v
N�v  F 4   .��dk�e�Q�s�v�CQ&{�Sc:yُ/f N*N�~�[_(u0< / T e x t > < B o o k M a r k E n t r y N a m e > I F   f u n c t i o n   M o v i e 2 _ V F 1 0 2 4 6 5 4 8 4 �Vdk�b	cOO.��v
N�vF 4 .��dk�e�Q�s�v�CQ&{�Sc:yُ/f N*N�~�[_(u01 5 8 4 3 3 < / B o o k M a r k E n t r y N a m e > < B o o k M a r k E x i t N a m e > I F   f u n c t i o n   M o v i e 2 _ V F 1 0 2 4 6 5 4 8 4 �Vdk�b	cOO.��v
N�vF 4 .��dk�e�Q�s�v�CQ&{�Sc:yُ/f N*N�~�[_(u01 6 5 4 6 7 < / B o o k M a r k E x i t N a m e > < B o o k M a r k E n t r y P o s i t i o n > 1 5 8 4 3 3 < / B o o k M a r k E n t r y P o s i t i o n > < B o o k M a r k E x i t P o s i t i o n > 1 6 5 4 6 7 < / B o o k M a r k E x i t P o s i t i o n > < / C a p t i o n I t e m > < C a p t i o n I t e m > < I n t e r n a l I d > 1 0 1 c 3 3 2 0 - a 4 c c - 4 4 f f - b 9 7 6 - 0 a 2 4 a 6 b 4 8 6 0 7 < / I n t e r n a l I d > < N a m e > I F   f u n c t i o n   M o v i e 2 _ V F 1 0 2 4 6 5 4 8 4 .�eQ N*N��S�(uegR�� V a l u e _ i f _ t r u e  �Spe�T V a l u e _ i f _ f a l s e  �Spe�T�:N1 6 5 5 6 7 1 7 4 6 0 0 < / N a m e > < T e x t > .�eQ N*N��S�(uegR�� V a l u e _ i f _ t r u e  �Spe  �T V a l u e _ i f _ f a l s e  �Spe�  T�:N  6 % �sSUSCQ<h  B 3 0< / T e x t > < B o o k M a r k E n t r y N a m e > I F   f u n c t i o n   M o v i e 2 _ V F 1 0 2 4 6 5 4 8 4 .�eQ N*N��S�(uegR�� V a l u e _ i f _ t r u e  �Spe�T V a l u e _ i f _ f a l s e  �Spe�T�:N1 6 5 5 6 7 < / B o o k M a r k E n t r y N a m e > < B o o k M a r k E x i t N a m e > I F   f u n c t i o n   M o v i e 2 _ V F 1 0 2 4 6 5 4 8 4 .�eQ N*N��S�(uegR�� V a l u e _ i f _ t r u e  �Spe�T V a l u e _ i f _ f a l s e  �Spe�T�:N1 7 4 6 0 0 < / B o o k M a r k E x i t N a m e > < B o o k M a r k E n t r y P o s i t i o n > 1 6 5 5 6 7 < / B o o k M a r k E n t r y P o s i t i o n > < B o o k M a r k E x i t P o s i t i o n > 1 7 4 6 0 0 < / B o o k M a r k E x i t P o s i t i o n > < / C a p t i o n I t e m > < C a p t i o n I t e m > < I n t e r n a l I d > f 6 3 e 1 2 6 6 - 2 4 f e - 4 2 b 8 - 9 0 c 6 - 7 d c 2 d c 1 0 a b a 7 < / I n t e r n a l I d > < N a m e > I F   f u n c t i o n   M o v i e 2 _ V F 1 0 2 4 6 5 4 8 4 �Q!k	cOO.��v
N�vF 4 .��\�[��n:N�~�[_(u01 7 4 7 0 0 1 7 8 9 6 7 < / N a m e > < T e x t > �Q!k	cOO.��v
N�v  F 4   .��\�[��n:N�~�[_(u0< / T e x t > < B o o k M a r k E n t r y N a m e > I F   f u n c t i o n   M o v i e 2 _ V F 1 0 2 4 6 5 4 8 4 �Q!k	cOO.��v
N�vF 4 .��\�[��n:N�~�[_(u01 7 4 7 0 0 < / B o o k M a r k E n t r y N a m e > < B o o k M a r k E x i t N a m e > I F   f u n c t i o n   M o v i e 2 _ V F 1 0 2 4 6 5 4 8 4 �Q!k	cOO.��v
N�vF 4 .��\�[��n:N�~�[_(u01 7 8 9 6 7 < / B o o k M a r k E x i t N a m e > < B o o k M a r k E n t r y P o s i t i o n > 1 7 4 7 0 0 < / B o o k M a r k E n t r y P o s i t i o n > < B o o k M a r k E x i t P o s i t i o n > 1 7 8 9 6 7 < / B o o k M a r k E x i t P o s i t i o n > < / C a p t i o n I t e m > < C a p t i o n I t e m > < I n t e r n a l I d > 6 3 c 2 3 a e 4 - 5 c 8 1 - 4 d b 4 - b 3 f 6 - 1 e 5 a 6 a b 4 a 6 8 8 < / I n t e r n a l I d > < N a m e > I F   f u n c t i o n   M o v i e 2 _ V F 1 0 2 4 6 5 4 8 4 �cNeg.�eQ�S�b�S�6qT	cE n t e r 0ُ�e�_0Rcb�Q����2 , 1 5 8 . 7 4 01 7 9 0 6 7 1 8 6 6 0 0 < / N a m e > < T e x t > �cNeg.�eQ�S�b�S�6qT	c  E n t e r 0ُ�e�_0Rcb�Q��  ��2 , 1 5 8 . 7 4 0< / T e x t > < B o o k M a r k E n t r y N a m e > I F   f u n c t i o n   M o v i e 2 _ V F 1 0 2 4 6 5 4 8 4 �cNeg.�eQ�S�b�S�6qT	cE n t e r 0ُ�e�_0Rcb�Q����2 , 1 5 8 . 7 4 01 7 9 0 6 7 < / B o o k M a r k E n t r y N a m e > < B o o k M a r k E x i t N a m e > I F   f u n c t i o n   M o v i e 2 _ V F 1 0 2 4 6 5 4 8 4 �cNeg.�eQ�S�b�S�6qT	cE n t e r 0ُ�e�_0Rcb�Q����2 , 1 5 8 . 7 4 01 8 6 6 0 0 < / B o o k M a r k E x i t N a m e > < B o o k M a r k E n t r y P o s i t i o n > 1 7 9 0 6 7 < / B o o k M a r k E n t r y P o s i t i o n > < B o o k M a r k E x i t P o s i t i o n > 1 8 6 6 0 0 < / B o o k M a r k E x i t P o s i t i o n > < / C a p t i o n I t e m > < C a p t i o n I t e m > < I n t e r n a l I d > b 5 1 2 b d 1 7 - 8 b d 9 - 4 6 c 3 - a 3 c 6 - 6 4 b e 1 4 3 c b 4 1 8 < / I n t e r n a l I d > < N a m e > I F   f u n c t i o n   M o v i e 2 _ V F 1 0 2 4 6 5 4 8 4 �s(W\IQh�y�R0RdkUSCQ<h�v�SN҉��v0R�[�Sbўr��v�R�S01 8 6 7 0 0 1 9 2 5 3 3 < / N a m e > < T e x t > �s(W\IQh�y�R0RdkUSCQ<h�v�SN҉��v0R�[�Sbўr��v�R�S0< / T e x t > < B o o k M a r k E n t r y N a m e > I F   f u n c t i o n   M o v i e 2 _ V F 1 0 2 4 6 5 4 8 4 �s(W\IQh�y�R0RdkUSCQ<h�v�SN҉��v0R�[�Sbўr��v�R�S01 8 6 7 0 0 < / B o o k M a r k E n t r y N a m e > < B o o k M a r k E x i t N a m e > I F   f u n c t i o n   M o v i e 2 _ V F 1 0 2 4 6 5 4 8 4 �s(W\IQh�y�R0RdkUSCQ<h�v�SN҉��v0R�[�Sbўr��v�R�S01 9 2 5 3 3 < / B o o k M a r k E x i t N a m e > < B o o k M a r k E n t r y P o s i t i o n > 1 8 6 7 0 0 < / B o o k M a r k E n t r y P o s i t i o n > < B o o k M a r k E x i t P o s i t i o n > 1 9 2 5 3 3 < / B o o k M a r k E x i t P o s i t i o n > < / C a p t i o n I t e m > < C a p t i o n I t e m > < I n t e r n a l I d > e 7 b b 3 5 0 8 - 7 d 7 d - 4 0 7 3 - 9 b 6 f - 8 2 5 5 7 4 0 8 b c a f < / I n t e r n a l I d > < N a m e > I F   f u n c t i o n   M o v i e 2 _ V F 1 0 2 4 6 5 4 8 4 6qT��S�Q �hsS�SY6RlQ_0�s(W�b\ۏL� N*N\KmՋ�nx�OlQ_�]\Ock8^01 9 2 6 3 3 1 9 9 7 6 7 < / N a m e > < T e x t > 6qT��S�Q �hsS�SY6RlQ_0�s(W�b\ۏL� N*N\KmՋ�  nx�OlQ_�]\Ock8^0< / T e x t > < B o o k M a r k E n t r y N a m e > I F   f u n c t i o n   M o v i e 2 _ V F 1 0 2 4 6 5 4 8 4 6qT��S�Q �hsS�SY6RlQ_0�s(W�b\ۏL� N*N\KmՋ�nx�OlQ_�]\Ock8^01 9 2 6 3 3 < / B o o k M a r k E n t r y N a m e > < B o o k M a r k E x i t N a m e > I F   f u n c t i o n   M o v i e 2 _ V F 1 0 2 4 6 5 4 8 4 6qT��S�Q �hsS�SY6RlQ_0�s(W�b\ۏL� N*N\KmՋ�nx�OlQ_�]\Ock8^01 9 9 7 6 7 < / B o o k M a r k E x i t N a m e > < B o o k M a r k E n t r y P o s i t i o n > 1 9 2 6 3 3 < / B o o k M a r k E n t r y P o s i t i o n > < B o o k M a r k E x i t P o s i t i o n > 1 9 9 7 6 7 < / B o o k M a r k E x i t P o s i t i o n > < / C a p t i o n I t e m > < C a p t i o n I t e m > < I n t e r n a l I d > 5 7 c 1 c c 0 e - 1 4 a b - 4 0 b 4 - 9 e 4 4 - 4 a 7 a b b 0 4 5 a 4 b < / I n t e r n a l I d > < N a m e > I F   f u n c t i o n   M o v i e 2 _ V F 1 0 2 4 6 5 4 8 4 dkUSCQ<h-N�v��ё��3 5 , 9 7 9 'Y�N1 9 9 8 6 7 2 0 8 7 6 7 < / N a m e > < T e x t > dkUSCQ<h-N�v��ё  ��3 5 , 9 7 9   'Y�N  ��2 5 , 0 0 0 ��Vdkcb�Q�s�^:N  6 % 0< / T e x t > < B o o k M a r k E n t r y N a m e > I F   f u n c t i o n   M o v i e 2 _ V F 1 0 2 4 6 5 4 8 4 dkUSCQ<h-N�v��ё��3 5 , 9 7 9 'Y�N1 9 9 8 6 7 < / B o o k M a r k E n t r y N a m e > < B o o k M a r k E x i t N a m e > I F   f u n c t i o n   M o v i e 2 _ V F 1 0 2 4 6 5 4 8 4 dkUSCQ<h-N�v��ё��3 5 , 9 7 9 'Y�N2 0 8 7 6 7 < / B o o k M a r k E x i t N a m e > < B o o k M a r k E n t r y P o s i t i o n > 1 9 9 8 6 7 < / B o o k M a r k E n t r y P o s i t i o n > < B o o k M a r k E x i t P o s i t i o n > 2 0 8 7 6 7 < / B o o k M a r k E x i t P o s i t i o n > < / C a p t i o n I t e m > < C a p t i o n I t e m > < I n t e r n a l I d > 0 9 4 2 d f c a - 9 8 9 b - 4 7 5 a - 9 8 4 a - 3 a 2 9 b 3 5 7 8 1 8 b < / I n t e r n a l I d > < N a m e > I F   f u n c t i o n   M o v i e 2 _ V F 1 0 2 4 6 5 4 8 4 .�eQ= . 0 6 XN�NUSCQ<h2 0 8 8 6 7 2 1 4 0 6 7 < / N a m e > < T e x t > .�eQ  = . 0 6   XN�NUSCQ<h  B 6 �6qT	c  E n t e r 0< / T e x t > < B o o k M a r k E n t r y N a m e > I F   f u n c t i o n   M o v i e 2 _ V F 1 0 2 4 6 5 4 8 4 .�eQ= . 0 6 XN�NUSCQ<h2 0 8 8 6 7 < / B o o k M a r k E n t r y N a m e > < B o o k M a r k E x i t N a m e > I F   f u n c t i o n   M o v i e 2 _ V F 1 0 2 4 6 5 4 8 4 .�eQ= . 0 6 XN�NUSCQ<h2 1 4 0 6 7 < / B o o k M a r k E x i t N a m e > < B o o k M a r k E n t r y P o s i t i o n > 2 0 8 8 6 7 < / B o o k M a r k E n t r y P o s i t i o n > < B o o k M a r k E x i t P o s i t i o n > 2 1 4 0 6 7 < / B o o k M a r k E x i t P o s i t i o n > < / C a p t i o n I t e m > < C a p t i o n I t e m > < I n t e r n a l I d > 8 7 e 2 e 3 7 3 - 2 1 b b - 4 8 b 5 - 8 4 f c - a 8 f 3 6 8 4 3 d 4 2 c < / I n t e r n a l I d > < N a m e > I F   f u n c t i o n   M o v i e 2 _ V F 1 0 2 4 6 5 4 8 4 b�N�_0R�vT�v�~�g��2 , 1 5 8 . 7 4 0�dkUSCQ<h-N�v��ё\�N��2 5 , 0 0 0 �cb�Q�s�^:N2 1 4 1 6 7 2 2 4 5 6 7 < / N a m e > < T e x t > b�N�_0R�vT�v�~�g  ��2 , 1 5 8 . 7 4 0�dkUSCQ<h-N�v��ё\�N  ��2 5 , 0 0 0 �cb�Q�s�^:N  5 % 0< / T e x t > < B o o k M a r k E n t r y N a m e > I F   f u n c t i o n   M o v i e 2 _ V F 1 0 2 4 6 5 4 8 4 b�N�_0R�vT�v�~�g��2 , 1 5 8 . 7 4 0�dkUSCQ<h-N�v��ё\�N��2 5 , 0 0 0 �cb�Q�s�^:N2 1 4 1 6 7 < / B o o k M a r k E n t r y N a m e > < B o o k M a r k E x i t N a m e > I F   f u n c t i o n   M o v i e 2 _ V F 1 0 2 4 6 5 4 8 4 b�N�_0R�vT�v�~�g��2 , 1 5 8 . 7 4 0�dkUSCQ<h-N�v��ё\�N��2 5 , 0 0 0 �cb�Q�s�^:N2 2 4 5 6 7 < / B o o k M a r k E x i t N a m e > < B o o k M a r k E n t r y P o s i t i o n > 2 1 4 1 6 7 < / B o o k M a r k E n t r y P o s i t i o n > < B o o k M a r k E x i t P o s i t i o n > 2 2 4 5 6 7 < / B o o k M a r k E x i t P o s i t i o n > < / C a p t i o n I t e m > < C a p t i o n I t e m > < I n t e r n a l I d > 7 8 8 0 0 e 3 5 - 1 d d 1 - 4 e 5 5 - 9 3 3 f - 5 c 7 b 5 5 9 9 1 d 9 0 < / I n t e r n a l I d > < N a m e > I F   f u n c t i o n   M o v i e 2 _ V F 1 0 2 4 6 5 4 8 4 .�eQlQ_= . 0 5 XN�NUSCQ<h2 2 4 6 6 7 2 3 0 6 3 3 < / N a m e > < T e x t > .�eQlQ_  = . 0 5   XN�NUSCQ<h  B 7 �6qT	c  E n t e r 0< / T e x t > < B o o k M a r k E n t r y N a m e > I F   f u n c t i o n   M o v i e 2 _ V F 1 0 2 4 6 5 4 8 4 .�eQlQ_= . 0 5 XN�NUSCQ<h2 2 4 6 6 7 < / B o o k M a r k E n t r y N a m e > < B o o k M a r k E x i t N a m e > I F   f u n c t i o n   M o v i e 2 _ V F 1 0 2 4 6 5 4 8 4 .�eQlQ_= . 0 5 XN�NUSCQ<h2 3 0 6 3 3 < / B o o k M a r k E x i t N a m e > < B o o k M a r k E n t r y P o s i t i o n > 2 2 4 6 6 7 < / B o o k M a r k E n t r y P o s i t i o n > < B o o k M a r k E x i t P o s i t i o n > 2 3 0 6 3 3 < / B o o k M a r k E x i t P o s i t i o n > < / C a p t i o n I t e m > < C a p t i o n I t e m > < I n t e r n a l I d > 6 6 e 7 0 c f 4 - 4 1 8 9 - 4 f 5 5 - 9 b f a - f 8 3 8 f 1 6 6 8 7 d c < / I n t e r n a l I d > < N a m e > I F   f u n c t i o n   M o v i e 2 _ V F 1 0 2 4 6 5 4 8 4 b�NT7h�_0R�~�g��1 , 2 4 9 . 9 5 �ُh�flQ_cknx�e�02 3 0 7 3 3 2 3 7 2 0 0 < / N a m e > < T e x t > b�NT7h�_0R�~�g  ��1 , 2 4 9 . 9 5 �ُh�flQ_cknx�e�0< / T e x t > < B o o k M a r k E n t r y N a m e > I F   f u n c t i o n   M o v i e 2 _ V F 1 0 2 4 6 5 4 8 4 b�NT7h�_0R�~�g��1 , 2 4 9 . 9 5 �ُh�flQ_cknx�e�02 3 0 7 3 3 < / B o o k M a r k E n t r y N a m e > < B o o k M a r k E x i t N a m e > I F   f u n c t i o n   M o v i e 2 _ V F 1 0 2 4 6 5 4 8 4 b�NT7h�_0R�~�g��1 , 2 4 9 . 9 5 �ُh�flQ_cknx�e�02 3 7 2 0 0 < / B o o k M a r k E x i t N a m e > < B o o k M a r k E n t r y P o s i t i o n > 2 3 0 7 3 3 < / B o o k M a r k E n t r y P o s i t i o n > < B o o k M a r k E x i t P o s i t i o n > 2 3 7 2 0 0 < / B o o k M a r k E x i t P o s i t i o n > < / C a p t i o n I t e m > < C a p t i o n I t e m > < I n t e r n a l I d > a 2 4 2 4 e d 3 - 5 5 c 7 - 4 3 3 c - 9 e 5 d - 6 9 6 5 d d 5 d f 0 7 5 < / I n t e r n a l I d > < N a m e > I F   f u n c t i o n   M o v i e 2 _ V F 1 0 2 4 6 5 4 8 4 b�Q!k.�eQlQ_�B 6 XN�NI F 2 3 7 3 0 0 2 4 4 0 6 7 < / N a m e > < T e x t > b�Q!k.�eQlQ_�B 6   XN�N  I F   ��S��V:N�v�k(W  I F   ��S-N< / T e x t > < B o o k M a r k E n t r y N a m e > I F   f u n c t i o n   M o v i e 2 _ V F 1 0 2 4 6 5 4 8 4 b�Q!k.�eQlQ_�B 6 XN�NI F 2 3 7 3 0 0 < / B o o k M a r k E n t r y N a m e > < B o o k M a r k E x i t N a m e > I F   f u n c t i o n   M o v i e 2 _ V F 1 0 2 4 6 5 4 8 4 b�Q!k.�eQlQ_�B 6 XN�NI F 2 4 4 0 6 7 < / B o o k M a r k E x i t N a m e > < B o o k M a r k E n t r y P o s i t i o n > 2 3 7 3 0 0 < / B o o k M a r k E n t r y P o s i t i o n > < B o o k M a r k E x i t P o s i t i o n > 2 4 4 0 6 7 < / B o o k M a r k E x i t P o s i t i o n > < / C a p t i o n I t e m > < C a p t i o n I t e m > < I n t e r n a l I d > 2 b 4 5 8 b 4 e - d 1 3 3 - 4 c 3 4 - a e 8 a - 9 2 9 8 f f 0 4 d 9 b 4 < / I n t e r n a l I d > < N a m e > I F   f u n c t i o n   M o v i e 2 _ V F 1 0 2 4 6 5 4 8 4 .�eQB 2 XN�N2 4 4 1 6 7 2 5 0 4 0 0 < / N a m e > < T e x t > .�eQ  B 2   XN�N  B 6   �T  B 3   XN�N  B 6   eg��ُ7h�S�NOlQ_�f�R�{�w N�N0< / T e x t > < B o o k M a r k E n t r y N a m e > I F   f u n c t i o n   M o v i e 2 _ V F 1 0 2 4 6 5 4 8 4 .�eQB 2 XN�N2 4 4 1 6 7 < / B o o k M a r k E n t r y N a m e > < B o o k M a r k E x i t N a m e > I F   f u n c t i o n   M o v i e 2 _ V F 1 0 2 4 6 5 4 8 4 .�eQB 2 XN�N2 5 0 4 0 0 < / B o o k M a r k E x i t N a m e > < B o o k M a r k E n t r y P o s i t i o n > 2 4 4 1 6 7 < / B o o k M a r k E n t r y P o s i t i o n > < B o o k M a r k E x i t P o s i t i o n > 2 5 0 4 0 0 < / B o o k M a r k E x i t P o s i t i o n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 2 b 9 4 b e c 8 - 9 5 a 1 - 4 c a 1 - b a 0 b - 2 b 7 6 0 4 f 3 1 f b c < / I d > < C a p t i o n I t e m s > < C a p t i o n I t e m > < I n t e r n a l I d > 8 7 f 7 d 9 1 f - f 6 e 5 - 4 e f c - b 6 7 b - d e a d f 5 2 5 3 c 2 a < / I n t e r n a l I d > < N a m e > I f   F u n c t i o n   M o v i e 1 _ V F 1 0 2 4 6 5 4 7 9 "kΏf[`N,g!k	gsQE x c e l -N�v6 4 6 7 1 1 3 0 0 < / N a m e > < T e x t > "kΏf[`N,g!k	gsQ  E x c e l   -N�v  I F   �Qpe�v�W����z0< / T e x t > < B o o k M a r k E n t r y N a m e > I f   F u n c t i o n   M o v i e 1 _ V F 1 0 2 4 6 5 4 7 9 "kΏf[`N,g!k	gsQE x c e l -N�v6 4 6 7 < / B o o k M a r k E n t r y N a m e > < B o o k M a r k E x i t N a m e > I f   F u n c t i o n   M o v i e 1 _ V F 1 0 2 4 6 5 4 7 9 "kΏf[`N,g!k	gsQE x c e l -N�v1 1 3 0 0 < / B o o k M a r k E x i t N a m e > < B o o k M a r k E n t r y P o s i t i o n > 6 4 6 7 < / B o o k M a r k E n t r y P o s i t i o n > < B o o k M a r k E x i t P o s i t i o n > 1 1 3 0 0 < / B o o k M a r k E x i t P o s i t i o n > < / C a p t i o n I t e m > < C a p t i o n I t e m > < I n t e r n a l I d > 2 9 f 4 0 4 c d - b 0 3 c - 4 4 6 2 - 8 e f 0 - 9 e 1 7 e 0 9 3 a a 3 8 < / I n t e r n a l I d > < N a m e > I f   F u n c t i o n   M o v i e 1 _ V F 1 0 2 4 6 5 4 7 9 b�Neg��Ƌ NN�I F �Qpe/f�NHN�1 1 4 0 0 1 3 7 3 3 < / N a m e > < T e x t > b�Neg��Ƌ NN�I F   �Qpe/f�NHN�< / T e x t > < B o o k M a r k E n t r y N a m e > I f   F u n c t i o n   M o v i e 1 _ V F 1 0 2 4 6 5 4 7 9 b�Neg��Ƌ NN�I F �Qpe/f�NHN�1 1 4 0 0 < / B o o k M a r k E n t r y N a m e > < B o o k M a r k E x i t N a m e > I f   F u n c t i o n   M o v i e 1 _ V F 1 0 2 4 6 5 4 7 9 b�Neg��Ƌ NN�I F �Qpe/f�NHN�1 3 7 3 3 < / B o o k M a r k E x i t N a m e > < B o o k M a r k E n t r y P o s i t i o n > 1 1 4 0 0 < / B o o k M a r k E n t r y P o s i t i o n > < B o o k M a r k E x i t P o s i t i o n > 1 3 7 3 3 < / B o o k M a r k E x i t P o s i t i o n > < / C a p t i o n I t e m > < C a p t i o n I t e m > < I n t e r n a l I d > 3 5 d e 7 2 5 c - 5 b d 0 - 4 2 5 d - 9 2 c f - b 7 0 e 1 4 4 8 2 f 5 7 < / I n t e r n a l I d > < N a m e > I f   F u n c t i o n   M o v i e 1 _ V F 1 0 2 4 6 5 4 7 9 �[/fE x c e l -N�v����lQ_��`�S�N(u�[eg1 3 8 3 3 1 6 9 0 0 < / N a m e > < T e x t > �[/f  E x c e l   -N�v����lQ_��`�S�N(u�[eg< / T e x t > < B o o k M a r k E n t r y N a m e > I f   F u n c t i o n   M o v i e 1 _ V F 1 0 2 4 6 5 4 7 9 �[/fE x c e l -N�v����lQ_��`�S�N(u�[eg1 3 8 3 3 < / B o o k M a r k E n t r y N a m e > < B o o k M a r k E x i t N a m e > I f   F u n c t i o n   M o v i e 1 _ V F 1 0 2 4 6 5 4 7 9 �[/fE x c e l -N�v����lQ_��`�S�N(u�[eg1 6 9 0 0 < / B o o k M a r k E x i t N a m e > < B o o k M a r k E n t r y P o s i t i o n > 1 3 8 3 3 < / B o o k M a r k E n t r y P o s i t i o n > < B o o k M a r k E x i t P o s i t i o n > 1 6 9 0 0 < / B o o k M a r k E x i t P o s i t i o n > < / C a p t i o n I t e m > < C a p t i o n I t e m > < I n t e r n a l I d > 5 9 0 b 4 f b 5 - a 2 f 2 - 4 7 d 0 - 8 3 d 9 - 9 c e 7 d 5 9 f 7 8 3 4 < / I n t e r n a l I d > < N a m e > I f   F u n c t i o n   M o v i e 1 _ V F 1 0 2 4 6 5 4 7 9 Yt9hncag�N/fT r u e ؏/fF a l s e �>f:yNT�~�g�v�`b_01 7 0 0 0 2 2 4 6 7 < / N a m e > < T e x t > Yt9hncag�N/fT r u e ؏/fF a l s e �>f:yNT�~�g�v�`b_0< / T e x t > < B o o k M a r k E n t r y N a m e > I f   F u n c t i o n   M o v i e 1 _ V F 1 0 2 4 6 5 4 7 9 Yt9hncag�N/fT r u e ؏/fF a l s e �>f:yNT�~�g�v�`b_01 7 0 0 0 < / B o o k M a r k E n t r y N a m e > < B o o k M a r k E x i t N a m e > I f   F u n c t i o n   M o v i e 1 _ V F 1 0 2 4 6 5 4 7 9 Yt9hncag�N/fT r u e ؏/fF a l s e �>f:yNT�~�g�v�`b_02 2 4 6 7 < / B o o k M a r k E x i t N a m e > < B o o k M a r k E n t r y P o s i t i o n > 1 7 0 0 0 < / B o o k M a r k E n t r y P o s i t i o n > < B o o k M a r k E x i t P o s i t i o n > 2 2 4 6 7 < / B o o k M a r k E x i t P o s i t i o n > < / C a p t i o n I t e m > < C a p t i o n I t e m > < I n t e r n a l I d > 5 7 b c 1 a 4 2 - d 9 c 5 - 4 9 f 9 - 9 0 2 b - 4 d 8 e d b 1 d e 9 d 4 < / I n t e r n a l I d > < N a m e > I f   F u n c t i o n   M o v i e 1 _ V F 1 0 2 4 6 5 4 7 9  N�eE x c e l nx�[ag�N�v�~�g:NT r u e bF a l s e �1\O�Q�sR/e02 2 5 6 7 2 7 8 0 0 < / N a m e > < T e x t >  N�e  E x c e l   nx�[ag�N�v�~�g:NT r u e bF a l s e �1\O�Q�sR/e0< / T e x t > < B o o k M a r k E n t r y N a m e > I f   F u n c t i o n   M o v i e 1 _ V F 1 0 2 4 6 5 4 7 9  N�eE x c e l nx�[ag�N�v�~�g:NT r u e bF a l s e �1\O�Q�sR/e02 2 5 6 7 < / B o o k M a r k E n t r y N a m e > < B o o k M a r k E x i t N a m e > I f   F u n c t i o n   M o v i e 1 _ V F 1 0 2 4 6 5 4 7 9  N�eE x c e l nx�[ag�N�v�~�g:NT r u e bF a l s e �1\O�Q�sR/e02 7 8 0 0 < / B o o k M a r k E x i t N a m e > < B o o k M a r k E n t r y P o s i t i o n > 2 2 5 6 7 < / B o o k M a r k E n t r y P o s i t i o n > < B o o k M a r k E x i t P o s i t i o n > 2 7 8 0 0 < / B o o k M a r k E x i t P o s i t i o n > < / C a p t i o n I t e m > < C a p t i o n I t e m > < I n t e r n a l I d > 3 9 7 e 0 8 8 0 - 2 4 2 0 - 4 e c e - a d c b - c 6 d 3 5 5 d 3 7 0 1 f < / I n t e r n a l I d > < N a m e > I f   F u n c t i o n   M o v i e 1 _ V F 1 0 2 4 6 5 4 7 9 E x c e l (Wag�N:NT r u e �eǑ(u Nag_�(Wag�N:NF a l s e �eǑ(u�S Nag_02 7 9 0 0 3 4 1 0 0 < / N a m e > < T e x t > E x c e l   (Wag�N:NT r u e �eǑ(u Nag_�  (Wag�N:NF a l s e �eǑ(u�S Nag_0< / T e x t > < B o o k M a r k E n t r y N a m e > I f   F u n c t i o n   M o v i e 1 _ V F 1 0 2 4 6 5 4 7 9 E x c e l (Wag�N:NT r u e �eǑ(u Nag_�(Wag�N:NF a l s e �eǑ(u�S Nag_02 7 9 0 0 < / B o o k M a r k E n t r y N a m e > < B o o k M a r k E x i t N a m e > I f   F u n c t i o n   M o v i e 1 _ V F 1 0 2 4 6 5 4 7 9 E x c e l (Wag�N:NT r u e �eǑ(u Nag_�(Wag�N:NF a l s e �eǑ(u�S Nag_03 4 1 0 0 < / B o o k M a r k E x i t N a m e > < B o o k M a r k E n t r y P o s i t i o n > 2 7 9 0 0 < / B o o k M a r k E n t r y P o s i t i o n > < B o o k M a r k E x i t P o s i t i o n > 3 4 1 0 0 < / B o o k M a r k E x i t P o s i t i o n > < / C a p t i o n I t e m > < C a p t i o n I t e m > < I n t e r n a l I d > 8 1 d 1 5 4 8 7 - 4 e e c - 4 b 6 0 - a 0 8 3 - 0 7 0 4 1 6 a 9 1 f a b < / I n t e r n a l I d > < N a m e > I f   F u n c t i o n   M o v i e 1 _ V F 1 0 2 4 6 5 4 7 9 �O�Y�bck(Wdk5uP[h�<h-Nߍ*�9�(u03 4 2 0 0 3 7 3 6 7 < / N a m e > < T e x t > �O�Y�bck(Wdk5uP[h�<h-Nߍ*�9�(u0< / T e x t > < B o o k M a r k E n t r y N a m e > I f   F u n c t i o n   M o v i e 1 _ V F 1 0 2 4 6 5 4 7 9 �O�Y�bck(Wdk5uP[h�<h-Nߍ*�9�(u03 4 2 0 0 < / B o o k M a r k E n t r y N a m e > < B o o k M a r k E x i t N a m e > I f   F u n c t i o n   M o v i e 1 _ V F 1 0 2 4 6 5 4 7 9 �O�Y�bck(Wdk5uP[h�<h-Nߍ*�9�(u03 7 3 6 7 < / B o o k M a r k E x i t N a m e > < B o o k M a r k E n t r y P o s i t i o n > 3 4 2 0 0 < / B o o k M a r k E n t r y P o s i t i o n > < B o o k M a r k E x i t P o s i t i o n > 3 7 3 6 7 < / B o o k M a r k E x i t P o s i t i o n > < / C a p t i o n I t e m > < C a p t i o n I t e m > < I n t e r n a l I d > 9 7 c 1 b d 3 2 - 6 1 5 9 - 4 6 e 5 - b b d e - d a a 3 0 e 8 8 e 1 5 5 < / I n t e r n a l I d > < N a m e > I f   F u n c t i o n   M o v i e 1 _ V F 1 0 2 4 6 5 4 7 9 N��Ǐ1 0 0 1\h�:y(W���{��V�Q03 7 4 6 7 4 0 6 0 0 < / N a m e > < T e x t > N��Ǐ  1 0 0   1\h�:y(W���{��V�Q0< / T e x t > < B o o k M a r k E n t r y N a m e > I f   F u n c t i o n   M o v i e 1 _ V F 1 0 2 4 6 5 4 7 9 N��Ǐ1 0 0 1\h�:y(W���{��V�Q03 7 4 6 7 < / B o o k M a r k E n t r y N a m e > < B o o k M a r k E x i t N a m e > I f   F u n c t i o n   M o v i e 1 _ V F 1 0 2 4 6 5 4 7 9 N��Ǐ1 0 0 1\h�:y(W���{��V�Q04 0 6 0 0 < / B o o k M a r k E x i t N a m e > < B o o k M a r k E n t r y P o s i t i o n > 3 7 4 6 7 < / B o o k M a r k E n t r y P o s i t i o n > < B o o k M a r k E x i t P o s i t i o n > 4 0 6 0 0 < / B o o k M a r k E x i t P o s i t i o n > < / C a p t i o n I t e m > < C a p t i o n I t e m > < I n t e r n a l I d > 7 0 e e 0 3 f 5 - f 4 9 e - 4 e 0 0 - a 3 d 2 - 0 1 a 8 c 9 d 1 d c d 5 < / I n t e r n a l I d > < N a m e > I f   F u n c t i o n   M o v i e 1 _ V F 1 0 2 4 6 5 4 7 9 9�(u'Y�N1 0 0 sS���Q�N���{04 0 7 0 0 4 3 7 3 3 < / N a m e > < T e x t > 9�(u'Y�N  1 0 0   sS���Q�N���{0< / T e x t > < B o o k M a r k E n t r y N a m e > I f   F u n c t i o n   M o v i e 1 _ V F 1 0 2 4 6 5 4 7 9 9�(u'Y�N1 0 0 sS���Q�N���{04 0 7 0 0 < / B o o k M a r k E n t r y N a m e > < B o o k M a r k E x i t N a m e > I f   F u n c t i o n   M o v i e 1 _ V F 1 0 2 4 6 5 4 7 9 9�(u'Y�N1 0 0 sS���Q�N���{04 3 7 3 3 < / B o o k M a r k E x i t N a m e > < B o o k M a r k E n t r y P o s i t i o n > 4 0 7 0 0 < / B o o k M a r k E n t r y P o s i t i o n > < B o o k M a r k E x i t P o s i t i o n > 4 3 7 3 3 < / B o o k M a r k E x i t P o s i t i o n > < / C a p t i o n I t e m > < C a p t i o n I t e m > < I n t e r n a l I d > 8 0 1 7 2 f a c - a a 8 e - 4 a e 2 - 9 a c f - 6 1 d d 9 e 5 c 6 c c 3 < / I n t e r n a l I d > < N a m e > I f   F u n c t i o n   M o v i e 1 _ V F 1 0 2 4 6 5 4 7 9 _N1\/f��1 0 0 (W���{�Q��1 5 0 4 3 8 3 3 4 8 8 0 0 < / N a m e > < T e x t > _N1\/f��1 0 0   (W���{�Q��  1 5 0   R���Q���{0< / T e x t > < B o o k M a r k E n t r y N a m e > I f   F u n c t i o n   M o v i e 1 _ V F 1 0 2 4 6 5 4 7 9 _N1\/f��1 0 0 (W���{�Q��1 5 0 4 3 8 3 3 < / B o o k M a r k E n t r y N a m e > < B o o k M a r k E x i t N a m e > I f   F u n c t i o n   M o v i e 1 _ V F 1 0 2 4 6 5 4 7 9 _N1\/f��1 0 0 (W���{�Q��1 5 0 4 8 8 0 0 < / B o o k M a r k E x i t N a m e > < B o o k M a r k E n t r y P o s i t i o n > 4 3 8 3 3 < / B o o k M a r k E n t r y P o s i t i o n > < B o o k M a r k E x i t P o s i t i o n > 4 8 8 0 0 < / B o o k M a r k E x i t P o s i t i o n > < / C a p t i o n I t e m > < C a p t i o n I t e m > < I n t e r n a l I d > b 8 5 0 e b 3 4 - 4 5 4 b - 4 8 3 0 - b 9 c 2 - f c 6 0 f 0 9 0 b 7 4 e < / I n t e r n a l I d > < N a m e > I f   F u n c t i o n   M o v i e 1 _ V F 1 0 2 4 6 5 4 7 9 bSb�{ Rd�lQ_�6qTo:y NNR�^Ǐz�v^N�f�RhQb�0WۏL��f04 8 9 0 0 5 4 8 0 0 < / N a m e > < T e x t > bSb�{ Rd�lQ_�6qTo:y NNR�^Ǐz�v^N�f�RhQb�0WۏL��f0< / T e x t > < B o o k M a r k E n t r y N a m e > I f   F u n c t i o n   M o v i e 1 _ V F 1 0 2 4 6 5 4 7 9 bSb�{ Rd�lQ_�6qTo:y NNR�^Ǐz�v^N�f�RhQb�0WۏL��f04 8 9 0 0 < / B o o k M a r k E n t r y N a m e > < B o o k M a r k E x i t N a m e > I f   F u n c t i o n   M o v i e 1 _ V F 1 0 2 4 6 5 4 7 9 bSb�{ Rd�lQ_�6qTo:y NNR�^Ǐz�v^N�f�RhQb�0WۏL��f05 4 8 0 0 < / B o o k M a r k E x i t N a m e > < B o o k M a r k E n t r y P o s i t i o n > 4 8 9 0 0 < / B o o k M a r k E n t r y P o s i t i o n > < B o o k M a r k E x i t P o s i t i o n > 5 4 8 0 0 < / B o o k M a r k E x i t P o s i t i o n > < / C a p t i o n I t e m > < C a p t i o n I t e m > < I n t e r n a l I d > a e 6 7 7 5 4 1 - c 8 b 9 - 4 7 d 2 - b 8 c d - 7 4 b 0 e 9 5 c 8 6 e e < / I n t e r n a l I d > < N a m e > I f   F u n c t i o n   M o v i e 1 _ V F 1 0 2 4 6 5 4 7 9 @b�Nb(WdkYUS�Q�b�`\lQ_>e(Wُ*NMOn�6qTUS�Q �ceQ�Qpe 	c��05 4 9 0 0 6 1 6 0 0 < / N a m e > < T e x t > @b�Nb(WdkYUS�Q�b�`\lQ_>e(Wُ*NMOn�  6qTUS�Q �ceQ�Qpe 	c��0< / T e x t > < B o o k M a r k E n t r y N a m e > I f   F u n c t i o n   M o v i e 1 _ V F 1 0 2 4 6 5 4 7 9 @b�Nb(WdkYUS�Q�b�`\lQ_>e(Wُ*NMOn�6qTUS�Q �ceQ�Qpe 	c��05 4 9 0 0 < / B o o k M a r k E n t r y N a m e > < B o o k M a r k E x i t N a m e > I f   F u n c t i o n   M o v i e 1 _ V F 1 0 2 4 6 5 4 7 9 @b�Nb(WdkYUS�Q�b�`\lQ_>e(Wُ*NMOn�6qTUS�Q �ceQ�Qpe 	c��06 1 6 0 0 < / B o o k M a r k E x i t N a m e > < B o o k M a r k E n t r y P o s i t i o n > 5 4 9 0 0 < / B o o k M a r k E n t r y P o s i t i o n > < B o o k M a r k E x i t P o s i t i o n > 6 1 6 0 0 < / B o o k M a r k E x i t P o s i t i o n > < / C a p t i o n I t e m > < C a p t i o n I t e m > < I n t e r n a l I d > 4 3 9 2 f 7 6 8 - 3 8 e 6 - 4 3 3 6 - 9 a 3 f - 0 d f 7 5 e 7 5 1 a 8 1 < / I n t e r n a l I d > < N a m e > I f   F u n c t i o n   M o v i e 1 _ V F 1 0 2 4 6 5 4 7 9 1u�Nb gя(Wdk�QpeRh�-NO(uǏI F �Qpe��Vdk�[MO�NRh��vv��0�S ���US�Q nx�[ sS�S06 1 7 0 0 7 1 2 3 3 < / N a m e > < T e x t > 1u�Nb gя(Wdk�QpeRh�-NO(uǏ  I F   �Qpe��Vdk�[MO�NRh��vv��0�S ���US�Q nx�[ sS�S0< / T e x t > < B o o k M a r k E n t r y N a m e > I f   F u n c t i o n   M o v i e 1 _ V F 1 0 2 4 6 5 4 7 9 1u�Nb gя(Wdk�QpeRh�-NO(uǏI F �Qpe��Vdk�[MO�NRh��vv��0�S ���US�Q nx�[ sS�S06 1 7 0 0 < / B o o k M a r k E n t r y N a m e > < B o o k M a r k E x i t N a m e > I f   F u n c t i o n   M o v i e 1 _ V F 1 0 2 4 6 5 4 7 9 1u�Nb gя(Wdk�QpeRh�-NO(uǏI F �Qpe��Vdk�[MO�NRh��vv��0�S ���US�Q nx�[ sS�S07 1 2 3 3 < / B o o k M a r k E x i t N a m e > < B o o k M a r k E n t r y P o s i t i o n > 6 1 7 0 0 < / B o o k M a r k E n t r y P o s i t i o n > < B o o k M a r k E x i t P o s i t i o n > 7 1 2 3 3 < / B o o k M a r k E x i t P o s i t i o n > < / C a p t i o n I t e m > < C a p t i o n I t e m > < I n t e r n a l I d > 5 a 2 4 5 f 7 0 - e d e 7 - 4 5 1 e - 8 8 7 7 - a b 1 6 a f 5 3 9 9 1 8 < / I n t e r n a l I d > < N a m e > I f   F u n c t i o n   M o v i e 1 _ V F 1 0 2 4 6 5 4 7 9 ُ�e\OSb _ �Qpe�Spe �[݋Fh07 1 3 3 3 7 4 3 0 0 < / N a m e > < T e x t > ُ�e\OSb _ �Qpe�Spe �[݋Fh0< / T e x t > < B o o k M a r k E n t r y N a m e > I f   F u n c t i o n   M o v i e 1 _ V F 1 0 2 4 6 5 4 7 9 ُ�e\OSb _ �Qpe�Spe �[݋Fh07 1 3 3 3 < / B o o k M a r k E n t r y N a m e > < B o o k M a r k E x i t N a m e > I f   F u n c t i o n   M o v i e 1 _ V F 1 0 2 4 6 5 4 7 9 ُ�e\OSb _ �Qpe�Spe �[݋Fh07 4 3 0 0 < / B o o k M a r k E x i t N a m e > < B o o k M a r k E n t r y P o s i t i o n > 7 1 3 3 3 < / B o o k M a r k E n t r y P o s i t i o n > < B o o k M a r k E x i t P o s i t i o n > 7 4 3 0 0 < / B o o k M a r k E x i t P o s i t i o n > < / C a p t i o n I t e m > < C a p t i o n I t e m > < I n t e r n a l I d > 0 7 1 8 0 f 4 0 - a 8 e 3 - 4 f 7 9 - a 5 6 4 - 2 7 0 4 7 d f 6 e 8 6 f < / I n t e r n a l I d > < N a m e > I f   F u n c t i o n   M o v i e 1 _ V F 1 0 2 4 6 5 4 7 9 (Wُ�NFh-N.�eQ�Q�[�e�E x c e l O(W5uP[h�<h�vُ*NMOn��eQlQ_07 4 4 0 0 8 0 6 0 0 < / N a m e > < T e x t > (Wُ�NFh-N.�eQ�Q�[�e�E x c e l   O(W5uP[h�<h�vُ*NMOn��eQlQ_0< / T e x t > < B o o k M a r k E n t r y N a m e > I f   F u n c t i o n   M o v i e 1 _ V F 1 0 2 4 6 5 4 7 9 (Wُ�NFh-N.�eQ�Q�[�e�E x c e l O(W5uP[h�<h�vُ*NMOn��eQlQ_07 4 4 0 0 < / B o o k M a r k E n t r y N a m e > < B o o k M a r k E x i t N a m e > I f   F u n c t i o n   M o v i e 1 _ V F 1 0 2 4 6 5 4 7 9 (Wُ�NFh-N.�eQ�Q�[�e�E x c e l O(W5uP[h�<h�vُ*NMOn��eQlQ_08 0 6 0 0 < / B o o k M a r k E x i t N a m e > < B o o k M a r k E n t r y P o s i t i o n > 7 4 4 0 0 < / B o o k M a r k E n t r y P o s i t i o n > < B o o k M a r k E x i t P o s i t i o n > 8 0 6 0 0 < / B o o k M a r k E x i t P o s i t i o n > < / C a p t i o n I t e m > < C a p t i o n I t e m > < I n t e r n a l I d > 0 5 9 e b b 6 4 - 7 2 e 9 - 4 6 2 6 - 9 c 0 5 - a b f 9 3 1 f 6 c c f 5 < / I n t e r n a l I d > < N a m e > I f   F u n c t i o n   M o v i e 1 _ V F 1 0 2 4 6 5 4 7 9 ��HQ��eQ�v/fL o g i c a l _ t e s t 08 0 7 0 0 8 4 1 6 7 < / N a m e > < T e x t > ��HQ��eQ�v/fL o g i c a l _ t e s t 0< / T e x t > < B o o k M a r k E n t r y N a m e > I f   F u n c t i o n   M o v i e 1 _ V F 1 0 2 4 6 5 4 7 9 ��HQ��eQ�v/fL o g i c a l _ t e s t 08 0 7 0 0 < / B o o k M a r k E n t r y N a m e > < B o o k M a r k E x i t N a m e > I f   F u n c t i o n   M o v i e 1 _ V F 1 0 2 4 6 5 4 7 9 ��HQ��eQ�v/fL o g i c a l _ t e s t 08 4 1 6 7 < / B o o k M a r k E x i t N a m e > < B o o k M a r k E n t r y P o s i t i o n > 8 0 7 0 0 < / B o o k M a r k E n t r y P o s i t i o n > < B o o k M a r k E x i t P o s i t i o n > 8 4 1 6 7 < / B o o k M a r k E x i t P o s i t i o n > < / C a p t i o n I t e m > < C a p t i o n I t e m > < I n t e r n a l I d > a 1 6 1 d 2 b b - 0 7 1 6 - 4 f b 0 - b c 4 0 - b 7 9 b 8 0 0 2 1 c 0 d < / I n t e r n a l I d > < N a m e > I f   F u n c t i o n   M o v i e 1 _ V F 1 0 2 4 6 5 4 7 9 L o g i c a l _ t e s t �S��ԏ�VT r u e bF a l s e 08 4 2 6 7 8 7 9 6 7 < / N a m e > < T e x t > L o g i c a l _ t e s t �S��ԏ�VT r u e bF a l s e 0< / T e x t > < B o o k M a r k E n t r y N a m e > I f   F u n c t i o n   M o v i e 1 _ V F 1 0 2 4 6 5 4 7 9 L o g i c a l _ t e s t �S��ԏ�VT r u e bF a l s e 08 4 2 6 7 < / B o o k M a r k E n t r y N a m e > < B o o k M a r k E x i t N a m e > I f   F u n c t i o n   M o v i e 1 _ V F 1 0 2 4 6 5 4 7 9 L o g i c a l _ t e s t �S��ԏ�VT r u e bF a l s e 08 7 9 6 7 < / B o o k M a r k E x i t N a m e > < B o o k M a r k E n t r y P o s i t i o n > 8 4 2 6 7 < / B o o k M a r k E n t r y P o s i t i o n > < B o o k M a r k E x i t P o s i t i o n > 8 7 9 6 7 < / B o o k M a r k E x i t P o s i t i o n > < / C a p t i o n I t e m > < C a p t i o n I t e m > < I n t e r n a l I d > b 3 4 e a 7 b f - 0 9 9 3 - 4 2 1 1 - 8 a 5 c - c 1 8 8 9 3 f d 7 9 a c < / I n t e r n a l I d > < N a m e > I f   F u n c t i o n   M o v i e 1 _ V F 1 0 2 4 6 5 4 7 9 �O�Y�A 2 /f&T\�NbI{�N1 0 0 �ُ1\/fb�vKmՋ08 8 0 6 7 9 3 2 3 3 < / N a m e > < T e x t > �O�Y�A 2   /f&T\�NbI{�N  1 0 0 �ُ1\/fb�vKmՋ0< / T e x t > < B o o k M a r k E n t r y N a m e > I f   F u n c t i o n   M o v i e 1 _ V F 1 0 2 4 6 5 4 7 9 �O�Y�A 2 /f&T\�NbI{�N1 0 0 �ُ1\/fb�vKmՋ08 8 0 6 7 < / B o o k M a r k E n t r y N a m e > < B o o k M a r k E x i t N a m e > I f   F u n c t i o n   M o v i e 1 _ V F 1 0 2 4 6 5 4 7 9 �O�Y�A 2 /f&T\�NbI{�N1 0 0 �ُ1\/fb�vKmՋ09 3 2 3 3 < / B o o k M a r k E x i t N a m e > < B o o k M a r k E n t r y P o s i t i o n > 8 8 0 6 7 < / B o o k M a r k E n t r y P o s i t i o n > < B o o k M a r k E x i t P o s i t i o n > 9 3 2 3 3 < / B o o k M a r k E x i t P o s i t i o n > < / C a p t i o n I t e m > < C a p t i o n I t e m > < I n t e r n a l I d > 1 a d c a d a 0 - d 9 3 c - 4 c 2 6 - 8 d 9 0 - 8 1 f d a 8 c 2 c 1 f 5 < / I n t e r n a l I d > < N a m e > I f   F u n c t i o n   M o v i e 1 _ V F 1 0 2 4 6 5 4 7 9 �SY����la���OI F �Qpeck8^�]\O��_{�(WL o g i c a l _ t e s t -NO(u�k��Џ�{&{09 3 3 3 3 1 0 1 6 0 0 < / N a m e > < T e x t > �SY����la���O  I F   �Qpeck8^�]\O��_{�(WL o g i c a l _ t e s t -NO(u�k��Џ�{&{0< / T e x t > < B o o k M a r k E n t r y N a m e > I f   F u n c t i o n   M o v i e 1 _ V F 1 0 2 4 6 5 4 7 9 �SY����la���OI F �Qpeck8^�]\O��_{�(WL o g i c a l _ t e s t -NO(u�k��Џ�{&{09 3 3 3 3 < / B o o k M a r k E n t r y N a m e > < B o o k M a r k E x i t N a m e > I f   F u n c t i o n   M o v i e 1 _ V F 1 0 2 4 6 5 4 7 9 �SY����la���OI F �Qpeck8^�]\O��_{�(WL o g i c a l _ t e s t -NO(u�k��Џ�{&{01 0 1 6 0 0 < / B o o k M a r k E x i t N a m e > < B o o k M a r k E n t r y P o s i t i o n > 9 3 3 3 3 < / B o o k M a r k E n t r y P o s i t i o n > < B o o k M a r k E x i t P o s i t i o n > 1 0 1 6 0 0 < / B o o k M a r k E x i t P o s i t i o n > < / C a p t i o n I t e m > < C a p t i o n I t e m > < I n t e r n a l I d > a e f 3 3 5 2 4 - 6 2 6 c - 4 4 9 2 - 8 9 a 5 - f c 7 1 1 d 3 9 5 e 6 9 < / I n t e r n a l I d > < N a m e > I f   F u n c t i o n   M o v i e 1 _ V F 1 0 2 4 6 5 4 7 9 \�N0'Y�N0I{�N0\�NbI{�N0'Y�NbI{�N�b�NI{�N01 0 1 7 0 0 1 0 8 0 3 3 < / N a m e > < T e x t > \�N0'Y�N0I{�N0\�NbI{�N0'Y�NbI{�N�b�NI{�N0< / T e x t > < B o o k M a r k E n t r y N a m e > I f   F u n c t i o n   M o v i e 1 _ V F 1 0 2 4 6 5 4 7 9 \�N0'Y�N0I{�N0\�NbI{�N0'Y�NbI{�N�b�NI{�N01 0 1 7 0 0 < / B o o k M a r k E n t r y N a m e > < B o o k M a r k E x i t N a m e > I f   F u n c t i o n   M o v i e 1 _ V F 1 0 2 4 6 5 4 7 9 \�N0'Y�N0I{�N0\�NbI{�N0'Y�NbI{�N�b�NI{�N01 0 8 0 3 3 < / B o o k M a r k E x i t N a m e > < B o o k M a r k E n t r y P o s i t i o n > 1 0 1 7 0 0 < / B o o k M a r k E n t r y P o s i t i o n > < B o o k M a r k E x i t P o s i t i o n > 1 0 8 0 3 3 < / B o o k M a r k E x i t P o s i t i o n > < / C a p t i o n I t e m > < C a p t i o n I t e m > < I n t e r n a l I d > 4 0 b c a 7 8 8 - 3 a e e - 4 6 7 0 - b d e 8 - d 5 3 c a a 1 8 1 a 8 8 < / I n t e r n a l I d > < N a m e > I f   F u n c t i o n   M o v i e 1 _ V F 1 0 2 4 6 5 4 7 9 �s(W��eQ V a l u e _ i f _ t r u e  �Spe01 0 8 1 3 3 1 1 1 6 0 0 < / N a m e > < T e x t > �s(W��eQ V a l u e _ i f _ t r u e  �Spe0< / T e x t > < B o o k M a r k E n t r y N a m e > I f   F u n c t i o n   M o v i e 1 _ V F 1 0 2 4 6 5 4 7 9 �s(W��eQ V a l u e _ i f _ t r u e  �Spe01 0 8 1 3 3 < / B o o k M a r k E n t r y N a m e > < B o o k M a r k E x i t N a m e > I f   F u n c t i o n   M o v i e 1 _ V F 1 0 2 4 6 5 4 7 9 �s(W��eQ V a l u e _ i f _ t r u e  �Spe01 1 1 6 0 0 < / B o o k M a r k E x i t N a m e > < B o o k M a r k E n t r y P o s i t i o n > 1 0 8 1 3 3 < / B o o k M a r k E n t r y P o s i t i o n > < B o o k M a r k E x i t P o s i t i o n > 1 1 1 6 0 0 < / B o o k M a r k E x i t P o s i t i o n > < / C a p t i o n I t e m > < C a p t i o n I t e m > < I n t e r n a l I d > f 9 e 5 d e 0 1 - d 0 8 a - 4 3 c 7 - b f 6 8 - c 7 7 b f 6 9 c 4 f d 5 < / I n t e r n a l I d > < N a m e > I f   F u n c t i o n   M o v i e 1 _ V F 1 0 2 4 6 5 4 7 9 �Y�gpeW[\�NbI{�N1 0 0 ���HNb�`gbL��NHN�d\O�1 1 1 7 0 0 1 1 5 8 6 7 < / N a m e > < T e x t > �Y�gpeW[\�NbI{�N  1 0 0 ���HNb�`gbL��NHN�d\O�< / T e x t > < B o o k M a r k E n t r y N a m e > I f   F u n c t i o n   M o v i e 1 _ V F 1 0 2 4 6 5 4 7 9 �Y�gpeW[\�NbI{�N1 0 0 ���HNb�`gbL��NHN�d\O�1 1 1 7 0 0 < / B o o k M a r k E n t r y N a m e > < B o o k M a r k E x i t N a m e > I f   F u n c t i o n   M o v i e 1 _ V F 1 0 2 4 6 5 4 7 9 �Y�gpeW[\�NbI{�N1 0 0 ���HNb�`gbL��NHN�d\O�1 1 5 8 6 7 < / B o o k M a r k E x i t N a m e > < B o o k M a r k E n t r y P o s i t i o n > 1 1 1 7 0 0 < / B o o k M a r k E n t r y P o s i t i o n > < B o o k M a r k E x i t P o s i t i o n > 1 1 5 8 6 7 < / B o o k M a r k E x i t P o s i t i o n > < / C a p t i o n I t e m > < C a p t i o n I t e m > < I n t e r n a l I d > 6 f 1 e f 0 f 9 - 8 6 6 0 - 4 d c e - 8 e 0 7 - 5 8 d c 4 6 d 9 6 b 7 f < / I n t e r n a l I d > < N a m e > I f   F u n c t i o n   M o v i e 1 _ V F 1 0 2 4 6 5 4 7 9 (W,g�O-N�b^g>f:y ���{�Q 01 1 5 9 6 7 1 1 8 9 0 0 < / N a m e > < T e x t > (W,g�O-N�b^g>f:y ���{�Q 0< / T e x t > < B o o k M a r k E n t r y N a m e > I f   F u n c t i o n   M o v i e 1 _ V F 1 0 2 4 6 5 4 7 9 (W,g�O-N�b^g>f:y ���{�Q 01 1 5 9 6 7 < / B o o k M a r k E n t r y N a m e > < B o o k M a r k E x i t N a m e > I f   F u n c t i o n   M o v i e 1 _ V F 1 0 2 4 6 5 4 7 9 (W,g�O-N�b^g>f:y ���{�Q 01 1 8 9 0 0 < / B o o k M a r k E x i t N a m e > < B o o k M a r k E n t r y P o s i t i o n > 1 1 5 9 6 7 < / B o o k M a r k E n t r y P o s i t i o n > < B o o k M a r k E x i t P o s i t i o n > 1 1 8 9 0 0 < / B o o k M a r k E x i t P o s i t i o n > < / C a p t i o n I t e m > < C a p t i o n I t e m > < I n t e r n a l I d > c f b 1 9 3 0 2 - 5 9 e 4 - 4 b 0 e - b f 5 b - e 9 4 c a 9 b 4 1 a c b < / I n t e r n a l I d > < N a m e > I f   F u n c t i o n   M o v i e 1 _ V F 1 0 2 4 6 5 4 7 9 �Vdkb.�eQُ�N�e,g01 1 9 0 0 0 1 2 1 0 3 3 < / N a m e > < T e x t > �Vdkb.�eQُ�N�e,g0< / T e x t > < B o o k M a r k E n t r y N a m e > I f   F u n c t i o n   M o v i e 1 _ V F 1 0 2 4 6 5 4 7 9 �Vdkb.�eQُ�N�e,g01 1 9 0 0 0 < / B o o k M a r k E n t r y N a m e > < B o o k M a r k E x i t N a m e > I f   F u n c t i o n   M o v i e 1 _ V F 1 0 2 4 6 5 4 7 9 �Vdkb.�eQُ�N�e,g01 2 1 0 3 3 < / B o o k M a r k E x i t N a m e > < B o o k M a r k E n t r y P o s i t i o n > 1 1 9 0 0 0 < / B o o k M a r k E n t r y P o s i t i o n > < B o o k M a r k E x i t P o s i t i o n > 1 2 1 0 3 3 < / B o o k M a r k E x i t P o s i t i o n > < / C a p t i o n I t e m > < C a p t i o n I t e m > < I n t e r n a l I d > a 4 b 6 5 1 1 f - 6 4 2 7 - 4 3 3 c - b c a 6 - d b 2 7 2 3 f 3 1 4 0 7 < / I n t e r n a l I d > < N a m e > I f   F u n c t i o n   M o v i e 1 _ V F 1 0 2 4 6 5 4 7 9 ���la�b(W�e,g ���{�Q �v$N�e.�eQ�N_�S01 2 1 1 3 3 1 2 5 1 6 7 < / N a m e > < T e x t > ���la�b(W�e,g ���{�Q �v$N�e.�eQ�N_�S0< / T e x t > < B o o k M a r k E n t r y N a m e > I f   F u n c t i o n   M o v i e 1 _ V F 1 0 2 4 6 5 4 7 9 ���la�b(W�e,g ���{�Q �v$N�e.�eQ�N_�S01 2 1 1 3 3 < / B o o k M a r k E n t r y N a m e > < B o o k M a r k E x i t N a m e > I f   F u n c t i o n   M o v i e 1 _ V F 1 0 2 4 6 5 4 7 9 ���la�b(W�e,g ���{�Q �v$N�e.�eQ�N_�S01 2 5 1 6 7 < / B o o k M a r k E x i t N a m e > < B o o k M a r k E n t r y P o s i t i o n > 1 2 1 1 3 3 < / B o o k M a r k E n t r y P o s i t i o n > < B o o k M a r k E x i t P o s i t i o n > 1 2 5 1 6 7 < / B o o k M a r k E x i t P o s i t i o n > < / C a p t i o n I t e m > < C a p t i o n I t e m > < I n t e r n a l I d > 8 5 9 6 5 4 0 6 - 3 1 6 1 - 4 d 5 c - 8 a 5 b - f 8 a 6 0 f 9 a d 3 3 2 < / I n t e r n a l I d > < N a m e > I f   F u n c t i o n   M o v i e 1 _ V F 1 0 2 4 6 5 4 7 9 �Y�g�`^g(W5uP[h�<h-N>f:y�e,g���HNُ/f�_���v��` ���O(u_�S01 2 5 2 6 7 1 3 1 8 3 3 < / N a m e > < T e x t > �Y�g�`^g(W5uP[h�<h-N>f:y�e,g���HNُ/f�_���v��` ���O(u_�S0< / T e x t > < B o o k M a r k E n t r y N a m e > I f   F u n c t i o n   M o v i e 1 _ V F 1 0 2 4 6 5 4 7 9 �Y�g�`^g(W5uP[h�<h-N>f:y�e,g���HNُ/f�_���v��` ���O(u_�S01 2 5 2 6 7 < / B o o k M a r k E n t r y N a m e > < B o o k M a r k E x i t N a m e > I f   F u n c t i o n   M o v i e 1 _ V F 1 0 2 4 6 5 4 7 9 �Y�g�`^g(W5uP[h�<h-N>f:y�e,g���HNُ/f�_���v��` ���O(u_�S01 3 1 8 3 3 < / B o o k M a r k E x i t N a m e > < B o o k M a r k E n t r y P o s i t i o n > 1 2 5 2 6 7 < / B o o k M a r k E n t r y P o s i t i o n > < B o o k M a r k E x i t P o s i t i o n > 1 3 1 8 3 3 < / B o o k M a r k E x i t P o s i t i o n > < / C a p t i o n I t e m > < C a p t i o n I t e m > < I n t e r n a l I d > 4 f b 7 c 6 7 e - 0 d 7 c - 4 8 3 5 - a 5 b 4 - 5 b 9 e f e c d 3 4 3 b < / I n t e r n a l I d > < N a m e > I f   F u n c t i o n   M o v i e 1 _ V F 1 0 2 4 6 5 4 7 9 ���la�S_ag�N:NT r u e �e�\O>f:y ���{�Q 01 3 1 9 3 3 1 3 6 4 3 3 < / N a m e > < T e x t > ���la�S_ag�N:NT r u e �e�\O>f:y ���{�Q 0< / T e x t > < B o o k M a r k E n t r y N a m e > I f   F u n c t i o n   M o v i e 1 _ V F 1 0 2 4 6 5 4 7 9 ���la�S_ag�N:NT r u e �e�\O>f:y ���{�Q 01 3 1 9 3 3 < / B o o k M a r k E n t r y N a m e > < B o o k M a r k E x i t N a m e > I f   F u n c t i o n   M o v i e 1 _ V F 1 0 2 4 6 5 4 7 9 ���la�S_ag�N:NT r u e �e�\O>f:y ���{�Q 01 3 6 4 3 3 < / B o o k M a r k E x i t N a m e > < B o o k M a r k E n t r y P o s i t i o n > 1 3 1 9 3 3 < / B o o k M a r k E n t r y P o s i t i o n > < B o o k M a r k E x i t P o s i t i o n > 1 3 6 4 3 3 < / B o o k M a r k E x i t P o s i t i o n > < / C a p t i o n I t e m > < C a p t i o n I t e m > < I n t e r n a l I d > 8 9 6 6 9 8 1 c - a 2 c 3 - 4 9 f 1 - a c a d - c d c 0 e 5 1 2 0 3 9 a < / I n t e r n a l I d > < N a m e > I f   F u n c t i o n   M o v i e 1 _ V F 1 0 2 4 6 5 4 7 9 �s(Wn�0R V a l u e _ i f _ f a l s e  �Spe���HNb�`>f:y�NHN�Q�[�1 3 6 5 3 3 1 4 1 8 0 0 < / N a m e > < T e x t > �s(Wn�0R V a l u e _ i f _ f a l s e  �Spe�  ��HNb�`>f:y�NHN�Q�[�< / T e x t > < B o o k M a r k E n t r y N a m e > I f   F u n c t i o n   M o v i e 1 _ V F 1 0 2 4 6 5 4 7 9 �s(Wn�0R V a l u e _ i f _ f a l s e  �Spe���HNb�`>f:y�NHN�Q�[�1 3 6 5 3 3 < / B o o k M a r k E n t r y N a m e > < B o o k M a r k E x i t N a m e > I f   F u n c t i o n   M o v i e 1 _ V F 1 0 2 4 6 5 4 7 9 �s(Wn�0R V a l u e _ i f _ f a l s e  �Spe���HNb�`>f:y�NHN�Q�[�1 4 1 8 0 0 < / B o o k M a r k E x i t N a m e > < B o o k M a r k E n t r y P o s i t i o n > 1 3 6 5 3 3 < / B o o k M a r k E n t r y P o s i t i o n > < B o o k M a r k E x i t P o s i t i o n > 1 4 1 8 0 0 < / B o o k M a r k E x i t P o s i t i o n > < / C a p t i o n I t e m > < C a p t i o n I t e m > < I n t e r n a l I d > c 7 9 1 a 2 7 f - 4 c 5 6 - 4 f 7 f - 9 9 1 3 - 3 7 5 3 d b 1 0 5 e 4 a < / I n t e r n a l I d > < N a m e > I f   F u n c t i o n   M o v i e 1 _ V F 1 0 2 4 6 5 4 7 9 b^g>f:y ���Q���{ �6qTUS�Q nx�[ 01 4 1 9 0 0 1 4 5 6 6 7 < / N a m e > < T e x t > b^g>f:y ���Q���{ �6qTUS�Q nx�[ 0< / T e x t > < B o o k M a r k E n t r y N a m e > I f   F u n c t i o n   M o v i e 1 _ V F 1 0 2 4 6 5 4 7 9 b^g>f:y ���Q���{ �6qTUS�Q nx�[ 01 4 1 9 0 0 < / B o o k M a r k E n t r y N a m e > < B o o k M a r k E x i t N a m e > I f   F u n c t i o n   M o v i e 1 _ V F 1 0 2 4 6 5 4 7 9 b^g>f:y ���Q���{ �6qTUS�Q nx�[ 01 4 5 6 6 7 < / B o o k M a r k E x i t N a m e > < B o o k M a r k E n t r y P o s i t i o n > 1 4 1 9 0 0 < / B o o k M a r k E n t r y P o s i t i o n > < B o o k M a r k E x i t P o s i t i o n > 1 4 5 6 6 7 < / B o o k M a r k E x i t P o s i t i o n > < / C a p t i o n I t e m > < C a p t i o n I t e m > < I n t e r n a l I d > f b f d 7 b b d - e 6 f d - 4 7 f 6 - 8 8 3 e - 8 9 e e 5 d 2 7 7 6 0 8 < / I n t e r n a l I d > < N a m e > I f   F u n c t i o n   M o v i e 1 _ V F 1 0 2 4 6 5 4 7 9 b�NOw0R�dkUSCQ<h-N>f:y ���{�Q ��V:NA 2 �v<P\�NbI{�N1 4 5 7 6 7 1 5 2 6 0 0 < / N a m e > < T e x t > b�NOw0R�dkUSCQ<h-N>f:y ���{�Q ��V:N  A 2   �v<P\�NbI{�N  1 0 0 0< / T e x t > < B o o k M a r k E n t r y N a m e > I f   F u n c t i o n   M o v i e 1 _ V F 1 0 2 4 6 5 4 7 9 b�NOw0R�dkUSCQ<h-N>f:y ���{�Q ��V:NA 2 �v<P\�NbI{�N1 4 5 7 6 7 < / B o o k M a r k E n t r y N a m e > < B o o k M a r k E x i t N a m e > I f   F u n c t i o n   M o v i e 1 _ V F 1 0 2 4 6 5 4 7 9 b�NOw0R�dkUSCQ<h-N>f:y ���{�Q ��V:NA 2 �v<P\�NbI{�N1 5 2 6 0 0 < / B o o k M a r k E x i t N a m e > < B o o k M a r k E n t r y P o s i t i o n > 1 4 5 7 6 7 < / B o o k M a r k E n t r y P o s i t i o n > < B o o k M a r k E x i t P o s i t i o n > 1 5 2 6 0 0 < / B o o k M a r k E x i t P o s i t i o n > < / C a p t i o n I t e m > < C a p t i o n I t e m > < I n t e r n a l I d > 6 a b 0 6 1 e 9 - 8 e 9 0 - 4 5 8 1 - 8 b 0 e - c c 7 8 8 1 1 d f 3 e 3 < / I n t e r n a l I d > < N a m e > I f   F u n c t i o n   M o v i e 1 _ V F 1 0 2 4 6 5 4 7 9 �s(W�bSb�{\lQ_Y6R0RNb��vUSCQ<h01 5 2 7 0 0 1 5 6 5 3 3 < / N a m e > < T e x t > �s(W�bSb�{\lQ_Y6R0RNb��vUSCQ<h0< / T e x t > < B o o k M a r k E n t r y N a m e > I f   F u n c t i o n   M o v i e 1 _ V F 1 0 2 4 6 5 4 7 9 �s(W�bSb�{\lQ_Y6R0RNb��vUSCQ<h01 5 2 7 0 0 < / B o o k M a r k E n t r y N a m e > < B o o k M a r k E x i t N a m e > I f   F u n c t i o n   M o v i e 1 _ V F 1 0 2 4 6 5 4 7 9 �s(W�bSb�{\lQ_Y6R0RNb��vUSCQ<h01 5 6 5 3 3 < / B o o k M a r k E x i t N a m e > < B o o k M a r k E n t r y P o s i t i o n > 1 5 2 7 0 0 < / B o o k M a r k E n t r y P o s i t i o n > < B o o k M a r k E x i t P o s i t i o n > 1 5 6 5 3 3 < / B o o k M a r k E x i t P o s i t i o n > < / C a p t i o n I t e m > < C a p t i o n I t e m > < I n t e r n a l I d > 4 3 4 2 c 9 0 8 - 8 0 6 2 - 4 8 2 3 - b 3 7 7 - c d 9 1 f 4 d d f d 9 1 < / I n t e r n a l I d > < N a m e > I f   F u n c t i o n   M o v i e 1 _ V F 1 0 2 4 6 5 4 7 9 :Ndk�b\�ceQ�p�y�R0RUSCQ<h�v�SN҉��v0R�[�Sbўr��vASW[IQh01 5 6 6 3 3 1 6 3 2 3 3 < / N a m e > < T e x t > :Ndk�b\�ceQ�p�y�R0RUSCQ<h�v�SN҉��v0R�[�Sbўr��vASW[IQh0< / T e x t > < B o o k M a r k E n t r y N a m e > I f   F u n c t i o n   M o v i e 1 _ V F 1 0 2 4 6 5 4 7 9 :Ndk�b\�ceQ�p�y�R0RUSCQ<h�v�SN҉��v0R�[�Sbўr��vASW[IQh01 5 6 6 3 3 < / B o o k M a r k E n t r y N a m e > < B o o k M a r k E x i t N a m e > I f   F u n c t i o n   M o v i e 1 _ V F 1 0 2 4 6 5 4 7 9 :Ndk�b\�ceQ�p�y�R0RUSCQ<h�v�SN҉��v0R�[�Sbўr��vASW[IQh01 6 3 2 3 3 < / B o o k M a r k E x i t N a m e > < B o o k M a r k E n t r y P o s i t i o n > 1 5 6 6 3 3 < / B o o k M a r k E n t r y P o s i t i o n > < B o o k M a r k E x i t P o s i t i o n > 1 6 3 2 3 3 < / B o o k M a r k E x i t P o s i t i o n > < / C a p t i o n I t e m > < C a p t i o n I t e m > < I n t e r n a l I d > d 2 2 9 9 8 d 0 - a 7 a 3 - 4 3 c 8 - b c 5 a - f c 1 e 5 6 d 0 d 5 1 1 < / I n t e r n a l I d > < N a m e > I f   F u n c t i o n   M o v i e 1 _ V F 1 0 2 4 6 5 4 7 9 6qT��S ��S�Q �h�lQ_sSY6R�[b01 6 3 3 3 3 1 6 7 2 3 3 < / N a m e > < T e x t > 6qT��S ��S�Q �h�lQ_sSY6R�[b0< / T e x t > < B o o k M a r k E n t r y N a m e > I f   F u n c t i o n   M o v i e 1 _ V F 1 0 2 4 6 5 4 7 9 6qT��S ��S�Q �h�lQ_sSY6R�[b01 6 3 3 3 3 < / B o o k M a r k E n t r y N a m e > < B o o k M a r k E x i t N a m e > I f   F u n c t i o n   M o v i e 1 _ V F 1 0 2 4 6 5 4 7 9 6qT��S ��S�Q �h�lQ_sSY6R�[b01 6 7 2 3 3 < / B o o k M a r k E x i t N a m e > < B o o k M a r k E n t r y P o s i t i o n > 1 6 3 3 3 3 < / B o o k M a r k E n t r y P o s i t i o n > < B o o k M a r k E x i t P o s i t i o n > 1 6 7 2 3 3 < / B o o k M a r k E x i t P o s i t i o n > < / C a p t i o n I t e m > < C a p t i o n I t e m > < I n t e r n a l I d > 4 2 9 a d 9 d 3 - d 0 7 b - 4 c 4 0 - 9 e a 2 - d 5 2 9 b c a 5 a f 5 9 < / I n t e r n a l I d > < N a m e > I f   F u n c t i o n   M o v i e 1 _ V F 1 0 2 4 6 5 4 7 9 9 8 \�N1 0 0 ��Vdk>f:y ���{�Q 01 6 7 3 3 3 1 7 0 8 6 7 < / N a m e > < T e x t > 9 8   \�N  1 0 0 ��Vdk>f:y ���{�Q 0< / T e x t > < B o o k M a r k E n t r y N a m e > I f   F u n c t i o n   M o v i e 1 _ V F 1 0 2 4 6 5 4 7 9 9 8 \�N1 0 0 ��Vdk>f:y ���{�Q 01 6 7 3 3 3 < / B o o k M a r k E n t r y N a m e > < B o o k M a r k E x i t N a m e > I f   F u n c t i o n   M o v i e 1 _ V F 1 0 2 4 6 5 4 7 9 9 8 \�N1 0 0 ��Vdk>f:y ���{�Q 01 7 0 8 6 7 < / B o o k M a r k E x i t N a m e > < B o o k M a r k E n t r y P o s i t i o n > 1 6 7 3 3 3 < / B o o k M a r k E n t r y P o s i t i o n > < B o o k M a r k E x i t P o s i t i o n > 1 7 0 8 6 7 < / B o o k M a r k E x i t P o s i t i o n > < / C a p t i o n I t e m > < C a p t i o n I t e m > < I n t e r n a l I d > 2 5 3 3 4 9 6 f - 3 a a 5 - 4 6 1 e - b a 9 5 - 9 f d 9 0 2 5 2 d d 5 9 < / I n t e r n a l I d > < N a m e > I f   F u n c t i o n   M o v i e 1 _ V F 1 0 2 4 6 5 4 7 9 1 5 0 'Y�N1 0 0 ��Vdk>f:y ���Q���{ 01 7 0 9 6 7 1 7 4 4 3 3 < / N a m e > < T e x t > 1 5 0   'Y�N  1 0 0 ��Vdk>f:y ���Q���{ 0< / T e x t > < B o o k M a r k E n t r y N a m e > I f   F u n c t i o n   M o v i e 1 _ V F 1 0 2 4 6 5 4 7 9 1 5 0 'Y�N1 0 0 ��Vdk>f:y ���Q���{ 01 7 0 9 6 7 < / B o o k M a r k E n t r y N a m e > < B o o k M a r k E x i t N a m e > I f   F u n c t i o n   M o v i e 1 _ V F 1 0 2 4 6 5 4 7 9 1 5 0 'Y�N1 0 0 ��Vdk>f:y ���Q���{ 01 7 4 4 3 3 < / B o o k M a r k E x i t N a m e > < B o o k M a r k E n t r y P o s i t i o n > 1 7 0 9 6 7 < / B o o k M a r k E n t r y P o s i t i o n > < B o o k M a r k E x i t P o s i t i o n > 1 7 4 4 3 3 < / B o o k M a r k E x i t P o s i t i o n > < / C a p t i o n I t e m > < C a p t i o n I t e m > < I n t e r n a l I d > b 8 a 8 9 6 5 4 - c a d d - 4 6 3 f - 8 a 2 9 - e d 0 f 9 c 9 e b 3 1 e < / I n t e r n a l I d > < N a m e > I f   F u n c t i o n   M o v i e 1 _ V F 1 0 2 4 6 5 4 7 9 (W,g�O-N�b\����9�(uN�[E�9�(uۏL��k��01 7 8 8 3 3 1 8 3 2 3 3 < / N a m e > < T e x t > (W,g�O-N�b\����9�(uN�[E�9�(uۏL��k��0< / T e x t > < B o o k M a r k E n t r y N a m e > I f   F u n c t i o n   M o v i e 1 _ V F 1 0 2 4 6 5 4 7 9 (W,g�O-N�b\����9�(uN�[E�9�(uۏL��k��01 7 8 8 3 3 < / B o o k M a r k E n t r y N a m e > < B o o k M a r k E x i t N a m e > I f   F u n c t i o n   M o v i e 1 _ V F 1 0 2 4 6 5 4 7 9 (W,g�O-N�b\����9�(uN�[E�9�(uۏL��k��01 8 3 2 3 3 < / B o o k M a r k E x i t N a m e > < B o o k M a r k E n t r y P o s i t i o n > 1 7 8 8 3 3 < / B o o k M a r k E n t r y P o s i t i o n > < B o o k M a r k E x i t P o s i t i o n > 1 8 3 2 3 3 < / B o o k M a r k E x i t P o s i t i o n > < / C a p t i o n I t e m > < C a p t i o n I t e m > < I n t e r n a l I d > 4 7 a 3 b 6 7 3 - a f 1 9 - 4 c 4 8 - 8 8 d 5 - d 2 8 b 0 3 9 e 2 4 7 f < / I n t e r n a l I d > < N a m e > I f   F u n c t i o n   M o v i e 1 _ V F 1 0 2 4 6 5 4 7 9 �O�Y�,{ NL�-N�v����9�(u:N9 0 0 �FO�[E���9��N1 5 0 0 ��Vdk���Q���{01 8 3 3 3 3 1 9 0 8 0 0 < / N a m e > < T e x t > �O�Y�,{ NL�-N�v����9�(u:N  9 0 0 �FO�[E���9��N  1 5 0 0 ��Vdk���Q���{0< / T e x t > < B o o k M a r k E n t r y N a m e > I f   F u n c t i o n   M o v i e 1 _ V F 1 0 2 4 6 5 4 7 9 �O�Y�,{ NL�-N�v����9�(u:N9 0 0 �FO�[E���9��N1 5 0 0 ��Vdk���Q���{01 8 3 3 3 3 < / B o o k M a r k E n t r y N a m e > < B o o k M a r k E x i t N a m e > I f   F u n c t i o n   M o v i e 1 _ V F 1 0 2 4 6 5 4 7 9 �O�Y�,{ NL�-N�v����9�(u:N9 0 0 �FO�[E���9��N1 5 0 0 ��Vdk���Q���{01 9 0 8 0 0 < / B o o k M a r k E x i t N a m e > < B o o k M a r k E n t r y P o s i t i o n > 1 8 3 3 3 3 < / B o o k M a r k E n t r y P o s i t i o n > < B o o k M a r k E x i t P o s i t i o n > 1 9 0 8 0 0 < / B o o k M a r k E x i t P o s i t i o n > < / C a p t i o n I t e m > < C a p t i o n I t e m > < I n t e r n a l I d > 6 a 6 2 7 d a d - d d 4 b - 4 5 0 2 - a d 9 e - 9 9 1 b a 4 2 3 b c a f < / I n t e r n a l I d > < N a m e > I f   F u n c t i o n   M o v i e 1 _ V F 1 0 2 4 6 5 4 7 9 ,{�NL�-N�v����9�(u:N9 0 0 �FO�[E��S��9��N5 0 0 ��Vdkُ/fck8^�v01 9 0 9 0 0 1 9 7 4 0 0 < / N a m e > < T e x t > ,{�NL�-N�v����9�(u:N  9 0 0 �FO�[E��S��9��N  5 0 0 ��Vdkُ/fck8^�v0< / T e x t > < B o o k M a r k E n t r y N a m e > I f   F u n c t i o n   M o v i e 1 _ V F 1 0 2 4 6 5 4 7 9 ,{�NL�-N�v����9�(u:N9 0 0 �FO�[E��S��9��N5 0 0 ��Vdkُ/fck8^�v01 9 0 9 0 0 < / B o o k M a r k E n t r y N a m e > < B o o k M a r k E x i t N a m e > I f   F u n c t i o n   M o v i e 1 _ V F 1 0 2 4 6 5 4 7 9 ,{�NL�-N�v����9�(u:N9 0 0 �FO�[E��S��9��N5 0 0 ��Vdkُ/fck8^�v01 9 7 4 0 0 < / B o o k M a r k E x i t N a m e > < B o o k M a r k E n t r y P o s i t i o n > 1 9 0 9 0 0 < / B o o k M a r k E n t r y P o s i t i o n > < B o o k M a r k E x i t P o s i t i o n > 1 9 7 4 0 0 < / B o o k M a r k E x i t P o s i t i o n > < / C a p t i o n I t e m > < C a p t i o n I t e m > < I n t e r n a l I d > b 7 9 4 8 b 0 7 - e c f 1 - 4 9 6 5 - 8 e 1 1 - 8 1 c e 5 2 d 5 d c 7 4 < / I n t e r n a l I d > < N a m e > I f   F u n c t i o n   M o v i e 1 _ V F 1 0 2 4 6 5 4 7 9 b\O Rd�lQ_�6qTU\:ylQ_�vR�^Ǐz01 9 7 5 0 0 2 0 1 8 6 7 < / N a m e > < T e x t > b\O Rd�lQ_�6qTU\:ylQ_�vR�^Ǐz0< / T e x t > < B o o k M a r k E n t r y N a m e > I f   F u n c t i o n   M o v i e 1 _ V F 1 0 2 4 6 5 4 7 9 b\O Rd�lQ_�6qTU\:ylQ_�vR�^Ǐz01 9 7 5 0 0 < / B o o k M a r k E n t r y N a m e > < B o o k M a r k E x i t N a m e > I f   F u n c t i o n   M o v i e 1 _ V F 1 0 2 4 6 5 4 7 9 b\O Rd�lQ_�6qTU\:ylQ_�vR�^Ǐz02 0 1 8 6 7 < / B o o k M a r k E x i t N a m e > < B o o k M a r k E n t r y P o s i t i o n > 1 9 7 5 0 0 < / B o o k M a r k E n t r y P o s i t i o n > < B o o k M a r k E x i t P o s i t i o n > 2 0 1 8 6 7 < / B o o k M a r k E x i t P o s i t i o n > < / C a p t i o n I t e m > < C a p t i o n I t e m > < I n t e r n a l I d > 6 5 1 e a 9 6 5 - 3 b 3 b - 4 5 7 1 - 9 f 3 0 - c 2 4 8 3 f c 7 a a c 5 < / I n t e r n a l I d > < N a m e > I f   F u n c t i o n   M o v i e 1 _ V F 1 0 2 4 6 5 4 7 9 ُ N!k�bSb�{�v�c(W5uP[h�<h-N.�eQlQ_��NO(u �ceQ�Qpe �[݋Fh02 0 1 9 6 7 2 0 8 1 0 0 < / N a m e > < T e x t > ُ N!k�bSb�{�v�c(W5uP[h�<h-N.�eQlQ_�  �NO(u �ceQ�Qpe �[݋Fh0< / T e x t > < B o o k M a r k E n t r y N a m e > I f   F u n c t i o n   M o v i e 1 _ V F 1 0 2 4 6 5 4 7 9 ُ N!k�bSb�{�v�c(W5uP[h�<h-N.�eQlQ_��NO(u �ceQ�Qpe �[݋Fh02 0 1 9 6 7 < / B o o k M a r k E n t r y N a m e > < B o o k M a r k E x i t N a m e > I f   F u n c t i o n   M o v i e 1 _ V F 1 0 2 4 6 5 4 7 9 ُ N!k�bSb�{�v�c(W5uP[h�<h-N.�eQlQ_��NO(u �ceQ�Qpe �[݋Fh02 0 8 1 0 0 < / B o o k M a r k E x i t N a m e > < B o o k M a r k E n t r y P o s i t i o n > 2 0 1 9 6 7 < / B o o k M a r k E n t r y P o s i t i o n > < B o o k M a r k E x i t P o s i t i o n > 2 0 8 1 0 0 < / B o o k M a r k E x i t P o s i t i o n > < / C a p t i o n I t e m > < C a p t i o n I t e m > < I n t e r n a l I d > f 8 9 6 a b d 8 - 0 7 b 1 - 4 e 6 9 - 9 a 7 1 - e a 6 0 b f b 0 f 2 9 2 < / I n t e r n a l I d > < N a m e > I f   F u n c t i o n   M o v i e 1 _ V F 1 0 2 4 6 5 4 7 9 �Vdkb.�eQI{�S�6qT.�eQI F �T�]�b�S02 0 8 2 0 0 2 1 2 9 6 7 < / N a m e > < T e x t > �Vdkb.�eQI{�S�6qT.�eQ  I F   �T�]�b�S0< / T e x t > < B o o k M a r k E n t r y N a m e > I f   F u n c t i o n   M o v i e 1 _ V F 1 0 2 4 6 5 4 7 9 �Vdkb.�eQI{�S�6qT.�eQI F �T�]�b�S02 0 8 2 0 0 < / B o o k M a r k E n t r y N a m e > < B o o k M a r k E x i t N a m e > I f   F u n c t i o n   M o v i e 1 _ V F 1 0 2 4 6 5 4 7 9 �Vdkb.�eQI{�S�6qT.�eQI F �T�]�b�S02 1 2 9 6 7 < / B o o k M a r k E x i t N a m e > < B o o k M a r k E n t r y P o s i t i o n > 2 0 8 2 0 0 < / B o o k M a r k E n t r y P o s i t i o n > < B o o k M a r k E x i t P o s i t i o n > 2 1 2 9 6 7 < / B o o k M a r k E x i t P o s i t i o n > < / C a p t i o n I t e m > < C a p t i o n I t e m > < I n t e r n a l I d > 7 9 e 1 7 5 9 9 - e 0 6 4 - 4 9 8 6 - 8 d a 4 - a 1 1 e b 6 d a 5 c b 1 < / I n t e r n a l I d > < N a m e > I f   F u n c t i o n   M o v i e 1 _ V F 1 0 2 4 6 5 4 7 9 �cNeg ���.�eQl o g i c a l _ t e s t . . . z��O� N�S��Y�g�`Nnx�[����eQ�v�Q�[�2 1 3 0 6 7 2 1 9 1 0 0 < / N a m e > < T e x t > �cNeg ���.�eQl o g i c a l _ t e s t . . .   z��O� N�S��Y�g�`Nnx�[����eQ�v�Q�[�< / T e x t > < B o o k M a r k E n t r y N a m e > I f   F u n c t i o n   M o v i e 1 _ V F 1 0 2 4 6 5 4 7 9 �cNeg ���.�eQl o g i c a l _ t e s t . . . z��O� N�S��Y�g�`Nnx�[����eQ�v�Q�[�2 1 3 0 6 7 < / B o o k M a r k E n t r y N a m e > < B o o k M a r k E x i t N a m e > I f   F u n c t i o n   M o v i e 1 _ V F 1 0 2 4 6 5 4 7 9 �cNeg ���.�eQl o g i c a l _ t e s t . . . z��O� N�S��Y�g�`Nnx�[����eQ�v�Q�[�2 1 9 1 0 0 < / B o o k M a r k E x i t N a m e > < B o o k M a r k E n t r y P o s i t i o n > 2 1 3 0 6 7 < / B o o k M a r k E n t r y P o s i t i o n > < B o o k M a r k E x i t P o s i t i o n > 2 1 9 1 0 0 < / B o o k M a r k E x i t P o s i t i o n > < / C a p t i o n I t e m > < C a p t i o n I t e m > < I n t e r n a l I d > a 7 9 8 6 d e e - e 2 4 c - 4 5 d f - 8 4 b b - 4 b 9 6 8 d c 4 1 e 4 1 < / I n t e r n a l I d > < N a m e > I f   F u n c t i o n   M o v i e 1 _ V F 1 0 2 4 6 5 4 7 9 ��_N�lsQ�|�Nb�O>f:y N*N�]wQ�c:y�vQ-Nc:y��HQ�^勓�eQl o g i c a l _ t e s t 02 1 9 2 0 0 2 2 7 3 6 7 < / N a m e > < T e x t > ��_N�lsQ�|�Nb�O>f:y N*N�]wQ�c:y�  vQ-Nc:y��HQ�^勓�eQl o g i c a l _ t e s t 0< / T e x t > < B o o k M a r k E n t r y N a m e > I f   F u n c t i o n   M o v i e 1 _ V F 1 0 2 4 6 5 4 7 9 ��_N�lsQ�|�Nb�O>f:y N*N�]wQ�c:y�vQ-Nc:y��HQ�^勓�eQl o g i c a l _ t e s t 02 1 9 2 0 0 < / B o o k M a r k E n t r y N a m e > < B o o k M a r k E x i t N a m e > I f   F u n c t i o n   M o v i e 1 _ V F 1 0 2 4 6 5 4 7 9 ��_N�lsQ�|�Nb�O>f:y N*N�]wQ�c:y�vQ-Nc:y��HQ�^勓�eQl o g i c a l _ t e s t 02 2 7 3 6 7 < / B o o k M a r k E x i t N a m e > < B o o k M a r k E n t r y P o s i t i o n > 2 1 9 2 0 0 < / B o o k M a r k E n t r y P o s i t i o n > < B o o k M a r k E x i t P o s i t i o n > 2 2 7 3 6 7 < / B o o k M a r k E x i t P o s i t i o n > < / C a p t i o n I t e m > < C a p t i o n I t e m > < I n t e r n a l I d > 0 6 4 e 6 a 9 2 - 7 2 4 6 - 4 e c 0 - b 5 f 3 - a 5 c a 5 f 9 d 3 3 7 2 < / I n t e r n a l I d > < N a m e > I f   F u n c t i o n   M o v i e 1 _ V F 1 0 2 4 6 5 4 7 9 �Vdk�b.�eQA 2 \�N2 2 7 4 6 7 2 3 5 9 6 7 < / N a m e > < T e x t > �Vdk�b.�eQ  A 2   \�N  B 2 �6qT.�eQ N*N��S0�cNeg�  .�eQS_ag�N:NT r u e �e ���gbL��v�d\O0< / T e x t > < B o o k M a r k E n t r y N a m e > I f   F u n c t i o n   M o v i e 1 _ V F 1 0 2 4 6 5 4 7 9 �Vdk�b.�eQA 2 \�N2 2 7 4 6 7 < / B o o k M a r k E n t r y N a m e > < B o o k M a r k E x i t N a m e > I f   F u n c t i o n   M o v i e 1 _ V F 1 0 2 4 6 5 4 7 9 �Vdk�b.�eQA 2 \�N2 3 5 9 6 7 < / B o o k M a r k E x i t N a m e > < B o o k M a r k E n t r y P o s i t i o n > 2 2 7 4 6 7 < / B o o k M a r k E n t r y P o s i t i o n > < B o o k M a r k E x i t P o s i t i o n > 2 3 5 9 6 7 < / B o o k M a r k E x i t P o s i t i o n > < / C a p t i o n I t e m > < C a p t i o n I t e m > < I n t e r n a l I d > 7 a e 0 1 d 3 6 - c a 1 4 - 4 c 9 6 - a 5 f 5 - 8 b 6 5 0 0 4 9 1 0 f 6 < / I n t e r n a l I d > < N a m e > I f   F u n c t i o n   M o v i e 1 _ V F 1 0 2 4 6 5 4 7 9 b^g>f:y ���Q���{ 02 3 6 0 6 7 2 3 8 6 6 7 < / N a m e > < T e x t > b^g>f:y ���Q���{ 0< / T e x t > < B o o k M a r k E n t r y N a m e > I f   F u n c t i o n   M o v i e 1 _ V F 1 0 2 4 6 5 4 7 9 b^g>f:y ���Q���{ 02 3 6 0 6 7 < / B o o k M a r k E n t r y N a m e > < B o o k M a r k E x i t N a m e > I f   F u n c t i o n   M o v i e 1 _ V F 1 0 2 4 6 5 4 7 9 b^g>f:y ���Q���{ 02 3 8 6 6 7 < / B o o k M a r k E x i t N a m e > < B o o k M a r k E n t r y P o s i t i o n > 2 3 6 0 6 7 < / B o o k M a r k E n t r y P o s i t i o n > < B o o k M a r k E x i t P o s i t i o n > 2 3 8 6 6 7 < / B o o k M a r k E x i t P o s i t i o n > < / C a p t i o n I t e m > < C a p t i o n I t e m > < I n t e r n a l I d > 7 a c 0 7 8 4 4 - a d 5 b - 4 f e 4 - 9 f 3 8 - 6 c e d 6 0 1 7 4 f a 1 < / I n t e r n a l I d > < N a m e > I f   F u n c t i o n   M o v i e 1 _ V F 1 0 2 4 6 5 4 7 9 dkYb.�eQ�N_�S��V:Nb^g.�eQ�e,g ���Q���{ 02 3 8 7 6 7 2 4 4 6 0 0 < / N a m e > < T e x t > dkYb.�eQ�N_�S��V:Nb^g.�eQ�e,g ���Q���{ 0< / T e x t > < B o o k M a r k E n t r y N a m e > I f   F u n c t i o n   M o v i e 1 _ V F 1 0 2 4 6 5 4 7 9 dkYb.�eQ�N_�S��V:Nb^g.�eQ�e,g ���Q���{ 02 3 8 7 6 7 < / B o o k M a r k E n t r y N a m e > < B o o k M a r k E x i t N a m e > I f   F u n c t i o n   M o v i e 1 _ V F 1 0 2 4 6 5 4 7 9 dkYb.�eQ�N_�S��V:Nb^g.�eQ�e,g ���Q���{ 02 4 4 6 0 0 < / B o o k M a r k E x i t N a m e > < B o o k M a r k E n t r y P o s i t i o n > 2 3 8 7 6 7 < / B o o k M a r k E n t r y P o s i t i o n > < B o o k M a r k E x i t P o s i t i o n > 2 4 4 6 0 0 < / B o o k M a r k E x i t P o s i t i o n > < / C a p t i o n I t e m > < C a p t i o n I t e m > < I n t e r n a l I d > 5 b 4 7 7 2 5 f - 5 0 7 d - 4 d 2 a - b 5 c 5 - f 5 c 6 2 a 1 7 4 9 2 c < / I n t e r n a l I d > < N a m e > I f   F u n c t i o n   M o v i e 1 _ V F 1 0 2 4 6 5 4 7 9 .�eQ N*N��SegR�� v a l u e _ i f _ t r u e  �T v a l u e _ i f _ f a l s e  0�Y�gag�N:NF a l s e �b^g>f:y ck8^ 02 4 4 7 0 0 2 5 3 3 6 7 < / N a m e > < T e x t > .�eQ N*N��SegR�� v a l u e _ i f _ t r u e    �T v a l u e _ i f _ f a l s e  0  �Y�gag�N:NF a l s e �b^g>f:y ck8^ 0< / T e x t > < B o o k M a r k E n t r y N a m e > I f   F u n c t i o n   M o v i e 1 _ V F 1 0 2 4 6 5 4 7 9 .�eQ N*N��SegR�� v a l u e _ i f _ t r u e  �T v a l u e _ i f _ f a l s e  0�Y�gag�N:NF a l s e �b^g>f:y ck8^ 02 4 4 7 0 0 < / B o o k M a r k E n t r y N a m e > < B o o k M a r k E x i t N a m e > I f   F u n c t i o n   M o v i e 1 _ V F 1 0 2 4 6 5 4 7 9 .�eQ N*N��SegR�� v a l u e _ i f _ t r u e  �T v a l u e _ i f _ f a l s e  0�Y�gag�N:NF a l s e �b^g>f:y ck8^ 02 5 3 3 6 7 < / B o o k M a r k E x i t N a m e > < B o o k M a r k E n t r y P o s i t i o n > 2 4 4 7 0 0 < / B o o k M a r k E n t r y P o s i t i o n > < B o o k M a r k E x i t P o s i t i o n > 2 5 3 3 6 7 < / B o o k M a r k E x i t P o s i t i o n > < / C a p t i o n I t e m > < C a p t i o n I t e m > < I n t e r n a l I d > 1 9 f 7 d 1 2 a - 8 d 4 a - 4 5 c a - 8 e 8 8 - 6 b 8 c 3 f 6 3 4 b d 2 < / I n t e r n a l I d > < N a m e > I f   F u n c t i o n   M o v i e 1 _ V F 1 0 2 4 6 5 4 7 9 �Vdk�b.�eQ ck8^ �6qT.�eQ�S�b�S� gT	cE n t e r 02 5 3 4 6 7 2 5 8 3 6 7 < / N a m e > < T e x t > �Vdk�b.�eQ ck8^ �6qT.�eQ�S�b�S� gT	c  E n t e r 0< / T e x t > < B o o k M a r k E n t r y N a m e > I f   F u n c t i o n   M o v i e 1 _ V F 1 0 2 4 6 5 4 7 9 �Vdk�b.�eQ ck8^ �6qT.�eQ�S�b�S� gT	cE n t e r 02 5 3 4 6 7 < / B o o k M a r k E n t r y N a m e > < B o o k M a r k E x i t N a m e > I f   F u n c t i o n   M o v i e 1 _ V F 1 0 2 4 6 5 4 7 9 �Vdk�b.�eQ ck8^ �6qT.�eQ�S�b�S� gT	cE n t e r 02 5 8 3 6 7 < / B o o k M a r k E x i t N a m e > < B o o k M a r k E n t r y P o s i t i o n > 2 5 3 4 6 7 < / B o o k M a r k E n t r y P o s i t i o n > < B o o k M a r k E x i t P o s i t i o n > 2 5 8 3 6 7 < / B o o k M a r k E x i t P o s i t i o n > < / C a p t i o n I t e m > < C a p t i o n I t e m > < I n t e r n a l I d > a b 3 6 4 e c f - f b d 1 - 4 2 f a - a f 9 1 - 0 0 6 0 1 d b 1 f 8 f 5 < / I n t e r n a l I d > < N a m e > I f   F u n c t i o n   M o v i e 1 _ V F 1 0 2 4 6 5 4 7 9 b�N�_0R�v�~�g/f ���Q���{ 02 5 8 4 6 7 2 6 1 3 0 0 < / N a m e > < T e x t > b�N�_0R�v�~�g/f ���Q���{ 0< / T e x t > < B o o k M a r k E n t r y N a m e > I f   F u n c t i o n   M o v i e 1 _ V F 1 0 2 4 6 5 4 7 9 b�N�_0R�v�~�g/f ���Q���{ 02 5 8 4 6 7 < / B o o k M a r k E n t r y N a m e > < B o o k M a r k E x i t N a m e > I f   F u n c t i o n   M o v i e 1 _ V F 1 0 2 4 6 5 4 7 9 b�N�_0R�v�~�g/f ���Q���{ 02 6 1 3 0 0 < / B o o k M a r k E x i t N a m e > < B o o k M a r k E n t r y P o s i t i o n > 2 5 8 4 6 7 < / B o o k M a r k E n t r y P o s i t i o n > < B o o k M a r k E x i t P o s i t i o n > 2 6 1 3 0 0 < / B o o k M a r k E x i t P o s i t i o n > < / C a p t i o n I t e m > < C a p t i o n I t e m > < I n t e r n a l I d > 0 4 5 a d 7 9 0 - 6 5 9 2 - 4 8 b 6 - 9 a 2 c - 6 6 d 3 1 4 5 1 b c d b < / I n t e r n a l I d > < N a m e > I f   F u n c t i o n   M o v i e 1 _ V F 1 0 2 4 6 5 4 7 9 6qT�bSb�{Y6RlQ_0b�y�R�ceQ�p��v0R�[�Sbўr��v�R�S�2 6 1 4 0 0 2 6 6 8 6 7 < / N a m e > < T e x t > 6qT�bSb�{Y6RlQ_0b�y�R�ceQ�p��v0R�[�Sbўr��v�R�S�< / T e x t > < B o o k M a r k E n t r y N a m e > I f   F u n c t i o n   M o v i e 1 _ V F 1 0 2 4 6 5 4 7 9 6qT�bSb�{Y6RlQ_0b�y�R�ceQ�p��v0R�[�Sbўr��v�R�S�2 6 1 4 0 0 < / B o o k M a r k E n t r y N a m e > < B o o k M a r k E x i t N a m e > I f   F u n c t i o n   M o v i e 1 _ V F 1 0 2 4 6 5 4 7 9 6qT�bSb�{Y6RlQ_0b�y�R�ceQ�p��v0R�[�Sbўr��v�R�S�2 6 6 8 6 7 < / B o o k M a r k E x i t N a m e > < B o o k M a r k E n t r y P o s i t i o n > 2 6 1 4 0 0 < / B o o k M a r k E n t r y P o s i t i o n > < B o o k M a r k E x i t P o s i t i o n > 2 6 6 8 6 7 < / B o o k M a r k E x i t P o s i t i o n > < / C a p t i o n I t e m > < C a p t i o n I t e m > < I n t e r n a l I d > 5 e e 1 f 1 c 0 - 4 7 f d - 4 6 a 3 - a b 7 6 - e 0 b 0 2 a d c 4 b c b < / I n t e r n a l I d > < N a m e > I f   F u n c t i o n   M o v i e 1 _ V F 1 0 2 4 6 5 4 7 9 6qT�S�Q �h. . . 2 6 6 9 6 7 2 6 8 8 6 7 < / N a m e > < T e x t > 6qT�S�Q �h. . . < / T e x t > < B o o k M a r k E n t r y N a m e > I f   F u n c t i o n   M o v i e 1 _ V F 1 0 2 4 6 5 4 7 9 6qT�S�Q �h. . . 2 6 6 9 6 7 < / B o o k M a r k E n t r y N a m e > < B o o k M a r k E x i t N a m e > I f   F u n c t i o n   M o v i e 1 _ V F 1 0 2 4 6 5 4 7 9 6qT�S�Q �h. . . 2 6 8 8 6 7 < / B o o k M a r k E x i t N a m e > < B o o k M a r k E n t r y P o s i t i o n > 2 6 6 9 6 7 < / B o o k M a r k E n t r y P o s i t i o n > < B o o k M a r k E x i t P o s i t i o n > 2 6 8 8 6 7 < / B o o k M a r k E x i t P o s i t i o n > < / C a p t i o n I t e m > < C a p t i o n I t e m > < I n t e r n a l I d > d e 8 d e 9 1 d - c e 1 0 - 4 4 d 1 - a 4 3 6 - 9 2 a a a 1 b a 1 e c 1 < / I n t e r n a l I d > < N a m e > I f   F u n c t i o n   M o v i e 1 _ V F 1 0 2 4 6 5 4 7 9 'Y�RJTb0,{ NL�>f:y ���Q���{ �Nb�$NL�>f:y ck8^ 02 6 8 9 6 7 2 7 3 6 0 0 < / N a m e > < T e x t > 'Y�RJTb0,{ NL�>f:y ���Q���{ �Nb�$NL�>f:y ck8^ 0< / T e x t > < B o o k M a r k E n t r y N a m e > I f   F u n c t i o n   M o v i e 1 _ V F 1 0 2 4 6 5 4 7 9 'Y�RJTb0,{ NL�>f:y ���Q���{ �Nb�$NL�>f:y ck8^ 02 6 8 9 6 7 < / B o o k M a r k E n t r y N a m e > < B o o k M a r k E x i t N a m e > I f   F u n c t i o n   M o v i e 1 _ V F 1 0 2 4 6 5 4 7 9 'Y�RJTb0,{ NL�>f:y ���Q���{ �Nb�$NL�>f:y ck8^ 02 7 3 6 0 0 < / B o o k M a r k E x i t N a m e > < B o o k M a r k E n t r y P o s i t i o n > 2 6 8 9 6 7 < / B o o k M a r k E n t r y P o s i t i o n > < B o o k M a r k E x i t P o s i t i o n > 2 7 3 6 0 0 < / B o o k M a r k E x i t P o s i t i o n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2B60031C-5856-454E-8A95-187AF43A2F0C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4873beb7-5857-4685-be1f-d57550cc96cc"/>
    <ds:schemaRef ds:uri="http://purl.org/dc/elements/1.1/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FC1877E-0465-4042-ACF7-8827BBA944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E68089-2086-44AB-97E0-B18CB75F8D3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77E5D11-409D-4AD9-B73E-3B86CF611117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3C9FB33E-5566-46EE-87D7-2E5115A286B6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9A39C01C-B37C-4485-80A0-597896CB29FD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Office2010_training_template</Template>
  <TotalTime>3961</TotalTime>
  <Words>4647</Words>
  <Application>Microsoft Office PowerPoint</Application>
  <PresentationFormat>On-screen Show (4:3)</PresentationFormat>
  <Paragraphs>290</Paragraphs>
  <Slides>19</Slides>
  <Notes>19</Notes>
  <HiddenSlides>1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Office2010_training_template</vt:lpstr>
      <vt:lpstr>1_Office2010_training_template</vt:lpstr>
      <vt:lpstr>开始之前</vt:lpstr>
      <vt:lpstr>Microsoft® Excel® 2010 培训</vt:lpstr>
      <vt:lpstr>课程内容</vt:lpstr>
      <vt:lpstr>概述：真或假</vt:lpstr>
      <vt:lpstr>课程目标</vt:lpstr>
      <vt:lpstr>简介：IF 函数</vt:lpstr>
      <vt:lpstr>与 IF 结果相加或相乘</vt:lpstr>
      <vt:lpstr>使用多个 IF 函数</vt:lpstr>
      <vt:lpstr>有关练习的建议</vt:lpstr>
      <vt:lpstr>测试题 1</vt:lpstr>
      <vt:lpstr>测试题 1</vt:lpstr>
      <vt:lpstr>测试问题 2</vt:lpstr>
      <vt:lpstr>测试问题 2</vt:lpstr>
      <vt:lpstr>测试问题 3</vt:lpstr>
      <vt:lpstr>测试问题 3</vt:lpstr>
      <vt:lpstr>测试问题 4</vt:lpstr>
      <vt:lpstr>测试问题 4</vt:lpstr>
      <vt:lpstr>课程摘要卡</vt:lpstr>
      <vt:lpstr>使用此模板</vt:lpstr>
    </vt:vector>
  </TitlesOfParts>
  <Company>Microsoft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函数 - 什么是 IF 函数以及如何使用</dc:title>
  <dc:creator>kristinl</dc:creator>
  <cp:lastModifiedBy>Sommart Khamsang</cp:lastModifiedBy>
  <cp:revision>269</cp:revision>
  <dcterms:created xsi:type="dcterms:W3CDTF">2010-04-16T18:13:32Z</dcterms:created>
  <dcterms:modified xsi:type="dcterms:W3CDTF">2011-12-01T10:08:38Z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0x0101006EDDDB5EE6D98C44930B742096920B30020100945995BAC74E6347BD6C979F46C6273B</vt:lpwstr>
  </property>
  <property fmtid="{D5CDD505-2E9C-101B-9397-08002B2CF9AE}" pid="3" name="_dlc_DocIdItemGuid">
    <vt:lpwstr>6935713e-0dbb-4e01-8cbe-f9c011f75855</vt:lpwstr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PolicheckCounter">
    <vt:lpwstr>0</vt:lpwstr>
  </property>
  <property fmtid="{D5CDD505-2E9C-101B-9397-08002B2CF9AE}" pid="10" name="CampaignTags">
    <vt:lpwstr/>
  </property>
  <property fmtid="{D5CDD505-2E9C-101B-9397-08002B2CF9AE}" pid="11" name="PolicheckStatus">
    <vt:lpwstr>0</vt:lpwstr>
  </property>
  <property fmtid="{D5CDD505-2E9C-101B-9397-08002B2CF9AE}" pid="12" name="ScenarioTags">
    <vt:lpwstr/>
  </property>
</Properties>
</file>