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38.xml" ContentType="application/vnd.openxmlformats-officedocument.presentationml.tags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52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tags/tag50.xml" ContentType="application/vnd.openxmlformats-officedocument.presentationml.tags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Default Extension="wmv" ContentType="video/x-ms-wmv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  <p:sldMasterId id="2147483669" r:id="rId4"/>
  </p:sldMasterIdLst>
  <p:notesMasterIdLst>
    <p:notesMasterId r:id="rId14"/>
  </p:notesMasterIdLst>
  <p:handoutMasterIdLst>
    <p:handoutMasterId r:id="rId15"/>
  </p:handoutMasterIdLst>
  <p:sldIdLst>
    <p:sldId id="328" r:id="rId5"/>
    <p:sldId id="279" r:id="rId6"/>
    <p:sldId id="280" r:id="rId7"/>
    <p:sldId id="281" r:id="rId8"/>
    <p:sldId id="282" r:id="rId9"/>
    <p:sldId id="283" r:id="rId10"/>
    <p:sldId id="340" r:id="rId11"/>
    <p:sldId id="288" r:id="rId12"/>
    <p:sldId id="325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2884" autoAdjust="0"/>
  </p:normalViewPr>
  <p:slideViewPr>
    <p:cSldViewPr>
      <p:cViewPr varScale="1">
        <p:scale>
          <a:sx n="77" d="100"/>
          <a:sy n="77" d="100"/>
        </p:scale>
        <p:origin x="-96" y="-594"/>
      </p:cViewPr>
      <p:guideLst>
        <p:guide orient="horz" pos="384"/>
        <p:guide orient="horz" pos="1104"/>
        <p:guide orient="horz" pos="624"/>
        <p:guide pos="1968"/>
        <p:guide pos="384"/>
        <p:guide pos="960"/>
        <p:guide pos="4704"/>
        <p:guide pos="192"/>
        <p:guide pos="39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766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th-TH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F69DCBEB-3CF3-4BAE-8520-68EEA566748F}" type="datetimeFigureOut">
              <a:rPr lang="th-TH"/>
              <a:pPr/>
              <a:t>19/12/54</a:t>
            </a:fld>
            <a:endParaRPr lang="th-TH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th-TH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BEE06FD-2BFA-4077-9DB6-B0D8B84E7ED0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5435054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3089ED-C6B8-4B5F-B078-F0B727943E22}" type="datetimeFigureOut">
              <a:rPr lang="en-US"/>
              <a:pPr/>
              <a:t>12/19/2011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4F2193D-C6A0-4A99-A0B0-A781E78310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35874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在以下网站下载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Viewer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http://www.microsoft.com/downloads/zh-cn/details.aspx?familyid=cb9bf144-1076-4615-9951-294eeb832823&amp;displaylang=zh-cn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讲师注意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</a:p>
          <a:p>
            <a:pPr marL="171450" indent="-17145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必须在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 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中查看此演示文稿。 如果您没有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，则演示文稿中包含的视频将无法播放。 如果您没有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，请下载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Viewer 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以查看这些文件：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http://www.microsoft.com/downloads/zh-cn/details.aspx?familyid=cb9bf144-1076-4615-9951-294eeb832823&amp;displaylang=zh-cn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altLang="zh-CN" noProof="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marL="171450" indent="-17145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屏幕的顶部显示黄色安全栏，或者如果视频播放窗口中显示“编解码器不可用”消息，则演示文稿可能已在受保护的视图中打开。 若要启用视频播放，请在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 </a:t>
            </a:r>
            <a:endParaRPr lang="en-US" altLang="zh-CN" noProof="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marL="171450" indent="-17145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若要浏览其他可下载的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Outlook 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培训演示文稿，请参见“下载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Office 2010 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培训”页面：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http://office.microsoft.com/zh-cn/support/HA101901726.aspx?CTT=1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endParaRPr lang="en-US" altLang="zh-CN" noProof="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marL="171450" indent="-17145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有关自定义此模板的详细帮助，请参见最后一张幻灯片。 此外，请在某些幻灯片的备注窗格中查找其他课程文本。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  <a:endParaRPr lang="zh-CN" altLang="en-US" noProof="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2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3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4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5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讲师注意：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如果您在播放此视频时遇到问题，例如如果视频播放窗口中显示“编解码器不可用”消息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则演示文稿可能已在受保护的视图中打开。 若要启用视频播放，请在 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 请注意，即使已打开受保护的视图，视频也应该可以在幻灯片放映视图中正常播放。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6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讲师注意：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如果您在播放此视频时遇到问题，例如如果视频播放窗口中显示“编解码器不可用”消息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则演示文稿可能已在受保护的视图中打开。 若要启用视频播放，请在 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 请注意，即使已打开受保护的视图，视频也应该可以在幻灯片放映视图中正常播放。</a:t>
            </a:r>
            <a:r>
              <a:rPr lang="en-US" altLang="zh-CN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7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dirty="0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8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191000"/>
            <a:ext cx="5486400" cy="4876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sz="11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使用此模板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此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Microsoft PowerPoint</a:t>
            </a:r>
            <a:r>
              <a:rPr lang="en-US" altLang="zh-CN" sz="900" baseline="300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®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 模板包含有关在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Microsoft Outlook</a:t>
            </a:r>
            <a:r>
              <a:rPr lang="en-US" altLang="zh-CN" sz="900" baseline="300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®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2010 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中使用条件式帮助管理您的收件箱、日历和待办事项列表的培训内容。 其内容改编自名为“使用条件格式管理您的邮件及更多内容”的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Office.com 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培训课程。</a:t>
            </a:r>
            <a:endParaRPr lang="zh-CN" altLang="en-US" sz="900" b="1" noProof="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CN" sz="9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sz="9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版本：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必须在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 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中查看此模板。 如果您没有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，则演示文稿中包含的视频将无法播放。 如果您没有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，请下载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Viewer 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以查看这些文件：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http://www.microsoft.com/downloads/zh-cn/details.aspx?familyid=cb9bf144-1076-4615-9951-294eeb832823&amp;displaylang=zh-cn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b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</a:br>
            <a:r>
              <a:rPr lang="zh-CN" altLang="en-US" sz="9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视频播放：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屏幕的顶部显示黄色安全栏，或者如果视频播放窗口中显示“编解码器不可用”消息，则演示文稿可能已在受保护的视图中打开。 若要启用视频播放，请在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9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幻灯片版式：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每张幻灯片都具有自定义版式。 若要将自定义版式应用于新幻灯片，请右键单击幻灯片缩略图，指向“版式”，然后单击“版式”库中的版式。 若要更改版式，请打开母版视图并更改该视图中的特定母版版式。 您可以通过指向版式缩略图找到版式标题。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9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动画：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自定义动画效果将应用于整个演示文稿。 这些效果包括“浮入”（“向上”或“向下”选项）、“淡出”和“缩放”。 若要更改动画效果，请单击“动画”选项卡，然后使用“添加动画”库和“计时”选项。 “效果选项”为您提供效果选择；单击“动画”选项卡上的“动画窗格”可使用多个动画。 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“切换”：一种“门”切换用于强调幻灯片的放映部分。 它应用于“课程内容”幻灯片、“课程”幻灯片和第一张测试幻灯片。 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9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在线课程超链接：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该模板包含本培训课程的在线版本链接，该链接指向为本课程发布的课程摘要卡。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9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页眉和页脚：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该模板包含显示课程标题的页脚。 若要添加页脚（例如日期或幻灯片编号），请单击“插入”选项卡，然后单击“页眉和页脚”。</a:t>
            </a:r>
            <a:r>
              <a:rPr lang="zh-CN" altLang="en-US" sz="900" b="1" noProof="0" dirty="0" smtClean="0">
                <a:latin typeface="Microsoft YaHei" pitchFamily="34" charset="-122"/>
                <a:ea typeface="Microsoft YaHei" pitchFamily="34" charset="-122"/>
              </a:rPr>
              <a:t> </a:t>
            </a:r>
            <a:endParaRPr lang="zh-CN" altLang="en-US" sz="900" noProof="0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9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5105400" cy="1470025"/>
          </a:xfrm>
        </p:spPr>
        <p:txBody>
          <a:bodyPr>
            <a:normAutofit/>
          </a:bodyPr>
          <a:lstStyle>
            <a:lvl1pPr algn="l">
              <a:defRPr sz="3600">
                <a:latin typeface="Segoe Light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648200"/>
            <a:ext cx="5105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927594-746D-4921-BE3C-B69931FAC991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9471C-E556-4DD8-8012-6FE0BEC342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2189985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3880803"/>
          </a:xfrm>
        </p:spPr>
        <p:txBody>
          <a:bodyPr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857250" indent="-45720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7300" indent="-34290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171700" indent="-3429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3400" y="5410200"/>
            <a:ext cx="8153400" cy="762000"/>
          </a:xfrm>
        </p:spPr>
        <p:txBody>
          <a:bodyPr/>
          <a:lstStyle>
            <a:lvl1pPr marL="0" indent="0">
              <a:buNone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BBD3170-400E-4F70-94AD-7CECE6D00345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86379879-D4EF-44A2-BCE5-A23664B46F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9561812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18160" y="2514600"/>
            <a:ext cx="8229600" cy="3581400"/>
          </a:xfrm>
        </p:spPr>
        <p:txBody>
          <a:bodyPr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304AECB4-B2A1-4AA7-83EE-7928758005F6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C257A48-473B-45FC-8354-3D776BF3FF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4142201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08000" y="2514600"/>
            <a:ext cx="8229600" cy="35814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39638D0D-C056-4FBC-BA86-CE2BCD74F3AF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5EF78B4-ECFF-4256-BC17-7013C52A35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9285279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78CC85-B937-4F29-A757-306051A21589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A3FA2-D640-4D19-9C5A-850D06F1D5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5303442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AA1037-2D26-4F87-97C6-A69C9F477FE1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4C0B1-2D00-4148-90B9-503312E2F6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8899289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375192-D5C5-49C6-9403-5E303CD65E04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F0D236-5665-45CF-8D1D-5B87FE92C1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9743550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09E97D-2CB6-4818-9190-FB9F474D9B70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64B9C-65A7-47FD-A180-D9251C5DA9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6680703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153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2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17EB13-CBD8-4604-984C-298BF2D39879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356350"/>
            <a:ext cx="4038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F83FD-DCF3-41FB-B92A-3FFE36DFCC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732917"/>
      </p:ext>
    </p:extLst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5105400" cy="1470025"/>
          </a:xfrm>
        </p:spPr>
        <p:txBody>
          <a:bodyPr>
            <a:normAutofit/>
          </a:bodyPr>
          <a:lstStyle>
            <a:lvl1pPr algn="l">
              <a:defRPr sz="3600">
                <a:latin typeface="Segoe Light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648200"/>
            <a:ext cx="5105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2E9181-78C2-4971-ABE1-029FD0A3B207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8814E9-5175-4BE3-B423-A4031C14A5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2680090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41437"/>
            <a:ext cx="8229600" cy="4525963"/>
          </a:xfrm>
        </p:spPr>
        <p:txBody>
          <a:bodyPr rtlCol="0">
            <a:normAutofit/>
          </a:bodyPr>
          <a:lstStyle>
            <a:lvl1pPr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def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EB3B64-07F6-44CC-9815-0FB00FEE517E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3498F-5FE6-4632-8C8C-161DF0182D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7255840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41437"/>
            <a:ext cx="8229600" cy="4525963"/>
          </a:xfrm>
        </p:spPr>
        <p:txBody>
          <a:bodyPr rtlCol="0">
            <a:normAutofit/>
          </a:bodyPr>
          <a:lstStyle>
            <a:lvl1pPr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def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95521C-CB74-42E3-B6B6-0523A0D4F3B9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C7685-52A7-447C-892F-8787F629CF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501088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41400" y="1752600"/>
            <a:ext cx="1371600" cy="13716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048000" y="1649506"/>
            <a:ext cx="5562600" cy="4343400"/>
          </a:xfr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spcAft>
                <a:spcPts val="2000"/>
              </a:spcAft>
              <a:buNone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500"/>
              </a:spcBef>
              <a:spcAft>
                <a:spcPts val="2000"/>
              </a:spcAft>
              <a:buNone/>
              <a:defRPr/>
            </a:lvl2pPr>
            <a:lvl3pPr indent="0">
              <a:spcBef>
                <a:spcPts val="500"/>
              </a:spcBef>
              <a:spcAft>
                <a:spcPts val="2000"/>
              </a:spcAft>
              <a:buNone/>
              <a:defRPr/>
            </a:lvl3pPr>
            <a:lvl4pPr indent="0">
              <a:spcBef>
                <a:spcPts val="500"/>
              </a:spcBef>
              <a:spcAft>
                <a:spcPts val="2000"/>
              </a:spcAft>
              <a:buNone/>
              <a:defRPr/>
            </a:lvl4pPr>
            <a:lvl5pPr indent="0">
              <a:spcBef>
                <a:spcPts val="500"/>
              </a:spcBef>
              <a:spcAft>
                <a:spcPts val="2000"/>
              </a:spcAft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07DF4A34-0BB8-4C21-8FCE-055F70074CE3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743200" y="6340475"/>
            <a:ext cx="3657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BD23C51C-C33C-4F5F-8BB1-F5E2F64072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0955462"/>
      </p:ext>
    </p:extLst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33800" y="4191000"/>
            <a:ext cx="4873752" cy="1673352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28600" y="3200400"/>
            <a:ext cx="3429000" cy="58521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46775FA1-6000-407D-BDCF-649FCFDE0DEA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743200" y="6356350"/>
            <a:ext cx="38100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D21747A5-7DDA-4309-9450-3A07EF2F8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3252967"/>
      </p:ext>
    </p:extLst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90600"/>
            <a:ext cx="5943600" cy="446227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0" y="5638800"/>
            <a:ext cx="5943600" cy="533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915443E0-258C-4A43-A2A1-777F72FCA51D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4428610-2D94-444D-9405-1536650ACE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8182235"/>
      </p:ext>
    </p:extLst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51816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076DC4D0-593F-4679-9C05-4B9D9CC87464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4834036-850F-4CE0-B2CC-32231DD0D0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9563375"/>
      </p:ext>
    </p:extLst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4478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248400" y="2647334"/>
            <a:ext cx="2667000" cy="3524865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C4D4F6FC-894A-480E-A48D-9C0B43BBF578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62FD6250-3AEF-4717-B9DA-3DFE8F4E8E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2689209"/>
      </p:ext>
    </p:extLst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9144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48400" y="2057400"/>
            <a:ext cx="2667000" cy="4114800"/>
          </a:xfrm>
        </p:spPr>
        <p:txBody>
          <a:bodyPr>
            <a:normAutofit/>
          </a:bodyPr>
          <a:lstStyle>
            <a:lvl1pPr marL="228600" indent="0">
              <a:spcAft>
                <a:spcPts val="300"/>
              </a:spcAft>
              <a:buClr>
                <a:schemeClr val="accent6"/>
              </a:buClr>
              <a:buFont typeface="Arial" pitchFamily="34" charset="0"/>
              <a:buNone/>
              <a:defRPr sz="16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Clr>
                <a:schemeClr val="accent6"/>
              </a:buClr>
              <a:buFont typeface="Arial" pitchFamily="34" charset="0"/>
              <a:buNone/>
              <a:defRPr sz="1600"/>
            </a:lvl2pPr>
            <a:lvl3pPr marL="914400" indent="0">
              <a:buClr>
                <a:schemeClr val="accent6"/>
              </a:buClr>
              <a:buFont typeface="Arial" pitchFamily="34" charset="0"/>
              <a:buNone/>
              <a:defRPr sz="1600"/>
            </a:lvl3pPr>
            <a:lvl4pPr marL="1371600" indent="0">
              <a:buClr>
                <a:schemeClr val="accent6"/>
              </a:buClr>
              <a:buFont typeface="Arial" pitchFamily="34" charset="0"/>
              <a:buNone/>
              <a:defRPr sz="1600"/>
            </a:lvl4pPr>
            <a:lvl5pPr marL="1828800" indent="0">
              <a:buClr>
                <a:schemeClr val="accent6"/>
              </a:buClr>
              <a:buFont typeface="Arial" pitchFamily="34" charset="0"/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949CA3B7-0DD6-4978-B22C-6AADCE56CE16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1937126B-F91E-4BCD-8A46-5EFF78729D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6590799"/>
      </p:ext>
    </p:extLst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3400" y="990600"/>
            <a:ext cx="8153400" cy="5029200"/>
          </a:xfrm>
        </p:spPr>
        <p:txBody>
          <a:bodyPr>
            <a:normAutofit/>
          </a:bodyPr>
          <a:lstStyle>
            <a:lvl1pPr marL="342900" indent="-342900">
              <a:buClr>
                <a:schemeClr val="accent6"/>
              </a:buClr>
              <a:buFont typeface="Arial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42950" indent="-285750">
              <a:buClr>
                <a:schemeClr val="accent6"/>
              </a:buClr>
              <a:buFont typeface="Arial" pitchFamily="34" charset="0"/>
              <a:buChar char="•"/>
              <a:defRPr sz="20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•"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</a:p>
          <a:p>
            <a:pPr lvl="1"/>
            <a:r>
              <a:rPr lang="en-US" smtClean="0"/>
              <a:t>Ffff</a:t>
            </a:r>
          </a:p>
          <a:p>
            <a:pPr lvl="2"/>
            <a:r>
              <a:rPr lang="en-US" smtClean="0"/>
              <a:t>ffff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66F8F0DD-8D9A-493E-8DCD-4EB90E08033E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A5FBD7B8-04B2-4AA0-9EA9-C0F7744E2C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4528930"/>
      </p:ext>
    </p:extLst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3880803"/>
          </a:xfrm>
        </p:spPr>
        <p:txBody>
          <a:bodyPr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857250" indent="-45720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7300" indent="-34290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171700" indent="-3429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3400" y="5410200"/>
            <a:ext cx="8153400" cy="762000"/>
          </a:xfrm>
        </p:spPr>
        <p:txBody>
          <a:bodyPr/>
          <a:lstStyle>
            <a:lvl1pPr marL="0" indent="0">
              <a:buNone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3EF3CFE-651E-496B-BA0E-F76E50D97789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5530D03-B4ED-4608-A35E-CDEDAC741D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8761958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18160" y="2514600"/>
            <a:ext cx="8229600" cy="3581400"/>
          </a:xfrm>
        </p:spPr>
        <p:txBody>
          <a:bodyPr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E23081C6-0CB2-416B-BD20-C808CEE24B05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6F8C4C3-4E9C-448A-B578-125BDB5FCC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3747779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08000" y="2514600"/>
            <a:ext cx="8229600" cy="35814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553A98F9-F14D-4C36-896F-39FF292041F2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FB53AC2-49A6-49DF-9DBF-A10849EBA7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742234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41400" y="1752600"/>
            <a:ext cx="1371600" cy="13716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048000" y="1649506"/>
            <a:ext cx="5562600" cy="4343400"/>
          </a:xfr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spcAft>
                <a:spcPts val="2000"/>
              </a:spcAft>
              <a:buNone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500"/>
              </a:spcBef>
              <a:spcAft>
                <a:spcPts val="2000"/>
              </a:spcAft>
              <a:buNone/>
              <a:defRPr/>
            </a:lvl2pPr>
            <a:lvl3pPr indent="0">
              <a:spcBef>
                <a:spcPts val="500"/>
              </a:spcBef>
              <a:spcAft>
                <a:spcPts val="2000"/>
              </a:spcAft>
              <a:buNone/>
              <a:defRPr/>
            </a:lvl3pPr>
            <a:lvl4pPr indent="0">
              <a:spcBef>
                <a:spcPts val="500"/>
              </a:spcBef>
              <a:spcAft>
                <a:spcPts val="2000"/>
              </a:spcAft>
              <a:buNone/>
              <a:defRPr/>
            </a:lvl4pPr>
            <a:lvl5pPr indent="0">
              <a:spcBef>
                <a:spcPts val="500"/>
              </a:spcBef>
              <a:spcAft>
                <a:spcPts val="2000"/>
              </a:spcAft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ACAC9972-CD8D-480B-BD25-C22C60479BBF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4B2B0CD3-5847-4597-BBAA-83B844FF11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9782941"/>
      </p:ext>
    </p:extLst>
  </p:cSld>
  <p:clrMapOvr>
    <a:masterClrMapping/>
  </p:clrMapOvr>
  <p:transition spd="slow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1CBC42-7762-4F98-8F4F-EA6ED47A4D2A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51735-3E23-4088-AA18-C078D7DB07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6153207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75BB27-1983-4169-94C5-2D4E63A9B624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D6197-674A-4BB2-9097-FE18BED11A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8366874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628059-B0A5-450F-8757-BD93EAC40933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1B90DB-C142-422F-95F3-C8610B4E0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2492269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07ADAE-D0D9-49C6-A2B0-3C47FA510657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4079F-4A7E-4923-A0A9-812D93638A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8691127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153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2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367D5C-AC1E-4716-B1CE-3EB44D3C3F8F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FB40D-090D-47B5-BDF7-2DD77DD843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7100760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33800" y="4191000"/>
            <a:ext cx="4873752" cy="1673352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28600" y="3200400"/>
            <a:ext cx="3429000" cy="58521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D0659D11-817C-4EB4-A341-37C2010A7BF1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9AB9FC1F-DE98-4FB6-A13B-26A3D0B46E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1806695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90600"/>
            <a:ext cx="5943600" cy="446227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0" y="5638800"/>
            <a:ext cx="5943600" cy="533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7BE09A68-264C-425E-9688-F043EE183B73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6C36037-8A9C-47BD-B54B-9187F90FE5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7710654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51816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9D454B9A-0D44-43A4-AB05-EE6AFF385DE7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B91AEA76-9BDE-42B6-938D-96B3474F05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2012555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4478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248400" y="2647334"/>
            <a:ext cx="2667000" cy="3524865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0C510D5C-8473-4CFE-8DFD-9FEF21996B7E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5B6CE76A-F54A-495E-B04E-B095DFE408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0588989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9144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48400" y="2057400"/>
            <a:ext cx="2667000" cy="4114800"/>
          </a:xfrm>
        </p:spPr>
        <p:txBody>
          <a:bodyPr>
            <a:normAutofit/>
          </a:bodyPr>
          <a:lstStyle>
            <a:lvl1pPr marL="228600" indent="0">
              <a:spcAft>
                <a:spcPts val="300"/>
              </a:spcAft>
              <a:buClr>
                <a:schemeClr val="accent6"/>
              </a:buClr>
              <a:buFont typeface="Arial" pitchFamily="34" charset="0"/>
              <a:buNone/>
              <a:defRPr sz="16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>
              <a:buClr>
                <a:schemeClr val="accent6"/>
              </a:buClr>
              <a:buFont typeface="Arial" pitchFamily="34" charset="0"/>
              <a:buNone/>
              <a:defRPr sz="1600"/>
            </a:lvl2pPr>
            <a:lvl3pPr marL="914400" indent="0">
              <a:buClr>
                <a:schemeClr val="accent6"/>
              </a:buClr>
              <a:buFont typeface="Arial" pitchFamily="34" charset="0"/>
              <a:buNone/>
              <a:defRPr sz="1600"/>
            </a:lvl3pPr>
            <a:lvl4pPr marL="1371600" indent="0">
              <a:buClr>
                <a:schemeClr val="accent6"/>
              </a:buClr>
              <a:buFont typeface="Arial" pitchFamily="34" charset="0"/>
              <a:buNone/>
              <a:defRPr sz="1600"/>
            </a:lvl4pPr>
            <a:lvl5pPr marL="1828800" indent="0">
              <a:buClr>
                <a:schemeClr val="accent6"/>
              </a:buClr>
              <a:buFont typeface="Arial" pitchFamily="34" charset="0"/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CEEC55C1-9B02-4F8E-A9E5-C6717C3C1686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CBBDE212-8184-487A-82DE-75E1AB00B0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7693446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3400" y="990600"/>
            <a:ext cx="8153400" cy="5029200"/>
          </a:xfrm>
        </p:spPr>
        <p:txBody>
          <a:bodyPr>
            <a:normAutofit/>
          </a:bodyPr>
          <a:lstStyle>
            <a:lvl1pPr marL="342900" indent="-342900">
              <a:buClr>
                <a:schemeClr val="accent6"/>
              </a:buClr>
              <a:buFont typeface="Arial" pitchFamily="34" charset="0"/>
              <a:buChar char="•"/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42950" indent="-285750">
              <a:buClr>
                <a:schemeClr val="accent6"/>
              </a:buClr>
              <a:buFont typeface="Arial" pitchFamily="34" charset="0"/>
              <a:buChar char="•"/>
              <a:defRPr sz="20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•"/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</a:p>
          <a:p>
            <a:pPr lvl="1"/>
            <a:r>
              <a:rPr lang="en-US" smtClean="0"/>
              <a:t>Ffff</a:t>
            </a:r>
          </a:p>
          <a:p>
            <a:pPr lvl="2"/>
            <a:r>
              <a:rPr lang="en-US" smtClean="0"/>
              <a:t>ffff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E196579A-E159-47BD-9B79-F543E272C657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1ECC7CE-A17E-4E59-A708-618E3EB1AA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9714962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52C41BF4-E65E-4D26-AB85-44824CAA6A89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84F4AA3-3C24-4130-AD3E-24E11EDEC18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B243ECB5-B1E0-4A79-A3BC-7E3DF2653209}" type="datetime1">
              <a:rPr lang="en-US"/>
              <a:pPr/>
              <a:t>12/19/2011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使用条件格式管理您的邮件及更多内容Manage your mail and more with conditional formatting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A7237F59-0BFB-4241-950C-322DA53215C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soft.com/downloads/zh-cn/details.aspx?familyid=cb9bf144-1076-4615-9951-294eeb832823&amp;displaylang=zh-c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tags" Target="../tags/tag12.xml"/><Relationship Id="rId18" Type="http://schemas.openxmlformats.org/officeDocument/2006/relationships/tags" Target="../tags/tag17.xml"/><Relationship Id="rId26" Type="http://schemas.openxmlformats.org/officeDocument/2006/relationships/tags" Target="../tags/tag25.xml"/><Relationship Id="rId3" Type="http://schemas.openxmlformats.org/officeDocument/2006/relationships/tags" Target="../tags/tag2.xml"/><Relationship Id="rId21" Type="http://schemas.openxmlformats.org/officeDocument/2006/relationships/tags" Target="../tags/tag20.xml"/><Relationship Id="rId34" Type="http://schemas.openxmlformats.org/officeDocument/2006/relationships/tags" Target="../tags/tag33.xml"/><Relationship Id="rId7" Type="http://schemas.openxmlformats.org/officeDocument/2006/relationships/tags" Target="../tags/tag6.xml"/><Relationship Id="rId12" Type="http://schemas.openxmlformats.org/officeDocument/2006/relationships/tags" Target="../tags/tag11.xml"/><Relationship Id="rId17" Type="http://schemas.openxmlformats.org/officeDocument/2006/relationships/tags" Target="../tags/tag16.xml"/><Relationship Id="rId25" Type="http://schemas.openxmlformats.org/officeDocument/2006/relationships/tags" Target="../tags/tag24.xml"/><Relationship Id="rId33" Type="http://schemas.openxmlformats.org/officeDocument/2006/relationships/tags" Target="../tags/tag32.xml"/><Relationship Id="rId38" Type="http://schemas.openxmlformats.org/officeDocument/2006/relationships/image" Target="../media/image6.png"/><Relationship Id="rId2" Type="http://schemas.openxmlformats.org/officeDocument/2006/relationships/tags" Target="../tags/tag1.xml"/><Relationship Id="rId16" Type="http://schemas.openxmlformats.org/officeDocument/2006/relationships/tags" Target="../tags/tag15.xml"/><Relationship Id="rId20" Type="http://schemas.openxmlformats.org/officeDocument/2006/relationships/tags" Target="../tags/tag19.xml"/><Relationship Id="rId29" Type="http://schemas.openxmlformats.org/officeDocument/2006/relationships/tags" Target="../tags/tag28.xml"/><Relationship Id="rId1" Type="http://schemas.openxmlformats.org/officeDocument/2006/relationships/video" Target="../media/media1.wmv"/><Relationship Id="rId6" Type="http://schemas.openxmlformats.org/officeDocument/2006/relationships/tags" Target="../tags/tag5.xml"/><Relationship Id="rId11" Type="http://schemas.openxmlformats.org/officeDocument/2006/relationships/tags" Target="../tags/tag10.xml"/><Relationship Id="rId24" Type="http://schemas.openxmlformats.org/officeDocument/2006/relationships/tags" Target="../tags/tag23.xml"/><Relationship Id="rId32" Type="http://schemas.openxmlformats.org/officeDocument/2006/relationships/tags" Target="../tags/tag31.xml"/><Relationship Id="rId37" Type="http://schemas.microsoft.com/office/2007/relationships/media" Target="../media/media1.wmv"/><Relationship Id="rId5" Type="http://schemas.openxmlformats.org/officeDocument/2006/relationships/tags" Target="../tags/tag4.xml"/><Relationship Id="rId15" Type="http://schemas.openxmlformats.org/officeDocument/2006/relationships/tags" Target="../tags/tag14.xml"/><Relationship Id="rId23" Type="http://schemas.openxmlformats.org/officeDocument/2006/relationships/tags" Target="../tags/tag22.xml"/><Relationship Id="rId28" Type="http://schemas.openxmlformats.org/officeDocument/2006/relationships/tags" Target="../tags/tag27.xml"/><Relationship Id="rId36" Type="http://schemas.openxmlformats.org/officeDocument/2006/relationships/notesSlide" Target="../notesSlides/notesSlide6.xml"/><Relationship Id="rId10" Type="http://schemas.openxmlformats.org/officeDocument/2006/relationships/tags" Target="../tags/tag9.xml"/><Relationship Id="rId19" Type="http://schemas.openxmlformats.org/officeDocument/2006/relationships/tags" Target="../tags/tag18.xml"/><Relationship Id="rId31" Type="http://schemas.openxmlformats.org/officeDocument/2006/relationships/tags" Target="../tags/tag30.xml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tags" Target="../tags/tag13.xml"/><Relationship Id="rId22" Type="http://schemas.openxmlformats.org/officeDocument/2006/relationships/tags" Target="../tags/tag21.xml"/><Relationship Id="rId27" Type="http://schemas.openxmlformats.org/officeDocument/2006/relationships/tags" Target="../tags/tag26.xml"/><Relationship Id="rId30" Type="http://schemas.openxmlformats.org/officeDocument/2006/relationships/tags" Target="../tags/tag29.xml"/><Relationship Id="rId35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tags" Target="../tags/tag45.xml"/><Relationship Id="rId18" Type="http://schemas.openxmlformats.org/officeDocument/2006/relationships/tags" Target="../tags/tag50.xml"/><Relationship Id="rId3" Type="http://schemas.openxmlformats.org/officeDocument/2006/relationships/tags" Target="../tags/tag35.xml"/><Relationship Id="rId21" Type="http://schemas.openxmlformats.org/officeDocument/2006/relationships/slideLayout" Target="../slideLayouts/slideLayout5.xml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17" Type="http://schemas.openxmlformats.org/officeDocument/2006/relationships/tags" Target="../tags/tag49.xml"/><Relationship Id="rId2" Type="http://schemas.openxmlformats.org/officeDocument/2006/relationships/tags" Target="../tags/tag34.xml"/><Relationship Id="rId16" Type="http://schemas.openxmlformats.org/officeDocument/2006/relationships/tags" Target="../tags/tag48.xml"/><Relationship Id="rId20" Type="http://schemas.openxmlformats.org/officeDocument/2006/relationships/tags" Target="../tags/tag52.xml"/><Relationship Id="rId1" Type="http://schemas.openxmlformats.org/officeDocument/2006/relationships/video" Target="../media/media2.wmv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24" Type="http://schemas.openxmlformats.org/officeDocument/2006/relationships/image" Target="../media/image7.png"/><Relationship Id="rId5" Type="http://schemas.openxmlformats.org/officeDocument/2006/relationships/tags" Target="../tags/tag37.xml"/><Relationship Id="rId15" Type="http://schemas.openxmlformats.org/officeDocument/2006/relationships/tags" Target="../tags/tag47.xml"/><Relationship Id="rId23" Type="http://schemas.microsoft.com/office/2007/relationships/media" Target="../media/media2.wmv"/><Relationship Id="rId10" Type="http://schemas.openxmlformats.org/officeDocument/2006/relationships/tags" Target="../tags/tag42.xml"/><Relationship Id="rId19" Type="http://schemas.openxmlformats.org/officeDocument/2006/relationships/tags" Target="../tags/tag51.xml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tags" Target="../tags/tag46.xml"/><Relationship Id="rId2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icrosoft.com/zh-cn/excel-help/quick-reference-card-RZ102559017.aspx?section=12&amp;mode=prin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开始之前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8113713" cy="990600"/>
          </a:xfrm>
        </p:spPr>
        <p:txBody>
          <a:bodyPr/>
          <a:lstStyle/>
          <a:p>
            <a:pPr marL="0" indent="0" eaLnBrk="1" hangingPunct="1">
              <a:buClr>
                <a:srgbClr val="FF9900"/>
              </a:buClr>
              <a:buFont typeface="+mj-lt"/>
              <a:buNone/>
            </a:pPr>
            <a:r>
              <a:rPr lang="zh-CN" altLang="en-US" sz="280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如果 </a:t>
            </a:r>
            <a:r>
              <a:rPr altLang="zh-CN" sz="280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sz="280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屏幕的顶部显示黄色安全栏，请单击“启用编辑”。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600" y="3962400"/>
            <a:ext cx="8077200" cy="1676400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F79646"/>
              </a:buClr>
              <a:buFont typeface="+mj-lt"/>
              <a:buNone/>
            </a:pPr>
            <a:r>
              <a:rPr lang="zh-CN" altLang="en-US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您需要 </a:t>
            </a:r>
            <a:r>
              <a:rPr lang="en-US" altLang="zh-CN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PowerPoint 2010 </a:t>
            </a:r>
            <a:r>
              <a:rPr lang="zh-CN" altLang="en-US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来查看此演示文稿。 如果您没有 </a:t>
            </a:r>
            <a:r>
              <a:rPr lang="en-US" altLang="zh-CN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PowerPoint 2010</a:t>
            </a:r>
            <a:r>
              <a:rPr lang="zh-CN" altLang="en-US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，请</a:t>
            </a:r>
            <a:r>
              <a:rPr lang="zh-CN" altLang="en-US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  <a:hlinkClick r:id="rId3"/>
              </a:rPr>
              <a:t>下载 </a:t>
            </a:r>
            <a:r>
              <a:rPr lang="en-US" altLang="zh-CN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  <a:hlinkClick r:id="rId3"/>
              </a:rPr>
              <a:t>PowerPoint Viewer</a:t>
            </a:r>
            <a:r>
              <a:rPr lang="zh-CN" altLang="en-US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（参见备注窗格中的 </a:t>
            </a:r>
            <a:r>
              <a:rPr lang="en-US" altLang="zh-CN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URL</a:t>
            </a:r>
            <a:r>
              <a:rPr lang="zh-CN" altLang="en-US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）。</a:t>
            </a:r>
            <a:endParaRPr lang="zh-CN" altLang="en-US" sz="2800" dirty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  <p:pic>
        <p:nvPicPr>
          <p:cNvPr id="3789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70039" y="3200400"/>
            <a:ext cx="5438772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352800"/>
            <a:ext cx="7315200" cy="990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Microsoft</a:t>
            </a:r>
            <a:r>
              <a:rPr lang="en-US" sz="2800" baseline="3000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®</a:t>
            </a:r>
            <a:r>
              <a:rPr lang="en-US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 Outlook</a:t>
            </a:r>
            <a:r>
              <a:rPr lang="en-US" sz="2800" baseline="3000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®</a:t>
            </a:r>
            <a:r>
              <a:rPr lang="en-US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 2010 培训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495800"/>
            <a:ext cx="6400800" cy="1676400"/>
          </a:xfrm>
        </p:spPr>
        <p:txBody>
          <a:bodyPr/>
          <a:lstStyle/>
          <a:p>
            <a:pPr eaLnBrk="1" hangingPunct="1"/>
            <a:r>
              <a:rPr lang="zh-CN" altLang="en-US" sz="3200" b="1" smtClean="0">
                <a:solidFill>
                  <a:srgbClr val="595959"/>
                </a:solidFill>
                <a:latin typeface="Microsoft YaHei" pitchFamily="34" charset="-122"/>
                <a:ea typeface="Microsoft YaHei" pitchFamily="34" charset="-122"/>
              </a:rPr>
              <a:t>使用条件格式管理您的邮件及更多内容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课程内容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3881437"/>
          </a:xfrm>
        </p:spPr>
        <p:txBody>
          <a:bodyPr/>
          <a:lstStyle/>
          <a:p>
            <a:pPr marL="276225" indent="-276225" eaLnBrk="1" hangingPunct="1">
              <a:buClr>
                <a:srgbClr val="FF9900"/>
              </a:buClr>
              <a:buFontTx/>
              <a:buChar char="•"/>
            </a:pPr>
            <a:r>
              <a:rPr lang="zh-CN" altLang="en-US" sz="2800" b="1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概述：</a:t>
            </a:r>
            <a:r>
              <a:rPr lang="zh-CN" altLang="en-US" sz="280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定制规则</a:t>
            </a:r>
          </a:p>
          <a:p>
            <a:pPr marL="276225" indent="-276225" eaLnBrk="1" hangingPunct="1">
              <a:buClr>
                <a:srgbClr val="FF9900"/>
              </a:buClr>
              <a:buFontTx/>
              <a:buChar char="•"/>
            </a:pPr>
            <a:r>
              <a:rPr lang="zh-CN" altLang="en-US" sz="2800" b="1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课程：</a:t>
            </a:r>
            <a:r>
              <a:rPr lang="zh-CN" altLang="en-US" sz="280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包含２个讲解短片</a:t>
            </a:r>
            <a:endParaRPr lang="en-US" altLang="zh-CN" sz="2800" dirty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  <a:p>
            <a:pPr marL="276225" indent="-276225" eaLnBrk="1" hangingPunct="1">
              <a:buClr>
                <a:srgbClr val="FF9900"/>
              </a:buClr>
              <a:buFontTx/>
              <a:buChar char="•"/>
            </a:pPr>
            <a:r>
              <a:rPr lang="zh-CN" altLang="en-US" sz="2800" b="1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课程摘要卡</a:t>
            </a:r>
          </a:p>
          <a:p>
            <a:pPr marL="276225" indent="-276225"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endParaRPr lang="zh-CN" altLang="en-US" sz="2800" dirty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使用条件格式管理您的邮件及更多内容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概述：定制规则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使用条件格式管理您的邮件及更多内容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4"/>
          </p:nvPr>
        </p:nvSpPr>
        <p:spPr>
          <a:xfrm>
            <a:off x="3048000" y="1649413"/>
            <a:ext cx="5562600" cy="4343400"/>
          </a:xfrm>
        </p:spPr>
        <p:txBody>
          <a:bodyPr/>
          <a:lstStyle/>
          <a:p>
            <a:pPr eaLnBrk="1" hangingPunct="1"/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使用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条件格式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帮助管理您的收件箱、日历和待办事项列表。 </a:t>
            </a:r>
          </a:p>
          <a:p>
            <a:pPr eaLnBrk="1" hangingPunct="1"/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条件格式是当邮件或其他项目符合指定的条件时更改字体、字体大小或字体颜色的规则。 使用条件格式可快速、轻松地管理重要信息、会议和任务。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课程目标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3881437"/>
          </a:xfrm>
        </p:spPr>
        <p:txBody>
          <a:bodyPr/>
          <a:lstStyle/>
          <a:p>
            <a:pPr eaLnBrk="1" hangingPunct="1">
              <a:buClr>
                <a:srgbClr val="F79646"/>
              </a:buClr>
              <a:buFont typeface="Arial" pitchFamily="34" charset="0"/>
              <a:buChar char="•"/>
            </a:pP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向电子邮件、日历项目和任务应用条件格式规则。 </a:t>
            </a:r>
          </a:p>
          <a:p>
            <a:pPr eaLnBrk="1" hangingPunct="1">
              <a:buClr>
                <a:srgbClr val="F79646"/>
              </a:buClr>
              <a:buFont typeface="Arial" pitchFamily="34" charset="0"/>
              <a:buChar char="•"/>
            </a:pP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编辑条件格式规则。 </a:t>
            </a:r>
          </a:p>
          <a:p>
            <a:pPr eaLnBrk="1" hangingPunct="1">
              <a:buClr>
                <a:srgbClr val="F79646"/>
              </a:buClr>
              <a:buFont typeface="Arial" pitchFamily="34" charset="0"/>
              <a:buChar char="•"/>
            </a:pPr>
            <a:r>
              <a:rPr lang="zh-CN" altLang="en-US" sz="280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关闭并删除条件格式规则。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使用条件格式管理您的邮件及更多内容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利用条件格式保持有序</a:t>
            </a:r>
          </a:p>
        </p:txBody>
      </p:sp>
      <p:sp>
        <p:nvSpPr>
          <p:cNvPr id="43011" name="Footer Placeholder 1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使用条件格式管理您的邮件及更多内容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zh-CN" altLang="en-US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指向视频底部可查看视频控件。 拖动或指向进度栏可向前或向后移动。</a:t>
            </a:r>
          </a:p>
          <a:p>
            <a:pPr fontAlgn="base">
              <a:spcAft>
                <a:spcPct val="0"/>
              </a:spcAft>
            </a:pPr>
            <a:endParaRPr lang="en-US" dirty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4" name="ol14ConditionalFormatting1_VF102636785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xmlns="" r:embed="rId37">
                  <p14:bmkLst>
                    <p14:bmk name="ol14ConditionalFormatting1_VF102636785使用条件格式，快速便捷地管理Outlook20101000" time="1000"/>
                    <p14:bmk name="ol14ConditionalFormatting1_VF102636785使用条件格式，快速便捷地管理Outlook20109667" time="9667"/>
                    <p14:bmk name="ol14ConditionalFormatting1_VF102636785虽然听起来像行家术语，但条件格式只是简单的规则，当邮件满足指定的条件时，9767" time="9767"/>
                    <p14:bmk name="ol14ConditionalFormatting1_VF102636785虽然听起来像行家术语，但条件格式只是简单的规则，当邮件满足指定的条件时，16600" time="16600"/>
                    <p14:bmk name="ol14ConditionalFormatting1_VF102636785可更改字体、字体大小或传入邮件的颜色。16700" time="16700"/>
                    <p14:bmk name="ol14ConditionalFormatting1_VF102636785可更改字体、字体大小或传入邮件的颜色。22433" time="22433"/>
                    <p14:bmk name="ol14ConditionalFormatting1_VF102636785例如，有关重要项目的邮件以绿色显示，经理召开的会议以红色显示。22533" time="22533"/>
                    <p14:bmk name="ol14ConditionalFormatting1_VF102636785例如，有关重要项目的邮件以绿色显示，经理召开的会议以红色显示。33133" time="33133"/>
                    <p14:bmk name="ol14ConditionalFormatting1_VF102636785换言之，条件格式是追踪重要事件的方法。33233" time="33233"/>
                    <p14:bmk name="ol14ConditionalFormatting1_VF102636785换言之，条件格式是追踪重要事件的方法。37933" time="37933"/>
                    <p14:bmk name="ol14ConditionalFormatting1_VF102636785本课程为您演示如何对邮件、日历项目和任务使用条件格式。38033" time="38033"/>
                    <p14:bmk name="ol14ConditionalFormatting1_VF102636785本课程为您演示如何对邮件、日历项目和任务使用条件格式。44833" time="44833"/>
                    <p14:bmk name="ol14ConditionalFormatting1_VF102636785我们从邮件开始。44933" time="44933"/>
                    <p14:bmk name="ol14ConditionalFormatting1_VF102636785我们从邮件开始。49033" time="49033"/>
                    <p14:bmk name="ol14ConditionalFormatting1_VF102636785若要对邮件应用条件格式，请确保在“邮件”视图中。49133" time="49133"/>
                    <p14:bmk name="ol14ConditionalFormatting1_VF102636785若要对邮件应用条件格式，请确保在“邮件”视图中。54067" time="54067"/>
                    <p14:bmk name="ol14ConditionalFormatting1_VF102636785然后单击需要使用新规则的文件夹。54167" time="54167"/>
                    <p14:bmk name="ol14ConditionalFormatting1_VF102636785然后单击需要使用新规则的文件夹。57933" time="57933"/>
                    <p14:bmk name="ol14ConditionalFormatting1_VF102636785转至“视图”选项卡，单击“视图设置”，然后单击“条件格式”。58033" time="58033"/>
                    <p14:bmk name="ol14ConditionalFormatting1_VF102636785转至“视图”选项卡，单击“视图设置”，然后单击“条件格式”。66833" time="66833"/>
                    <p14:bmk name="ol14ConditionalFormatting1_VF102636785可看到Outlook已使用了几项条件格式规则，66933" time="66933"/>
                    <p14:bmk name="ol14ConditionalFormatting1_VF102636785可看到Outlook已使用了几项条件格式规则，71200" time="71200"/>
                    <p14:bmk name="ol14ConditionalFormatting1_VF102636785例如，未读邮件为粗体，过期邮件为红色。71300" time="71300"/>
                    <p14:bmk name="ol14ConditionalFormatting1_VF102636785例如，未读邮件为粗体，过期邮件为红色。76733" time="76733"/>
                    <p14:bmk name="ol14ConditionalFormatting1_VF102636785若要创建新规则，单击“添加”，输入规则名称，即“发件人：王炫皓；主题：框架”，76833" time="76833"/>
                    <p14:bmk name="ol14ConditionalFormatting1_VF102636785若要创建新规则，单击“添加”，输入规则名称，即“发件人：王炫皓；主题：框架”，87033" time="87033"/>
                    <p14:bmk name="ol14ConditionalFormatting1_VF102636785然后设置格式。87133" time="87133"/>
                    <p14:bmk name="ol14ConditionalFormatting1_VF102636785然后设置格式。89467" time="89467"/>
                    <p14:bmk name="ol14ConditionalFormatting1_VF102636785单击“字体”，现在微软雅黑很好，但我在颜色列表单击“绿色”，并加粗。89567" time="89567"/>
                    <p14:bmk name="ol14ConditionalFormatting1_VF102636785单击“字体”，现在微软雅黑很好，但我在颜色列表单击“绿色”，并加粗。101733" time="101733"/>
                    <p14:bmk name="ol14ConditionalFormatting1_VF102636785注意，需要时也可更改字体大小。101833" time="101833"/>
                    <p14:bmk name="ol14ConditionalFormatting1_VF102636785注意，需要时也可更改字体大小。105367" time="105367"/>
                    <p14:bmk name="ol14ConditionalFormatting1_VF102636785单击“确定”，然后单击“条件”并创建规则。105467" time="105467"/>
                    <p14:bmk name="ol14ConditionalFormatting1_VF102636785单击“确定”，然后单击“条件”并创建规则。111533" time="111533"/>
                    <p14:bmk name="ol14ConditionalFormatting1_VF102636785在此示例中，输入“碳纤维”和&quot;Mukilteo&quot;，因为这是此项目的代码名称，111633" time="111633"/>
                    <p14:bmk name="ol14ConditionalFormatting1_VF102636785在此示例中，输入“碳纤维”和&quot;Mukilteo&quot;，因为这是此项目的代码名称，119867" time="119867"/>
                    <p14:bmk name="ol14ConditionalFormatting1_VF102636785以逗号分隔术语，因为我希望规则查找碳纤维或mukilteo。119967" time="119967"/>
                    <p14:bmk name="ol14ConditionalFormatting1_VF102636785以逗号分隔术语，因为我希望规则查找碳纤维或mukilteo。128600" time="128600"/>
                    <p14:bmk name="ol14ConditionalFormatting1_VF102636785如果不用逗号，规则将只查找包含碳纤维和mukilteo128700" time="128700"/>
                    <p14:bmk name="ol14ConditionalFormatting1_VF102636785如果不用逗号，规则将只查找包含碳纤维和mukilteo136233" time="136233"/>
                    <p14:bmk name="ol14ConditionalFormatting1_VF102636785本课程结尾的课程摘要卡将讨论And和136333" time="136333"/>
                    <p14:bmk name="ol14ConditionalFormatting1_VF102636785本课程结尾的课程摘要卡将讨论And和142333" time="142333"/>
                    <p14:bmk name="ol14ConditionalFormatting1_VF102636785现在，转至“位置”列表，选择“主题字段及邮件正文”。142433" time="142433"/>
                    <p14:bmk name="ol14ConditionalFormatting1_VF102636785现在，转至“位置”列表，选择“主题字段及邮件正文”。148833" time="148833"/>
                    <p14:bmk name="ol14ConditionalFormatting1_VF102636785这样，如果邮件的主题字段中没有该术语，规则将查找邮件。148933" time="148933"/>
                    <p14:bmk name="ol14ConditionalFormatting1_VF102636785这样，如果邮件的主题字段中没有该术语，规则将查找邮件。154733" time="154733"/>
                    <p14:bmk name="ol14ConditionalFormatting1_VF102636785然后在“发件人”字段中添加王炫皓的姓名，即完成规则。154833" time="154833"/>
                    <p14:bmk name="ol14ConditionalFormatting1_VF102636785然后在“发件人”字段中添加王炫皓的姓名，即完成规则。160633" time="160633"/>
                    <p14:bmk name="ol14ConditionalFormatting1_VF102636785单击“确定”，关闭打开的对话框，160733" time="160733"/>
                    <p14:bmk name="ol14ConditionalFormatting1_VF102636785单击“确定”，关闭打开的对话框，163800" time="163800"/>
                    <p14:bmk name="ol14ConditionalFormatting1_VF102636785规则立即开始运行。任何来自王炫皓、带有指定术语的邮件都可轻松找到。163900" time="163900"/>
                    <p14:bmk name="ol14ConditionalFormatting1_VF102636785规则立即开始运行。任何来自王炫皓、带有指定术语的邮件都可轻松找到。174700" time="174700"/>
                    <p14:bmk name="ol14ConditionalFormatting1_VF102636785更改规则。要求来自王炫皓的邮件在阅读后更改颜色。174800" time="174800"/>
                    <p14:bmk name="ol14ConditionalFormatting1_VF102636785更改规则。要求来自王炫皓的邮件在阅读后更改颜色。182567" time="182567"/>
                    <p14:bmk name="ol14ConditionalFormatting1_VF102636785选择规则，单击“条件”，单击“其他选择”，182667" time="182667"/>
                    <p14:bmk name="ol14ConditionalFormatting1_VF102636785选择规则，单击“条件”，单击“其他选择”，190533" time="190533"/>
                    <p14:bmk name="ol14ConditionalFormatting1_VF102636785然后选择“仅当项目是”，确保“未读”出现在列表中。190633" time="190633"/>
                    <p14:bmk name="ol14ConditionalFormatting1_VF102636785然后选择“仅当项目是”，确保“未读”出现在列表中。197500" time="197500"/>
                    <p14:bmk name="ol14ConditionalFormatting1_VF102636785这样邮件是绿色的，直至打开邮件，或在“阅读”窗格中查看邮件。197600" time="197600"/>
                    <p14:bmk name="ol14ConditionalFormatting1_VF102636785这样邮件是绿色的，直至打开邮件，或在“阅读”窗格中查看邮件。205933" time="205933"/>
                    <p14:bmk name="ol14ConditionalFormatting1_VF102636785接下来，将说明如何将条件格式用于日历206033" time="206033"/>
                    <p14:bmk name="ol14ConditionalFormatting1_VF102636785接下来，将说明如何将条件格式用于日历209933" time="209933"/>
                    <p14:bmk name="ol14ConditionalFormatting1_VF102636785和任务列表，并说明如何停止运行格式。210033" time="210033"/>
                    <p14:bmk name="ol14ConditionalFormatting1_VF102636785和任务列表，并说明如何停止运行格式。215500" time="215500"/>
                  </p14:bmkLst>
                </p14:media>
              </p:ext>
            </p:extLst>
          </p:nvPr>
        </p:nvPicPr>
        <p:blipFill>
          <a:blip r:embed="rId38" cstate="print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5" name="ol14ConditionalFormatting1_VF102636785使用条件格式，快速便捷地管理Outlook201010009667"/>
          <p:cNvSpPr txBox="1"/>
          <p:nvPr>
            <p:custDataLst>
              <p:tags r:id="rId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使用条件格式，快速便捷地管理 </a:t>
            </a:r>
            <a:r>
              <a:rPr lang="en-US" smtClean="0">
                <a:solidFill>
                  <a:srgbClr val="FFFFFF"/>
                </a:solidFill>
                <a:latin typeface="Calibri"/>
              </a:rPr>
              <a:t>Outlook 2010 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收件箱、日历和其他项目。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ol14ConditionalFormatting1_VF102636785虽然听起来像行家术语，但条件格式只是简单的规则，当邮件满足指定的条件时，976716600"/>
          <p:cNvSpPr txBox="1"/>
          <p:nvPr>
            <p:custDataLst>
              <p:tags r:id="rId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虽然听起来像行家术语，但条件格式 只是简单的规则，当邮件满足指定的条件时，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ol14ConditionalFormatting1_VF102636785可更改字体、字体大小或传入邮件的颜色。1670022433"/>
          <p:cNvSpPr txBox="1"/>
          <p:nvPr>
            <p:custDataLst>
              <p:tags r:id="rId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可更改字体、字体大小或传入邮件的颜色。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ol14ConditionalFormatting1_VF102636785例如，有关重要项目的邮件以绿色显示，经理召开的会议以红色显示。2253333133"/>
          <p:cNvSpPr txBox="1"/>
          <p:nvPr>
            <p:custDataLst>
              <p:tags r:id="rId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例如，有关重要项目的邮件以绿色显示， 经理召开的会议以红色显示。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ol14ConditionalFormatting1_VF102636785换言之，条件格式是追踪重要事件的方法。3323337933"/>
          <p:cNvSpPr txBox="1"/>
          <p:nvPr>
            <p:custDataLst>
              <p:tags r:id="rId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换言之，条件格式是追踪重要事件的方法。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ol14ConditionalFormatting1_VF102636785本课程为您演示如何对邮件、日历项目和任务使用条件格式。3803344833"/>
          <p:cNvSpPr txBox="1"/>
          <p:nvPr>
            <p:custDataLst>
              <p:tags r:id="rId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本课程为您演示如何对邮件、 日历项目和任务使用条件格式。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ol14ConditionalFormatting1_VF102636785我们从邮件开始。4493349033"/>
          <p:cNvSpPr txBox="1"/>
          <p:nvPr>
            <p:custDataLst>
              <p:tags r:id="rId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我们从邮件开始。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ol14ConditionalFormatting1_VF102636785若要对邮件应用条件格式，请确保在“邮件”视图中。4913354067"/>
          <p:cNvSpPr txBox="1"/>
          <p:nvPr>
            <p:custDataLst>
              <p:tags r:id="rId1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若要对邮件应用条件格式， 请确保在“邮件”视图中。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ol14ConditionalFormatting1_VF102636785然后单击需要使用新规则的文件夹。5416757933"/>
          <p:cNvSpPr txBox="1"/>
          <p:nvPr>
            <p:custDataLst>
              <p:tags r:id="rId11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然后单击需要使用新规则的文件夹。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ol14ConditionalFormatting1_VF102636785转至“视图”选项卡，单击“视图设置”，然后单击“条件格式”。5803366833"/>
          <p:cNvSpPr txBox="1"/>
          <p:nvPr>
            <p:custDataLst>
              <p:tags r:id="rId1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转至“视图”选项卡，单击“视图设置”， 然后单击“条件格式”。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ol14ConditionalFormatting1_VF102636785可看到Outlook已使用了几项条件格式规则，6693371200"/>
          <p:cNvSpPr txBox="1"/>
          <p:nvPr>
            <p:custDataLst>
              <p:tags r:id="rId1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可看到 </a:t>
            </a:r>
            <a:r>
              <a:rPr lang="en-US" smtClean="0">
                <a:solidFill>
                  <a:srgbClr val="FFFFFF"/>
                </a:solidFill>
                <a:latin typeface="Calibri"/>
              </a:rPr>
              <a:t>Outlook 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已使用了几项条件格式规则，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ol14ConditionalFormatting1_VF102636785例如，未读邮件为粗体，过期邮件为红色。7130076733"/>
          <p:cNvSpPr txBox="1"/>
          <p:nvPr>
            <p:custDataLst>
              <p:tags r:id="rId1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例如，未读邮件为粗体，过期邮件为红色。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ol14ConditionalFormatting1_VF102636785若要创建新规则，单击“添加”，输入规则名称，即“发件人：王炫皓；主题：框架”，7683387033"/>
          <p:cNvSpPr txBox="1"/>
          <p:nvPr>
            <p:custDataLst>
              <p:tags r:id="rId1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若要创建新规则，单击“添加”，输入规则 名称，即“发件人：王炫皓；主题：框架”，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ol14ConditionalFormatting1_VF102636785然后设置格式。8713389467"/>
          <p:cNvSpPr txBox="1"/>
          <p:nvPr>
            <p:custDataLst>
              <p:tags r:id="rId1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然后设置格式。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ol14ConditionalFormatting1_VF102636785单击“字体”，现在微软雅黑很好，但我在颜色列表单击“绿色”，并加粗。89567101733"/>
          <p:cNvSpPr txBox="1"/>
          <p:nvPr>
            <p:custDataLst>
              <p:tags r:id="rId17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单击“字体”，现在微软雅黑很好， 但我在颜色列表单击“绿色”，并加粗。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ol14ConditionalFormatting1_VF102636785注意，需要时也可更改字体大小。101833105367"/>
          <p:cNvSpPr txBox="1"/>
          <p:nvPr>
            <p:custDataLst>
              <p:tags r:id="rId1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注意，需要时也可更改字体大小。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ol14ConditionalFormatting1_VF102636785单击“确定”，然后单击“条件”并创建规则。105467111533"/>
          <p:cNvSpPr txBox="1"/>
          <p:nvPr>
            <p:custDataLst>
              <p:tags r:id="rId1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单击“确定”，然后单击“条件”并创建规则。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ol14ConditionalFormatting1_VF102636785在此示例中，输入“碳纤维”和&quot;Mukilteo&quot;，因为这是此项目的代码名称，111633119867"/>
          <p:cNvSpPr txBox="1"/>
          <p:nvPr>
            <p:custDataLst>
              <p:tags r:id="rId2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在此示例中，输入“碳纤维”和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"Mukilteo"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， 因为这是此项目的代码名称，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ol14ConditionalFormatting1_VF102636785以逗号分隔术语，因为我希望规则查找碳纤维或mukilteo。119967128600"/>
          <p:cNvSpPr txBox="1"/>
          <p:nvPr>
            <p:custDataLst>
              <p:tags r:id="rId2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以逗号分隔术语，因为我希望规则 查找碳纤维或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mukilteo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ol14ConditionalFormatting1_VF102636785如果不用逗号，规则将只查找包含碳纤维和mukilteo128700136233"/>
          <p:cNvSpPr txBox="1"/>
          <p:nvPr>
            <p:custDataLst>
              <p:tags r:id="rId2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如果不用逗号，规则将只查找 包含碳纤维和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mukilteo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的邮件。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ol14ConditionalFormatting1_VF102636785本课程结尾的课程摘要卡将讨论And和136333142333"/>
          <p:cNvSpPr txBox="1"/>
          <p:nvPr>
            <p:custDataLst>
              <p:tags r:id="rId2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本课程结尾的课程摘要卡将讨论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And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和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Or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逻辑。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ol14ConditionalFormatting1_VF102636785现在，转至“位置”列表，选择“主题字段及邮件正文”。142433148833"/>
          <p:cNvSpPr txBox="1"/>
          <p:nvPr>
            <p:custDataLst>
              <p:tags r:id="rId2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现在，转至“位置”列表， 选择“主题字段及邮件正文”。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ol14ConditionalFormatting1_VF102636785这样，如果邮件的主题字段中没有该术语，规则将查找邮件。148933154733"/>
          <p:cNvSpPr txBox="1"/>
          <p:nvPr>
            <p:custDataLst>
              <p:tags r:id="rId2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这样，如果邮件的主题字段中 没有该术语，规则将查找邮件。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ol14ConditionalFormatting1_VF102636785然后在“发件人”字段中添加王炫皓的姓名，即完成规则。154833160633"/>
          <p:cNvSpPr txBox="1"/>
          <p:nvPr>
            <p:custDataLst>
              <p:tags r:id="rId2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然后在“发件人”字段中添加王炫皓 的姓名，即完成规则。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ol14ConditionalFormatting1_VF102636785单击“确定”，关闭打开的对话框，160733163800"/>
          <p:cNvSpPr txBox="1"/>
          <p:nvPr>
            <p:custDataLst>
              <p:tags r:id="rId2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单击“确定”，关闭打开的对话框，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ol14ConditionalFormatting1_VF102636785规则立即开始运行。任何来自王炫皓、带有指定术语的邮件都可轻松找到。163900174700"/>
          <p:cNvSpPr txBox="1"/>
          <p:nvPr>
            <p:custDataLst>
              <p:tags r:id="rId28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规则立即开始运行。任何来自王炫皓、 带有指定术语的邮件都可轻松找到。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ol14ConditionalFormatting1_VF102636785更改规则。要求来自王炫皓的邮件在阅读后更改颜色。174800182567"/>
          <p:cNvSpPr txBox="1"/>
          <p:nvPr>
            <p:custDataLst>
              <p:tags r:id="rId2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更改规则。要求来自王炫皓的邮件在阅读后更改颜色。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" name="ol14ConditionalFormatting1_VF102636785选择规则，单击“条件”，单击“其他选择”，182667190533"/>
          <p:cNvSpPr txBox="1"/>
          <p:nvPr>
            <p:custDataLst>
              <p:tags r:id="rId3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选择规则，单击“条件”，单击“其他选择”，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ol14ConditionalFormatting1_VF102636785然后选择“仅当项目是”，确保“未读”出现在列表中。190633197500"/>
          <p:cNvSpPr txBox="1"/>
          <p:nvPr>
            <p:custDataLst>
              <p:tags r:id="rId3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然后选择“仅当项目是”， 确保“未读”出现在列表中。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ol14ConditionalFormatting1_VF102636785这样邮件是绿色的，直至打开邮件，或在“阅读”窗格中查看邮件。197600205933"/>
          <p:cNvSpPr txBox="1"/>
          <p:nvPr>
            <p:custDataLst>
              <p:tags r:id="rId3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这样邮件是绿色的，直至打开邮件， 或在“阅读”窗格中查看邮件。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ol14ConditionalFormatting1_VF102636785接下来，将说明如何将条件格式用于日历206033209933"/>
          <p:cNvSpPr txBox="1"/>
          <p:nvPr>
            <p:custDataLst>
              <p:tags r:id="rId3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接下来，将说明如何将条件格式用于日历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ol14ConditionalFormatting1_VF102636785和任务列表，并说明如何停止运行格式。210033215500"/>
          <p:cNvSpPr txBox="1"/>
          <p:nvPr>
            <p:custDataLst>
              <p:tags r:id="rId34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和任务列表，并说明如何停止运行格式。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  <p:transition/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使用条件格式，快速便捷地管理Outlook20101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使用条件格式，快速便捷地管理Outlook2010100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使用条件格式，快速便捷地管理Outlook20109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使用条件格式，快速便捷地管理Outlook2010966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虽然听起来像行家术语，但条件格式只是简单的规则，当邮件满足指定的条件时，9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虽然听起来像行家术语，但条件格式只是简单的规则，当邮件满足指定的条件时，976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虽然听起来像行家术语，但条件格式只是简单的规则，当邮件满足指定的条件时，16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虽然听起来像行家术语，但条件格式只是简单的规则，当邮件满足指定的条件时，1660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可更改字体、字体大小或传入邮件的颜色。16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可更改字体、字体大小或传入邮件的颜色。1670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可更改字体、字体大小或传入邮件的颜色。22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可更改字体、字体大小或传入邮件的颜色。2243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例如，有关重要项目的邮件以绿色显示，经理召开的会议以红色显示。22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例如，有关重要项目的邮件以绿色显示，经理召开的会议以红色显示。2253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例如，有关重要项目的邮件以绿色显示，经理召开的会议以红色显示。33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例如，有关重要项目的邮件以绿色显示，经理召开的会议以红色显示。3313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换言之，条件格式是追踪重要事件的方法。33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换言之，条件格式是追踪重要事件的方法。3323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换言之，条件格式是追踪重要事件的方法。37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换言之，条件格式是追踪重要事件的方法。3793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本课程为您演示如何对邮件、日历项目和任务使用条件格式。38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本课程为您演示如何对邮件、日历项目和任务使用条件格式。38033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本课程为您演示如何对邮件、日历项目和任务使用条件格式。44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本课程为您演示如何对邮件、日历项目和任务使用条件格式。4483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我们从邮件开始。44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我们从邮件开始。44933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我们从邮件开始。49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我们从邮件开始。4903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若要对邮件应用条件格式，请确保在“邮件”视图中。49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若要对邮件应用条件格式，请确保在“邮件”视图中。4913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若要对邮件应用条件格式，请确保在“邮件”视图中。54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若要对邮件应用条件格式，请确保在“邮件”视图中。54067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然后单击需要使用新规则的文件夹。54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然后单击需要使用新规则的文件夹。54167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然后单击需要使用新规则的文件夹。57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然后单击需要使用新规则的文件夹。57933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转至“视图”选项卡，单击“视图设置”，然后单击“条件格式”。58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转至“视图”选项卡，单击“视图设置”，然后单击“条件格式”。5803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转至“视图”选项卡，单击“视图设置”，然后单击“条件格式”。66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转至“视图”选项卡，单击“视图设置”，然后单击“条件格式”。6683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可看到Outlook已使用了几项条件格式规则，66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可看到Outlook已使用了几项条件格式规则，6693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可看到Outlook已使用了几项条件格式规则，712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可看到Outlook已使用了几项条件格式规则，71200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例如，未读邮件为粗体，过期邮件为红色。713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例如，未读邮件为粗体，过期邮件为红色。7130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例如，未读邮件为粗体，过期邮件为红色。76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例如，未读邮件为粗体，过期邮件为红色。76733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若要创建新规则，单击“添加”，输入规则名称，即“发件人：王炫皓；主题：框架”，76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若要创建新规则，单击“添加”，输入规则名称，即“发件人：王炫皓；主题：框架”，7683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若要创建新规则，单击“添加”，输入规则名称，即“发件人：王炫皓；主题：框架”，87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若要创建新规则，单击“添加”，输入规则名称，即“发件人：王炫皓；主题：框架”，8703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然后设置格式。87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然后设置格式。8713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然后设置格式。89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然后设置格式。8946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单击“字体”，现在微软雅黑很好，但我在颜色列表单击“绿色”，并加粗。89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单击“字体”，现在微软雅黑很好，但我在颜色列表单击“绿色”，并加粗。8956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单击“字体”，现在微软雅黑很好，但我在颜色列表单击“绿色”，并加粗。101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单击“字体”，现在微软雅黑很好，但我在颜色列表单击“绿色”，并加粗。10173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注意，需要时也可更改字体大小。101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注意，需要时也可更改字体大小。101833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注意，需要时也可更改字体大小。105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注意，需要时也可更改字体大小。105367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单击“确定”，然后单击“条件”并创建规则。105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单击“确定”，然后单击“条件”并创建规则。105467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单击“确定”，然后单击“条件”并创建规则。111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单击“确定”，然后单击“条件”并创建规则。111533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在此示例中，输入“碳纤维”和&quot;Mukilteo&quot;，因为这是此项目的代码名称，111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在此示例中，输入“碳纤维”和&quot;Mukilteo&quot;，因为这是此项目的代码名称，111633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在此示例中，输入“碳纤维”和&quot;Mukilteo&quot;，因为这是此项目的代码名称，119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在此示例中，输入“碳纤维”和&quot;Mukilteo&quot;，因为这是此项目的代码名称，119867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以逗号分隔术语，因为我希望规则查找碳纤维或mukilteo。119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以逗号分隔术语，因为我希望规则查找碳纤维或mukilteo。119967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以逗号分隔术语，因为我希望规则查找碳纤维或mukilteo。128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以逗号分隔术语，因为我希望规则查找碳纤维或mukilteo。128600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如果不用逗号，规则将只查找包含碳纤维和mukilteo128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如果不用逗号，规则将只查找包含碳纤维和mukilteo128700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如果不用逗号，规则将只查找包含碳纤维和mukilteo136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如果不用逗号，规则将只查找包含碳纤维和mukilteo136233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本课程结尾的课程摘要卡将讨论And和136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本课程结尾的课程摘要卡将讨论And和136333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本课程结尾的课程摘要卡将讨论And和142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本课程结尾的课程摘要卡将讨论And和142333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现在，转至“位置”列表，选择“主题字段及邮件正文”。142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现在，转至“位置”列表，选择“主题字段及邮件正文”。142433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现在，转至“位置”列表，选择“主题字段及邮件正文”。148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现在，转至“位置”列表，选择“主题字段及邮件正文”。148833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这样，如果邮件的主题字段中没有该术语，规则将查找邮件。148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这样，如果邮件的主题字段中没有该术语，规则将查找邮件。148933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这样，如果邮件的主题字段中没有该术语，规则将查找邮件。154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这样，如果邮件的主题字段中没有该术语，规则将查找邮件。154733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然后在“发件人”字段中添加王炫皓的姓名，即完成规则。1548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然后在“发件人”字段中添加王炫皓的姓名，即完成规则。154833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然后在“发件人”字段中添加王炫皓的姓名，即完成规则。160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然后在“发件人”字段中添加王炫皓的姓名，即完成规则。160633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单击“确定”，关闭打开的对话框，160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单击“确定”，关闭打开的对话框，160733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单击“确定”，关闭打开的对话框，163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单击“确定”，关闭打开的对话框，163800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规则立即开始运行。任何来自王炫皓、带有指定术语的邮件都可轻松找到。1639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规则立即开始运行。任何来自王炫皓、带有指定术语的邮件都可轻松找到。163900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规则立即开始运行。任何来自王炫皓、带有指定术语的邮件都可轻松找到。174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规则立即开始运行。任何来自王炫皓、带有指定术语的邮件都可轻松找到。174700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更改规则。要求来自王炫皓的邮件在阅读后更改颜色。174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更改规则。要求来自王炫皓的邮件在阅读后更改颜色。174800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更改规则。要求来自王炫皓的邮件在阅读后更改颜色。182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更改规则。要求来自王炫皓的邮件在阅读后更改颜色。182567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选择规则，单击“条件”，单击“其他选择”，1826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选择规则，单击“条件”，单击“其他选择”，182667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选择规则，单击“条件”，单击“其他选择”，190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选择规则，单击“条件”，单击“其他选择”，190533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然后选择“仅当项目是”，确保“未读”出现在列表中。190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然后选择“仅当项目是”，确保“未读”出现在列表中。190633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然后选择“仅当项目是”，确保“未读”出现在列表中。197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然后选择“仅当项目是”，确保“未读”出现在列表中。197500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这样邮件是绿色的，直至打开邮件，或在“阅读”窗格中查看邮件。197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这样邮件是绿色的，直至打开邮件，或在“阅读”窗格中查看邮件。197600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这样邮件是绿色的，直至打开邮件，或在“阅读”窗格中查看邮件。205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这样邮件是绿色的，直至打开邮件，或在“阅读”窗格中查看邮件。205933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接下来，将说明如何将条件格式用于日历206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接下来，将说明如何将条件格式用于日历206033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接下来，将说明如何将条件格式用于日历209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接下来，将说明如何将条件格式用于日历209933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和任务列表，并说明如何停止运行格式。210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和任务列表，并说明如何停止运行格式。210033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4" bmkName="ol14ConditionalFormatting1_VF102636785和任务列表，并说明如何停止运行格式。215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ol14ConditionalFormatting1_VF102636785和任务列表，并说明如何停止运行格式。215500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5" grpId="0" animBg="1"/>
          <p:bldP spid="5" grpId="1" animBg="1"/>
          <p:bldP spid="6" grpId="0" animBg="1"/>
          <p:bldP spid="6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pPr eaLnBrk="1" hangingPunct="1"/>
            <a:r>
              <a:rPr lang="zh-CN" altLang="en-US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结合日历和任务的条件格式</a:t>
            </a:r>
          </a:p>
        </p:txBody>
      </p:sp>
      <p:sp>
        <p:nvSpPr>
          <p:cNvPr id="44035" name="Footer Placeholder 1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使用条件格式管理您的邮件及更多内容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zh-CN" altLang="en-US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指向视频底部可查看视频控件。 拖动或指向进度栏可向前或向后移动。</a:t>
            </a:r>
          </a:p>
          <a:p>
            <a:pPr fontAlgn="base">
              <a:spcAft>
                <a:spcPct val="0"/>
              </a:spcAft>
            </a:pPr>
            <a:endParaRPr lang="en-US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5" name="ol14ConditionalFormatting2_VF102636788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xmlns="" r:embed="rId23">
                  <p14:bmkLst>
                    <p14:bmk name="ol14ConditionalFormatting2_VF102636788若要为日历项目使用条件格式，请确保在“日历”视图中，1967" time="1967"/>
                    <p14:bmk name="ol14ConditionalFormatting2_VF102636788若要为日历项目使用条件格式，请确保在“日历”视图中，8233" time="8233"/>
                    <p14:bmk name="ol14ConditionalFormatting2_VF102636788转至“视图”选项卡，单击“视图设置”，然后单击“条件格式”。8333" time="8333"/>
                    <p14:bmk name="ol14ConditionalFormatting2_VF102636788转至“视图”选项卡，单击“视图设置”，然后单击“条件格式”。15767" time="15767"/>
                    <p14:bmk name="ol14ConditionalFormatting2_VF102636788单击“添加”，此规则称为“允礼的会议”。15867" time="15867"/>
                    <p14:bmk name="ol14ConditionalFormatting2_VF102636788单击“添加”，此规则称为“允礼的会议”。22967" time="22967"/>
                    <p14:bmk name="ol14ConditionalFormatting2_VF102636788设为红色，因为允礼是我的上司，我为此条件输入了他的名字。23067" time="23067"/>
                    <p14:bmk name="ol14ConditionalFormatting2_VF102636788设为红色，因为允礼是我的上司，我为此条件输入了他的名字。33700" time="33700"/>
                    <p14:bmk name="ol14ConditionalFormatting2_VF102636788关闭所有打开的对话框，完成更改。33800" time="33800"/>
                    <p14:bmk name="ol14ConditionalFormatting2_VF102636788关闭所有打开的对话框，完成更改。42633" time="42633"/>
                    <p14:bmk name="ol14ConditionalFormatting2_VF102636788依照同样的流程，将条件格式用于任务。42733" time="42733"/>
                    <p14:bmk name="ol14ConditionalFormatting2_VF102636788依照同样的流程，将条件格式用于任务。48000" time="48000"/>
                    <p14:bmk name="ol14ConditionalFormatting2_VF102636788当打开“条件格式”对话框时，48100" time="48100"/>
                    <p14:bmk name="ol14ConditionalFormatting2_VF102636788当打开“条件格式”对话框时，51467" time="51467"/>
                    <p14:bmk name="ol14ConditionalFormatting2_VF102636788可看到Outlook有一套预定义规则，51567" time="51567"/>
                    <p14:bmk name="ol14ConditionalFormatting2_VF102636788可看到Outlook有一套预定义规则，57433" time="57433"/>
                    <p14:bmk name="ol14ConditionalFormatting2_VF102636788本练习中，我添加了名为“优先级”的规则，加粗、红色文本。57533" time="57533"/>
                    <p14:bmk name="ol14ConditionalFormatting2_VF102636788本练习中，我添加了名为“优先级”的规则，加粗、红色文本。70633" time="70633"/>
                    <p14:bmk name="ol14ConditionalFormatting2_VF102636788对于条件，转至“时间”列表，选择“到期”和“下周”。70733" time="70733"/>
                    <p14:bmk name="ol14ConditionalFormatting2_VF102636788对于条件，转至“时间”列表，选择“到期”和“下周”。80067" time="80067"/>
                    <p14:bmk name="ol14ConditionalFormatting2_VF102636788这样将提醒我任何下周前到期的任务。80167" time="80167"/>
                    <p14:bmk name="ol14ConditionalFormatting2_VF102636788这样将提醒我任何下周前到期的任务。87933" time="87933"/>
                    <p14:bmk name="ol14ConditionalFormatting2_VF102636788如果要停止使用规则但仍保留，只需取消选中该规则旁的复选框。88033" time="88033"/>
                    <p14:bmk name="ol14ConditionalFormatting2_VF102636788如果要停止使用规则但仍保留，只需取消选中该规则旁的复选框。94400" time="94400"/>
                    <p14:bmk name="ol14ConditionalFormatting2_VF102636788如果创建了此规则，也可选择该规则并单击“删除”，但记住不可撤销删除。94500" time="94500"/>
                    <p14:bmk name="ol14ConditionalFormatting2_VF102636788如果创建了此规则，也可选择该规则并单击“删除”，但记住不可撤销删除。102267" time="102267"/>
                    <p14:bmk name="ol14ConditionalFormatting2_VF102636788通过课程还可知道Outlook拥有一套预定义规则。102367" time="102367"/>
                    <p14:bmk name="ol14ConditionalFormatting2_VF102636788通过课程还可知道Outlook拥有一套预定义规则。107467" time="107467"/>
                    <p14:bmk name="ol14ConditionalFormatting2_VF102636788取消选中其复选框可停止规则运行，但不能删除规则。107567" time="107567"/>
                    <p14:bmk name="ol14ConditionalFormatting2_VF102636788取消选中其复选框可停止规则运行，但不能删除规则。114767" time="114767"/>
                    <p14:bmk name="ol14ConditionalFormatting2_VF102636788这就是使用条件格式的一些方法。114867" time="114867"/>
                    <p14:bmk name="ol14ConditionalFormatting2_VF102636788这就是使用条件格式的一些方法。118933" time="118933"/>
                    <p14:bmk name="ol14ConditionalFormatting2_VF102636788本课程结尾的课程摘要卡119033" time="119033"/>
                    <p14:bmk name="ol14ConditionalFormatting2_VF102636788本课程结尾的课程摘要卡121500" time="121500"/>
                    <p14:bmk name="ol14ConditionalFormatting2_VF102636788提供关于条件格式和Outlook可用规则的详细信息链接。121600" time="121600"/>
                    <p14:bmk name="ol14ConditionalFormatting2_VF102636788提供关于条件格式和Outlook可用规则的详细信息链接。129500" time="129500"/>
                  </p14:bmkLst>
                </p14:media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6" name="TextBox 5" hidden="1"/>
          <p:cNvSpPr txBox="1"/>
          <p:nvPr/>
        </p:nvSpPr>
        <p:spPr>
          <a:xfrm>
            <a:off x="0" y="0"/>
            <a:ext cx="4339650" cy="276999"/>
          </a:xfrm>
          <a:prstGeom prst="rect">
            <a:avLst/>
          </a:prstGeom>
          <a:noFill/>
        </p:spPr>
        <p:txBody>
          <a:bodyPr vert="horz" wrap="none" tIns="0" bIns="0" rtlCol="0">
            <a:spAutoFit/>
          </a:bodyPr>
          <a:lstStyle/>
          <a:p>
            <a:r>
              <a:rPr lang="zh-CN" altLang="en-US" smtClean="0">
                <a:latin typeface="Calibri"/>
              </a:rPr>
              <a:t>和任务列表，并说明如何停止运行格式。</a:t>
            </a:r>
            <a:endParaRPr lang="en-US">
              <a:latin typeface="Calibri"/>
            </a:endParaRPr>
          </a:p>
        </p:txBody>
      </p:sp>
      <p:sp>
        <p:nvSpPr>
          <p:cNvPr id="8" name="ol14ConditionalFormatting2_VF102636788若要为日历项目使用条件格式，请确保在“日历”视图中，19678233"/>
          <p:cNvSpPr txBox="1"/>
          <p:nvPr>
            <p:custDataLst>
              <p:tags r:id="rId3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若要为日历项目使用条件格式， 请确保在“日历”视图中，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ol14ConditionalFormatting2_VF102636788转至“视图”选项卡，单击“视图设置”，然后单击“条件格式”。833315767"/>
          <p:cNvSpPr txBox="1"/>
          <p:nvPr>
            <p:custDataLst>
              <p:tags r:id="rId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转至“视图”选项卡，单击 “视图设置”，然后单击“条件格式”。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ol14ConditionalFormatting2_VF102636788单击“添加”，此规则称为“允礼的会议”。1586722967"/>
          <p:cNvSpPr txBox="1"/>
          <p:nvPr>
            <p:custDataLst>
              <p:tags r:id="rId5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单击“添加”，此规则称为“允礼的会议”。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ol14ConditionalFormatting2_VF102636788设为红色，因为允礼是我的上司，我为此条件输入了他的名字。2306733700"/>
          <p:cNvSpPr txBox="1"/>
          <p:nvPr>
            <p:custDataLst>
              <p:tags r:id="rId6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设为红色，因为允礼是我的上司， 我为此条件输入了他的名字。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ol14ConditionalFormatting2_VF102636788关闭所有打开的对话框，完成更改。3380042633"/>
          <p:cNvSpPr txBox="1"/>
          <p:nvPr>
            <p:custDataLst>
              <p:tags r:id="rId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关闭所有打开的对话框，完成更改。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ol14ConditionalFormatting2_VF102636788依照同样的流程，将条件格式用于任务。4273348000"/>
          <p:cNvSpPr txBox="1"/>
          <p:nvPr>
            <p:custDataLst>
              <p:tags r:id="rId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依照同样的流程，将条件格式用于任务。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ol14ConditionalFormatting2_VF102636788当打开“条件格式”对话框时，4810051467"/>
          <p:cNvSpPr txBox="1"/>
          <p:nvPr>
            <p:custDataLst>
              <p:tags r:id="rId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当打开“条件格式”对话框时，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ol14ConditionalFormatting2_VF102636788可看到Outlook有一套预定义规则，5156757433"/>
          <p:cNvSpPr txBox="1"/>
          <p:nvPr>
            <p:custDataLst>
              <p:tags r:id="rId10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ko-KR" altLang="en-US" smtClean="0">
                <a:solidFill>
                  <a:srgbClr val="FFFFFF"/>
                </a:solidFill>
                <a:latin typeface="Calibri"/>
              </a:rPr>
              <a:t>可看到 </a:t>
            </a:r>
            <a:r>
              <a:rPr lang="en-US" smtClean="0">
                <a:solidFill>
                  <a:srgbClr val="FFFFFF"/>
                </a:solidFill>
                <a:latin typeface="Calibri"/>
              </a:rPr>
              <a:t>Outlook </a:t>
            </a:r>
            <a:r>
              <a:rPr lang="ko-KR" altLang="en-US" smtClean="0">
                <a:solidFill>
                  <a:srgbClr val="FFFFFF"/>
                </a:solidFill>
                <a:latin typeface="Calibri"/>
              </a:rPr>
              <a:t>有一套预定义规则， 可能已包含您所需的一切。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ol14ConditionalFormatting2_VF102636788本练习中，我添加了名为“优先级”的规则，加粗、红色文本。5753370633"/>
          <p:cNvSpPr txBox="1"/>
          <p:nvPr>
            <p:custDataLst>
              <p:tags r:id="rId11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本练习中，我添加了名为“优先级” 的规则，加粗、红色文本。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ol14ConditionalFormatting2_VF102636788对于条件，转至“时间”列表，选择“到期”和“下周”。7073380067"/>
          <p:cNvSpPr txBox="1"/>
          <p:nvPr>
            <p:custDataLst>
              <p:tags r:id="rId12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对于条件，转至“时间”列表， 选择“到期”和“下周”。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ol14ConditionalFormatting2_VF102636788这样将提醒我任何下周前到期的任务。8016787933"/>
          <p:cNvSpPr txBox="1"/>
          <p:nvPr>
            <p:custDataLst>
              <p:tags r:id="rId13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这样将提醒我任何下周前到期的任务。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ol14ConditionalFormatting2_VF102636788如果要停止使用规则但仍保留，只需取消选中该规则旁的复选框。8803394400"/>
          <p:cNvSpPr txBox="1"/>
          <p:nvPr>
            <p:custDataLst>
              <p:tags r:id="rId14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如果要停止使用规则但仍保留， 只需取消选中该规则旁的复选框。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ol14ConditionalFormatting2_VF102636788如果创建了此规则，也可选择该规则并单击“删除”，但记住不可撤销删除。94500102267"/>
          <p:cNvSpPr txBox="1"/>
          <p:nvPr>
            <p:custDataLst>
              <p:tags r:id="rId15"/>
            </p:custDataLst>
          </p:nvPr>
        </p:nvSpPr>
        <p:spPr>
          <a:xfrm>
            <a:off x="1524000" y="4895890"/>
            <a:ext cx="5943600" cy="553998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如果创建了此规则，也可选择该规则 并单击“删除”，但记住不可撤销删除。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ol14ConditionalFormatting2_VF102636788通过课程还可知道Outlook拥有一套预定义规则。102367107467"/>
          <p:cNvSpPr txBox="1"/>
          <p:nvPr>
            <p:custDataLst>
              <p:tags r:id="rId16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通过课程还可知道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Outlook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拥有一套预定义规则。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ol14ConditionalFormatting2_VF102636788取消选中其复选框可停止规则运行，但不能删除规则。107567114767"/>
          <p:cNvSpPr txBox="1"/>
          <p:nvPr>
            <p:custDataLst>
              <p:tags r:id="rId17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取消选中其复选框可停止 规则运行，但不能删除规则。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ol14ConditionalFormatting2_VF102636788这就是使用条件格式的一些方法。114867118933"/>
          <p:cNvSpPr txBox="1"/>
          <p:nvPr>
            <p:custDataLst>
              <p:tags r:id="rId18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这就是使用条件格式的一些方法。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ol14ConditionalFormatting2_VF102636788本课程结尾的课程摘要卡119033121500"/>
          <p:cNvSpPr txBox="1"/>
          <p:nvPr>
            <p:custDataLst>
              <p:tags r:id="rId19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本课程结尾的课程摘要卡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ol14ConditionalFormatting2_VF102636788提供关于条件格式和Outlook可用规则的详细信息链接。121600129500"/>
          <p:cNvSpPr txBox="1"/>
          <p:nvPr>
            <p:custDataLst>
              <p:tags r:id="rId20"/>
            </p:custDataLst>
          </p:nvPr>
        </p:nvSpPr>
        <p:spPr>
          <a:xfrm>
            <a:off x="1524000" y="5172889"/>
            <a:ext cx="5943600" cy="276999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Calibri"/>
              </a:rPr>
              <a:t>提供关于条件格式和 </a:t>
            </a:r>
            <a:r>
              <a:rPr lang="en-US" altLang="zh-CN" smtClean="0">
                <a:solidFill>
                  <a:srgbClr val="FFFFFF"/>
                </a:solidFill>
                <a:latin typeface="Calibri"/>
              </a:rPr>
              <a:t>Outlook </a:t>
            </a:r>
            <a:r>
              <a:rPr lang="zh-CN" altLang="en-US" smtClean="0">
                <a:solidFill>
                  <a:srgbClr val="FFFFFF"/>
                </a:solidFill>
                <a:latin typeface="Calibri"/>
              </a:rPr>
              <a:t>可用规则的详细信息链接。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  <p:transition/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若要为日历项目使用条件格式，请确保在“日历”视图中，1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若要为日历项目使用条件格式，请确保在“日历”视图中，1967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若要为日历项目使用条件格式，请确保在“日历”视图中，82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若要为日历项目使用条件格式，请确保在“日历”视图中，823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转至“视图”选项卡，单击“视图设置”，然后单击“条件格式”。83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转至“视图”选项卡，单击“视图设置”，然后单击“条件格式”。833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转至“视图”选项卡，单击“视图设置”，然后单击“条件格式”。15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转至“视图”选项卡，单击“视图设置”，然后单击“条件格式”。15767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单击“添加”，此规则称为“允礼的会议”。15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单击“添加”，此规则称为“允礼的会议”。1586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单击“添加”，此规则称为“允礼的会议”。229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单击“添加”，此规则称为“允礼的会议”。2296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设为红色，因为允礼是我的上司，我为此条件输入了他的名字。23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设为红色，因为允礼是我的上司，我为此条件输入了他的名字。2306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设为红色，因为允礼是我的上司，我为此条件输入了他的名字。337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设为红色，因为允礼是我的上司，我为此条件输入了他的名字。3370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关闭所有打开的对话框，完成更改。338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关闭所有打开的对话框，完成更改。3380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关闭所有打开的对话框，完成更改。42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关闭所有打开的对话框，完成更改。4263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依照同样的流程，将条件格式用于任务。42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依照同样的流程，将条件格式用于任务。42733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依照同样的流程，将条件格式用于任务。480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依照同样的流程，将条件格式用于任务。4800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当打开“条件格式”对话框时，48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当打开“条件格式”对话框时，4810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当打开“条件格式”对话框时，51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当打开“条件格式”对话框时，5146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可看到Outlook有一套预定义规则，51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可看到Outlook有一套预定义规则，5156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可看到Outlook有一套预定义规则，574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可看到Outlook有一套预定义规则，5743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本练习中，我添加了名为“优先级”的规则，加粗、红色文本。575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本练习中，我添加了名为“优先级”的规则，加粗、红色文本。5753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本练习中，我添加了名为“优先级”的规则，加粗、红色文本。70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本练习中，我添加了名为“优先级”的规则，加粗、红色文本。70633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对于条件，转至“时间”列表，选择“到期”和“下周”。707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对于条件，转至“时间”列表，选择“到期”和“下周”。7073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对于条件，转至“时间”列表，选择“到期”和“下周”。800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对于条件，转至“时间”列表，选择“到期”和“下周”。80067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这样将提醒我任何下周前到期的任务。80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这样将提醒我任何下周前到期的任务。80167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这样将提醒我任何下周前到期的任务。87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这样将提醒我任何下周前到期的任务。87933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如果要停止使用规则但仍保留，只需取消选中该规则旁的复选框。88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如果要停止使用规则但仍保留，只需取消选中该规则旁的复选框。88033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如果要停止使用规则但仍保留，只需取消选中该规则旁的复选框。944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如果要停止使用规则但仍保留，只需取消选中该规则旁的复选框。94400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如果创建了此规则，也可选择该规则并单击“删除”，但记住不可撤销删除。94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如果创建了此规则，也可选择该规则并单击“删除”，但记住不可撤销删除。94500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如果创建了此规则，也可选择该规则并单击“删除”，但记住不可撤销删除。1022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如果创建了此规则，也可选择该规则并单击“删除”，但记住不可撤销删除。102267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通过课程还可知道Outlook拥有一套预定义规则。1023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通过课程还可知道Outlook拥有一套预定义规则。10236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通过课程还可知道Outlook拥有一套预定义规则。1074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通过课程还可知道Outlook拥有一套预定义规则。10746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取消选中其复选框可停止规则运行，但不能删除规则。1075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取消选中其复选框可停止规则运行，但不能删除规则。10756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取消选中其复选框可停止规则运行，但不能删除规则。1147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取消选中其复选框可停止规则运行，但不能删除规则。11476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这就是使用条件格式的一些方法。1148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这就是使用条件格式的一些方法。11486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这就是使用条件格式的一些方法。1189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这就是使用条件格式的一些方法。11893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本课程结尾的课程摘要卡119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本课程结尾的课程摘要卡11903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本课程结尾的课程摘要卡121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本课程结尾的课程摘要卡12150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提供关于条件格式和Outlook可用规则的详细信息链接。1216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ntr" presetSubtype="0" fill="hold" grpId="0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提供关于条件格式和Outlook可用规则的详细信息链接。121600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5" bmkName="ol14ConditionalFormatting2_VF102636788提供关于条件格式和Outlook可用规则的详细信息链接。1295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click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ol14ConditionalFormatting2_VF102636788提供关于条件格式和Outlook可用规则的详细信息链接。129500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课程摘要卡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75000"/>
              </a:spcAft>
              <a:buClr>
                <a:srgbClr val="F79646"/>
              </a:buClr>
            </a:pP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有关此课程中涉及的任务摘要，请查看</a:t>
            </a: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hlinkClick r:id="rId3"/>
              </a:rPr>
              <a:t>课程摘要卡</a:t>
            </a:r>
            <a:r>
              <a:rPr lang="zh-CN" altLang="en-US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使用条件格式管理您的邮件及更多内容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40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使用此模板</a:t>
            </a:r>
            <a:endParaRPr lang="en-US" sz="440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6083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zh-CN" altLang="en-US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请查看备注窗格或完整备注页面（“视图”选项卡的“备注页”），了解有关此模板的详细帮助。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PRESENTATIONFILE" val="C:\Users\jatupornp\AppData\Local\Temp\tmp5AB2.tmp"/>
  <p:tag name="TEMPMEDIAFILENAME" val="C:\Users\jatupornp\AppData\Local\Temp\tmp5B8F_ol14ConditionalFormatting1_VF102636785.wmv"/>
  <p:tag name="MEDIACAPTIONSHIDDEN" val="False"/>
  <p:tag name="CUSTOMXMLPARTID" val="{E6B7E804-D42A-4E47-AAB3-190FB3CBB36E}"/>
  <p:tag name="CAPTIONID" val="9c301cff-2667-4fed-b737-faf0b7c46100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47dccbd7-df23-4046-a6fc-42dd0aeb39e3"/>
  <p:tag name="CAPTIONITEMSYSNAME" val="ol14ConditionalFormatting1_VF102636785然后单击需要使用新规则的文件夹。5416757933"/>
  <p:tag name="BOOKMARKENTRYNAME" val="ol14ConditionalFormatting1_VF102636785然后单击需要使用新规则的文件夹。54167"/>
  <p:tag name="BOOKMARKEXITNAME" val="ol14ConditionalFormatting1_VF102636785然后单击需要使用新规则的文件夹。57933"/>
  <p:tag name="CAPTIONDISPLAYAREA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a3728195-cb5c-4ced-949a-e020d091d736"/>
  <p:tag name="CAPTIONITEMSYSNAME" val="ol14ConditionalFormatting1_VF102636785转至“视图”选项卡，单击“视图设置”，然后单击“条件格式”。5803366833"/>
  <p:tag name="BOOKMARKENTRYNAME" val="ol14ConditionalFormatting1_VF102636785转至“视图”选项卡，单击“视图设置”，然后单击“条件格式”。58033"/>
  <p:tag name="BOOKMARKEXITNAME" val="ol14ConditionalFormatting1_VF102636785转至“视图”选项卡，单击“视图设置”，然后单击“条件格式”。66833"/>
  <p:tag name="CAPTIONDISPLAYAREA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7898aebb-b5c6-48b8-9f44-bbf34c7fea41"/>
  <p:tag name="CAPTIONITEMSYSNAME" val="ol14ConditionalFormatting1_VF102636785可看到Outlook已使用了几项条件格式规则，6693371200"/>
  <p:tag name="BOOKMARKENTRYNAME" val="ol14ConditionalFormatting1_VF102636785可看到Outlook已使用了几项条件格式规则，66933"/>
  <p:tag name="BOOKMARKEXITNAME" val="ol14ConditionalFormatting1_VF102636785可看到Outlook已使用了几项条件格式规则，71200"/>
  <p:tag name="CAPTIONDISPLAYAREA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da42c622-1578-419a-b9ec-df24906a1f8c"/>
  <p:tag name="CAPTIONITEMSYSNAME" val="ol14ConditionalFormatting1_VF102636785例如，未读邮件为粗体，过期邮件为红色。7130076733"/>
  <p:tag name="BOOKMARKENTRYNAME" val="ol14ConditionalFormatting1_VF102636785例如，未读邮件为粗体，过期邮件为红色。71300"/>
  <p:tag name="BOOKMARKEXITNAME" val="ol14ConditionalFormatting1_VF102636785例如，未读邮件为粗体，过期邮件为红色。76733"/>
  <p:tag name="CAPTIONDISPLAYAREA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fce18432-712a-4936-943a-a24057c7bb65"/>
  <p:tag name="CAPTIONITEMSYSNAME" val="ol14ConditionalFormatting1_VF102636785若要创建新规则，单击“添加”，输入规则名称，即“发件人：王炫皓；主题：框架”，7683387033"/>
  <p:tag name="BOOKMARKENTRYNAME" val="ol14ConditionalFormatting1_VF102636785若要创建新规则，单击“添加”，输入规则名称，即“发件人：王炫皓；主题：框架”，76833"/>
  <p:tag name="BOOKMARKEXITNAME" val="ol14ConditionalFormatting1_VF102636785若要创建新规则，单击“添加”，输入规则名称，即“发件人：王炫皓；主题：框架”，87033"/>
  <p:tag name="CAPTIONDISPLAYAREA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b28d47f3-6004-41a9-8fae-8fe01df6bff4"/>
  <p:tag name="CAPTIONITEMSYSNAME" val="ol14ConditionalFormatting1_VF102636785然后设置格式。8713389467"/>
  <p:tag name="BOOKMARKENTRYNAME" val="ol14ConditionalFormatting1_VF102636785然后设置格式。87133"/>
  <p:tag name="BOOKMARKEXITNAME" val="ol14ConditionalFormatting1_VF102636785然后设置格式。89467"/>
  <p:tag name="CAPTIONDISPLAYAREA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1b7940b6-60ed-4d20-9065-94cf9deace04"/>
  <p:tag name="CAPTIONITEMSYSNAME" val="ol14ConditionalFormatting1_VF102636785单击“字体”，现在微软雅黑很好，但我在颜色列表单击“绿色”，并加粗。89567101733"/>
  <p:tag name="BOOKMARKENTRYNAME" val="ol14ConditionalFormatting1_VF102636785单击“字体”，现在微软雅黑很好，但我在颜色列表单击“绿色”，并加粗。89567"/>
  <p:tag name="BOOKMARKEXITNAME" val="ol14ConditionalFormatting1_VF102636785单击“字体”，现在微软雅黑很好，但我在颜色列表单击“绿色”，并加粗。101733"/>
  <p:tag name="CAPTIONDISPLAYAREA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8d8ee790-6c32-46e8-bbc1-8fd9e9a655ed"/>
  <p:tag name="CAPTIONITEMSYSNAME" val="ol14ConditionalFormatting1_VF102636785注意，需要时也可更改字体大小。101833105367"/>
  <p:tag name="BOOKMARKENTRYNAME" val="ol14ConditionalFormatting1_VF102636785注意，需要时也可更改字体大小。101833"/>
  <p:tag name="BOOKMARKEXITNAME" val="ol14ConditionalFormatting1_VF102636785注意，需要时也可更改字体大小。105367"/>
  <p:tag name="CAPTIONDISPLAYAREA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c3407be2-0b79-4df4-8bfc-e459de65e5fc"/>
  <p:tag name="CAPTIONITEMSYSNAME" val="ol14ConditionalFormatting1_VF102636785单击“确定”，然后单击“条件”并创建规则。105467111533"/>
  <p:tag name="BOOKMARKENTRYNAME" val="ol14ConditionalFormatting1_VF102636785单击“确定”，然后单击“条件”并创建规则。105467"/>
  <p:tag name="BOOKMARKEXITNAME" val="ol14ConditionalFormatting1_VF102636785单击“确定”，然后单击“条件”并创建规则。111533"/>
  <p:tag name="CAPTIONDISPLAYAREA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b706a8e7-ce2b-468c-8be0-6216b103906e"/>
  <p:tag name="CAPTIONITEMSYSNAME" val="ol14ConditionalFormatting1_VF102636785在此示例中，输入“碳纤维”和&quot;Mukilteo&quot;，因为这是此项目的代码名称，111633119867"/>
  <p:tag name="BOOKMARKENTRYNAME" val="ol14ConditionalFormatting1_VF102636785在此示例中，输入“碳纤维”和&quot;Mukilteo&quot;，因为这是此项目的代码名称，111633"/>
  <p:tag name="BOOKMARKEXITNAME" val="ol14ConditionalFormatting1_VF102636785在此示例中，输入“碳纤维”和&quot;Mukilteo&quot;，因为这是此项目的代码名称，119867"/>
  <p:tag name="CAPTIONDISPLAYAREA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edb58bef-1732-4832-89c6-21f7cd2b48ff"/>
  <p:tag name="CAPTIONITEMSYSNAME" val="ol14ConditionalFormatting1_VF102636785使用条件格式，快速便捷地管理Outlook201010009667"/>
  <p:tag name="BOOKMARKENTRYNAME" val="ol14ConditionalFormatting1_VF102636785使用条件格式，快速便捷地管理Outlook20101000"/>
  <p:tag name="BOOKMARKEXITNAME" val="ol14ConditionalFormatting1_VF102636785使用条件格式，快速便捷地管理Outlook20109667"/>
  <p:tag name="CAPTIONDISPLAYAREA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1d4b4e46-7837-46e4-b72d-b93b69d23517"/>
  <p:tag name="CAPTIONITEMSYSNAME" val="ol14ConditionalFormatting1_VF102636785以逗号分隔术语，因为我希望规则查找碳纤维或mukilteo。119967128600"/>
  <p:tag name="BOOKMARKENTRYNAME" val="ol14ConditionalFormatting1_VF102636785以逗号分隔术语，因为我希望规则查找碳纤维或mukilteo。119967"/>
  <p:tag name="BOOKMARKEXITNAME" val="ol14ConditionalFormatting1_VF102636785以逗号分隔术语，因为我希望规则查找碳纤维或mukilteo。128600"/>
  <p:tag name="CAPTIONDISPLAYAREA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3136c0d6-c7e0-4300-ab62-db85ed6e1c9b"/>
  <p:tag name="CAPTIONITEMSYSNAME" val="ol14ConditionalFormatting1_VF102636785如果不用逗号，规则将只查找包含碳纤维和mukilteo128700136233"/>
  <p:tag name="BOOKMARKENTRYNAME" val="ol14ConditionalFormatting1_VF102636785如果不用逗号，规则将只查找包含碳纤维和mukilteo128700"/>
  <p:tag name="BOOKMARKEXITNAME" val="ol14ConditionalFormatting1_VF102636785如果不用逗号，规则将只查找包含碳纤维和mukilteo136233"/>
  <p:tag name="CAPTIONDISPLAYAREA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23c73404-1e5c-4e6b-8078-df0733251e86"/>
  <p:tag name="CAPTIONITEMSYSNAME" val="ol14ConditionalFormatting1_VF102636785本课程结尾的课程摘要卡将讨论And和136333142333"/>
  <p:tag name="BOOKMARKENTRYNAME" val="ol14ConditionalFormatting1_VF102636785本课程结尾的课程摘要卡将讨论And和136333"/>
  <p:tag name="BOOKMARKEXITNAME" val="ol14ConditionalFormatting1_VF102636785本课程结尾的课程摘要卡将讨论And和142333"/>
  <p:tag name="CAPTIONDISPLAYAREA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5d0f94d3-e117-45db-a908-ba31e121332a"/>
  <p:tag name="CAPTIONITEMSYSNAME" val="ol14ConditionalFormatting1_VF102636785现在，转至“位置”列表，选择“主题字段及邮件正文”。142433148833"/>
  <p:tag name="BOOKMARKENTRYNAME" val="ol14ConditionalFormatting1_VF102636785现在，转至“位置”列表，选择“主题字段及邮件正文”。142433"/>
  <p:tag name="BOOKMARKEXITNAME" val="ol14ConditionalFormatting1_VF102636785现在，转至“位置”列表，选择“主题字段及邮件正文”。148833"/>
  <p:tag name="CAPTIONDISPLAYAREA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7da99702-da11-4ff4-b0b6-1c4d587b3d12"/>
  <p:tag name="CAPTIONITEMSYSNAME" val="ol14ConditionalFormatting1_VF102636785这样，如果邮件的主题字段中没有该术语，规则将查找邮件。148933154733"/>
  <p:tag name="BOOKMARKENTRYNAME" val="ol14ConditionalFormatting1_VF102636785这样，如果邮件的主题字段中没有该术语，规则将查找邮件。148933"/>
  <p:tag name="BOOKMARKEXITNAME" val="ol14ConditionalFormatting1_VF102636785这样，如果邮件的主题字段中没有该术语，规则将查找邮件。154733"/>
  <p:tag name="CAPTIONDISPLAYAREA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969c4052-136a-4ce2-9de5-2355a8455e19"/>
  <p:tag name="CAPTIONITEMSYSNAME" val="ol14ConditionalFormatting1_VF102636785然后在“发件人”字段中添加王炫皓的姓名，即完成规则。154833160633"/>
  <p:tag name="BOOKMARKENTRYNAME" val="ol14ConditionalFormatting1_VF102636785然后在“发件人”字段中添加王炫皓的姓名，即完成规则。154833"/>
  <p:tag name="BOOKMARKEXITNAME" val="ol14ConditionalFormatting1_VF102636785然后在“发件人”字段中添加王炫皓的姓名，即完成规则。160633"/>
  <p:tag name="CAPTIONDISPLAYAREA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a2a0aa0a-920c-4e82-a73c-e1e80af28b82"/>
  <p:tag name="CAPTIONITEMSYSNAME" val="ol14ConditionalFormatting1_VF102636785单击“确定”，关闭打开的对话框，160733163800"/>
  <p:tag name="BOOKMARKENTRYNAME" val="ol14ConditionalFormatting1_VF102636785单击“确定”，关闭打开的对话框，160733"/>
  <p:tag name="BOOKMARKEXITNAME" val="ol14ConditionalFormatting1_VF102636785单击“确定”，关闭打开的对话框，163800"/>
  <p:tag name="CAPTIONDISPLAYAREA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48af7a39-57d9-4d3e-b38f-7b63fd424297"/>
  <p:tag name="CAPTIONITEMSYSNAME" val="ol14ConditionalFormatting1_VF102636785规则立即开始运行。任何来自王炫皓、带有指定术语的邮件都可轻松找到。163900174700"/>
  <p:tag name="BOOKMARKENTRYNAME" val="ol14ConditionalFormatting1_VF102636785规则立即开始运行。任何来自王炫皓、带有指定术语的邮件都可轻松找到。163900"/>
  <p:tag name="BOOKMARKEXITNAME" val="ol14ConditionalFormatting1_VF102636785规则立即开始运行。任何来自王炫皓、带有指定术语的邮件都可轻松找到。174700"/>
  <p:tag name="CAPTIONDISPLAYAREA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5a82c809-580f-45f2-8b50-32084d159f4f"/>
  <p:tag name="CAPTIONITEMSYSNAME" val="ol14ConditionalFormatting1_VF102636785更改规则。要求来自王炫皓的邮件在阅读后更改颜色。174800182567"/>
  <p:tag name="BOOKMARKENTRYNAME" val="ol14ConditionalFormatting1_VF102636785更改规则。要求来自王炫皓的邮件在阅读后更改颜色。174800"/>
  <p:tag name="BOOKMARKEXITNAME" val="ol14ConditionalFormatting1_VF102636785更改规则。要求来自王炫皓的邮件在阅读后更改颜色。182567"/>
  <p:tag name="CAPTIONDISPLAYAREA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1857902b-8240-4f1e-b145-7d45e5ce8fe2"/>
  <p:tag name="CAPTIONITEMSYSNAME" val="ol14ConditionalFormatting1_VF102636785选择规则，单击“条件”，单击“其他选择”，182667190533"/>
  <p:tag name="BOOKMARKENTRYNAME" val="ol14ConditionalFormatting1_VF102636785选择规则，单击“条件”，单击“其他选择”，182667"/>
  <p:tag name="BOOKMARKEXITNAME" val="ol14ConditionalFormatting1_VF102636785选择规则，单击“条件”，单击“其他选择”，190533"/>
  <p:tag name="CAPTIONDISPLAYAREA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04222c10-689a-40bd-8f81-d4aec7f00d70"/>
  <p:tag name="CAPTIONITEMSYSNAME" val="ol14ConditionalFormatting1_VF102636785虽然听起来像行家术语，但条件格式只是简单的规则，当邮件满足指定的条件时，976716600"/>
  <p:tag name="BOOKMARKENTRYNAME" val="ol14ConditionalFormatting1_VF102636785虽然听起来像行家术语，但条件格式只是简单的规则，当邮件满足指定的条件时，9767"/>
  <p:tag name="BOOKMARKEXITNAME" val="ol14ConditionalFormatting1_VF102636785虽然听起来像行家术语，但条件格式只是简单的规则，当邮件满足指定的条件时，16600"/>
  <p:tag name="CAPTIONDISPLAYAREA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0a63a872-3d31-4282-8ab5-9f2d20a9adfc"/>
  <p:tag name="CAPTIONITEMSYSNAME" val="ol14ConditionalFormatting1_VF102636785然后选择“仅当项目是”，确保“未读”出现在列表中。190633197500"/>
  <p:tag name="BOOKMARKENTRYNAME" val="ol14ConditionalFormatting1_VF102636785然后选择“仅当项目是”，确保“未读”出现在列表中。190633"/>
  <p:tag name="BOOKMARKEXITNAME" val="ol14ConditionalFormatting1_VF102636785然后选择“仅当项目是”，确保“未读”出现在列表中。197500"/>
  <p:tag name="CAPTIONDISPLAYAREA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eb51c3ce-3c86-49a2-8a89-9017833f7aa5"/>
  <p:tag name="CAPTIONITEMSYSNAME" val="ol14ConditionalFormatting1_VF102636785这样邮件是绿色的，直至打开邮件，或在“阅读”窗格中查看邮件。197600205933"/>
  <p:tag name="BOOKMARKENTRYNAME" val="ol14ConditionalFormatting1_VF102636785这样邮件是绿色的，直至打开邮件，或在“阅读”窗格中查看邮件。197600"/>
  <p:tag name="BOOKMARKEXITNAME" val="ol14ConditionalFormatting1_VF102636785这样邮件是绿色的，直至打开邮件，或在“阅读”窗格中查看邮件。205933"/>
  <p:tag name="CAPTIONDISPLAYAREA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0d1fc286-2c65-4338-87fe-74c169b849ee"/>
  <p:tag name="CAPTIONITEMSYSNAME" val="ol14ConditionalFormatting1_VF102636785接下来，将说明如何将条件格式用于日历206033209933"/>
  <p:tag name="BOOKMARKENTRYNAME" val="ol14ConditionalFormatting1_VF102636785接下来，将说明如何将条件格式用于日历206033"/>
  <p:tag name="BOOKMARKEXITNAME" val="ol14ConditionalFormatting1_VF102636785接下来，将说明如何将条件格式用于日历209933"/>
  <p:tag name="CAPTIONDISPLAYAREA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33cb8950-0d3c-4960-8415-bb65cb62f0cc"/>
  <p:tag name="CAPTIONITEMSYSNAME" val="ol14ConditionalFormatting1_VF102636785和任务列表，并说明如何停止运行格式。210033215500"/>
  <p:tag name="BOOKMARKENTRYNAME" val="ol14ConditionalFormatting1_VF102636785和任务列表，并说明如何停止运行格式。210033"/>
  <p:tag name="BOOKMARKEXITNAME" val="ol14ConditionalFormatting1_VF102636785和任务列表，并说明如何停止运行格式。215500"/>
  <p:tag name="CAPTIONDISPLAYAREA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PRESENTATIONFILE" val="C:\Users\jatupornp\AppData\Local\Temp\tmp1ED8.tmp"/>
  <p:tag name="TEMPMEDIAFILENAME" val="C:\Users\jatupornp\AppData\Local\Temp\tmp211B_ol14ConditionalFormatting2_VF102636788.wmv"/>
  <p:tag name="MEDIACAPTIONSHIDDEN" val="False"/>
  <p:tag name="CUSTOMXMLPARTID" val="{D40A2AE7-EB0D-4E1E-B10C-2F65DB93EF63}"/>
  <p:tag name="CAPTIONID" val="533e75a8-9898-47a7-ae19-8f3011c65a00"/>
  <p:tag name="MEDIACAPTIONCOUNT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33e75a8-9898-47a7-ae19-8f3011c65a00"/>
  <p:tag name="CAPTIONINTERNALID" val="5f83227a-5b69-4c5b-9b47-629bed1a10f3"/>
  <p:tag name="CAPTIONITEMSYSNAME" val="ol14ConditionalFormatting2_VF102636788若要为日历项目使用条件格式，请确保在“日历”视图中，19678233"/>
  <p:tag name="BOOKMARKENTRYNAME" val="ol14ConditionalFormatting2_VF102636788若要为日历项目使用条件格式，请确保在“日历”视图中，1967"/>
  <p:tag name="BOOKMARKEXITNAME" val="ol14ConditionalFormatting2_VF102636788若要为日历项目使用条件格式，请确保在“日历”视图中，8233"/>
  <p:tag name="CAPTIONDISPLAYAREA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33e75a8-9898-47a7-ae19-8f3011c65a00"/>
  <p:tag name="CAPTIONINTERNALID" val="51ea6e4f-8132-4bca-8a2e-b651ec02a767"/>
  <p:tag name="CAPTIONITEMSYSNAME" val="ol14ConditionalFormatting2_VF102636788转至“视图”选项卡，单击“视图设置”，然后单击“条件格式”。833315767"/>
  <p:tag name="BOOKMARKENTRYNAME" val="ol14ConditionalFormatting2_VF102636788转至“视图”选项卡，单击“视图设置”，然后单击“条件格式”。8333"/>
  <p:tag name="BOOKMARKEXITNAME" val="ol14ConditionalFormatting2_VF102636788转至“视图”选项卡，单击“视图设置”，然后单击“条件格式”。15767"/>
  <p:tag name="CAPTIONDISPLAYAREA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33e75a8-9898-47a7-ae19-8f3011c65a00"/>
  <p:tag name="CAPTIONINTERNALID" val="11026f04-cfe4-41b1-a7a5-c39681e293e5"/>
  <p:tag name="CAPTIONITEMSYSNAME" val="ol14ConditionalFormatting2_VF102636788单击“添加”，此规则称为“允礼的会议”。1586722967"/>
  <p:tag name="BOOKMARKENTRYNAME" val="ol14ConditionalFormatting2_VF102636788单击“添加”，此规则称为“允礼的会议”。15867"/>
  <p:tag name="BOOKMARKEXITNAME" val="ol14ConditionalFormatting2_VF102636788单击“添加”，此规则称为“允礼的会议”。22967"/>
  <p:tag name="CAPTIONDISPLAYAREA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33e75a8-9898-47a7-ae19-8f3011c65a00"/>
  <p:tag name="CAPTIONINTERNALID" val="b61c55b1-034e-4c73-a02c-7522a4605267"/>
  <p:tag name="CAPTIONITEMSYSNAME" val="ol14ConditionalFormatting2_VF102636788设为红色，因为允礼是我的上司，我为此条件输入了他的名字。2306733700"/>
  <p:tag name="BOOKMARKENTRYNAME" val="ol14ConditionalFormatting2_VF102636788设为红色，因为允礼是我的上司，我为此条件输入了他的名字。23067"/>
  <p:tag name="BOOKMARKEXITNAME" val="ol14ConditionalFormatting2_VF102636788设为红色，因为允礼是我的上司，我为此条件输入了他的名字。33700"/>
  <p:tag name="CAPTIONDISPLAYAREA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33e75a8-9898-47a7-ae19-8f3011c65a00"/>
  <p:tag name="CAPTIONINTERNALID" val="3fa74e01-19be-4637-87a0-a02a51cb3cf2"/>
  <p:tag name="CAPTIONITEMSYSNAME" val="ol14ConditionalFormatting2_VF102636788关闭所有打开的对话框，完成更改。3380042633"/>
  <p:tag name="BOOKMARKENTRYNAME" val="ol14ConditionalFormatting2_VF102636788关闭所有打开的对话框，完成更改。33800"/>
  <p:tag name="BOOKMARKEXITNAME" val="ol14ConditionalFormatting2_VF102636788关闭所有打开的对话框，完成更改。42633"/>
  <p:tag name="CAPTIONDISPLAYAREA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74bedb99-d521-4804-89b1-a2b80a1c14be"/>
  <p:tag name="CAPTIONITEMSYSNAME" val="ol14ConditionalFormatting1_VF102636785可更改字体、字体大小或传入邮件的颜色。1670022433"/>
  <p:tag name="BOOKMARKENTRYNAME" val="ol14ConditionalFormatting1_VF102636785可更改字体、字体大小或传入邮件的颜色。16700"/>
  <p:tag name="BOOKMARKEXITNAME" val="ol14ConditionalFormatting1_VF102636785可更改字体、字体大小或传入邮件的颜色。22433"/>
  <p:tag name="CAPTIONDISPLAYAREA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33e75a8-9898-47a7-ae19-8f3011c65a00"/>
  <p:tag name="CAPTIONINTERNALID" val="a143399c-1bb6-474e-9da4-409b0dfebb9c"/>
  <p:tag name="CAPTIONITEMSYSNAME" val="ol14ConditionalFormatting2_VF102636788依照同样的流程，将条件格式用于任务。4273348000"/>
  <p:tag name="BOOKMARKENTRYNAME" val="ol14ConditionalFormatting2_VF102636788依照同样的流程，将条件格式用于任务。42733"/>
  <p:tag name="BOOKMARKEXITNAME" val="ol14ConditionalFormatting2_VF102636788依照同样的流程，将条件格式用于任务。48000"/>
  <p:tag name="CAPTIONDISPLAYAREA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33e75a8-9898-47a7-ae19-8f3011c65a00"/>
  <p:tag name="CAPTIONINTERNALID" val="23eaca08-78cd-4869-a26d-550f18229bba"/>
  <p:tag name="CAPTIONITEMSYSNAME" val="ol14ConditionalFormatting2_VF102636788当打开“条件格式”对话框时，4810051467"/>
  <p:tag name="BOOKMARKENTRYNAME" val="ol14ConditionalFormatting2_VF102636788当打开“条件格式”对话框时，48100"/>
  <p:tag name="BOOKMARKEXITNAME" val="ol14ConditionalFormatting2_VF102636788当打开“条件格式”对话框时，51467"/>
  <p:tag name="CAPTIONDISPLAYAREA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33e75a8-9898-47a7-ae19-8f3011c65a00"/>
  <p:tag name="CAPTIONINTERNALID" val="28418baf-591b-4284-b9f2-86d95f831e80"/>
  <p:tag name="CAPTIONITEMSYSNAME" val="ol14ConditionalFormatting2_VF102636788可看到Outlook有一套预定义规则，5156757433"/>
  <p:tag name="BOOKMARKENTRYNAME" val="ol14ConditionalFormatting2_VF102636788可看到Outlook有一套预定义规则，51567"/>
  <p:tag name="BOOKMARKEXITNAME" val="ol14ConditionalFormatting2_VF102636788可看到Outlook有一套预定义规则，57433"/>
  <p:tag name="CAPTIONDISPLAYAREA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33e75a8-9898-47a7-ae19-8f3011c65a00"/>
  <p:tag name="CAPTIONINTERNALID" val="a88dd8ee-c0e8-4d47-8e43-bd780135c16b"/>
  <p:tag name="CAPTIONITEMSYSNAME" val="ol14ConditionalFormatting2_VF102636788本练习中，我添加了名为“优先级”的规则，加粗、红色文本。5753370633"/>
  <p:tag name="BOOKMARKENTRYNAME" val="ol14ConditionalFormatting2_VF102636788本练习中，我添加了名为“优先级”的规则，加粗、红色文本。57533"/>
  <p:tag name="BOOKMARKEXITNAME" val="ol14ConditionalFormatting2_VF102636788本练习中，我添加了名为“优先级”的规则，加粗、红色文本。70633"/>
  <p:tag name="CAPTIONDISPLAYAREA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33e75a8-9898-47a7-ae19-8f3011c65a00"/>
  <p:tag name="CAPTIONINTERNALID" val="c25aa3c8-2615-4d06-8a64-39ff10281933"/>
  <p:tag name="CAPTIONITEMSYSNAME" val="ol14ConditionalFormatting2_VF102636788对于条件，转至“时间”列表，选择“到期”和“下周”。7073380067"/>
  <p:tag name="BOOKMARKENTRYNAME" val="ol14ConditionalFormatting2_VF102636788对于条件，转至“时间”列表，选择“到期”和“下周”。70733"/>
  <p:tag name="BOOKMARKEXITNAME" val="ol14ConditionalFormatting2_VF102636788对于条件，转至“时间”列表，选择“到期”和“下周”。80067"/>
  <p:tag name="CAPTIONDISPLAYAREA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33e75a8-9898-47a7-ae19-8f3011c65a00"/>
  <p:tag name="CAPTIONINTERNALID" val="e4981b5a-bd39-4f46-82ab-428b6850e54c"/>
  <p:tag name="CAPTIONITEMSYSNAME" val="ol14ConditionalFormatting2_VF102636788这样将提醒我任何下周前到期的任务。8016787933"/>
  <p:tag name="BOOKMARKENTRYNAME" val="ol14ConditionalFormatting2_VF102636788这样将提醒我任何下周前到期的任务。80167"/>
  <p:tag name="BOOKMARKEXITNAME" val="ol14ConditionalFormatting2_VF102636788这样将提醒我任何下周前到期的任务。87933"/>
  <p:tag name="CAPTIONDISPLAYAREA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33e75a8-9898-47a7-ae19-8f3011c65a00"/>
  <p:tag name="CAPTIONINTERNALID" val="a889ef55-0baa-4138-b4e4-09a28cdbb130"/>
  <p:tag name="CAPTIONITEMSYSNAME" val="ol14ConditionalFormatting2_VF102636788如果要停止使用规则但仍保留，只需取消选中该规则旁的复选框。8803394400"/>
  <p:tag name="BOOKMARKENTRYNAME" val="ol14ConditionalFormatting2_VF102636788如果要停止使用规则但仍保留，只需取消选中该规则旁的复选框。88033"/>
  <p:tag name="BOOKMARKEXITNAME" val="ol14ConditionalFormatting2_VF102636788如果要停止使用规则但仍保留，只需取消选中该规则旁的复选框。94400"/>
  <p:tag name="CAPTIONDISPLAYAREA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33e75a8-9898-47a7-ae19-8f3011c65a00"/>
  <p:tag name="CAPTIONINTERNALID" val="4d75a893-43f3-455d-9e2b-4fd5ccff954b"/>
  <p:tag name="CAPTIONITEMSYSNAME" val="ol14ConditionalFormatting2_VF102636788如果创建了此规则，也可选择该规则并单击“删除”，但记住不可撤销删除。94500102267"/>
  <p:tag name="BOOKMARKENTRYNAME" val="ol14ConditionalFormatting2_VF102636788如果创建了此规则，也可选择该规则并单击“删除”，但记住不可撤销删除。94500"/>
  <p:tag name="BOOKMARKEXITNAME" val="ol14ConditionalFormatting2_VF102636788如果创建了此规则，也可选择该规则并单击“删除”，但记住不可撤销删除。102267"/>
  <p:tag name="CAPTIONDISPLAYAREA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33e75a8-9898-47a7-ae19-8f3011c65a00"/>
  <p:tag name="CAPTIONINTERNALID" val="6fcc4637-fe78-4924-940e-96d32910d8ca"/>
  <p:tag name="CAPTIONITEMSYSNAME" val="ol14ConditionalFormatting2_VF102636788通过课程还可知道Outlook拥有一套预定义规则。102367107467"/>
  <p:tag name="BOOKMARKENTRYNAME" val="ol14ConditionalFormatting2_VF102636788通过课程还可知道Outlook拥有一套预定义规则。102367"/>
  <p:tag name="BOOKMARKEXITNAME" val="ol14ConditionalFormatting2_VF102636788通过课程还可知道Outlook拥有一套预定义规则。107467"/>
  <p:tag name="CAPTIONDISPLAYAREA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33e75a8-9898-47a7-ae19-8f3011c65a00"/>
  <p:tag name="CAPTIONINTERNALID" val="ec5e7a6b-66e8-4864-8ca4-9c63f9f204be"/>
  <p:tag name="CAPTIONITEMSYSNAME" val="ol14ConditionalFormatting2_VF102636788取消选中其复选框可停止规则运行，但不能删除规则。107567114767"/>
  <p:tag name="BOOKMARKENTRYNAME" val="ol14ConditionalFormatting2_VF102636788取消选中其复选框可停止规则运行，但不能删除规则。107567"/>
  <p:tag name="BOOKMARKEXITNAME" val="ol14ConditionalFormatting2_VF102636788取消选中其复选框可停止规则运行，但不能删除规则。114767"/>
  <p:tag name="CAPTIONDISPLAYAREA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3f9961ec-c550-420a-898c-6d71bf254a89"/>
  <p:tag name="CAPTIONITEMSYSNAME" val="ol14ConditionalFormatting1_VF102636785例如，有关重要项目的邮件以绿色显示，经理召开的会议以红色显示。2253333133"/>
  <p:tag name="BOOKMARKENTRYNAME" val="ol14ConditionalFormatting1_VF102636785例如，有关重要项目的邮件以绿色显示，经理召开的会议以红色显示。22533"/>
  <p:tag name="BOOKMARKEXITNAME" val="ol14ConditionalFormatting1_VF102636785例如，有关重要项目的邮件以绿色显示，经理召开的会议以红色显示。33133"/>
  <p:tag name="CAPTIONDISPLAYAREA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33e75a8-9898-47a7-ae19-8f3011c65a00"/>
  <p:tag name="CAPTIONINTERNALID" val="a3a681cb-b18e-4848-9b01-05c181df558e"/>
  <p:tag name="CAPTIONITEMSYSNAME" val="ol14ConditionalFormatting2_VF102636788这就是使用条件格式的一些方法。114867118933"/>
  <p:tag name="BOOKMARKENTRYNAME" val="ol14ConditionalFormatting2_VF102636788这就是使用条件格式的一些方法。114867"/>
  <p:tag name="BOOKMARKEXITNAME" val="ol14ConditionalFormatting2_VF102636788这就是使用条件格式的一些方法。118933"/>
  <p:tag name="CAPTIONDISPLAYAREA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33e75a8-9898-47a7-ae19-8f3011c65a00"/>
  <p:tag name="CAPTIONINTERNALID" val="22ac379b-f59d-41d2-ab86-8df44cac0af2"/>
  <p:tag name="CAPTIONITEMSYSNAME" val="ol14ConditionalFormatting2_VF102636788本课程结尾的课程摘要卡119033121500"/>
  <p:tag name="BOOKMARKENTRYNAME" val="ol14ConditionalFormatting2_VF102636788本课程结尾的课程摘要卡119033"/>
  <p:tag name="BOOKMARKEXITNAME" val="ol14ConditionalFormatting2_VF102636788本课程结尾的课程摘要卡121500"/>
  <p:tag name="CAPTIONDISPLAYAREA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33e75a8-9898-47a7-ae19-8f3011c65a00"/>
  <p:tag name="CAPTIONINTERNALID" val="1bc4ffd5-9e67-4c1f-a674-f0e9d9ff096d"/>
  <p:tag name="CAPTIONITEMSYSNAME" val="ol14ConditionalFormatting2_VF102636788提供关于条件格式和Outlook可用规则的详细信息链接。121600129500"/>
  <p:tag name="BOOKMARKENTRYNAME" val="ol14ConditionalFormatting2_VF102636788提供关于条件格式和Outlook可用规则的详细信息链接。121600"/>
  <p:tag name="BOOKMARKEXITNAME" val="ol14ConditionalFormatting2_VF102636788提供关于条件格式和Outlook可用规则的详细信息链接。129500"/>
  <p:tag name="CAPTIONDISPLAYAREA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9228ab16-534e-454f-9f84-c8d80d8139a3"/>
  <p:tag name="CAPTIONITEMSYSNAME" val="ol14ConditionalFormatting1_VF102636785换言之，条件格式是追踪重要事件的方法。3323337933"/>
  <p:tag name="BOOKMARKENTRYNAME" val="ol14ConditionalFormatting1_VF102636785换言之，条件格式是追踪重要事件的方法。33233"/>
  <p:tag name="BOOKMARKEXITNAME" val="ol14ConditionalFormatting1_VF102636785换言之，条件格式是追踪重要事件的方法。37933"/>
  <p:tag name="CAPTIONDISPLAYAREA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0dfcd74a-79e1-4dc9-bec2-3ad2bb302522"/>
  <p:tag name="CAPTIONITEMSYSNAME" val="ol14ConditionalFormatting1_VF102636785本课程为您演示如何对邮件、日历项目和任务使用条件格式。3803344833"/>
  <p:tag name="BOOKMARKENTRYNAME" val="ol14ConditionalFormatting1_VF102636785本课程为您演示如何对邮件、日历项目和任务使用条件格式。38033"/>
  <p:tag name="BOOKMARKEXITNAME" val="ol14ConditionalFormatting1_VF102636785本课程为您演示如何对邮件、日历项目和任务使用条件格式。44833"/>
  <p:tag name="CAPTIONDISPLAYAREA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6bed3421-430f-437a-93e2-59ad0510b588"/>
  <p:tag name="CAPTIONITEMSYSNAME" val="ol14ConditionalFormatting1_VF102636785我们从邮件开始。4493349033"/>
  <p:tag name="BOOKMARKENTRYNAME" val="ol14ConditionalFormatting1_VF102636785我们从邮件开始。44933"/>
  <p:tag name="BOOKMARKEXITNAME" val="ol14ConditionalFormatting1_VF102636785我们从邮件开始。49033"/>
  <p:tag name="CAPTIONDISPLAYAREA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301cff-2667-4fed-b737-faf0b7c46100"/>
  <p:tag name="CAPTIONINTERNALID" val="4a5e530c-be51-4b9e-9a24-27058fcb3cc7"/>
  <p:tag name="CAPTIONITEMSYSNAME" val="ol14ConditionalFormatting1_VF102636785若要对邮件应用条件格式，请确保在“邮件”视图中。4913354067"/>
  <p:tag name="BOOKMARKENTRYNAME" val="ol14ConditionalFormatting1_VF102636785若要对邮件应用条件格式，请确保在“邮件”视图中。49133"/>
  <p:tag name="BOOKMARKEXITNAME" val="ol14ConditionalFormatting1_VF102636785若要对邮件应用条件格式，请确保在“邮件”视图中。54067"/>
  <p:tag name="CAPTIONDISPLAYAREA" val="False"/>
</p:tagLst>
</file>

<file path=ppt/theme/theme1.xml><?xml version="1.0" encoding="utf-8"?>
<a:theme xmlns:a="http://schemas.openxmlformats.org/drawingml/2006/main" name="Office2010_trainin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2010_trainin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��< ? x m l   v e r s i o n = " 1 . 0 "   e n c o d i n g = " u t f - 1 6 " ? > < C a p t i o n I t e m s L i s t   x m l n s : x s d = " h t t p : / / w w w . w 3 . o r g / 2 0 0 1 / X M L S c h e m a "   x m l n s : x s i = " h t t p : / / w w w . w 3 . o r g / 2 0 0 1 / X M L S c h e m a - i n s t a n c e " > < I d > 5 3 3 e 7 5 a 8 - 9 8 9 8 - 4 7 a 7 - a e 1 9 - 8 f 3 0 1 1 c 6 5 a 0 0 < / I d > < C a p t i o n I t e m s > < C a p t i o n I t e m > < I n t e r n a l I d > 5 f 8 3 2 2 7 a - 5 b 6 9 - 4 c 5 b - 9 b 4 7 - 6 2 9 b e d 1 a 1 0 f 3 < / I n t e r n a l I d > < N a m e > o l 1 4 C o n d i t i o n a l F o r m a t t i n g 2 _ V F 1 0 2 6 3 6 7 8 8 傁�:N�e�Sy��vO(uag�N<h_���nx�O(W �e�S Ɖ�V-N�1 9 6 7 8 2 3 3 < / N a m e > < T e x t > 傁�:N�e�Sy��vO(uag�N<h_�  ��nx�O(W �e�S Ɖ�V-N�< / T e x t > < B o o k M a r k E n t r y N a m e > o l 1 4 C o n d i t i o n a l F o r m a t t i n g 2 _ V F 1 0 2 6 3 6 7 8 8 傁�:N�e�Sy��vO(uag�N<h_���nx�O(W �e�S Ɖ�V-N�1 9 6 7 < / B o o k M a r k E n t r y N a m e > < B o o k M a r k E x i t N a m e > o l 1 4 C o n d i t i o n a l F o r m a t t i n g 2 _ V F 1 0 2 6 3 6 7 8 8 傁�:N�e�Sy��vO(uag�N<h_���nx�O(W �e�S Ɖ�V-N�8 2 3 3 < / B o o k M a r k E x i t N a m e > < B o o k M a r k E n t r y P o s i t i o n > 1 9 6 7 < / B o o k M a r k E n t r y P o s i t i o n > < B o o k M a r k E x i t P o s i t i o n > 8 2 3 3 < / B o o k M a r k E x i t P o s i t i o n > < / C a p t i o n I t e m > < C a p t i o n I t e m > < I n t e r n a l I d > 5 1 e a 6 e 4 f - 8 1 3 2 - 4 b c a - 8 a 2 e - b 6 5 1 e c 0 2 a 7 6 7 < / I n t e r n a l I d > < N a m e > o l 1 4 C o n d i t i o n a l F o r m a t t i n g 2 _ V F 1 0 2 6 3 6 7 8 8 l�� Ɖ�V 	�y�aS�US�Q Ɖ�V��n �6qTUS�Q ag�N<h_ 08 3 3 3 1 5 7 6 7 < / N a m e > < T e x t > l�� Ɖ�V 	�y�aS�US�Q   Ɖ�V��n �6qTUS�Q ag�N<h_ 0< / T e x t > < B o o k M a r k E n t r y N a m e > o l 1 4 C o n d i t i o n a l F o r m a t t i n g 2 _ V F 1 0 2 6 3 6 7 8 8 l�� Ɖ�V 	�y�aS�US�Q Ɖ�V��n �6qTUS�Q ag�N<h_ 08 3 3 3 < / B o o k M a r k E n t r y N a m e > < B o o k M a r k E x i t N a m e > o l 1 4 C o n d i t i o n a l F o r m a t t i n g 2 _ V F 1 0 2 6 3 6 7 8 8 l�� Ɖ�V 	�y�aS�US�Q Ɖ�V��n �6qTUS�Q ag�N<h_ 01 5 7 6 7 < / B o o k M a r k E x i t N a m e > < B o o k M a r k E n t r y P o s i t i o n > 8 3 3 3 < / B o o k M a r k E n t r y P o s i t i o n > < B o o k M a r k E x i t P o s i t i o n > 1 5 7 6 7 < / B o o k M a r k E x i t P o s i t i o n > < / C a p t i o n I t e m > < C a p t i o n I t e m > < I n t e r n a l I d > 1 1 0 2 6 f 0 4 - c f e 4 - 4 1 b 1 - a 7 a 5 - c 3 9 6 8 1 e 2 9 3 e 5 < / I n t e r n a l I d > < N a m e > o l 1 4 C o n d i t i o n a l F o r m a t t i n g 2 _ V F 1 0 2 6 3 6 7 8 8 US�Q �m�R �dkĉR�y:N AQ<y�vO�� 01 5 8 6 7 2 2 9 6 7 < / N a m e > < T e x t > US�Q �m�R �dkĉR�y:N AQ<y�vO�� 0< / T e x t > < B o o k M a r k E n t r y N a m e > o l 1 4 C o n d i t i o n a l F o r m a t t i n g 2 _ V F 1 0 2 6 3 6 7 8 8 US�Q �m�R �dkĉR�y:N AQ<y�vO�� 01 5 8 6 7 < / B o o k M a r k E n t r y N a m e > < B o o k M a r k E x i t N a m e > o l 1 4 C o n d i t i o n a l F o r m a t t i n g 2 _ V F 1 0 2 6 3 6 7 8 8 US�Q �m�R �dkĉR�y:N AQ<y�vO�� 02 2 9 6 7 < / B o o k M a r k E x i t N a m e > < B o o k M a r k E n t r y P o s i t i o n > 1 5 8 6 7 < / B o o k M a r k E n t r y P o s i t i o n > < B o o k M a r k E x i t P o s i t i o n > 2 2 9 6 7 < / B o o k M a r k E x i t P o s i t i o n > < / C a p t i o n I t e m > < C a p t i o n I t e m > < I n t e r n a l I d > b 6 1 c 5 5 b 1 - 0 3 4 e - 4 c 7 3 - a 0 2 c - 7 5 2 2 a 4 6 0 5 2 6 7 < / I n t e r n a l I d > < N a m e > o l 1 4 C o n d i t i o n a l F o r m a t t i n g 2 _ V F 1 0 2 6 3 6 7 8 8 ��:N�~r���V:NAQ<y/fb�v
N�S�b:Ndkag�N��eQ�N�N�vTW[02 3 0 6 7 3 3 7 0 0 < / N a m e > < T e x t > ��:N�~r���V:NAQ<y/fb�v
N�S�  b:Ndkag�N��eQ�N�N�vTW[0< / T e x t > < B o o k M a r k E n t r y N a m e > o l 1 4 C o n d i t i o n a l F o r m a t t i n g 2 _ V F 1 0 2 6 3 6 7 8 8 ��:N�~r���V:NAQ<y/fb�v
N�S�b:Ndkag�N��eQ�N�N�vTW[02 3 0 6 7 < / B o o k M a r k E n t r y N a m e > < B o o k M a r k E x i t N a m e > o l 1 4 C o n d i t i o n a l F o r m a t t i n g 2 _ V F 1 0 2 6 3 6 7 8 8 ��:N�~r���V:NAQ<y/fb�v
N�S�b:Ndkag�N��eQ�N�N�vTW[03 3 7 0 0 < / B o o k M a r k E x i t N a m e > < B o o k M a r k E n t r y P o s i t i o n > 2 3 0 6 7 < / B o o k M a r k E n t r y P o s i t i o n > < B o o k M a r k E x i t P o s i t i o n > 3 3 7 0 0 < / B o o k M a r k E x i t P o s i t i o n > < / C a p t i o n I t e m > < C a p t i o n I t e m > < I n t e r n a l I d > 3 f a 7 4 e 0 1 - 1 9 b e - 4 6 3 7 - 8 7 a 0 - a 0 2 a 5 1 c b 3 c f 2 < / I n t e r n a l I d > < N a m e > o l 1 4 C o n d i t i o n a l F o r m a t t i n g 2 _ V F 1 0 2 6 3 6 7 8 8 sQ�@b	gSb _�v�[݋Fh��[b�f9e03 3 8 0 0 4 2 6 3 3 < / N a m e > < T e x t > sQ�@b	gSb _�v�[݋Fh��[b�f9e0< / T e x t > < B o o k M a r k E n t r y N a m e > o l 1 4 C o n d i t i o n a l F o r m a t t i n g 2 _ V F 1 0 2 6 3 6 7 8 8 sQ�@b	gSb _�v�[݋Fh��[b�f9e03 3 8 0 0 < / B o o k M a r k E n t r y N a m e > < B o o k M a r k E x i t N a m e > o l 1 4 C o n d i t i o n a l F o r m a t t i n g 2 _ V F 1 0 2 6 3 6 7 8 8 sQ�@b	gSb _�v�[݋Fh��[b�f9e04 2 6 3 3 < / B o o k M a r k E x i t N a m e > < B o o k M a r k E n t r y P o s i t i o n > 3 3 8 0 0 < / B o o k M a r k E n t r y P o s i t i o n > < B o o k M a r k E x i t P o s i t i o n > 4 2 6 3 3 < / B o o k M a r k E x i t P o s i t i o n > < / C a p t i o n I t e m > < C a p t i o n I t e m > < I n t e r n a l I d > a 1 4 3 3 9 9 c - 1 b b 6 - 4 7 4 e - 9 d a 4 - 4 0 9 b 0 d f e b b 9 c < / I n t e r n a l I d > < N a m e > o l 1 4 C o n d i t i o n a l F o r m a t t i n g 2 _ V F 1 0 2 6 3 6 7 8 8 �OgqT7h�vAmz�\ag�N<h_(u�N�N�R04 2 7 3 3 4 8 0 0 0 < / N a m e > < T e x t > �OgqT7h�vAmz�\ag�N<h_(u�N�N�R0< / T e x t > < B o o k M a r k E n t r y N a m e > o l 1 4 C o n d i t i o n a l F o r m a t t i n g 2 _ V F 1 0 2 6 3 6 7 8 8 �OgqT7h�vAmz�\ag�N<h_(u�N�N�R04 2 7 3 3 < / B o o k M a r k E n t r y N a m e > < B o o k M a r k E x i t N a m e > o l 1 4 C o n d i t i o n a l F o r m a t t i n g 2 _ V F 1 0 2 6 3 6 7 8 8 �OgqT7h�vAmz�\ag�N<h_(u�N�N�R04 8 0 0 0 < / B o o k M a r k E x i t N a m e > < B o o k M a r k E n t r y P o s i t i o n > 4 2 7 3 3 < / B o o k M a r k E n t r y P o s i t i o n > < B o o k M a r k E x i t P o s i t i o n > 4 8 0 0 0 < / B o o k M a r k E x i t P o s i t i o n > < / C a p t i o n I t e m > < C a p t i o n I t e m > < I n t e r n a l I d > 2 3 e a c a 0 8 - 7 8 c d - 4 8 6 9 - a 2 6 d - 5 5 0 f 1 8 2 2 9 b b a < / I n t e r n a l I d > < N a m e > o l 1 4 C o n d i t i o n a l F o r m a t t i n g 2 _ V F 1 0 2 6 3 6 7 8 8 S_Sb _ ag�N<h_ �[݋Fh�e�4 8 1 0 0 5 1 4 6 7 < / N a m e > < T e x t > S_Sb _ ag�N<h_ �[݋Fh�e�< / T e x t > < B o o k M a r k E n t r y N a m e > o l 1 4 C o n d i t i o n a l F o r m a t t i n g 2 _ V F 1 0 2 6 3 6 7 8 8 S_Sb _ ag�N<h_ �[݋Fh�e�4 8 1 0 0 < / B o o k M a r k E n t r y N a m e > < B o o k M a r k E x i t N a m e > o l 1 4 C o n d i t i o n a l F o r m a t t i n g 2 _ V F 1 0 2 6 3 6 7 8 8 S_Sb _ ag�N<h_ �[݋Fh�e�5 1 4 6 7 < / B o o k M a r k E x i t N a m e > < B o o k M a r k E n t r y P o s i t i o n > 4 8 1 0 0 < / B o o k M a r k E n t r y P o s i t i o n > < B o o k M a r k E x i t P o s i t i o n > 5 1 4 6 7 < / B o o k M a r k E x i t P o s i t i o n > < / C a p t i o n I t e m > < C a p t i o n I t e m > < I n t e r n a l I d > 2 8 4 1 8 b a f - 5 9 1 b - 4 2 8 4 - b 9 f 2 - 8 6 d 9 5 f 8 3 1 e 8 0 < / I n t e r n a l I d > < N a m e > o l 1 4 C o n d i t i o n a l F o r m a t t i n g 2 _ V F 1 0 2 6 3 6 7 8 8 �Sw0RO u t l o o k 	g NWY���[INĉR�5 1 5 6 7 5 7 4 3 3 < / N a m e > < T e x t > �Sw0R  O u t l o o k   	g NWY���[INĉR�  �S���]S+T�`@b ��v NR0< / T e x t > < B o o k M a r k E n t r y N a m e > o l 1 4 C o n d i t i o n a l F o r m a t t i n g 2 _ V F 1 0 2 6 3 6 7 8 8 �Sw0RO u t l o o k 	g NWY���[INĉR�5 1 5 6 7 < / B o o k M a r k E n t r y N a m e > < B o o k M a r k E x i t N a m e > o l 1 4 C o n d i t i o n a l F o r m a t t i n g 2 _ V F 1 0 2 6 3 6 7 8 8 �Sw0RO u t l o o k 	g NWY���[INĉR�5 7 4 3 3 < / B o o k M a r k E x i t N a m e > < B o o k M a r k E n t r y P o s i t i o n > 5 1 5 6 7 < / B o o k M a r k E n t r y P o s i t i o n > < B o o k M a r k E x i t P o s i t i o n > 5 7 4 3 3 < / B o o k M a r k E x i t P o s i t i o n > < / C a p t i o n I t e m > < C a p t i o n I t e m > < I n t e r n a l I d > a 8 8 d d 8 e e - c 0 e 8 - 4 d 4 7 - 8 e 4 3 - b d 7 8 0 1 3 5 c 1 6 b < / I n t e r n a l I d > < N a m e > o l 1 4 C o n d i t i o n a l F o r m a t t i n g 2 _ V F 1 0 2 6 3 6 7 8 8 ,g�~`N-N�b�m�R�NT:N OHQ�~ �vĉR��R�|0�~r��e,g05 7 5 3 3 7 0 6 3 3 < / N a m e > < T e x t > ,g�~`N-N�b�m�R�NT:N OHQ�~   �vĉR��R�|0�~r��e,g0< / T e x t > < B o o k M a r k E n t r y N a m e > o l 1 4 C o n d i t i o n a l F o r m a t t i n g 2 _ V F 1 0 2 6 3 6 7 8 8 ,g�~`N-N�b�m�R�NT:N OHQ�~ �vĉR��R�|0�~r��e,g05 7 5 3 3 < / B o o k M a r k E n t r y N a m e > < B o o k M a r k E x i t N a m e > o l 1 4 C o n d i t i o n a l F o r m a t t i n g 2 _ V F 1 0 2 6 3 6 7 8 8 ,g�~`N-N�b�m�R�NT:N OHQ�~ �vĉR��R�|0�~r��e,g07 0 6 3 3 < / B o o k M a r k E x i t N a m e > < B o o k M a r k E n t r y P o s i t i o n > 5 7 5 3 3 < / B o o k M a r k E n t r y P o s i t i o n > < B o o k M a r k E x i t P o s i t i o n > 7 0 6 3 3 < / B o o k M a r k E x i t P o s i t i o n > < / C a p t i o n I t e m > < C a p t i o n I t e m > < I n t e r n a l I d > c 2 5 a a 3 c 8 - 2 6 1 5 - 4 d 0 6 - 8 a 6 4 - 3 9 f f 1 0 2 8 1 9 3 3 < / I n t e r n a l I d > < N a m e > o l 1 4 C o n d i t i o n a l F o r m a t t i n g 2 _ V F 1 0 2 6 3 6 7 8 8 �[�Nag�N�l�� �e�� Rh��	��b 0Rg �T NhT 07 0 7 3 3 8 0 0 6 7 < / N a m e > < T e x t > �[�Nag�N�l�� �e�� Rh��  	��b 0Rg �T NhT 0< / T e x t > < B o o k M a r k E n t r y N a m e > o l 1 4 C o n d i t i o n a l F o r m a t t i n g 2 _ V F 1 0 2 6 3 6 7 8 8 �[�Nag�N�l�� �e�� Rh��	��b 0Rg �T NhT 07 0 7 3 3 < / B o o k M a r k E n t r y N a m e > < B o o k M a r k E x i t N a m e > o l 1 4 C o n d i t i o n a l F o r m a t t i n g 2 _ V F 1 0 2 6 3 6 7 8 8 �[�Nag�N�l�� �e�� Rh��	��b 0Rg �T NhT 08 0 0 6 7 < / B o o k M a r k E x i t N a m e > < B o o k M a r k E n t r y P o s i t i o n > 7 0 7 3 3 < / B o o k M a r k E n t r y P o s i t i o n > < B o o k M a r k E x i t P o s i t i o n > 8 0 0 6 7 < / B o o k M a r k E x i t P o s i t i o n > < / C a p t i o n I t e m > < C a p t i o n I t e m > < I n t e r n a l I d > e 4 9 8 1 b 5 a - b d 3 9 - 4 f 4 6 - 8 2 a b - 4 2 8 b 6 8 5 0 e 5 4 c < / I n t e r n a l I d > < N a m e > o l 1 4 C o n d i t i o n a l F o r m a t t i n g 2 _ V F 1 0 2 6 3 6 7 8 8 ُ7h\�c��b�NUONhTMR0Rg�v�N�R08 0 1 6 7 8 7 9 3 3 < / N a m e > < T e x t > ُ7h\�c��b�NUONhTMR0Rg�v�N�R0< / T e x t > < B o o k M a r k E n t r y N a m e > o l 1 4 C o n d i t i o n a l F o r m a t t i n g 2 _ V F 1 0 2 6 3 6 7 8 8 ُ7h\�c��b�NUONhTMR0Rg�v�N�R08 0 1 6 7 < / B o o k M a r k E n t r y N a m e > < B o o k M a r k E x i t N a m e > o l 1 4 C o n d i t i o n a l F o r m a t t i n g 2 _ V F 1 0 2 6 3 6 7 8 8 ُ7h\�c��b�NUONhTMR0Rg�v�N�R08 7 9 3 3 < / B o o k M a r k E x i t N a m e > < B o o k M a r k E n t r y P o s i t i o n > 8 0 1 6 7 < / B o o k M a r k E n t r y P o s i t i o n > < B o o k M a r k E x i t P o s i t i o n > 8 7 9 3 3 < / B o o k M a r k E x i t P o s i t i o n > < / C a p t i o n I t e m > < C a p t i o n I t e m > < I n t e r n a l I d > a 8 8 9 e f 5 5 - 0 b a a - 4 1 3 8 - b 4 e 4 - 0 9 a 2 8 c d b b 1 3 0 < / I n t e r n a l I d > < N a m e > o l 1 4 C o n d i t i o n a l F o r m a t t i n g 2 _ V F 1 0 2 6 3 6 7 8 8 �Y�g��\PbkO(uĉRFO�N�OYu��S ��S�m	�-N�ĉR�e�vY	�Fh08 8 0 3 3 9 4 4 0 0 < / N a m e > < T e x t > �Y�g��\PbkO(uĉRFO�N�OYu�  �S ��S�m	�-N�ĉR�e�vY	�Fh0< / T e x t > < B o o k M a r k E n t r y N a m e > o l 1 4 C o n d i t i o n a l F o r m a t t i n g 2 _ V F 1 0 2 6 3 6 7 8 8 �Y�g��\PbkO(uĉRFO�N�OYu��S ��S�m	�-N�ĉR�e�vY	�Fh08 8 0 3 3 < / B o o k M a r k E n t r y N a m e > < B o o k M a r k E x i t N a m e > o l 1 4 C o n d i t i o n a l F o r m a t t i n g 2 _ V F 1 0 2 6 3 6 7 8 8 �Y�g��\PbkO(uĉRFO�N�OYu��S ��S�m	�-N�ĉR�e�vY	�Fh09 4 4 0 0 < / B o o k M a r k E x i t N a m e > < B o o k M a r k E n t r y P o s i t i o n > 8 8 0 3 3 < / B o o k M a r k E n t r y P o s i t i o n > < B o o k M a r k E x i t P o s i t i o n > 9 4 4 0 0 < / B o o k M a r k E x i t P o s i t i o n > < / C a p t i o n I t e m > < C a p t i o n I t e m > < I n t e r n a l I d > 4 d 7 5 a 8 9 3 - 4 3 f 3 - 4 5 5 d - 9 e 2 b - 4 f d 5 c c f f 9 5 4 b < / I n t e r n a l I d > < N a m e > o l 1 4 C o n d i t i o n a l F o r m a t t i n g 2 _ V F 1 0 2 6 3 6 7 8 8 �Y�gR�^�NdkĉR�_N�S	��b�ĉRv^US�Q  Rd� �FO��OON�S�d � Rd�09 4 5 0 0 1 0 2 2 6 7 < / N a m e > < T e x t > �Y�gR�^�NdkĉR�_N�S	��b�ĉR  v^US�Q  Rd� �FO��OON�S�d � Rd�0< / T e x t > < B o o k M a r k E n t r y N a m e > o l 1 4 C o n d i t i o n a l F o r m a t t i n g 2 _ V F 1 0 2 6 3 6 7 8 8 �Y�gR�^�NdkĉR�_N�S	��b�ĉRv^US�Q  Rd� �FO��OON�S�d � Rd�09 4 5 0 0 < / B o o k M a r k E n t r y N a m e > < B o o k M a r k E x i t N a m e > o l 1 4 C o n d i t i o n a l F o r m a t t i n g 2 _ V F 1 0 2 6 3 6 7 8 8 �Y�gR�^�NdkĉR�_N�S	��b�ĉRv^US�Q  Rd� �FO��OON�S�d � Rd�01 0 2 2 6 7 < / B o o k M a r k E x i t N a m e > < B o o k M a r k E n t r y P o s i t i o n > 9 4 5 0 0 < / B o o k M a r k E n t r y P o s i t i o n > < B o o k M a r k E x i t P o s i t i o n > 1 0 2 2 6 7 < / B o o k M a r k E x i t P o s i t i o n > < / C a p t i o n I t e m > < C a p t i o n I t e m > < I n t e r n a l I d > 6 f c c 4 6 3 7 - f e 7 8 - 4 9 2 4 - 9 4 0 e - 9 6 d 3 2 9 1 0 d 8 c a < / I n t e r n a l I d > < N a m e > o l 1 4 C o n d i t i o n a l F o r m a t t i n g 2 _ V F 1 0 2 6 3 6 7 8 8 �Ǐ��z؏�S�wS�O u t l o o k �b	g NWY���[INĉR01 0 2 3 6 7 1 0 7 4 6 7 < / N a m e > < T e x t > �Ǐ��z؏�S�wS�  O u t l o o k   �b	g NWY���[INĉR0< / T e x t > < B o o k M a r k E n t r y N a m e > o l 1 4 C o n d i t i o n a l F o r m a t t i n g 2 _ V F 1 0 2 6 3 6 7 8 8 �Ǐ��z؏�S�wS�O u t l o o k �b	g NWY���[INĉR01 0 2 3 6 7 < / B o o k M a r k E n t r y N a m e > < B o o k M a r k E x i t N a m e > o l 1 4 C o n d i t i o n a l F o r m a t t i n g 2 _ V F 1 0 2 6 3 6 7 8 8 �Ǐ��z؏�S�wS�O u t l o o k �b	g NWY���[INĉR01 0 7 4 6 7 < / B o o k M a r k E x i t N a m e > < B o o k M a r k E n t r y P o s i t i o n > 1 0 2 3 6 7 < / B o o k M a r k E n t r y P o s i t i o n > < B o o k M a r k E x i t P o s i t i o n > 1 0 7 4 6 7 < / B o o k M a r k E x i t P o s i t i o n > < / C a p t i o n I t e m > < C a p t i o n I t e m > < I n t e r n a l I d > e c 5 e 7 a 6 b - 6 6 e 8 - 4 8 6 4 - 8 c a 4 - 9 c 6 3 f 9 f 2 0 4 b e < / I n t e r n a l I d > < N a m e > o l 1 4 C o n d i t i o n a l F o r m a t t i n g 2 _ V F 1 0 2 6 3 6 7 8 8 �S�m	�-NvQY	�Fh�S\PbkĉRЏL��FON�� Rd�ĉR01 0 7 5 6 7 1 1 4 7 6 7 < / N a m e > < T e x t > �S�m	�-NvQY	�Fh�S\Pbk  ĉRЏL��FON�� Rd�ĉR0< / T e x t > < B o o k M a r k E n t r y N a m e > o l 1 4 C o n d i t i o n a l F o r m a t t i n g 2 _ V F 1 0 2 6 3 6 7 8 8 �S�m	�-NvQY	�Fh�S\PbkĉRЏL��FON�� Rd�ĉR01 0 7 5 6 7 < / B o o k M a r k E n t r y N a m e > < B o o k M a r k E x i t N a m e > o l 1 4 C o n d i t i o n a l F o r m a t t i n g 2 _ V F 1 0 2 6 3 6 7 8 8 �S�m	�-NvQY	�Fh�S\PbkĉRЏL��FON�� Rd�ĉR01 1 4 7 6 7 < / B o o k M a r k E x i t N a m e > < B o o k M a r k E n t r y P o s i t i o n > 1 0 7 5 6 7 < / B o o k M a r k E n t r y P o s i t i o n > < B o o k M a r k E x i t P o s i t i o n > 1 1 4 7 6 7 < / B o o k M a r k E x i t P o s i t i o n > < / C a p t i o n I t e m > < C a p t i o n I t e m > < I n t e r n a l I d > a 3 a 6 8 1 c b - b 1 8 e - 4 8 4 8 - 9 b 0 1 - 0 5 c 1 8 1 d f 5 5 8 e < / I n t e r n a l I d > < N a m e > o l 1 4 C o n d i t i o n a l F o r m a t t i n g 2 _ V F 1 0 2 6 3 6 7 8 8 ُ1\/fO(uag�N<h_�v N�N�e�l01 1 4 8 6 7 1 1 8 9 3 3 < / N a m e > < T e x t > ُ1\/fO(uag�N<h_�v N�N�e�l0< / T e x t > < B o o k M a r k E n t r y N a m e > o l 1 4 C o n d i t i o n a l F o r m a t t i n g 2 _ V F 1 0 2 6 3 6 7 8 8 ُ1\/fO(uag�N<h_�v N�N�e�l01 1 4 8 6 7 < / B o o k M a r k E n t r y N a m e > < B o o k M a r k E x i t N a m e > o l 1 4 C o n d i t i o n a l F o r m a t t i n g 2 _ V F 1 0 2 6 3 6 7 8 8 ُ1\/fO(uag�N<h_�v N�N�e�l01 1 8 9 3 3 < / B o o k M a r k E x i t N a m e > < B o o k M a r k E n t r y P o s i t i o n > 1 1 4 8 6 7 < / B o o k M a r k E n t r y P o s i t i o n > < B o o k M a r k E x i t P o s i t i o n > 1 1 8 9 3 3 < / B o o k M a r k E x i t P o s i t i o n > < / C a p t i o n I t e m > < C a p t i o n I t e m > < I n t e r n a l I d > 2 2 a c 3 7 9 b - f 5 9 d - 4 1 d 2 - a b 8 6 - 8 d f 4 4 c a c 0 a f 2 < / I n t e r n a l I d > < N a m e > o l 1 4 C o n d i t i o n a l F o r m a t t i n g 2 _ V F 1 0 2 6 3 6 7 8 8 ,g��z�~>\�v��zXd��aS1 1 9 0 3 3 1 2 1 5 0 0 < / N a m e > < T e x t > ,g��z�~>\�v��zXd��aS< / T e x t > < B o o k M a r k E n t r y N a m e > o l 1 4 C o n d i t i o n a l F o r m a t t i n g 2 _ V F 1 0 2 6 3 6 7 8 8 ,g��z�~>\�v��zXd��aS1 1 9 0 3 3 < / B o o k M a r k E n t r y N a m e > < B o o k M a r k E x i t N a m e > o l 1 4 C o n d i t i o n a l F o r m a t t i n g 2 _ V F 1 0 2 6 3 6 7 8 8 ,g��z�~>\�v��zXd��aS1 2 1 5 0 0 < / B o o k M a r k E x i t N a m e > < B o o k M a r k E n t r y P o s i t i o n > 1 1 9 0 3 3 < / B o o k M a r k E n t r y P o s i t i o n > < B o o k M a r k E x i t P o s i t i o n > 1 2 1 5 0 0 < / B o o k M a r k E x i t P o s i t i o n > < / C a p t i o n I t e m > < C a p t i o n I t e m > < I n t e r n a l I d > 1 b c 4 f f d 5 - 9 e 6 7 - 4 c 1 f - a 6 7 4 - f 0 e 9 d 9 f f 0 9 6 d < / I n t e r n a l I d > < N a m e > o l 1 4 C o n d i t i o n a l F o r m a t t i n g 2 _ V F 1 0 2 6 3 6 7 8 8 �c�OsQ�Nag�N<h_�TO u t l o o k �S(uĉR�v��~�Oo`���c01 2 1 6 0 0 1 2 9 5 0 0 < / N a m e > < T e x t > �c�OsQ�Nag�N<h_�T  O u t l o o k   �S(uĉR�v��~�Oo`���c0< / T e x t > < B o o k M a r k E n t r y N a m e > o l 1 4 C o n d i t i o n a l F o r m a t t i n g 2 _ V F 1 0 2 6 3 6 7 8 8 �c�OsQ�Nag�N<h_�TO u t l o o k �S(uĉR�v��~�Oo`���c01 2 1 6 0 0 < / B o o k M a r k E n t r y N a m e > < B o o k M a r k E x i t N a m e > o l 1 4 C o n d i t i o n a l F o r m a t t i n g 2 _ V F 1 0 2 6 3 6 7 8 8 �c�OsQ�Nag�N<h_�TO u t l o o k �S(uĉR�v��~�Oo`���c01 2 9 5 0 0 < / B o o k M a r k E x i t N a m e > < B o o k M a r k E n t r y P o s i t i o n > 1 2 1 6 0 0 < / B o o k M a r k E n t r y P o s i t i o n > < B o o k M a r k E x i t P o s i t i o n > 1 2 9 5 0 0 < / B o o k M a r k E x i t P o s i t i o n > < / C a p t i o n I t e m > < / C a p t i o n I t e m s > < / C a p t i o n I t e m s L i s t > 
</file>

<file path=customXml/item2.xml>��< ? x m l   v e r s i o n = " 1 . 0 "   e n c o d i n g = " u t f - 1 6 " ? > < C a p t i o n I t e m s L i s t   x m l n s : x s d = " h t t p : / / w w w . w 3 . o r g / 2 0 0 1 / X M L S c h e m a "   x m l n s : x s i = " h t t p : / / w w w . w 3 . o r g / 2 0 0 1 / X M L S c h e m a - i n s t a n c e " > < I d > 9 c 3 0 1 c f f - 2 6 6 7 - 4 f e d - b 7 3 7 - f a f 0 b 7 c 4 6 1 0 0 < / I d > < C a p t i o n I t e m s > < C a p t i o n I t e m > < I n t e r n a l I d > e d b 5 8 b e f - 1 7 3 2 - 4 8 3 2 - 8 9 c 6 - 2 1 f 7 c d 2 b 4 8 f f < / I n t e r n a l I d > < N a m e > o l 1 4 C o n d i t i o n a l F o r m a t t i n g 1 _ V F 1 0 2 6 3 6 7 8 5 O(uag�N<h_��_��Owc0W�{tO u t l o o k 2 0 1 0 1 0 0 0 9 6 6 7 < / N a m e > < T e x t > O(uag�N<h_��_��Owc0W�{t  O u t l o o k   2 0 1 0   6e�N�{0�e�S�TvQ�Ny��v0< / T e x t > < B o o k M a r k E n t r y N a m e > o l 1 4 C o n d i t i o n a l F o r m a t t i n g 1 _ V F 1 0 2 6 3 6 7 8 5 O(uag�N<h_��_��Owc0W�{tO u t l o o k 2 0 1 0 1 0 0 0 < / B o o k M a r k E n t r y N a m e > < B o o k M a r k E x i t N a m e > o l 1 4 C o n d i t i o n a l F o r m a t t i n g 1 _ V F 1 0 2 6 3 6 7 8 5 O(uag�N<h_��_��Owc0W�{tO u t l o o k 2 0 1 0 9 6 6 7 < / B o o k M a r k E x i t N a m e > < B o o k M a r k E n t r y P o s i t i o n > 1 0 0 0 < / B o o k M a r k E n t r y P o s i t i o n > < B o o k M a r k E x i t P o s i t i o n > 9 6 6 7 < / B o o k M a r k E x i t P o s i t i o n > < / C a p t i o n I t e m > < C a p t i o n I t e m > < I n t e r n a l I d > 0 4 2 2 2 c 1 0 - 6 8 9 a - 4 0 b d - 8 f 8 1 - d 4 a e c 7 f 0 0 d 7 0 < / I n t e r n a l I d > < N a m e > o l 1 4 C o n d i t i o n a l F o r m a t t i n g 1 _ V F 1 0 2 6 3 6 7 8 5 }�6q,Tw�eg�PL��[/g��FOag�N<h_�S/f�{US�vĉR�S_���N�n��c�[�vag�N�e�9 7 6 7 1 6 6 0 0 < / N a m e > < T e x t > }�6q,Tw�eg�PL��[/g��FOag�N<h_  �S/f�{US�vĉR�S_���N�n��c�[�vag�N�e�< / T e x t > < B o o k M a r k E n t r y N a m e > o l 1 4 C o n d i t i o n a l F o r m a t t i n g 1 _ V F 1 0 2 6 3 6 7 8 5 }�6q,Tw�eg�PL��[/g��FOag�N<h_�S/f�{US�vĉR�S_���N�n��c�[�vag�N�e�9 7 6 7 < / B o o k M a r k E n t r y N a m e > < B o o k M a r k E x i t N a m e > o l 1 4 C o n d i t i o n a l F o r m a t t i n g 1 _ V F 1 0 2 6 3 6 7 8 5 }�6q,Tw�eg�PL��[/g��FOag�N<h_�S/f�{US�vĉR�S_���N�n��c�[�vag�N�e�1 6 6 0 0 < / B o o k M a r k E x i t N a m e > < B o o k M a r k E n t r y P o s i t i o n > 9 7 6 7 < / B o o k M a r k E n t r y P o s i t i o n > < B o o k M a r k E x i t P o s i t i o n > 1 6 6 0 0 < / B o o k M a r k E x i t P o s i t i o n > < / C a p t i o n I t e m > < C a p t i o n I t e m > < I n t e r n a l I d > 7 4 b e d b 9 9 - d 5 2 1 - 4 8 0 4 - 8 9 b 1 - a 2 b 8 0 a 1 c 1 4 b e < / I n t e r n a l I d > < N a m e > o l 1 4 C o n d i t i o n a l F o r m a t t i n g 1 _ V F 1 0 2 6 3 6 7 8 5 �S�f9eW[SO0W[SO'Y\b OeQ���N�v��r�01 6 7 0 0 2 2 4 3 3 < / N a m e > < T e x t > �S�f9eW[SO0W[SO'Y\b OeQ���N�v��r�0< / T e x t > < B o o k M a r k E n t r y N a m e > o l 1 4 C o n d i t i o n a l F o r m a t t i n g 1 _ V F 1 0 2 6 3 6 7 8 5 �S�f9eW[SO0W[SO'Y\b OeQ���N�v��r�01 6 7 0 0 < / B o o k M a r k E n t r y N a m e > < B o o k M a r k E x i t N a m e > o l 1 4 C o n d i t i o n a l F o r m a t t i n g 1 _ V F 1 0 2 6 3 6 7 8 5 �S�f9eW[SO0W[SO'Y\b OeQ���N�v��r�02 2 4 3 3 < / B o o k M a r k E x i t N a m e > < B o o k M a r k E n t r y P o s i t i o n > 1 6 7 0 0 < / B o o k M a r k E n t r y P o s i t i o n > < B o o k M a r k E x i t P o s i t i o n > 2 2 4 3 3 < / B o o k M a r k E x i t P o s i t i o n > < / C a p t i o n I t e m > < C a p t i o n I t e m > < I n t e r n a l I d > 3 f 9 9 6 1 e c - c 5 5 0 - 4 2 0 a - 8 9 8 c - 6 d 7 1 b f 2 5 4 a 8 9 < / I n t e r n a l I d > < N a m e > o l 1 4 C o n d i t i o n a l F o r m a t t i n g 1 _ V F 1 0 2 6 3 6 7 8 5 �O�Y�	gsQ͑��y��v�v���N�N�~r�>f:y��~t�S _�vO���N�~r�>f:y02 2 5 3 3 3 3 1 3 3 < / N a m e > < T e x t > �O�Y�	gsQ͑��y��v�v���N�N�~r�>f:y�  �~t�S _�vO���N�~r�>f:y0< / T e x t > < B o o k M a r k E n t r y N a m e > o l 1 4 C o n d i t i o n a l F o r m a t t i n g 1 _ V F 1 0 2 6 3 6 7 8 5 �O�Y�	gsQ͑��y��v�v���N�N�~r�>f:y��~t�S _�vO���N�~r�>f:y02 2 5 3 3 < / B o o k M a r k E n t r y N a m e > < B o o k M a r k E x i t N a m e > o l 1 4 C o n d i t i o n a l F o r m a t t i n g 1 _ V F 1 0 2 6 3 6 7 8 5 �O�Y�	gsQ͑��y��v�v���N�N�~r�>f:y��~t�S _�vO���N�~r�>f:y03 3 1 3 3 < / B o o k M a r k E x i t N a m e > < B o o k M a r k E n t r y P o s i t i o n > 2 2 5 3 3 < / B o o k M a r k E n t r y P o s i t i o n > < B o o k M a r k E x i t P o s i t i o n > 3 3 1 3 3 < / B o o k M a r k E x i t P o s i t i o n > < / C a p t i o n I t e m > < C a p t i o n I t e m > < I n t e r n a l I d > 9 2 2 8 a b 1 6 - 5 3 4 e - 4 5 4 f - 9 f 8 4 - c 8 d 8 0 d 8 1 3 9 a 3 < / I n t e r n a l I d > < N a m e > o l 1 4 C o n d i t i o n a l F o r m a t t i n g 1 _ V F 1 0 2 6 3 6 7 8 5 bc �KN�ag�N<h_/f��*�͑���N�N�v�e�l03 3 2 3 3 3 7 9 3 3 < / N a m e > < T e x t > bc �KN�ag�N<h_/f��*�͑���N�N�v�e�l0< / T e x t > < B o o k M a r k E n t r y N a m e > o l 1 4 C o n d i t i o n a l F o r m a t t i n g 1 _ V F 1 0 2 6 3 6 7 8 5 bc �KN�ag�N<h_/f��*�͑���N�N�v�e�l03 3 2 3 3 < / B o o k M a r k E n t r y N a m e > < B o o k M a r k E x i t N a m e > o l 1 4 C o n d i t i o n a l F o r m a t t i n g 1 _ V F 1 0 2 6 3 6 7 8 5 bc �KN�ag�N<h_/f��*�͑���N�N�v�e�l03 7 9 3 3 < / B o o k M a r k E x i t N a m e > < B o o k M a r k E n t r y P o s i t i o n > 3 3 2 3 3 < / B o o k M a r k E n t r y P o s i t i o n > < B o o k M a r k E x i t P o s i t i o n > 3 7 9 3 3 < / B o o k M a r k E x i t P o s i t i o n > < / C a p t i o n I t e m > < C a p t i o n I t e m > < I n t e r n a l I d > 0 d f c d 7 4 a - 7 9 e 1 - 4 d c 9 - b e c 2 - 3 a d 2 b b 3 0 2 5 2 2 < / I n t e r n a l I d > < N a m e > o l 1 4 C o n d i t i o n a l F o r m a t t i n g 1 _ V F 1 0 2 6 3 6 7 8 5 ,g��z:N�`o:y�YUO�[���N0�e�Sy��v�T�N�RO(uag�N<h_03 8 0 3 3 4 4 8 3 3 < / N a m e > < T e x t > ,g��z:N�`o:y�YUO�[���N0  �e�Sy��v�T�N�RO(uag�N<h_0< / T e x t > < B o o k M a r k E n t r y N a m e > o l 1 4 C o n d i t i o n a l F o r m a t t i n g 1 _ V F 1 0 2 6 3 6 7 8 5 ,g��z:N�`o:y�YUO�[���N0�e�Sy��v�T�N�RO(uag�N<h_03 8 0 3 3 < / B o o k M a r k E n t r y N a m e > < B o o k M a r k E x i t N a m e > o l 1 4 C o n d i t i o n a l F o r m a t t i n g 1 _ V F 1 0 2 6 3 6 7 8 5 ,g��z:N�`o:y�YUO�[���N0�e�Sy��v�T�N�RO(uag�N<h_04 4 8 3 3 < / B o o k M a r k E x i t N a m e > < B o o k M a r k E n t r y P o s i t i o n > 3 8 0 3 3 < / B o o k M a r k E n t r y P o s i t i o n > < B o o k M a r k E x i t P o s i t i o n > 4 4 8 3 3 < / B o o k M a r k E x i t P o s i t i o n > < / C a p t i o n I t e m > < C a p t i o n I t e m > < I n t e r n a l I d > 6 b e d 3 4 2 1 - 4 3 0 f - 4 3 7 a - 9 3 e 2 - 5 9 a d 0 5 1 0 b 5 8 8 < / I n t e r n a l I d > < N a m e > o l 1 4 C o n d i t i o n a l F o r m a t t i n g 1 _ V F 1 0 2 6 3 6 7 8 5 b�N�N���N _�Y04 4 9 3 3 4 9 0 3 3 < / N a m e > < T e x t > b�N�N���N _�Y0< / T e x t > < B o o k M a r k E n t r y N a m e > o l 1 4 C o n d i t i o n a l F o r m a t t i n g 1 _ V F 1 0 2 6 3 6 7 8 5 b�N�N���N _�Y04 4 9 3 3 < / B o o k M a r k E n t r y N a m e > < B o o k M a r k E x i t N a m e > o l 1 4 C o n d i t i o n a l F o r m a t t i n g 1 _ V F 1 0 2 6 3 6 7 8 5 b�N�N���N _�Y04 9 0 3 3 < / B o o k M a r k E x i t N a m e > < B o o k M a r k E n t r y P o s i t i o n > 4 4 9 3 3 < / B o o k M a r k E n t r y P o s i t i o n > < B o o k M a r k E x i t P o s i t i o n > 4 9 0 3 3 < / B o o k M a r k E x i t P o s i t i o n > < / C a p t i o n I t e m > < C a p t i o n I t e m > < I n t e r n a l I d > 4 a 5 e 5 3 0 c - b e 5 1 - 4 b 9 e - 9 a 2 4 - 2 7 0 5 8 f c b 3 c c 7 < / I n t e r n a l I d > < N a m e > o l 1 4 C o n d i t i o n a l F o r m a t t i n g 1 _ V F 1 0 2 6 3 6 7 8 5 傁��[���N�^(uag�N<h_���nx�O(W ���N Ɖ�V-N04 9 1 3 3 5 4 0 6 7 < / N a m e > < T e x t > 傁��[���N�^(uag�N<h_�  ��nx�O(W ���N Ɖ�V-N0< / T e x t > < B o o k M a r k E n t r y N a m e > o l 1 4 C o n d i t i o n a l F o r m a t t i n g 1 _ V F 1 0 2 6 3 6 7 8 5 傁��[���N�^(uag�N<h_���nx�O(W ���N Ɖ�V-N04 9 1 3 3 < / B o o k M a r k E n t r y N a m e > < B o o k M a r k E x i t N a m e > o l 1 4 C o n d i t i o n a l F o r m a t t i n g 1 _ V F 1 0 2 6 3 6 7 8 5 傁��[���N�^(uag�N<h_���nx�O(W ���N Ɖ�V-N05 4 0 6 7 < / B o o k M a r k E x i t N a m e > < B o o k M a r k E n t r y P o s i t i o n > 4 9 1 3 3 < / B o o k M a r k E n t r y P o s i t i o n > < B o o k M a r k E x i t P o s i t i o n > 5 4 0 6 7 < / B o o k M a r k E x i t P o s i t i o n > < / C a p t i o n I t e m > < C a p t i o n I t e m > < I n t e r n a l I d > 4 7 d c c b d 7 - d f 2 3 - 4 0 4 6 - a 6 f c - 4 2 d d 0 a e b 3 9 e 3 < / I n t e r n a l I d > < N a m e > o l 1 4 C o n d i t i o n a l F o r m a t t i n g 1 _ V F 1 0 2 6 3 6 7 8 5 6qTUS�Q ���O(u�eĉR�v�e�N9Y05 4 1 6 7 5 7 9 3 3 < / N a m e > < T e x t > 6qTUS�Q ���O(u�eĉR�v�e�N9Y0< / T e x t > < B o o k M a r k E n t r y N a m e > o l 1 4 C o n d i t i o n a l F o r m a t t i n g 1 _ V F 1 0 2 6 3 6 7 8 5 6qTUS�Q ���O(u�eĉR�v�e�N9Y05 4 1 6 7 < / B o o k M a r k E n t r y N a m e > < B o o k M a r k E x i t N a m e > o l 1 4 C o n d i t i o n a l F o r m a t t i n g 1 _ V F 1 0 2 6 3 6 7 8 5 6qTUS�Q ���O(u�eĉR�v�e�N9Y05 7 9 3 3 < / B o o k M a r k E x i t N a m e > < B o o k M a r k E n t r y P o s i t i o n > 5 4 1 6 7 < / B o o k M a r k E n t r y P o s i t i o n > < B o o k M a r k E x i t P o s i t i o n > 5 7 9 3 3 < / B o o k M a r k E x i t P o s i t i o n > < / C a p t i o n I t e m > < C a p t i o n I t e m > < I n t e r n a l I d > a 3 7 2 8 1 9 5 - c b 5 c - 4 c e d - 9 4 9 a - e 0 2 0 d 0 9 1 d 7 3 6 < / I n t e r n a l I d > < N a m e > o l 1 4 C o n d i t i o n a l F o r m a t t i n g 1 _ V F 1 0 2 6 3 6 7 8 5 l�� Ɖ�V 	�y�aS�US�Q Ɖ�V��n �6qTUS�Q ag�N<h_ 05 8 0 3 3 6 6 8 3 3 < / N a m e > < T e x t > l�� Ɖ�V 	�y�aS�US�Q Ɖ�V��n �  6qTUS�Q ag�N<h_ 0< / T e x t > < B o o k M a r k E n t r y N a m e > o l 1 4 C o n d i t i o n a l F o r m a t t i n g 1 _ V F 1 0 2 6 3 6 7 8 5 l�� Ɖ�V 	�y�aS�US�Q Ɖ�V��n �6qTUS�Q ag�N<h_ 05 8 0 3 3 < / B o o k M a r k E n t r y N a m e > < B o o k M a r k E x i t N a m e > o l 1 4 C o n d i t i o n a l F o r m a t t i n g 1 _ V F 1 0 2 6 3 6 7 8 5 l�� Ɖ�V 	�y�aS�US�Q Ɖ�V��n �6qTUS�Q ag�N<h_ 06 6 8 3 3 < / B o o k M a r k E x i t N a m e > < B o o k M a r k E n t r y P o s i t i o n > 5 8 0 3 3 < / B o o k M a r k E n t r y P o s i t i o n > < B o o k M a r k E x i t P o s i t i o n > 6 6 8 3 3 < / B o o k M a r k E x i t P o s i t i o n > < / C a p t i o n I t e m > < C a p t i o n I t e m > < I n t e r n a l I d > 7 8 9 8 a e b b - b 5 c 6 - 4 8 b 8 - 9 f 4 4 - b b f 3 4 c 7 f e a 4 1 < / I n t e r n a l I d > < N a m e > o l 1 4 C o n d i t i o n a l F o r m a t t i n g 1 _ V F 1 0 2 6 3 6 7 8 5 �Sw0RO u t l o o k �]O(u�N�Qy�ag�N<h_ĉR�6 6 9 3 3 7 1 2 0 0 < / N a m e > < T e x t > �Sw0R  O u t l o o k   �]O(u�N�Qy�ag�N<h_ĉR�< / T e x t > < B o o k M a r k E n t r y N a m e > o l 1 4 C o n d i t i o n a l F o r m a t t i n g 1 _ V F 1 0 2 6 3 6 7 8 5 �Sw0RO u t l o o k �]O(u�N�Qy�ag�N<h_ĉR�6 6 9 3 3 < / B o o k M a r k E n t r y N a m e > < B o o k M a r k E x i t N a m e > o l 1 4 C o n d i t i o n a l F o r m a t t i n g 1 _ V F 1 0 2 6 3 6 7 8 5 �Sw0RO u t l o o k �]O(u�N�Qy�ag�N<h_ĉR�7 1 2 0 0 < / B o o k M a r k E x i t N a m e > < B o o k M a r k E n t r y P o s i t i o n > 6 6 9 3 3 < / B o o k M a r k E n t r y P o s i t i o n > < B o o k M a r k E x i t P o s i t i o n > 7 1 2 0 0 < / B o o k M a r k E x i t P o s i t i o n > < / C a p t i o n I t e m > < C a p t i o n I t e m > < I n t e r n a l I d > d a 4 2 c 6 2 2 - 1 5 7 8 - 4 1 9 a - b 9 e c - d f 2 4 9 0 6 a 1 f 8 c < / I n t e r n a l I d > < N a m e > o l 1 4 C o n d i t i o n a l F o r m a t t i n g 1 _ V F 1 0 2 6 3 6 7 8 5 �O�Y�*g�����N:N�|SO�Ǐg���N:N�~r�07 1 3 0 0 7 6 7 3 3 < / N a m e > < T e x t > �O�Y�*g�����N:N�|SO�Ǐg���N:N�~r�0< / T e x t > < B o o k M a r k E n t r y N a m e > o l 1 4 C o n d i t i o n a l F o r m a t t i n g 1 _ V F 1 0 2 6 3 6 7 8 5 �O�Y�*g�����N:N�|SO�Ǐg���N:N�~r�07 1 3 0 0 < / B o o k M a r k E n t r y N a m e > < B o o k M a r k E x i t N a m e > o l 1 4 C o n d i t i o n a l F o r m a t t i n g 1 _ V F 1 0 2 6 3 6 7 8 5 �O�Y�*g�����N:N�|SO�Ǐg���N:N�~r�07 6 7 3 3 < / B o o k M a r k E x i t N a m e > < B o o k M a r k E n t r y P o s i t i o n > 7 1 3 0 0 < / B o o k M a r k E n t r y P o s i t i o n > < B o o k M a r k E x i t P o s i t i o n > 7 6 7 3 3 < / B o o k M a r k E x i t P o s i t i o n > < / C a p t i o n I t e m > < C a p t i o n I t e m > < I n t e r n a l I d > f c e 1 8 4 3 2 - 7 1 2 a - 4 9 3 6 - 9 4 3 a - a 2 4 0 5 7 c 7 b b 6 5 < / I n t e r n a l I d > < N a m e > o l 1 4 C o n d i t i o n a l F o r m a t t i n g 1 _ V F 1 0 2 6 3 6 7 8 5 傁�R�^�eĉR�US�Q �m�R ���eQĉRT�y�sS �S�N�N��s�p�v�;N���Fh�g �7 6 8 3 3 8 7 0 3 3 < / N a m e > < T e x t > 傁�R�^�eĉR�US�Q �m�R ���eQĉR  T�y�sS �S�N�N��s�p�v�;N���Fh�g �< / T e x t > < B o o k M a r k E n t r y N a m e > o l 1 4 C o n d i t i o n a l F o r m a t t i n g 1 _ V F 1 0 2 6 3 6 7 8 5 傁�R�^�eĉR�US�Q �m�R ���eQĉRT�y�sS �S�N�N��s�p�v�;N���Fh�g �7 6 8 3 3 < / B o o k M a r k E n t r y N a m e > < B o o k M a r k E x i t N a m e > o l 1 4 C o n d i t i o n a l F o r m a t t i n g 1 _ V F 1 0 2 6 3 6 7 8 5 傁�R�^�eĉR�US�Q �m�R ���eQĉRT�y�sS �S�N�N��s�p�v�;N���Fh�g �8 7 0 3 3 < / B o o k M a r k E x i t N a m e > < B o o k M a r k E n t r y P o s i t i o n > 7 6 8 3 3 < / B o o k M a r k E n t r y P o s i t i o n > < B o o k M a r k E x i t P o s i t i o n > 8 7 0 3 3 < / B o o k M a r k E x i t P o s i t i o n > < / C a p t i o n I t e m > < C a p t i o n I t e m > < I n t e r n a l I d > b 2 8 d 4 7 f 3 - 6 0 0 4 - 4 1 a 9 - 8 f a e - 8 f e 0 1 d f 6 b f f 4 < / I n t e r n a l I d > < N a m e > o l 1 4 C o n d i t i o n a l F o r m a t t i n g 1 _ V F 1 0 2 6 3 6 7 8 5 6qT��n<h_08 7 1 3 3 8 9 4 6 7 < / N a m e > < T e x t > 6qT��n<h_0< / T e x t > < B o o k M a r k E n t r y N a m e > o l 1 4 C o n d i t i o n a l F o r m a t t i n g 1 _ V F 1 0 2 6 3 6 7 8 5 6qT��n<h_08 7 1 3 3 < / B o o k M a r k E n t r y N a m e > < B o o k M a r k E x i t N a m e > o l 1 4 C o n d i t i o n a l F o r m a t t i n g 1 _ V F 1 0 2 6 3 6 7 8 5 6qT��n<h_08 9 4 6 7 < / B o o k M a r k E x i t N a m e > < B o o k M a r k E n t r y P o s i t i o n > 8 7 1 3 3 < / B o o k M a r k E n t r y P o s i t i o n > < B o o k M a r k E x i t P o s i t i o n > 8 9 4 6 7 < / B o o k M a r k E x i t P o s i t i o n > < / C a p t i o n I t e m > < C a p t i o n I t e m > < I n t e r n a l I d > 1 b 7 9 4 0 b 6 - 6 0 e d - 4 d 2 0 - 9 0 6 5 - 9 4 c f 9 d e a c e 0 4 < / I n t e r n a l I d > < N a m e > o l 1 4 C o n d i t i o n a l F o r m a t t i n g 1 _ V F 1 0 2 6 3 6 7 8 5 US�Q W[SO ��s(W�_o�Ŗў�_}Y�FOb(W��r�Rh�US�Q �~r� �v^�R�|08 9 5 6 7 1 0 1 7 3 3 < / N a m e > < T e x t > US�Q W[SO ��s(W�_o�Ŗў�_}Y�  FOb(W��r�Rh�US�Q �~r� �v^�R�|0< / T e x t > < B o o k M a r k E n t r y N a m e > o l 1 4 C o n d i t i o n a l F o r m a t t i n g 1 _ V F 1 0 2 6 3 6 7 8 5 US�Q W[SO ��s(W�_o�Ŗў�_}Y�FOb(W��r�Rh�US�Q �~r� �v^�R�|08 9 5 6 7 < / B o o k M a r k E n t r y N a m e > < B o o k M a r k E x i t N a m e > o l 1 4 C o n d i t i o n a l F o r m a t t i n g 1 _ V F 1 0 2 6 3 6 7 8 5 US�Q W[SO ��s(W�_o�Ŗў�_}Y�FOb(W��r�Rh�US�Q �~r� �v^�R�|01 0 1 7 3 3 < / B o o k M a r k E x i t N a m e > < B o o k M a r k E n t r y P o s i t i o n > 8 9 5 6 7 < / B o o k M a r k E n t r y P o s i t i o n > < B o o k M a r k E x i t P o s i t i o n > 1 0 1 7 3 3 < / B o o k M a r k E x i t P o s i t i o n > < / C a p t i o n I t e m > < C a p t i o n I t e m > < I n t e r n a l I d > 8 d 8 e e 7 9 0 - 6 c 3 2 - 4 6 e 8 - b b c 1 - 8 f d 9 e 9 a 6 5 5 e d < / I n t e r n a l I d > < N a m e > o l 1 4 C o n d i t i o n a l F o r m a t t i n g 1 _ V F 1 0 2 6 3 6 7 8 5 �la� ����e_N�S�f9eW[SO'Y\01 0 1 8 3 3 1 0 5 3 6 7 < / N a m e > < T e x t > �la� ����e_N�S�f9eW[SO'Y\0< / T e x t > < B o o k M a r k E n t r y N a m e > o l 1 4 C o n d i t i o n a l F o r m a t t i n g 1 _ V F 1 0 2 6 3 6 7 8 5 �la� ����e_N�S�f9eW[SO'Y\01 0 1 8 3 3 < / B o o k M a r k E n t r y N a m e > < B o o k M a r k E x i t N a m e > o l 1 4 C o n d i t i o n a l F o r m a t t i n g 1 _ V F 1 0 2 6 3 6 7 8 5 �la� ����e_N�S�f9eW[SO'Y\01 0 5 3 6 7 < / B o o k M a r k E x i t N a m e > < B o o k M a r k E n t r y P o s i t i o n > 1 0 1 8 3 3 < / B o o k M a r k E n t r y P o s i t i o n > < B o o k M a r k E x i t P o s i t i o n > 1 0 5 3 6 7 < / B o o k M a r k E x i t P o s i t i o n > < / C a p t i o n I t e m > < C a p t i o n I t e m > < I n t e r n a l I d > c 3 4 0 7 b e 2 - 0 b 7 9 - 4 d f 4 - 8 b f c - e 4 5 9 d e 6 5 e 5 f c < / I n t e r n a l I d > < N a m e > o l 1 4 C o n d i t i o n a l F o r m a t t i n g 1 _ V F 1 0 2 6 3 6 7 8 5 US�Q nx�[ �6qTUS�Q ag�N v^R�^ĉR01 0 5 4 6 7 1 1 1 5 3 3 < / N a m e > < T e x t > US�Q nx�[ �6qTUS�Q ag�N v^R�^ĉR0< / T e x t > < B o o k M a r k E n t r y N a m e > o l 1 4 C o n d i t i o n a l F o r m a t t i n g 1 _ V F 1 0 2 6 3 6 7 8 5 US�Q nx�[ �6qTUS�Q ag�N v^R�^ĉR01 0 5 4 6 7 < / B o o k M a r k E n t r y N a m e > < B o o k M a r k E x i t N a m e > o l 1 4 C o n d i t i o n a l F o r m a t t i n g 1 _ V F 1 0 2 6 3 6 7 8 5 US�Q nx�[ �6qTUS�Q ag�N v^R�^ĉR01 1 1 5 3 3 < / B o o k M a r k E x i t N a m e > < B o o k M a r k E n t r y P o s i t i o n > 1 0 5 4 6 7 < / B o o k M a r k E n t r y P o s i t i o n > < B o o k M a r k E x i t P o s i t i o n > 1 1 1 5 3 3 < / B o o k M a r k E x i t P o s i t i o n > < / C a p t i o n I t e m > < C a p t i o n I t e m > < I n t e r n a l I d > b 7 0 6 a 8 e 7 - c e 2 b - 4 6 8 c - 8 b e 0 - 6 2 1 6 b 1 0 3 9 0 6 e < / I n t e r n a l I d > < N a m e > o l 1 4 C o n d i t i o n a l F o r m a t t i n g 1 _ V F 1 0 2 6 3 6 7 8 5 (Wdk:y�O-N���eQ �x�~�~ �T" M u k i l t e o " ��V:Nُ/fdky��v�v�NxT�y�1 1 1 6 3 3 1 1 9 8 6 7 < / N a m e > < T e x t > (Wdk:y�O-N���eQ �x�~�~ �T  " M u k i l t e o " �  �V:Nُ/fdky��v�v�NxT�y�< / T e x t > < B o o k M a r k E n t r y N a m e > o l 1 4 C o n d i t i o n a l F o r m a t t i n g 1 _ V F 1 0 2 6 3 6 7 8 5 (Wdk:y�O-N���eQ �x�~�~ �T" M u k i l t e o " ��V:Nُ/fdky��v�v�NxT�y�1 1 1 6 3 3 < / B o o k M a r k E n t r y N a m e > < B o o k M a r k E x i t N a m e > o l 1 4 C o n d i t i o n a l F o r m a t t i n g 1 _ V F 1 0 2 6 3 6 7 8 5 (Wdk:y�O-N���eQ �x�~�~ �T" M u k i l t e o " ��V:Nُ/fdky��v�v�NxT�y�1 1 9 8 6 7 < / B o o k M a r k E x i t N a m e > < B o o k M a r k E n t r y P o s i t i o n > 1 1 1 6 3 3 < / B o o k M a r k E n t r y P o s i t i o n > < B o o k M a r k E x i t P o s i t i o n > 1 1 9 8 6 7 < / B o o k M a r k E x i t P o s i t i o n > < / C a p t i o n I t e m > < C a p t i o n I t e m > < I n t e r n a l I d > 1 d 4 b 4 e 4 6 - 7 8 3 7 - 4 6 e 4 - b 7 2 d - b 9 3 b 6 9 d 2 3 5 1 7 < / I n t e r n a l I d > < N a m e > o l 1 4 C o n d i t i o n a l F o r m a t t i n g 1 _ V F 1 0 2 6 3 6 7 8 5 �N��SR��/g���V:Nb^gĉR�g~b�x�~�~bm u k i l t e o 01 1 9 9 6 7 1 2 8 6 0 0 < / N a m e > < T e x t > �N��SR��/g���V:Nb^gĉR  �g~b�x�~�~b  m u k i l t e o 0< / T e x t > < B o o k M a r k E n t r y N a m e > o l 1 4 C o n d i t i o n a l F o r m a t t i n g 1 _ V F 1 0 2 6 3 6 7 8 5 �N��SR��/g���V:Nb^gĉR�g~b�x�~�~bm u k i l t e o 01 1 9 9 6 7 < / B o o k M a r k E n t r y N a m e > < B o o k M a r k E x i t N a m e > o l 1 4 C o n d i t i o n a l F o r m a t t i n g 1 _ V F 1 0 2 6 3 6 7 8 5 �N��SR��/g���V:Nb^gĉR�g~b�x�~�~bm u k i l t e o 01 2 8 6 0 0 < / B o o k M a r k E x i t N a m e > < B o o k M a r k E n t r y P o s i t i o n > 1 1 9 9 6 7 < / B o o k M a r k E n t r y P o s i t i o n > < B o o k M a r k E x i t P o s i t i o n > 1 2 8 6 0 0 < / B o o k M a r k E x i t P o s i t i o n > < / C a p t i o n I t e m > < C a p t i o n I t e m > < I n t e r n a l I d > 3 1 3 6 c 0 d 6 - c 7 e 0 - 4 3 0 0 - a b 6 2 - d b 8 5 e d 6 e 1 c 9 b < / I n t e r n a l I d > < N a m e > o l 1 4 C o n d i t i o n a l F o r m a t t i n g 1 _ V F 1 0 2 6 3 6 7 8 5 �Y�gN(u��S�ĉR\�S�g~bS+T�x�~�~�Tm u k i l t e o 1 2 8 7 0 0 1 3 6 2 3 3 < / N a m e > < T e x t > �Y�gN(u��S�ĉR\�S�g~b  S+T�x�~�~�T  m u k i l t e o   �v���N0< / T e x t > < B o o k M a r k E n t r y N a m e > o l 1 4 C o n d i t i o n a l F o r m a t t i n g 1 _ V F 1 0 2 6 3 6 7 8 5 �Y�gN(u��S�ĉR\�S�g~bS+T�x�~�~�Tm u k i l t e o 1 2 8 7 0 0 < / B o o k M a r k E n t r y N a m e > < B o o k M a r k E x i t N a m e > o l 1 4 C o n d i t i o n a l F o r m a t t i n g 1 _ V F 1 0 2 6 3 6 7 8 5 �Y�gN(u��S�ĉR\�S�g~bS+T�x�~�~�Tm u k i l t e o 1 3 6 2 3 3 < / B o o k M a r k E x i t N a m e > < B o o k M a r k E n t r y P o s i t i o n > 1 2 8 7 0 0 < / B o o k M a r k E n t r y P o s i t i o n > < B o o k M a r k E x i t P o s i t i o n > 1 3 6 2 3 3 < / B o o k M a r k E x i t P o s i t i o n > < / C a p t i o n I t e m > < C a p t i o n I t e m > < I n t e r n a l I d > 2 3 c 7 3 4 0 4 - 1 e 5 c - 4 e 6 b - 8 0 7 8 - d f 0 7 3 3 2 5 1 e 8 6 < / I n t e r n a l I d > < N a m e > o l 1 4 C o n d i t i o n a l F o r m a t t i n g 1 _ V F 1 0 2 6 3 6 7 8 5 ,g��z�~>\�v��zXd��aS\����A n d �T1 3 6 3 3 3 1 4 2 3 3 3 < / N a m e > < T e x t > ,g��z�~>\�v��zXd��aS\����  A n d   �T  O r   ;���0< / T e x t > < B o o k M a r k E n t r y N a m e > o l 1 4 C o n d i t i o n a l F o r m a t t i n g 1 _ V F 1 0 2 6 3 6 7 8 5 ,g��z�~>\�v��zXd��aS\����A n d �T1 3 6 3 3 3 < / B o o k M a r k E n t r y N a m e > < B o o k M a r k E x i t N a m e > o l 1 4 C o n d i t i o n a l F o r m a t t i n g 1 _ V F 1 0 2 6 3 6 7 8 5 ,g��z�~>\�v��zXd��aS\����A n d �T1 4 2 3 3 3 < / B o o k M a r k E x i t N a m e > < B o o k M a r k E n t r y P o s i t i o n > 1 3 6 3 3 3 < / B o o k M a r k E n t r y P o s i t i o n > < B o o k M a r k E x i t P o s i t i o n > 1 4 2 3 3 3 < / B o o k M a r k E x i t P o s i t i o n > < / C a p t i o n I t e m > < C a p t i o n I t e m > < I n t e r n a l I d > 5 d 0 f 9 4 d 3 - e 1 1 7 - 4 5 d b - a 9 0 8 - b a 3 1 e 1 2 1 3 3 2 a < / I n t e r n a l I d > < N a m e > o l 1 4 C o n d i t i o n a l F o r m a t t i n g 1 _ V F 1 0 2 6 3 6 7 8 5 �s(W�l�� MOn Rh��	��b ;N��W[�k�S���Nck�e 01 4 2 4 3 3 1 4 8 8 3 3 < / N a m e > < T e x t > �s(W�l�� MOn Rh��  	��b ;N��W[�k�S���Nck�e 0< / T e x t > < B o o k M a r k E n t r y N a m e > o l 1 4 C o n d i t i o n a l F o r m a t t i n g 1 _ V F 1 0 2 6 3 6 7 8 5 �s(W�l�� MOn Rh��	��b ;N��W[�k�S���Nck�e 01 4 2 4 3 3 < / B o o k M a r k E n t r y N a m e > < B o o k M a r k E x i t N a m e > o l 1 4 C o n d i t i o n a l F o r m a t t i n g 1 _ V F 1 0 2 6 3 6 7 8 5 �s(W�l�� MOn Rh��	��b ;N��W[�k�S���Nck�e 01 4 8 8 3 3 < / B o o k M a r k E x i t N a m e > < B o o k M a r k E n t r y P o s i t i o n > 1 4 2 4 3 3 < / B o o k M a r k E n t r y P o s i t i o n > < B o o k M a r k E x i t P o s i t i o n > 1 4 8 8 3 3 < / B o o k M a r k E x i t P o s i t i o n > < / C a p t i o n I t e m > < C a p t i o n I t e m > < I n t e r n a l I d > 7 d a 9 9 7 0 2 - d a 1 1 - 4 f f 4 - b 0 b 6 - 1 c 4 d 5 8 7 b 3 d 1 2 < / I n t e r n a l I d > < N a m e > o l 1 4 C o n d i t i o n a l F o r m a t t i n g 1 _ V F 1 0 2 6 3 6 7 8 5 ُ7h��Y�g���N�v;N��W[�k-N�l	g�/g��ĉR\�g~b���N01 4 8 9 3 3 1 5 4 7 3 3 < / N a m e > < T e x t > ُ7h��Y�g���N�v;N��W[�k-N  �l	g�/g��ĉR\�g~b���N0< / T e x t > < B o o k M a r k E n t r y N a m e > o l 1 4 C o n d i t i o n a l F o r m a t t i n g 1 _ V F 1 0 2 6 3 6 7 8 5 ُ7h��Y�g���N�v;N��W[�k-N�l	g�/g��ĉR\�g~b���N01 4 8 9 3 3 < / B o o k M a r k E n t r y N a m e > < B o o k M a r k E x i t N a m e > o l 1 4 C o n d i t i o n a l F o r m a t t i n g 1 _ V F 1 0 2 6 3 6 7 8 5 ُ7h��Y�g���N�v;N��W[�k-N�l	g�/g��ĉR\�g~b���N01 5 4 7 3 3 < / B o o k M a r k E x i t N a m e > < B o o k M a r k E n t r y P o s i t i o n > 1 4 8 9 3 3 < / B o o k M a r k E n t r y P o s i t i o n > < B o o k M a r k E x i t P o s i t i o n > 1 5 4 7 3 3 < / B o o k M a r k E x i t P o s i t i o n > < / C a p t i o n I t e m > < C a p t i o n I t e m > < I n t e r n a l I d > 9 6 9 c 4 0 5 2 - 1 3 6 a - 4 c e 2 - 9 d e 5 - 2 3 5 5 a 8 4 5 5 e 1 9 < / I n t e r n a l I d > < N a m e > o l 1 4 C o n d i t i o n a l F o r m a t t i n g 1 _ V F 1 0 2 6 3 6 7 8 5 6qT(W �S�N�N W[�k-N�m�R�s�p�v�v�YT�sS�[bĉR01 5 4 8 3 3 1 6 0 6 3 3 < / N a m e > < T e x t > 6qT(W �S�N�N W[�k-N�m�R�s�p�v  �v�YT�sS�[bĉR0< / T e x t > < B o o k M a r k E n t r y N a m e > o l 1 4 C o n d i t i o n a l F o r m a t t i n g 1 _ V F 1 0 2 6 3 6 7 8 5 6qT(W �S�N�N W[�k-N�m�R�s�p�v�v�YT�sS�[bĉR01 5 4 8 3 3 < / B o o k M a r k E n t r y N a m e > < B o o k M a r k E x i t N a m e > o l 1 4 C o n d i t i o n a l F o r m a t t i n g 1 _ V F 1 0 2 6 3 6 7 8 5 6qT(W �S�N�N W[�k-N�m�R�s�p�v�v�YT�sS�[bĉR01 6 0 6 3 3 < / B o o k M a r k E x i t N a m e > < B o o k M a r k E n t r y P o s i t i o n > 1 5 4 8 3 3 < / B o o k M a r k E n t r y P o s i t i o n > < B o o k M a r k E x i t P o s i t i o n > 1 6 0 6 3 3 < / B o o k M a r k E x i t P o s i t i o n > < / C a p t i o n I t e m > < C a p t i o n I t e m > < I n t e r n a l I d > a 2 a 0 a a 0 a - 9 2 0 c - 4 e 8 2 - a 7 3 c - e 1 e 8 0 a f 2 8 b 8 2 < / I n t e r n a l I d > < N a m e > o l 1 4 C o n d i t i o n a l F o r m a t t i n g 1 _ V F 1 0 2 6 3 6 7 8 5 US�Q nx�[ �sQ�Sb _�v�[݋Fh�1 6 0 7 3 3 1 6 3 8 0 0 < / N a m e > < T e x t > US�Q nx�[ �sQ�Sb _�v�[݋Fh�< / T e x t > < B o o k M a r k E n t r y N a m e > o l 1 4 C o n d i t i o n a l F o r m a t t i n g 1 _ V F 1 0 2 6 3 6 7 8 5 US�Q nx�[ �sQ�Sb _�v�[݋Fh�1 6 0 7 3 3 < / B o o k M a r k E n t r y N a m e > < B o o k M a r k E x i t N a m e > o l 1 4 C o n d i t i o n a l F o r m a t t i n g 1 _ V F 1 0 2 6 3 6 7 8 5 US�Q nx�[ �sQ�Sb _�v�[݋Fh�1 6 3 8 0 0 < / B o o k M a r k E x i t N a m e > < B o o k M a r k E n t r y P o s i t i o n > 1 6 0 7 3 3 < / B o o k M a r k E n t r y P o s i t i o n > < B o o k M a r k E x i t P o s i t i o n > 1 6 3 8 0 0 < / B o o k M a r k E x i t P o s i t i o n > < / C a p t i o n I t e m > < C a p t i o n I t e m > < I n t e r n a l I d > 4 8 a f 7 a 3 9 - 5 7 d 9 - 4 d 3 e - b 3 8 f - 7 b 6 3 f d 4 2 4 2 9 7 < / I n t e r n a l I d > < N a m e > o l 1 4 C o n d i t i o n a l F o r m a t t i n g 1 _ V F 1 0 2 6 3 6 7 8 5 ĉR�zsS _�YЏL�0�NUOegꁋs�p�v0&^	gc�[/g틄v���N���S{�~g~b0R01 6 3 9 0 0 1 7 4 7 0 0 < / N a m e > < T e x t > ĉR�zsS _�YЏL�0�NUOegꁋs�p�v0  &^	gc�[/g틄v���N���S{�~g~b0R0< / T e x t > < B o o k M a r k E n t r y N a m e > o l 1 4 C o n d i t i o n a l F o r m a t t i n g 1 _ V F 1 0 2 6 3 6 7 8 5 ĉR�zsS _�YЏL�0�NUOegꁋs�p�v0&^	gc�[/g틄v���N���S{�~g~b0R01 6 3 9 0 0 < / B o o k M a r k E n t r y N a m e > < B o o k M a r k E x i t N a m e > o l 1 4 C o n d i t i o n a l F o r m a t t i n g 1 _ V F 1 0 2 6 3 6 7 8 5 ĉR�zsS _�YЏL�0�NUOegꁋs�p�v0&^	gc�[/g틄v���N���S{�~g~b0R01 7 4 7 0 0 < / B o o k M a r k E x i t N a m e > < B o o k M a r k E n t r y P o s i t i o n > 1 6 3 9 0 0 < / B o o k M a r k E n t r y P o s i t i o n > < B o o k M a r k E x i t P o s i t i o n > 1 7 4 7 0 0 < / B o o k M a r k E x i t P o s i t i o n > < / C a p t i o n I t e m > < C a p t i o n I t e m > < I n t e r n a l I d > 5 a 8 2 c 8 0 9 - 5 8 0 f - 4 5 f 2 - 8 b 5 0 - 3 2 0 8 4 d 1 5 9 f 4 f < / I n t e r n a l I d > < N a m e > o l 1 4 C o n d i t i o n a l F o r m a t t i n g 1 _ V F 1 0 2 6 3 6 7 8 5 �f9eĉR0��Blegꁋs�p�v�v���N(W���T�f9e��r�01 7 4 8 0 0 1 8 2 5 6 7 < / N a m e > < T e x t > �f9eĉR0��Blegꁋs�p�v�v���N(W���T�f9e��r�0< / T e x t > < B o o k M a r k E n t r y N a m e > o l 1 4 C o n d i t i o n a l F o r m a t t i n g 1 _ V F 1 0 2 6 3 6 7 8 5 �f9eĉR0��Blegꁋs�p�v�v���N(W���T�f9e��r�01 7 4 8 0 0 < / B o o k M a r k E n t r y N a m e > < B o o k M a r k E x i t N a m e > o l 1 4 C o n d i t i o n a l F o r m a t t i n g 1 _ V F 1 0 2 6 3 6 7 8 5 �f9eĉR0��Blegꁋs�p�v�v���N(W���T�f9e��r�01 8 2 5 6 7 < / B o o k M a r k E x i t N a m e > < B o o k M a r k E n t r y P o s i t i o n > 1 7 4 8 0 0 < / B o o k M a r k E n t r y P o s i t i o n > < B o o k M a r k E x i t P o s i t i o n > 1 8 2 5 6 7 < / B o o k M a r k E x i t P o s i t i o n > < / C a p t i o n I t e m > < C a p t i o n I t e m > < I n t e r n a l I d > 1 8 5 7 9 0 2 b - 8 2 4 0 - 4 f 1 e - b 1 4 5 - 7 d 4 5 e 5 c e 8 f e 2 < / I n t e r n a l I d > < N a m e > o l 1 4 C o n d i t i o n a l F o r m a t t i n g 1 _ V F 1 0 2 6 3 6 7 8 5 	��bĉR�US�Q ag�N �US�Q vQ�N	��b �1 8 2 6 6 7 1 9 0 5 3 3 < / N a m e > < T e x t > 	��bĉR�US�Q ag�N �US�Q vQ�N	��b �< / T e x t > < B o o k M a r k E n t r y N a m e > o l 1 4 C o n d i t i o n a l F o r m a t t i n g 1 _ V F 1 0 2 6 3 6 7 8 5 	��bĉR�US�Q ag�N �US�Q vQ�N	��b �1 8 2 6 6 7 < / B o o k M a r k E n t r y N a m e > < B o o k M a r k E x i t N a m e > o l 1 4 C o n d i t i o n a l F o r m a t t i n g 1 _ V F 1 0 2 6 3 6 7 8 5 	��bĉR�US�Q ag�N �US�Q vQ�N	��b �1 9 0 5 3 3 < / B o o k M a r k E x i t N a m e > < B o o k M a r k E n t r y P o s i t i o n > 1 8 2 6 6 7 < / B o o k M a r k E n t r y P o s i t i o n > < B o o k M a r k E x i t P o s i t i o n > 1 9 0 5 3 3 < / B o o k M a r k E x i t P o s i t i o n > < / C a p t i o n I t e m > < C a p t i o n I t e m > < I n t e r n a l I d > 0 a 6 3 a 8 7 2 - 3 d 3 1 - 4 2 8 2 - 8 a b 5 - 9 f 2 d 2 0 a 9 a d f c < / I n t e r n a l I d > < N a m e > o l 1 4 C o n d i t i o n a l F o r m a t t i n g 1 _ V F 1 0 2 6 3 6 7 8 5 6qT	��b �NS_y��v/f �nx�O *g�� �Q�s(WRh�-N01 9 0 6 3 3 1 9 7 5 0 0 < / N a m e > < T e x t > 6qT	��b �NS_y��v/f �  nx�O *g�� �Q�s(WRh�-N0< / T e x t > < B o o k M a r k E n t r y N a m e > o l 1 4 C o n d i t i o n a l F o r m a t t i n g 1 _ V F 1 0 2 6 3 6 7 8 5 6qT	��b �NS_y��v/f �nx�O *g�� �Q�s(WRh�-N01 9 0 6 3 3 < / B o o k M a r k E n t r y N a m e > < B o o k M a r k E x i t N a m e > o l 1 4 C o n d i t i o n a l F o r m a t t i n g 1 _ V F 1 0 2 6 3 6 7 8 5 6qT	��b �NS_y��v/f �nx�O *g�� �Q�s(WRh�-N01 9 7 5 0 0 < / B o o k M a r k E x i t N a m e > < B o o k M a r k E n t r y P o s i t i o n > 1 9 0 6 3 3 < / B o o k M a r k E n t r y P o s i t i o n > < B o o k M a r k E x i t P o s i t i o n > 1 9 7 5 0 0 < / B o o k M a r k E x i t P o s i t i o n > < / C a p t i o n I t e m > < C a p t i o n I t e m > < I n t e r n a l I d > e b 5 1 c 3 c e - 3 c 8 6 - 4 9 a 2 - 8 a 8 9 - 9 0 1 7 8 3 3 f 7 a a 5 < / I n t e r n a l I d > < N a m e > o l 1 4 C o n d i t i o n a l F o r m a t t i n g 1 _ V F 1 0 2 6 3 6 7 8 5 ُ7h���N/f�~r��v��v�Sb _���N�b(W ��� �z<h-N�gw���N01 9 7 6 0 0 2 0 5 9 3 3 < / N a m e > < T e x t > ُ7h���N/f�~r��v��v�Sb _���N�  b(W ��� �z<h-N�gw���N0< / T e x t > < B o o k M a r k E n t r y N a m e > o l 1 4 C o n d i t i o n a l F o r m a t t i n g 1 _ V F 1 0 2 6 3 6 7 8 5 ُ7h���N/f�~r��v��v�Sb _���N�b(W ��� �z<h-N�gw���N01 9 7 6 0 0 < / B o o k M a r k E n t r y N a m e > < B o o k M a r k E x i t N a m e > o l 1 4 C o n d i t i o n a l F o r m a t t i n g 1 _ V F 1 0 2 6 3 6 7 8 5 ُ7h���N/f�~r��v��v�Sb _���N�b(W ��� �z<h-N�gw���N02 0 5 9 3 3 < / B o o k M a r k E x i t N a m e > < B o o k M a r k E n t r y P o s i t i o n > 1 9 7 6 0 0 < / B o o k M a r k E n t r y P o s i t i o n > < B o o k M a r k E x i t P o s i t i o n > 2 0 5 9 3 3 < / B o o k M a r k E x i t P o s i t i o n > < / C a p t i o n I t e m > < C a p t i o n I t e m > < I n t e r n a l I d > 0 d 1 f c 2 8 6 - 2 c 6 5 - 4 3 3 8 - 8 7 f e - 7 4 c 1 6 9 b 8 4 9 e e < / I n t e r n a l I d > < N a m e > o l 1 4 C o n d i t i o n a l F o r m a t t i n g 1 _ V F 1 0 2 6 3 6 7 8 5 �cNeg�\�f�YUO\ag�N<h_(u�N�e�S2 0 6 0 3 3 2 0 9 9 3 3 < / N a m e > < T e x t > �cNeg�\�f�YUO\ag�N<h_(u�N�e�S< / T e x t > < B o o k M a r k E n t r y N a m e > o l 1 4 C o n d i t i o n a l F o r m a t t i n g 1 _ V F 1 0 2 6 3 6 7 8 5 �cNeg�\�f�YUO\ag�N<h_(u�N�e�S2 0 6 0 3 3 < / B o o k M a r k E n t r y N a m e > < B o o k M a r k E x i t N a m e > o l 1 4 C o n d i t i o n a l F o r m a t t i n g 1 _ V F 1 0 2 6 3 6 7 8 5 �cNeg�\�f�YUO\ag�N<h_(u�N�e�S2 0 9 9 3 3 < / B o o k M a r k E x i t N a m e > < B o o k M a r k E n t r y P o s i t i o n > 2 0 6 0 3 3 < / B o o k M a r k E n t r y P o s i t i o n > < B o o k M a r k E x i t P o s i t i o n > 2 0 9 9 3 3 < / B o o k M a r k E x i t P o s i t i o n > < / C a p t i o n I t e m > < C a p t i o n I t e m > < I n t e r n a l I d > 3 3 c b 8 9 5 0 - 0 d 3 c - 4 9 6 0 - 8 4 1 5 - b b 6 5 c b 6 2 f 0 c c < / I n t e r n a l I d > < N a m e > o l 1 4 C o n d i t i o n a l F o r m a t t i n g 1 _ V F 1 0 2 6 3 6 7 8 5 �T�N�RRh��v^�f�YUO\PbkЏL�<h_02 1 0 0 3 3 2 1 5 5 0 0 < / N a m e > < T e x t > �T�N�RRh��v^�f�YUO\PbkЏL�<h_0< / T e x t > < B o o k M a r k E n t r y N a m e > o l 1 4 C o n d i t i o n a l F o r m a t t i n g 1 _ V F 1 0 2 6 3 6 7 8 5 �T�N�RRh��v^�f�YUO\PbkЏL�<h_02 1 0 0 3 3 < / B o o k M a r k E n t r y N a m e > < B o o k M a r k E x i t N a m e > o l 1 4 C o n d i t i o n a l F o r m a t t i n g 1 _ V F 1 0 2 6 3 6 7 8 5 �T�N�RRh��v^�f�YUO\PbkЏL�<h_02 1 5 5 0 0 < / B o o k M a r k E x i t N a m e > < B o o k M a r k E n t r y P o s i t i o n > 2 1 0 0 3 3 < / B o o k M a r k E n t r y P o s i t i o n > < B o o k M a r k E x i t P o s i t i o n > 2 1 5 5 0 0 < / B o o k M a r k E x i t P o s i t i o n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D40A2AE7-EB0D-4E1E-B10C-2F65DB93EF63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6B7E804-D42A-4E47-AAB3-190FB3CBB36E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Office2010_training_template</Template>
  <TotalTime>3514</TotalTime>
  <Words>1290</Words>
  <Application>Microsoft Office PowerPoint</Application>
  <PresentationFormat>全屏显示(4:3)</PresentationFormat>
  <Paragraphs>106</Paragraphs>
  <Slides>9</Slides>
  <Notes>9</Notes>
  <HiddenSlides>1</HiddenSlides>
  <MMClips>2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11" baseType="lpstr">
      <vt:lpstr>Office2010_training_template</vt:lpstr>
      <vt:lpstr>1_Office2010_training_template</vt:lpstr>
      <vt:lpstr>开始之前</vt:lpstr>
      <vt:lpstr>Microsoft® Outlook® 2010 培训</vt:lpstr>
      <vt:lpstr>课程内容</vt:lpstr>
      <vt:lpstr>概述：定制规则</vt:lpstr>
      <vt:lpstr>课程目标</vt:lpstr>
      <vt:lpstr>利用条件格式保持有序</vt:lpstr>
      <vt:lpstr>结合日历和任务的条件格式</vt:lpstr>
      <vt:lpstr>课程摘要卡</vt:lpstr>
      <vt:lpstr>使用此模板</vt:lpstr>
    </vt:vector>
  </TitlesOfParts>
  <Company>Microsoft 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使用条件格式管理您的邮件及更多内容</dc:title>
  <dc:creator>kristinl</dc:creator>
  <cp:lastModifiedBy>azhou</cp:lastModifiedBy>
  <cp:revision>243</cp:revision>
  <dcterms:created xsi:type="dcterms:W3CDTF">2010-04-16T18:13:32Z</dcterms:created>
  <dcterms:modified xsi:type="dcterms:W3CDTF">2011-12-19T02:39:54Z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0x0101006EDDDB5EE6D98C44930B742096920B30020100945995BAC74E6347BD6C979F46C6273B</vt:lpwstr>
  </property>
  <property fmtid="{D5CDD505-2E9C-101B-9397-08002B2CF9AE}" pid="3" name="_dlc_DocIdItemGuid">
    <vt:lpwstr>6935713e-0dbb-4e01-8cbe-f9c011f75855</vt:lpwstr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PolicheckCounter">
    <vt:lpwstr>0</vt:lpwstr>
  </property>
  <property fmtid="{D5CDD505-2E9C-101B-9397-08002B2CF9AE}" pid="10" name="CampaignTags">
    <vt:lpwstr/>
  </property>
  <property fmtid="{D5CDD505-2E9C-101B-9397-08002B2CF9AE}" pid="11" name="PolicheckStatus">
    <vt:lpwstr>0</vt:lpwstr>
  </property>
  <property fmtid="{D5CDD505-2E9C-101B-9397-08002B2CF9AE}" pid="12" name="ScenarioTags">
    <vt:lpwstr/>
  </property>
  <property fmtid="{D5CDD505-2E9C-101B-9397-08002B2CF9AE}" pid="13" name="APDescription">
    <vt:lpwstr/>
  </property>
  <property fmtid="{D5CDD505-2E9C-101B-9397-08002B2CF9AE}" pid="14" name="CampaignTagsTaxHTField0">
    <vt:lpwstr/>
  </property>
  <property fmtid="{D5CDD505-2E9C-101B-9397-08002B2CF9AE}" pid="15" name="IntlLangReviewDate">
    <vt:lpwstr/>
  </property>
  <property fmtid="{D5CDD505-2E9C-101B-9397-08002B2CF9AE}" pid="16" name="IntlLangReview">
    <vt:lpwstr/>
  </property>
  <property fmtid="{D5CDD505-2E9C-101B-9397-08002B2CF9AE}" pid="17" name="LocLastLocAttemptVersionLookup">
    <vt:lpwstr>676767</vt:lpwstr>
  </property>
  <property fmtid="{D5CDD505-2E9C-101B-9397-08002B2CF9AE}" pid="18" name="LocLastLocAttemptVersionTypeLookup">
    <vt:lpwstr/>
  </property>
  <property fmtid="{D5CDD505-2E9C-101B-9397-08002B2CF9AE}" pid="19" name="PolicheckWords">
    <vt:lpwstr/>
  </property>
  <property fmtid="{D5CDD505-2E9C-101B-9397-08002B2CF9AE}" pid="20" name="SubmitterId">
    <vt:lpwstr/>
  </property>
  <property fmtid="{D5CDD505-2E9C-101B-9397-08002B2CF9AE}" pid="21" name="EditorialStatus">
    <vt:lpwstr>Complete</vt:lpwstr>
  </property>
  <property fmtid="{D5CDD505-2E9C-101B-9397-08002B2CF9AE}" pid="22" name="Markets">
    <vt:lpwstr/>
  </property>
  <property fmtid="{D5CDD505-2E9C-101B-9397-08002B2CF9AE}" pid="23" name="OriginAsset">
    <vt:lpwstr/>
  </property>
  <property fmtid="{D5CDD505-2E9C-101B-9397-08002B2CF9AE}" pid="24" name="MarketSpecific">
    <vt:lpwstr>0</vt:lpwstr>
  </property>
  <property fmtid="{D5CDD505-2E9C-101B-9397-08002B2CF9AE}" pid="25" name="LocMarketGroupTiers">
    <vt:lpwstr/>
  </property>
  <property fmtid="{D5CDD505-2E9C-101B-9397-08002B2CF9AE}" pid="26" name="PublishStatusLookup">
    <vt:lpwstr>1283865;#</vt:lpwstr>
  </property>
  <property fmtid="{D5CDD505-2E9C-101B-9397-08002B2CF9AE}" pid="27" name="APAuthor">
    <vt:lpwstr>1955;#REDMOND\v-jemuth</vt:lpwstr>
  </property>
  <property fmtid="{D5CDD505-2E9C-101B-9397-08002B2CF9AE}" pid="28" name="IntlLangReviewer">
    <vt:lpwstr/>
  </property>
  <property fmtid="{D5CDD505-2E9C-101B-9397-08002B2CF9AE}" pid="29" name="LocOverallPreviewStatusLookup">
    <vt:lpwstr/>
  </property>
  <property fmtid="{D5CDD505-2E9C-101B-9397-08002B2CF9AE}" pid="30" name="LocOverallPublishStatusLookup">
    <vt:lpwstr/>
  </property>
  <property fmtid="{D5CDD505-2E9C-101B-9397-08002B2CF9AE}" pid="31" name="CSXSubmissionDate">
    <vt:lpwstr/>
  </property>
  <property fmtid="{D5CDD505-2E9C-101B-9397-08002B2CF9AE}" pid="32" name="TaxCatchAll">
    <vt:lpwstr/>
  </property>
  <property fmtid="{D5CDD505-2E9C-101B-9397-08002B2CF9AE}" pid="33" name="LocNewPublishedVersionLookup">
    <vt:lpwstr/>
  </property>
  <property fmtid="{D5CDD505-2E9C-101B-9397-08002B2CF9AE}" pid="34" name="LocPublishedDependentAssetsLookup">
    <vt:lpwstr/>
  </property>
  <property fmtid="{D5CDD505-2E9C-101B-9397-08002B2CF9AE}" pid="35" name="Manager">
    <vt:lpwstr/>
  </property>
  <property fmtid="{D5CDD505-2E9C-101B-9397-08002B2CF9AE}" pid="36" name="NumericId">
    <vt:lpwstr>102760193</vt:lpwstr>
  </property>
  <property fmtid="{D5CDD505-2E9C-101B-9397-08002B2CF9AE}" pid="37" name="ParentAssetId">
    <vt:lpwstr/>
  </property>
  <property fmtid="{D5CDD505-2E9C-101B-9397-08002B2CF9AE}" pid="38" name="OriginalSourceMarket">
    <vt:lpwstr/>
  </property>
  <property fmtid="{D5CDD505-2E9C-101B-9397-08002B2CF9AE}" pid="39" name="EditorialTags">
    <vt:lpwstr/>
  </property>
  <property fmtid="{D5CDD505-2E9C-101B-9397-08002B2CF9AE}" pid="40" name="LocComments">
    <vt:lpwstr>Intl_Localizable</vt:lpwstr>
  </property>
  <property fmtid="{D5CDD505-2E9C-101B-9397-08002B2CF9AE}" pid="41" name="LocProcessedForMarketsLookup">
    <vt:lpwstr/>
  </property>
  <property fmtid="{D5CDD505-2E9C-101B-9397-08002B2CF9AE}" pid="42" name="LocRecommendedHandoff">
    <vt:lpwstr/>
  </property>
  <property fmtid="{D5CDD505-2E9C-101B-9397-08002B2CF9AE}" pid="43" name="SourceTitle">
    <vt:lpwstr/>
  </property>
  <property fmtid="{D5CDD505-2E9C-101B-9397-08002B2CF9AE}" pid="44" name="CSXUpdate">
    <vt:lpwstr>0</vt:lpwstr>
  </property>
  <property fmtid="{D5CDD505-2E9C-101B-9397-08002B2CF9AE}" pid="45" name="IntlLocPriority">
    <vt:lpwstr/>
  </property>
  <property fmtid="{D5CDD505-2E9C-101B-9397-08002B2CF9AE}" pid="46" name="UAProjectedTotalWords">
    <vt:lpwstr/>
  </property>
  <property fmtid="{D5CDD505-2E9C-101B-9397-08002B2CF9AE}" pid="47" name="MachineTranslated">
    <vt:lpwstr>0</vt:lpwstr>
  </property>
  <property fmtid="{D5CDD505-2E9C-101B-9397-08002B2CF9AE}" pid="48" name="OutputCachingOn">
    <vt:lpwstr>0</vt:lpwstr>
  </property>
  <property fmtid="{D5CDD505-2E9C-101B-9397-08002B2CF9AE}" pid="49" name="IsSearchable">
    <vt:lpwstr>1</vt:lpwstr>
  </property>
  <property fmtid="{D5CDD505-2E9C-101B-9397-08002B2CF9AE}" pid="50" name="ContentItem">
    <vt:lpwstr/>
  </property>
  <property fmtid="{D5CDD505-2E9C-101B-9397-08002B2CF9AE}" pid="51" name="ShowIn">
    <vt:lpwstr>Show everywhere</vt:lpwstr>
  </property>
  <property fmtid="{D5CDD505-2E9C-101B-9397-08002B2CF9AE}" pid="52" name="ThumbnailAssetId">
    <vt:lpwstr/>
  </property>
  <property fmtid="{D5CDD505-2E9C-101B-9397-08002B2CF9AE}" pid="53" name="UALocComments">
    <vt:lpwstr/>
  </property>
  <property fmtid="{D5CDD505-2E9C-101B-9397-08002B2CF9AE}" pid="54" name="UALocRecommendation">
    <vt:lpwstr>Localize</vt:lpwstr>
  </property>
  <property fmtid="{D5CDD505-2E9C-101B-9397-08002B2CF9AE}" pid="55" name="ApplicationCode">
    <vt:lpwstr/>
  </property>
  <property fmtid="{D5CDD505-2E9C-101B-9397-08002B2CF9AE}" pid="56" name="LastModifiedDateTime">
    <vt:lpwstr/>
  </property>
  <property fmtid="{D5CDD505-2E9C-101B-9397-08002B2CF9AE}" pid="57" name="LegacyData">
    <vt:lpwstr/>
  </property>
  <property fmtid="{D5CDD505-2E9C-101B-9397-08002B2CF9AE}" pid="58" name="LocManualTestRequired">
    <vt:lpwstr>0</vt:lpwstr>
  </property>
  <property fmtid="{D5CDD505-2E9C-101B-9397-08002B2CF9AE}" pid="59" name="LocProcessedForHandoffsLookup">
    <vt:lpwstr/>
  </property>
  <property fmtid="{D5CDD505-2E9C-101B-9397-08002B2CF9AE}" pid="60" name="CSXHash">
    <vt:lpwstr/>
  </property>
  <property fmtid="{D5CDD505-2E9C-101B-9397-08002B2CF9AE}" pid="61" name="DirectSourceMarket">
    <vt:lpwstr/>
  </property>
  <property fmtid="{D5CDD505-2E9C-101B-9397-08002B2CF9AE}" pid="62" name="PlannedPubDate">
    <vt:lpwstr/>
  </property>
  <property fmtid="{D5CDD505-2E9C-101B-9397-08002B2CF9AE}" pid="63" name="CSXSubmissionMarket">
    <vt:lpwstr/>
  </property>
  <property fmtid="{D5CDD505-2E9C-101B-9397-08002B2CF9AE}" pid="64" name="Downloads">
    <vt:lpwstr>0</vt:lpwstr>
  </property>
  <property fmtid="{D5CDD505-2E9C-101B-9397-08002B2CF9AE}" pid="65" name="LocOverallHandbackStatusLookup">
    <vt:lpwstr/>
  </property>
  <property fmtid="{D5CDD505-2E9C-101B-9397-08002B2CF9AE}" pid="66" name="ArtSampleDocs">
    <vt:lpwstr/>
  </property>
  <property fmtid="{D5CDD505-2E9C-101B-9397-08002B2CF9AE}" pid="67" name="TrustLevel">
    <vt:lpwstr>1 Microsoft Managed Content</vt:lpwstr>
  </property>
  <property fmtid="{D5CDD505-2E9C-101B-9397-08002B2CF9AE}" pid="68" name="LocalizationTagsTaxHTField0">
    <vt:lpwstr/>
  </property>
  <property fmtid="{D5CDD505-2E9C-101B-9397-08002B2CF9AE}" pid="69" name="BusinessGroup">
    <vt:lpwstr/>
  </property>
  <property fmtid="{D5CDD505-2E9C-101B-9397-08002B2CF9AE}" pid="70" name="Providers">
    <vt:lpwstr/>
  </property>
  <property fmtid="{D5CDD505-2E9C-101B-9397-08002B2CF9AE}" pid="71" name="TimesCloned">
    <vt:lpwstr/>
  </property>
  <property fmtid="{D5CDD505-2E9C-101B-9397-08002B2CF9AE}" pid="72" name="AverageRating">
    <vt:lpwstr/>
  </property>
  <property fmtid="{D5CDD505-2E9C-101B-9397-08002B2CF9AE}" pid="73" name="FeatureTagsTaxHTField0">
    <vt:lpwstr/>
  </property>
  <property fmtid="{D5CDD505-2E9C-101B-9397-08002B2CF9AE}" pid="74" name="LocOverallLocStatusLookup">
    <vt:lpwstr/>
  </property>
  <property fmtid="{D5CDD505-2E9C-101B-9397-08002B2CF9AE}" pid="75" name="LocPublishedLinkedAssetsLookup">
    <vt:lpwstr/>
  </property>
  <property fmtid="{D5CDD505-2E9C-101B-9397-08002B2CF9AE}" pid="76" name="Provider">
    <vt:lpwstr/>
  </property>
  <property fmtid="{D5CDD505-2E9C-101B-9397-08002B2CF9AE}" pid="77" name="UACurrentWords">
    <vt:lpwstr/>
  </property>
  <property fmtid="{D5CDD505-2E9C-101B-9397-08002B2CF9AE}" pid="78" name="Applications">
    <vt:lpwstr>416;#</vt:lpwstr>
  </property>
  <property fmtid="{D5CDD505-2E9C-101B-9397-08002B2CF9AE}" pid="79" name="AssetId">
    <vt:lpwstr>AF102760193</vt:lpwstr>
  </property>
  <property fmtid="{D5CDD505-2E9C-101B-9397-08002B2CF9AE}" pid="80" name="OOCacheId">
    <vt:lpwstr/>
  </property>
  <property fmtid="{D5CDD505-2E9C-101B-9397-08002B2CF9AE}" pid="81" name="IsDeleted">
    <vt:lpwstr>0</vt:lpwstr>
  </property>
  <property fmtid="{D5CDD505-2E9C-101B-9397-08002B2CF9AE}" pid="82" name="PublishTargets">
    <vt:lpwstr>OfficeOnline</vt:lpwstr>
  </property>
  <property fmtid="{D5CDD505-2E9C-101B-9397-08002B2CF9AE}" pid="83" name="BugNumber">
    <vt:lpwstr/>
  </property>
  <property fmtid="{D5CDD505-2E9C-101B-9397-08002B2CF9AE}" pid="84" name="CrawlForDependencies">
    <vt:lpwstr>0</vt:lpwstr>
  </property>
  <property fmtid="{D5CDD505-2E9C-101B-9397-08002B2CF9AE}" pid="85" name="InternalTagsTaxHTField0">
    <vt:lpwstr/>
  </property>
  <property fmtid="{D5CDD505-2E9C-101B-9397-08002B2CF9AE}" pid="86" name="Milestone">
    <vt:lpwstr/>
  </property>
  <property fmtid="{D5CDD505-2E9C-101B-9397-08002B2CF9AE}" pid="87" name="RecommendationsModifier">
    <vt:lpwstr/>
  </property>
  <property fmtid="{D5CDD505-2E9C-101B-9397-08002B2CF9AE}" pid="88" name="ScenarioTagsTaxHTField0">
    <vt:lpwstr/>
  </property>
  <property fmtid="{D5CDD505-2E9C-101B-9397-08002B2CF9AE}" pid="89" name="UANotes">
    <vt:lpwstr/>
  </property>
  <property fmtid="{D5CDD505-2E9C-101B-9397-08002B2CF9AE}" pid="90" name="ApprovalStatus">
    <vt:lpwstr>InProgress</vt:lpwstr>
  </property>
  <property fmtid="{D5CDD505-2E9C-101B-9397-08002B2CF9AE}" pid="91" name="BlockPublish">
    <vt:lpwstr>0</vt:lpwstr>
  </property>
  <property fmtid="{D5CDD505-2E9C-101B-9397-08002B2CF9AE}" pid="92" name="APEditor">
    <vt:lpwstr/>
  </property>
  <property fmtid="{D5CDD505-2E9C-101B-9397-08002B2CF9AE}" pid="93" name="Size">
    <vt:lpwstr>14973</vt:lpwstr>
  </property>
  <property fmtid="{D5CDD505-2E9C-101B-9397-08002B2CF9AE}" pid="94" name="ClipArtFilename">
    <vt:lpwstr/>
  </property>
  <property fmtid="{D5CDD505-2E9C-101B-9397-08002B2CF9AE}" pid="95" name="AcquiredFrom">
    <vt:lpwstr>Internal MS</vt:lpwstr>
  </property>
  <property fmtid="{D5CDD505-2E9C-101B-9397-08002B2CF9AE}" pid="96" name="FriendlyTitle">
    <vt:lpwstr/>
  </property>
  <property fmtid="{D5CDD505-2E9C-101B-9397-08002B2CF9AE}" pid="97" name="DSATActionTaken">
    <vt:lpwstr/>
  </property>
  <property fmtid="{D5CDD505-2E9C-101B-9397-08002B2CF9AE}" pid="98" name="ApprovalLog">
    <vt:lpwstr/>
  </property>
  <property fmtid="{D5CDD505-2E9C-101B-9397-08002B2CF9AE}" pid="99" name="AssetType">
    <vt:lpwstr>NA</vt:lpwstr>
  </property>
  <property fmtid="{D5CDD505-2E9C-101B-9397-08002B2CF9AE}" pid="100" name="HandoffToMSDN">
    <vt:lpwstr/>
  </property>
  <property fmtid="{D5CDD505-2E9C-101B-9397-08002B2CF9AE}" pid="101" name="CategoryTagsTaxHTField11">
    <vt:lpwstr/>
  </property>
  <property fmtid="{D5CDD505-2E9C-101B-9397-08002B2CF9AE}" pid="102" name="AppVerPrimary">
    <vt:lpwstr/>
  </property>
  <property fmtid="{D5CDD505-2E9C-101B-9397-08002B2CF9AE}" pid="103" name="HiddenCategoryTagsTaxHTField0">
    <vt:lpwstr/>
  </property>
  <property fmtid="{D5CDD505-2E9C-101B-9397-08002B2CF9AE}" pid="104" name="AuthorGroup">
    <vt:lpwstr/>
  </property>
  <property fmtid="{D5CDD505-2E9C-101B-9397-08002B2CF9AE}" pid="105" name="VoteCount">
    <vt:lpwstr/>
  </property>
  <property fmtid="{D5CDD505-2E9C-101B-9397-08002B2CF9AE}" pid="106" name="FeedAppVer">
    <vt:lpwstr/>
  </property>
  <property fmtid="{D5CDD505-2E9C-101B-9397-08002B2CF9AE}" pid="107" name="LastHandOff">
    <vt:lpwstr/>
  </property>
</Properties>
</file>