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7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6"/>
    <p:sldMasterId id="2147483669" r:id="rId7"/>
  </p:sldMasterIdLst>
  <p:notesMasterIdLst>
    <p:notesMasterId r:id="rId29"/>
  </p:notesMasterIdLst>
  <p:sldIdLst>
    <p:sldId id="328" r:id="rId8"/>
    <p:sldId id="279" r:id="rId9"/>
    <p:sldId id="280" r:id="rId10"/>
    <p:sldId id="281" r:id="rId11"/>
    <p:sldId id="282" r:id="rId12"/>
    <p:sldId id="340" r:id="rId13"/>
    <p:sldId id="283" r:id="rId14"/>
    <p:sldId id="316" r:id="rId15"/>
    <p:sldId id="305" r:id="rId16"/>
    <p:sldId id="285" r:id="rId17"/>
    <p:sldId id="287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288" r:id="rId27"/>
    <p:sldId id="325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1" clrIdx="2"/>
  <p:cmAuthor id="3" name="Lindsay Latimore" initials="LFL" lastIdx="14" clrIdx="3"/>
  <p:cmAuthor id="4" name="GonzaloA" initials="GA" lastIdx="4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 autoAdjust="0"/>
    <p:restoredTop sz="96568" autoAdjust="0"/>
  </p:normalViewPr>
  <p:slideViewPr>
    <p:cSldViewPr>
      <p:cViewPr varScale="1">
        <p:scale>
          <a:sx n="109" d="100"/>
          <a:sy n="109" d="100"/>
        </p:scale>
        <p:origin x="-1038" y="-84"/>
      </p:cViewPr>
      <p:guideLst>
        <p:guide orient="horz" pos="384"/>
        <p:guide orient="horz" pos="1104"/>
        <p:guide orient="horz" pos="624"/>
        <p:guide pos="1968"/>
        <p:guide pos="384"/>
        <p:guide pos="960"/>
        <p:guide pos="4704"/>
        <p:guide pos="192"/>
        <p:guide pos="38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>
        <p:scale>
          <a:sx n="80" d="100"/>
          <a:sy n="80" d="100"/>
        </p:scale>
        <p:origin x="-348" y="-4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pPr/>
              <a:t>9/11/2011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在以下网站下载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PowerPoint 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Viewer：http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://www.microsoft.com/downloads/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zh-cn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/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details.aspx?familyid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=cb9bf144-1076-4615-9951-294eeb8328239。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126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14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14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14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122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14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 smtClean="0">
                <a:solidFill>
                  <a:srgbClr val="000000"/>
                </a:solidFill>
                <a:sym typeface="Calibri" pitchFamily="34" charset="0"/>
              </a:rPr>
              <a:t>您还可以直接右键单击签名，以弹出同一个列表（您在视频中看到过此操作</a:t>
            </a:r>
            <a:r>
              <a:rPr lang="en-US" dirty="0" smtClean="0">
                <a:solidFill>
                  <a:srgbClr val="000000"/>
                </a:solidFill>
                <a:sym typeface="Calibri" pitchFamily="34" charset="0"/>
              </a:rPr>
              <a:t>）。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5968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14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191000"/>
            <a:ext cx="5486400" cy="4876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600" b="1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使用此模板</a:t>
            </a:r>
            <a:endParaRPr lang="en-US" sz="1600" b="1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  <a:p>
            <a:pPr>
              <a:spcBef>
                <a:spcPct val="0"/>
              </a:spcBef>
            </a:pP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此 Microsoft PowerPoint</a:t>
            </a:r>
            <a:r>
              <a:rPr lang="en-US" sz="1100" baseline="300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®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模板包含有关通过在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Microsoft Outlook</a:t>
            </a:r>
            <a:r>
              <a:rPr lang="en-US" sz="1100" baseline="300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®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2010 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中使用电子邮件签名来装点电子邮件的培训内容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 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其内容改编自名为“在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Outlook 2010 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中使用电子邮件签名”的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Office.com 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培训课程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</a:t>
            </a:r>
          </a:p>
          <a:p>
            <a:pPr>
              <a:spcBef>
                <a:spcPct val="0"/>
              </a:spcBef>
            </a:pPr>
            <a:r>
              <a:rPr lang="en-US" sz="1100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PowerPoint </a:t>
            </a:r>
            <a:r>
              <a:rPr lang="en-US" sz="1100" b="1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版本：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必须在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PowerPoint 2010 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中查看此模板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 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如果您没有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PowerPoint 2010，则演示文稿中包含的视频将无法播放。 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如果您没有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PowerPoint 2010，请下载 PowerPoint Viewer 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以查看这些文件：Viewer：http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://www.microsoft.com/downloads/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zh-cn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/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details.aspx?familyid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=cb9bf144-1076-4615-9951-294eeb832823。</a:t>
            </a:r>
            <a:b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</a:br>
            <a:r>
              <a:rPr lang="en-US" sz="1100" b="1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视频播放：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如果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PowerPoint 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屏幕的顶部显示黄色安全栏，或者如果视频播放窗口中显示“编解码器不可用”消息，则演示文稿可能已在受保护的视图中打开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 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若要启用视频播放，请在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PowerPoint </a:t>
            </a:r>
            <a:r>
              <a:rPr lang="zh-CN" alt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窗口顶部的黄色安全栏中单击“启用编辑”。</a:t>
            </a:r>
            <a:endParaRPr lang="en-US" sz="1100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  <a:p>
            <a:pPr>
              <a:spcBef>
                <a:spcPct val="0"/>
              </a:spcBef>
            </a:pPr>
            <a:r>
              <a:rPr lang="en-US" sz="1100" b="1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幻灯片版式：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每张幻灯片都具有自定义版式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 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若要将自定义版式应用于新幻灯片，请右键单击幻灯片缩略图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，</a:t>
            </a:r>
            <a:r>
              <a:rPr lang="zh-CN" alt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指向“版式”，然后单击“版式”库中的版式。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若要更改版式，请打开母版视图并更改该视图中的特定母版版式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 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您可以通过指向版式缩略图找到版式标题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</a:t>
            </a:r>
          </a:p>
          <a:p>
            <a:pPr>
              <a:spcBef>
                <a:spcPct val="0"/>
              </a:spcBef>
            </a:pPr>
            <a:r>
              <a:rPr lang="en-US" sz="1100" b="1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动画：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自定义动画效果将应用于整个演示文稿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</a:t>
            </a:r>
            <a:r>
              <a:rPr lang="zh-CN" alt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这些效果包括“浮入”（“向上”或“向下”选项）、“淡出”和“缩放”。 若要更改动画效果，请单击“动画”选项卡，然后使用“添加动画”库和“计时”选项。 “效果选项”为您提供效果选择；单击“动画”选项卡上的“动画窗格”可使用多个动画。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sz="1100" b="1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切换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：</a:t>
            </a:r>
            <a:r>
              <a:rPr lang="zh-CN" alt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一种“门”切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换用于强调幻灯片的放映部分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</a:t>
            </a:r>
            <a:r>
              <a:rPr lang="zh-CN" alt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它应用于“课程内容”幻灯片、“课程”幻灯片和第一张测试幻灯片。</a:t>
            </a:r>
            <a:endParaRPr lang="en-US" sz="1100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  <a:p>
            <a:pPr>
              <a:spcBef>
                <a:spcPct val="0"/>
              </a:spcBef>
            </a:pPr>
            <a:r>
              <a:rPr lang="en-US" sz="1100" b="1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在线课程超链接：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该模板包含本培训课程的在线版本链接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 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这些链接指向课程的动手练习单元以及为本课程发布的课程摘要卡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 </a:t>
            </a:r>
            <a:r>
              <a:rPr lang="en-US" sz="1100" b="1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请注意：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您必须安装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Outlook 2010 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才能查看动手练习单元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 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如果您没有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Outlook 2010，则您将无法访问练习说明。</a:t>
            </a:r>
          </a:p>
          <a:p>
            <a:pPr>
              <a:spcBef>
                <a:spcPct val="0"/>
              </a:spcBef>
            </a:pPr>
            <a:r>
              <a:rPr lang="en-US" sz="1100" b="1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页眉和页脚：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该模板包含显示课程标题的页脚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 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若要添加页脚（例如日期或幻灯片编号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），</a:t>
            </a:r>
            <a:r>
              <a:rPr lang="zh-CN" alt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请单击“插入”选项卡，然后单击“页眉和页脚”。</a:t>
            </a:r>
            <a:endParaRPr lang="en-US" sz="1100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21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[</a:t>
            </a:r>
            <a:r>
              <a:rPr lang="en-US" b="1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讲师注意</a:t>
            </a:r>
            <a:r>
              <a:rPr lang="en-US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：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</a:t>
            </a:r>
          </a:p>
          <a:p>
            <a:pPr marL="171450" indent="-171450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必须在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PowerPoint 2010 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中查看此演示文稿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 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如果您没有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PowerPoint 2010，则演示文稿中包含的视频将无法播放。 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如果您没有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PowerPoint 2010，请下载 PowerPoint Viewer 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以查看这些文件：http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://www.microsoft.com/downloads/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zh-cn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/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details.aspx?familyid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=cb9bf144-1076-4615-9951-294eeb832823。</a:t>
            </a:r>
          </a:p>
          <a:p>
            <a:pPr marL="171450" indent="-171450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如果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PowerPoint 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屏幕的顶部显示黄色安全栏，或者如果视频播放窗口中显示“编解码器不可用”消息，则演示文稿可能已在受保护的视图中打开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 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若要启用视频播放，请在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PowerPoint 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窗口顶部的黄色安全栏中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单击“启用编辑”。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 </a:t>
            </a:r>
          </a:p>
          <a:p>
            <a:pPr marL="171450" indent="-171450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若要浏览其他可下载的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Outlook 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培训演示文稿，请参见“下载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Office 2010 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培训”页面：http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://office.microsoft.com/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zh-cn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/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powerpoint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-help/download-office-2010-training-HA101901726.aspx。</a:t>
            </a:r>
          </a:p>
          <a:p>
            <a:pPr marL="171450" indent="-171450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有关自定义此模板的详细帮助，请参见最后一张幻灯片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 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此外，请查看某些幻灯片备注窗格中的附加课程文本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32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46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27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69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69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[</a:t>
            </a:r>
            <a:r>
              <a:rPr lang="en-US" b="1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讲师注意：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如果您在播放此视频时遇到问题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，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例如如果视频播放窗口中显示“编解码器不可用”消息</a:t>
            </a:r>
            <a:r>
              <a:rPr lang="en-US" b="1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，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则演示文稿可能已在受保护的视图中打开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。 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若要启用视频播放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，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请在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PowerPoint 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窗口顶部的黄色安全栏中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单击“启用编辑”。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 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请注意，即使已打开受保护的视图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，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视频也应该可以在幻灯片放映视图中正常播放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。]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065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[</a:t>
            </a:r>
            <a:r>
              <a:rPr lang="en-US" b="1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讲师注意：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如果您在播放此视频时遇到问题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，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例如如果视频播放窗口中显示“编解码器不可用”消息</a:t>
            </a:r>
            <a:r>
              <a:rPr lang="en-US" b="1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，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则演示文稿可能已在受保护的视图中打开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。 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若要启用视频播放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，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请在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PowerPoint 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窗口顶部的黄色安全栏中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单击“启用编辑”。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 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请注意，即使已打开受保护的视图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，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视频也应该可以在幻灯片放映视图中正常播放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。]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065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[</a:t>
            </a:r>
            <a:r>
              <a:rPr lang="en-US" b="1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讲师注意：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通过安装在计算机上的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Outlook 2010，您可以单击幻灯片中的链接转到在线练习。 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在练习中，您可以按照说明在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Outlook 2010 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中执行每项任务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 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重要提示：如果您没有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Outlook 2010，则您将无法访问练习说明。]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20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0" y="3200400"/>
            <a:ext cx="5105400" cy="1470025"/>
          </a:xfrm>
        </p:spPr>
        <p:txBody>
          <a:bodyPr>
            <a:normAutofit/>
          </a:bodyPr>
          <a:lstStyle>
            <a:lvl1pPr algn="l">
              <a:defRPr sz="3600">
                <a:latin typeface="Segoe Light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0" y="4648200"/>
            <a:ext cx="51054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  <a:latin typeface="Sego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49DF1-12A3-4D85-8022-E1F6A2F68E89}" type="datetime1">
              <a:rPr lang="en-US" smtClean="0"/>
              <a:pPr/>
              <a:t>9/11/2011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  <a:endParaRPr lang="en-US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3880803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857250" indent="-45720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 typeface="+mj-lt"/>
              <a:buAutoNum type="arabicPeriod"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7300" indent="-34290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 typeface="+mj-lt"/>
              <a:buAutoNum type="arabicPeriod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714500" indent="-34290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+mj-lt"/>
              <a:buAutoNum type="arabicPeriod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171700" indent="-34290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text styles</a:t>
            </a:r>
          </a:p>
          <a:p>
            <a:pPr marL="676275" lvl="1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</a:pPr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F5DC8-594F-4A4B-B0B1-2AB8BE2AB80D}" type="datetime1">
              <a:rPr lang="en-US" smtClean="0"/>
              <a:pPr/>
              <a:t>9/11/2011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  <a:endParaRPr lang="en-US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33400" y="5410200"/>
            <a:ext cx="8153400" cy="762000"/>
          </a:xfrm>
        </p:spPr>
        <p:txBody>
          <a:bodyPr/>
          <a:lstStyle>
            <a:lvl1pPr marL="0" indent="0">
              <a:buNone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89E09-EB35-47E7-ACFD-6C197D3B6F09}" type="datetime1">
              <a:rPr lang="en-US" smtClean="0"/>
              <a:pPr/>
              <a:t>9/11/2011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  <a:endParaRPr lang="en-US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18160" y="2514600"/>
            <a:ext cx="8229600" cy="3581400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4DF2-32D5-4CE7-8DD2-92AC775C642C}" type="datetime1">
              <a:rPr lang="en-US" smtClean="0"/>
              <a:pPr/>
              <a:t>9/11/2011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  <a:endParaRPr lang="en-US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08000" y="2514600"/>
            <a:ext cx="8229600" cy="35814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66C5E-F797-4273-95F5-74613BD5CEA1}" type="datetime1">
              <a:rPr lang="en-US" smtClean="0"/>
              <a:pPr/>
              <a:t>9/11/2011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  <a:endParaRPr lang="en-US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E7E29-6B08-4D0E-BFAC-223D0021E61C}" type="datetime1">
              <a:rPr lang="en-US" smtClean="0"/>
              <a:pPr/>
              <a:t>9/11/2011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  <a:endParaRPr lang="en-US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7F847-7145-4B62-B8E2-FE7F5F25A520}" type="datetime1">
              <a:rPr lang="en-US" smtClean="0"/>
              <a:pPr/>
              <a:t>9/11/2011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  <a:endParaRPr lang="en-US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7A9B1-62B1-497F-A146-D03CD410A176}" type="datetime1">
              <a:rPr lang="en-US" smtClean="0"/>
              <a:pPr/>
              <a:t>9/11/2011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  <a:endParaRPr lang="en-US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153"/>
            <a:ext cx="8229600" cy="11430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2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B58C1-FA91-4030-A1CE-6A174955FF8E}" type="datetime1">
              <a:rPr lang="en-US" smtClean="0"/>
              <a:pPr/>
              <a:t>9/11/2011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356350"/>
            <a:ext cx="40386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  <a:endParaRPr lang="en-US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0" y="3200400"/>
            <a:ext cx="5105400" cy="1470025"/>
          </a:xfrm>
        </p:spPr>
        <p:txBody>
          <a:bodyPr>
            <a:normAutofit/>
          </a:bodyPr>
          <a:lstStyle>
            <a:lvl1pPr algn="l">
              <a:defRPr sz="3600">
                <a:latin typeface="Segoe Light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0" y="4648200"/>
            <a:ext cx="51054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  <a:latin typeface="Sego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505B3-FB2B-44AE-BC65-D8F4635A5F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78686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41437"/>
            <a:ext cx="8229600" cy="4525963"/>
          </a:xfr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def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714500" indent="-34290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Arial" pitchFamily="34" charset="0"/>
              <a:buChar char="•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057400" indent="-22860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text styles</a:t>
            </a:r>
          </a:p>
          <a:p>
            <a:pPr marL="676275" lvl="1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  <a:buChar char="•"/>
            </a:pPr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9571-E14D-4143-B839-6C3E252CE5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  <a:endParaRPr lang="en-US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91602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41437"/>
            <a:ext cx="8229600" cy="4525963"/>
          </a:xfr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def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714500" indent="-34290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Arial" pitchFamily="34" charset="0"/>
              <a:buChar char="•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057400" indent="-22860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text styles</a:t>
            </a:r>
          </a:p>
          <a:p>
            <a:pPr marL="676275" lvl="1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  <a:buChar char="•"/>
            </a:pPr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A5513-02FB-47A2-B26B-02F1404F4835}" type="datetime1">
              <a:rPr lang="en-US" smtClean="0"/>
              <a:pPr/>
              <a:t>9/11/2011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  <a:endParaRPr lang="en-US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82B75-2975-49A1-BE75-CD87B982E5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40475"/>
            <a:ext cx="36576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  <a:endParaRPr lang="en-US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041400" y="1752600"/>
            <a:ext cx="1371600" cy="13716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048000" y="1649506"/>
            <a:ext cx="5562600" cy="4343400"/>
          </a:xfrm>
        </p:spPr>
        <p:txBody>
          <a:bodyPr>
            <a:normAutofit/>
          </a:bodyPr>
          <a:lstStyle>
            <a:lvl1pPr marL="0" indent="0">
              <a:spcBef>
                <a:spcPts val="500"/>
              </a:spcBef>
              <a:spcAft>
                <a:spcPts val="2000"/>
              </a:spcAft>
              <a:buNone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500"/>
              </a:spcBef>
              <a:spcAft>
                <a:spcPts val="2000"/>
              </a:spcAft>
              <a:buNone/>
              <a:defRPr/>
            </a:lvl2pPr>
            <a:lvl3pPr indent="0">
              <a:spcBef>
                <a:spcPts val="500"/>
              </a:spcBef>
              <a:spcAft>
                <a:spcPts val="2000"/>
              </a:spcAft>
              <a:buNone/>
              <a:defRPr/>
            </a:lvl3pPr>
            <a:lvl4pPr indent="0">
              <a:spcBef>
                <a:spcPts val="500"/>
              </a:spcBef>
              <a:spcAft>
                <a:spcPts val="2000"/>
              </a:spcAft>
              <a:buNone/>
              <a:defRPr/>
            </a:lvl4pPr>
            <a:lvl5pPr indent="0">
              <a:spcBef>
                <a:spcPts val="500"/>
              </a:spcBef>
              <a:spcAft>
                <a:spcPts val="2000"/>
              </a:spcAft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49236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A9A2F-8041-4403-8312-B9863C8F65C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8100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  <a:endParaRPr lang="en-US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33800" y="4191000"/>
            <a:ext cx="4873752" cy="1673352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28600" y="3200400"/>
            <a:ext cx="3429000" cy="585216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824307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990600"/>
            <a:ext cx="5943600" cy="446227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F2F42-4D49-4480-9225-BB0E1CEEB52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  <a:endParaRPr lang="en-US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24000" y="5638800"/>
            <a:ext cx="5943600" cy="5334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8999030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9E5-9E48-4D2F-84D5-A6C730C0365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  <a:endParaRPr lang="en-US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51816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210260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459A0-3C65-483F-B885-35DB3E71AE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  <a:endParaRPr lang="en-US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14478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248400" y="2647334"/>
            <a:ext cx="2667000" cy="3524865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754497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CB2B-4CF3-4AD3-AFAD-C192E2C978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  <a:endParaRPr lang="en-US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9144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48400" y="2057400"/>
            <a:ext cx="2667000" cy="4114800"/>
          </a:xfrm>
        </p:spPr>
        <p:txBody>
          <a:bodyPr>
            <a:normAutofit/>
          </a:bodyPr>
          <a:lstStyle>
            <a:lvl1pPr marL="228600" indent="0">
              <a:spcAft>
                <a:spcPts val="300"/>
              </a:spcAft>
              <a:buClr>
                <a:schemeClr val="accent6"/>
              </a:buClr>
              <a:buFont typeface="Arial" pitchFamily="34" charset="0"/>
              <a:buNone/>
              <a:defRPr sz="16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Clr>
                <a:schemeClr val="accent6"/>
              </a:buClr>
              <a:buFont typeface="Arial" pitchFamily="34" charset="0"/>
              <a:buNone/>
              <a:defRPr sz="1600"/>
            </a:lvl2pPr>
            <a:lvl3pPr marL="914400" indent="0">
              <a:buClr>
                <a:schemeClr val="accent6"/>
              </a:buClr>
              <a:buFont typeface="Arial" pitchFamily="34" charset="0"/>
              <a:buNone/>
              <a:defRPr sz="1600"/>
            </a:lvl3pPr>
            <a:lvl4pPr marL="1371600" indent="0">
              <a:buClr>
                <a:schemeClr val="accent6"/>
              </a:buClr>
              <a:buFont typeface="Arial" pitchFamily="34" charset="0"/>
              <a:buNone/>
              <a:defRPr sz="1600"/>
            </a:lvl4pPr>
            <a:lvl5pPr marL="1828800" indent="0">
              <a:buClr>
                <a:schemeClr val="accent6"/>
              </a:buClr>
              <a:buFont typeface="Arial" pitchFamily="34" charset="0"/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997419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D1E-971C-433F-AC8D-7F8F269FF0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 algn="l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  <a:endParaRPr lang="en-US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33400" y="990600"/>
            <a:ext cx="8153400" cy="5029200"/>
          </a:xfrm>
        </p:spPr>
        <p:txBody>
          <a:bodyPr>
            <a:normAutofit/>
          </a:bodyPr>
          <a:lstStyle>
            <a:lvl1pPr marL="342900" indent="-342900">
              <a:buClr>
                <a:schemeClr val="accent6"/>
              </a:buClr>
              <a:buFont typeface="Arial" pitchFamily="34" charset="0"/>
              <a:buChar char="•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42950" indent="-285750">
              <a:buClr>
                <a:schemeClr val="accent6"/>
              </a:buClr>
              <a:buFont typeface="Arial" pitchFamily="34" charset="0"/>
              <a:buChar char="•"/>
              <a:defRPr sz="20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143000" indent="-228600">
              <a:spcBef>
                <a:spcPts val="600"/>
              </a:spcBef>
              <a:buClr>
                <a:schemeClr val="accent6"/>
              </a:buClr>
              <a:buFont typeface="Arial" pitchFamily="34" charset="0"/>
              <a:buChar char="•"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</a:p>
          <a:p>
            <a:pPr lvl="1"/>
            <a:r>
              <a:rPr lang="en-US" smtClean="0"/>
              <a:t>Ffff</a:t>
            </a:r>
          </a:p>
          <a:p>
            <a:pPr lvl="2"/>
            <a:r>
              <a:rPr lang="en-US" smtClean="0"/>
              <a:t>ffff</a:t>
            </a:r>
          </a:p>
        </p:txBody>
      </p:sp>
    </p:spTree>
    <p:extLst>
      <p:ext uri="{BB962C8B-B14F-4D97-AF65-F5344CB8AC3E}">
        <p14:creationId xmlns:p14="http://schemas.microsoft.com/office/powerpoint/2010/main" val="326701872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3880803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857250" indent="-45720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 typeface="+mj-lt"/>
              <a:buAutoNum type="arabicPeriod"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7300" indent="-34290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 typeface="+mj-lt"/>
              <a:buAutoNum type="arabicPeriod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714500" indent="-34290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+mj-lt"/>
              <a:buAutoNum type="arabicPeriod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171700" indent="-34290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text styles</a:t>
            </a:r>
          </a:p>
          <a:p>
            <a:pPr marL="676275" lvl="1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</a:pPr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4EEBC-53EF-49D9-A00A-F8CC4DAD801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</p:spPr>
        <p:txBody>
          <a:bodyPr/>
          <a:lstStyle>
            <a:lvl1pPr algn="ct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  <a:endParaRPr lang="en-US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33400" y="5410200"/>
            <a:ext cx="8153400" cy="762000"/>
          </a:xfrm>
        </p:spPr>
        <p:txBody>
          <a:bodyPr/>
          <a:lstStyle>
            <a:lvl1pPr marL="0" indent="0">
              <a:buNone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763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A10FE-14CE-46FD-8934-DB6359FFB31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 algn="ct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  <a:endParaRPr lang="en-US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18160" y="2514600"/>
            <a:ext cx="8229600" cy="3581400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8529947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36150-C2C9-4D62-8C85-621E07C01C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810000" cy="365125"/>
          </a:xfrm>
        </p:spPr>
        <p:txBody>
          <a:bodyPr/>
          <a:lstStyle>
            <a:lvl1pPr algn="l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  <a:endParaRPr lang="en-US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08000" y="2514600"/>
            <a:ext cx="8229600" cy="35814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5667691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94CD0-C8E2-4528-B94F-98FCF10DB990}" type="datetime1">
              <a:rPr lang="en-US" smtClean="0"/>
              <a:pPr/>
              <a:t>9/11/2011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  <a:endParaRPr lang="en-US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041400" y="1752600"/>
            <a:ext cx="1371600" cy="13716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048000" y="1649506"/>
            <a:ext cx="5562600" cy="4343400"/>
          </a:xfrm>
        </p:spPr>
        <p:txBody>
          <a:bodyPr>
            <a:normAutofit/>
          </a:bodyPr>
          <a:lstStyle>
            <a:lvl1pPr marL="0" indent="0">
              <a:spcBef>
                <a:spcPts val="500"/>
              </a:spcBef>
              <a:spcAft>
                <a:spcPts val="2000"/>
              </a:spcAft>
              <a:buNone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500"/>
              </a:spcBef>
              <a:spcAft>
                <a:spcPts val="2000"/>
              </a:spcAft>
              <a:buNone/>
              <a:defRPr/>
            </a:lvl2pPr>
            <a:lvl3pPr indent="0">
              <a:spcBef>
                <a:spcPts val="500"/>
              </a:spcBef>
              <a:spcAft>
                <a:spcPts val="2000"/>
              </a:spcAft>
              <a:buNone/>
              <a:defRPr/>
            </a:lvl3pPr>
            <a:lvl4pPr indent="0">
              <a:spcBef>
                <a:spcPts val="500"/>
              </a:spcBef>
              <a:spcAft>
                <a:spcPts val="2000"/>
              </a:spcAft>
              <a:buNone/>
              <a:defRPr/>
            </a:lvl4pPr>
            <a:lvl5pPr indent="0">
              <a:spcBef>
                <a:spcPts val="500"/>
              </a:spcBef>
              <a:spcAft>
                <a:spcPts val="2000"/>
              </a:spcAft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ABE9-B215-4E93-A725-79CCAF4C79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  <a:endParaRPr lang="en-US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46660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13621-9AA4-4683-84ED-00A83FDAB00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  <a:endParaRPr lang="en-US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87528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C2499-24D4-4215-A2AB-2A07742AB71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8100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  <a:endParaRPr lang="en-US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45535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4199B-9685-4D52-A757-D2DFE73CCF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8100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  <a:endParaRPr lang="en-US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76478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153"/>
            <a:ext cx="8229600" cy="11430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2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88DFB-C269-4DEA-B8B9-E46481E9B8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8100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  <a:endParaRPr lang="en-US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49779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4715C-A097-4C57-A193-A726546925B5}" type="datetime1">
              <a:rPr lang="en-US" smtClean="0"/>
              <a:pPr/>
              <a:t>9/11/2011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  <a:endParaRPr lang="en-US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33800" y="4191000"/>
            <a:ext cx="4873752" cy="1673352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28600" y="3200400"/>
            <a:ext cx="3429000" cy="585216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990600"/>
            <a:ext cx="5943600" cy="446227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FC412-424E-4FFA-B3E9-7427D0B36E09}" type="datetime1">
              <a:rPr lang="en-US" smtClean="0"/>
              <a:pPr/>
              <a:t>9/11/2011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  <a:endParaRPr lang="en-US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24000" y="5638800"/>
            <a:ext cx="5943600" cy="5334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5E414-3D1C-4EE1-BCBC-A2824CD20AFE}" type="datetime1">
              <a:rPr lang="en-US" smtClean="0"/>
              <a:pPr/>
              <a:t>9/11/2011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  <a:endParaRPr lang="en-US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51816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C1C8D-B1AB-4CC8-9708-D7E9CEB0808D}" type="datetime1">
              <a:rPr lang="en-US" smtClean="0"/>
              <a:pPr/>
              <a:t>9/11/2011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  <a:endParaRPr lang="en-US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14478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248400" y="2647334"/>
            <a:ext cx="2667000" cy="3524865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08A27-5B35-407D-871D-A6D88E7C76A5}" type="datetime1">
              <a:rPr lang="en-US" smtClean="0"/>
              <a:pPr/>
              <a:t>9/11/2011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  <a:endParaRPr lang="en-US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9144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48400" y="2057400"/>
            <a:ext cx="2667000" cy="4114800"/>
          </a:xfrm>
        </p:spPr>
        <p:txBody>
          <a:bodyPr>
            <a:normAutofit/>
          </a:bodyPr>
          <a:lstStyle>
            <a:lvl1pPr marL="228600" indent="0">
              <a:spcAft>
                <a:spcPts val="300"/>
              </a:spcAft>
              <a:buClr>
                <a:schemeClr val="accent6"/>
              </a:buClr>
              <a:buFont typeface="Arial" pitchFamily="34" charset="0"/>
              <a:buNone/>
              <a:defRPr sz="16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Clr>
                <a:schemeClr val="accent6"/>
              </a:buClr>
              <a:buFont typeface="Arial" pitchFamily="34" charset="0"/>
              <a:buNone/>
              <a:defRPr sz="1600"/>
            </a:lvl2pPr>
            <a:lvl3pPr marL="914400" indent="0">
              <a:buClr>
                <a:schemeClr val="accent6"/>
              </a:buClr>
              <a:buFont typeface="Arial" pitchFamily="34" charset="0"/>
              <a:buNone/>
              <a:defRPr sz="1600"/>
            </a:lvl3pPr>
            <a:lvl4pPr marL="1371600" indent="0">
              <a:buClr>
                <a:schemeClr val="accent6"/>
              </a:buClr>
              <a:buFont typeface="Arial" pitchFamily="34" charset="0"/>
              <a:buNone/>
              <a:defRPr sz="1600"/>
            </a:lvl4pPr>
            <a:lvl5pPr marL="1828800" indent="0">
              <a:buClr>
                <a:schemeClr val="accent6"/>
              </a:buClr>
              <a:buFont typeface="Arial" pitchFamily="34" charset="0"/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A6590-8477-49C0-B758-5CFABDCA7911}" type="datetime1">
              <a:rPr lang="en-US" smtClean="0"/>
              <a:pPr/>
              <a:t>9/11/2011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  <a:endParaRPr lang="en-US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33400" y="990600"/>
            <a:ext cx="8153400" cy="5029200"/>
          </a:xfrm>
        </p:spPr>
        <p:txBody>
          <a:bodyPr>
            <a:normAutofit/>
          </a:bodyPr>
          <a:lstStyle>
            <a:lvl1pPr marL="342900" indent="-342900">
              <a:buClr>
                <a:schemeClr val="accent6"/>
              </a:buClr>
              <a:buFont typeface="Arial" pitchFamily="34" charset="0"/>
              <a:buChar char="•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42950" indent="-285750">
              <a:buClr>
                <a:schemeClr val="accent6"/>
              </a:buClr>
              <a:buFont typeface="Arial" pitchFamily="34" charset="0"/>
              <a:buChar char="•"/>
              <a:defRPr sz="20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143000" indent="-228600">
              <a:spcBef>
                <a:spcPts val="600"/>
              </a:spcBef>
              <a:buClr>
                <a:schemeClr val="accent6"/>
              </a:buClr>
              <a:buFont typeface="Arial" pitchFamily="34" charset="0"/>
              <a:buChar char="•"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</a:p>
          <a:p>
            <a:pPr lvl="1"/>
            <a:r>
              <a:rPr lang="en-US" smtClean="0"/>
              <a:t>Ffff</a:t>
            </a:r>
          </a:p>
          <a:p>
            <a:pPr lvl="2"/>
            <a:r>
              <a:rPr lang="en-US" smtClean="0"/>
              <a:t>ffff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21715B30-3A51-4DC5-B5AF-9E271954F78B}" type="datetime1">
              <a:rPr lang="en-US" smtClean="0"/>
              <a:pPr/>
              <a:t>9/11/2011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356350"/>
            <a:ext cx="396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中使用电子邮件签名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0E930841-21D8-4BE3-9F76-35253D8FC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356350"/>
            <a:ext cx="396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  <a:endParaRPr lang="en-US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92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ransition spd="slow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rosoft.com/downloads/zh-cn/details.aspx?familyid=cb9bf144-1076-4615-9951-294eeb83282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office.microsoft.com/zh-cn/outlook-help/quick-reference-card-RZ102000409.aspx?section=7&amp;mode=print" TargetMode="Externa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tags" Target="../tags/tag24.xml"/><Relationship Id="rId39" Type="http://schemas.openxmlformats.org/officeDocument/2006/relationships/tags" Target="../tags/tag37.xml"/><Relationship Id="rId21" Type="http://schemas.openxmlformats.org/officeDocument/2006/relationships/tags" Target="../tags/tag19.xml"/><Relationship Id="rId34" Type="http://schemas.openxmlformats.org/officeDocument/2006/relationships/tags" Target="../tags/tag32.xml"/><Relationship Id="rId42" Type="http://schemas.openxmlformats.org/officeDocument/2006/relationships/tags" Target="../tags/tag40.xml"/><Relationship Id="rId47" Type="http://schemas.openxmlformats.org/officeDocument/2006/relationships/tags" Target="../tags/tag45.xml"/><Relationship Id="rId50" Type="http://schemas.openxmlformats.org/officeDocument/2006/relationships/tags" Target="../tags/tag48.xml"/><Relationship Id="rId55" Type="http://schemas.openxmlformats.org/officeDocument/2006/relationships/tags" Target="../tags/tag53.xml"/><Relationship Id="rId63" Type="http://schemas.openxmlformats.org/officeDocument/2006/relationships/tags" Target="../tags/tag61.xml"/><Relationship Id="rId68" Type="http://schemas.openxmlformats.org/officeDocument/2006/relationships/tags" Target="../tags/tag66.xml"/><Relationship Id="rId76" Type="http://schemas.openxmlformats.org/officeDocument/2006/relationships/tags" Target="../tags/tag74.xml"/><Relationship Id="rId7" Type="http://schemas.openxmlformats.org/officeDocument/2006/relationships/tags" Target="../tags/tag5.xml"/><Relationship Id="rId71" Type="http://schemas.openxmlformats.org/officeDocument/2006/relationships/tags" Target="../tags/tag69.xml"/><Relationship Id="rId2" Type="http://schemas.openxmlformats.org/officeDocument/2006/relationships/video" Target="../media/media1.wmv"/><Relationship Id="rId16" Type="http://schemas.openxmlformats.org/officeDocument/2006/relationships/tags" Target="../tags/tag14.xml"/><Relationship Id="rId29" Type="http://schemas.openxmlformats.org/officeDocument/2006/relationships/tags" Target="../tags/tag27.xml"/><Relationship Id="rId11" Type="http://schemas.openxmlformats.org/officeDocument/2006/relationships/tags" Target="../tags/tag9.xml"/><Relationship Id="rId24" Type="http://schemas.openxmlformats.org/officeDocument/2006/relationships/tags" Target="../tags/tag22.xml"/><Relationship Id="rId32" Type="http://schemas.openxmlformats.org/officeDocument/2006/relationships/tags" Target="../tags/tag30.xml"/><Relationship Id="rId37" Type="http://schemas.openxmlformats.org/officeDocument/2006/relationships/tags" Target="../tags/tag35.xml"/><Relationship Id="rId40" Type="http://schemas.openxmlformats.org/officeDocument/2006/relationships/tags" Target="../tags/tag38.xml"/><Relationship Id="rId45" Type="http://schemas.openxmlformats.org/officeDocument/2006/relationships/tags" Target="../tags/tag43.xml"/><Relationship Id="rId53" Type="http://schemas.openxmlformats.org/officeDocument/2006/relationships/tags" Target="../tags/tag51.xml"/><Relationship Id="rId58" Type="http://schemas.openxmlformats.org/officeDocument/2006/relationships/tags" Target="../tags/tag56.xml"/><Relationship Id="rId66" Type="http://schemas.openxmlformats.org/officeDocument/2006/relationships/tags" Target="../tags/tag64.xml"/><Relationship Id="rId74" Type="http://schemas.openxmlformats.org/officeDocument/2006/relationships/tags" Target="../tags/tag72.xml"/><Relationship Id="rId79" Type="http://schemas.openxmlformats.org/officeDocument/2006/relationships/image" Target="../media/image6.png"/><Relationship Id="rId5" Type="http://schemas.openxmlformats.org/officeDocument/2006/relationships/tags" Target="../tags/tag3.xml"/><Relationship Id="rId61" Type="http://schemas.openxmlformats.org/officeDocument/2006/relationships/tags" Target="../tags/tag59.xml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31" Type="http://schemas.openxmlformats.org/officeDocument/2006/relationships/tags" Target="../tags/tag29.xml"/><Relationship Id="rId44" Type="http://schemas.openxmlformats.org/officeDocument/2006/relationships/tags" Target="../tags/tag42.xml"/><Relationship Id="rId52" Type="http://schemas.openxmlformats.org/officeDocument/2006/relationships/tags" Target="../tags/tag50.xml"/><Relationship Id="rId60" Type="http://schemas.openxmlformats.org/officeDocument/2006/relationships/tags" Target="../tags/tag58.xml"/><Relationship Id="rId65" Type="http://schemas.openxmlformats.org/officeDocument/2006/relationships/tags" Target="../tags/tag63.xml"/><Relationship Id="rId73" Type="http://schemas.openxmlformats.org/officeDocument/2006/relationships/tags" Target="../tags/tag71.xml"/><Relationship Id="rId78" Type="http://schemas.openxmlformats.org/officeDocument/2006/relationships/notesSlide" Target="../notesSlides/notesSlide7.xml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tags" Target="../tags/tag20.xml"/><Relationship Id="rId27" Type="http://schemas.openxmlformats.org/officeDocument/2006/relationships/tags" Target="../tags/tag25.xml"/><Relationship Id="rId30" Type="http://schemas.openxmlformats.org/officeDocument/2006/relationships/tags" Target="../tags/tag28.xml"/><Relationship Id="rId35" Type="http://schemas.openxmlformats.org/officeDocument/2006/relationships/tags" Target="../tags/tag33.xml"/><Relationship Id="rId43" Type="http://schemas.openxmlformats.org/officeDocument/2006/relationships/tags" Target="../tags/tag41.xml"/><Relationship Id="rId48" Type="http://schemas.openxmlformats.org/officeDocument/2006/relationships/tags" Target="../tags/tag46.xml"/><Relationship Id="rId56" Type="http://schemas.openxmlformats.org/officeDocument/2006/relationships/tags" Target="../tags/tag54.xml"/><Relationship Id="rId64" Type="http://schemas.openxmlformats.org/officeDocument/2006/relationships/tags" Target="../tags/tag62.xml"/><Relationship Id="rId69" Type="http://schemas.openxmlformats.org/officeDocument/2006/relationships/tags" Target="../tags/tag67.xml"/><Relationship Id="rId77" Type="http://schemas.openxmlformats.org/officeDocument/2006/relationships/slideLayout" Target="../slideLayouts/slideLayout5.xml"/><Relationship Id="rId8" Type="http://schemas.openxmlformats.org/officeDocument/2006/relationships/tags" Target="../tags/tag6.xml"/><Relationship Id="rId51" Type="http://schemas.openxmlformats.org/officeDocument/2006/relationships/tags" Target="../tags/tag49.xml"/><Relationship Id="rId72" Type="http://schemas.openxmlformats.org/officeDocument/2006/relationships/tags" Target="../tags/tag70.xml"/><Relationship Id="rId3" Type="http://schemas.openxmlformats.org/officeDocument/2006/relationships/tags" Target="../tags/tag1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tags" Target="../tags/tag23.xml"/><Relationship Id="rId33" Type="http://schemas.openxmlformats.org/officeDocument/2006/relationships/tags" Target="../tags/tag31.xml"/><Relationship Id="rId38" Type="http://schemas.openxmlformats.org/officeDocument/2006/relationships/tags" Target="../tags/tag36.xml"/><Relationship Id="rId46" Type="http://schemas.openxmlformats.org/officeDocument/2006/relationships/tags" Target="../tags/tag44.xml"/><Relationship Id="rId59" Type="http://schemas.openxmlformats.org/officeDocument/2006/relationships/tags" Target="../tags/tag57.xml"/><Relationship Id="rId67" Type="http://schemas.openxmlformats.org/officeDocument/2006/relationships/tags" Target="../tags/tag65.xml"/><Relationship Id="rId20" Type="http://schemas.openxmlformats.org/officeDocument/2006/relationships/tags" Target="../tags/tag18.xml"/><Relationship Id="rId41" Type="http://schemas.openxmlformats.org/officeDocument/2006/relationships/tags" Target="../tags/tag39.xml"/><Relationship Id="rId54" Type="http://schemas.openxmlformats.org/officeDocument/2006/relationships/tags" Target="../tags/tag52.xml"/><Relationship Id="rId62" Type="http://schemas.openxmlformats.org/officeDocument/2006/relationships/tags" Target="../tags/tag60.xml"/><Relationship Id="rId70" Type="http://schemas.openxmlformats.org/officeDocument/2006/relationships/tags" Target="../tags/tag68.xml"/><Relationship Id="rId75" Type="http://schemas.openxmlformats.org/officeDocument/2006/relationships/tags" Target="../tags/tag73.xml"/><Relationship Id="rId1" Type="http://schemas.microsoft.com/office/2007/relationships/media" Target="../media/media1.wmv"/><Relationship Id="rId6" Type="http://schemas.openxmlformats.org/officeDocument/2006/relationships/tags" Target="../tags/tag4.xml"/><Relationship Id="rId15" Type="http://schemas.openxmlformats.org/officeDocument/2006/relationships/tags" Target="../tags/tag13.xml"/><Relationship Id="rId23" Type="http://schemas.openxmlformats.org/officeDocument/2006/relationships/tags" Target="../tags/tag21.xml"/><Relationship Id="rId28" Type="http://schemas.openxmlformats.org/officeDocument/2006/relationships/tags" Target="../tags/tag26.xml"/><Relationship Id="rId36" Type="http://schemas.openxmlformats.org/officeDocument/2006/relationships/tags" Target="../tags/tag34.xml"/><Relationship Id="rId49" Type="http://schemas.openxmlformats.org/officeDocument/2006/relationships/tags" Target="../tags/tag47.xml"/><Relationship Id="rId57" Type="http://schemas.openxmlformats.org/officeDocument/2006/relationships/tags" Target="../tags/tag5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0.xml"/><Relationship Id="rId13" Type="http://schemas.openxmlformats.org/officeDocument/2006/relationships/tags" Target="../tags/tag85.xml"/><Relationship Id="rId18" Type="http://schemas.openxmlformats.org/officeDocument/2006/relationships/tags" Target="../tags/tag90.xml"/><Relationship Id="rId26" Type="http://schemas.openxmlformats.org/officeDocument/2006/relationships/tags" Target="../tags/tag98.xml"/><Relationship Id="rId39" Type="http://schemas.openxmlformats.org/officeDocument/2006/relationships/tags" Target="../tags/tag111.xml"/><Relationship Id="rId3" Type="http://schemas.openxmlformats.org/officeDocument/2006/relationships/tags" Target="../tags/tag75.xml"/><Relationship Id="rId21" Type="http://schemas.openxmlformats.org/officeDocument/2006/relationships/tags" Target="../tags/tag93.xml"/><Relationship Id="rId34" Type="http://schemas.openxmlformats.org/officeDocument/2006/relationships/tags" Target="../tags/tag106.xml"/><Relationship Id="rId42" Type="http://schemas.openxmlformats.org/officeDocument/2006/relationships/tags" Target="../tags/tag114.xml"/><Relationship Id="rId7" Type="http://schemas.openxmlformats.org/officeDocument/2006/relationships/tags" Target="../tags/tag79.xml"/><Relationship Id="rId12" Type="http://schemas.openxmlformats.org/officeDocument/2006/relationships/tags" Target="../tags/tag84.xml"/><Relationship Id="rId17" Type="http://schemas.openxmlformats.org/officeDocument/2006/relationships/tags" Target="../tags/tag89.xml"/><Relationship Id="rId25" Type="http://schemas.openxmlformats.org/officeDocument/2006/relationships/tags" Target="../tags/tag97.xml"/><Relationship Id="rId33" Type="http://schemas.openxmlformats.org/officeDocument/2006/relationships/tags" Target="../tags/tag105.xml"/><Relationship Id="rId38" Type="http://schemas.openxmlformats.org/officeDocument/2006/relationships/tags" Target="../tags/tag110.xml"/><Relationship Id="rId2" Type="http://schemas.openxmlformats.org/officeDocument/2006/relationships/video" Target="../media/media2.wmv"/><Relationship Id="rId16" Type="http://schemas.openxmlformats.org/officeDocument/2006/relationships/tags" Target="../tags/tag88.xml"/><Relationship Id="rId20" Type="http://schemas.openxmlformats.org/officeDocument/2006/relationships/tags" Target="../tags/tag92.xml"/><Relationship Id="rId29" Type="http://schemas.openxmlformats.org/officeDocument/2006/relationships/tags" Target="../tags/tag101.xml"/><Relationship Id="rId41" Type="http://schemas.openxmlformats.org/officeDocument/2006/relationships/tags" Target="../tags/tag113.xml"/><Relationship Id="rId1" Type="http://schemas.microsoft.com/office/2007/relationships/media" Target="../media/media2.wmv"/><Relationship Id="rId6" Type="http://schemas.openxmlformats.org/officeDocument/2006/relationships/tags" Target="../tags/tag78.xml"/><Relationship Id="rId11" Type="http://schemas.openxmlformats.org/officeDocument/2006/relationships/tags" Target="../tags/tag83.xml"/><Relationship Id="rId24" Type="http://schemas.openxmlformats.org/officeDocument/2006/relationships/tags" Target="../tags/tag96.xml"/><Relationship Id="rId32" Type="http://schemas.openxmlformats.org/officeDocument/2006/relationships/tags" Target="../tags/tag104.xml"/><Relationship Id="rId37" Type="http://schemas.openxmlformats.org/officeDocument/2006/relationships/tags" Target="../tags/tag109.xml"/><Relationship Id="rId40" Type="http://schemas.openxmlformats.org/officeDocument/2006/relationships/tags" Target="../tags/tag112.xml"/><Relationship Id="rId45" Type="http://schemas.openxmlformats.org/officeDocument/2006/relationships/image" Target="../media/image7.png"/><Relationship Id="rId5" Type="http://schemas.openxmlformats.org/officeDocument/2006/relationships/tags" Target="../tags/tag77.xml"/><Relationship Id="rId15" Type="http://schemas.openxmlformats.org/officeDocument/2006/relationships/tags" Target="../tags/tag87.xml"/><Relationship Id="rId23" Type="http://schemas.openxmlformats.org/officeDocument/2006/relationships/tags" Target="../tags/tag95.xml"/><Relationship Id="rId28" Type="http://schemas.openxmlformats.org/officeDocument/2006/relationships/tags" Target="../tags/tag100.xml"/><Relationship Id="rId36" Type="http://schemas.openxmlformats.org/officeDocument/2006/relationships/tags" Target="../tags/tag108.xml"/><Relationship Id="rId10" Type="http://schemas.openxmlformats.org/officeDocument/2006/relationships/tags" Target="../tags/tag82.xml"/><Relationship Id="rId19" Type="http://schemas.openxmlformats.org/officeDocument/2006/relationships/tags" Target="../tags/tag91.xml"/><Relationship Id="rId31" Type="http://schemas.openxmlformats.org/officeDocument/2006/relationships/tags" Target="../tags/tag103.xml"/><Relationship Id="rId44" Type="http://schemas.openxmlformats.org/officeDocument/2006/relationships/notesSlide" Target="../notesSlides/notesSlide8.xml"/><Relationship Id="rId4" Type="http://schemas.openxmlformats.org/officeDocument/2006/relationships/tags" Target="../tags/tag76.xml"/><Relationship Id="rId9" Type="http://schemas.openxmlformats.org/officeDocument/2006/relationships/tags" Target="../tags/tag81.xml"/><Relationship Id="rId14" Type="http://schemas.openxmlformats.org/officeDocument/2006/relationships/tags" Target="../tags/tag86.xml"/><Relationship Id="rId22" Type="http://schemas.openxmlformats.org/officeDocument/2006/relationships/tags" Target="../tags/tag94.xml"/><Relationship Id="rId27" Type="http://schemas.openxmlformats.org/officeDocument/2006/relationships/tags" Target="../tags/tag99.xml"/><Relationship Id="rId30" Type="http://schemas.openxmlformats.org/officeDocument/2006/relationships/tags" Target="../tags/tag102.xml"/><Relationship Id="rId35" Type="http://schemas.openxmlformats.org/officeDocument/2006/relationships/tags" Target="../tags/tag107.xml"/><Relationship Id="rId43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icrosoft.com/zh-cn/outlook-help/practice-RZ102000409.aspx?section=4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开始之前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905003"/>
            <a:ext cx="8113059" cy="990598"/>
          </a:xfrm>
        </p:spPr>
        <p:txBody>
          <a:bodyPr>
            <a:normAutofit/>
          </a:bodyPr>
          <a:lstStyle/>
          <a:p>
            <a:pPr marL="0" indent="0">
              <a:buClrTx/>
              <a:buFont typeface="Calibri" pitchFamily="34" charset="0"/>
              <a:buNone/>
            </a:pPr>
            <a:r>
              <a:rPr lang="zh-CN" altLang="en-US" sz="280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如果 </a:t>
            </a:r>
            <a:r>
              <a:rPr lang="en-US" altLang="zh-CN" sz="280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PowerPoint </a:t>
            </a:r>
            <a:r>
              <a:rPr lang="zh-CN" altLang="en-US" sz="280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屏幕的顶部显示黄色安全</a:t>
            </a:r>
            <a:r>
              <a:rPr lang="zh-CN" altLang="en-US" sz="280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栏</a:t>
            </a:r>
            <a:r>
              <a:rPr lang="zh-CN" altLang="en-US" sz="280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，</a:t>
            </a:r>
            <a:r>
              <a:rPr lang="en-US" altLang="zh-CN" sz="280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/>
            </a:r>
            <a:br>
              <a:rPr lang="en-US" altLang="zh-CN" sz="280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</a:br>
            <a:r>
              <a:rPr lang="zh-CN" altLang="en-US" sz="280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请</a:t>
            </a:r>
            <a:r>
              <a:rPr lang="zh-CN" altLang="en-US" sz="280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单击“启用编辑”。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600" y="3962400"/>
            <a:ext cx="8077199" cy="1676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en-US" sz="2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857250" indent="-457200" algn="l" defTabSz="914400" rtl="0" eaLnBrk="1" latinLnBrk="0" hangingPunct="1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 typeface="+mj-lt"/>
              <a:buAutoNum type="arabicPeriod"/>
              <a:defRPr lang="en-US" sz="20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7300" indent="-342900" algn="l" defTabSz="914400" rtl="0" eaLnBrk="1" latinLnBrk="0" hangingPunct="1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 typeface="+mj-lt"/>
              <a:buAutoNum type="arabicPeriod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714500" indent="-342900" algn="l" defTabSz="914400" rtl="0" eaLnBrk="1" latinLnBrk="0" hangingPunct="1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+mj-lt"/>
              <a:buAutoNum type="arabicPeriod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171700" indent="-342900" algn="l" defTabSz="914400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SzPct val="100000"/>
              <a:buNone/>
            </a:pPr>
            <a:r>
              <a:rPr lang="en-US" sz="2800" dirty="0" err="1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您需要</a:t>
            </a:r>
            <a:r>
              <a:rPr lang="en-US" sz="2800" dirty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PowerPoint 2010 </a:t>
            </a:r>
            <a:r>
              <a:rPr lang="en-US" sz="2800" dirty="0" err="1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来查看此演示文稿</a:t>
            </a:r>
            <a:r>
              <a:rPr lang="en-US" sz="2800" dirty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 </a:t>
            </a:r>
            <a:r>
              <a:rPr lang="en-US" sz="2800" dirty="0" err="1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如果您没有</a:t>
            </a:r>
            <a:r>
              <a:rPr lang="en-US" sz="2800" dirty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PowerPoint 2010，</a:t>
            </a:r>
            <a:r>
              <a:rPr lang="en-US" sz="2800" dirty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  <a:hlinkClick r:id="rId3"/>
              </a:rPr>
              <a:t>请下载 PowerPoint </a:t>
            </a:r>
            <a:r>
              <a:rPr lang="en-US" sz="2800" dirty="0" err="1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  <a:hlinkClick r:id="rId3"/>
              </a:rPr>
              <a:t>Viewer</a:t>
            </a:r>
            <a:r>
              <a:rPr lang="en-US" sz="2800" dirty="0" err="1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（参见备注窗格中的</a:t>
            </a:r>
            <a:r>
              <a:rPr lang="en-US" sz="2800" dirty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URL）。</a:t>
            </a:r>
          </a:p>
        </p:txBody>
      </p:sp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2511" y="3207227"/>
            <a:ext cx="5233601" cy="3482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027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测试问题 1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ClrTx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若要创建电子邮件签名，您必须首先执行以下哪项操作？ （选择一个答案。）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扫描手写签名。</a:t>
            </a:r>
          </a:p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启动“签名和信纸”对话框</a:t>
            </a:r>
            <a:r>
              <a:rPr lang="zh-CN" altLang="en-US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</a:t>
            </a:r>
            <a:endParaRPr lang="en-US" altLang="zh-CN" dirty="0" smtClean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创建</a:t>
            </a:r>
            <a:r>
              <a:rPr lang="zh-CN" altLang="en-US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新电子邮件。</a:t>
            </a:r>
          </a:p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确定要如何设置签名中文本的格式。</a:t>
            </a:r>
          </a:p>
        </p:txBody>
      </p:sp>
    </p:spTree>
    <p:extLst>
      <p:ext uri="{BB962C8B-B14F-4D97-AF65-F5344CB8AC3E}">
        <p14:creationId xmlns:p14="http://schemas.microsoft.com/office/powerpoint/2010/main" val="369180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测试问题 1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中使用电子邮件签名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508000" y="4572000"/>
            <a:ext cx="8229600" cy="1371600"/>
          </a:xfrm>
        </p:spPr>
        <p:txBody>
          <a:bodyPr/>
          <a:lstStyle/>
          <a:p>
            <a:pPr>
              <a:buClrTx/>
            </a:pPr>
            <a:r>
              <a:rPr lang="zh-CN" altLang="en-US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在“邮件”选项卡上单击“签名”，然后再单击“签名”。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Tx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若要创建电子邮件签名，您必须首先执行以下哪项操作？</a:t>
            </a:r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457200" y="22860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  <a:ea typeface="+mj-ea"/>
                <a:cs typeface="+mj-cs"/>
              </a:defRPr>
            </a:lvl1pPr>
          </a:lstStyle>
          <a:p>
            <a:pPr>
              <a:buSzPct val="100000"/>
            </a:pPr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答案：</a:t>
            </a: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533400" y="3429000"/>
            <a:ext cx="8229600" cy="756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 algn="l" defTabSz="914400" rtl="0" eaLnBrk="1" latinLnBrk="0" hangingPunct="1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algn="l" defTabSz="914400" rtl="0" eaLnBrk="1" latinLnBrk="0" hangingPunct="1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algn="l" defTabSz="914400" rtl="0" eaLnBrk="1" latinLnBrk="0" hangingPunct="1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algn="l" defTabSz="914400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47675">
              <a:buClr>
                <a:srgbClr val="F79646"/>
              </a:buClr>
              <a:buFont typeface="Calibri" pitchFamily="34" charset="0"/>
              <a:buAutoNum type="arabicPeriod" startAt="3"/>
            </a:pPr>
            <a:r>
              <a:rPr lang="en-US" b="1" dirty="0" err="1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创建新电子邮件</a:t>
            </a:r>
            <a:r>
              <a:rPr lang="en-US" b="1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 </a:t>
            </a:r>
          </a:p>
        </p:txBody>
      </p:sp>
    </p:spTree>
    <p:extLst>
      <p:ext uri="{BB962C8B-B14F-4D97-AF65-F5344CB8AC3E}">
        <p14:creationId xmlns:p14="http://schemas.microsoft.com/office/powerpoint/2010/main" val="359025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测试问题 2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1213803"/>
          </a:xfrm>
        </p:spPr>
        <p:txBody>
          <a:bodyPr/>
          <a:lstStyle/>
          <a:p>
            <a:pPr>
              <a:buClrTx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使用以下哪种格式接收电子邮件的用户会看不到漂亮的格式设置（例如更大的字号或更鲜艳的字体颜色）？ （选择一个答案。）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>
          <a:xfrm>
            <a:off x="518160" y="2819400"/>
            <a:ext cx="8229600" cy="3352800"/>
          </a:xfrm>
        </p:spPr>
        <p:txBody>
          <a:bodyPr/>
          <a:lstStyle/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ja-JP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纯文本。</a:t>
            </a:r>
          </a:p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RTF。</a:t>
            </a:r>
          </a:p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HTML。</a:t>
            </a:r>
          </a:p>
        </p:txBody>
      </p:sp>
    </p:spTree>
    <p:extLst>
      <p:ext uri="{BB962C8B-B14F-4D97-AF65-F5344CB8AC3E}">
        <p14:creationId xmlns:p14="http://schemas.microsoft.com/office/powerpoint/2010/main" val="137960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测试问题 2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508000" y="4876800"/>
            <a:ext cx="8229600" cy="1371600"/>
          </a:xfrm>
        </p:spPr>
        <p:txBody>
          <a:bodyPr/>
          <a:lstStyle/>
          <a:p>
            <a:pPr>
              <a:buClrTx/>
            </a:pPr>
            <a:r>
              <a:rPr lang="zh-CN" altLang="en-US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使用此邮件格式的收件人将看不到任何的格式设置或图像，而只能看到文本。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Tx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使用以下哪种格式接收电子邮件的用户会看不到漂亮的格式设置（例如更大的字号或更鲜艳的字体颜色）？</a:t>
            </a:r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457200" y="25908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  <a:ea typeface="+mj-ea"/>
                <a:cs typeface="+mj-cs"/>
              </a:defRPr>
            </a:lvl1pPr>
          </a:lstStyle>
          <a:p>
            <a:pPr>
              <a:buSzPct val="100000"/>
            </a:pPr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答案：</a:t>
            </a: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533400" y="3733800"/>
            <a:ext cx="8229600" cy="756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 algn="l" defTabSz="914400" rtl="0" eaLnBrk="1" latinLnBrk="0" hangingPunct="1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algn="l" defTabSz="914400" rtl="0" eaLnBrk="1" latinLnBrk="0" hangingPunct="1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algn="l" defTabSz="914400" rtl="0" eaLnBrk="1" latinLnBrk="0" hangingPunct="1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algn="l" defTabSz="914400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47675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en-US" b="1" dirty="0" err="1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纯文本</a:t>
            </a:r>
            <a:r>
              <a:rPr lang="en-US" b="1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 </a:t>
            </a:r>
          </a:p>
        </p:txBody>
      </p:sp>
    </p:spTree>
    <p:extLst>
      <p:ext uri="{BB962C8B-B14F-4D97-AF65-F5344CB8AC3E}">
        <p14:creationId xmlns:p14="http://schemas.microsoft.com/office/powerpoint/2010/main" val="109719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测试问题 3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ClrTx/>
            </a:pPr>
            <a:r>
              <a:rPr lang="zh-CN" altLang="en-US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您可以使用“签名和信纸”对话框调整图片的大小。 （选择一个答案。）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正确。</a:t>
            </a:r>
          </a:p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错误。 </a:t>
            </a:r>
          </a:p>
        </p:txBody>
      </p:sp>
    </p:spTree>
    <p:extLst>
      <p:ext uri="{BB962C8B-B14F-4D97-AF65-F5344CB8AC3E}">
        <p14:creationId xmlns:p14="http://schemas.microsoft.com/office/powerpoint/2010/main" val="137960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测试问题 3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508000" y="4191000"/>
            <a:ext cx="8229600" cy="1981200"/>
          </a:xfrm>
        </p:spPr>
        <p:txBody>
          <a:bodyPr/>
          <a:lstStyle/>
          <a:p>
            <a:pPr>
              <a:buClrTx/>
            </a:pPr>
            <a:r>
              <a:rPr lang="zh-CN" altLang="en-US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您可以在电子邮件正文中调整图像大小，也可以使用 </a:t>
            </a:r>
            <a:r>
              <a:rPr lang="en-US" altLang="zh-CN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Microsoft Word</a:t>
            </a:r>
            <a:r>
              <a:rPr lang="zh-CN" altLang="en-US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（</a:t>
            </a:r>
            <a:r>
              <a:rPr lang="en-US" altLang="zh-CN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Outlook </a:t>
            </a:r>
            <a:r>
              <a:rPr lang="zh-CN" altLang="en-US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编辑器基于 </a:t>
            </a:r>
            <a:r>
              <a:rPr lang="en-US" altLang="zh-CN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Word</a:t>
            </a:r>
            <a:r>
              <a:rPr lang="zh-CN" altLang="en-US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）或其他与 </a:t>
            </a:r>
            <a:r>
              <a:rPr lang="en-US" altLang="zh-CN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HTML </a:t>
            </a:r>
            <a:r>
              <a:rPr lang="zh-CN" altLang="en-US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兼容的编辑器来调整图像大小。 通过上述任意方式，您可以进行更改，然后将图像复制并粘贴到“签名和信纸”。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Tx/>
            </a:pPr>
            <a:r>
              <a:rPr lang="zh-CN" altLang="en-US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您可以使用“签名和信纸”对话框调整图片的大小。</a:t>
            </a:r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457200" y="22860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  <a:ea typeface="+mj-ea"/>
                <a:cs typeface="+mj-cs"/>
              </a:defRPr>
            </a:lvl1pPr>
          </a:lstStyle>
          <a:p>
            <a:pPr>
              <a:buSzPct val="100000"/>
            </a:pPr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答案：</a:t>
            </a: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609600" y="3352800"/>
            <a:ext cx="8229600" cy="756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 algn="l" defTabSz="914400" rtl="0" eaLnBrk="1" latinLnBrk="0" hangingPunct="1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algn="l" defTabSz="914400" rtl="0" eaLnBrk="1" latinLnBrk="0" hangingPunct="1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algn="l" defTabSz="914400" rtl="0" eaLnBrk="1" latinLnBrk="0" hangingPunct="1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algn="l" defTabSz="914400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47675">
              <a:buClr>
                <a:srgbClr val="F79646"/>
              </a:buClr>
              <a:buFont typeface="Calibri" pitchFamily="34" charset="0"/>
              <a:buAutoNum type="arabicPeriod" startAt="2"/>
            </a:pPr>
            <a:r>
              <a:rPr lang="en-US" b="1" dirty="0" err="1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错误</a:t>
            </a:r>
            <a:r>
              <a:rPr lang="en-US" b="1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 </a:t>
            </a:r>
          </a:p>
        </p:txBody>
      </p:sp>
    </p:spTree>
    <p:extLst>
      <p:ext uri="{BB962C8B-B14F-4D97-AF65-F5344CB8AC3E}">
        <p14:creationId xmlns:p14="http://schemas.microsoft.com/office/powerpoint/2010/main" val="109719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测试问题 4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ClrTx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如何在邮件中从一个签名切换到另一个签名？ （选择一个答案。）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删除默认签名，然后从其他邮件中复制和粘贴新签名。</a:t>
            </a:r>
          </a:p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从“签名和信纸”对话框切换签名</a:t>
            </a:r>
            <a:r>
              <a:rPr lang="zh-CN" altLang="en-US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</a:t>
            </a:r>
            <a:endParaRPr lang="en-US" altLang="zh-CN" dirty="0" smtClean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使用功能区上的“签名”按钮并从列表中选择一个不同签名。</a:t>
            </a:r>
          </a:p>
        </p:txBody>
      </p:sp>
    </p:spTree>
    <p:extLst>
      <p:ext uri="{BB962C8B-B14F-4D97-AF65-F5344CB8AC3E}">
        <p14:creationId xmlns:p14="http://schemas.microsoft.com/office/powerpoint/2010/main" val="137960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测试问题 4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508000" y="4419600"/>
            <a:ext cx="8229600" cy="1676400"/>
          </a:xfrm>
        </p:spPr>
        <p:txBody>
          <a:bodyPr/>
          <a:lstStyle/>
          <a:p>
            <a:pPr>
              <a:buClrTx/>
            </a:pPr>
            <a:r>
              <a:rPr lang="zh-CN" altLang="en-US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如果您创建了多个签名，则将可以通过单击功能区上“签名”按钮下的箭头并从列表中选择新签名来选择任何一个签名。 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Tx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如何在邮件中从一个签名切换到另一个签名？</a:t>
            </a:r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457200" y="21336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  <a:ea typeface="+mj-ea"/>
                <a:cs typeface="+mj-cs"/>
              </a:defRPr>
            </a:lvl1pPr>
          </a:lstStyle>
          <a:p>
            <a:pPr>
              <a:buSzPct val="100000"/>
            </a:pPr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答案：</a:t>
            </a: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533400" y="32766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 algn="l" defTabSz="914400" rtl="0" eaLnBrk="1" latinLnBrk="0" hangingPunct="1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algn="l" defTabSz="914400" rtl="0" eaLnBrk="1" latinLnBrk="0" hangingPunct="1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algn="l" defTabSz="914400" rtl="0" eaLnBrk="1" latinLnBrk="0" hangingPunct="1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algn="l" defTabSz="914400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47675">
              <a:buClr>
                <a:srgbClr val="F79646"/>
              </a:buClr>
              <a:buFont typeface="Calibri" pitchFamily="34" charset="0"/>
              <a:buAutoNum type="arabicPeriod" startAt="3"/>
            </a:pPr>
            <a:r>
              <a:rPr lang="en-US" b="1" dirty="0" err="1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使用功能区上的“签名”按钮并从列表中选择一个不同签名</a:t>
            </a:r>
            <a:r>
              <a:rPr lang="en-US" b="1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09719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测试问题 5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ClrTx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当您创建第一个电子邮件签名时，签名将自动应用于所有新邮件。 （选择一个答案。）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>
          <a:xfrm>
            <a:off x="518160" y="2819400"/>
            <a:ext cx="8229600" cy="3429000"/>
          </a:xfrm>
        </p:spPr>
        <p:txBody>
          <a:bodyPr/>
          <a:lstStyle/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正确。</a:t>
            </a:r>
          </a:p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错误。 </a:t>
            </a:r>
          </a:p>
        </p:txBody>
      </p:sp>
    </p:spTree>
    <p:extLst>
      <p:ext uri="{BB962C8B-B14F-4D97-AF65-F5344CB8AC3E}">
        <p14:creationId xmlns:p14="http://schemas.microsoft.com/office/powerpoint/2010/main" val="137960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测试问题 5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508000" y="4800600"/>
            <a:ext cx="8229600" cy="1371600"/>
          </a:xfrm>
        </p:spPr>
        <p:txBody>
          <a:bodyPr/>
          <a:lstStyle/>
          <a:p>
            <a:pPr>
              <a:buClrTx/>
            </a:pPr>
            <a:r>
              <a:rPr lang="zh-CN" altLang="en-US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您可从“新邮件”列表中选择一个签名，从而选择您自己的电子邮件签名。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Tx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当您创建第一个电子邮件签名时，签名将自动应用于所有新邮件。</a:t>
            </a:r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457200" y="25146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  <a:ea typeface="+mj-ea"/>
                <a:cs typeface="+mj-cs"/>
              </a:defRPr>
            </a:lvl1pPr>
          </a:lstStyle>
          <a:p>
            <a:pPr>
              <a:buSzPct val="100000"/>
            </a:pPr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答案：</a:t>
            </a: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533400" y="3657600"/>
            <a:ext cx="8229600" cy="756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 algn="l" defTabSz="914400" rtl="0" eaLnBrk="1" latinLnBrk="0" hangingPunct="1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algn="l" defTabSz="914400" rtl="0" eaLnBrk="1" latinLnBrk="0" hangingPunct="1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algn="l" defTabSz="914400" rtl="0" eaLnBrk="1" latinLnBrk="0" hangingPunct="1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algn="l" defTabSz="914400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47675">
              <a:buClr>
                <a:srgbClr val="F79646"/>
              </a:buClr>
              <a:buFont typeface="Calibri" pitchFamily="34" charset="0"/>
              <a:buAutoNum type="arabicPeriod" startAt="2"/>
            </a:pPr>
            <a:r>
              <a:rPr lang="en-US" b="1" dirty="0" err="1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错误</a:t>
            </a:r>
            <a:r>
              <a:rPr lang="en-US" b="1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 </a:t>
            </a:r>
          </a:p>
        </p:txBody>
      </p:sp>
    </p:spTree>
    <p:extLst>
      <p:ext uri="{BB962C8B-B14F-4D97-AF65-F5344CB8AC3E}">
        <p14:creationId xmlns:p14="http://schemas.microsoft.com/office/powerpoint/2010/main" val="109719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352800"/>
            <a:ext cx="7315200" cy="9906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  <a:sym typeface="Calibri" pitchFamily="34" charset="0"/>
              </a:rPr>
              <a:t>Microsoft</a:t>
            </a:r>
            <a:r>
              <a:rPr lang="en-US" sz="2800" baseline="7000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Tahoma" pitchFamily="34" charset="0"/>
                <a:sym typeface="Calibri" pitchFamily="34" charset="0"/>
              </a:rPr>
              <a:t>®</a:t>
            </a:r>
            <a:r>
              <a:rPr lang="en-US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  <a:sym typeface="Calibri" pitchFamily="34" charset="0"/>
              </a:rPr>
              <a:t> Outlook</a:t>
            </a:r>
            <a:r>
              <a:rPr lang="en-US" sz="2800" baseline="7000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Tahoma" pitchFamily="34" charset="0"/>
                <a:sym typeface="Calibri" pitchFamily="34" charset="0"/>
              </a:rPr>
              <a:t>®</a:t>
            </a:r>
            <a:r>
              <a:rPr lang="en-US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  <a:sym typeface="Calibri" pitchFamily="34" charset="0"/>
              </a:rPr>
              <a:t> </a:t>
            </a:r>
            <a:r>
              <a:rPr lang="en-US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Tahoma" pitchFamily="34" charset="0"/>
                <a:sym typeface="Calibri" pitchFamily="34" charset="0"/>
              </a:rPr>
              <a:t>2010 培训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43400"/>
            <a:ext cx="7620000" cy="762000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59595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</a:p>
        </p:txBody>
      </p:sp>
    </p:spTree>
    <p:extLst>
      <p:ext uri="{BB962C8B-B14F-4D97-AF65-F5344CB8AC3E}">
        <p14:creationId xmlns:p14="http://schemas.microsoft.com/office/powerpoint/2010/main" val="51081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课程摘要卡：</a:t>
            </a:r>
            <a:endParaRPr lang="en-US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ct val="75000"/>
              </a:spcAft>
              <a:buClrTx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有关此课程中涉及的任务摘要，</a:t>
            </a: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  <a:hlinkClick r:id="rId2"/>
              </a:rPr>
              <a:t>请查看课程摘要卡</a:t>
            </a: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</a:p>
        </p:txBody>
      </p:sp>
    </p:spTree>
    <p:extLst>
      <p:ext uri="{BB962C8B-B14F-4D97-AF65-F5344CB8AC3E}">
        <p14:creationId xmlns:p14="http://schemas.microsoft.com/office/powerpoint/2010/main" val="330676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  <a:sym typeface="Calibri" pitchFamily="34" charset="0"/>
              </a:rPr>
              <a:t>使用此模板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请查看备注窗格或完整备注页面（ “视图”选项卡的“备注页”），了解有关此模板的详细帮助。</a:t>
            </a:r>
            <a:endParaRPr lang="en-US" dirty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63119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课程内容</a:t>
            </a:r>
            <a:endParaRPr lang="en-US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6225" indent="-276225">
              <a:buClr>
                <a:srgbClr val="FF9900"/>
              </a:buClr>
              <a:buFontTx/>
              <a:buChar char="•"/>
            </a:pPr>
            <a:r>
              <a:rPr lang="zh-CN" altLang="en-US" sz="2800" b="1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概述：</a:t>
            </a:r>
            <a:r>
              <a:rPr lang="zh-CN" altLang="en-US" sz="280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创建您的签名</a:t>
            </a:r>
          </a:p>
          <a:p>
            <a:pPr marL="276225" indent="-276225">
              <a:buClr>
                <a:srgbClr val="FF9900"/>
              </a:buClr>
              <a:buFontTx/>
              <a:buChar char="•"/>
            </a:pPr>
            <a:r>
              <a:rPr lang="zh-CN" altLang="en-US" sz="2800" b="1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课程：</a:t>
            </a:r>
            <a:r>
              <a:rPr lang="zh-CN" altLang="en-US" sz="280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包含 </a:t>
            </a:r>
            <a:r>
              <a:rPr lang="en-US" altLang="zh-CN" sz="280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2 </a:t>
            </a:r>
            <a:r>
              <a:rPr lang="zh-CN" altLang="en-US" sz="280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个讲解短片</a:t>
            </a:r>
          </a:p>
          <a:p>
            <a:pPr marL="276225" indent="-276225">
              <a:buClr>
                <a:srgbClr val="FF9900"/>
              </a:buClr>
              <a:buFontTx/>
              <a:buChar char="•"/>
            </a:pPr>
            <a:r>
              <a:rPr lang="zh-CN" altLang="en-US" sz="2800" b="1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建议的练习任务</a:t>
            </a:r>
          </a:p>
          <a:p>
            <a:pPr marL="276225" indent="-276225">
              <a:buClr>
                <a:srgbClr val="FF9900"/>
              </a:buClr>
              <a:buFontTx/>
              <a:buChar char="•"/>
            </a:pPr>
            <a:r>
              <a:rPr lang="zh-CN" altLang="en-US" sz="2800" b="1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测试</a:t>
            </a:r>
          </a:p>
          <a:p>
            <a:pPr marL="276225" indent="-276225">
              <a:buClr>
                <a:srgbClr val="FF9900"/>
              </a:buClr>
              <a:buFontTx/>
              <a:buChar char="•"/>
            </a:pPr>
            <a:r>
              <a:rPr lang="zh-CN" altLang="en-US" sz="2800" b="1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课程摘要卡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</a:p>
        </p:txBody>
      </p:sp>
    </p:spTree>
    <p:extLst>
      <p:ext uri="{BB962C8B-B14F-4D97-AF65-F5344CB8AC3E}">
        <p14:creationId xmlns:p14="http://schemas.microsoft.com/office/powerpoint/2010/main" val="16527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40659"/>
            <a:ext cx="9144000" cy="9144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概述：创建您的签名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是否希望制作标记并让电子邮件更加高效地响应？ 在本课程中，您将了解如何创建电子邮件签名。 </a:t>
            </a:r>
          </a:p>
          <a:p>
            <a:r>
              <a:rPr lang="en-US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签名可以让您的邮件变得更加精美，而且可以通过自动输入您的姓名和联系人信息来为您节省一些时间。 </a:t>
            </a: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875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课程目标</a:t>
            </a:r>
            <a:endParaRPr lang="en-US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6225" indent="-276225">
              <a:buClr>
                <a:srgbClr val="FF9900"/>
              </a:buClr>
              <a:buFontTx/>
              <a:buChar char="•"/>
            </a:pPr>
            <a:r>
              <a:rPr lang="zh-CN" altLang="en-US" sz="280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创建基本电子邮件签名。 </a:t>
            </a:r>
          </a:p>
          <a:p>
            <a:pPr marL="276225" indent="-276225">
              <a:buClr>
                <a:srgbClr val="FF9900"/>
              </a:buClr>
              <a:buFontTx/>
              <a:buChar char="•"/>
            </a:pPr>
            <a:r>
              <a:rPr lang="zh-CN" altLang="en-US" sz="280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设置签名中文本的格式。 </a:t>
            </a:r>
          </a:p>
          <a:p>
            <a:pPr marL="276225" indent="-276225">
              <a:buClr>
                <a:srgbClr val="FF9900"/>
              </a:buClr>
              <a:buFontTx/>
              <a:buChar char="•"/>
            </a:pPr>
            <a:r>
              <a:rPr lang="zh-CN" altLang="en-US" sz="280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在签名中添加超链接。</a:t>
            </a:r>
          </a:p>
          <a:p>
            <a:pPr marL="276225" indent="-276225">
              <a:buClr>
                <a:srgbClr val="FF9900"/>
              </a:buClr>
              <a:buFontTx/>
              <a:buChar char="•"/>
            </a:pPr>
            <a:r>
              <a:rPr lang="zh-CN" altLang="en-US" sz="280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在签名中添加企业徽标等图像。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</a:p>
        </p:txBody>
      </p:sp>
    </p:spTree>
    <p:extLst>
      <p:ext uri="{BB962C8B-B14F-4D97-AF65-F5344CB8AC3E}">
        <p14:creationId xmlns:p14="http://schemas.microsoft.com/office/powerpoint/2010/main" val="365078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课程目标和内容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6225" indent="-276225">
              <a:buClr>
                <a:srgbClr val="FF9900"/>
              </a:buClr>
              <a:buFontTx/>
              <a:buChar char="•"/>
            </a:pPr>
            <a:r>
              <a:rPr lang="zh-CN" altLang="en-US" sz="280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</a:t>
            </a:r>
            <a:r>
              <a:rPr lang="en-US" altLang="zh-CN" sz="280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Outlook Web App </a:t>
            </a:r>
            <a:r>
              <a:rPr lang="zh-CN" altLang="en-US" sz="280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中创建签名。</a:t>
            </a:r>
          </a:p>
          <a:p>
            <a:pPr marL="276225" indent="-276225">
              <a:buClr>
                <a:srgbClr val="FF9900"/>
              </a:buClr>
              <a:buFontTx/>
              <a:buChar char="•"/>
            </a:pPr>
            <a:r>
              <a:rPr lang="zh-CN" altLang="en-US" sz="280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将手写签名转换为图形。</a:t>
            </a:r>
          </a:p>
          <a:p>
            <a:pPr marL="276225" indent="-276225">
              <a:buClr>
                <a:srgbClr val="FF9900"/>
              </a:buClr>
              <a:buFontTx/>
              <a:buChar char="•"/>
            </a:pPr>
            <a:r>
              <a:rPr lang="zh-CN" altLang="en-US" sz="280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创建使用两列布局的签名。</a:t>
            </a:r>
          </a:p>
          <a:p>
            <a:pPr marL="276225" indent="-276225">
              <a:buClr>
                <a:srgbClr val="FF9900"/>
              </a:buClr>
              <a:buFontTx/>
              <a:buChar char="•"/>
            </a:pPr>
            <a:r>
              <a:rPr lang="zh-CN" altLang="en-US" sz="280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使用签名模板。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</a:p>
        </p:txBody>
      </p:sp>
    </p:spTree>
    <p:extLst>
      <p:ext uri="{BB962C8B-B14F-4D97-AF65-F5344CB8AC3E}">
        <p14:creationId xmlns:p14="http://schemas.microsoft.com/office/powerpoint/2010/main" val="427746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创建电子邮件签名</a:t>
            </a:r>
            <a:endParaRPr lang="en-US" sz="3200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指向视频底部可查看视频控件 。拖动或指向进度栏可向前或向后移动。</a:t>
            </a:r>
          </a:p>
        </p:txBody>
      </p:sp>
      <p:pic>
        <p:nvPicPr>
          <p:cNvPr id="6" name="ol2010Signatures1Final_VF102071185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ol2010Signatures1Final_VF102071185在本课程中，假定您是从Outlook20037600" time="7600"/>
                    <p14:bmk name="ol2010Signatures1Final_VF102071185在本课程中，假定您是从Outlook200314000" time="14000"/>
                    <p14:bmk name="ol2010Signatures1Final_VF102071185您需要了解如何在新版本中使用电子邮件签名。14100" time="14100"/>
                    <p14:bmk name="ol2010Signatures1Final_VF102071185您需要了解如何在新版本中使用电子邮件签名。18633" time="18633"/>
                    <p14:bmk name="ol2010Signatures1Final_VF102071185我将从头开始演示如何使用签名。18733" time="18733"/>
                    <p14:bmk name="ol2010Signatures1Final_VF102071185我将从头开始演示如何使用签名。22000" time="22000"/>
                    <p14:bmk name="ol2010Signatures1Final_VF102071185电子邮件签名是一种自动将您的姓名和联系人信息添加到22100" time="22100"/>
                    <p14:bmk name="ol2010Signatures1Final_VF102071185电子邮件签名是一种自动将您的姓名和联系人信息添加到27767" time="27767"/>
                    <p14:bmk name="ol2010Signatures1Final_VF102071185邮件中的方式，接下来让我们看一些示例。27867" time="27867"/>
                    <p14:bmk name="ol2010Signatures1Final_VF102071185邮件中的方式，接下来让我们看一些示例。32267" time="32267"/>
                    <p14:bmk name="ol2010Signatures1Final_VF102071185您可以使用类似于这样的文本，也可以添加超链接。32367" time="32367"/>
                    <p14:bmk name="ol2010Signatures1Final_VF102071185您可以使用类似于这样的文本，也可以添加超链接。37000" time="37000"/>
                    <p14:bmk name="ol2010Signatures1Final_VF102071185您还可以添加图像，例如企业徽标，37100" time="37100"/>
                    <p14:bmk name="ol2010Signatures1Final_VF102071185您还可以添加图像，例如企业徽标，40567" time="40567"/>
                    <p14:bmk name="ol2010Signatures1Final_VF102071185或者添加手写签名的屏幕快照。40667" time="40667"/>
                    <p14:bmk name="ol2010Signatures1Final_VF102071185或者添加手写签名的屏幕快照。43767" time="43767"/>
                    <p14:bmk name="ol2010Signatures1Final_VF102071185如果您希望与其他人共享联系人信息，43867" time="43867"/>
                    <p14:bmk name="ol2010Signatures1Final_VF102071185如果您希望与其他人共享联系人信息，46933" time="46933"/>
                    <p14:bmk name="ol2010Signatures1Final_VF102071185可以使用名片，这样可以让他们更加轻松地将您的信息保存到他们的联系人列表中。47033" time="47033"/>
                    <p14:bmk name="ol2010Signatures1Final_VF102071185可以使用名片，这样可以让他们更加轻松地将您的信息保存到他们的联系人列表中。54500" time="54500"/>
                    <p14:bmk name="ol2010Signatures1Final_VF102071185您还可以创建多个签名。54600" time="54600"/>
                    <p14:bmk name="ol2010Signatures1Final_VF102071185您还可以创建多个签名。56833" time="56833"/>
                    <p14:bmk name="ol2010Signatures1Final_VF102071185例如，我在发送给同事的邮件中使用这个签名，56933" time="56933"/>
                    <p14:bmk name="ol2010Signatures1Final_VF102071185例如，我在发送给同事的邮件中使用这个签名，60900" time="60900"/>
                    <p14:bmk name="ol2010Signatures1Final_VF102071185而在发送给公司外部人员的邮件中使用另一个签名。61000" time="61000"/>
                    <p14:bmk name="ol2010Signatures1Final_VF102071185而在发送给公司外部人员的邮件中使用另一个签名。65700" time="65700"/>
                    <p14:bmk name="ol2010Signatures1Final_VF102071185在本视频中，我将演示如何创建所有这些类型的签名。65800" time="65800"/>
                    <p14:bmk name="ol2010Signatures1Final_VF102071185在本视频中，我将演示如何创建所有这些类型的签名。70567" time="70567"/>
                    <p14:bmk name="ol2010Signatures1Final_VF102071185首先，我要创建一个简单的文本签名。75033" time="75033"/>
                    <p14:bmk name="ol2010Signatures1Final_VF102071185首先，我要创建一个简单的文本签名。79000" time="79000"/>
                    <p14:bmk name="ol2010Signatures1Final_VF102071185如果愿意，您可以启动Outlook一起操作，79100" time="79100"/>
                    <p14:bmk name="ol2010Signatures1Final_VF102071185如果愿意，您可以启动Outlook一起操作，82833" time="82833"/>
                    <p14:bmk name="ol2010Signatures1Final_VF102071185在需要尝试操作时，您可以随时暂停本视频。82933" time="82933"/>
                    <p14:bmk name="ol2010Signatures1Final_VF102071185在需要尝试操作时，您可以随时暂停本视频。87533" time="87533"/>
                    <p14:bmk name="ol2010Signatures1Final_VF102071185为了创建签名，我首先打开一封新邮件，在“邮件”选项卡上的87633" time="87633"/>
                    <p14:bmk name="ol2010Signatures1Final_VF102071185为了创建签名，我首先打开一封新邮件，在“邮件”选项卡上的94633" time="94633"/>
                    <p14:bmk name="ol2010Signatures1Final_VF102071185“添加”组中单击“签名”，然后再单击“签名”。94733" time="94733"/>
                    <p14:bmk name="ol2010Signatures1Final_VF102071185“添加”组中单击“签名”，然后再单击“签名”。98567" time="98567"/>
                    <p14:bmk name="ol2010Signatures1Final_VF102071185这样可以启动“签名和信纸”对话框，在该对话框中我单击“新建”，98667" time="98667"/>
                    <p14:bmk name="ol2010Signatures1Final_VF102071185这样可以启动“签名和信纸”对话框，在该对话框中我单击“新建”，105067" time="105067"/>
                    <p14:bmk name="ol2010Signatures1Final_VF102071185输入签名的名称，在这里输入我的信息，就像这样，105167" time="105167"/>
                    <p14:bmk name="ol2010Signatures1Final_VF102071185输入签名的名称，在这里输入我的信息，就像这样，112500" time="112500"/>
                    <p14:bmk name="ol2010Signatures1Final_VF102071185现在可以停止了，也可以设置文本格式并添加链接或图像。112600" time="112600"/>
                    <p14:bmk name="ol2010Signatures1Final_VF102071185现在可以停止了，也可以设置文本格式并添加链接或图像。118567" time="118567"/>
                    <p14:bmk name="ol2010Signatures1Final_VF102071185例如，我要将姓名设置为粗体，将此文本的大小减小一磅。118667" time="118667"/>
                    <p14:bmk name="ol2010Signatures1Final_VF102071185例如，我要将姓名设置为粗体，将此文本的大小减小一磅。128800" time="128800"/>
                    <p14:bmk name="ol2010Signatures1Final_VF102071185若要添加超链接，请单击“超链接”命令，输入要显示的文本，128900" time="128900"/>
                    <p14:bmk name="ol2010Signatures1Final_VF102071185若要添加超链接，请单击“超链接”命令，输入要显示的文本，142267" time="142267"/>
                    <p14:bmk name="ol2010Signatures1Final_VF102071185在这里输入实际地址，然后单击“确定”。142367" time="142367"/>
                    <p14:bmk name="ol2010Signatures1Final_VF102071185在这里输入实际地址，然后单击“确定”。147567" time="147567"/>
                    <p14:bmk name="ol2010Signatures1Final_VF102071185若要添加图像，可以单击“图片”命令，导航到图像，然后将图像插入。147667" time="147667"/>
                    <p14:bmk name="ol2010Signatures1Final_VF102071185若要添加图像，可以单击“图片”命令，导航到图像，然后将图像插入。156300" time="156300"/>
                    <p14:bmk name="ol2010Signatures1Final_VF102071185现在您需要记住几条规则：156400" time="156400"/>
                    <p14:bmk name="ol2010Signatures1Final_VF102071185现在您需要记住几条规则：160800" time="160800"/>
                    <p14:bmk name="ol2010Signatures1Final_VF102071185让签名保持简单和易读。如果签名过于复杂，会让人感觉混乱。160900" time="160900"/>
                    <p14:bmk name="ol2010Signatures1Final_VF102071185让签名保持简单和易读。如果签名过于复杂，会让人感觉混乱。167300" time="167300"/>
                    <p14:bmk name="ol2010Signatures1Final_VF102071185此外，请确保您的签名不包含敏感信息；167400" time="167400"/>
                    <p14:bmk name="ol2010Signatures1Final_VF102071185此外，请确保您的签名不包含敏感信息；171300" time="171300"/>
                    <p14:bmk name="ol2010Signatures1Final_VF102071185您可能不希望收到陌生人突如其来的电话。171400" time="171400"/>
                    <p14:bmk name="ol2010Signatures1Final_VF102071185您可能不希望收到陌生人突如其来的电话。175133" time="175133"/>
                    <p14:bmk name="ol2010Signatures1Final_VF102071185最后，有些收件人使用名为纯文本的邮件格式。175233" time="175233"/>
                    <p14:bmk name="ol2010Signatures1Final_VF102071185最后，有些收件人使用名为纯文本的邮件格式。179800" time="179800"/>
                    <p14:bmk name="ol2010Signatures1Final_VF102071185如果这样，他们不会看到包括在签名中的格式设置或图像。179900" time="179900"/>
                    <p14:bmk name="ol2010Signatures1Final_VF102071185如果这样，他们不会看到包括在签名中的格式设置或图像。185200" time="185200"/>
                    <p14:bmk name="ol2010Signatures1Final_VF102071185他们看到的签名会是这样的：185300" time="185300"/>
                    <p14:bmk name="ol2010Signatures1Final_VF102071185他们看到的签名会是这样的：187500" time="187500"/>
                    <p14:bmk name="ol2010Signatures1Final_VF102071185因此，请确保让签名言简意赅，而不必有图像。187600" time="187600"/>
                    <p14:bmk name="ol2010Signatures1Final_VF102071185因此，请确保让签名言简意赅，而不必有图像。192800" time="192800"/>
                    <p14:bmk name="ol2010Signatures1Final_VF102071185完成签名后，您需要确定签名的使用方式。您可将签名添加到新邮件中，也可添加到答复和转发邮件中。192900" time="192900"/>
                    <p14:bmk name="ol2010Signatures1Final_VF102071185完成签名后，您需要确定签名的使用方式。您可将签名添加到新邮件中，也可添加到答复和转发邮件中。203300" time="203300"/>
                    <p14:bmk name="ol2010Signatures1Final_VF102071185若要将签名包括在新邮件中，请打开这里的“新邮件”列表，203400" time="203400"/>
                    <p14:bmk name="ol2010Signatures1Final_VF102071185若要将签名包括在新邮件中，请打开这里的“新邮件”列表，209000" time="209000"/>
                    <p14:bmk name="ol2010Signatures1Final_VF102071185选择要使用的签名，您可以重复该过程，从而将签名添加到答复和转发邮件中。209100" time="209100"/>
                    <p14:bmk name="ol2010Signatures1Final_VF102071185选择要使用的签名，您可以重复该过程，从而将签名添加到答复和转发邮件中。217300" time="217300"/>
                    <p14:bmk name="ol2010Signatures1Final_VF102071185单击“确定”，当您打开另一封新邮件时，签名将显示在邮件中。217400" time="217400"/>
                    <p14:bmk name="ol2010Signatures1Final_VF102071185单击“确定”，当您打开另一封新邮件时，签名将显示在邮件中。225267" time="225267"/>
                    <p14:bmk name="ol2010Signatures1Final_VF102071185最后，我要提供一个技巧。当您打开新邮件时，225367" time="225367"/>
                    <p14:bmk name="ol2010Signatures1Final_VF102071185最后，我要提供一个技巧。当您打开新邮件时，229200" time="229200"/>
                    <p14:bmk name="ol2010Signatures1Final_VF102071185可以右键单击签名，启动“签名和信纸”对话框。229300" time="229300"/>
                    <p14:bmk name="ol2010Signatures1Final_VF102071185可以右键单击签名，启动“签名和信纸”对话框。234433" time="234433"/>
                    <p14:bmk name="ol2010Signatures1Final_VF102071185之前我曾提到，您可以为不同类型的邮件创建不同的签名。238233" time="238233"/>
                    <p14:bmk name="ol2010Signatures1Final_VF102071185之前我曾提到，您可以为不同类型的邮件创建不同的签名。243567" time="243567"/>
                    <p14:bmk name="ol2010Signatures1Final_VF102071185例如，我在发给同事的邮件中使用这个签名，而在发给家人的邮件中使用另一个签名。243667" time="243667"/>
                    <p14:bmk name="ol2010Signatures1Final_VF102071185例如，我在发给同事的邮件中使用这个签名，而在发给家人的邮件中使用另一个签名。251000" time="251000"/>
                    <p14:bmk name="ol2010Signatures1Final_VF102071185一定要记住，一次只能使用一个签名。251100" time="251100"/>
                    <p14:bmk name="ol2010Signatures1Final_VF102071185一定要记住，一次只能使用一个签名。254800" time="254800"/>
                    <p14:bmk name="ol2010Signatures1Final_VF102071185为了进行演示，我将创建一个新签名，254900" time="254900"/>
                    <p14:bmk name="ol2010Signatures1Final_VF102071185为了进行演示，我将创建一个新签名，259433" time="259433"/>
                    <p14:bmk name="ol2010Signatures1Final_VF102071185将这个签名命名为“内部工作”，这次我要使用手写签名的屏幕快照。259533" time="259533"/>
                    <p14:bmk name="ol2010Signatures1Final_VF102071185将这个签名命名为“内部工作”，这次我要使用手写签名的屏幕快照。266000" time="266000"/>
                    <p14:bmk name="ol2010Signatures1Final_VF102071185同时还要使用文本提供我的姓名，确保使用纯文本格式的所有收件人都能够看到我的姓名，266100" time="266100"/>
                    <p14:bmk name="ol2010Signatures1Final_VF102071185同时还要使用文本提供我的姓名，确保使用纯文本格式的所有收件人都能够看到我的姓名，275267" time="275267"/>
                    <p14:bmk name="ol2010Signatures1Final_VF102071185如果您需要有关将签名转换为图形的更多信息，我将在下一个视频中进行介绍。275367" time="275367"/>
                    <p14:bmk name="ol2010Signatures1Final_VF102071185如果您需要有关将签名转换为图形的更多信息，我将在下一个视频中进行介绍。282567" time="282567"/>
                    <p14:bmk name="ol2010Signatures1Final_VF102071185单击“图片”命令。282667" time="282667"/>
                    <p14:bmk name="ol2010Signatures1Final_VF102071185单击“图片”命令。284367" time="284367"/>
                    <p14:bmk name="ol2010Signatures1Final_VF102071185找到我的图像，284467" time="284467"/>
                    <p14:bmk name="ol2010Signatures1Final_VF102071185找到我的图像，285767" time="285767"/>
                    <p14:bmk name="ol2010Signatures1Final_VF102071185完成签名。285867" time="285867"/>
                    <p14:bmk name="ol2010Signatures1Final_VF102071185完成签名。291200" time="291200"/>
                    <p14:bmk name="ol2010Signatures1Final_VF102071185接下来我们重复此过程，但这次我要包括一个名片。291300" time="291300"/>
                    <p14:bmk name="ol2010Signatures1Final_VF102071185接下来我们重复此过程，但这次我要包括一个名片。296567" time="296567"/>
                    <p14:bmk name="ol2010Signatures1Final_VF102071185按照相同的过程创建一个新签名，296667" time="296667"/>
                    <p14:bmk name="ol2010Signatures1Final_VF102071185按照相同的过程创建一个新签名，305000" time="305000"/>
                    <p14:bmk name="ol2010Signatures1Final_VF102071185然后单击“名片”，305100" time="305100"/>
                    <p14:bmk name="ol2010Signatures1Final_VF102071185然后单击“名片”，306767" time="306767"/>
                    <p14:bmk name="ol2010Signatures1Final_VF102071185选择我需要的联系人，应该是我本人。306867" time="306867"/>
                    <p14:bmk name="ol2010Signatures1Final_VF102071185选择我需要的联系人，应该是我本人。311933" time="311933"/>
                    <p14:bmk name="ol2010Signatures1Final_VF102071185接下来，我将保留此签名，因为这是我最常用的签名，312033" time="312033"/>
                    <p14:bmk name="ol2010Signatures1Final_VF102071185接下来，我将保留此签名，因为这是我最常用的签名，316700" time="316700"/>
                    <p14:bmk name="ol2010Signatures1Final_VF102071185但我可以将该值设置为“无”，或者使用其他签名。316800" time="316800"/>
                    <p14:bmk name="ol2010Signatures1Final_VF102071185但我可以将该值设置为“无”，或者使用其他签名。321300" time="321300"/>
                    <p14:bmk name="ol2010Signatures1Final_VF102071185现在，如果我需要使用不同的签名，只需要从列表中选择一个签名即可。321400" time="321400"/>
                    <p14:bmk name="ol2010Signatures1Final_VF102071185现在，如果我需要使用不同的签名，只需要从列表中选择一个签名即可。327867" time="327867"/>
                    <p14:bmk name="ol2010Signatures1Final_VF102071185最后，如果您需要关于如何创建名片的培训，327967" time="327967"/>
                    <p14:bmk name="ol2010Signatures1Final_VF102071185最后，如果您需要关于如何创建名片的培训，332133" time="332133"/>
                    <p14:bmk name="ol2010Signatures1Final_VF102071185请参阅本课程末尾的课程摘要卡中的链接。332233" time="332233"/>
                    <p14:bmk name="ol2010Signatures1Final_VF102071185请参阅本课程末尾的课程摘要卡中的链接。336133" time="336133"/>
                    <p14:bmk name="ol2010Signatures1Final_VF102071185如果您使用OutlookWeb339400" time="339400"/>
                    <p14:bmk name="ol2010Signatures1Final_VF102071185如果您使用OutlookWeb344333" time="344333"/>
                    <p14:bmk name="ol2010Signatures1Final_VF102071185则可在邮件中使用签名。344433" time="344433"/>
                    <p14:bmk name="ol2010Signatures1Final_VF102071185则可在邮件中使用签名。347000" time="347000"/>
                    <p14:bmk name="ol2010Signatures1Final_VF102071185要使用签名，请单击“选项”，再单击“设置”。347100" time="347100"/>
                    <p14:bmk name="ol2010Signatures1Final_VF102071185要使用签名，请单击“选项”，再单击“设置”。355800" time="355800"/>
                    <p14:bmk name="ol2010Signatures1Final_VF102071185您可以在这里输入您的信息，但要记住，在这种类型的签名中不能使用图像或名片。355900" time="355900"/>
                    <p14:bmk name="ol2010Signatures1Final_VF102071185您可以在这里输入您的信息，但要记住，在这种类型的签名中不能使用图像或名片。363500" time="363500"/>
                    <p14:bmk name="ol2010Signatures1Final_VF102071185如果需要添加超链接，只需要键入链接地址，就像这样。363600" time="363600"/>
                    <p14:bmk name="ol2010Signatures1Final_VF102071185如果需要添加超链接，只需要键入链接地址，就像这样。374200" time="374200"/>
                    <p14:bmk name="ol2010Signatures1Final_VF102071185您也可以控制格式，就像这样，但字号会受到一些限制。374300" time="374300"/>
                    <p14:bmk name="ol2010Signatures1Final_VF102071185您也可以控制格式，就像这样，但字号会受到一些限制。379267" time="379267"/>
                    <p14:bmk name="ol2010Signatures1Final_VF102071185在本例中，我将字体全部设置为10磅，使它们更加易于阅读。379367" time="379367"/>
                    <p14:bmk name="ol2010Signatures1Final_VF102071185在本例中，我将字体全部设置为10磅，使它们更加易于阅读。386200" time="386200"/>
                    <p14:bmk name="ol2010Signatures1Final_VF102071185如果单击这里的这个复选框，您的签名将自动包括在所有新邮件中，386300" time="386300"/>
                    <p14:bmk name="ol2010Signatures1Final_VF102071185如果单击这里的这个复选框，您的签名将自动包括在所有新邮件中，392367" time="392367"/>
                    <p14:bmk name="ol2010Signatures1Final_VF102071185但如果您不选中这个复选框，单击“保存”或退出这个页面，392467" time="392467"/>
                    <p14:bmk name="ol2010Signatures1Final_VF102071185但如果您不选中这个复选框，单击“保存”或退出这个页面，399267" time="399267"/>
                    <p14:bmk name="ol2010Signatures1Final_VF102071185您也可以保存更改。399367" time="399367"/>
                    <p14:bmk name="ol2010Signatures1Final_VF102071185您也可以保存更改。402867" time="402867"/>
                    <p14:bmk name="ol2010Signatures1Final_VF102071185当您创建新邮件时，只需要单击这里的“插入签名”即可添加签名。402967" time="402967"/>
                    <p14:bmk name="ol2010Signatures1Final_VF102071185当您创建新邮件时，只需要单击这里的“插入签名”即可添加签名。409433" time="409433"/>
                    <p14:bmk name="ol2010Signatures1Final_VF102071185现在我们已经对电子邮件签名进行了简单介绍。409533" time="409533"/>
                    <p14:bmk name="ol2010Signatures1Final_VF102071185现在我们已经对电子邮件签名进行了简单介绍。412767" time="412767"/>
                    <p14:bmk name="ol2010Signatures1Final_VF102071185接下来，我将演示将手写签名转换为图形的一些方法，412867" time="412867"/>
                    <p14:bmk name="ol2010Signatures1Final_VF102071185接下来，我将演示将手写签名转换为图形的一些方法，417267" time="417267"/>
                    <p14:bmk name="ol2010Signatures1Final_VF102071185并介绍如何在签名中使用两列布局，以及如何下载和使用签名模板。417367" time="417367"/>
                    <p14:bmk name="ol2010Signatures1Final_VF102071185并介绍如何在签名中使用两列布局，以及如何下载和使用签名模板。423000" time="423000"/>
                  </p14:bmkLst>
                </p14:media>
              </p:ext>
            </p:extLst>
          </p:nvPr>
        </p:nvPicPr>
        <p:blipFill>
          <a:blip r:embed="rId79"/>
          <a:stretch>
            <a:fillRect/>
          </a:stretch>
        </p:blipFill>
        <p:spPr>
          <a:xfrm>
            <a:off x="1524000" y="992188"/>
            <a:ext cx="5943600" cy="4457700"/>
          </a:xfrm>
        </p:spPr>
      </p:pic>
      <p:sp>
        <p:nvSpPr>
          <p:cNvPr id="8" name="TextBox 7" hidden="1"/>
          <p:cNvSpPr txBox="1"/>
          <p:nvPr/>
        </p:nvSpPr>
        <p:spPr>
          <a:xfrm>
            <a:off x="0" y="0"/>
            <a:ext cx="8316700" cy="276999"/>
          </a:xfrm>
          <a:prstGeom prst="rect">
            <a:avLst/>
          </a:prstGeom>
          <a:noFill/>
        </p:spPr>
        <p:txBody>
          <a:bodyPr vert="horz" wrap="none" tIns="0" bIns="0" rtlCol="0">
            <a:spAutoFit/>
          </a:bodyPr>
          <a:lstStyle/>
          <a:p>
            <a:r>
              <a:rPr lang="zh-CN" altLang="en-US" smtClean="0">
                <a:latin typeface="Calibri"/>
              </a:rPr>
              <a:t>这些是使用电子邮件签名的一些其他方式， 您可以尝试您在练习中学习的内容。</a:t>
            </a:r>
            <a:endParaRPr lang="en-US">
              <a:latin typeface="Calibri"/>
            </a:endParaRPr>
          </a:p>
        </p:txBody>
      </p:sp>
      <p:sp>
        <p:nvSpPr>
          <p:cNvPr id="9" name="ol2010Signatures1Final_VF102071185在本课程中，假定您是从Outlook2003760014000"/>
          <p:cNvSpPr txBox="1"/>
          <p:nvPr>
            <p:custDataLst>
              <p:tags r:id="rId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ja-JP" altLang="en-US" smtClean="0">
                <a:solidFill>
                  <a:srgbClr val="FFFFFF"/>
                </a:solidFill>
                <a:latin typeface="Calibri"/>
              </a:rPr>
              <a:t>在本课程中，假定您是从 </a:t>
            </a:r>
            <a:r>
              <a:rPr lang="en-US" smtClean="0">
                <a:solidFill>
                  <a:srgbClr val="FFFFFF"/>
                </a:solidFill>
                <a:latin typeface="Calibri"/>
              </a:rPr>
              <a:t>Outlook 2003 </a:t>
            </a:r>
            <a:r>
              <a:rPr lang="ja-JP" altLang="en-US" smtClean="0">
                <a:solidFill>
                  <a:srgbClr val="FFFFFF"/>
                </a:solidFill>
                <a:latin typeface="Calibri"/>
              </a:rPr>
              <a:t>升级到 </a:t>
            </a:r>
            <a:r>
              <a:rPr lang="en-US" smtClean="0">
                <a:solidFill>
                  <a:srgbClr val="FFFFFF"/>
                </a:solidFill>
                <a:latin typeface="Calibri"/>
              </a:rPr>
              <a:t>Outlook 2010，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ol2010Signatures1Final_VF102071185您需要了解如何在新版本中使用电子邮件签名。1410018633"/>
          <p:cNvSpPr txBox="1"/>
          <p:nvPr>
            <p:custDataLst>
              <p:tags r:id="rId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您需要了解如何在新版本中使用电子邮件签名。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ol2010Signatures1Final_VF102071185我将从头开始演示如何使用签名。1873322000"/>
          <p:cNvSpPr txBox="1"/>
          <p:nvPr>
            <p:custDataLst>
              <p:tags r:id="rId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我将从头开始演示如何使用签名。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ol2010Signatures1Final_VF102071185电子邮件签名是一种自动将您的姓名和联系人信息添加到2210027767"/>
          <p:cNvSpPr txBox="1"/>
          <p:nvPr>
            <p:custDataLst>
              <p:tags r:id="rId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电子邮件签名是一种自动将您的姓名和联系人信息添加到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ol2010Signatures1Final_VF102071185邮件中的方式，接下来让我们看一些示例。2786732267"/>
          <p:cNvSpPr txBox="1"/>
          <p:nvPr>
            <p:custDataLst>
              <p:tags r:id="rId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邮件中的方式，接下来让我们看一些示例。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ol2010Signatures1Final_VF102071185您可以使用类似于这样的文本，也可以添加超链接。3236737000"/>
          <p:cNvSpPr txBox="1"/>
          <p:nvPr>
            <p:custDataLst>
              <p:tags r:id="rId9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您可以使用类似于这样的文本，也可以添加超链接。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ol2010Signatures1Final_VF102071185您还可以添加图像，例如企业徽标，3710040567"/>
          <p:cNvSpPr txBox="1"/>
          <p:nvPr>
            <p:custDataLst>
              <p:tags r:id="rId1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您还可以添加图像，例如企业徽标，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ol2010Signatures1Final_VF102071185或者添加手写签名的屏幕快照。4066743767"/>
          <p:cNvSpPr txBox="1"/>
          <p:nvPr>
            <p:custDataLst>
              <p:tags r:id="rId1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或者添加手写签名的屏幕快照。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ol2010Signatures1Final_VF102071185如果您希望与其他人共享联系人信息，4386746933"/>
          <p:cNvSpPr txBox="1"/>
          <p:nvPr>
            <p:custDataLst>
              <p:tags r:id="rId1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如果您希望与其他人共享联系人信息，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ol2010Signatures1Final_VF102071185可以使用名片，这样可以让他们更加轻松地将您的信息保存到他们的联系人列表中。4703354500"/>
          <p:cNvSpPr txBox="1"/>
          <p:nvPr>
            <p:custDataLst>
              <p:tags r:id="rId1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可以使用名片， 这样可以让他们更加轻松地将您的信息保存到他们的联系人列表中。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ol2010Signatures1Final_VF102071185您还可以创建多个签名。5460056833"/>
          <p:cNvSpPr txBox="1"/>
          <p:nvPr>
            <p:custDataLst>
              <p:tags r:id="rId1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您还可以创建多个签名。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ol2010Signatures1Final_VF102071185例如，我在发送给同事的邮件中使用这个签名，5693360900"/>
          <p:cNvSpPr txBox="1"/>
          <p:nvPr>
            <p:custDataLst>
              <p:tags r:id="rId1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例如，我在发送给同事的邮件中使用这个签名，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" name="ol2010Signatures1Final_VF102071185而在发送给公司外部人员的邮件中使用另一个签名。6100065700"/>
          <p:cNvSpPr txBox="1"/>
          <p:nvPr>
            <p:custDataLst>
              <p:tags r:id="rId1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而在发送给公司外部人员的邮件中使用另一个签名。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" name="ol2010Signatures1Final_VF102071185在本视频中，我将演示如何创建所有这些类型的签名。6580070567"/>
          <p:cNvSpPr txBox="1"/>
          <p:nvPr>
            <p:custDataLst>
              <p:tags r:id="rId1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在本视频中，我将演示如何创建所有这些类型的签名。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" name="ol2010Signatures1Final_VF102071185首先，我要创建一个简单的文本签名。7503379000"/>
          <p:cNvSpPr txBox="1"/>
          <p:nvPr>
            <p:custDataLst>
              <p:tags r:id="rId1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首先，我要创建一个简单的文本签名。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" name="ol2010Signatures1Final_VF102071185如果愿意，您可以启动Outlook一起操作，7910082833"/>
          <p:cNvSpPr txBox="1"/>
          <p:nvPr>
            <p:custDataLst>
              <p:tags r:id="rId19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ja-JP" altLang="en-US" smtClean="0">
                <a:solidFill>
                  <a:srgbClr val="FFFFFF"/>
                </a:solidFill>
                <a:latin typeface="Calibri"/>
              </a:rPr>
              <a:t>如果愿意，您可以启动 </a:t>
            </a:r>
            <a:r>
              <a:rPr lang="en-US" smtClean="0">
                <a:solidFill>
                  <a:srgbClr val="FFFFFF"/>
                </a:solidFill>
                <a:latin typeface="Calibri"/>
              </a:rPr>
              <a:t>Outlook </a:t>
            </a:r>
            <a:r>
              <a:rPr lang="ja-JP" altLang="en-US" smtClean="0">
                <a:solidFill>
                  <a:srgbClr val="FFFFFF"/>
                </a:solidFill>
                <a:latin typeface="Calibri"/>
              </a:rPr>
              <a:t>一起操作，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" name="ol2010Signatures1Final_VF102071185在需要尝试操作时，您可以随时暂停本视频。8293387533"/>
          <p:cNvSpPr txBox="1"/>
          <p:nvPr>
            <p:custDataLst>
              <p:tags r:id="rId2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在需要尝试操作时，您可以随时暂停本视频。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" name="ol2010Signatures1Final_VF102071185为了创建签名，我首先打开一封新邮件，在“邮件”选项卡上的8763394633"/>
          <p:cNvSpPr txBox="1"/>
          <p:nvPr>
            <p:custDataLst>
              <p:tags r:id="rId2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为了创建签名，我首先打开一封新邮件，在“邮件”选项卡上的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" name="ol2010Signatures1Final_VF102071185“添加”组中单击“签名”，然后再单击“签名”。9473398567"/>
          <p:cNvSpPr txBox="1"/>
          <p:nvPr>
            <p:custDataLst>
              <p:tags r:id="rId2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“添加”组中单击“签名”，然后再单击“签名”。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8" name="ol2010Signatures1Final_VF102071185这样可以启动“签名和信纸”对话框，在该对话框中我单击“新建”，98667105067"/>
          <p:cNvSpPr txBox="1"/>
          <p:nvPr>
            <p:custDataLst>
              <p:tags r:id="rId2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这样可以启动“签名和信纸”对话框，在该对话框中我单击“新建”，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9" name="ol2010Signatures1Final_VF102071185输入签名的名称，在这里输入我的信息，就像这样，105167112500"/>
          <p:cNvSpPr txBox="1"/>
          <p:nvPr>
            <p:custDataLst>
              <p:tags r:id="rId2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输入签名的名称，在这里输入我的信息，就像这样，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" name="ol2010Signatures1Final_VF102071185现在可以停止了，也可以设置文本格式并添加链接或图像。112600118567"/>
          <p:cNvSpPr txBox="1"/>
          <p:nvPr>
            <p:custDataLst>
              <p:tags r:id="rId2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现在可以停止了，也可以设置文本格式并添加链接或图像。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ol2010Signatures1Final_VF102071185例如，我要将姓名设置为粗体，将此文本的大小减小一磅。118667128800"/>
          <p:cNvSpPr txBox="1"/>
          <p:nvPr>
            <p:custDataLst>
              <p:tags r:id="rId2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例如，我要将姓名设置为粗体，将此文本的大小减小一磅。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2" name="ol2010Signatures1Final_VF102071185若要添加超链接，请单击“超链接”命令，输入要显示的文本，128900142267"/>
          <p:cNvSpPr txBox="1"/>
          <p:nvPr>
            <p:custDataLst>
              <p:tags r:id="rId2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若要添加超链接，请单击“超链接”命令，输入要显示的文本，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" name="ol2010Signatures1Final_VF102071185在这里输入实际地址，然后单击“确定”。142367147567"/>
          <p:cNvSpPr txBox="1"/>
          <p:nvPr>
            <p:custDataLst>
              <p:tags r:id="rId2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在这里输入实际地址，然后单击“确定”。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4" name="ol2010Signatures1Final_VF102071185若要添加图像，可以单击“图片”命令，导航到图像，然后将图像插入。147667156300"/>
          <p:cNvSpPr txBox="1"/>
          <p:nvPr>
            <p:custDataLst>
              <p:tags r:id="rId2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若要添加图像，可以单击“图片”命令，导航到图像，然后将图像插入。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5" name="ol2010Signatures1Final_VF102071185现在您需要记住几条规则：156400160800"/>
          <p:cNvSpPr txBox="1"/>
          <p:nvPr>
            <p:custDataLst>
              <p:tags r:id="rId3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现在您需要记住几条规则：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6" name="ol2010Signatures1Final_VF102071185让签名保持简单和易读。如果签名过于复杂，会让人感觉混乱。160900167300"/>
          <p:cNvSpPr txBox="1"/>
          <p:nvPr>
            <p:custDataLst>
              <p:tags r:id="rId3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让签名保持简单和易读。如果签名过于复杂，会让人感觉混乱。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7" name="ol2010Signatures1Final_VF102071185此外，请确保您的签名不包含敏感信息；167400171300"/>
          <p:cNvSpPr txBox="1"/>
          <p:nvPr>
            <p:custDataLst>
              <p:tags r:id="rId3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此外，请确保您的签名不包含敏感信息；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" name="ol2010Signatures1Final_VF102071185您可能不希望收到陌生人突如其来的电话。171400175133"/>
          <p:cNvSpPr txBox="1"/>
          <p:nvPr>
            <p:custDataLst>
              <p:tags r:id="rId3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您可能不希望收到陌生人突如其来的电话。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9" name="ol2010Signatures1Final_VF102071185最后，有些收件人使用名为纯文本的邮件格式。175233179800"/>
          <p:cNvSpPr txBox="1"/>
          <p:nvPr>
            <p:custDataLst>
              <p:tags r:id="rId3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最后，有些收件人使用名为纯文本的邮件格式。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0" name="ol2010Signatures1Final_VF102071185如果这样，他们不会看到包括在签名中的格式设置或图像。179900185200"/>
          <p:cNvSpPr txBox="1"/>
          <p:nvPr>
            <p:custDataLst>
              <p:tags r:id="rId3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如果这样，他们不会看到包括在签名中的格式设置或图像。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1" name="ol2010Signatures1Final_VF102071185他们看到的签名会是这样的：185300187500"/>
          <p:cNvSpPr txBox="1"/>
          <p:nvPr>
            <p:custDataLst>
              <p:tags r:id="rId3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他们看到的签名会是这样的：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" name="ol2010Signatures1Final_VF102071185因此，请确保让签名言简意赅，而不必有图像。187600192800"/>
          <p:cNvSpPr txBox="1"/>
          <p:nvPr>
            <p:custDataLst>
              <p:tags r:id="rId3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因此，请确保让签名言简意赅，而不必有图像。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3" name="ol2010Signatures1Final_VF102071185完成签名后，您需要确定签名的使用方式。您可将签名添加到新邮件中，也可添加到答复和转发邮件中。192900203300"/>
          <p:cNvSpPr txBox="1"/>
          <p:nvPr>
            <p:custDataLst>
              <p:tags r:id="rId3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完成签名后，您需要确定签名的使用方式。您可将签名添加到新邮件中， 也可添加到答复和转发邮件中。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4" name="ol2010Signatures1Final_VF102071185若要将签名包括在新邮件中，请打开这里的“新邮件”列表，203400209000"/>
          <p:cNvSpPr txBox="1"/>
          <p:nvPr>
            <p:custDataLst>
              <p:tags r:id="rId3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若要将签名包括在新邮件中，请打开这里的“新邮件”列表，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5" name="ol2010Signatures1Final_VF102071185选择要使用的签名，您可以重复该过程，从而将签名添加到答复和转发邮件中。209100217300"/>
          <p:cNvSpPr txBox="1"/>
          <p:nvPr>
            <p:custDataLst>
              <p:tags r:id="rId4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选择要使用的签名，您可以重复该过程， 从而将签名添加到答复和转发邮件中。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6" name="ol2010Signatures1Final_VF102071185单击“确定”，当您打开另一封新邮件时，签名将显示在邮件中。217400225267"/>
          <p:cNvSpPr txBox="1"/>
          <p:nvPr>
            <p:custDataLst>
              <p:tags r:id="rId4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单击“确定”，当您打开另一封新邮件时，签名将显示在邮件中。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7" name="ol2010Signatures1Final_VF102071185最后，我要提供一个技巧。当您打开新邮件时，225367229200"/>
          <p:cNvSpPr txBox="1"/>
          <p:nvPr>
            <p:custDataLst>
              <p:tags r:id="rId4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最后，我要提供一个技巧。当您打开新邮件时，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8" name="ol2010Signatures1Final_VF102071185可以右键单击签名，启动“签名和信纸”对话框。229300234433"/>
          <p:cNvSpPr txBox="1"/>
          <p:nvPr>
            <p:custDataLst>
              <p:tags r:id="rId4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可以右键单击签名，启动“签名和信纸”对话框。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9" name="ol2010Signatures1Final_VF102071185之前我曾提到，您可以为不同类型的邮件创建不同的签名。238233243567"/>
          <p:cNvSpPr txBox="1"/>
          <p:nvPr>
            <p:custDataLst>
              <p:tags r:id="rId4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之前我曾提到，您可以为不同类型的邮件创建不同的签名。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0" name="ol2010Signatures1Final_VF102071185例如，我在发给同事的邮件中使用这个签名，而在发给家人的邮件中使用另一个签名。243667251000"/>
          <p:cNvSpPr txBox="1"/>
          <p:nvPr>
            <p:custDataLst>
              <p:tags r:id="rId4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例如，我在发给同事的邮件中使用这个签名， 而在发给家人的邮件中使用另一个签名。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1" name="ol2010Signatures1Final_VF102071185一定要记住，一次只能使用一个签名。251100254800"/>
          <p:cNvSpPr txBox="1"/>
          <p:nvPr>
            <p:custDataLst>
              <p:tags r:id="rId4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一定要记住，一次只能使用一个签名。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2" name="ol2010Signatures1Final_VF102071185为了进行演示，我将创建一个新签名，254900259433"/>
          <p:cNvSpPr txBox="1"/>
          <p:nvPr>
            <p:custDataLst>
              <p:tags r:id="rId4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为了进行演示，我将创建一个新签名，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3" name="ol2010Signatures1Final_VF102071185将这个签名命名为“内部工作”，这次我要使用手写签名的屏幕快照。259533266000"/>
          <p:cNvSpPr txBox="1"/>
          <p:nvPr>
            <p:custDataLst>
              <p:tags r:id="rId4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将这个签名命名为“内部工作”，这次我要使用手写签名的屏幕快照。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4" name="ol2010Signatures1Final_VF102071185同时还要使用文本提供我的姓名，确保使用纯文本格式的所有收件人都能够看到我的姓名，266100275267"/>
          <p:cNvSpPr txBox="1"/>
          <p:nvPr>
            <p:custDataLst>
              <p:tags r:id="rId4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同时还要使用文本提供我的姓名， 确保使用纯文本格式的所有收件人都能够看到我的姓名，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5" name="ol2010Signatures1Final_VF102071185如果您需要有关将签名转换为图形的更多信息，我将在下一个视频中进行介绍。275367282567"/>
          <p:cNvSpPr txBox="1"/>
          <p:nvPr>
            <p:custDataLst>
              <p:tags r:id="rId5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如果您需要有关将签名转换为图形的更多信息， 我将在下一个视频中进行介绍。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6" name="ol2010Signatures1Final_VF102071185单击“图片”命令。282667284367"/>
          <p:cNvSpPr txBox="1"/>
          <p:nvPr>
            <p:custDataLst>
              <p:tags r:id="rId5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单击“图片”命令。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7" name="ol2010Signatures1Final_VF102071185找到我的图像，284467285767"/>
          <p:cNvSpPr txBox="1"/>
          <p:nvPr>
            <p:custDataLst>
              <p:tags r:id="rId5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找到我的图像，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8" name="ol2010Signatures1Final_VF102071185完成签名。285867291200"/>
          <p:cNvSpPr txBox="1"/>
          <p:nvPr>
            <p:custDataLst>
              <p:tags r:id="rId5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ja-JP" altLang="en-US" smtClean="0">
                <a:solidFill>
                  <a:srgbClr val="FFFFFF"/>
                </a:solidFill>
                <a:latin typeface="Calibri"/>
              </a:rPr>
              <a:t>完成签名。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9" name="ol2010Signatures1Final_VF102071185接下来我们重复此过程，但这次我要包括一个名片。291300296567"/>
          <p:cNvSpPr txBox="1"/>
          <p:nvPr>
            <p:custDataLst>
              <p:tags r:id="rId5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接下来我们重复此过程，但这次我要包括一个名片。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0" name="ol2010Signatures1Final_VF102071185按照相同的过程创建一个新签名，296667305000"/>
          <p:cNvSpPr txBox="1"/>
          <p:nvPr>
            <p:custDataLst>
              <p:tags r:id="rId5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按照相同的过程创建一个新签名，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1" name="ol2010Signatures1Final_VF102071185然后单击“名片”，305100306767"/>
          <p:cNvSpPr txBox="1"/>
          <p:nvPr>
            <p:custDataLst>
              <p:tags r:id="rId5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然后单击“名片”，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2" name="ol2010Signatures1Final_VF102071185选择我需要的联系人，应该是我本人。306867311933"/>
          <p:cNvSpPr txBox="1"/>
          <p:nvPr>
            <p:custDataLst>
              <p:tags r:id="rId5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选择我需要的联系人，应该是我本人。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3" name="ol2010Signatures1Final_VF102071185接下来，我将保留此签名，因为这是我最常用的签名，312033316700"/>
          <p:cNvSpPr txBox="1"/>
          <p:nvPr>
            <p:custDataLst>
              <p:tags r:id="rId5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接下来，我将保留此签名，因为这是我最常用的签名，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4" name="ol2010Signatures1Final_VF102071185但我可以将该值设置为“无”，或者使用其他签名。316800321300"/>
          <p:cNvSpPr txBox="1"/>
          <p:nvPr>
            <p:custDataLst>
              <p:tags r:id="rId59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但我可以将该值设置为“无”，或者使用其他签名。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5" name="ol2010Signatures1Final_VF102071185现在，如果我需要使用不同的签名，只需要从列表中选择一个签名即可。321400327867"/>
          <p:cNvSpPr txBox="1"/>
          <p:nvPr>
            <p:custDataLst>
              <p:tags r:id="rId6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现在，如果我需要使用不同的签名，只需要从列表中选择一个签名即可。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6" name="ol2010Signatures1Final_VF102071185最后，如果您需要关于如何创建名片的培训，327967332133"/>
          <p:cNvSpPr txBox="1"/>
          <p:nvPr>
            <p:custDataLst>
              <p:tags r:id="rId6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最后，如果您需要关于如何创建名片的培训，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7" name="ol2010Signatures1Final_VF102071185请参阅本课程末尾的课程摘要卡中的链接。332233336133"/>
          <p:cNvSpPr txBox="1"/>
          <p:nvPr>
            <p:custDataLst>
              <p:tags r:id="rId6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请参阅本课程末尾的课程摘要卡中的链接。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8" name="ol2010Signatures1Final_VF102071185如果您使用OutlookWeb339400344333"/>
          <p:cNvSpPr txBox="1"/>
          <p:nvPr>
            <p:custDataLst>
              <p:tags r:id="rId6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ja-JP" altLang="en-US" smtClean="0">
                <a:solidFill>
                  <a:srgbClr val="FFFFFF"/>
                </a:solidFill>
                <a:latin typeface="Calibri"/>
              </a:rPr>
              <a:t>如果您使用 </a:t>
            </a:r>
            <a:r>
              <a:rPr lang="en-US" smtClean="0">
                <a:solidFill>
                  <a:srgbClr val="FFFFFF"/>
                </a:solidFill>
                <a:latin typeface="Calibri"/>
              </a:rPr>
              <a:t>Outlook Web Access，</a:t>
            </a:r>
            <a:r>
              <a:rPr lang="ja-JP" altLang="en-US" smtClean="0">
                <a:solidFill>
                  <a:srgbClr val="FFFFFF"/>
                </a:solidFill>
                <a:latin typeface="Calibri"/>
              </a:rPr>
              <a:t>也就是浏览器中的 </a:t>
            </a:r>
            <a:r>
              <a:rPr lang="en-US" smtClean="0">
                <a:solidFill>
                  <a:srgbClr val="FFFFFF"/>
                </a:solidFill>
                <a:latin typeface="Calibri"/>
              </a:rPr>
              <a:t>Outlook，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9" name="ol2010Signatures1Final_VF102071185则可在邮件中使用签名。344433347000"/>
          <p:cNvSpPr txBox="1"/>
          <p:nvPr>
            <p:custDataLst>
              <p:tags r:id="rId6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则可在邮件中使用签名。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0" name="ol2010Signatures1Final_VF102071185要使用签名，请单击“选项”，再单击“设置”。347100355800"/>
          <p:cNvSpPr txBox="1"/>
          <p:nvPr>
            <p:custDataLst>
              <p:tags r:id="rId6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要使用签名，请单击“选项”，再单击“设置”。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1" name="ol2010Signatures1Final_VF102071185您可以在这里输入您的信息，但要记住，在这种类型的签名中不能使用图像或名片。355900363500"/>
          <p:cNvSpPr txBox="1"/>
          <p:nvPr>
            <p:custDataLst>
              <p:tags r:id="rId6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您可以在这里输入您的信息，但要记住， 在这种类型的签名中不能使用图像或名片。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2" name="ol2010Signatures1Final_VF102071185如果需要添加超链接，只需要键入链接地址，就像这样。363600374200"/>
          <p:cNvSpPr txBox="1"/>
          <p:nvPr>
            <p:custDataLst>
              <p:tags r:id="rId6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如果需要添加超链接，只需要键入链接地址，就像这样。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3" name="ol2010Signatures1Final_VF102071185您也可以控制格式，就像这样，但字号会受到一些限制。374300379267"/>
          <p:cNvSpPr txBox="1"/>
          <p:nvPr>
            <p:custDataLst>
              <p:tags r:id="rId6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您也可以控制格式，就像这样，但字号会受到一些限制。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4" name="ol2010Signatures1Final_VF102071185在本例中，我将字体全部设置为10磅，使它们更加易于阅读。379367386200"/>
          <p:cNvSpPr txBox="1"/>
          <p:nvPr>
            <p:custDataLst>
              <p:tags r:id="rId6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在本例中，我将字体全部设置为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10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磅，使它们更加易于阅读。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5" name="ol2010Signatures1Final_VF102071185如果单击这里的这个复选框，您的签名将自动包括在所有新邮件中，386300392367"/>
          <p:cNvSpPr txBox="1"/>
          <p:nvPr>
            <p:custDataLst>
              <p:tags r:id="rId7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如果单击这里的这个复选框，您的签名将自动包括在所有新邮件中，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6" name="ol2010Signatures1Final_VF102071185但如果您不选中这个复选框，单击“保存”或退出这个页面，392467399267"/>
          <p:cNvSpPr txBox="1"/>
          <p:nvPr>
            <p:custDataLst>
              <p:tags r:id="rId7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但如果您不选中这个复选框，单击“保存”或退出这个页面，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7" name="ol2010Signatures1Final_VF102071185您也可以保存更改。399367402867"/>
          <p:cNvSpPr txBox="1"/>
          <p:nvPr>
            <p:custDataLst>
              <p:tags r:id="rId7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ja-JP" altLang="en-US" smtClean="0">
                <a:solidFill>
                  <a:srgbClr val="FFFFFF"/>
                </a:solidFill>
                <a:latin typeface="Calibri"/>
              </a:rPr>
              <a:t>您也可以保存更改。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8" name="ol2010Signatures1Final_VF102071185当您创建新邮件时，只需要单击这里的“插入签名”即可添加签名。402967409433"/>
          <p:cNvSpPr txBox="1"/>
          <p:nvPr>
            <p:custDataLst>
              <p:tags r:id="rId7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当您创建新邮件时，只需要单击这里的“插入签名”即可添加签名。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9" name="ol2010Signatures1Final_VF102071185现在我们已经对电子邮件签名进行了简单介绍。409533412767"/>
          <p:cNvSpPr txBox="1"/>
          <p:nvPr>
            <p:custDataLst>
              <p:tags r:id="rId7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现在我们已经对电子邮件签名进行了简单介绍。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0" name="ol2010Signatures1Final_VF102071185接下来，我将演示将手写签名转换为图形的一些方法，412867417267"/>
          <p:cNvSpPr txBox="1"/>
          <p:nvPr>
            <p:custDataLst>
              <p:tags r:id="rId7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接下来，我将演示将手写签名转换为图形的一些方法，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1" name="ol2010Signatures1Final_VF102071185并介绍如何在签名中使用两列布局，以及如何下载和使用签名模板。417367423000"/>
          <p:cNvSpPr txBox="1"/>
          <p:nvPr>
            <p:custDataLst>
              <p:tags r:id="rId7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并介绍如何在签名中使用两列布局，以及如何下载和使用签名模板。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66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4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6"/>
                    </p:tgtEl>
                  </p:cMediaNode>
                </p:video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在本课程中，假定您是从Outlook20037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在本课程中，假定您是从Outlook20037600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在本课程中，假定您是从Outlook200314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在本课程中，假定您是从Outlook20031400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您需要了解如何在新版本中使用电子邮件签名。14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您需要了解如何在新版本中使用电子邮件签名。14100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您需要了解如何在新版本中使用电子邮件签名。18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您需要了解如何在新版本中使用电子邮件签名。18633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我将从头开始演示如何使用签名。18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我将从头开始演示如何使用签名。18733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我将从头开始演示如何使用签名。22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我将从头开始演示如何使用签名。22000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电子邮件签名是一种自动将您的姓名和联系人信息添加到22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电子邮件签名是一种自动将您的姓名和联系人信息添加到2210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电子邮件签名是一种自动将您的姓名和联系人信息添加到27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电子邮件签名是一种自动将您的姓名和联系人信息添加到27767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邮件中的方式，接下来让我们看一些示例。27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邮件中的方式，接下来让我们看一些示例。27867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邮件中的方式，接下来让我们看一些示例。32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邮件中的方式，接下来让我们看一些示例。3226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您可以使用类似于这样的文本，也可以添加超链接。32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您可以使用类似于这样的文本，也可以添加超链接。32367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您可以使用类似于这样的文本，也可以添加超链接。37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您可以使用类似于这样的文本，也可以添加超链接。37000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您还可以添加图像，例如企业徽标，37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您还可以添加图像，例如企业徽标，3710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您还可以添加图像，例如企业徽标，40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您还可以添加图像，例如企业徽标，40567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或者添加手写签名的屏幕快照。40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或者添加手写签名的屏幕快照。40667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或者添加手写签名的屏幕快照。43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或者添加手写签名的屏幕快照。43767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如果您希望与其他人共享联系人信息，43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如果您希望与其他人共享联系人信息，43867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如果您希望与其他人共享联系人信息，46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如果您希望与其他人共享联系人信息，46933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可以使用名片，这样可以让他们更加轻松地将您的信息保存到他们的联系人列表中。47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可以使用名片，这样可以让他们更加轻松地将您的信息保存到他们的联系人列表中。47033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可以使用名片，这样可以让他们更加轻松地将您的信息保存到他们的联系人列表中。54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可以使用名片，这样可以让他们更加轻松地将您的信息保存到他们的联系人列表中。54500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您还可以创建多个签名。54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您还可以创建多个签名。54600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您还可以创建多个签名。56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您还可以创建多个签名。56833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例如，我在发送给同事的邮件中使用这个签名，56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例如，我在发送给同事的邮件中使用这个签名，56933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例如，我在发送给同事的邮件中使用这个签名，60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例如，我在发送给同事的邮件中使用这个签名，60900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而在发送给公司外部人员的邮件中使用另一个签名。61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而在发送给公司外部人员的邮件中使用另一个签名。61000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而在发送给公司外部人员的邮件中使用另一个签名。65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而在发送给公司外部人员的邮件中使用另一个签名。65700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在本视频中，我将演示如何创建所有这些类型的签名。65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在本视频中，我将演示如何创建所有这些类型的签名。65800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在本视频中，我将演示如何创建所有这些类型的签名。70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在本视频中，我将演示如何创建所有这些类型的签名。70567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首先，我要创建一个简单的文本签名。75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首先，我要创建一个简单的文本签名。75033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首先，我要创建一个简单的文本签名。79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首先，我要创建一个简单的文本签名。79000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如果愿意，您可以启动Outlook一起操作，79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如果愿意，您可以启动Outlook一起操作，79100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如果愿意，您可以启动Outlook一起操作，82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如果愿意，您可以启动Outlook一起操作，82833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在需要尝试操作时，您可以随时暂停本视频。82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在需要尝试操作时，您可以随时暂停本视频。82933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在需要尝试操作时，您可以随时暂停本视频。87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在需要尝试操作时，您可以随时暂停本视频。87533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为了创建签名，我首先打开一封新邮件，在“邮件”选项卡上的87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为了创建签名，我首先打开一封新邮件，在“邮件”选项卡上的87633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为了创建签名，我首先打开一封新邮件，在“邮件”选项卡上的94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为了创建签名，我首先打开一封新邮件，在“邮件”选项卡上的94633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“添加”组中单击“签名”，然后再单击“签名”。94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“添加”组中单击“签名”，然后再单击“签名”。94733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“添加”组中单击“签名”，然后再单击“签名”。98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“添加”组中单击“签名”，然后再单击“签名”。98567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这样可以启动“签名和信纸”对话框，在该对话框中我单击“新建”，98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这样可以启动“签名和信纸”对话框，在该对话框中我单击“新建”，98667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这样可以启动“签名和信纸”对话框，在该对话框中我单击“新建”，105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这样可以启动“签名和信纸”对话框，在该对话框中我单击“新建”，105067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输入签名的名称，在这里输入我的信息，就像这样，105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输入签名的名称，在这里输入我的信息，就像这样，105167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输入签名的名称，在这里输入我的信息，就像这样，112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输入签名的名称，在这里输入我的信息，就像这样，112500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现在可以停止了，也可以设置文本格式并添加链接或图像。112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现在可以停止了，也可以设置文本格式并添加链接或图像。112600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现在可以停止了，也可以设置文本格式并添加链接或图像。118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现在可以停止了，也可以设置文本格式并添加链接或图像。118567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例如，我要将姓名设置为粗体，将此文本的大小减小一磅。118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例如，我要将姓名设置为粗体，将此文本的大小减小一磅。118667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例如，我要将姓名设置为粗体，将此文本的大小减小一磅。128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例如，我要将姓名设置为粗体，将此文本的大小减小一磅。128800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若要添加超链接，请单击“超链接”命令，输入要显示的文本，128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若要添加超链接，请单击“超链接”命令，输入要显示的文本，128900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若要添加超链接，请单击“超链接”命令，输入要显示的文本，142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若要添加超链接，请单击“超链接”命令，输入要显示的文本，142267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在这里输入实际地址，然后单击“确定”。142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在这里输入实际地址，然后单击“确定”。142367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在这里输入实际地址，然后单击“确定”。147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在这里输入实际地址，然后单击“确定”。147567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若要添加图像，可以单击“图片”命令，导航到图像，然后将图像插入。147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若要添加图像，可以单击“图片”命令，导航到图像，然后将图像插入。147667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若要添加图像，可以单击“图片”命令，导航到图像，然后将图像插入。156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若要添加图像，可以单击“图片”命令，导航到图像，然后将图像插入。156300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现在您需要记住几条规则：156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现在您需要记住几条规则：156400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现在您需要记住几条规则：160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现在您需要记住几条规则：160800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让签名保持简单和易读。如果签名过于复杂，会让人感觉混乱。160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让签名保持简单和易读。如果签名过于复杂，会让人感觉混乱。160900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让签名保持简单和易读。如果签名过于复杂，会让人感觉混乱。167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让签名保持简单和易读。如果签名过于复杂，会让人感觉混乱。167300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此外，请确保您的签名不包含敏感信息；167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此外，请确保您的签名不包含敏感信息；167400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此外，请确保您的签名不包含敏感信息；171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此外，请确保您的签名不包含敏感信息；171300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您可能不希望收到陌生人突如其来的电话。171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您可能不希望收到陌生人突如其来的电话。171400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您可能不希望收到陌生人突如其来的电话。175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您可能不希望收到陌生人突如其来的电话。175133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最后，有些收件人使用名为纯文本的邮件格式。175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最后，有些收件人使用名为纯文本的邮件格式。175233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最后，有些收件人使用名为纯文本的邮件格式。179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最后，有些收件人使用名为纯文本的邮件格式。179800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如果这样，他们不会看到包括在签名中的格式设置或图像。179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如果这样，他们不会看到包括在签名中的格式设置或图像。179900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如果这样，他们不会看到包括在签名中的格式设置或图像。185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如果这样，他们不会看到包括在签名中的格式设置或图像。185200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他们看到的签名会是这样的：185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他们看到的签名会是这样的：185300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他们看到的签名会是这样的：187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他们看到的签名会是这样的：187500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因此，请确保让签名言简意赅，而不必有图像。187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因此，请确保让签名言简意赅，而不必有图像。187600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因此，请确保让签名言简意赅，而不必有图像。192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因此，请确保让签名言简意赅，而不必有图像。192800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完成签名后，您需要确定签名的使用方式。您可将签名添加到新邮件中，也可添加到答复和转发邮件中。192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完成签名后，您需要确定签名的使用方式。您可将签名添加到新邮件中，也可添加到答复和转发邮件中。192900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完成签名后，您需要确定签名的使用方式。您可将签名添加到新邮件中，也可添加到答复和转发邮件中。203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4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完成签名后，您需要确定签名的使用方式。您可将签名添加到新邮件中，也可添加到答复和转发邮件中。203300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若要将签名包括在新邮件中，请打开这里的“新邮件”列表，203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若要将签名包括在新邮件中，请打开这里的“新邮件”列表，203400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若要将签名包括在新邮件中，请打开这里的“新邮件”列表，209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若要将签名包括在新邮件中，请打开这里的“新邮件”列表，209000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选择要使用的签名，您可以重复该过程，从而将签名添加到答复和转发邮件中。209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选择要使用的签名，您可以重复该过程，从而将签名添加到答复和转发邮件中。209100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选择要使用的签名，您可以重复该过程，从而将签名添加到答复和转发邮件中。217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选择要使用的签名，您可以重复该过程，从而将签名添加到答复和转发邮件中。217300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单击“确定”，当您打开另一封新邮件时，签名将显示在邮件中。217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单击“确定”，当您打开另一封新邮件时，签名将显示在邮件中。217400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单击“确定”，当您打开另一封新邮件时，签名将显示在邮件中。225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0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单击“确定”，当您打开另一封新邮件时，签名将显示在邮件中。225267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最后，我要提供一个技巧。当您打开新邮件时，225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最后，我要提供一个技巧。当您打开新邮件时，225367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最后，我要提供一个技巧。当您打开新邮件时，229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最后，我要提供一个技巧。当您打开新邮件时，229200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可以右键单击签名，启动“签名和信纸”对话框。229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9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可以右键单击签名，启动“签名和信纸”对话框。229300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可以右键单击签名，启动“签名和信纸”对话框。234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可以右键单击签名，启动“签名和信纸”对话框。234433"/>
                      </p:tgtEl>
                    </p:cond>
                  </p:nextCondLst>
                </p:seq>
                <p:seq concurrent="1" nextAc="seek">
                  <p:cTn id="49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之前我曾提到，您可以为不同类型的邮件创建不同的签名。238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7" fill="hold">
                          <p:stCondLst>
                            <p:cond delay="0"/>
                          </p:stCondLst>
                          <p:childTnLst>
                            <p:par>
                              <p:cTn id="4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1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之前我曾提到，您可以为不同类型的邮件创建不同的签名。238233"/>
                      </p:tgtEl>
                    </p:cond>
                  </p:nextCondLst>
                </p:seq>
                <p:seq concurrent="1" nextAc="seek">
                  <p:cTn id="50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之前我曾提到，您可以为不同类型的邮件创建不同的签名。243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3" fill="hold">
                          <p:stCondLst>
                            <p:cond delay="0"/>
                          </p:stCondLst>
                          <p:childTnLst>
                            <p:par>
                              <p:cTn id="5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之前我曾提到，您可以为不同类型的邮件创建不同的签名。243567"/>
                      </p:tgtEl>
                    </p:cond>
                  </p:nextCondLst>
                </p:seq>
                <p:seq concurrent="1" nextAc="seek">
                  <p:cTn id="50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例如，我在发给同事的邮件中使用这个签名，而在发给家人的邮件中使用另一个签名。243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9" fill="hold">
                          <p:stCondLst>
                            <p:cond delay="0"/>
                          </p:stCondLst>
                          <p:childTnLst>
                            <p:par>
                              <p:cTn id="5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例如，我在发给同事的邮件中使用这个签名，而在发给家人的邮件中使用另一个签名。243667"/>
                      </p:tgtEl>
                    </p:cond>
                  </p:nextCondLst>
                </p:seq>
                <p:seq concurrent="1" nextAc="seek">
                  <p:cTn id="51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例如，我在发给同事的邮件中使用这个签名，而在发给家人的邮件中使用另一个签名。251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5" fill="hold">
                          <p:stCondLst>
                            <p:cond delay="0"/>
                          </p:stCondLst>
                          <p:childTnLst>
                            <p:par>
                              <p:cTn id="5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例如，我在发给同事的邮件中使用这个签名，而在发给家人的邮件中使用另一个签名。251000"/>
                      </p:tgtEl>
                    </p:cond>
                  </p:nextCondLst>
                </p:seq>
                <p:seq concurrent="1" nextAc="seek">
                  <p:cTn id="52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一定要记住，一次只能使用一个签名。251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1" fill="hold">
                          <p:stCondLst>
                            <p:cond delay="0"/>
                          </p:stCondLst>
                          <p:childTnLst>
                            <p:par>
                              <p:cTn id="5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5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一定要记住，一次只能使用一个签名。251100"/>
                      </p:tgtEl>
                    </p:cond>
                  </p:nextCondLst>
                </p:seq>
                <p:seq concurrent="1" nextAc="seek">
                  <p:cTn id="52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一定要记住，一次只能使用一个签名。254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7" fill="hold">
                          <p:stCondLst>
                            <p:cond delay="0"/>
                          </p:stCondLst>
                          <p:childTnLst>
                            <p:par>
                              <p:cTn id="5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一定要记住，一次只能使用一个签名。254800"/>
                      </p:tgtEl>
                    </p:cond>
                  </p:nextCondLst>
                </p:seq>
                <p:seq concurrent="1" nextAc="seek">
                  <p:cTn id="53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为了进行演示，我将创建一个新签名，254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3" fill="hold">
                          <p:stCondLst>
                            <p:cond delay="0"/>
                          </p:stCondLst>
                          <p:childTnLst>
                            <p:par>
                              <p:cTn id="5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7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为了进行演示，我将创建一个新签名，254900"/>
                      </p:tgtEl>
                    </p:cond>
                  </p:nextCondLst>
                </p:seq>
                <p:seq concurrent="1" nextAc="seek">
                  <p:cTn id="53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为了进行演示，我将创建一个新签名，259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9" fill="hold">
                          <p:stCondLst>
                            <p:cond delay="0"/>
                          </p:stCondLst>
                          <p:childTnLst>
                            <p:par>
                              <p:cTn id="5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为了进行演示，我将创建一个新签名，259433"/>
                      </p:tgtEl>
                    </p:cond>
                  </p:nextCondLst>
                </p:seq>
                <p:seq concurrent="1" nextAc="seek">
                  <p:cTn id="54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将这个签名命名为“内部工作”，这次我要使用手写签名的屏幕快照。259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5" fill="hold">
                          <p:stCondLst>
                            <p:cond delay="0"/>
                          </p:stCondLst>
                          <p:childTnLst>
                            <p:par>
                              <p:cTn id="5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将这个签名命名为“内部工作”，这次我要使用手写签名的屏幕快照。259533"/>
                      </p:tgtEl>
                    </p:cond>
                  </p:nextCondLst>
                </p:seq>
                <p:seq concurrent="1" nextAc="seek">
                  <p:cTn id="55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将这个签名命名为“内部工作”，这次我要使用手写签名的屏幕快照。266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1" fill="hold">
                          <p:stCondLst>
                            <p:cond delay="0"/>
                          </p:stCondLst>
                          <p:childTnLst>
                            <p:par>
                              <p:cTn id="5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4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将这个签名命名为“内部工作”，这次我要使用手写签名的屏幕快照。266000"/>
                      </p:tgtEl>
                    </p:cond>
                  </p:nextCondLst>
                </p:seq>
                <p:seq concurrent="1" nextAc="seek">
                  <p:cTn id="55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同时还要使用文本提供我的姓名，确保使用纯文本格式的所有收件人都能够看到我的姓名，266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7" fill="hold">
                          <p:stCondLst>
                            <p:cond delay="0"/>
                          </p:stCondLst>
                          <p:childTnLst>
                            <p:par>
                              <p:cTn id="5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1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同时还要使用文本提供我的姓名，确保使用纯文本格式的所有收件人都能够看到我的姓名，266100"/>
                      </p:tgtEl>
                    </p:cond>
                  </p:nextCondLst>
                </p:seq>
                <p:seq concurrent="1" nextAc="seek">
                  <p:cTn id="56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同时还要使用文本提供我的姓名，确保使用纯文本格式的所有收件人都能够看到我的姓名，275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3" fill="hold">
                          <p:stCondLst>
                            <p:cond delay="0"/>
                          </p:stCondLst>
                          <p:childTnLst>
                            <p:par>
                              <p:cTn id="5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6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同时还要使用文本提供我的姓名，确保使用纯文本格式的所有收件人都能够看到我的姓名，275267"/>
                      </p:tgtEl>
                    </p:cond>
                  </p:nextCondLst>
                </p:seq>
                <p:seq concurrent="1" nextAc="seek">
                  <p:cTn id="56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如果您需要有关将签名转换为图形的更多信息，我将在下一个视频中进行介绍。275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9" fill="hold">
                          <p:stCondLst>
                            <p:cond delay="0"/>
                          </p:stCondLst>
                          <p:childTnLst>
                            <p:par>
                              <p:cTn id="5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3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如果您需要有关将签名转换为图形的更多信息，我将在下一个视频中进行介绍。275367"/>
                      </p:tgtEl>
                    </p:cond>
                  </p:nextCondLst>
                </p:seq>
                <p:seq concurrent="1" nextAc="seek">
                  <p:cTn id="57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如果您需要有关将签名转换为图形的更多信息，我将在下一个视频中进行介绍。282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5" fill="hold">
                          <p:stCondLst>
                            <p:cond delay="0"/>
                          </p:stCondLst>
                          <p:childTnLst>
                            <p:par>
                              <p:cTn id="5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8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如果您需要有关将签名转换为图形的更多信息，我将在下一个视频中进行介绍。282567"/>
                      </p:tgtEl>
                    </p:cond>
                  </p:nextCondLst>
                </p:seq>
                <p:seq concurrent="1" nextAc="seek">
                  <p:cTn id="58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单击“图片”命令。282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1" fill="hold">
                          <p:stCondLst>
                            <p:cond delay="0"/>
                          </p:stCondLst>
                          <p:childTnLst>
                            <p:par>
                              <p:cTn id="5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单击“图片”命令。282667"/>
                      </p:tgtEl>
                    </p:cond>
                  </p:nextCondLst>
                </p:seq>
                <p:seq concurrent="1" nextAc="seek">
                  <p:cTn id="58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单击“图片”命令。284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7" fill="hold">
                          <p:stCondLst>
                            <p:cond delay="0"/>
                          </p:stCondLst>
                          <p:childTnLst>
                            <p:par>
                              <p:cTn id="5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单击“图片”命令。284367"/>
                      </p:tgtEl>
                    </p:cond>
                  </p:nextCondLst>
                </p:seq>
                <p:seq concurrent="1" nextAc="seek">
                  <p:cTn id="59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找到我的图像，284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3" fill="hold">
                          <p:stCondLst>
                            <p:cond delay="0"/>
                          </p:stCondLst>
                          <p:childTnLst>
                            <p:par>
                              <p:cTn id="5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7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找到我的图像，284467"/>
                      </p:tgtEl>
                    </p:cond>
                  </p:nextCondLst>
                </p:seq>
                <p:seq concurrent="1" nextAc="seek">
                  <p:cTn id="59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找到我的图像，285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9" fill="hold">
                          <p:stCondLst>
                            <p:cond delay="0"/>
                          </p:stCondLst>
                          <p:childTnLst>
                            <p:par>
                              <p:cTn id="6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找到我的图像，285767"/>
                      </p:tgtEl>
                    </p:cond>
                  </p:nextCondLst>
                </p:seq>
                <p:seq concurrent="1" nextAc="seek">
                  <p:cTn id="60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完成签名。285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5" fill="hold">
                          <p:stCondLst>
                            <p:cond delay="0"/>
                          </p:stCondLst>
                          <p:childTnLst>
                            <p:par>
                              <p:cTn id="6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完成签名。285867"/>
                      </p:tgtEl>
                    </p:cond>
                  </p:nextCondLst>
                </p:seq>
                <p:seq concurrent="1" nextAc="seek">
                  <p:cTn id="61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完成签名。291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1" fill="hold">
                          <p:stCondLst>
                            <p:cond delay="0"/>
                          </p:stCondLst>
                          <p:childTnLst>
                            <p:par>
                              <p:cTn id="6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完成签名。291200"/>
                      </p:tgtEl>
                    </p:cond>
                  </p:nextCondLst>
                </p:seq>
                <p:seq concurrent="1" nextAc="seek">
                  <p:cTn id="61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接下来我们重复此过程，但这次我要包括一个名片。291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7" fill="hold">
                          <p:stCondLst>
                            <p:cond delay="0"/>
                          </p:stCondLst>
                          <p:childTnLst>
                            <p:par>
                              <p:cTn id="6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接下来我们重复此过程，但这次我要包括一个名片。291300"/>
                      </p:tgtEl>
                    </p:cond>
                  </p:nextCondLst>
                </p:seq>
                <p:seq concurrent="1" nextAc="seek">
                  <p:cTn id="62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接下来我们重复此过程，但这次我要包括一个名片。296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3" fill="hold">
                          <p:stCondLst>
                            <p:cond delay="0"/>
                          </p:stCondLst>
                          <p:childTnLst>
                            <p:par>
                              <p:cTn id="6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接下来我们重复此过程，但这次我要包括一个名片。296567"/>
                      </p:tgtEl>
                    </p:cond>
                  </p:nextCondLst>
                </p:seq>
                <p:seq concurrent="1" nextAc="seek">
                  <p:cTn id="62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按照相同的过程创建一个新签名，296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9" fill="hold">
                          <p:stCondLst>
                            <p:cond delay="0"/>
                          </p:stCondLst>
                          <p:childTnLst>
                            <p:par>
                              <p:cTn id="6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按照相同的过程创建一个新签名，296667"/>
                      </p:tgtEl>
                    </p:cond>
                  </p:nextCondLst>
                </p:seq>
                <p:seq concurrent="1" nextAc="seek">
                  <p:cTn id="63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按照相同的过程创建一个新签名，305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5" fill="hold">
                          <p:stCondLst>
                            <p:cond delay="0"/>
                          </p:stCondLst>
                          <p:childTnLst>
                            <p:par>
                              <p:cTn id="6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8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按照相同的过程创建一个新签名，305000"/>
                      </p:tgtEl>
                    </p:cond>
                  </p:nextCondLst>
                </p:seq>
                <p:seq concurrent="1" nextAc="seek">
                  <p:cTn id="64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然后单击“名片”，305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1" fill="hold">
                          <p:stCondLst>
                            <p:cond delay="0"/>
                          </p:stCondLst>
                          <p:childTnLst>
                            <p:par>
                              <p:cTn id="6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5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然后单击“名片”，305100"/>
                      </p:tgtEl>
                    </p:cond>
                  </p:nextCondLst>
                </p:seq>
                <p:seq concurrent="1" nextAc="seek">
                  <p:cTn id="64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然后单击“名片”，306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7" fill="hold">
                          <p:stCondLst>
                            <p:cond delay="0"/>
                          </p:stCondLst>
                          <p:childTnLst>
                            <p:par>
                              <p:cTn id="6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0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然后单击“名片”，306767"/>
                      </p:tgtEl>
                    </p:cond>
                  </p:nextCondLst>
                </p:seq>
                <p:seq concurrent="1" nextAc="seek">
                  <p:cTn id="65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选择我需要的联系人，应该是我本人。306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3" fill="hold">
                          <p:stCondLst>
                            <p:cond delay="0"/>
                          </p:stCondLst>
                          <p:childTnLst>
                            <p:par>
                              <p:cTn id="6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7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选择我需要的联系人，应该是我本人。306867"/>
                      </p:tgtEl>
                    </p:cond>
                  </p:nextCondLst>
                </p:seq>
                <p:seq concurrent="1" nextAc="seek">
                  <p:cTn id="65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选择我需要的联系人，应该是我本人。311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9" fill="hold">
                          <p:stCondLst>
                            <p:cond delay="0"/>
                          </p:stCondLst>
                          <p:childTnLst>
                            <p:par>
                              <p:cTn id="6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选择我需要的联系人，应该是我本人。311933"/>
                      </p:tgtEl>
                    </p:cond>
                  </p:nextCondLst>
                </p:seq>
                <p:seq concurrent="1" nextAc="seek">
                  <p:cTn id="66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接下来，我将保留此签名，因为这是我最常用的签名，312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5" fill="hold">
                          <p:stCondLst>
                            <p:cond delay="0"/>
                          </p:stCondLst>
                          <p:childTnLst>
                            <p:par>
                              <p:cTn id="6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9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接下来，我将保留此签名，因为这是我最常用的签名，312033"/>
                      </p:tgtEl>
                    </p:cond>
                  </p:nextCondLst>
                </p:seq>
                <p:seq concurrent="1" nextAc="seek">
                  <p:cTn id="67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接下来，我将保留此签名，因为这是我最常用的签名，316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1" fill="hold">
                          <p:stCondLst>
                            <p:cond delay="0"/>
                          </p:stCondLst>
                          <p:childTnLst>
                            <p:par>
                              <p:cTn id="6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4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接下来，我将保留此签名，因为这是我最常用的签名，316700"/>
                      </p:tgtEl>
                    </p:cond>
                  </p:nextCondLst>
                </p:seq>
                <p:seq concurrent="1" nextAc="seek">
                  <p:cTn id="67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但我可以将该值设置为“无”，或者使用其他签名。316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7" fill="hold">
                          <p:stCondLst>
                            <p:cond delay="0"/>
                          </p:stCondLst>
                          <p:childTnLst>
                            <p:par>
                              <p:cTn id="6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1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但我可以将该值设置为“无”，或者使用其他签名。316800"/>
                      </p:tgtEl>
                    </p:cond>
                  </p:nextCondLst>
                </p:seq>
                <p:seq concurrent="1" nextAc="seek">
                  <p:cTn id="68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但我可以将该值设置为“无”，或者使用其他签名。321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3" fill="hold">
                          <p:stCondLst>
                            <p:cond delay="0"/>
                          </p:stCondLst>
                          <p:childTnLst>
                            <p:par>
                              <p:cTn id="6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6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但我可以将该值设置为“无”，或者使用其他签名。321300"/>
                      </p:tgtEl>
                    </p:cond>
                  </p:nextCondLst>
                </p:seq>
                <p:seq concurrent="1" nextAc="seek">
                  <p:cTn id="68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现在，如果我需要使用不同的签名，只需要从列表中选择一个签名即可。321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9" fill="hold">
                          <p:stCondLst>
                            <p:cond delay="0"/>
                          </p:stCondLst>
                          <p:childTnLst>
                            <p:par>
                              <p:cTn id="6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3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现在，如果我需要使用不同的签名，只需要从列表中选择一个签名即可。321400"/>
                      </p:tgtEl>
                    </p:cond>
                  </p:nextCondLst>
                </p:seq>
                <p:seq concurrent="1" nextAc="seek">
                  <p:cTn id="69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现在，如果我需要使用不同的签名，只需要从列表中选择一个签名即可。327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5" fill="hold">
                          <p:stCondLst>
                            <p:cond delay="0"/>
                          </p:stCondLst>
                          <p:childTnLst>
                            <p:par>
                              <p:cTn id="6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8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现在，如果我需要使用不同的签名，只需要从列表中选择一个签名即可。327867"/>
                      </p:tgtEl>
                    </p:cond>
                  </p:nextCondLst>
                </p:seq>
                <p:seq concurrent="1" nextAc="seek">
                  <p:cTn id="70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最后，如果您需要关于如何创建名片的培训，327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1" fill="hold">
                          <p:stCondLst>
                            <p:cond delay="0"/>
                          </p:stCondLst>
                          <p:childTnLst>
                            <p:par>
                              <p:cTn id="7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最后，如果您需要关于如何创建名片的培训，327967"/>
                      </p:tgtEl>
                    </p:cond>
                  </p:nextCondLst>
                </p:seq>
                <p:seq concurrent="1" nextAc="seek">
                  <p:cTn id="70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最后，如果您需要关于如何创建名片的培训，332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7" fill="hold">
                          <p:stCondLst>
                            <p:cond delay="0"/>
                          </p:stCondLst>
                          <p:childTnLst>
                            <p:par>
                              <p:cTn id="7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0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最后，如果您需要关于如何创建名片的培训，332133"/>
                      </p:tgtEl>
                    </p:cond>
                  </p:nextCondLst>
                </p:seq>
                <p:seq concurrent="1" nextAc="seek">
                  <p:cTn id="71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请参阅本课程末尾的课程摘要卡中的链接。332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3" fill="hold">
                          <p:stCondLst>
                            <p:cond delay="0"/>
                          </p:stCondLst>
                          <p:childTnLst>
                            <p:par>
                              <p:cTn id="7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请参阅本课程末尾的课程摘要卡中的链接。332233"/>
                      </p:tgtEl>
                    </p:cond>
                  </p:nextCondLst>
                </p:seq>
                <p:seq concurrent="1" nextAc="seek">
                  <p:cTn id="71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请参阅本课程末尾的课程摘要卡中的链接。336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9" fill="hold">
                          <p:stCondLst>
                            <p:cond delay="0"/>
                          </p:stCondLst>
                          <p:childTnLst>
                            <p:par>
                              <p:cTn id="7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2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请参阅本课程末尾的课程摘要卡中的链接。336133"/>
                      </p:tgtEl>
                    </p:cond>
                  </p:nextCondLst>
                </p:seq>
                <p:seq concurrent="1" nextAc="seek">
                  <p:cTn id="72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如果您使用OutlookWeb339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5" fill="hold">
                          <p:stCondLst>
                            <p:cond delay="0"/>
                          </p:stCondLst>
                          <p:childTnLst>
                            <p:par>
                              <p:cTn id="7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9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如果您使用OutlookWeb339400"/>
                      </p:tgtEl>
                    </p:cond>
                  </p:nextCondLst>
                </p:seq>
                <p:seq concurrent="1" nextAc="seek">
                  <p:cTn id="73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如果您使用OutlookWeb344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1" fill="hold">
                          <p:stCondLst>
                            <p:cond delay="0"/>
                          </p:stCondLst>
                          <p:childTnLst>
                            <p:par>
                              <p:cTn id="7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4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如果您使用OutlookWeb344333"/>
                      </p:tgtEl>
                    </p:cond>
                  </p:nextCondLst>
                </p:seq>
                <p:seq concurrent="1" nextAc="seek">
                  <p:cTn id="73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则可在邮件中使用签名。344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7" fill="hold">
                          <p:stCondLst>
                            <p:cond delay="0"/>
                          </p:stCondLst>
                          <p:childTnLst>
                            <p:par>
                              <p:cTn id="7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则可在邮件中使用签名。344433"/>
                      </p:tgtEl>
                    </p:cond>
                  </p:nextCondLst>
                </p:seq>
                <p:seq concurrent="1" nextAc="seek">
                  <p:cTn id="74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则可在邮件中使用签名。347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3" fill="hold">
                          <p:stCondLst>
                            <p:cond delay="0"/>
                          </p:stCondLst>
                          <p:childTnLst>
                            <p:par>
                              <p:cTn id="7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6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则可在邮件中使用签名。347000"/>
                      </p:tgtEl>
                    </p:cond>
                  </p:nextCondLst>
                </p:seq>
                <p:seq concurrent="1" nextAc="seek">
                  <p:cTn id="74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要使用签名，请单击“选项”，再单击“设置”。347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9" fill="hold">
                          <p:stCondLst>
                            <p:cond delay="0"/>
                          </p:stCondLst>
                          <p:childTnLst>
                            <p:par>
                              <p:cTn id="7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3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要使用签名，请单击“选项”，再单击“设置”。347100"/>
                      </p:tgtEl>
                    </p:cond>
                  </p:nextCondLst>
                </p:seq>
                <p:seq concurrent="1" nextAc="seek">
                  <p:cTn id="75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要使用签名，请单击“选项”，再单击“设置”。355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5" fill="hold">
                          <p:stCondLst>
                            <p:cond delay="0"/>
                          </p:stCondLst>
                          <p:childTnLst>
                            <p:par>
                              <p:cTn id="7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8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要使用签名，请单击“选项”，再单击“设置”。355800"/>
                      </p:tgtEl>
                    </p:cond>
                  </p:nextCondLst>
                </p:seq>
                <p:seq concurrent="1" nextAc="seek">
                  <p:cTn id="76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您可以在这里输入您的信息，但要记住，在这种类型的签名中不能使用图像或名片。355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1" fill="hold">
                          <p:stCondLst>
                            <p:cond delay="0"/>
                          </p:stCondLst>
                          <p:childTnLst>
                            <p:par>
                              <p:cTn id="7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5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您可以在这里输入您的信息，但要记住，在这种类型的签名中不能使用图像或名片。355900"/>
                      </p:tgtEl>
                    </p:cond>
                  </p:nextCondLst>
                </p:seq>
                <p:seq concurrent="1" nextAc="seek">
                  <p:cTn id="76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您可以在这里输入您的信息，但要记住，在这种类型的签名中不能使用图像或名片。363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7" fill="hold">
                          <p:stCondLst>
                            <p:cond delay="0"/>
                          </p:stCondLst>
                          <p:childTnLst>
                            <p:par>
                              <p:cTn id="7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0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您可以在这里输入您的信息，但要记住，在这种类型的签名中不能使用图像或名片。363500"/>
                      </p:tgtEl>
                    </p:cond>
                  </p:nextCondLst>
                </p:seq>
                <p:seq concurrent="1" nextAc="seek">
                  <p:cTn id="77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如果需要添加超链接，只需要键入链接地址，就像这样。363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3" fill="hold">
                          <p:stCondLst>
                            <p:cond delay="0"/>
                          </p:stCondLst>
                          <p:childTnLst>
                            <p:par>
                              <p:cTn id="7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7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如果需要添加超链接，只需要键入链接地址，就像这样。363600"/>
                      </p:tgtEl>
                    </p:cond>
                  </p:nextCondLst>
                </p:seq>
                <p:seq concurrent="1" nextAc="seek">
                  <p:cTn id="77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如果需要添加超链接，只需要键入链接地址，就像这样。374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9" fill="hold">
                          <p:stCondLst>
                            <p:cond delay="0"/>
                          </p:stCondLst>
                          <p:childTnLst>
                            <p:par>
                              <p:cTn id="7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2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如果需要添加超链接，只需要键入链接地址，就像这样。374200"/>
                      </p:tgtEl>
                    </p:cond>
                  </p:nextCondLst>
                </p:seq>
                <p:seq concurrent="1" nextAc="seek">
                  <p:cTn id="78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您也可以控制格式，就像这样，但字号会受到一些限制。374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5" fill="hold">
                          <p:stCondLst>
                            <p:cond delay="0"/>
                          </p:stCondLst>
                          <p:childTnLst>
                            <p:par>
                              <p:cTn id="7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9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您也可以控制格式，就像这样，但字号会受到一些限制。374300"/>
                      </p:tgtEl>
                    </p:cond>
                  </p:nextCondLst>
                </p:seq>
                <p:seq concurrent="1" nextAc="seek">
                  <p:cTn id="79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您也可以控制格式，就像这样，但字号会受到一些限制。379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1" fill="hold">
                          <p:stCondLst>
                            <p:cond delay="0"/>
                          </p:stCondLst>
                          <p:childTnLst>
                            <p:par>
                              <p:cTn id="7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您也可以控制格式，就像这样，但字号会受到一些限制。379267"/>
                      </p:tgtEl>
                    </p:cond>
                  </p:nextCondLst>
                </p:seq>
                <p:seq concurrent="1" nextAc="seek">
                  <p:cTn id="79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在本例中，我将字体全部设置为10磅，使它们更加易于阅读。379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7" fill="hold">
                          <p:stCondLst>
                            <p:cond delay="0"/>
                          </p:stCondLst>
                          <p:childTnLst>
                            <p:par>
                              <p:cTn id="7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1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在本例中，我将字体全部设置为10磅，使它们更加易于阅读。379367"/>
                      </p:tgtEl>
                    </p:cond>
                  </p:nextCondLst>
                </p:seq>
                <p:seq concurrent="1" nextAc="seek">
                  <p:cTn id="80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在本例中，我将字体全部设置为10磅，使它们更加易于阅读。386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3" fill="hold">
                          <p:stCondLst>
                            <p:cond delay="0"/>
                          </p:stCondLst>
                          <p:childTnLst>
                            <p:par>
                              <p:cTn id="8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6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在本例中，我将字体全部设置为10磅，使它们更加易于阅读。386200"/>
                      </p:tgtEl>
                    </p:cond>
                  </p:nextCondLst>
                </p:seq>
                <p:seq concurrent="1" nextAc="seek">
                  <p:cTn id="80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如果单击这里的这个复选框，您的签名将自动包括在所有新邮件中，386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9" fill="hold">
                          <p:stCondLst>
                            <p:cond delay="0"/>
                          </p:stCondLst>
                          <p:childTnLst>
                            <p:par>
                              <p:cTn id="8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3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如果单击这里的这个复选框，您的签名将自动包括在所有新邮件中，386300"/>
                      </p:tgtEl>
                    </p:cond>
                  </p:nextCondLst>
                </p:seq>
                <p:seq concurrent="1" nextAc="seek">
                  <p:cTn id="81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如果单击这里的这个复选框，您的签名将自动包括在所有新邮件中，392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5" fill="hold">
                          <p:stCondLst>
                            <p:cond delay="0"/>
                          </p:stCondLst>
                          <p:childTnLst>
                            <p:par>
                              <p:cTn id="8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8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如果单击这里的这个复选框，您的签名将自动包括在所有新邮件中，392367"/>
                      </p:tgtEl>
                    </p:cond>
                  </p:nextCondLst>
                </p:seq>
                <p:seq concurrent="1" nextAc="seek">
                  <p:cTn id="82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但如果您不选中这个复选框，单击“保存”或退出这个页面，392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1" fill="hold">
                          <p:stCondLst>
                            <p:cond delay="0"/>
                          </p:stCondLst>
                          <p:childTnLst>
                            <p:par>
                              <p:cTn id="8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但如果您不选中这个复选框，单击“保存”或退出这个页面，392467"/>
                      </p:tgtEl>
                    </p:cond>
                  </p:nextCondLst>
                </p:seq>
                <p:seq concurrent="1" nextAc="seek">
                  <p:cTn id="82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但如果您不选中这个复选框，单击“保存”或退出这个页面，399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7" fill="hold">
                          <p:stCondLst>
                            <p:cond delay="0"/>
                          </p:stCondLst>
                          <p:childTnLst>
                            <p:par>
                              <p:cTn id="8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0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但如果您不选中这个复选框，单击“保存”或退出这个页面，399267"/>
                      </p:tgtEl>
                    </p:cond>
                  </p:nextCondLst>
                </p:seq>
                <p:seq concurrent="1" nextAc="seek">
                  <p:cTn id="83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您也可以保存更改。399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3" fill="hold">
                          <p:stCondLst>
                            <p:cond delay="0"/>
                          </p:stCondLst>
                          <p:childTnLst>
                            <p:par>
                              <p:cTn id="8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您也可以保存更改。399367"/>
                      </p:tgtEl>
                    </p:cond>
                  </p:nextCondLst>
                </p:seq>
                <p:seq concurrent="1" nextAc="seek">
                  <p:cTn id="83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您也可以保存更改。402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9" fill="hold">
                          <p:stCondLst>
                            <p:cond delay="0"/>
                          </p:stCondLst>
                          <p:childTnLst>
                            <p:par>
                              <p:cTn id="8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2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您也可以保存更改。402867"/>
                      </p:tgtEl>
                    </p:cond>
                  </p:nextCondLst>
                </p:seq>
                <p:seq concurrent="1" nextAc="seek">
                  <p:cTn id="84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当您创建新邮件时，只需要单击这里的“插入签名”即可添加签名。402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5" fill="hold">
                          <p:stCondLst>
                            <p:cond delay="0"/>
                          </p:stCondLst>
                          <p:childTnLst>
                            <p:par>
                              <p:cTn id="8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当您创建新邮件时，只需要单击这里的“插入签名”即可添加签名。402967"/>
                      </p:tgtEl>
                    </p:cond>
                  </p:nextCondLst>
                </p:seq>
                <p:seq concurrent="1" nextAc="seek">
                  <p:cTn id="85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当您创建新邮件时，只需要单击这里的“插入签名”即可添加签名。409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1" fill="hold">
                          <p:stCondLst>
                            <p:cond delay="0"/>
                          </p:stCondLst>
                          <p:childTnLst>
                            <p:par>
                              <p:cTn id="8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4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当您创建新邮件时，只需要单击这里的“插入签名”即可添加签名。409433"/>
                      </p:tgtEl>
                    </p:cond>
                  </p:nextCondLst>
                </p:seq>
                <p:seq concurrent="1" nextAc="seek">
                  <p:cTn id="85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现在我们已经对电子邮件签名进行了简单介绍。409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7" fill="hold">
                          <p:stCondLst>
                            <p:cond delay="0"/>
                          </p:stCondLst>
                          <p:childTnLst>
                            <p:par>
                              <p:cTn id="8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1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现在我们已经对电子邮件签名进行了简单介绍。409533"/>
                      </p:tgtEl>
                    </p:cond>
                  </p:nextCondLst>
                </p:seq>
                <p:seq concurrent="1" nextAc="seek">
                  <p:cTn id="86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现在我们已经对电子邮件签名进行了简单介绍。412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3" fill="hold">
                          <p:stCondLst>
                            <p:cond delay="0"/>
                          </p:stCondLst>
                          <p:childTnLst>
                            <p:par>
                              <p:cTn id="8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6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现在我们已经对电子邮件签名进行了简单介绍。412767"/>
                      </p:tgtEl>
                    </p:cond>
                  </p:nextCondLst>
                </p:seq>
                <p:seq concurrent="1" nextAc="seek">
                  <p:cTn id="86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接下来，我将演示将手写签名转换为图形的一些方法，412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9" fill="hold">
                          <p:stCondLst>
                            <p:cond delay="0"/>
                          </p:stCondLst>
                          <p:childTnLst>
                            <p:par>
                              <p:cTn id="8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3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接下来，我将演示将手写签名转换为图形的一些方法，412867"/>
                      </p:tgtEl>
                    </p:cond>
                  </p:nextCondLst>
                </p:seq>
                <p:seq concurrent="1" nextAc="seek">
                  <p:cTn id="87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接下来，我将演示将手写签名转换为图形的一些方法，417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5" fill="hold">
                          <p:stCondLst>
                            <p:cond delay="0"/>
                          </p:stCondLst>
                          <p:childTnLst>
                            <p:par>
                              <p:cTn id="8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8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接下来，我将演示将手写签名转换为图形的一些方法，417267"/>
                      </p:tgtEl>
                    </p:cond>
                  </p:nextCondLst>
                </p:seq>
                <p:seq concurrent="1" nextAc="seek">
                  <p:cTn id="88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并介绍如何在签名中使用两列布局，以及如何下载和使用签名模板。417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1" fill="hold">
                          <p:stCondLst>
                            <p:cond delay="0"/>
                          </p:stCondLst>
                          <p:childTnLst>
                            <p:par>
                              <p:cTn id="8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5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并介绍如何在签名中使用两列布局，以及如何下载和使用签名模板。417367"/>
                      </p:tgtEl>
                    </p:cond>
                  </p:nextCondLst>
                </p:seq>
                <p:seq concurrent="1" nextAc="seek">
                  <p:cTn id="88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2010Signatures1Final_VF102071185并介绍如何在签名中使用两列布局，以及如何下载和使用签名模板。423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7" fill="hold">
                          <p:stCondLst>
                            <p:cond delay="0"/>
                          </p:stCondLst>
                          <p:childTnLst>
                            <p:par>
                              <p:cTn id="8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2010Signatures1Final_VF102071185并介绍如何在签名中使用两列布局，以及如何下载和使用签名模板。423000"/>
                      </p:tgtEl>
                    </p:cond>
                  </p:nextCondLst>
                </p:seq>
              </p:childTnLst>
            </p:cTn>
          </p:par>
        </p:tnLst>
        <p:bldLst>
          <p:bldP spid="7" grpId="0" build="p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  <p:bldP spid="39" grpId="0" animBg="1"/>
          <p:bldP spid="39" grpId="1" animBg="1"/>
          <p:bldP spid="40" grpId="0" animBg="1"/>
          <p:bldP spid="40" grpId="1" animBg="1"/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79" grpId="0" animBg="1"/>
          <p:bldP spid="79" grpId="1" animBg="1"/>
          <p:bldP spid="80" grpId="0" animBg="1"/>
          <p:bldP spid="80" grpId="1" animBg="1"/>
          <p:bldP spid="81" grpId="0" animBg="1"/>
          <p:bldP spid="81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4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6"/>
                    </p:tgtEl>
                  </p:cMediaNode>
                </p:video>
              </p:childTnLst>
            </p:cTn>
          </p:par>
        </p:tnLst>
        <p:bldLst>
          <p:bldP spid="7" grpId="0" build="p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装饰您的签名</a:t>
            </a:r>
            <a:endParaRPr lang="en-US" sz="3200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指向视频底部可查看视频控件 。 拖动或指向进度栏可向前或向后移动 。</a:t>
            </a:r>
            <a:endParaRPr lang="en-US">
              <a:solidFill>
                <a:srgbClr val="7F7F7F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  <a:p>
            <a:endParaRPr lang="en-US"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8" name="ol14Signatures2_VF102071206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ol14Signatures2_VF102071206本课程的第一个视频演示了创建电子邮件签名的基本步骤，5033" time="5033"/>
                    <p14:bmk name="ol14Signatures2_VF102071206本课程的第一个视频演示了创建电子邮件签名的基本步骤，10567" time="10567"/>
                    <p14:bmk name="ol14Signatures2_VF102071206在本视频中，我将演示如何将手写签名转换为图形，10667" time="10667"/>
                    <p14:bmk name="ol14Signatures2_VF102071206在本视频中，我将演示如何将手写签名转换为图形，17133" time="17133"/>
                    <p14:bmk name="ol14Signatures2_VF102071206以及如何在签名中使用两列的布局，17233" time="17233"/>
                    <p14:bmk name="ol14Signatures2_VF102071206以及如何在签名中使用两列的布局，20767" time="20767"/>
                    <p14:bmk name="ol14Signatures2_VF102071206首先，我要介绍手写签名。20867" time="20867"/>
                    <p14:bmk name="ol14Signatures2_VF102071206首先，我要介绍手写签名。22867" time="22867"/>
                    <p14:bmk name="ol14Signatures2_VF102071206手写签名的图形可以让您的邮件显得更加精美或更加友好，27367" time="27367"/>
                    <p14:bmk name="ol14Signatures2_VF102071206手写签名的图形可以让您的邮件显得更加精美或更加友好，32300" time="32300"/>
                    <p14:bmk name="ol14Signatures2_VF102071206但要记住，以纯文本邮件格式阅读邮件的所有收件人不会看到任何图形，32400" time="32400"/>
                    <p14:bmk name="ol14Signatures2_VF102071206但要记住，以纯文本邮件格式阅读邮件的所有收件人不会看到任何图形，39200" time="39200"/>
                    <p14:bmk name="ol14Signatures2_VF102071206因此，请确保您的签名除了图形之外还包含键入的姓名。39300" time="39300"/>
                    <p14:bmk name="ol14Signatures2_VF102071206因此，请确保您的签名除了图形之外还包含键入的姓名。45200" time="45200"/>
                    <p14:bmk name="ol14Signatures2_VF102071206现在，您可以使用一些技巧将手写签名转换为图形。45300" time="45300"/>
                    <p14:bmk name="ol14Signatures2_VF102071206现在，您可以使用一些技巧将手写签名转换为图形。50133" time="50133"/>
                    <p14:bmk name="ol14Signatures2_VF102071206例如，您可以使用TabletPC50233" time="50233"/>
                    <p14:bmk name="ol14Signatures2_VF102071206例如，您可以使用TabletPC55700" time="55700"/>
                    <p14:bmk name="ol14Signatures2_VF102071206或者使用数字手写板以及其他任何支持墨迹的程序。55800" time="55800"/>
                    <p14:bmk name="ol14Signatures2_VF102071206或者使用数字手写板以及其他任何支持墨迹的程序。61200" time="61200"/>
                    <p14:bmk name="ol14Signatures2_VF102071206如果您没有支持手写笔的设备，也可以使用普通的钢笔和纸张，然后扫描签名。61300" time="61300"/>
                    <p14:bmk name="ol14Signatures2_VF102071206如果您没有支持手写笔的设备，也可以使用普通的钢笔和纸张，然后扫描签名。68800" time="68800"/>
                    <p14:bmk name="ol14Signatures2_VF102071206如果您的计算机支持传真，也可以将签名传真到计算机。68900" time="68900"/>
                    <p14:bmk name="ol14Signatures2_VF102071206如果您的计算机支持传真，也可以将签名传真到计算机。74300" time="74300"/>
                    <p14:bmk name="ol14Signatures2_VF102071206下面，我将演示如何创建此签名，记住，这只是一种方法。74400" time="74400"/>
                    <p14:bmk name="ol14Signatures2_VF102071206下面，我将演示如何创建此签名，记住，这只是一种方法。80000" time="80000"/>
                    <p14:bmk name="ol14Signatures2_VF102071206在TabletPC80100" time="80100"/>
                    <p14:bmk name="ol14Signatures2_VF102071206在TabletPC106133" time="106133"/>
                    <p14:bmk name="ol14Signatures2_VF102071206进入“开始”菜单，打开“截图工具”。106233" time="106233"/>
                    <p14:bmk name="ol14Signatures2_VF102071206进入“开始”菜单，打开“截图工具”。110833" time="110833"/>
                    <p14:bmk name="ol14Signatures2_VF102071206选择要使用的签名，然后截取该签名图像。110933" time="110933"/>
                    <p14:bmk name="ol14Signatures2_VF102071206选择要使用的签名，然后截取该签名图像。117333" time="117333"/>
                    <p14:bmk name="ol14Signatures2_VF102071206进入“文件”菜单并单击“另存为”。117433" time="117433"/>
                    <p14:bmk name="ol14Signatures2_VF102071206进入“文件”菜单并单击“另存为”。120867" time="120867"/>
                    <p14:bmk name="ol14Signatures2_VF102071206为该图像命名，120967" time="120967"/>
                    <p14:bmk name="ol14Signatures2_VF102071206为该图像命名，124867" time="124867"/>
                    <p14:bmk name="ol14Signatures2_VF102071206现在我可以从那里将该图像插入到签名中。124967" time="124967"/>
                    <p14:bmk name="ol14Signatures2_VF102071206现在我可以从那里将该图像插入到签名中。130633" time="130633"/>
                    <p14:bmk name="ol14Signatures2_VF102071206现在请记住，这只是完成操作的一种方式，您也可以试用其他方法。130733" time="130733"/>
                    <p14:bmk name="ol14Signatures2_VF102071206现在请记住，这只是完成操作的一种方式，您也可以试用其他方法。136833" time="136833"/>
                    <p14:bmk name="ol14Signatures2_VF102071206使用“签名和信纸”对话框创建签名时，您必须像这样垂直堆放元素，139867" time="139867"/>
                    <p14:bmk name="ol14Signatures2_VF102071206使用“签名和信纸”对话框创建签名时，您必须像这样垂直堆放元素，146567" time="146567"/>
                    <p14:bmk name="ol14Signatures2_VF102071206您的姓名显示在顶部，其他几行信息显示在姓名下方。146667" time="146667"/>
                    <p14:bmk name="ol14Signatures2_VF102071206您的姓名显示在顶部，其他几行信息显示在姓名下方。152067" time="152067"/>
                    <p14:bmk name="ol14Signatures2_VF102071206如果您希望使用更加复杂的布局，我可以提供一个技巧。152167" time="152167"/>
                    <p14:bmk name="ol14Signatures2_VF102071206如果您希望使用更加复杂的布局，我可以提供一个技巧。156767" time="156767"/>
                    <p14:bmk name="ol14Signatures2_VF102071206在电子邮件正文中设计您的签名，如本示例所示，156867" time="156867"/>
                    <p14:bmk name="ol14Signatures2_VF102071206在电子邮件正文中设计您的签名，如本示例所示，162067" time="162067"/>
                    <p14:bmk name="ol14Signatures2_VF102071206复制签名，然后将设计粘贴到新签名中。162167" time="162167"/>
                    <p14:bmk name="ol14Signatures2_VF102071206复制签名，然后将设计粘贴到新签名中。169800" time="169800"/>
                    <p14:bmk name="ol14Signatures2_VF102071206您可在邮件中执行此操作，因为Outlook编辑器是基于169900" time="169900"/>
                    <p14:bmk name="ol14Signatures2_VF102071206您可在邮件中执行此操作，因为Outlook编辑器是基于175800" time="175800"/>
                    <p14:bmk name="ol14Signatures2_VF102071206Word中的某些功能在Outlook175900" time="175900"/>
                    <p14:bmk name="ol14Signatures2_VF102071206Word中的某些功能在Outlook180200" time="180200"/>
                    <p14:bmk name="ol14Signatures2_VF102071206现在，让我们构建您刚才看到的示例。180300" time="180300"/>
                    <p14:bmk name="ol14Signatures2_VF102071206现在，让我们构建您刚才看到的示例。185367" time="185367"/>
                    <p14:bmk name="ol14Signatures2_VF102071206打开新邮件，然后进入“插入”选项卡，插入两列的表格。185467" time="185467"/>
                    <p14:bmk name="ol14Signatures2_VF102071206打开新邮件，然后进入“插入”选项卡，插入两列的表格。195267" time="195267"/>
                    <p14:bmk name="ol14Signatures2_VF102071206回到“插入”选项卡，我将在左侧单元格中插入图片。195367" time="195367"/>
                    <p14:bmk name="ol14Signatures2_VF102071206回到“插入”选项卡，我将在左侧单元格中插入图片。203367" time="203367"/>
                    <p14:bmk name="ol14Signatures2_VF102071206通过拖动来调整图片大小，再通过拖动调整列的大小，然后在另一个单元格中输入联系人信息，203467" time="203467"/>
                    <p14:bmk name="ol14Signatures2_VF102071206通过拖动来调整图片大小，再通过拖动调整列的大小，然后在另一个单元格中输入联系人信息，215500" time="215500"/>
                    <p14:bmk name="ol14Signatures2_VF102071206设置文本格式，然后隐藏表格边框，方法是右键单击这里的“布局选择器”，215600" time="215600"/>
                    <p14:bmk name="ol14Signatures2_VF102071206设置文本格式，然后隐藏表格边框，方法是右键单击这里的“布局选择器”，223333" time="223333"/>
                    <p14:bmk name="ol14Signatures2_VF102071206单击“边框和底纹”，然后在“边框”选项卡上单击“无”。223433" time="223433"/>
                    <p14:bmk name="ol14Signatures2_VF102071206单击“边框和底纹”，然后在“边框”选项卡上单击“无”。234067" time="234067"/>
                    <p14:bmk name="ol14Signatures2_VF102071206我喜欢这个签名，因此我将选择该签名，单击右键，然后单击“复制”，在顶部的功能区中单击“签名”命令，234167" time="234167"/>
                    <p14:bmk name="ol14Signatures2_VF102071206我喜欢这个签名，因此我将选择该签名，单击右键，然后单击“复制”，在顶部的功能区中单击“签名”命令，246433" time="246433"/>
                    <p14:bmk name="ol14Signatures2_VF102071206创建新签名，粘贴复制的布局，打开“新邮件”列表，将此签名设置为默认签名，然后单击“确定”。246533" time="246533"/>
                    <p14:bmk name="ol14Signatures2_VF102071206创建新签名，粘贴复制的布局，打开“新邮件”列表，将此签名设置为默认签名，然后单击“确定”。264067" time="264067"/>
                    <p14:bmk name="ol14Signatures2_VF102071206打开新邮件，该签名显示在其中。264167" time="264167"/>
                    <p14:bmk name="ol14Signatures2_VF102071206打开新邮件，该签名显示在其中。268067" time="268067"/>
                    <p14:bmk name="ol14Signatures2_VF102071206最后，请注意，您并不需要使用邮件来创建这种类型的签名。268167" time="268167"/>
                    <p14:bmk name="ol14Signatures2_VF102071206最后，请注意，您并不需要使用邮件来创建这种类型的签名。273767" time="273767"/>
                    <p14:bmk name="ol14Signatures2_VF102071206您可以使用Word或其他任何兼容273867" time="273867"/>
                    <p14:bmk name="ol14Signatures2_VF102071206您可以使用Word或其他任何兼容279267" time="279267"/>
                    <p14:bmk name="ol14Signatures2_VF102071206这些是使用电子邮件签名的一些其他方式，您可以尝试您在练习中学习的内容。279367" time="279367"/>
                    <p14:bmk name="ol14Signatures2_VF102071206这些是使用电子邮件签名的一些其他方式，您可以尝试您在练习中学习的内容。286000" time="286000"/>
                  </p14:bmkLst>
                </p14:media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524000" y="992188"/>
            <a:ext cx="5943600" cy="4457700"/>
          </a:xfrm>
        </p:spPr>
      </p:pic>
      <p:sp>
        <p:nvSpPr>
          <p:cNvPr id="9" name="ol14Signatures2_VF102071206本课程的第一个视频演示了创建电子邮件签名的基本步骤，503310567"/>
          <p:cNvSpPr txBox="1"/>
          <p:nvPr>
            <p:custDataLst>
              <p:tags r:id="rId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本课程的第一个视频演示了创建电子邮件签名的基本步骤，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ol14Signatures2_VF102071206在本视频中，我将演示如何将手写签名转换为图形，1066717133"/>
          <p:cNvSpPr txBox="1"/>
          <p:nvPr>
            <p:custDataLst>
              <p:tags r:id="rId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在本视频中，我将演示如何将手写签名转换为图形，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ol14Signatures2_VF102071206以及如何在签名中使用两列的布局，1723320767"/>
          <p:cNvSpPr txBox="1"/>
          <p:nvPr>
            <p:custDataLst>
              <p:tags r:id="rId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以及如何在签名中使用两列的布局，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ol14Signatures2_VF102071206首先，我要介绍手写签名。2086722867"/>
          <p:cNvSpPr txBox="1"/>
          <p:nvPr>
            <p:custDataLst>
              <p:tags r:id="rId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首先，我要介绍手写签名。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ol14Signatures2_VF102071206手写签名的图形可以让您的邮件显得更加精美或更加友好，2736732300"/>
          <p:cNvSpPr txBox="1"/>
          <p:nvPr>
            <p:custDataLst>
              <p:tags r:id="rId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手写签名的图形可以让您的邮件显得更加精美或更加友好，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ol14Signatures2_VF102071206但要记住，以纯文本邮件格式阅读邮件的所有收件人不会看到任何图形，3240039200"/>
          <p:cNvSpPr txBox="1"/>
          <p:nvPr>
            <p:custDataLst>
              <p:tags r:id="rId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但要记住，以纯文本邮件格式阅读邮件的所有收件人不会看到任何图形，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ol14Signatures2_VF102071206因此，请确保您的签名除了图形之外还包含键入的姓名。3930045200"/>
          <p:cNvSpPr txBox="1"/>
          <p:nvPr>
            <p:custDataLst>
              <p:tags r:id="rId1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因此，请确保您的签名除了图形之外还包含键入的姓名。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ol14Signatures2_VF102071206现在，您可以使用一些技巧将手写签名转换为图形。4530050133"/>
          <p:cNvSpPr txBox="1"/>
          <p:nvPr>
            <p:custDataLst>
              <p:tags r:id="rId1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现在，您可以使用一些技巧将手写签名转换为图形。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ol14Signatures2_VF102071206例如，您可以使用TabletPC5023355700"/>
          <p:cNvSpPr txBox="1"/>
          <p:nvPr>
            <p:custDataLst>
              <p:tags r:id="rId12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ja-JP" altLang="en-US" smtClean="0">
                <a:solidFill>
                  <a:srgbClr val="FFFFFF"/>
                </a:solidFill>
                <a:latin typeface="Calibri"/>
              </a:rPr>
              <a:t>例如，您可以使用 </a:t>
            </a:r>
            <a:r>
              <a:rPr lang="en-US" smtClean="0">
                <a:solidFill>
                  <a:srgbClr val="FFFFFF"/>
                </a:solidFill>
                <a:latin typeface="Calibri"/>
              </a:rPr>
              <a:t>Tablet PC </a:t>
            </a:r>
            <a:r>
              <a:rPr lang="ja-JP" altLang="en-US" smtClean="0">
                <a:solidFill>
                  <a:srgbClr val="FFFFFF"/>
                </a:solidFill>
                <a:latin typeface="Calibri"/>
              </a:rPr>
              <a:t>和 </a:t>
            </a:r>
            <a:r>
              <a:rPr lang="en-US" smtClean="0">
                <a:solidFill>
                  <a:srgbClr val="FFFFFF"/>
                </a:solidFill>
                <a:latin typeface="Calibri"/>
              </a:rPr>
              <a:t>OneNote，</a:t>
            </a:r>
            <a:r>
              <a:rPr lang="ja-JP" altLang="en-US" smtClean="0">
                <a:solidFill>
                  <a:srgbClr val="FFFFFF"/>
                </a:solidFill>
                <a:latin typeface="Calibri"/>
              </a:rPr>
              <a:t>也可以使用 </a:t>
            </a:r>
            <a:r>
              <a:rPr lang="en-US" smtClean="0">
                <a:solidFill>
                  <a:srgbClr val="FFFFFF"/>
                </a:solidFill>
                <a:latin typeface="Calibri"/>
              </a:rPr>
              <a:t>Word，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ol14Signatures2_VF102071206或者使用数字手写板以及其他任何支持墨迹的程序。5580061200"/>
          <p:cNvSpPr txBox="1"/>
          <p:nvPr>
            <p:custDataLst>
              <p:tags r:id="rId1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或者使用数字手写板以及其他任何支持墨迹的程序。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ol14Signatures2_VF102071206如果您没有支持手写笔的设备，也可以使用普通的钢笔和纸张，然后扫描签名。6130068800"/>
          <p:cNvSpPr txBox="1"/>
          <p:nvPr>
            <p:custDataLst>
              <p:tags r:id="rId1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如果您没有支持手写笔的设备，也可以使用普通的钢笔和纸张， 然后扫描签名。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ol14Signatures2_VF102071206如果您的计算机支持传真，也可以将签名传真到计算机。6890074300"/>
          <p:cNvSpPr txBox="1"/>
          <p:nvPr>
            <p:custDataLst>
              <p:tags r:id="rId1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如果您的计算机支持传真，也可以将签名传真到计算机。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" name="ol14Signatures2_VF102071206下面，我将演示如何创建此签名，记住，这只是一种方法。7440080000"/>
          <p:cNvSpPr txBox="1"/>
          <p:nvPr>
            <p:custDataLst>
              <p:tags r:id="rId1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下面，我将演示如何创建此签名，记住，这只是一种方法。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" name="ol14Signatures2_VF102071206在TabletPC80100106133"/>
          <p:cNvSpPr txBox="1"/>
          <p:nvPr>
            <p:custDataLst>
              <p:tags r:id="rId1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在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Tablet PC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上打开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OneNote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，签下我的姓名和首字母，多签几次， 也就是说为自己多提供一些选择。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" name="ol14Signatures2_VF102071206进入“开始”菜单，打开“截图工具”。106233110833"/>
          <p:cNvSpPr txBox="1"/>
          <p:nvPr>
            <p:custDataLst>
              <p:tags r:id="rId1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进入“开始”菜单，打开“截图工具”。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" name="ol14Signatures2_VF102071206选择要使用的签名，然后截取该签名图像。110933117333"/>
          <p:cNvSpPr txBox="1"/>
          <p:nvPr>
            <p:custDataLst>
              <p:tags r:id="rId19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选择要使用的签名，然后截取该签名图像。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" name="ol14Signatures2_VF102071206进入“文件”菜单并单击“另存为”。117433120867"/>
          <p:cNvSpPr txBox="1"/>
          <p:nvPr>
            <p:custDataLst>
              <p:tags r:id="rId2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进入“文件”菜单并单击“另存为”。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" name="ol14Signatures2_VF102071206为该图像命名，120967124867"/>
          <p:cNvSpPr txBox="1"/>
          <p:nvPr>
            <p:custDataLst>
              <p:tags r:id="rId2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为该图像命名，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" name="ol14Signatures2_VF102071206现在我可以从那里将该图像插入到签名中。124967130633"/>
          <p:cNvSpPr txBox="1"/>
          <p:nvPr>
            <p:custDataLst>
              <p:tags r:id="rId2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现在我可以从那里将该图像插入到签名中。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8" name="ol14Signatures2_VF102071206现在请记住，这只是完成操作的一种方式，您也可以试用其他方法。130733136833"/>
          <p:cNvSpPr txBox="1"/>
          <p:nvPr>
            <p:custDataLst>
              <p:tags r:id="rId2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现在请记住，这只是完成操作的一种方式，您也可以试用其他方法。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9" name="ol14Signatures2_VF102071206使用“签名和信纸”对话框创建签名时，您必须像这样垂直堆放元素，139867146567"/>
          <p:cNvSpPr txBox="1"/>
          <p:nvPr>
            <p:custDataLst>
              <p:tags r:id="rId2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使用“签名和信纸”对话框创建签名时，您必须像这样垂直堆放元素，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" name="ol14Signatures2_VF102071206您的姓名显示在顶部，其他几行信息显示在姓名下方。146667152067"/>
          <p:cNvSpPr txBox="1"/>
          <p:nvPr>
            <p:custDataLst>
              <p:tags r:id="rId2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您的姓名显示在顶部，其他几行信息显示在姓名下方。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ol14Signatures2_VF102071206如果您希望使用更加复杂的布局，我可以提供一个技巧。152167156767"/>
          <p:cNvSpPr txBox="1"/>
          <p:nvPr>
            <p:custDataLst>
              <p:tags r:id="rId2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如果您希望使用更加复杂的布局，我可以提供一个技巧。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2" name="ol14Signatures2_VF102071206在电子邮件正文中设计您的签名，如本示例所示，156867162067"/>
          <p:cNvSpPr txBox="1"/>
          <p:nvPr>
            <p:custDataLst>
              <p:tags r:id="rId2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在电子邮件正文中设计您的签名，如本示例所示，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" name="ol14Signatures2_VF102071206复制签名，然后将设计粘贴到新签名中。162167169800"/>
          <p:cNvSpPr txBox="1"/>
          <p:nvPr>
            <p:custDataLst>
              <p:tags r:id="rId2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复制签名，然后将设计粘贴到新签名中。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4" name="ol14Signatures2_VF102071206您可在邮件中执行此操作，因为Outlook编辑器是基于169900175800"/>
          <p:cNvSpPr txBox="1"/>
          <p:nvPr>
            <p:custDataLst>
              <p:tags r:id="rId2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ja-JP" altLang="en-US" smtClean="0">
                <a:solidFill>
                  <a:srgbClr val="FFFFFF"/>
                </a:solidFill>
                <a:latin typeface="Calibri"/>
              </a:rPr>
              <a:t>您可在邮件中执行此操作，因为 </a:t>
            </a:r>
            <a:r>
              <a:rPr lang="en-US" smtClean="0">
                <a:solidFill>
                  <a:srgbClr val="FFFFFF"/>
                </a:solidFill>
                <a:latin typeface="Calibri"/>
              </a:rPr>
              <a:t>Outlook </a:t>
            </a:r>
            <a:r>
              <a:rPr lang="ja-JP" altLang="en-US" smtClean="0">
                <a:solidFill>
                  <a:srgbClr val="FFFFFF"/>
                </a:solidFill>
                <a:latin typeface="Calibri"/>
              </a:rPr>
              <a:t>编辑器是基于 </a:t>
            </a:r>
            <a:r>
              <a:rPr lang="en-US" smtClean="0">
                <a:solidFill>
                  <a:srgbClr val="FFFFFF"/>
                </a:solidFill>
                <a:latin typeface="Calibri"/>
              </a:rPr>
              <a:t>Word </a:t>
            </a:r>
            <a:r>
              <a:rPr lang="ja-JP" altLang="en-US" smtClean="0">
                <a:solidFill>
                  <a:srgbClr val="FFFFFF"/>
                </a:solidFill>
                <a:latin typeface="Calibri"/>
              </a:rPr>
              <a:t>的，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5" name="ol14Signatures2_VF102071206Word中的某些功能在Outlook175900180200"/>
          <p:cNvSpPr txBox="1"/>
          <p:nvPr>
            <p:custDataLst>
              <p:tags r:id="rId3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en-US" smtClean="0">
                <a:solidFill>
                  <a:srgbClr val="FFFFFF"/>
                </a:solidFill>
                <a:latin typeface="Calibri"/>
              </a:rPr>
              <a:t>Word </a:t>
            </a:r>
            <a:r>
              <a:rPr lang="ja-JP" altLang="en-US" smtClean="0">
                <a:solidFill>
                  <a:srgbClr val="FFFFFF"/>
                </a:solidFill>
                <a:latin typeface="Calibri"/>
              </a:rPr>
              <a:t>中的某些功能在 </a:t>
            </a:r>
            <a:r>
              <a:rPr lang="en-US" smtClean="0">
                <a:solidFill>
                  <a:srgbClr val="FFFFFF"/>
                </a:solidFill>
                <a:latin typeface="Calibri"/>
              </a:rPr>
              <a:t>Outlook </a:t>
            </a:r>
            <a:r>
              <a:rPr lang="ja-JP" altLang="en-US" smtClean="0">
                <a:solidFill>
                  <a:srgbClr val="FFFFFF"/>
                </a:solidFill>
                <a:latin typeface="Calibri"/>
              </a:rPr>
              <a:t>中也是可用的。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6" name="ol14Signatures2_VF102071206现在，让我们构建您刚才看到的示例。180300185367"/>
          <p:cNvSpPr txBox="1"/>
          <p:nvPr>
            <p:custDataLst>
              <p:tags r:id="rId3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现在，让我们构建您刚才看到的示例。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7" name="ol14Signatures2_VF102071206打开新邮件，然后进入“插入”选项卡，插入两列的表格。185467195267"/>
          <p:cNvSpPr txBox="1"/>
          <p:nvPr>
            <p:custDataLst>
              <p:tags r:id="rId32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打开新邮件，然后进入“插入”选项卡，插入两列的表格。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" name="ol14Signatures2_VF102071206回到“插入”选项卡，我将在左侧单元格中插入图片。195367203367"/>
          <p:cNvSpPr txBox="1"/>
          <p:nvPr>
            <p:custDataLst>
              <p:tags r:id="rId3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回到“插入”选项卡，我将在左侧单元格中插入图片。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9" name="ol14Signatures2_VF102071206通过拖动来调整图片大小，再通过拖动调整列的大小，然后在另一个单元格中输入联系人信息，203467215500"/>
          <p:cNvSpPr txBox="1"/>
          <p:nvPr>
            <p:custDataLst>
              <p:tags r:id="rId3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通过拖动来调整图片大小，再通过拖动调整列的大小， 然后在另一个单元格中输入联系人信息，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0" name="ol14Signatures2_VF102071206设置文本格式，然后隐藏表格边框，方法是右键单击这里的“布局选择器”，215600223333"/>
          <p:cNvSpPr txBox="1"/>
          <p:nvPr>
            <p:custDataLst>
              <p:tags r:id="rId3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设置文本格式，然后隐藏表格边框， 方法是右键单击这里的“布局选择器”，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1" name="ol14Signatures2_VF102071206单击“边框和底纹”，然后在“边框”选项卡上单击“无”。223433234067"/>
          <p:cNvSpPr txBox="1"/>
          <p:nvPr>
            <p:custDataLst>
              <p:tags r:id="rId3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单击“边框和底纹”，然后在“边框”选项卡上单击“无”。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" name="ol14Signatures2_VF102071206我喜欢这个签名，因此我将选择该签名，单击右键，然后单击“复制”，在顶部的功能区中单击“签名”命令，234167246433"/>
          <p:cNvSpPr txBox="1"/>
          <p:nvPr>
            <p:custDataLst>
              <p:tags r:id="rId3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我喜欢这个签名，因此我将选择该签名，单击右键，然后单击“复制”， 在顶部的功能区中单击“签名”命令，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3" name="ol14Signatures2_VF102071206创建新签名，粘贴复制的布局，打开“新邮件”列表，将此签名设置为默认签名，然后单击“确定”。246533264067"/>
          <p:cNvSpPr txBox="1"/>
          <p:nvPr>
            <p:custDataLst>
              <p:tags r:id="rId3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创建新签名，粘贴复制的布局，打开“新邮件”列表， 将此签名设置为默认签名，然后单击“确定”。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4" name="ol14Signatures2_VF102071206打开新邮件，该签名显示在其中。264167268067"/>
          <p:cNvSpPr txBox="1"/>
          <p:nvPr>
            <p:custDataLst>
              <p:tags r:id="rId39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打开新邮件，该签名显示在其中。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5" name="ol14Signatures2_VF102071206最后，请注意，您并不需要使用邮件来创建这种类型的签名。268167273767"/>
          <p:cNvSpPr txBox="1"/>
          <p:nvPr>
            <p:custDataLst>
              <p:tags r:id="rId4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最后，请注意，您并不需要使用邮件来创建这种类型的签名。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6" name="ol14Signatures2_VF102071206您可以使用Word或其他任何兼容273867279267"/>
          <p:cNvSpPr txBox="1"/>
          <p:nvPr>
            <p:custDataLst>
              <p:tags r:id="rId4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ja-JP" altLang="en-US" smtClean="0">
                <a:solidFill>
                  <a:srgbClr val="FFFFFF"/>
                </a:solidFill>
                <a:latin typeface="Calibri"/>
              </a:rPr>
              <a:t>您可以使用 </a:t>
            </a:r>
            <a:r>
              <a:rPr lang="en-US" smtClean="0">
                <a:solidFill>
                  <a:srgbClr val="FFFFFF"/>
                </a:solidFill>
                <a:latin typeface="Calibri"/>
              </a:rPr>
              <a:t>Word </a:t>
            </a:r>
            <a:r>
              <a:rPr lang="ja-JP" altLang="en-US" smtClean="0">
                <a:solidFill>
                  <a:srgbClr val="FFFFFF"/>
                </a:solidFill>
                <a:latin typeface="Calibri"/>
              </a:rPr>
              <a:t>或其他任何兼容 </a:t>
            </a:r>
            <a:r>
              <a:rPr lang="en-US" smtClean="0">
                <a:solidFill>
                  <a:srgbClr val="FFFFFF"/>
                </a:solidFill>
                <a:latin typeface="Calibri"/>
              </a:rPr>
              <a:t>HTML </a:t>
            </a:r>
            <a:r>
              <a:rPr lang="ja-JP" altLang="en-US" smtClean="0">
                <a:solidFill>
                  <a:srgbClr val="FFFFFF"/>
                </a:solidFill>
                <a:latin typeface="Calibri"/>
              </a:rPr>
              <a:t>的编辑程序。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7" name="ol14Signatures2_VF102071206这些是使用电子邮件签名的一些其他方式，您可以尝试您在练习中学习的内容。279367286000"/>
          <p:cNvSpPr txBox="1"/>
          <p:nvPr>
            <p:custDataLst>
              <p:tags r:id="rId42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这些是使用电子邮件签名的一些其他方式， 您可以尝试您在练习中学习的内容。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793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4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8"/>
                    </p:tgtEl>
                  </p:cMediaNode>
                </p:video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本课程的第一个视频演示了创建电子邮件签名的基本步骤，5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本课程的第一个视频演示了创建电子邮件签名的基本步骤，503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本课程的第一个视频演示了创建电子邮件签名的基本步骤，10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本课程的第一个视频演示了创建电子邮件签名的基本步骤，1056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在本视频中，我将演示如何将手写签名转换为图形，10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在本视频中，我将演示如何将手写签名转换为图形，10667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在本视频中，我将演示如何将手写签名转换为图形，17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在本视频中，我将演示如何将手写签名转换为图形，17133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以及如何在签名中使用两列的布局，17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以及如何在签名中使用两列的布局，17233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以及如何在签名中使用两列的布局，20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以及如何在签名中使用两列的布局，2076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首先，我要介绍手写签名。20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首先，我要介绍手写签名。2086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首先，我要介绍手写签名。22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首先，我要介绍手写签名。22867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手写签名的图形可以让您的邮件显得更加精美或更加友好，27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手写签名的图形可以让您的邮件显得更加精美或更加友好，27367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手写签名的图形可以让您的邮件显得更加精美或更加友好，32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手写签名的图形可以让您的邮件显得更加精美或更加友好，32300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但要记住，以纯文本邮件格式阅读邮件的所有收件人不会看到任何图形，32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但要记住，以纯文本邮件格式阅读邮件的所有收件人不会看到任何图形，32400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但要记住，以纯文本邮件格式阅读邮件的所有收件人不会看到任何图形，39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但要记住，以纯文本邮件格式阅读邮件的所有收件人不会看到任何图形，39200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因此，请确保您的签名除了图形之外还包含键入的姓名。39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因此，请确保您的签名除了图形之外还包含键入的姓名。3930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因此，请确保您的签名除了图形之外还包含键入的姓名。45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因此，请确保您的签名除了图形之外还包含键入的姓名。45200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现在，您可以使用一些技巧将手写签名转换为图形。45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现在，您可以使用一些技巧将手写签名转换为图形。45300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现在，您可以使用一些技巧将手写签名转换为图形。50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现在，您可以使用一些技巧将手写签名转换为图形。50133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例如，您可以使用TabletPC50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例如，您可以使用TabletPC50233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例如，您可以使用TabletPC55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例如，您可以使用TabletPC55700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或者使用数字手写板以及其他任何支持墨迹的程序。55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或者使用数字手写板以及其他任何支持墨迹的程序。55800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或者使用数字手写板以及其他任何支持墨迹的程序。61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或者使用数字手写板以及其他任何支持墨迹的程序。61200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如果您没有支持手写笔的设备，也可以使用普通的钢笔和纸张，然后扫描签名。61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如果您没有支持手写笔的设备，也可以使用普通的钢笔和纸张，然后扫描签名。61300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如果您没有支持手写笔的设备，也可以使用普通的钢笔和纸张，然后扫描签名。68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如果您没有支持手写笔的设备，也可以使用普通的钢笔和纸张，然后扫描签名。68800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如果您的计算机支持传真，也可以将签名传真到计算机。68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如果您的计算机支持传真，也可以将签名传真到计算机。6890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如果您的计算机支持传真，也可以将签名传真到计算机。74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如果您的计算机支持传真，也可以将签名传真到计算机。74300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下面，我将演示如何创建此签名，记住，这只是一种方法。74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下面，我将演示如何创建此签名，记住，这只是一种方法。74400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下面，我将演示如何创建此签名，记住，这只是一种方法。80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下面，我将演示如何创建此签名，记住，这只是一种方法。80000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在TabletPC80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在TabletPC80100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在TabletPC106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在TabletPC106133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进入“开始”菜单，打开“截图工具”。106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进入“开始”菜单，打开“截图工具”。106233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进入“开始”菜单，打开“截图工具”。110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进入“开始”菜单，打开“截图工具”。110833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选择要使用的签名，然后截取该签名图像。110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选择要使用的签名，然后截取该签名图像。110933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选择要使用的签名，然后截取该签名图像。117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选择要使用的签名，然后截取该签名图像。117333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进入“文件”菜单并单击“另存为”。117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进入“文件”菜单并单击“另存为”。117433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进入“文件”菜单并单击“另存为”。120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进入“文件”菜单并单击“另存为”。120867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为该图像命名，120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为该图像命名，120967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为该图像命名，124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为该图像命名，124867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现在我可以从那里将该图像插入到签名中。124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现在我可以从那里将该图像插入到签名中。124967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现在我可以从那里将该图像插入到签名中。130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现在我可以从那里将该图像插入到签名中。130633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现在请记住，这只是完成操作的一种方式，您也可以试用其他方法。130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现在请记住，这只是完成操作的一种方式，您也可以试用其他方法。130733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现在请记住，这只是完成操作的一种方式，您也可以试用其他方法。136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现在请记住，这只是完成操作的一种方式，您也可以试用其他方法。136833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使用“签名和信纸”对话框创建签名时，您必须像这样垂直堆放元素，139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使用“签名和信纸”对话框创建签名时，您必须像这样垂直堆放元素，139867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使用“签名和信纸”对话框创建签名时，您必须像这样垂直堆放元素，146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使用“签名和信纸”对话框创建签名时，您必须像这样垂直堆放元素，146567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您的姓名显示在顶部，其他几行信息显示在姓名下方。146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您的姓名显示在顶部，其他几行信息显示在姓名下方。146667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您的姓名显示在顶部，其他几行信息显示在姓名下方。152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您的姓名显示在顶部，其他几行信息显示在姓名下方。152067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如果您希望使用更加复杂的布局，我可以提供一个技巧。152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如果您希望使用更加复杂的布局，我可以提供一个技巧。152167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如果您希望使用更加复杂的布局，我可以提供一个技巧。156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如果您希望使用更加复杂的布局，我可以提供一个技巧。156767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在电子邮件正文中设计您的签名，如本示例所示，156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在电子邮件正文中设计您的签名，如本示例所示，156867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在电子邮件正文中设计您的签名，如本示例所示，162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在电子邮件正文中设计您的签名，如本示例所示，162067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复制签名，然后将设计粘贴到新签名中。162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复制签名，然后将设计粘贴到新签名中。162167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复制签名，然后将设计粘贴到新签名中。169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复制签名，然后将设计粘贴到新签名中。169800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您可在邮件中执行此操作，因为Outlook编辑器是基于169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您可在邮件中执行此操作，因为Outlook编辑器是基于169900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您可在邮件中执行此操作，因为Outlook编辑器是基于175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您可在邮件中执行此操作，因为Outlook编辑器是基于175800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Word中的某些功能在Outlook175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Word中的某些功能在Outlook175900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Word中的某些功能在Outlook180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Word中的某些功能在Outlook180200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现在，让我们构建您刚才看到的示例。180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现在，让我们构建您刚才看到的示例。180300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现在，让我们构建您刚才看到的示例。185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现在，让我们构建您刚才看到的示例。185367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打开新邮件，然后进入“插入”选项卡，插入两列的表格。185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打开新邮件，然后进入“插入”选项卡，插入两列的表格。185467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打开新邮件，然后进入“插入”选项卡，插入两列的表格。195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打开新邮件，然后进入“插入”选项卡，插入两列的表格。195267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回到“插入”选项卡，我将在左侧单元格中插入图片。195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回到“插入”选项卡，我将在左侧单元格中插入图片。195367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回到“插入”选项卡，我将在左侧单元格中插入图片。203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回到“插入”选项卡，我将在左侧单元格中插入图片。203367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通过拖动来调整图片大小，再通过拖动调整列的大小，然后在另一个单元格中输入联系人信息，203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通过拖动来调整图片大小，再通过拖动调整列的大小，然后在另一个单元格中输入联系人信息，203467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通过拖动来调整图片大小，再通过拖动调整列的大小，然后在另一个单元格中输入联系人信息，215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通过拖动来调整图片大小，再通过拖动调整列的大小，然后在另一个单元格中输入联系人信息，215500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设置文本格式，然后隐藏表格边框，方法是右键单击这里的“布局选择器”，215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设置文本格式，然后隐藏表格边框，方法是右键单击这里的“布局选择器”，215600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设置文本格式，然后隐藏表格边框，方法是右键单击这里的“布局选择器”，223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设置文本格式，然后隐藏表格边框，方法是右键单击这里的“布局选择器”，223333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单击“边框和底纹”，然后在“边框”选项卡上单击“无”。223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单击“边框和底纹”，然后在“边框”选项卡上单击“无”。223433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单击“边框和底纹”，然后在“边框”选项卡上单击“无”。234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单击“边框和底纹”，然后在“边框”选项卡上单击“无”。234067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我喜欢这个签名，因此我将选择该签名，单击右键，然后单击“复制”，在顶部的功能区中单击“签名”命令，234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我喜欢这个签名，因此我将选择该签名，单击右键，然后单击“复制”，在顶部的功能区中单击“签名”命令，234167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我喜欢这个签名，因此我将选择该签名，单击右键，然后单击“复制”，在顶部的功能区中单击“签名”命令，246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我喜欢这个签名，因此我将选择该签名，单击右键，然后单击“复制”，在顶部的功能区中单击“签名”命令，246433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创建新签名，粘贴复制的布局，打开“新邮件”列表，将此签名设置为默认签名，然后单击“确定”。246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创建新签名，粘贴复制的布局，打开“新邮件”列表，将此签名设置为默认签名，然后单击“确定”。246533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创建新签名，粘贴复制的布局，打开“新邮件”列表，将此签名设置为默认签名，然后单击“确定”。264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4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创建新签名，粘贴复制的布局，打开“新邮件”列表，将此签名设置为默认签名，然后单击“确定”。264067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打开新邮件，该签名显示在其中。264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打开新邮件，该签名显示在其中。264167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打开新邮件，该签名显示在其中。268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打开新邮件，该签名显示在其中。268067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最后，请注意，您并不需要使用邮件来创建这种类型的签名。268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最后，请注意，您并不需要使用邮件来创建这种类型的签名。268167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最后，请注意，您并不需要使用邮件来创建这种类型的签名。273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最后，请注意，您并不需要使用邮件来创建这种类型的签名。273767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您可以使用Word或其他任何兼容273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您可以使用Word或其他任何兼容273867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您可以使用Word或其他任何兼容279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0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您可以使用Word或其他任何兼容279267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这些是使用电子邮件签名的一些其他方式，您可以尝试您在练习中学习的内容。279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这些是使用电子邮件签名的一些其他方式，您可以尝试您在练习中学习的内容。279367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8" bmkName="ol14Signatures2_VF102071206这些是使用电子邮件签名的一些其他方式，您可以尝试您在练习中学习的内容。286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ol14Signatures2_VF102071206这些是使用电子邮件签名的一些其他方式，您可以尝试您在练习中学习的内容。286000"/>
                      </p:tgtEl>
                    </p:cond>
                  </p:nextCondLst>
                </p:seq>
              </p:childTnLst>
            </p:cTn>
          </p:par>
        </p:tnLst>
        <p:bldLst>
          <p:bldP spid="7" grpId="0" build="p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  <p:bldP spid="39" grpId="0" animBg="1"/>
          <p:bldP spid="39" grpId="1" animBg="1"/>
          <p:bldP spid="40" grpId="0" animBg="1"/>
          <p:bldP spid="40" grpId="1" animBg="1"/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6" grpId="1" animBg="1"/>
          <p:bldP spid="47" grpId="0" animBg="1"/>
          <p:bldP spid="47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4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8"/>
                    </p:tgtEl>
                  </p:cMediaNode>
                </p:video>
              </p:childTnLst>
            </p:cTn>
          </p:par>
        </p:tnLst>
        <p:bldLst>
          <p:bldP spid="7" grpId="0" build="p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练习建议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4109403"/>
          </a:xfrm>
        </p:spPr>
        <p:txBody>
          <a:bodyPr/>
          <a:lstStyle/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创建基本签名。</a:t>
            </a:r>
          </a:p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设置签名中文本的格式。</a:t>
            </a:r>
          </a:p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在签名中添加链接和图像。</a:t>
            </a:r>
          </a:p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</a:t>
            </a:r>
            <a:r>
              <a:rPr lang="en-US" altLang="zh-CN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Outlook Web Access </a:t>
            </a: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中创建签名。</a:t>
            </a:r>
          </a:p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创建使用两列布局的签名。 </a:t>
            </a:r>
          </a:p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删除签名。</a:t>
            </a:r>
          </a:p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将手写签名转换为图形。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中使用电子邮件签名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5638800"/>
            <a:ext cx="8153400" cy="6858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  <a:hlinkClick r:id="rId3"/>
              </a:rPr>
              <a:t>在线练习</a:t>
            </a:r>
            <a:r>
              <a:rPr lang="en-US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（需要 Outlook 2010）</a:t>
            </a:r>
          </a:p>
        </p:txBody>
      </p:sp>
    </p:spTree>
    <p:extLst>
      <p:ext uri="{BB962C8B-B14F-4D97-AF65-F5344CB8AC3E}">
        <p14:creationId xmlns:p14="http://schemas.microsoft.com/office/powerpoint/2010/main" val="405407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dvAuto="0"/>
      <p:bldP spid="10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PRESENTATIONFILE" val="C:\Users\pakornc\AppData\Local\Temp\tmp9611.tmp"/>
  <p:tag name="TEMPMEDIAFILENAME" val="C:\Users\pakornc\AppData\Local\Temp\tmp9825_ol2010Signatures1Final_VF102071185.wmv"/>
  <p:tag name="MEDIACAPTIONSHIDDEN" val="False"/>
  <p:tag name="CUSTOMXMLPARTID" val="{C934176A-21D9-4CED-9F2C-F8EE8E08F1CD}"/>
  <p:tag name="CAPTIONID" val="51a75762-4b06-4d7b-92c5-31fbbd4a255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b7ed4c59-4dff-4380-91ba-e05f9e61e3fa"/>
  <p:tag name="CAPTIONITEMSYSNAME" val="ol2010Signatures1Final_VF102071185如果您希望与其他人共享联系人信息，4386746933"/>
  <p:tag name="BOOKMARKENTRYNAME" val="ol2010Signatures1Final_VF102071185如果您希望与其他人共享联系人信息，43867"/>
  <p:tag name="BOOKMARKEXITNAME" val="ol2010Signatures1Final_VF102071185如果您希望与其他人共享联系人信息，46933"/>
  <p:tag name="CAPTIONDISPLAYAREA" val="Fals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93450-8bf5-4f06-b1eb-d1675aa3c9c0"/>
  <p:tag name="CAPTIONINTERNALID" val="b44a69f8-a765-4491-8dfe-a8ce04b4c759"/>
  <p:tag name="CAPTIONITEMSYSNAME" val="ol14Signatures2_VF102071206复制签名，然后将设计粘贴到新签名中。162167169800"/>
  <p:tag name="BOOKMARKENTRYNAME" val="ol14Signatures2_VF102071206复制签名，然后将设计粘贴到新签名中。162167"/>
  <p:tag name="BOOKMARKEXITNAME" val="ol14Signatures2_VF102071206复制签名，然后将设计粘贴到新签名中。169800"/>
  <p:tag name="CAPTIONDISPLAYAREA" val="Fals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93450-8bf5-4f06-b1eb-d1675aa3c9c0"/>
  <p:tag name="CAPTIONINTERNALID" val="b0cd10d3-7a92-44bb-b5c2-c237149e01c4"/>
  <p:tag name="CAPTIONITEMSYSNAME" val="ol14Signatures2_VF102071206您可在邮件中执行此操作，因为Outlook编辑器是基于169900175800"/>
  <p:tag name="BOOKMARKENTRYNAME" val="ol14Signatures2_VF102071206您可在邮件中执行此操作，因为Outlook编辑器是基于169900"/>
  <p:tag name="BOOKMARKEXITNAME" val="ol14Signatures2_VF102071206您可在邮件中执行此操作，因为Outlook编辑器是基于175800"/>
  <p:tag name="CAPTIONDISPLAYAREA" val="Fals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93450-8bf5-4f06-b1eb-d1675aa3c9c0"/>
  <p:tag name="CAPTIONINTERNALID" val="e3b6729d-59de-4f33-a39a-1a395c24ec8d"/>
  <p:tag name="CAPTIONITEMSYSNAME" val="ol14Signatures2_VF102071206Word中的某些功能在Outlook175900180200"/>
  <p:tag name="BOOKMARKENTRYNAME" val="ol14Signatures2_VF102071206Word中的某些功能在Outlook175900"/>
  <p:tag name="BOOKMARKEXITNAME" val="ol14Signatures2_VF102071206Word中的某些功能在Outlook180200"/>
  <p:tag name="CAPTIONDISPLAYAREA" val="Fals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93450-8bf5-4f06-b1eb-d1675aa3c9c0"/>
  <p:tag name="CAPTIONINTERNALID" val="2dea0b9f-da12-4dc9-92f8-43e11b0ba90a"/>
  <p:tag name="CAPTIONITEMSYSNAME" val="ol14Signatures2_VF102071206现在，让我们构建您刚才看到的示例。180300185367"/>
  <p:tag name="BOOKMARKENTRYNAME" val="ol14Signatures2_VF102071206现在，让我们构建您刚才看到的示例。180300"/>
  <p:tag name="BOOKMARKEXITNAME" val="ol14Signatures2_VF102071206现在，让我们构建您刚才看到的示例。185367"/>
  <p:tag name="CAPTIONDISPLAYAREA" val="Fals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93450-8bf5-4f06-b1eb-d1675aa3c9c0"/>
  <p:tag name="CAPTIONINTERNALID" val="ca63b7e1-2af1-49b4-a95c-f8af466dc71b"/>
  <p:tag name="CAPTIONITEMSYSNAME" val="ol14Signatures2_VF102071206打开新邮件，然后进入“插入”选项卡，插入两列的表格。185467195267"/>
  <p:tag name="BOOKMARKENTRYNAME" val="ol14Signatures2_VF102071206打开新邮件，然后进入“插入”选项卡，插入两列的表格。185467"/>
  <p:tag name="BOOKMARKEXITNAME" val="ol14Signatures2_VF102071206打开新邮件，然后进入“插入”选项卡，插入两列的表格。195267"/>
  <p:tag name="CAPTIONDISPLAYAREA" val="Fals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93450-8bf5-4f06-b1eb-d1675aa3c9c0"/>
  <p:tag name="CAPTIONINTERNALID" val="9be5b322-f5a6-47db-a050-b53b099633ea"/>
  <p:tag name="CAPTIONITEMSYSNAME" val="ol14Signatures2_VF102071206回到“插入”选项卡，我将在左侧单元格中插入图片。195367203367"/>
  <p:tag name="BOOKMARKENTRYNAME" val="ol14Signatures2_VF102071206回到“插入”选项卡，我将在左侧单元格中插入图片。195367"/>
  <p:tag name="BOOKMARKEXITNAME" val="ol14Signatures2_VF102071206回到“插入”选项卡，我将在左侧单元格中插入图片。203367"/>
  <p:tag name="CAPTIONDISPLAYAREA" val="Fals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93450-8bf5-4f06-b1eb-d1675aa3c9c0"/>
  <p:tag name="CAPTIONINTERNALID" val="f976bec1-59f8-4af6-b41a-76cebc643e9a"/>
  <p:tag name="CAPTIONITEMSYSNAME" val="ol14Signatures2_VF102071206通过拖动来调整图片大小，再通过拖动调整列的大小，然后在另一个单元格中输入联系人信息，203467215500"/>
  <p:tag name="BOOKMARKENTRYNAME" val="ol14Signatures2_VF102071206通过拖动来调整图片大小，再通过拖动调整列的大小，然后在另一个单元格中输入联系人信息，203467"/>
  <p:tag name="BOOKMARKEXITNAME" val="ol14Signatures2_VF102071206通过拖动来调整图片大小，再通过拖动调整列的大小，然后在另一个单元格中输入联系人信息，215500"/>
  <p:tag name="CAPTIONDISPLAYAREA" val="Fals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93450-8bf5-4f06-b1eb-d1675aa3c9c0"/>
  <p:tag name="CAPTIONINTERNALID" val="1d547c3e-2a98-426d-9527-47f5f791f7ca"/>
  <p:tag name="CAPTIONITEMSYSNAME" val="ol14Signatures2_VF102071206设置文本格式，然后隐藏表格边框，方法是右键单击这里的“布局选择器”，215600223333"/>
  <p:tag name="BOOKMARKENTRYNAME" val="ol14Signatures2_VF102071206设置文本格式，然后隐藏表格边框，方法是右键单击这里的“布局选择器”，215600"/>
  <p:tag name="BOOKMARKEXITNAME" val="ol14Signatures2_VF102071206设置文本格式，然后隐藏表格边框，方法是右键单击这里的“布局选择器”，223333"/>
  <p:tag name="CAPTIONDISPLAYAREA" val="Fals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93450-8bf5-4f06-b1eb-d1675aa3c9c0"/>
  <p:tag name="CAPTIONINTERNALID" val="bd1512fb-5a6d-4d76-a141-1bfed5ed49a5"/>
  <p:tag name="CAPTIONITEMSYSNAME" val="ol14Signatures2_VF102071206单击“边框和底纹”，然后在“边框”选项卡上单击“无”。223433234067"/>
  <p:tag name="BOOKMARKENTRYNAME" val="ol14Signatures2_VF102071206单击“边框和底纹”，然后在“边框”选项卡上单击“无”。223433"/>
  <p:tag name="BOOKMARKEXITNAME" val="ol14Signatures2_VF102071206单击“边框和底纹”，然后在“边框”选项卡上单击“无”。234067"/>
  <p:tag name="CAPTIONDISPLAYAREA" val="Fals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93450-8bf5-4f06-b1eb-d1675aa3c9c0"/>
  <p:tag name="CAPTIONINTERNALID" val="114aedc8-4bfd-46b2-932c-2b678f50e055"/>
  <p:tag name="CAPTIONITEMSYSNAME" val="ol14Signatures2_VF102071206我喜欢这个签名，因此我将选择该签名，单击右键，然后单击“复制”，在顶部的功能区中单击“签名”命令，234167246433"/>
  <p:tag name="BOOKMARKENTRYNAME" val="ol14Signatures2_VF102071206我喜欢这个签名，因此我将选择该签名，单击右键，然后单击“复制”，在顶部的功能区中单击“签名”命令，234167"/>
  <p:tag name="BOOKMARKEXITNAME" val="ol14Signatures2_VF102071206我喜欢这个签名，因此我将选择该签名，单击右键，然后单击“复制”，在顶部的功能区中单击“签名”命令，246433"/>
  <p:tag name="CAPTIONDISPLAYAREA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08350d4a-0682-423e-bf0a-bf38e0351e2c"/>
  <p:tag name="CAPTIONITEMSYSNAME" val="ol2010Signatures1Final_VF102071185可以使用名片，这样可以让他们更加轻松地将您的信息保存到他们的联系人列表中。4703354500"/>
  <p:tag name="BOOKMARKENTRYNAME" val="ol2010Signatures1Final_VF102071185可以使用名片，这样可以让他们更加轻松地将您的信息保存到他们的联系人列表中。47033"/>
  <p:tag name="BOOKMARKEXITNAME" val="ol2010Signatures1Final_VF102071185可以使用名片，这样可以让他们更加轻松地将您的信息保存到他们的联系人列表中。54500"/>
  <p:tag name="CAPTIONDISPLAYAREA" val="Fals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93450-8bf5-4f06-b1eb-d1675aa3c9c0"/>
  <p:tag name="CAPTIONINTERNALID" val="3349178f-bbe7-453a-ad6e-efb798164c0a"/>
  <p:tag name="CAPTIONITEMSYSNAME" val="ol14Signatures2_VF102071206创建新签名，粘贴复制的布局，打开“新邮件”列表，将此签名设置为默认签名，然后单击“确定”。246533264067"/>
  <p:tag name="BOOKMARKENTRYNAME" val="ol14Signatures2_VF102071206创建新签名，粘贴复制的布局，打开“新邮件”列表，将此签名设置为默认签名，然后单击“确定”。246533"/>
  <p:tag name="BOOKMARKEXITNAME" val="ol14Signatures2_VF102071206创建新签名，粘贴复制的布局，打开“新邮件”列表，将此签名设置为默认签名，然后单击“确定”。264067"/>
  <p:tag name="CAPTIONDISPLAYAREA" val="Fals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93450-8bf5-4f06-b1eb-d1675aa3c9c0"/>
  <p:tag name="CAPTIONINTERNALID" val="10c39a34-7e52-4e0a-9f21-36d24ff63ea9"/>
  <p:tag name="CAPTIONITEMSYSNAME" val="ol14Signatures2_VF102071206打开新邮件，该签名显示在其中。264167268067"/>
  <p:tag name="BOOKMARKENTRYNAME" val="ol14Signatures2_VF102071206打开新邮件，该签名显示在其中。264167"/>
  <p:tag name="BOOKMARKEXITNAME" val="ol14Signatures2_VF102071206打开新邮件，该签名显示在其中。268067"/>
  <p:tag name="CAPTIONDISPLAYAREA" val="Fals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93450-8bf5-4f06-b1eb-d1675aa3c9c0"/>
  <p:tag name="CAPTIONINTERNALID" val="188044d3-676f-444b-8d83-22d2378340a6"/>
  <p:tag name="CAPTIONITEMSYSNAME" val="ol14Signatures2_VF102071206最后，请注意，您并不需要使用邮件来创建这种类型的签名。268167273767"/>
  <p:tag name="BOOKMARKENTRYNAME" val="ol14Signatures2_VF102071206最后，请注意，您并不需要使用邮件来创建这种类型的签名。268167"/>
  <p:tag name="BOOKMARKEXITNAME" val="ol14Signatures2_VF102071206最后，请注意，您并不需要使用邮件来创建这种类型的签名。273767"/>
  <p:tag name="CAPTIONDISPLAYAREA" val="Fals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93450-8bf5-4f06-b1eb-d1675aa3c9c0"/>
  <p:tag name="CAPTIONINTERNALID" val="02a59bb5-add2-45e2-b43d-f366ef938331"/>
  <p:tag name="CAPTIONITEMSYSNAME" val="ol14Signatures2_VF102071206您可以使用Word或其他任何兼容273867279267"/>
  <p:tag name="BOOKMARKENTRYNAME" val="ol14Signatures2_VF102071206您可以使用Word或其他任何兼容273867"/>
  <p:tag name="BOOKMARKEXITNAME" val="ol14Signatures2_VF102071206您可以使用Word或其他任何兼容279267"/>
  <p:tag name="CAPTIONDISPLAYAREA" val="Fals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93450-8bf5-4f06-b1eb-d1675aa3c9c0"/>
  <p:tag name="CAPTIONINTERNALID" val="62b88ebd-0ff6-43aa-9f50-e21346cdd202"/>
  <p:tag name="CAPTIONITEMSYSNAME" val="ol14Signatures2_VF102071206这些是使用电子邮件签名的一些其他方式，您可以尝试您在练习中学习的内容。279367286000"/>
  <p:tag name="BOOKMARKENTRYNAME" val="ol14Signatures2_VF102071206这些是使用电子邮件签名的一些其他方式，您可以尝试您在练习中学习的内容。279367"/>
  <p:tag name="BOOKMARKEXITNAME" val="ol14Signatures2_VF102071206这些是使用电子邮件签名的一些其他方式，您可以尝试您在练习中学习的内容。286000"/>
  <p:tag name="CAPTIONDISPLAYAREA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6e47501d-d4b9-485f-b49c-bd41d2091689"/>
  <p:tag name="CAPTIONITEMSYSNAME" val="ol2010Signatures1Final_VF102071185您还可以创建多个签名。5460056833"/>
  <p:tag name="BOOKMARKENTRYNAME" val="ol2010Signatures1Final_VF102071185您还可以创建多个签名。54600"/>
  <p:tag name="BOOKMARKEXITNAME" val="ol2010Signatures1Final_VF102071185您还可以创建多个签名。56833"/>
  <p:tag name="CAPTIONDISPLAYAREA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dd22ed88-c415-4200-99f7-c5028bd3ab04"/>
  <p:tag name="CAPTIONITEMSYSNAME" val="ol2010Signatures1Final_VF102071185例如，我在发送给同事的邮件中使用这个签名，5693360900"/>
  <p:tag name="BOOKMARKENTRYNAME" val="ol2010Signatures1Final_VF102071185例如，我在发送给同事的邮件中使用这个签名，56933"/>
  <p:tag name="BOOKMARKEXITNAME" val="ol2010Signatures1Final_VF102071185例如，我在发送给同事的邮件中使用这个签名，60900"/>
  <p:tag name="CAPTIONDISPLAYAREA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6480ee83-b84c-4b8b-bb7e-bee4acc01445"/>
  <p:tag name="CAPTIONITEMSYSNAME" val="ol2010Signatures1Final_VF102071185而在发送给公司外部人员的邮件中使用另一个签名。6100065700"/>
  <p:tag name="BOOKMARKENTRYNAME" val="ol2010Signatures1Final_VF102071185而在发送给公司外部人员的邮件中使用另一个签名。61000"/>
  <p:tag name="BOOKMARKEXITNAME" val="ol2010Signatures1Final_VF102071185而在发送给公司外部人员的邮件中使用另一个签名。65700"/>
  <p:tag name="CAPTIONDISPLAYAREA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34679e0d-327b-4438-a33d-8d62e3d207c2"/>
  <p:tag name="CAPTIONITEMSYSNAME" val="ol2010Signatures1Final_VF102071185在本视频中，我将演示如何创建所有这些类型的签名。6580070567"/>
  <p:tag name="BOOKMARKENTRYNAME" val="ol2010Signatures1Final_VF102071185在本视频中，我将演示如何创建所有这些类型的签名。65800"/>
  <p:tag name="BOOKMARKEXITNAME" val="ol2010Signatures1Final_VF102071185在本视频中，我将演示如何创建所有这些类型的签名。70567"/>
  <p:tag name="CAPTIONDISPLAYAREA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e71b6bb0-bb7a-42c9-8a31-f91673736843"/>
  <p:tag name="CAPTIONITEMSYSNAME" val="ol2010Signatures1Final_VF102071185首先，我要创建一个简单的文本签名。7503379000"/>
  <p:tag name="BOOKMARKENTRYNAME" val="ol2010Signatures1Final_VF102071185首先，我要创建一个简单的文本签名。75033"/>
  <p:tag name="BOOKMARKEXITNAME" val="ol2010Signatures1Final_VF102071185首先，我要创建一个简单的文本签名。79000"/>
  <p:tag name="CAPTIONDISPLAYAREA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0413e36c-ca4d-4c42-9634-b87067c9cffa"/>
  <p:tag name="CAPTIONITEMSYSNAME" val="ol2010Signatures1Final_VF102071185如果愿意，您可以启动Outlook一起操作，7910082833"/>
  <p:tag name="BOOKMARKENTRYNAME" val="ol2010Signatures1Final_VF102071185如果愿意，您可以启动Outlook一起操作，79100"/>
  <p:tag name="BOOKMARKEXITNAME" val="ol2010Signatures1Final_VF102071185如果愿意，您可以启动Outlook一起操作，82833"/>
  <p:tag name="CAPTIONDISPLAYAREA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20430d46-67cb-449a-80ff-cbe0ec4df36f"/>
  <p:tag name="CAPTIONITEMSYSNAME" val="ol2010Signatures1Final_VF102071185在需要尝试操作时，您可以随时暂停本视频。8293387533"/>
  <p:tag name="BOOKMARKENTRYNAME" val="ol2010Signatures1Final_VF102071185在需要尝试操作时，您可以随时暂停本视频。82933"/>
  <p:tag name="BOOKMARKEXITNAME" val="ol2010Signatures1Final_VF102071185在需要尝试操作时，您可以随时暂停本视频。87533"/>
  <p:tag name="CAPTIONDISPLAYAREA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c799ed53-0217-462d-a7f4-181068254f51"/>
  <p:tag name="CAPTIONITEMSYSNAME" val="ol2010Signatures1Final_VF102071185为了创建签名，我首先打开一封新邮件，在“邮件”选项卡上的8763394633"/>
  <p:tag name="BOOKMARKENTRYNAME" val="ol2010Signatures1Final_VF102071185为了创建签名，我首先打开一封新邮件，在“邮件”选项卡上的87633"/>
  <p:tag name="BOOKMARKEXITNAME" val="ol2010Signatures1Final_VF102071185为了创建签名，我首先打开一封新邮件，在“邮件”选项卡上的94633"/>
  <p:tag name="CAPTIONDISPLAYAREA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a4537192-4a02-49a3-87b6-591a97d0f8b0"/>
  <p:tag name="CAPTIONITEMSYSNAME" val="ol2010Signatures1Final_VF102071185在本课程中，假定您是从Outlook2003760014000"/>
  <p:tag name="BOOKMARKENTRYNAME" val="ol2010Signatures1Final_VF102071185在本课程中，假定您是从Outlook20037600"/>
  <p:tag name="BOOKMARKEXITNAME" val="ol2010Signatures1Final_VF102071185在本课程中，假定您是从Outlook200314000"/>
  <p:tag name="CAPTIONDISPLAYAREA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de5abf18-4195-436b-bd08-1c603b701c47"/>
  <p:tag name="CAPTIONITEMSYSNAME" val="ol2010Signatures1Final_VF102071185“添加”组中单击“签名”，然后再单击“签名”。9473398567"/>
  <p:tag name="BOOKMARKENTRYNAME" val="ol2010Signatures1Final_VF102071185“添加”组中单击“签名”，然后再单击“签名”。94733"/>
  <p:tag name="BOOKMARKEXITNAME" val="ol2010Signatures1Final_VF102071185“添加”组中单击“签名”，然后再单击“签名”。98567"/>
  <p:tag name="CAPTIONDISPLAYAREA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9cb57dad-b397-4a71-9ade-e3b40d58ad90"/>
  <p:tag name="CAPTIONITEMSYSNAME" val="ol2010Signatures1Final_VF102071185这样可以启动“签名和信纸”对话框，在该对话框中我单击“新建”，98667105067"/>
  <p:tag name="BOOKMARKENTRYNAME" val="ol2010Signatures1Final_VF102071185这样可以启动“签名和信纸”对话框，在该对话框中我单击“新建”，98667"/>
  <p:tag name="BOOKMARKEXITNAME" val="ol2010Signatures1Final_VF102071185这样可以启动“签名和信纸”对话框，在该对话框中我单击“新建”，105067"/>
  <p:tag name="CAPTIONDISPLAYAREA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bf4e73df-b47f-49a4-bd3b-282431a04f84"/>
  <p:tag name="CAPTIONITEMSYSNAME" val="ol2010Signatures1Final_VF102071185输入签名的名称，在这里输入我的信息，就像这样，105167112500"/>
  <p:tag name="BOOKMARKENTRYNAME" val="ol2010Signatures1Final_VF102071185输入签名的名称，在这里输入我的信息，就像这样，105167"/>
  <p:tag name="BOOKMARKEXITNAME" val="ol2010Signatures1Final_VF102071185输入签名的名称，在这里输入我的信息，就像这样，112500"/>
  <p:tag name="CAPTIONDISPLAYAREA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4c7b1199-1113-4f7b-944f-b6c7a5bcbb9d"/>
  <p:tag name="CAPTIONITEMSYSNAME" val="ol2010Signatures1Final_VF102071185现在可以停止了，也可以设置文本格式并添加链接或图像。112600118567"/>
  <p:tag name="BOOKMARKENTRYNAME" val="ol2010Signatures1Final_VF102071185现在可以停止了，也可以设置文本格式并添加链接或图像。112600"/>
  <p:tag name="BOOKMARKEXITNAME" val="ol2010Signatures1Final_VF102071185现在可以停止了，也可以设置文本格式并添加链接或图像。118567"/>
  <p:tag name="CAPTIONDISPLAYAREA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8e0ac3ee-2987-45c4-a3f7-cb24cca4160f"/>
  <p:tag name="CAPTIONITEMSYSNAME" val="ol2010Signatures1Final_VF102071185例如，我要将姓名设置为粗体，将此文本的大小减小一磅。118667128800"/>
  <p:tag name="BOOKMARKENTRYNAME" val="ol2010Signatures1Final_VF102071185例如，我要将姓名设置为粗体，将此文本的大小减小一磅。118667"/>
  <p:tag name="BOOKMARKEXITNAME" val="ol2010Signatures1Final_VF102071185例如，我要将姓名设置为粗体，将此文本的大小减小一磅。128800"/>
  <p:tag name="CAPTIONDISPLAYAREA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b75e3dfe-5c66-4c7c-a810-19f2d2afb694"/>
  <p:tag name="CAPTIONITEMSYSNAME" val="ol2010Signatures1Final_VF102071185若要添加超链接，请单击“超链接”命令，输入要显示的文本，128900142267"/>
  <p:tag name="BOOKMARKENTRYNAME" val="ol2010Signatures1Final_VF102071185若要添加超链接，请单击“超链接”命令，输入要显示的文本，128900"/>
  <p:tag name="BOOKMARKEXITNAME" val="ol2010Signatures1Final_VF102071185若要添加超链接，请单击“超链接”命令，输入要显示的文本，142267"/>
  <p:tag name="CAPTIONDISPLAYAREA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64f2b91e-7fed-4371-a3df-bbb3fcf9dda6"/>
  <p:tag name="CAPTIONITEMSYSNAME" val="ol2010Signatures1Final_VF102071185在这里输入实际地址，然后单击“确定”。142367147567"/>
  <p:tag name="BOOKMARKENTRYNAME" val="ol2010Signatures1Final_VF102071185在这里输入实际地址，然后单击“确定”。142367"/>
  <p:tag name="BOOKMARKEXITNAME" val="ol2010Signatures1Final_VF102071185在这里输入实际地址，然后单击“确定”。147567"/>
  <p:tag name="CAPTIONDISPLAYAREA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e051aad5-4f11-4168-b499-0c1dbb9d9a31"/>
  <p:tag name="CAPTIONITEMSYSNAME" val="ol2010Signatures1Final_VF102071185若要添加图像，可以单击“图片”命令，导航到图像，然后将图像插入。147667156300"/>
  <p:tag name="BOOKMARKENTRYNAME" val="ol2010Signatures1Final_VF102071185若要添加图像，可以单击“图片”命令，导航到图像，然后将图像插入。147667"/>
  <p:tag name="BOOKMARKEXITNAME" val="ol2010Signatures1Final_VF102071185若要添加图像，可以单击“图片”命令，导航到图像，然后将图像插入。156300"/>
  <p:tag name="CAPTIONDISPLAYAREA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bc5a9235-0634-4b22-b1db-25766337ca3e"/>
  <p:tag name="CAPTIONITEMSYSNAME" val="ol2010Signatures1Final_VF102071185现在您需要记住几条规则：156400160800"/>
  <p:tag name="BOOKMARKENTRYNAME" val="ol2010Signatures1Final_VF102071185现在您需要记住几条规则：156400"/>
  <p:tag name="BOOKMARKEXITNAME" val="ol2010Signatures1Final_VF102071185现在您需要记住几条规则：160800"/>
  <p:tag name="CAPTIONDISPLAYAREA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5765724c-48f1-4fa0-88fc-3b6042b65168"/>
  <p:tag name="CAPTIONITEMSYSNAME" val="ol2010Signatures1Final_VF102071185让签名保持简单和易读。如果签名过于复杂，会让人感觉混乱。160900167300"/>
  <p:tag name="BOOKMARKENTRYNAME" val="ol2010Signatures1Final_VF102071185让签名保持简单和易读。如果签名过于复杂，会让人感觉混乱。160900"/>
  <p:tag name="BOOKMARKEXITNAME" val="ol2010Signatures1Final_VF102071185让签名保持简单和易读。如果签名过于复杂，会让人感觉混乱。167300"/>
  <p:tag name="CAPTIONDISPLAYAREA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e980b5b2-53b9-4c34-adda-fbd99a94004d"/>
  <p:tag name="CAPTIONITEMSYSNAME" val="ol2010Signatures1Final_VF102071185您需要了解如何在新版本中使用电子邮件签名。1410018633"/>
  <p:tag name="BOOKMARKENTRYNAME" val="ol2010Signatures1Final_VF102071185您需要了解如何在新版本中使用电子邮件签名。14100"/>
  <p:tag name="BOOKMARKEXITNAME" val="ol2010Signatures1Final_VF102071185您需要了解如何在新版本中使用电子邮件签名。18633"/>
  <p:tag name="CAPTIONDISPLAYAREA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cc7eb08b-c223-4b59-8930-b658e582ecde"/>
  <p:tag name="CAPTIONITEMSYSNAME" val="ol2010Signatures1Final_VF102071185此外，请确保您的签名不包含敏感信息；167400171300"/>
  <p:tag name="BOOKMARKENTRYNAME" val="ol2010Signatures1Final_VF102071185此外，请确保您的签名不包含敏感信息；167400"/>
  <p:tag name="BOOKMARKEXITNAME" val="ol2010Signatures1Final_VF102071185此外，请确保您的签名不包含敏感信息；171300"/>
  <p:tag name="CAPTIONDISPLAYAREA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c61f1f74-1c4b-468f-8bd7-d8509b5a9084"/>
  <p:tag name="CAPTIONITEMSYSNAME" val="ol2010Signatures1Final_VF102071185您可能不希望收到陌生人突如其来的电话。171400175133"/>
  <p:tag name="BOOKMARKENTRYNAME" val="ol2010Signatures1Final_VF102071185您可能不希望收到陌生人突如其来的电话。171400"/>
  <p:tag name="BOOKMARKEXITNAME" val="ol2010Signatures1Final_VF102071185您可能不希望收到陌生人突如其来的电话。175133"/>
  <p:tag name="CAPTIONDISPLAYAREA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f112678b-ea4f-40f4-abb5-decb8bcf8279"/>
  <p:tag name="CAPTIONITEMSYSNAME" val="ol2010Signatures1Final_VF102071185最后，有些收件人使用名为纯文本的邮件格式。175233179800"/>
  <p:tag name="BOOKMARKENTRYNAME" val="ol2010Signatures1Final_VF102071185最后，有些收件人使用名为纯文本的邮件格式。175233"/>
  <p:tag name="BOOKMARKEXITNAME" val="ol2010Signatures1Final_VF102071185最后，有些收件人使用名为纯文本的邮件格式。179800"/>
  <p:tag name="CAPTIONDISPLAYAREA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42c14304-b7fe-4d70-9e6c-780175463642"/>
  <p:tag name="CAPTIONITEMSYSNAME" val="ol2010Signatures1Final_VF102071185如果这样，他们不会看到包括在签名中的格式设置或图像。179900185200"/>
  <p:tag name="BOOKMARKENTRYNAME" val="ol2010Signatures1Final_VF102071185如果这样，他们不会看到包括在签名中的格式设置或图像。179900"/>
  <p:tag name="BOOKMARKEXITNAME" val="ol2010Signatures1Final_VF102071185如果这样，他们不会看到包括在签名中的格式设置或图像。185200"/>
  <p:tag name="CAPTIONDISPLAYAREA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4e699f88-a7e6-4248-92a4-43296b08997b"/>
  <p:tag name="CAPTIONITEMSYSNAME" val="ol2010Signatures1Final_VF102071185他们看到的签名会是这样的：185300187500"/>
  <p:tag name="BOOKMARKENTRYNAME" val="ol2010Signatures1Final_VF102071185他们看到的签名会是这样的：185300"/>
  <p:tag name="BOOKMARKEXITNAME" val="ol2010Signatures1Final_VF102071185他们看到的签名会是这样的：187500"/>
  <p:tag name="CAPTIONDISPLAYAREA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45621753-c33c-447e-8d0c-e67324808c2b"/>
  <p:tag name="CAPTIONITEMSYSNAME" val="ol2010Signatures1Final_VF102071185因此，请确保让签名言简意赅，而不必有图像。187600192800"/>
  <p:tag name="BOOKMARKENTRYNAME" val="ol2010Signatures1Final_VF102071185因此，请确保让签名言简意赅，而不必有图像。187600"/>
  <p:tag name="BOOKMARKEXITNAME" val="ol2010Signatures1Final_VF102071185因此，请确保让签名言简意赅，而不必有图像。192800"/>
  <p:tag name="CAPTIONDISPLAYAREA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0533536b-d0d2-4b9d-8242-466e0e4b6fa3"/>
  <p:tag name="CAPTIONITEMSYSNAME" val="ol2010Signatures1Final_VF102071185完成签名后，您需要确定签名的使用方式。您可将签名添加到新邮件中，也可添加到答复和转发邮件中。192900203300"/>
  <p:tag name="BOOKMARKENTRYNAME" val="ol2010Signatures1Final_VF102071185完成签名后，您需要确定签名的使用方式。您可将签名添加到新邮件中，也可添加到答复和转发邮件中。192900"/>
  <p:tag name="BOOKMARKEXITNAME" val="ol2010Signatures1Final_VF102071185完成签名后，您需要确定签名的使用方式。您可将签名添加到新邮件中，也可添加到答复和转发邮件中。203300"/>
  <p:tag name="CAPTIONDISPLAYAREA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b533ee40-4eda-44a4-adbf-9b1562e60e75"/>
  <p:tag name="CAPTIONITEMSYSNAME" val="ol2010Signatures1Final_VF102071185若要将签名包括在新邮件中，请打开这里的“新邮件”列表，203400209000"/>
  <p:tag name="BOOKMARKENTRYNAME" val="ol2010Signatures1Final_VF102071185若要将签名包括在新邮件中，请打开这里的“新邮件”列表，203400"/>
  <p:tag name="BOOKMARKEXITNAME" val="ol2010Signatures1Final_VF102071185若要将签名包括在新邮件中，请打开这里的“新邮件”列表，209000"/>
  <p:tag name="CAPTIONDISPLAYAREA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88c53d11-366b-4256-94c1-74381c65eaf1"/>
  <p:tag name="CAPTIONITEMSYSNAME" val="ol2010Signatures1Final_VF102071185选择要使用的签名，您可以重复该过程，从而将签名添加到答复和转发邮件中。209100217300"/>
  <p:tag name="BOOKMARKENTRYNAME" val="ol2010Signatures1Final_VF102071185选择要使用的签名，您可以重复该过程，从而将签名添加到答复和转发邮件中。209100"/>
  <p:tag name="BOOKMARKEXITNAME" val="ol2010Signatures1Final_VF102071185选择要使用的签名，您可以重复该过程，从而将签名添加到答复和转发邮件中。217300"/>
  <p:tag name="CAPTIONDISPLAYAREA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9eb27e42-5b53-4615-a456-aaafca8993cd"/>
  <p:tag name="CAPTIONITEMSYSNAME" val="ol2010Signatures1Final_VF102071185单击“确定”，当您打开另一封新邮件时，签名将显示在邮件中。217400225267"/>
  <p:tag name="BOOKMARKENTRYNAME" val="ol2010Signatures1Final_VF102071185单击“确定”，当您打开另一封新邮件时，签名将显示在邮件中。217400"/>
  <p:tag name="BOOKMARKEXITNAME" val="ol2010Signatures1Final_VF102071185单击“确定”，当您打开另一封新邮件时，签名将显示在邮件中。225267"/>
  <p:tag name="CAPTIONDISPLAYAREA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ed02bd07-4a7e-43a4-ba0c-fb3c41c7a273"/>
  <p:tag name="CAPTIONITEMSYSNAME" val="ol2010Signatures1Final_VF102071185我将从头开始演示如何使用签名。1873322000"/>
  <p:tag name="BOOKMARKENTRYNAME" val="ol2010Signatures1Final_VF102071185我将从头开始演示如何使用签名。18733"/>
  <p:tag name="BOOKMARKEXITNAME" val="ol2010Signatures1Final_VF102071185我将从头开始演示如何使用签名。22000"/>
  <p:tag name="CAPTIONDISPLAYAREA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ef625ce2-cba9-4db2-89b2-062cbb13edff"/>
  <p:tag name="CAPTIONITEMSYSNAME" val="ol2010Signatures1Final_VF102071185最后，我要提供一个技巧。当您打开新邮件时，225367229200"/>
  <p:tag name="BOOKMARKENTRYNAME" val="ol2010Signatures1Final_VF102071185最后，我要提供一个技巧。当您打开新邮件时，225367"/>
  <p:tag name="BOOKMARKEXITNAME" val="ol2010Signatures1Final_VF102071185最后，我要提供一个技巧。当您打开新邮件时，229200"/>
  <p:tag name="CAPTIONDISPLAYAREA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f80ddf16-04c2-441d-8d04-5a57f8deeed8"/>
  <p:tag name="CAPTIONITEMSYSNAME" val="ol2010Signatures1Final_VF102071185可以右键单击签名，启动“签名和信纸”对话框。229300234433"/>
  <p:tag name="BOOKMARKENTRYNAME" val="ol2010Signatures1Final_VF102071185可以右键单击签名，启动“签名和信纸”对话框。229300"/>
  <p:tag name="BOOKMARKEXITNAME" val="ol2010Signatures1Final_VF102071185可以右键单击签名，启动“签名和信纸”对话框。234433"/>
  <p:tag name="CAPTIONDISPLAYAREA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963d93a2-5cfd-4fc6-9561-da0fab83f635"/>
  <p:tag name="CAPTIONITEMSYSNAME" val="ol2010Signatures1Final_VF102071185之前我曾提到，您可以为不同类型的邮件创建不同的签名。238233243567"/>
  <p:tag name="BOOKMARKENTRYNAME" val="ol2010Signatures1Final_VF102071185之前我曾提到，您可以为不同类型的邮件创建不同的签名。238233"/>
  <p:tag name="BOOKMARKEXITNAME" val="ol2010Signatures1Final_VF102071185之前我曾提到，您可以为不同类型的邮件创建不同的签名。243567"/>
  <p:tag name="CAPTIONDISPLAYAREA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e8a1b132-41e4-4db4-9d30-0a9bfe77a2b2"/>
  <p:tag name="CAPTIONITEMSYSNAME" val="ol2010Signatures1Final_VF102071185例如，我在发给同事的邮件中使用这个签名，而在发给家人的邮件中使用另一个签名。243667251000"/>
  <p:tag name="BOOKMARKENTRYNAME" val="ol2010Signatures1Final_VF102071185例如，我在发给同事的邮件中使用这个签名，而在发给家人的邮件中使用另一个签名。243667"/>
  <p:tag name="BOOKMARKEXITNAME" val="ol2010Signatures1Final_VF102071185例如，我在发给同事的邮件中使用这个签名，而在发给家人的邮件中使用另一个签名。251000"/>
  <p:tag name="CAPTIONDISPLAYAREA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168768ea-ae73-4c03-86bf-ce206ccca7f6"/>
  <p:tag name="CAPTIONITEMSYSNAME" val="ol2010Signatures1Final_VF102071185一定要记住，一次只能使用一个签名。251100254800"/>
  <p:tag name="BOOKMARKENTRYNAME" val="ol2010Signatures1Final_VF102071185一定要记住，一次只能使用一个签名。251100"/>
  <p:tag name="BOOKMARKEXITNAME" val="ol2010Signatures1Final_VF102071185一定要记住，一次只能使用一个签名。254800"/>
  <p:tag name="CAPTIONDISPLAYAREA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7bfb79e9-e691-4c0d-8783-768189f5934a"/>
  <p:tag name="CAPTIONITEMSYSNAME" val="ol2010Signatures1Final_VF102071185为了进行演示，我将创建一个新签名，254900259433"/>
  <p:tag name="BOOKMARKENTRYNAME" val="ol2010Signatures1Final_VF102071185为了进行演示，我将创建一个新签名，254900"/>
  <p:tag name="BOOKMARKEXITNAME" val="ol2010Signatures1Final_VF102071185为了进行演示，我将创建一个新签名，259433"/>
  <p:tag name="CAPTIONDISPLAYAREA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2627e82c-15f6-4078-8b9c-897eefe13cd4"/>
  <p:tag name="CAPTIONITEMSYSNAME" val="ol2010Signatures1Final_VF102071185将这个签名命名为“内部工作”，这次我要使用手写签名的屏幕快照。259533266000"/>
  <p:tag name="BOOKMARKENTRYNAME" val="ol2010Signatures1Final_VF102071185将这个签名命名为“内部工作”，这次我要使用手写签名的屏幕快照。259533"/>
  <p:tag name="BOOKMARKEXITNAME" val="ol2010Signatures1Final_VF102071185将这个签名命名为“内部工作”，这次我要使用手写签名的屏幕快照。266000"/>
  <p:tag name="CAPTIONDISPLAYAREA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d7387800-dc45-4045-8974-f867583bb73c"/>
  <p:tag name="CAPTIONITEMSYSNAME" val="ol2010Signatures1Final_VF102071185同时还要使用文本提供我的姓名，确保使用纯文本格式的所有收件人都能够看到我的姓名，266100275267"/>
  <p:tag name="BOOKMARKENTRYNAME" val="ol2010Signatures1Final_VF102071185同时还要使用文本提供我的姓名，确保使用纯文本格式的所有收件人都能够看到我的姓名，266100"/>
  <p:tag name="BOOKMARKEXITNAME" val="ol2010Signatures1Final_VF102071185同时还要使用文本提供我的姓名，确保使用纯文本格式的所有收件人都能够看到我的姓名，275267"/>
  <p:tag name="CAPTIONDISPLAYAREA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fba0f8e0-c4e8-499a-bd60-b347a3894863"/>
  <p:tag name="CAPTIONITEMSYSNAME" val="ol2010Signatures1Final_VF102071185如果您需要有关将签名转换为图形的更多信息，我将在下一个视频中进行介绍。275367282567"/>
  <p:tag name="BOOKMARKENTRYNAME" val="ol2010Signatures1Final_VF102071185如果您需要有关将签名转换为图形的更多信息，我将在下一个视频中进行介绍。275367"/>
  <p:tag name="BOOKMARKEXITNAME" val="ol2010Signatures1Final_VF102071185如果您需要有关将签名转换为图形的更多信息，我将在下一个视频中进行介绍。282567"/>
  <p:tag name="CAPTIONDISPLAYAREA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510fe306-d41d-40db-b16b-47ff4959c7bc"/>
  <p:tag name="CAPTIONITEMSYSNAME" val="ol2010Signatures1Final_VF102071185单击“图片”命令。282667284367"/>
  <p:tag name="BOOKMARKENTRYNAME" val="ol2010Signatures1Final_VF102071185单击“图片”命令。282667"/>
  <p:tag name="BOOKMARKEXITNAME" val="ol2010Signatures1Final_VF102071185单击“图片”命令。284367"/>
  <p:tag name="CAPTIONDISPLAYAREA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0f69bbe9-d7c3-4f53-ad2b-ee37a6026d2c"/>
  <p:tag name="CAPTIONITEMSYSNAME" val="ol2010Signatures1Final_VF102071185电子邮件签名是一种自动将您的姓名和联系人信息添加到2210027767"/>
  <p:tag name="BOOKMARKENTRYNAME" val="ol2010Signatures1Final_VF102071185电子邮件签名是一种自动将您的姓名和联系人信息添加到22100"/>
  <p:tag name="BOOKMARKEXITNAME" val="ol2010Signatures1Final_VF102071185电子邮件签名是一种自动将您的姓名和联系人信息添加到27767"/>
  <p:tag name="CAPTIONDISPLAYAREA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e65d44da-873a-4a8e-8c0c-bb9019ee05f6"/>
  <p:tag name="CAPTIONITEMSYSNAME" val="ol2010Signatures1Final_VF102071185找到我的图像，284467285767"/>
  <p:tag name="BOOKMARKENTRYNAME" val="ol2010Signatures1Final_VF102071185找到我的图像，284467"/>
  <p:tag name="BOOKMARKEXITNAME" val="ol2010Signatures1Final_VF102071185找到我的图像，285767"/>
  <p:tag name="CAPTIONDISPLAYAREA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3a847382-6fe2-4889-b9fb-c866290b7988"/>
  <p:tag name="CAPTIONITEMSYSNAME" val="ol2010Signatures1Final_VF102071185完成签名。285867291200"/>
  <p:tag name="BOOKMARKENTRYNAME" val="ol2010Signatures1Final_VF102071185完成签名。285867"/>
  <p:tag name="BOOKMARKEXITNAME" val="ol2010Signatures1Final_VF102071185完成签名。291200"/>
  <p:tag name="CAPTIONDISPLAYAREA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9f65f65e-fee0-442a-8335-078d0d96e947"/>
  <p:tag name="CAPTIONITEMSYSNAME" val="ol2010Signatures1Final_VF102071185接下来我们重复此过程，但这次我要包括一个名片。291300296567"/>
  <p:tag name="BOOKMARKENTRYNAME" val="ol2010Signatures1Final_VF102071185接下来我们重复此过程，但这次我要包括一个名片。291300"/>
  <p:tag name="BOOKMARKEXITNAME" val="ol2010Signatures1Final_VF102071185接下来我们重复此过程，但这次我要包括一个名片。296567"/>
  <p:tag name="CAPTIONDISPLAYAREA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ac4e919f-d730-420f-95e0-bc0d30a478ec"/>
  <p:tag name="CAPTIONITEMSYSNAME" val="ol2010Signatures1Final_VF102071185按照相同的过程创建一个新签名，296667305000"/>
  <p:tag name="BOOKMARKENTRYNAME" val="ol2010Signatures1Final_VF102071185按照相同的过程创建一个新签名，296667"/>
  <p:tag name="BOOKMARKEXITNAME" val="ol2010Signatures1Final_VF102071185按照相同的过程创建一个新签名，305000"/>
  <p:tag name="CAPTIONDISPLAYAREA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b10e68d4-4bb3-461f-9f7d-146eac8031c1"/>
  <p:tag name="CAPTIONITEMSYSNAME" val="ol2010Signatures1Final_VF102071185然后单击“名片”，305100306767"/>
  <p:tag name="BOOKMARKENTRYNAME" val="ol2010Signatures1Final_VF102071185然后单击“名片”，305100"/>
  <p:tag name="BOOKMARKEXITNAME" val="ol2010Signatures1Final_VF102071185然后单击“名片”，306767"/>
  <p:tag name="CAPTIONDISPLAYAREA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6350c001-dfab-4c0c-9ec5-b80f70f1694b"/>
  <p:tag name="CAPTIONITEMSYSNAME" val="ol2010Signatures1Final_VF102071185选择我需要的联系人，应该是我本人。306867311933"/>
  <p:tag name="BOOKMARKENTRYNAME" val="ol2010Signatures1Final_VF102071185选择我需要的联系人，应该是我本人。306867"/>
  <p:tag name="BOOKMARKEXITNAME" val="ol2010Signatures1Final_VF102071185选择我需要的联系人，应该是我本人。311933"/>
  <p:tag name="CAPTIONDISPLAYAREA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c40d01f1-bb33-4984-af47-99937190db94"/>
  <p:tag name="CAPTIONITEMSYSNAME" val="ol2010Signatures1Final_VF102071185接下来，我将保留此签名，因为这是我最常用的签名，312033316700"/>
  <p:tag name="BOOKMARKENTRYNAME" val="ol2010Signatures1Final_VF102071185接下来，我将保留此签名，因为这是我最常用的签名，312033"/>
  <p:tag name="BOOKMARKEXITNAME" val="ol2010Signatures1Final_VF102071185接下来，我将保留此签名，因为这是我最常用的签名，316700"/>
  <p:tag name="CAPTIONDISPLAYAREA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478164fd-d50d-409a-99ca-601664bc4893"/>
  <p:tag name="CAPTIONITEMSYSNAME" val="ol2010Signatures1Final_VF102071185但我可以将该值设置为“无”，或者使用其他签名。316800321300"/>
  <p:tag name="BOOKMARKENTRYNAME" val="ol2010Signatures1Final_VF102071185但我可以将该值设置为“无”，或者使用其他签名。316800"/>
  <p:tag name="BOOKMARKEXITNAME" val="ol2010Signatures1Final_VF102071185但我可以将该值设置为“无”，或者使用其他签名。321300"/>
  <p:tag name="CAPTIONDISPLAYAREA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c4dd3223-12ec-4b4b-83b0-af5b48bc0426"/>
  <p:tag name="CAPTIONITEMSYSNAME" val="ol2010Signatures1Final_VF102071185现在，如果我需要使用不同的签名，只需要从列表中选择一个签名即可。321400327867"/>
  <p:tag name="BOOKMARKENTRYNAME" val="ol2010Signatures1Final_VF102071185现在，如果我需要使用不同的签名，只需要从列表中选择一个签名即可。321400"/>
  <p:tag name="BOOKMARKEXITNAME" val="ol2010Signatures1Final_VF102071185现在，如果我需要使用不同的签名，只需要从列表中选择一个签名即可。327867"/>
  <p:tag name="CAPTIONDISPLAYAREA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e8d70b67-c076-4bdf-b566-e33d69b11bf6"/>
  <p:tag name="CAPTIONITEMSYSNAME" val="ol2010Signatures1Final_VF102071185最后，如果您需要关于如何创建名片的培训，327967332133"/>
  <p:tag name="BOOKMARKENTRYNAME" val="ol2010Signatures1Final_VF102071185最后，如果您需要关于如何创建名片的培训，327967"/>
  <p:tag name="BOOKMARKEXITNAME" val="ol2010Signatures1Final_VF102071185最后，如果您需要关于如何创建名片的培训，332133"/>
  <p:tag name="CAPTIONDISPLAYAREA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8e1dbe72-3b6c-4381-ba57-628176198542"/>
  <p:tag name="CAPTIONITEMSYSNAME" val="ol2010Signatures1Final_VF102071185邮件中的方式，接下来让我们看一些示例。2786732267"/>
  <p:tag name="BOOKMARKENTRYNAME" val="ol2010Signatures1Final_VF102071185邮件中的方式，接下来让我们看一些示例。27867"/>
  <p:tag name="BOOKMARKEXITNAME" val="ol2010Signatures1Final_VF102071185邮件中的方式，接下来让我们看一些示例。32267"/>
  <p:tag name="CAPTIONDISPLAYAREA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2c0e484b-3bce-478d-860c-850b255c2e60"/>
  <p:tag name="CAPTIONITEMSYSNAME" val="ol2010Signatures1Final_VF102071185请参阅本课程末尾的课程摘要卡中的链接。332233336133"/>
  <p:tag name="BOOKMARKENTRYNAME" val="ol2010Signatures1Final_VF102071185请参阅本课程末尾的课程摘要卡中的链接。332233"/>
  <p:tag name="BOOKMARKEXITNAME" val="ol2010Signatures1Final_VF102071185请参阅本课程末尾的课程摘要卡中的链接。336133"/>
  <p:tag name="CAPTIONDISPLAYAREA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b67d2487-cc00-4214-bc1b-8cc7f6d5b0dd"/>
  <p:tag name="CAPTIONITEMSYSNAME" val="ol2010Signatures1Final_VF102071185如果您使用OutlookWeb339400344333"/>
  <p:tag name="BOOKMARKENTRYNAME" val="ol2010Signatures1Final_VF102071185如果您使用OutlookWeb339400"/>
  <p:tag name="BOOKMARKEXITNAME" val="ol2010Signatures1Final_VF102071185如果您使用OutlookWeb344333"/>
  <p:tag name="CAPTIONDISPLAYAREA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2f1918ab-b909-4569-9912-b44d9c6b49c1"/>
  <p:tag name="CAPTIONITEMSYSNAME" val="ol2010Signatures1Final_VF102071185则可在邮件中使用签名。344433347000"/>
  <p:tag name="BOOKMARKENTRYNAME" val="ol2010Signatures1Final_VF102071185则可在邮件中使用签名。344433"/>
  <p:tag name="BOOKMARKEXITNAME" val="ol2010Signatures1Final_VF102071185则可在邮件中使用签名。347000"/>
  <p:tag name="CAPTIONDISPLAYAREA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4e888ebf-6726-4a66-b7f4-a7c2c4a3bd8f"/>
  <p:tag name="CAPTIONITEMSYSNAME" val="ol2010Signatures1Final_VF102071185要使用签名，请单击“选项”，再单击“设置”。347100355800"/>
  <p:tag name="BOOKMARKENTRYNAME" val="ol2010Signatures1Final_VF102071185要使用签名，请单击“选项”，再单击“设置”。347100"/>
  <p:tag name="BOOKMARKEXITNAME" val="ol2010Signatures1Final_VF102071185要使用签名，请单击“选项”，再单击“设置”。355800"/>
  <p:tag name="CAPTIONDISPLAYAREA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666c8c40-bebf-44f2-8af0-3baf1323003b"/>
  <p:tag name="CAPTIONITEMSYSNAME" val="ol2010Signatures1Final_VF102071185您可以在这里输入您的信息，但要记住，在这种类型的签名中不能使用图像或名片。355900363500"/>
  <p:tag name="BOOKMARKENTRYNAME" val="ol2010Signatures1Final_VF102071185您可以在这里输入您的信息，但要记住，在这种类型的签名中不能使用图像或名片。355900"/>
  <p:tag name="BOOKMARKEXITNAME" val="ol2010Signatures1Final_VF102071185您可以在这里输入您的信息，但要记住，在这种类型的签名中不能使用图像或名片。363500"/>
  <p:tag name="CAPTIONDISPLAYAREA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10225a19-7bff-4e17-a6c0-cadc6686d2b5"/>
  <p:tag name="CAPTIONITEMSYSNAME" val="ol2010Signatures1Final_VF102071185如果需要添加超链接，只需要键入链接地址，就像这样。363600374200"/>
  <p:tag name="BOOKMARKENTRYNAME" val="ol2010Signatures1Final_VF102071185如果需要添加超链接，只需要键入链接地址，就像这样。363600"/>
  <p:tag name="BOOKMARKEXITNAME" val="ol2010Signatures1Final_VF102071185如果需要添加超链接，只需要键入链接地址，就像这样。374200"/>
  <p:tag name="CAPTIONDISPLAYAREA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3c8f6253-ecba-43a3-9806-7cf7ec617cb2"/>
  <p:tag name="CAPTIONITEMSYSNAME" val="ol2010Signatures1Final_VF102071185您也可以控制格式，就像这样，但字号会受到一些限制。374300379267"/>
  <p:tag name="BOOKMARKENTRYNAME" val="ol2010Signatures1Final_VF102071185您也可以控制格式，就像这样，但字号会受到一些限制。374300"/>
  <p:tag name="BOOKMARKEXITNAME" val="ol2010Signatures1Final_VF102071185您也可以控制格式，就像这样，但字号会受到一些限制。379267"/>
  <p:tag name="CAPTIONDISPLAYAREA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cfdd42c9-8a6b-4206-aaac-ab782d5ee069"/>
  <p:tag name="CAPTIONITEMSYSNAME" val="ol2010Signatures1Final_VF102071185在本例中，我将字体全部设置为10磅，使它们更加易于阅读。379367386200"/>
  <p:tag name="BOOKMARKENTRYNAME" val="ol2010Signatures1Final_VF102071185在本例中，我将字体全部设置为10磅，使它们更加易于阅读。379367"/>
  <p:tag name="BOOKMARKEXITNAME" val="ol2010Signatures1Final_VF102071185在本例中，我将字体全部设置为10磅，使它们更加易于阅读。386200"/>
  <p:tag name="CAPTIONDISPLAYAREA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7a0a8abf-99b3-4a52-9415-4e7c7532f5b4"/>
  <p:tag name="CAPTIONITEMSYSNAME" val="ol2010Signatures1Final_VF102071185如果单击这里的这个复选框，您的签名将自动包括在所有新邮件中，386300392367"/>
  <p:tag name="BOOKMARKENTRYNAME" val="ol2010Signatures1Final_VF102071185如果单击这里的这个复选框，您的签名将自动包括在所有新邮件中，386300"/>
  <p:tag name="BOOKMARKEXITNAME" val="ol2010Signatures1Final_VF102071185如果单击这里的这个复选框，您的签名将自动包括在所有新邮件中，392367"/>
  <p:tag name="CAPTIONDISPLAYAREA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e978a22a-2955-47d5-95d0-5f0af7476302"/>
  <p:tag name="CAPTIONITEMSYSNAME" val="ol2010Signatures1Final_VF102071185但如果您不选中这个复选框，单击“保存”或退出这个页面，392467399267"/>
  <p:tag name="BOOKMARKENTRYNAME" val="ol2010Signatures1Final_VF102071185但如果您不选中这个复选框，单击“保存”或退出这个页面，392467"/>
  <p:tag name="BOOKMARKEXITNAME" val="ol2010Signatures1Final_VF102071185但如果您不选中这个复选框，单击“保存”或退出这个页面，399267"/>
  <p:tag name="CAPTIONDISPLAYAREA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44d05bd5-2b87-4023-a519-23991cee4566"/>
  <p:tag name="CAPTIONITEMSYSNAME" val="ol2010Signatures1Final_VF102071185您可以使用类似于这样的文本，也可以添加超链接。3236737000"/>
  <p:tag name="BOOKMARKENTRYNAME" val="ol2010Signatures1Final_VF102071185您可以使用类似于这样的文本，也可以添加超链接。32367"/>
  <p:tag name="BOOKMARKEXITNAME" val="ol2010Signatures1Final_VF102071185您可以使用类似于这样的文本，也可以添加超链接。37000"/>
  <p:tag name="CAPTIONDISPLAYAREA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7364dd4c-7e40-4542-aca7-86fc31fa7382"/>
  <p:tag name="CAPTIONITEMSYSNAME" val="ol2010Signatures1Final_VF102071185您也可以保存更改。399367402867"/>
  <p:tag name="BOOKMARKENTRYNAME" val="ol2010Signatures1Final_VF102071185您也可以保存更改。399367"/>
  <p:tag name="BOOKMARKEXITNAME" val="ol2010Signatures1Final_VF102071185您也可以保存更改。402867"/>
  <p:tag name="CAPTIONDISPLAYAREA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d0643aab-fd9b-46f0-a6dc-9684f103f69d"/>
  <p:tag name="CAPTIONITEMSYSNAME" val="ol2010Signatures1Final_VF102071185当您创建新邮件时，只需要单击这里的“插入签名”即可添加签名。402967409433"/>
  <p:tag name="BOOKMARKENTRYNAME" val="ol2010Signatures1Final_VF102071185当您创建新邮件时，只需要单击这里的“插入签名”即可添加签名。402967"/>
  <p:tag name="BOOKMARKEXITNAME" val="ol2010Signatures1Final_VF102071185当您创建新邮件时，只需要单击这里的“插入签名”即可添加签名。409433"/>
  <p:tag name="CAPTIONDISPLAYAREA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eea60e31-052a-473a-a9a0-a66e0734172c"/>
  <p:tag name="CAPTIONITEMSYSNAME" val="ol2010Signatures1Final_VF102071185现在我们已经对电子邮件签名进行了简单介绍。409533412767"/>
  <p:tag name="BOOKMARKENTRYNAME" val="ol2010Signatures1Final_VF102071185现在我们已经对电子邮件签名进行了简单介绍。409533"/>
  <p:tag name="BOOKMARKEXITNAME" val="ol2010Signatures1Final_VF102071185现在我们已经对电子邮件签名进行了简单介绍。412767"/>
  <p:tag name="CAPTIONDISPLAYAREA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faa68f4b-42e4-43a1-8f31-ab6fe8943b08"/>
  <p:tag name="CAPTIONITEMSYSNAME" val="ol2010Signatures1Final_VF102071185接下来，我将演示将手写签名转换为图形的一些方法，412867417267"/>
  <p:tag name="BOOKMARKENTRYNAME" val="ol2010Signatures1Final_VF102071185接下来，我将演示将手写签名转换为图形的一些方法，412867"/>
  <p:tag name="BOOKMARKEXITNAME" val="ol2010Signatures1Final_VF102071185接下来，我将演示将手写签名转换为图形的一些方法，417267"/>
  <p:tag name="CAPTIONDISPLAYAREA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8890b309-5f02-4791-865d-ac1f076b6945"/>
  <p:tag name="CAPTIONITEMSYSNAME" val="ol2010Signatures1Final_VF102071185并介绍如何在签名中使用两列布局，以及如何下载和使用签名模板。417367423000"/>
  <p:tag name="BOOKMARKENTRYNAME" val="ol2010Signatures1Final_VF102071185并介绍如何在签名中使用两列布局，以及如何下载和使用签名模板。417367"/>
  <p:tag name="BOOKMARKEXITNAME" val="ol2010Signatures1Final_VF102071185并介绍如何在签名中使用两列布局，以及如何下载和使用签名模板。423000"/>
  <p:tag name="CAPTIONDISPLAYAREA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PRESENTATIONFILE" val="C:\Users\pakornc\AppData\Local\Temp\tmp15EE.tmp"/>
  <p:tag name="TEMPMEDIAFILENAME" val="C:\Users\pakornc\AppData\Local\Temp\tmp17B4_ol14Signatures2_VF102071206.wmv"/>
  <p:tag name="MEDIACAPTIONSHIDDEN" val="False"/>
  <p:tag name="CUSTOMXMLPARTID" val="{7F26148B-1BB2-442E-8C8B-BAA197A49D8B}"/>
  <p:tag name="CAPTIONID" val="f2593450-8bf5-4f06-b1eb-d1675aa3c9c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93450-8bf5-4f06-b1eb-d1675aa3c9c0"/>
  <p:tag name="CAPTIONINTERNALID" val="77a17c93-cdb2-400a-a2d2-c870aa9fbb1c"/>
  <p:tag name="CAPTIONITEMSYSNAME" val="ol14Signatures2_VF102071206本课程的第一个视频演示了创建电子邮件签名的基本步骤，503310567"/>
  <p:tag name="BOOKMARKENTRYNAME" val="ol14Signatures2_VF102071206本课程的第一个视频演示了创建电子邮件签名的基本步骤，5033"/>
  <p:tag name="BOOKMARKEXITNAME" val="ol14Signatures2_VF102071206本课程的第一个视频演示了创建电子邮件签名的基本步骤，10567"/>
  <p:tag name="CAPTIONDISPLAYAREA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93450-8bf5-4f06-b1eb-d1675aa3c9c0"/>
  <p:tag name="CAPTIONINTERNALID" val="444e4db4-45ac-498f-b331-85a2c9bfe2a7"/>
  <p:tag name="CAPTIONITEMSYSNAME" val="ol14Signatures2_VF102071206在本视频中，我将演示如何将手写签名转换为图形，1066717133"/>
  <p:tag name="BOOKMARKENTRYNAME" val="ol14Signatures2_VF102071206在本视频中，我将演示如何将手写签名转换为图形，10667"/>
  <p:tag name="BOOKMARKEXITNAME" val="ol14Signatures2_VF102071206在本视频中，我将演示如何将手写签名转换为图形，17133"/>
  <p:tag name="CAPTIONDISPLAYAREA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93450-8bf5-4f06-b1eb-d1675aa3c9c0"/>
  <p:tag name="CAPTIONINTERNALID" val="19529a58-09bc-4537-b8c8-cba4d5eb48e1"/>
  <p:tag name="CAPTIONITEMSYSNAME" val="ol14Signatures2_VF102071206以及如何在签名中使用两列的布局，1723320767"/>
  <p:tag name="BOOKMARKENTRYNAME" val="ol14Signatures2_VF102071206以及如何在签名中使用两列的布局，17233"/>
  <p:tag name="BOOKMARKEXITNAME" val="ol14Signatures2_VF102071206以及如何在签名中使用两列的布局，20767"/>
  <p:tag name="CAPTIONDISPLAYAREA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93450-8bf5-4f06-b1eb-d1675aa3c9c0"/>
  <p:tag name="CAPTIONINTERNALID" val="92fb00f7-b827-487f-b707-af59bb8201cb"/>
  <p:tag name="CAPTIONITEMSYSNAME" val="ol14Signatures2_VF102071206首先，我要介绍手写签名。2086722867"/>
  <p:tag name="BOOKMARKENTRYNAME" val="ol14Signatures2_VF102071206首先，我要介绍手写签名。20867"/>
  <p:tag name="BOOKMARKEXITNAME" val="ol14Signatures2_VF102071206首先，我要介绍手写签名。22867"/>
  <p:tag name="CAPTIONDISPLAYAREA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9dd569fb-2cc1-4349-9162-f75e93f27ac9"/>
  <p:tag name="CAPTIONITEMSYSNAME" val="ol2010Signatures1Final_VF102071185您还可以添加图像，例如企业徽标，3710040567"/>
  <p:tag name="BOOKMARKENTRYNAME" val="ol2010Signatures1Final_VF102071185您还可以添加图像，例如企业徽标，37100"/>
  <p:tag name="BOOKMARKEXITNAME" val="ol2010Signatures1Final_VF102071185您还可以添加图像，例如企业徽标，40567"/>
  <p:tag name="CAPTIONDISPLAYAREA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93450-8bf5-4f06-b1eb-d1675aa3c9c0"/>
  <p:tag name="CAPTIONINTERNALID" val="3d0a1f97-1b13-4a9a-8758-10ba745dc12e"/>
  <p:tag name="CAPTIONITEMSYSNAME" val="ol14Signatures2_VF102071206手写签名的图形可以让您的邮件显得更加精美或更加友好，2736732300"/>
  <p:tag name="BOOKMARKENTRYNAME" val="ol14Signatures2_VF102071206手写签名的图形可以让您的邮件显得更加精美或更加友好，27367"/>
  <p:tag name="BOOKMARKEXITNAME" val="ol14Signatures2_VF102071206手写签名的图形可以让您的邮件显得更加精美或更加友好，32300"/>
  <p:tag name="CAPTIONDISPLAYAREA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93450-8bf5-4f06-b1eb-d1675aa3c9c0"/>
  <p:tag name="CAPTIONINTERNALID" val="ef972d4b-55e3-4087-9730-667cbe99f505"/>
  <p:tag name="CAPTIONITEMSYSNAME" val="ol14Signatures2_VF102071206但要记住，以纯文本邮件格式阅读邮件的所有收件人不会看到任何图形，3240039200"/>
  <p:tag name="BOOKMARKENTRYNAME" val="ol14Signatures2_VF102071206但要记住，以纯文本邮件格式阅读邮件的所有收件人不会看到任何图形，32400"/>
  <p:tag name="BOOKMARKEXITNAME" val="ol14Signatures2_VF102071206但要记住，以纯文本邮件格式阅读邮件的所有收件人不会看到任何图形，39200"/>
  <p:tag name="CAPTIONDISPLAYAREA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93450-8bf5-4f06-b1eb-d1675aa3c9c0"/>
  <p:tag name="CAPTIONINTERNALID" val="b446430b-816f-42da-8480-e88c54bd13fc"/>
  <p:tag name="CAPTIONITEMSYSNAME" val="ol14Signatures2_VF102071206因此，请确保您的签名除了图形之外还包含键入的姓名。3930045200"/>
  <p:tag name="BOOKMARKENTRYNAME" val="ol14Signatures2_VF102071206因此，请确保您的签名除了图形之外还包含键入的姓名。39300"/>
  <p:tag name="BOOKMARKEXITNAME" val="ol14Signatures2_VF102071206因此，请确保您的签名除了图形之外还包含键入的姓名。45200"/>
  <p:tag name="CAPTIONDISPLAYAREA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93450-8bf5-4f06-b1eb-d1675aa3c9c0"/>
  <p:tag name="CAPTIONINTERNALID" val="79b07813-5045-48c9-bb53-a9c7d8a81556"/>
  <p:tag name="CAPTIONITEMSYSNAME" val="ol14Signatures2_VF102071206现在，您可以使用一些技巧将手写签名转换为图形。4530050133"/>
  <p:tag name="BOOKMARKENTRYNAME" val="ol14Signatures2_VF102071206现在，您可以使用一些技巧将手写签名转换为图形。45300"/>
  <p:tag name="BOOKMARKEXITNAME" val="ol14Signatures2_VF102071206现在，您可以使用一些技巧将手写签名转换为图形。50133"/>
  <p:tag name="CAPTIONDISPLAYAREA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93450-8bf5-4f06-b1eb-d1675aa3c9c0"/>
  <p:tag name="CAPTIONINTERNALID" val="67f384ce-f42e-4382-8d21-1dfc8ac2a4cb"/>
  <p:tag name="CAPTIONITEMSYSNAME" val="ol14Signatures2_VF102071206例如，您可以使用TabletPC5023355700"/>
  <p:tag name="BOOKMARKENTRYNAME" val="ol14Signatures2_VF102071206例如，您可以使用TabletPC50233"/>
  <p:tag name="BOOKMARKEXITNAME" val="ol14Signatures2_VF102071206例如，您可以使用TabletPC55700"/>
  <p:tag name="CAPTIONDISPLAYAREA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93450-8bf5-4f06-b1eb-d1675aa3c9c0"/>
  <p:tag name="CAPTIONINTERNALID" val="3b2242e7-6865-4d2a-94e6-07a5cd9a919f"/>
  <p:tag name="CAPTIONITEMSYSNAME" val="ol14Signatures2_VF102071206或者使用数字手写板以及其他任何支持墨迹的程序。5580061200"/>
  <p:tag name="BOOKMARKENTRYNAME" val="ol14Signatures2_VF102071206或者使用数字手写板以及其他任何支持墨迹的程序。55800"/>
  <p:tag name="BOOKMARKEXITNAME" val="ol14Signatures2_VF102071206或者使用数字手写板以及其他任何支持墨迹的程序。61200"/>
  <p:tag name="CAPTIONDISPLAYAREA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93450-8bf5-4f06-b1eb-d1675aa3c9c0"/>
  <p:tag name="CAPTIONINTERNALID" val="0e702899-42b7-4754-bc40-18817b3b4048"/>
  <p:tag name="CAPTIONITEMSYSNAME" val="ol14Signatures2_VF102071206如果您没有支持手写笔的设备，也可以使用普通的钢笔和纸张，然后扫描签名。6130068800"/>
  <p:tag name="BOOKMARKENTRYNAME" val="ol14Signatures2_VF102071206如果您没有支持手写笔的设备，也可以使用普通的钢笔和纸张，然后扫描签名。61300"/>
  <p:tag name="BOOKMARKEXITNAME" val="ol14Signatures2_VF102071206如果您没有支持手写笔的设备，也可以使用普通的钢笔和纸张，然后扫描签名。68800"/>
  <p:tag name="CAPTIONDISPLAYAREA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93450-8bf5-4f06-b1eb-d1675aa3c9c0"/>
  <p:tag name="CAPTIONINTERNALID" val="40ce1f69-cdb8-41ee-b51c-6f96c35fbced"/>
  <p:tag name="CAPTIONITEMSYSNAME" val="ol14Signatures2_VF102071206如果您的计算机支持传真，也可以将签名传真到计算机。6890074300"/>
  <p:tag name="BOOKMARKENTRYNAME" val="ol14Signatures2_VF102071206如果您的计算机支持传真，也可以将签名传真到计算机。68900"/>
  <p:tag name="BOOKMARKEXITNAME" val="ol14Signatures2_VF102071206如果您的计算机支持传真，也可以将签名传真到计算机。74300"/>
  <p:tag name="CAPTIONDISPLAYAREA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93450-8bf5-4f06-b1eb-d1675aa3c9c0"/>
  <p:tag name="CAPTIONINTERNALID" val="39a6119b-be7a-4840-bca0-d2caea889ba0"/>
  <p:tag name="CAPTIONITEMSYSNAME" val="ol14Signatures2_VF102071206下面，我将演示如何创建此签名，记住，这只是一种方法。7440080000"/>
  <p:tag name="BOOKMARKENTRYNAME" val="ol14Signatures2_VF102071206下面，我将演示如何创建此签名，记住，这只是一种方法。74400"/>
  <p:tag name="BOOKMARKEXITNAME" val="ol14Signatures2_VF102071206下面，我将演示如何创建此签名，记住，这只是一种方法。80000"/>
  <p:tag name="CAPTIONDISPLAYAREA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93450-8bf5-4f06-b1eb-d1675aa3c9c0"/>
  <p:tag name="CAPTIONINTERNALID" val="e96d5eb2-27c3-4589-be5c-c00531a38cf5"/>
  <p:tag name="CAPTIONITEMSYSNAME" val="ol14Signatures2_VF102071206在TabletPC80100106133"/>
  <p:tag name="BOOKMARKENTRYNAME" val="ol14Signatures2_VF102071206在TabletPC80100"/>
  <p:tag name="BOOKMARKEXITNAME" val="ol14Signatures2_VF102071206在TabletPC106133"/>
  <p:tag name="CAPTIONDISPLAYAREA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1a75762-4b06-4d7b-92c5-31fbbd4a2554"/>
  <p:tag name="CAPTIONINTERNALID" val="4648a7d8-3b4a-48c1-a336-e80ed2e1d08f"/>
  <p:tag name="CAPTIONITEMSYSNAME" val="ol2010Signatures1Final_VF102071185或者添加手写签名的屏幕快照。4066743767"/>
  <p:tag name="BOOKMARKENTRYNAME" val="ol2010Signatures1Final_VF102071185或者添加手写签名的屏幕快照。40667"/>
  <p:tag name="BOOKMARKEXITNAME" val="ol2010Signatures1Final_VF102071185或者添加手写签名的屏幕快照。43767"/>
  <p:tag name="CAPTIONDISPLAYAREA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93450-8bf5-4f06-b1eb-d1675aa3c9c0"/>
  <p:tag name="CAPTIONINTERNALID" val="7eed332a-bda9-49d5-9b69-377e054b1f3d"/>
  <p:tag name="CAPTIONITEMSYSNAME" val="ol14Signatures2_VF102071206进入“开始”菜单，打开“截图工具”。106233110833"/>
  <p:tag name="BOOKMARKENTRYNAME" val="ol14Signatures2_VF102071206进入“开始”菜单，打开“截图工具”。106233"/>
  <p:tag name="BOOKMARKEXITNAME" val="ol14Signatures2_VF102071206进入“开始”菜单，打开“截图工具”。110833"/>
  <p:tag name="CAPTIONDISPLAYAREA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93450-8bf5-4f06-b1eb-d1675aa3c9c0"/>
  <p:tag name="CAPTIONINTERNALID" val="14b59534-3417-4511-8238-ad7525d8ece1"/>
  <p:tag name="CAPTIONITEMSYSNAME" val="ol14Signatures2_VF102071206选择要使用的签名，然后截取该签名图像。110933117333"/>
  <p:tag name="BOOKMARKENTRYNAME" val="ol14Signatures2_VF102071206选择要使用的签名，然后截取该签名图像。110933"/>
  <p:tag name="BOOKMARKEXITNAME" val="ol14Signatures2_VF102071206选择要使用的签名，然后截取该签名图像。117333"/>
  <p:tag name="CAPTIONDISPLAYAREA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93450-8bf5-4f06-b1eb-d1675aa3c9c0"/>
  <p:tag name="CAPTIONINTERNALID" val="34f49833-b09d-438a-bfdc-490931729445"/>
  <p:tag name="CAPTIONITEMSYSNAME" val="ol14Signatures2_VF102071206进入“文件”菜单并单击“另存为”。117433120867"/>
  <p:tag name="BOOKMARKENTRYNAME" val="ol14Signatures2_VF102071206进入“文件”菜单并单击“另存为”。117433"/>
  <p:tag name="BOOKMARKEXITNAME" val="ol14Signatures2_VF102071206进入“文件”菜单并单击“另存为”。120867"/>
  <p:tag name="CAPTIONDISPLAYAREA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93450-8bf5-4f06-b1eb-d1675aa3c9c0"/>
  <p:tag name="CAPTIONINTERNALID" val="588daacf-9a83-4783-bb71-f059f7d6166a"/>
  <p:tag name="CAPTIONITEMSYSNAME" val="ol14Signatures2_VF102071206为该图像命名，120967124867"/>
  <p:tag name="BOOKMARKENTRYNAME" val="ol14Signatures2_VF102071206为该图像命名，120967"/>
  <p:tag name="BOOKMARKEXITNAME" val="ol14Signatures2_VF102071206为该图像命名，124867"/>
  <p:tag name="CAPTIONDISPLAYAREA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93450-8bf5-4f06-b1eb-d1675aa3c9c0"/>
  <p:tag name="CAPTIONINTERNALID" val="a6ad20ae-6d61-4d32-9085-a270f4dbf1a7"/>
  <p:tag name="CAPTIONITEMSYSNAME" val="ol14Signatures2_VF102071206现在我可以从那里将该图像插入到签名中。124967130633"/>
  <p:tag name="BOOKMARKENTRYNAME" val="ol14Signatures2_VF102071206现在我可以从那里将该图像插入到签名中。124967"/>
  <p:tag name="BOOKMARKEXITNAME" val="ol14Signatures2_VF102071206现在我可以从那里将该图像插入到签名中。130633"/>
  <p:tag name="CAPTIONDISPLAYAREA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93450-8bf5-4f06-b1eb-d1675aa3c9c0"/>
  <p:tag name="CAPTIONINTERNALID" val="f33ac44a-d6ac-47a4-9d21-d5dcaa0dce48"/>
  <p:tag name="CAPTIONITEMSYSNAME" val="ol14Signatures2_VF102071206现在请记住，这只是完成操作的一种方式，您也可以试用其他方法。130733136833"/>
  <p:tag name="BOOKMARKENTRYNAME" val="ol14Signatures2_VF102071206现在请记住，这只是完成操作的一种方式，您也可以试用其他方法。130733"/>
  <p:tag name="BOOKMARKEXITNAME" val="ol14Signatures2_VF102071206现在请记住，这只是完成操作的一种方式，您也可以试用其他方法。136833"/>
  <p:tag name="CAPTIONDISPLAYAREA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93450-8bf5-4f06-b1eb-d1675aa3c9c0"/>
  <p:tag name="CAPTIONINTERNALID" val="38f2ff19-5c90-4ab7-8f94-a5f596605d20"/>
  <p:tag name="CAPTIONITEMSYSNAME" val="ol14Signatures2_VF102071206使用“签名和信纸”对话框创建签名时，您必须像这样垂直堆放元素，139867146567"/>
  <p:tag name="BOOKMARKENTRYNAME" val="ol14Signatures2_VF102071206使用“签名和信纸”对话框创建签名时，您必须像这样垂直堆放元素，139867"/>
  <p:tag name="BOOKMARKEXITNAME" val="ol14Signatures2_VF102071206使用“签名和信纸”对话框创建签名时，您必须像这样垂直堆放元素，146567"/>
  <p:tag name="CAPTIONDISPLAYAREA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93450-8bf5-4f06-b1eb-d1675aa3c9c0"/>
  <p:tag name="CAPTIONINTERNALID" val="7bcd937d-6f83-42e0-8020-93136211e4c3"/>
  <p:tag name="CAPTIONITEMSYSNAME" val="ol14Signatures2_VF102071206您的姓名显示在顶部，其他几行信息显示在姓名下方。146667152067"/>
  <p:tag name="BOOKMARKENTRYNAME" val="ol14Signatures2_VF102071206您的姓名显示在顶部，其他几行信息显示在姓名下方。146667"/>
  <p:tag name="BOOKMARKEXITNAME" val="ol14Signatures2_VF102071206您的姓名显示在顶部，其他几行信息显示在姓名下方。152067"/>
  <p:tag name="CAPTIONDISPLAYAREA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93450-8bf5-4f06-b1eb-d1675aa3c9c0"/>
  <p:tag name="CAPTIONINTERNALID" val="7f9556ce-e158-4e25-949f-f61c5cffbe61"/>
  <p:tag name="CAPTIONITEMSYSNAME" val="ol14Signatures2_VF102071206如果您希望使用更加复杂的布局，我可以提供一个技巧。152167156767"/>
  <p:tag name="BOOKMARKENTRYNAME" val="ol14Signatures2_VF102071206如果您希望使用更加复杂的布局，我可以提供一个技巧。152167"/>
  <p:tag name="BOOKMARKEXITNAME" val="ol14Signatures2_VF102071206如果您希望使用更加复杂的布局，我可以提供一个技巧。156767"/>
  <p:tag name="CAPTIONDISPLAYAREA" val="Fals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93450-8bf5-4f06-b1eb-d1675aa3c9c0"/>
  <p:tag name="CAPTIONINTERNALID" val="2a01afa7-f0f8-498a-9c1b-70c62e42dd48"/>
  <p:tag name="CAPTIONITEMSYSNAME" val="ol14Signatures2_VF102071206在电子邮件正文中设计您的签名，如本示例所示，156867162067"/>
  <p:tag name="BOOKMARKENTRYNAME" val="ol14Signatures2_VF102071206在电子邮件正文中设计您的签名，如本示例所示，156867"/>
  <p:tag name="BOOKMARKEXITNAME" val="ol14Signatures2_VF102071206在电子邮件正文中设计您的签名，如本示例所示，162067"/>
  <p:tag name="CAPTIONDISPLAYAREA" val="False"/>
</p:tagLst>
</file>

<file path=ppt/theme/theme1.xml><?xml version="1.0" encoding="utf-8"?>
<a:theme xmlns:a="http://schemas.openxmlformats.org/drawingml/2006/main" name="Office2010_training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2010_training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>
  <documentManagement>
    <APDescription xmlns="4873beb7-5857-4685-be1f-d57550cc96cc" xsi:nil="true"/>
    <AssetExpire xmlns="4873beb7-5857-4685-be1f-d57550cc96cc">2029-05-12T07:00:00+00:00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IntlLangReview xmlns="4873beb7-5857-4685-be1f-d57550cc96cc" xsi:nil="true"/>
    <LocLastLocAttemptVersionLookup xmlns="4873beb7-5857-4685-be1f-d57550cc96cc">435258</LocLastLocAttemptVersionLookup>
    <LocLastLocAttemptVersionTypeLookup xmlns="4873beb7-5857-4685-be1f-d57550cc96cc" xsi:nil="true"/>
    <PolicheckWords xmlns="4873beb7-5857-4685-be1f-d57550cc96cc" xsi:nil="true"/>
    <SubmitterId xmlns="4873beb7-5857-4685-be1f-d57550cc96cc" xsi:nil="true"/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2011-07-15T23:01:00+00:00</AssetStart>
    <MarketSpecific xmlns="4873beb7-5857-4685-be1f-d57550cc96cc">false</MarketSpecific>
    <LocMarketGroupTiers xmlns="4873beb7-5857-4685-be1f-d57550cc96cc">,t:Tier 1,</LocMarketGroupTiers>
    <APAuthor xmlns="4873beb7-5857-4685-be1f-d57550cc96cc">
      <UserInfo>
        <DisplayName>REDMOND\v-cianto</DisplayName>
        <AccountId>1046</AccountId>
        <AccountType/>
      </UserInfo>
    </APAuthor>
    <IntlLangReviewer xmlns="4873beb7-5857-4685-be1f-d57550cc96cc" xsi:nil="true"/>
    <LocOverallPreviewStatusLookup xmlns="4873beb7-5857-4685-be1f-d57550cc96cc" xsi:nil="true"/>
    <LocOverallPublishStatusLookup xmlns="4873beb7-5857-4685-be1f-d57550cc96cc" xsi:nil="true"/>
    <CSXSubmissionDate xmlns="4873beb7-5857-4685-be1f-d57550cc96cc" xsi:nil="true"/>
    <TaxCatchAll xmlns="4873beb7-5857-4685-be1f-d57550cc96cc"/>
    <LocNewPublishedVersionLookup xmlns="4873beb7-5857-4685-be1f-d57550cc96cc" xsi:nil="true"/>
    <LocPublishedDependentAssetsLookup xmlns="4873beb7-5857-4685-be1f-d57550cc96cc" xsi:nil="true"/>
    <Manager xmlns="4873beb7-5857-4685-be1f-d57550cc96cc" xsi:nil="true"/>
    <NumericId xmlns="4873beb7-5857-4685-be1f-d57550cc96cc">102720083</NumericId>
    <ParentAssetId xmlns="4873beb7-5857-4685-be1f-d57550cc96cc" xsi:nil="true"/>
    <OriginalSourceMarket xmlns="4873beb7-5857-4685-be1f-d57550cc96cc" xsi:nil="true"/>
    <EditorialTags xmlns="4873beb7-5857-4685-be1f-d57550cc96cc">1|TG102679173|FY12 Q1|FY12_Q1_TG102679173</EditorialTags>
    <LocComments xmlns="4873beb7-5857-4685-be1f-d57550cc96cc">Intl_Localizable </LocComments>
    <LocProcessedForMarketsLookup xmlns="4873beb7-5857-4685-be1f-d57550cc96cc" xsi:nil="true"/>
    <LocRecommendedHandoff xmlns="4873beb7-5857-4685-be1f-d57550cc96cc">201107_Ready</LocRecommendedHandoff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MachineTranslated xmlns="4873beb7-5857-4685-be1f-d57550cc96cc">false</MachineTranslated>
    <OutputCachingOn xmlns="4873beb7-5857-4685-be1f-d57550cc96cc">false</OutputCachingOn>
    <IsSearchable xmlns="4873beb7-5857-4685-be1f-d57550cc96cc">true</IsSearchable>
    <ContentItem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ApplicationCode xmlns="4873beb7-5857-4685-be1f-d57550cc96cc"/>
    <LastModifiedDateTime xmlns="4873beb7-5857-4685-be1f-d57550cc96cc" xsi:nil="true"/>
    <LegacyData xmlns="4873beb7-5857-4685-be1f-d57550cc96cc" xsi:nil="true"/>
    <LocManualTestRequired xmlns="4873beb7-5857-4685-be1f-d57550cc96cc">false</LocManualTestRequired>
    <LocProcessedForHandoffsLookup xmlns="4873beb7-5857-4685-be1f-d57550cc96cc" xsi:nil="true"/>
    <CSXHash xmlns="4873beb7-5857-4685-be1f-d57550cc96cc" xsi:nil="true"/>
    <DirectSourceMarket xmlns="4873beb7-5857-4685-be1f-d57550cc96cc" xsi:nil="true"/>
    <PlannedPubDate xmlns="4873beb7-5857-4685-be1f-d57550cc96cc" xsi:nil="true"/>
    <CSXSubmissionMarket xmlns="4873beb7-5857-4685-be1f-d57550cc96cc" xsi:nil="true"/>
    <Downloads xmlns="4873beb7-5857-4685-be1f-d57550cc96cc">0</Downloads>
    <LocOverallHandbackStatusLookup xmlns="4873beb7-5857-4685-be1f-d57550cc96cc" xsi:nil="true"/>
    <ArtSampleDocs xmlns="4873beb7-5857-4685-be1f-d57550cc96cc" xsi:nil="true"/>
    <TrustLevel xmlns="4873beb7-5857-4685-be1f-d57550cc96cc">1 Microsoft Managed Content</TrustLevel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imesCloned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LocOverallLocStatusLookup xmlns="4873beb7-5857-4685-be1f-d57550cc96cc" xsi:nil="true"/>
    <LocPublishedLinkedAssetsLookup xmlns="4873beb7-5857-4685-be1f-d57550cc96cc" xsi:nil="true"/>
    <Provider xmlns="4873beb7-5857-4685-be1f-d57550cc96cc" xsi:nil="true"/>
    <UACurrentWords xmlns="4873beb7-5857-4685-be1f-d57550cc96cc" xsi:nil="true"/>
    <Applications xmlns="4873beb7-5857-4685-be1f-d57550cc96cc">
      <Value>416</Value>
    </Applications>
    <AssetId xmlns="4873beb7-5857-4685-be1f-d57550cc96cc">AF102720083</AssetId>
    <OOCacheId xmlns="4873beb7-5857-4685-be1f-d57550cc96cc" xsi:nil="true"/>
    <IsDeleted xmlns="4873beb7-5857-4685-be1f-d57550cc96cc">false</IsDeleted>
    <PublishTargets xmlns="4873beb7-5857-4685-be1f-d57550cc96cc">OfficeOnline</PublishTargets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Milestone xmlns="4873beb7-5857-4685-be1f-d57550cc96cc" xsi:nil="true"/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  <ApprovalStatus xmlns="4873beb7-5857-4685-be1f-d57550cc96cc">InProgress</ApprovalStatus>
    <BlockPublish xmlns="4873beb7-5857-4685-be1f-d57550cc96cc">false</BlockPublish>
    <APEditor xmlns="4873beb7-5857-4685-be1f-d57550cc96cc">
      <UserInfo>
        <DisplayName/>
        <AccountId xsi:nil="true"/>
        <AccountType/>
      </UserInfo>
    </APEditor>
    <Size xmlns="4873beb7-5857-4685-be1f-d57550cc96cc">23.9MB</Size>
    <PublishStatusLookup xmlns="4873beb7-5857-4685-be1f-d57550cc96cc">1234516</PublishStatusLookup>
    <ClipArtFilename xmlns="4873beb7-5857-4685-be1f-d57550cc96cc" xsi:nil="true"/>
    <AcquiredFrom xmlns="4873beb7-5857-4685-be1f-d57550cc96cc">Internal MS</AcquiredFrom>
    <FriendlyTitle xmlns="4873beb7-5857-4685-be1f-d57550cc96cc" xsi:nil="true"/>
    <DSATActionTaken xmlns="4873beb7-5857-4685-be1f-d57550cc96cc" xsi:nil="true"/>
    <ApprovalLog xmlns="4873beb7-5857-4685-be1f-d57550cc96cc" xsi:nil="true"/>
    <AssetType xmlns="4873beb7-5857-4685-be1f-d57550cc96cc">NA</AssetType>
    <HandoffToMSDN xmlns="4873beb7-5857-4685-be1f-d57550cc96cc" xsi:nil="true"/>
    <CategoryTagsTaxHTField11 xmlns="4873beb7-5857-4685-be1f-d57550cc96cc">
      <Terms xmlns="http://schemas.microsoft.com/office/infopath/2007/PartnerControls"/>
    </CategoryTagsTaxHTField11>
    <AppVerPrimary xmlns="4873beb7-5857-4685-be1f-d57550cc96cc" xsi:nil="true"/>
    <AuthorGroup xmlns="4873beb7-5857-4685-be1f-d57550cc96cc" xsi:nil="true"/>
    <LastPublishResultLookup xmlns="4873beb7-5857-4685-be1f-d57550cc96cc" xsi:nil="true"/>
    <ModificationsAwaitingManualResolutionLookup xmlns="4873beb7-5857-4685-be1f-d57550cc96cc" xsi:nil="true"/>
    <VoteCount xmlns="4873beb7-5857-4685-be1f-d57550cc96cc" xsi:nil="true"/>
    <FeedAppVer xmlns="4873beb7-5857-4685-be1f-d57550cc96cc"/>
    <LastHandOff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PArbitraryFile" ma:contentTypeID="0x0101006EDDDB5EE6D98C44930B742096920B30020100945995BAC74E6347BD6C979F46C6273B" ma:contentTypeVersion="69" ma:contentTypeDescription="Create a new document." ma:contentTypeScope="" ma:versionID="95b9680c6991b5e51e151c3e2d8ca253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41250cb6c19f2b7c3340c2c76c8c14d6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Size"/>
                <xsd:element ref="ns2:AcquiredFrom" minOccurs="0"/>
                <xsd:element ref="ns2:UACurrentWords" minOccurs="0"/>
                <xsd:element ref="ns2:ApplicationCode" minOccurs="0"/>
                <xsd:element ref="ns2:ApplicationId" minOccurs="0"/>
                <xsd:element ref="ns2:Applications" minOccurs="0"/>
                <xsd:element ref="ns2:ApprovalLog" minOccurs="0"/>
                <xsd:element ref="ns2:ApprovalStatus" minOccurs="0"/>
                <xsd:element ref="ns2:FeedAppVer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uthorGroup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CategoryTagsTaxHTField11" minOccurs="0"/>
                <xsd:element ref="ns2:ClipArtFilename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FeatureTagsTaxHTField0" minOccurs="0"/>
                <xsd:element ref="ns2:FriendlyTitle" minOccurs="0"/>
                <xsd:element ref="ns2:HandoffToMSDN" minOccurs="0"/>
                <xsd:element ref="ns2:InProjectListLookup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LegacyData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ModificationsAwaitingManualResolutionLookup" minOccurs="0"/>
                <xsd:element ref="ns2:NumericId" minOccurs="0"/>
                <xsd:element ref="ns2:NumOfRatingsLookup" minOccurs="0"/>
                <xsd:element ref="ns2:OOCacheId" minOccurs="0"/>
                <xsd:element ref="ns2:OriginAsset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AppVerPrimary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Size" ma:index="1" ma:displayName="Size of File" ma:internalName="Size" ma:readOnly="false">
      <xsd:simpleType>
        <xsd:restriction base="dms:Text"/>
      </xsd:simpleType>
    </xsd:element>
    <xsd:element name="AcquiredFrom" ma:index="2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3" nillable="true" ma:displayName="Actual Word Count" ma:default="" ma:internalName="UACurrentWords" ma:readOnly="false">
      <xsd:simpleType>
        <xsd:restriction base="dms:Unknown"/>
      </xsd:simpleType>
    </xsd:element>
    <xsd:element name="ApplicationCode" ma:index="4" nillable="true" ma:displayName="Application Code" ma:list="{3B69E247-3408-4B27-BC34-375E2E9451F9}" ma:internalName="ApplicationCode" ma:readOnly="true" ma:showField="AppVerCod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pplicationId" ma:index="5" nillable="true" ma:displayName="Application ID" ma:list="{3B69E247-3408-4B27-BC34-375E2E9451F9}" ma:internalName="ApplicationId" ma:readOnly="true" ma:showField="AssetId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pplications" ma:index="6" nillable="true" ma:displayName="Applications (With Version)" ma:default="" ma:description="Applications this asset is associated with" ma:list="{3B69E247-3408-4B27-BC34-375E2E9451F9}" ma:internalName="Applications" ma:readOnly="false" ma:showField="Titl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pprovalLog" ma:index="7" nillable="true" ma:displayName="Approval Log" ma:default="" ma:internalName="ApprovalLog" ma:readOnly="false">
      <xsd:simpleType>
        <xsd:restriction base="dms:Note"/>
      </xsd:simpleType>
    </xsd:element>
    <xsd:element name="ApprovalStatus" ma:index="8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FeedAppVer" ma:index="9" nillable="true" ma:displayName="AppVer" ma:hidden="true" ma:list="{3B69E247-3408-4B27-BC34-375E2E9451F9}" ma:internalName="FeedAppVer" ma:readOnly="false" ma:showField="AppVerForLookup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ssetStart" ma:index="10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11" nillable="true" ma:displayName="Asset End Date" ma:default="2029-05-12T07:00:00Z" ma:format="DateTime" ma:internalName="AssetExpire" ma:readOnly="false">
      <xsd:simpleType>
        <xsd:restriction base="dms:DateTime"/>
      </xsd:simpleType>
    </xsd:element>
    <xsd:element name="AssetId" ma:index="12" nillable="true" ma:displayName="Asset ID" ma:indexed="true" ma:internalName="AssetId" ma:readOnly="false">
      <xsd:simpleType>
        <xsd:restriction base="dms:Text"/>
      </xsd:simpleType>
    </xsd:element>
    <xsd:element name="IsSearchable" ma:index="13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4" nillable="true" ma:displayName="Asset Type" ma:internalName="AssetType" ma:readOnly="false">
      <xsd:simpleType>
        <xsd:restriction base="dms:Unknown"/>
      </xsd:simpleType>
    </xsd:element>
    <xsd:element name="APAuthor" ma:index="15" nillable="true" ma:displayName="Author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uthorGroup" ma:index="16" nillable="true" ma:displayName="Author Group" ma:default="" ma:internalName="AuthorGroup" ma:readOnly="false">
      <xsd:simpleType>
        <xsd:restriction base="dms:Choice">
          <xsd:enumeration value="AWSUA"/>
          <xsd:enumeration value="ITProUA"/>
          <xsd:enumeration value="PMG"/>
          <xsd:enumeration value="Partner UA"/>
          <xsd:enumeration value="Acquired"/>
          <xsd:enumeration value="BCM"/>
          <xsd:enumeration value="MSC"/>
          <xsd:enumeration value="Other"/>
        </xsd:restriction>
      </xsd:simpleType>
    </xsd:element>
    <xsd:element name="AverageRating" ma:index="17" nillable="true" ma:displayName="Average Rating" ma:internalName="AverageRating" ma:readOnly="false">
      <xsd:simpleType>
        <xsd:restriction base="dms:Text"/>
      </xsd:simpleType>
    </xsd:element>
    <xsd:element name="BlockPublish" ma:index="18" nillable="true" ma:displayName="Block from Publishing?" ma:internalName="BlockPublish" ma:readOnly="false">
      <xsd:simpleType>
        <xsd:restriction base="dms:Boolean"/>
      </xsd:simpleType>
    </xsd:element>
    <xsd:element name="BugNumber" ma:index="19" nillable="true" ma:displayName="Bug Number" ma:default="" ma:internalName="BugNumber" ma:readOnly="false">
      <xsd:simpleType>
        <xsd:restriction base="dms:Text"/>
      </xsd:simpleType>
    </xsd:element>
    <xsd:element name="CampaignTagsTaxHTField0" ma:index="21" nillable="true" ma:taxonomy="true" ma:internalName="CampaignTagsTaxHTField0" ma:taxonomyFieldName="CampaignTags" ma:displayName="Campaigns" ma:readOnly="false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ategoryTagsTaxHTField11" ma:index="23" nillable="true" ma:taxonomy="true" ma:internalName="CategoryTagsTaxHTField11" ma:taxonomyFieldName="CategoryTags" ma:displayName="Category Tags" ma:readOnly="false" ma:fieldId="{24797cbb-132b-4ad7-b1f7-0c1bcff0c38a}" ma:taxonomyMulti="true" ma:sspId="8f79753a-75d3-41f5-8ca3-40b843941b4f" ma:termSetId="52678d52-26de-467b-a7b9-d4d1c4c8b24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lipArtFilename" ma:index="24" nillable="true" ma:displayName="Clip Art Name" ma:internalName="ClipArtFilename" ma:readOnly="false">
      <xsd:simpleType>
        <xsd:restriction base="dms:Text"/>
      </xsd:simpleType>
    </xsd:element>
    <xsd:element name="ContentItem" ma:index="25" nillable="true" ma:displayName="Content Item" ma:hidden="true" ma:internalName="ContentItem" ma:readOnly="false">
      <xsd:simpleType>
        <xsd:restriction base="dms:Unknown"/>
      </xsd:simpleType>
    </xsd:element>
    <xsd:element name="CrawlForDependencies" ma:index="27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30" nillable="true" ma:displayName="CSX Hash" ma:internalName="CSXHash" ma:readOnly="false">
      <xsd:simpleType>
        <xsd:restriction base="dms:Text"/>
      </xsd:simpleType>
    </xsd:element>
    <xsd:element name="CSXSubmissionMarket" ma:index="31" nillable="true" ma:displayName="CSX Submission Market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32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33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4" nillable="true" ma:displayName="Deleted?" ma:default="0" ma:internalName="IsDeleted" ma:readOnly="false">
      <xsd:simpleType>
        <xsd:restriction base="dms:Boolean"/>
      </xsd:simpleType>
    </xsd:element>
    <xsd:element name="APDescription" ma:index="35" nillable="true" ma:displayName="Description" ma:default="" ma:internalName="APDescription">
      <xsd:simpleType>
        <xsd:restriction base="dms:Note"/>
      </xsd:simpleType>
    </xsd:element>
    <xsd:element name="DirectSourceMarket" ma:index="36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7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8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9" nillable="true" ma:displayName="Editor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40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41" nillable="true" ma:displayName="Editorial Tags" ma:internalName="EditorialTags" ma:readOnly="false">
      <xsd:simpleType>
        <xsd:restriction base="dms:Unknown"/>
      </xsd:simpleType>
    </xsd:element>
    <xsd:element name="FeatureTagsTaxHTField0" ma:index="43" nillable="true" ma:taxonomy="true" ma:internalName="FeatureTagsTaxHTField0" ma:taxonomyFieldName="FeatureTags" ma:displayName="Features" ma:readOnly="false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riendlyTitle" ma:index="44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HandoffToMSDN" ma:index="45" nillable="true" ma:displayName="Handoff To MSDN Date" ma:internalName="HandoffToMSDN" ma:readOnly="false">
      <xsd:simpleType>
        <xsd:restriction base="dms:DateTime"/>
      </xsd:simpleType>
    </xsd:element>
    <xsd:element name="InProjectListLookup" ma:index="46" nillable="true" ma:displayName="InProjectListLookup" ma:list="{9E343742-310B-4684-A24C-1D137CB4B230}" ma:internalName="InProjectListLookup" ma:readOnly="true" ma:showField="InProjectList" ma:web="4873beb7-5857-4685-be1f-d57550cc96cc">
      <xsd:simpleType>
        <xsd:restriction base="dms:Lookup"/>
      </xsd:simpleType>
    </xsd:element>
    <xsd:element name="InternalTagsTaxHTField0" ma:index="48" nillable="true" ma:taxonomy="true" ma:internalName="InternalTagsTaxHTField0" ma:taxonomyFieldName="InternalTags" ma:displayName="Internal Tags" ma:readOnly="false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internalName="IntlLangReviewer" ma:readOnly="false">
      <xsd:simpleType>
        <xsd:restriction base="dms:Text"/>
      </xsd:simpleType>
    </xsd:element>
    <xsd:element name="MarketSpecific" ma:index="51" nillable="true" ma:displayName="Is Market Specific?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list="{9E343742-310B-4684-A24C-1D137CB4B230}" ma:internalName="LastCompleteVersionLookup" ma:readOnly="true" ma:showField="LastCompleteVersion" ma:web="4873beb7-5857-4685-be1f-d57550cc96cc">
      <xsd:simpleType>
        <xsd:restriction base="dms:Lookup"/>
      </xsd:simpleType>
    </xsd:element>
    <xsd:element name="LastHandOff" ma:index="53" nillable="true" ma:displayName="Last Hand-off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list="{9E343742-310B-4684-A24C-1D137CB4B230}" ma:internalName="LastPreviewErrorLookup" ma:readOnly="true" ma:showField="LastPreviewError" ma:web="4873beb7-5857-4685-be1f-d57550cc96cc">
      <xsd:simpleType>
        <xsd:restriction base="dms:Lookup"/>
      </xsd:simpleType>
    </xsd:element>
    <xsd:element name="LastPreviewResultLookup" ma:index="56" nillable="true" ma:displayName="Last Preview Attempt Result" ma:list="{9E343742-310B-4684-A24C-1D137CB4B230}" ma:internalName="LastPreviewResultLookup" ma:readOnly="true" ma:showField="LastPreviewResult" ma:web="4873beb7-5857-4685-be1f-d57550cc96cc">
      <xsd:simpleType>
        <xsd:restriction base="dms:Lookup"/>
      </xsd:simpleType>
    </xsd:element>
    <xsd:element name="LastPreviewAttemptDateLookup" ma:index="57" nillable="true" ma:displayName="Last Preview Attempted On" ma:list="{9E343742-310B-4684-A24C-1D137CB4B230}" ma:internalName="LastPreviewAttemptDateLookup" ma:readOnly="true" ma:showField="LastPreviewAttemptDate" ma:web="4873beb7-5857-4685-be1f-d57550cc96cc">
      <xsd:simpleType>
        <xsd:restriction base="dms:Lookup"/>
      </xsd:simpleType>
    </xsd:element>
    <xsd:element name="LastPreviewedByLookup" ma:index="58" nillable="true" ma:displayName="Last Previewed By" ma:list="{9E343742-310B-4684-A24C-1D137CB4B230}" ma:internalName="LastPreviewedByLookup" ma:readOnly="true" ma:showField="LastPreviewedBy" ma:web="4873beb7-5857-4685-be1f-d57550cc96cc">
      <xsd:simpleType>
        <xsd:restriction base="dms:Lookup"/>
      </xsd:simpleType>
    </xsd:element>
    <xsd:element name="LastPreviewTimeLookup" ma:index="59" nillable="true" ma:displayName="Last Previewed On" ma:list="{9E343742-310B-4684-A24C-1D137CB4B230}" ma:internalName="LastPreviewTimeLookup" ma:readOnly="true" ma:showField="LastPreviewTime" ma:web="4873beb7-5857-4685-be1f-d57550cc96cc">
      <xsd:simpleType>
        <xsd:restriction base="dms:Lookup"/>
      </xsd:simpleType>
    </xsd:element>
    <xsd:element name="LastPreviewVersionLookup" ma:index="60" nillable="true" ma:displayName="Last Previewed Version" ma:list="{9E343742-310B-4684-A24C-1D137CB4B230}" ma:internalName="LastPreviewVersionLookup" ma:readOnly="true" ma:showField="LastPreviewVersion" ma:web="4873beb7-5857-4685-be1f-d57550cc96cc">
      <xsd:simpleType>
        <xsd:restriction base="dms:Lookup"/>
      </xsd:simpleType>
    </xsd:element>
    <xsd:element name="LastPublishErrorLookup" ma:index="61" nillable="true" ma:displayName="Last Publish Attempt Error" ma:list="{9E343742-310B-4684-A24C-1D137CB4B230}" ma:internalName="LastPublishErrorLookup" ma:readOnly="true" ma:showField="LastPublishError" ma:web="4873beb7-5857-4685-be1f-d57550cc96cc">
      <xsd:simpleType>
        <xsd:restriction base="dms:Lookup"/>
      </xsd:simpleType>
    </xsd:element>
    <xsd:element name="LastPublishResultLookup" ma:index="62" nillable="true" ma:displayName="Last Publish Attempt Result" ma:list="{9E343742-310B-4684-A24C-1D137CB4B230}" ma:internalName="LastPublishResultLookup" ma:readOnly="false" ma:showField="LastPublishResult" ma:web="4873beb7-5857-4685-be1f-d57550cc96cc">
      <xsd:simpleType>
        <xsd:restriction base="dms:Lookup"/>
      </xsd:simpleType>
    </xsd:element>
    <xsd:element name="LastPublishAttemptDateLookup" ma:index="63" nillable="true" ma:displayName="Last Publish Attempted On" ma:list="{9E343742-310B-4684-A24C-1D137CB4B230}" ma:internalName="LastPublishAttemptDateLookup" ma:readOnly="true" ma:showField="LastPublishAttemptDate" ma:web="4873beb7-5857-4685-be1f-d57550cc96cc">
      <xsd:simpleType>
        <xsd:restriction base="dms:Lookup"/>
      </xsd:simpleType>
    </xsd:element>
    <xsd:element name="LastPublishedByLookup" ma:index="64" nillable="true" ma:displayName="Last Published By" ma:list="{9E343742-310B-4684-A24C-1D137CB4B230}" ma:internalName="LastPublishedByLookup" ma:readOnly="true" ma:showField="LastPublishedBy" ma:web="4873beb7-5857-4685-be1f-d57550cc96cc">
      <xsd:simpleType>
        <xsd:restriction base="dms:Lookup"/>
      </xsd:simpleType>
    </xsd:element>
    <xsd:element name="LastPublishTimeLookup" ma:index="65" nillable="true" ma:displayName="Last Published On" ma:list="{9E343742-310B-4684-A24C-1D137CB4B230}" ma:internalName="LastPublishTimeLookup" ma:readOnly="true" ma:showField="LastPublishTime" ma:web="4873beb7-5857-4685-be1f-d57550cc96cc">
      <xsd:simpleType>
        <xsd:restriction base="dms:Lookup"/>
      </xsd:simpleType>
    </xsd:element>
    <xsd:element name="LastPublishVersionLookup" ma:index="66" nillable="true" ma:displayName="Last Published Version" ma:list="{9E343742-310B-4684-A24C-1D137CB4B230}" ma:internalName="LastPublishVersionLookup" ma:readOnly="true" ma:showField="LastPublishVersion" ma:web="4873beb7-5857-4685-be1f-d57550cc96cc">
      <xsd:simpleType>
        <xsd:restriction base="dms:Lookup"/>
      </xsd:simpleType>
    </xsd:element>
    <xsd:element name="LegacyData" ma:index="67" nillable="true" ma:displayName="Legacy Data" ma:description="Legacy Data" ma:internalName="LegacyData" ma:readOnly="false">
      <xsd:simpleType>
        <xsd:restriction base="dms:Note"/>
      </xsd:simpleType>
    </xsd:element>
    <xsd:element name="LocComments" ma:index="68" nillable="true" ma:displayName="Loc Approval Comments" ma:internalName="LocComments" ma:readOnly="false">
      <xsd:simpleType>
        <xsd:restriction base="dms:Note"/>
      </xsd:simpleType>
    </xsd:element>
    <xsd:element name="LocLastLocAttemptVersionLookup" ma:index="69" nillable="true" ma:displayName="Loc Last Loc Attempt Version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0" nillable="true" ma:displayName="Loc Last Loc Attempt Version Type" ma:list="{7DD1DCEC-E449-43D3-891F-7DC62F62AD21}" ma:internalName="LocLastLocAttemptVersionTypeLookup" ma:readOnly="false" ma:showField="LastLocAttemptVersionType" ma:web="4873beb7-5857-4685-be1f-d57550cc96cc">
      <xsd:simpleType>
        <xsd:restriction base="dms:Lookup"/>
      </xsd:simpleType>
    </xsd:element>
    <xsd:element name="LocManualTestRequired" ma:index="71" nillable="true" ma:displayName="Loc Manual Test Required" ma:internalName="LocManualTestRequired" ma:readOnly="false">
      <xsd:simpleType>
        <xsd:restriction base="dms:Boolean"/>
      </xsd:simpleType>
    </xsd:element>
    <xsd:element name="LocMarketGroupTiers" ma:index="72" nillable="true" ma:displayName="Loc Market Group Tiers" ma:internalName="LocMarketGroupTiers" ma:readOnly="false">
      <xsd:simpleType>
        <xsd:restriction base="dms:Unknown"/>
      </xsd:simpleType>
    </xsd:element>
    <xsd:element name="LocNewPublishedVersionLookup" ma:index="73" nillable="true" ma:displayName="Loc New Published Version Lookup" ma:list="{7DD1DCEC-E449-43D3-891F-7DC62F62AD21}" ma:internalName="LocNewPublishedVersionLookup" ma:readOnly="false" ma:showField="NewPublishedVersion" ma:web="4873beb7-5857-4685-be1f-d57550cc96cc">
      <xsd:simpleType>
        <xsd:restriction base="dms:Lookup"/>
      </xsd:simpleType>
    </xsd:element>
    <xsd:element name="LocOverallHandbackStatusLookup" ma:index="74" nillable="true" ma:displayName="Loc Overall Handback Status" ma:list="{7DD1DCEC-E449-43D3-891F-7DC62F62AD21}" ma:internalName="LocOverallHandbackStatusLookup" ma:readOnly="false" ma:showField="OverallHandbackStatus" ma:web="4873beb7-5857-4685-be1f-d57550cc96cc">
      <xsd:simpleType>
        <xsd:restriction base="dms:Lookup"/>
      </xsd:simpleType>
    </xsd:element>
    <xsd:element name="LocOverallLocStatusLookup" ma:index="75" nillable="true" ma:displayName="Loc Overall Localize Status" ma:list="{7DD1DCEC-E449-43D3-891F-7DC62F62AD21}" ma:internalName="LocOverallLocStatusLookup" ma:readOnly="false" ma:showField="OverallLocStatus" ma:web="4873beb7-5857-4685-be1f-d57550cc96cc">
      <xsd:simpleType>
        <xsd:restriction base="dms:Lookup"/>
      </xsd:simpleType>
    </xsd:element>
    <xsd:element name="LocOverallPreviewStatusLookup" ma:index="76" nillable="true" ma:displayName="Loc Overall Preview Status" ma:list="{7DD1DCEC-E449-43D3-891F-7DC62F62AD21}" ma:internalName="LocOverallPreviewStatusLookup" ma:readOnly="false" ma:showField="OverallPreviewStatus" ma:web="4873beb7-5857-4685-be1f-d57550cc96cc">
      <xsd:simpleType>
        <xsd:restriction base="dms:Lookup"/>
      </xsd:simpleType>
    </xsd:element>
    <xsd:element name="LocOverallPublishStatusLookup" ma:index="77" nillable="true" ma:displayName="Loc Overall Publish Status" ma:list="{7DD1DCEC-E449-43D3-891F-7DC62F62AD21}" ma:internalName="LocOverallPublishStatusLookup" ma:readOnly="false" ma:showField="OverallPublishStatus" ma:web="4873beb7-5857-4685-be1f-d57550cc96cc">
      <xsd:simpleType>
        <xsd:restriction base="dms:Lookup"/>
      </xsd:simpleType>
    </xsd:element>
    <xsd:element name="IntlLocPriority" ma:index="78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79" nillable="true" ma:displayName="Loc Processed For Handoffs" ma:list="{7DD1DCEC-E449-43D3-891F-7DC62F62AD21}" ma:internalName="LocProcessedForHandoffsLookup" ma:readOnly="false" ma:showField="ProcessedForHandoffs" ma:web="4873beb7-5857-4685-be1f-d57550cc96cc">
      <xsd:simpleType>
        <xsd:restriction base="dms:Lookup"/>
      </xsd:simpleType>
    </xsd:element>
    <xsd:element name="LocProcessedForMarketsLookup" ma:index="80" nillable="true" ma:displayName="Loc Processed For Markets" ma:list="{7DD1DCEC-E449-43D3-891F-7DC62F62AD21}" ma:internalName="LocProcessedForMarketsLookup" ma:readOnly="false" ma:showField="ProcessedForMarkets" ma:web="4873beb7-5857-4685-be1f-d57550cc96cc">
      <xsd:simpleType>
        <xsd:restriction base="dms:Lookup"/>
      </xsd:simpleType>
    </xsd:element>
    <xsd:element name="LocPublishedDependentAssetsLookup" ma:index="81" nillable="true" ma:displayName="Loc Published Dependent Assets" ma:list="{7DD1DCEC-E449-43D3-891F-7DC62F62AD21}" ma:internalName="LocPublishedDependentAssetsLookup" ma:readOnly="false" ma:showField="PublishedDependentAssets" ma:web="4873beb7-5857-4685-be1f-d57550cc96cc">
      <xsd:simpleType>
        <xsd:restriction base="dms:Lookup"/>
      </xsd:simpleType>
    </xsd:element>
    <xsd:element name="LocPublishedLinkedAssetsLookup" ma:index="82" nillable="true" ma:displayName="Loc Published Linked Assets" ma:list="{7DD1DCEC-E449-43D3-891F-7DC62F62AD21}" ma:internalName="LocPublishedLinkedAssetsLookup" ma:readOnly="false" ma:showField="PublishedLinkedAssets" ma:web="4873beb7-5857-4685-be1f-d57550cc96cc">
      <xsd:simpleType>
        <xsd:restriction base="dms:Lookup"/>
      </xsd:simpleType>
    </xsd:element>
    <xsd:element name="LocRecommendedHandoff" ma:index="83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5" nillable="true" ma:taxonomy="true" ma:internalName="LocalizationTagsTaxHTField0" ma:taxonomyFieldName="LocalizationTags" ma:displayName="Localization Tags" ma:readOnly="false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6" nillable="true" ma:displayName="Machine Translated" ma:default="" ma:hidden="true" ma:internalName="MachineTranslated" ma:readOnly="false">
      <xsd:simpleType>
        <xsd:restriction base="dms:Boolean"/>
      </xsd:simpleType>
    </xsd:element>
    <xsd:element name="Manager" ma:index="87" nillable="true" ma:displayName="Manager" ma:hidden="true" ma:internalName="Manager" ma:readOnly="false">
      <xsd:simpleType>
        <xsd:restriction base="dms:Text"/>
      </xsd:simpleType>
    </xsd:element>
    <xsd:element name="Markets" ma:index="88" nillable="true" ma:displayName="Markets" ma:default="" ma:description="Leave blank to show in all markets" ma:list="{2FBD1B11-2ACE-4FDC-B5A3-635D4ADF6F1B}" ma:internalName="Markets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89" nillable="true" ma:displayName="Milestone" ma:default="" ma:internalName="Milestone" ma:readOnly="false">
      <xsd:simpleType>
        <xsd:restriction base="dms:Unknown"/>
      </xsd:simpleType>
    </xsd:element>
    <xsd:element name="ModificationsAwaitingManualResolutionLookup" ma:index="90" nillable="true" ma:displayName="Modifications Awating Manual Resolution" ma:list="{9E343742-310B-4684-A24C-1D137CB4B230}" ma:internalName="ModificationsAwaitingManualResolutionLookup" ma:readOnly="false" ma:showField="ModificationsAwaitingManualResolution" ma:web="4873beb7-5857-4685-be1f-d57550cc96cc">
      <xsd:simpleType>
        <xsd:restriction base="dms:Lookup"/>
      </xsd:simpleType>
    </xsd:element>
    <xsd:element name="NumericId" ma:index="93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4" nillable="true" ma:displayName="NumOfRatings" ma:list="{9E343742-310B-4684-A24C-1D137CB4B230}" ma:internalName="NumOfRatingsLookup" ma:readOnly="true" ma:showField="NumOfRatings" ma:web="4873beb7-5857-4685-be1f-d57550cc96cc">
      <xsd:simpleType>
        <xsd:restriction base="dms:Lookup"/>
      </xsd:simpleType>
    </xsd:element>
    <xsd:element name="OOCacheId" ma:index="95" nillable="true" ma:displayName="OOCacheId" ma:internalName="OOCacheId" ma:readOnly="false">
      <xsd:simpleType>
        <xsd:restriction base="dms:Text"/>
      </xsd:simpleType>
    </xsd:element>
    <xsd:element name="OriginAsset" ma:index="96" nillable="true" ma:displayName="Origin Asset" ma:default="" ma:internalName="OriginAsset" ma:readOnly="false">
      <xsd:simpleType>
        <xsd:restriction base="dms:Text"/>
      </xsd:simpleType>
    </xsd:element>
    <xsd:element name="OriginalSourceMarket" ma:index="97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98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99" nillable="true" ma:displayName="Parent Asset Id" ma:internalName="ParentAssetId" ma:readOnly="false">
      <xsd:simpleType>
        <xsd:restriction base="dms:Text"/>
      </xsd:simpleType>
    </xsd:element>
    <xsd:element name="PlannedPubDate" ma:index="100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1" nillable="true" ma:displayName="Policheck Words" ma:default="" ma:internalName="PolicheckWords" ma:readOnly="false">
      <xsd:simpleType>
        <xsd:restriction base="dms:Text"/>
      </xsd:simpleType>
    </xsd:element>
    <xsd:element name="AppVerPrimary" ma:index="102" nillable="true" ma:displayName="Primary Application Version" ma:default="" ma:indexed="true" ma:list="{3B69E247-3408-4B27-BC34-375E2E9451F9}" ma:internalName="AppVerPrimary" ma:readOnly="false" ma:showField="Title" ma:web="4873beb7-5857-4685-be1f-d57550cc96cc">
      <xsd:simpleType>
        <xsd:restriction base="dms:Lookup"/>
      </xsd:simpleType>
    </xsd:element>
    <xsd:element name="BusinessGroup" ma:index="103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4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5" nillable="true" ma:displayName="Provider" ma:default="" ma:internalName="Provider">
      <xsd:simpleType>
        <xsd:restriction base="dms:Unknown"/>
      </xsd:simpleType>
    </xsd:element>
    <xsd:element name="Providers" ma:index="106" nillable="true" ma:displayName="Providers" ma:internalName="Providers" ma:readOnly="false">
      <xsd:simpleType>
        <xsd:restriction base="dms:Unknown"/>
      </xsd:simpleType>
    </xsd:element>
    <xsd:element name="PublishStatusLookup" ma:index="107" nillable="true" ma:displayName="Publish Status" ma:list="{9E343742-310B-4684-A24C-1D137CB4B230}" ma:internalName="PublishStatusLookup" ma:readOnly="false" ma:showField="PublishStatus" ma:web="4873beb7-5857-4685-be1f-d57550cc96cc">
      <xsd:simpleType>
        <xsd:restriction base="dms:Lookup"/>
      </xsd:simpleType>
    </xsd:element>
    <xsd:element name="PublishTargets" ma:index="108" nillable="true" ma:displayName="Publish Target" ma:default="OfficeOnline" ma:internalName="PublishTargets" ma:readOnly="false">
      <xsd:simpleType>
        <xsd:restriction base="dms:Unknown"/>
      </xsd:simpleType>
    </xsd:element>
    <xsd:element name="RecommendationsModifier" ma:index="109" nillable="true" ma:displayName="Recommendations Modifier" ma:internalName="RecommendationsModifier" ma:readOnly="false">
      <xsd:simpleType>
        <xsd:restriction base="dms:Number"/>
      </xsd:simpleType>
    </xsd:element>
    <xsd:element name="ArtSampleDocs" ma:index="110" nillable="true" ma:displayName="Sample Docs" ma:hidden="true" ma:internalName="ArtSampleDocs" ma:readOnly="false">
      <xsd:simpleType>
        <xsd:restriction base="dms:Text"/>
      </xsd:simpleType>
    </xsd:element>
    <xsd:element name="ScenarioTagsTaxHTField0" ma:index="112" nillable="true" ma:taxonomy="true" ma:internalName="ScenarioTagsTaxHTField0" ma:taxonomyFieldName="ScenarioTags" ma:displayName="Scenarios" ma:readOnly="false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4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5" nillable="true" ma:displayName="Source Title" ma:indexed="true" ma:internalName="SourceTitle" ma:readOnly="false">
      <xsd:simpleType>
        <xsd:restriction base="dms:Text"/>
      </xsd:simpleType>
    </xsd:element>
    <xsd:element name="CSXSubmissionDate" ma:index="116" nillable="true" ma:displayName="Submission Date" ma:internalName="CSXSubmissionDate" ma:readOnly="false">
      <xsd:simpleType>
        <xsd:restriction base="dms:DateTime"/>
      </xsd:simpleType>
    </xsd:element>
    <xsd:element name="SubmitterId" ma:index="117" nillable="true" ma:displayName="Submitter ID" ma:default="" ma:internalName="SubmitterId" ma:readOnly="false">
      <xsd:simpleType>
        <xsd:restriction base="dms:Text"/>
      </xsd:simpleType>
    </xsd:element>
    <xsd:element name="TaxCatchAll" ma:index="118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9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humbnailAssetId" ma:index="120" nillable="true" ma:displayName="Thumbnail Image Asset" ma:internalName="ThumbnailAssetId" ma:readOnly="false">
      <xsd:simpleType>
        <xsd:restriction base="dms:Text"/>
      </xsd:simpleType>
    </xsd:element>
    <xsd:element name="TimesCloned" ma:index="121" nillable="true" ma:displayName="Times Cloned" ma:internalName="TimesCloned" ma:readOnly="false">
      <xsd:simpleType>
        <xsd:restriction base="dms:Number"/>
      </xsd:simpleType>
    </xsd:element>
    <xsd:element name="TrustLevel" ma:index="123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4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25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26" nillable="true" ma:displayName="UA Notes" ma:default="" ma:internalName="UANotes" ma:readOnly="false">
      <xsd:simpleType>
        <xsd:restriction base="dms:Note"/>
      </xsd:simpleType>
    </xsd:element>
    <xsd:element name="VoteCount" ma:index="127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6" ma:displayName="Content Type"/>
        <xsd:element ref="dc:title" minOccurs="0" maxOccurs="1" ma:index="12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4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 5 1 a 7 5 7 6 2 - 4 b 0 6 - 4 d 7 b - 9 2 c 5 - 3 1 f b b d 4 a 2 5 5 4 < / I d > < C a p t i o n I t e m s > < C a p t i o n I t e m > < I n t e r n a l I d > a 4 5 3 7 1 9 2 - 4 a 0 2 - 4 9 a 3 - 8 7 b 6 - 5 9 1 a 9 7 d 0 f 8 b 0 < / I n t e r n a l I d > < N a m e > o l 2 0 1 0 S i g n a t u r e s 1 F i n a l _ V F 1 0 2 0 7 1 1 8 5 (W,g��z-N�GP�[�`/f�NO u t l o o k 2 0 0 3 7 6 0 0 1 4 0 0 0 < / N a m e > < T e x t > (W,g��z-N�GP�[�`/f�N  O u t l o o k   2 0 0 3   GS�~0R  O u t l o o k   2 0 1 0 �< / T e x t > < B o o k M a r k E n t r y N a m e > o l 2 0 1 0 S i g n a t u r e s 1 F i n a l _ V F 1 0 2 0 7 1 1 8 5 (W,g��z-N�GP�[�`/f�NO u t l o o k 2 0 0 3 7 6 0 0 < / B o o k M a r k E n t r y N a m e > < B o o k M a r k E x i t N a m e > o l 2 0 1 0 S i g n a t u r e s 1 F i n a l _ V F 1 0 2 0 7 1 1 8 5 (W,g��z-N�GP�[�`/f�NO u t l o o k 2 0 0 3 1 4 0 0 0 < / B o o k M a r k E x i t N a m e > < B o o k M a r k E n t r y P o s i t i o n > 7 6 0 0 < / B o o k M a r k E n t r y P o s i t i o n > < B o o k M a r k E x i t P o s i t i o n > 1 4 0 0 0 < / B o o k M a r k E x i t P o s i t i o n > < / C a p t i o n I t e m > < C a p t i o n I t e m > < I n t e r n a l I d > e 9 8 0 b 5 b 2 - 5 3 b 9 - 4 c 3 4 - a d d a - f b d 9 9 a 9 4 0 0 4 d < / I n t e r n a l I d > < N a m e > o l 2 0 1 0 S i g n a t u r e s 1 F i n a l _ V F 1 0 2 0 7 1 1 8 5 �` ����N㉂YUO(W�eHr,g-NO(u5uP[���N~{T01 4 1 0 0 1 8 6 3 3 < / N a m e > < T e x t > �` ����N㉂YUO(W�eHr,g-NO(u5uP[���N~{T0< / T e x t > < B o o k M a r k E n t r y N a m e > o l 2 0 1 0 S i g n a t u r e s 1 F i n a l _ V F 1 0 2 0 7 1 1 8 5 �` ����N㉂YUO(W�eHr,g-NO(u5uP[���N~{T01 4 1 0 0 < / B o o k M a r k E n t r y N a m e > < B o o k M a r k E x i t N a m e > o l 2 0 1 0 S i g n a t u r e s 1 F i n a l _ V F 1 0 2 0 7 1 1 8 5 �` ����N㉂YUO(W�eHr,g-NO(u5uP[���N~{T01 8 6 3 3 < / B o o k M a r k E x i t N a m e > < B o o k M a r k E n t r y P o s i t i o n > 1 4 1 0 0 < / B o o k M a r k E n t r y P o s i t i o n > < B o o k M a r k E x i t P o s i t i o n > 1 8 6 3 3 < / B o o k M a r k E x i t P o s i t i o n > < / C a p t i o n I t e m > < C a p t i o n I t e m > < I n t e r n a l I d > e d 0 2 b d 0 7 - 4 a 7 e - 4 3 a 4 - b a 0 c - f b 3 c 4 1 c 7 a 2 7 3 < / I n t e r n a l I d > < N a m e > o l 2 0 1 0 S i g n a t u r e s 1 F i n a l _ V F 1 0 2 0 7 1 1 8 5 b\�N4Y _�Yo:y�YUOO(u~{T01 8 7 3 3 2 2 0 0 0 < / N a m e > < T e x t > b\�N4Y _�Yo:y�YUOO(u~{T0< / T e x t > < B o o k M a r k E n t r y N a m e > o l 2 0 1 0 S i g n a t u r e s 1 F i n a l _ V F 1 0 2 0 7 1 1 8 5 b\�N4Y _�Yo:y�YUOO(u~{T01 8 7 3 3 < / B o o k M a r k E n t r y N a m e > < B o o k M a r k E x i t N a m e > o l 2 0 1 0 S i g n a t u r e s 1 F i n a l _ V F 1 0 2 0 7 1 1 8 5 b\�N4Y _�Yo:y�YUOO(u~{T02 2 0 0 0 < / B o o k M a r k E x i t N a m e > < B o o k M a r k E n t r y P o s i t i o n > 1 8 7 3 3 < / B o o k M a r k E n t r y P o s i t i o n > < B o o k M a r k E x i t P o s i t i o n > 2 2 0 0 0 < / B o o k M a r k E x i t P o s i t i o n > < / C a p t i o n I t e m > < C a p t i o n I t e m > < I n t e r n a l I d > 0 f 6 9 b b e 9 - d 7 c 3 - 4 f 5 3 - a d 2 b - e e 3 7 a 6 0 2 6 d 2 c < / I n t e r n a l I d > < N a m e > o l 2 0 1 0 S i g n a t u r e s 1 F i n a l _ V F 1 0 2 0 7 1 1 8 5 5uP[���N~{T/f N�yꁨR\�`�v�YT�TT��|�N�Oo`�m�R0R2 2 1 0 0 2 7 7 6 7 < / N a m e > < T e x t > 5uP[���N~{T/f N�yꁨR\�`�v�YT�TT��|�N�Oo`�m�R0R< / T e x t > < B o o k M a r k E n t r y N a m e > o l 2 0 1 0 S i g n a t u r e s 1 F i n a l _ V F 1 0 2 0 7 1 1 8 5 5uP[���N~{T/f N�yꁨR\�`�v�YT�TT��|�N�Oo`�m�R0R2 2 1 0 0 < / B o o k M a r k E n t r y N a m e > < B o o k M a r k E x i t N a m e > o l 2 0 1 0 S i g n a t u r e s 1 F i n a l _ V F 1 0 2 0 7 1 1 8 5 5uP[���N~{T/f N�yꁨR\�`�v�YT�TT��|�N�Oo`�m�R0R2 7 7 6 7 < / B o o k M a r k E x i t N a m e > < B o o k M a r k E n t r y P o s i t i o n > 2 2 1 0 0 < / B o o k M a r k E n t r y P o s i t i o n > < B o o k M a r k E x i t P o s i t i o n > 2 7 7 6 7 < / B o o k M a r k E x i t P o s i t i o n > < / C a p t i o n I t e m > < C a p t i o n I t e m > < I n t e r n a l I d > 8 e 1 d b e 7 2 - 3 b 6 c - 4 3 8 1 - b a 5 7 - 6 2 8 1 7 6 1 9 8 5 4 2 < / I n t e r n a l I d > < N a m e > o l 2 0 1 0 S i g n a t u r e s 1 F i n a l _ V F 1 0 2 0 7 1 1 8 5 ���N-N�v�e_��cNeg��b�Nw N�N:y�O02 7 8 6 7 3 2 2 6 7 < / N a m e > < T e x t > ���N-N�v�e_��cNeg��b�Nw N�N:y�O0< / T e x t > < B o o k M a r k E n t r y N a m e > o l 2 0 1 0 S i g n a t u r e s 1 F i n a l _ V F 1 0 2 0 7 1 1 8 5 ���N-N�v�e_��cNeg��b�Nw N�N:y�O02 7 8 6 7 < / B o o k M a r k E n t r y N a m e > < B o o k M a r k E x i t N a m e > o l 2 0 1 0 S i g n a t u r e s 1 F i n a l _ V F 1 0 2 0 7 1 1 8 5 ���N-N�v�e_��cNeg��b�Nw N�N:y�O03 2 2 6 7 < / B o o k M a r k E x i t N a m e > < B o o k M a r k E n t r y P o s i t i o n > 2 7 8 6 7 < / B o o k M a r k E n t r y P o s i t i o n > < B o o k M a r k E x i t P o s i t i o n > 3 2 2 6 7 < / B o o k M a r k E x i t P o s i t i o n > < / C a p t i o n I t e m > < C a p t i o n I t e m > < I n t e r n a l I d > 4 4 d 0 5 b d 5 - 2 b 8 7 - 4 0 2 3 - a 5 1 9 - 2 3 9 9 1 c e e 4 5 6 6 < / I n t e r n a l I d > < N a m e > o l 2 0 1 0 S i g n a t u r e s 1 F i n a l _ V F 1 0 2 0 7 1 1 8 5 �`�S�NO(u{|<O�Nُ7h�v�e,g�_N�S�N�m�R�����c03 2 3 6 7 3 7 0 0 0 < / N a m e > < T e x t > �`�S�NO(u{|<O�Nُ7h�v�e,g�_N�S�N�m�R�����c0< / T e x t > < B o o k M a r k E n t r y N a m e > o l 2 0 1 0 S i g n a t u r e s 1 F i n a l _ V F 1 0 2 0 7 1 1 8 5 �`�S�NO(u{|<O�Nُ7h�v�e,g�_N�S�N�m�R�����c03 2 3 6 7 < / B o o k M a r k E n t r y N a m e > < B o o k M a r k E x i t N a m e > o l 2 0 1 0 S i g n a t u r e s 1 F i n a l _ V F 1 0 2 0 7 1 1 8 5 �`�S�NO(u{|<O�Nُ7h�v�e,g�_N�S�N�m�R�����c03 7 0 0 0 < / B o o k M a r k E x i t N a m e > < B o o k M a r k E n t r y P o s i t i o n > 3 2 3 6 7 < / B o o k M a r k E n t r y P o s i t i o n > < B o o k M a r k E x i t P o s i t i o n > 3 7 0 0 0 < / B o o k M a r k E x i t P o s i t i o n > < / C a p t i o n I t e m > < C a p t i o n I t e m > < I n t e r n a l I d > 9 d d 5 6 9 f b - 2 c c 1 - 4 3 4 9 - 9 1 6 2 - f 7 5 e 9 3 f 2 7 a c 9 < / I n t e r n a l I d > < N a m e > o l 2 0 1 0 S i g n a t u r e s 1 F i n a l _ V F 1 0 2 0 7 1 1 8 5 �`؏�S�N�m�R�V�P��O�YON�_h�3 7 1 0 0 4 0 5 6 7 < / N a m e > < T e x t > �`؏�S�N�m�R�V�P��O�YON�_h�< / T e x t > < B o o k M a r k E n t r y N a m e > o l 2 0 1 0 S i g n a t u r e s 1 F i n a l _ V F 1 0 2 0 7 1 1 8 5 �`؏�S�N�m�R�V�P��O�YON�_h�3 7 1 0 0 < / B o o k M a r k E n t r y N a m e > < B o o k M a r k E x i t N a m e > o l 2 0 1 0 S i g n a t u r e s 1 F i n a l _ V F 1 0 2 0 7 1 1 8 5 �`؏�S�N�m�R�V�P��O�YON�_h�4 0 5 6 7 < / B o o k M a r k E x i t N a m e > < B o o k M a r k E n t r y P o s i t i o n > 3 7 1 0 0 < / B o o k M a r k E n t r y P o s i t i o n > < B o o k M a r k E x i t P o s i t i o n > 4 0 5 6 7 < / B o o k M a r k E x i t P o s i t i o n > < / C a p t i o n I t e m > < C a p t i o n I t e m > < I n t e r n a l I d > 4 6 4 8 a 7 d 8 - 3 b 4 a - 4 8 c 1 - a 3 3 6 - e 8 0 e d 2 e 1 d 0 8 f < / I n t e r n a l I d > < N a m e > o l 2 0 1 0 S i g n a t u r e s 1 F i n a l _ V F 1 0 2 0 7 1 1 8 5 b��m�RKb�Q~{T�vO\U^�_gq04 0 6 6 7 4 3 7 6 7 < / N a m e > < T e x t > b��m�RKb�Q~{T�vO\U^�_gq0< / T e x t > < B o o k M a r k E n t r y N a m e > o l 2 0 1 0 S i g n a t u r e s 1 F i n a l _ V F 1 0 2 0 7 1 1 8 5 b��m�RKb�Q~{T�vO\U^�_gq04 0 6 6 7 < / B o o k M a r k E n t r y N a m e > < B o o k M a r k E x i t N a m e > o l 2 0 1 0 S i g n a t u r e s 1 F i n a l _ V F 1 0 2 0 7 1 1 8 5 b��m�RKb�Q~{T�vO\U^�_gq04 3 7 6 7 < / B o o k M a r k E x i t N a m e > < B o o k M a r k E n t r y P o s i t i o n > 4 0 6 6 7 < / B o o k M a r k E n t r y P o s i t i o n > < B o o k M a r k E x i t P o s i t i o n > 4 3 7 6 7 < / B o o k M a r k E x i t P o s i t i o n > < / C a p t i o n I t e m > < C a p t i o n I t e m > < I n t e r n a l I d > b 7 e d 4 c 5 9 - 4 d f f - 4 3 8 0 - 9 1 b a - e 0 5 f 9 e 6 1 e 3 f a < / I n t e r n a l I d > < N a m e > o l 2 0 1 0 S i g n a t u r e s 1 F i n a l _ V F 1 0 2 0 7 1 1 8 5 �Y�g�`^gNvQ�N�NqQ�NT��|�N�Oo`�4 3 8 6 7 4 6 9 3 3 < / N a m e > < T e x t > �Y�g�`^gNvQ�N�NqQ�NT��|�N�Oo`�< / T e x t > < B o o k M a r k E n t r y N a m e > o l 2 0 1 0 S i g n a t u r e s 1 F i n a l _ V F 1 0 2 0 7 1 1 8 5 �Y�g�`^gNvQ�N�NqQ�NT��|�N�Oo`�4 3 8 6 7 < / B o o k M a r k E n t r y N a m e > < B o o k M a r k E x i t N a m e > o l 2 0 1 0 S i g n a t u r e s 1 F i n a l _ V F 1 0 2 0 7 1 1 8 5 �Y�g�`^gNvQ�N�NqQ�NT��|�N�Oo`�4 6 9 3 3 < / B o o k M a r k E x i t N a m e > < B o o k M a r k E n t r y P o s i t i o n > 4 3 8 6 7 < / B o o k M a r k E n t r y P o s i t i o n > < B o o k M a r k E x i t P o s i t i o n > 4 6 9 3 3 < / B o o k M a r k E x i t P o s i t i o n > < / C a p t i o n I t e m > < C a p t i o n I t e m > < I n t e r n a l I d > 0 8 3 5 0 d 4 a - 0 6 8 2 - 4 2 3 e - b f 0 a - b f 3 8 e 0 3 5 1 e 2 c < / I n t e r n a l I d > < N a m e > o l 2 0 1 0 S i g n a t u r e s 1 F i n a l _ V F 1 0 2 0 7 1 1 8 5 �S�NO(uTGr�ُ7h�S�N���N�N�f�R{�~g0W\�`�v�Oo`�OX[0R�N�N�vT��|�NRh�-N04 7 0 3 3 5 4 5 0 0 < / N a m e > < T e x t > �S�NO(uTGr�  ُ7h�S�N���N�N�f�R{�~g0W\�`�v�Oo`�OX[0R�N�N�vT��|�NRh�-N0< / T e x t > < B o o k M a r k E n t r y N a m e > o l 2 0 1 0 S i g n a t u r e s 1 F i n a l _ V F 1 0 2 0 7 1 1 8 5 �S�NO(uTGr�ُ7h�S�N���N�N�f�R{�~g0W\�`�v�Oo`�OX[0R�N�N�vT��|�NRh�-N04 7 0 3 3 < / B o o k M a r k E n t r y N a m e > < B o o k M a r k E x i t N a m e > o l 2 0 1 0 S i g n a t u r e s 1 F i n a l _ V F 1 0 2 0 7 1 1 8 5 �S�NO(uTGr�ُ7h�S�N���N�N�f�R{�~g0W\�`�v�Oo`�OX[0R�N�N�vT��|�NRh�-N05 4 5 0 0 < / B o o k M a r k E x i t N a m e > < B o o k M a r k E n t r y P o s i t i o n > 4 7 0 3 3 < / B o o k M a r k E n t r y P o s i t i o n > < B o o k M a r k E x i t P o s i t i o n > 5 4 5 0 0 < / B o o k M a r k E x i t P o s i t i o n > < / C a p t i o n I t e m > < C a p t i o n I t e m > < I n t e r n a l I d > 6 e 4 7 5 0 1 d - d 4 b 9 - 4 8 5 f - b 4 9 c - b d 4 1 d 2 0 9 1 6 8 9 < / I n t e r n a l I d > < N a m e > o l 2 0 1 0 S i g n a t u r e s 1 F i n a l _ V F 1 0 2 0 7 1 1 8 5 �`؏�S�NR�^Y*N~{T05 4 6 0 0 5 6 8 3 3 < / N a m e > < T e x t > �`؏�S�NR�^Y*N~{T0< / T e x t > < B o o k M a r k E n t r y N a m e > o l 2 0 1 0 S i g n a t u r e s 1 F i n a l _ V F 1 0 2 0 7 1 1 8 5 �`؏�S�NR�^Y*N~{T05 4 6 0 0 < / B o o k M a r k E n t r y N a m e > < B o o k M a r k E x i t N a m e > o l 2 0 1 0 S i g n a t u r e s 1 F i n a l _ V F 1 0 2 0 7 1 1 8 5 �`؏�S�NR�^Y*N~{T05 6 8 3 3 < / B o o k M a r k E x i t N a m e > < B o o k M a r k E n t r y P o s i t i o n > 5 4 6 0 0 < / B o o k M a r k E n t r y P o s i t i o n > < B o o k M a r k E x i t P o s i t i o n > 5 6 8 3 3 < / B o o k M a r k E x i t P o s i t i o n > < / C a p t i o n I t e m > < C a p t i o n I t e m > < I n t e r n a l I d > d d 2 2 e d 8 8 - c 4 1 5 - 4 2 0 0 - 9 9 f 7 - c 5 0 2 8 b d 3 a b 0 4 < / I n t e r n a l I d > < N a m e > o l 2 0 1 0 S i g n a t u r e s 1 F i n a l _ V F 1 0 2 0 7 1 1 8 5 �O�Y�b(W�S��~T�N�v���N-NO(uُ*N~{T�5 6 9 3 3 6 0 9 0 0 < / N a m e > < T e x t > �O�Y�b(W�S��~T�N�v���N-NO(uُ*N~{T�< / T e x t > < B o o k M a r k E n t r y N a m e > o l 2 0 1 0 S i g n a t u r e s 1 F i n a l _ V F 1 0 2 0 7 1 1 8 5 �O�Y�b(W�S��~T�N�v���N-NO(uُ*N~{T�5 6 9 3 3 < / B o o k M a r k E n t r y N a m e > < B o o k M a r k E x i t N a m e > o l 2 0 1 0 S i g n a t u r e s 1 F i n a l _ V F 1 0 2 0 7 1 1 8 5 �O�Y�b(W�S��~T�N�v���N-NO(uُ*N~{T�6 0 9 0 0 < / B o o k M a r k E x i t N a m e > < B o o k M a r k E n t r y P o s i t i o n > 5 6 9 3 3 < / B o o k M a r k E n t r y P o s i t i o n > < B o o k M a r k E x i t P o s i t i o n > 6 0 9 0 0 < / B o o k M a r k E x i t P o s i t i o n > < / C a p t i o n I t e m > < C a p t i o n I t e m > < I n t e r n a l I d > 6 4 8 0 e e 8 3 - b 8 4 c - 4 b 8 b - b b 7 e - b e e 4 a c c 0 1 4 4 5 < / I n t e r n a l I d > < N a m e > o l 2 0 1 0 S i g n a t u r e s 1 F i n a l _ V F 1 0 2 0 7 1 1 8 5 �(W�S��~lQ�SY萺NXT�v���N-NO(u�S N*N~{T06 1 0 0 0 6 5 7 0 0 < / N a m e > < T e x t > �(W�S��~lQ�SY萺NXT�v���N-NO(u�S N*N~{T0< / T e x t > < B o o k M a r k E n t r y N a m e > o l 2 0 1 0 S i g n a t u r e s 1 F i n a l _ V F 1 0 2 0 7 1 1 8 5 �(W�S��~lQ�SY萺NXT�v���N-NO(u�S N*N~{T06 1 0 0 0 < / B o o k M a r k E n t r y N a m e > < B o o k M a r k E x i t N a m e > o l 2 0 1 0 S i g n a t u r e s 1 F i n a l _ V F 1 0 2 0 7 1 1 8 5 �(W�S��~lQ�SY萺NXT�v���N-NO(u�S N*N~{T06 5 7 0 0 < / B o o k M a r k E x i t N a m e > < B o o k M a r k E n t r y P o s i t i o n > 6 1 0 0 0 < / B o o k M a r k E n t r y P o s i t i o n > < B o o k M a r k E x i t P o s i t i o n > 6 5 7 0 0 < / B o o k M a r k E x i t P o s i t i o n > < / C a p t i o n I t e m > < C a p t i o n I t e m > < I n t e r n a l I d > 3 4 6 7 9 e 0 d - 3 2 7 b - 4 4 3 8 - a 3 3 d - 8 d 6 2 e 3 d 2 0 7 c 2 < / I n t e r n a l I d > < N a m e > o l 2 0 1 0 S i g n a t u r e s 1 F i n a l _ V F 1 0 2 0 7 1 1 8 5 (W,gƉ��-N�b\o:y�YUOR�^@b	gُ�N{|�W�v~{T06 5 8 0 0 7 0 5 6 7 < / N a m e > < T e x t > (W,gƉ��-N�b\o:y�YUOR�^@b	gُ�N{|�W�v~{T0< / T e x t > < B o o k M a r k E n t r y N a m e > o l 2 0 1 0 S i g n a t u r e s 1 F i n a l _ V F 1 0 2 0 7 1 1 8 5 (W,gƉ��-N�b\o:y�YUOR�^@b	gُ�N{|�W�v~{T06 5 8 0 0 < / B o o k M a r k E n t r y N a m e > < B o o k M a r k E x i t N a m e > o l 2 0 1 0 S i g n a t u r e s 1 F i n a l _ V F 1 0 2 0 7 1 1 8 5 (W,gƉ��-N�b\o:y�YUOR�^@b	gُ�N{|�W�v~{T07 0 5 6 7 < / B o o k M a r k E x i t N a m e > < B o o k M a r k E n t r y P o s i t i o n > 6 5 8 0 0 < / B o o k M a r k E n t r y P o s i t i o n > < B o o k M a r k E x i t P o s i t i o n > 7 0 5 6 7 < / B o o k M a r k E x i t P o s i t i o n > < / C a p t i o n I t e m > < C a p t i o n I t e m > < I n t e r n a l I d > e 7 1 b 6 b b 0 - b b 7 a - 4 2 c 9 - 8 a 3 1 - f 9 1 6 7 3 7 3 6 8 4 3 < / I n t e r n a l I d > < N a m e > o l 2 0 1 0 S i g n a t u r e s 1 F i n a l _ V F 1 0 2 0 7 1 1 8 5 ��HQ�b��R�^ N*N�{US�v�e,g~{T07 5 0 3 3 7 9 0 0 0 < / N a m e > < T e x t > ��HQ�b��R�^ N*N�{US�v�e,g~{T0< / T e x t > < B o o k M a r k E n t r y N a m e > o l 2 0 1 0 S i g n a t u r e s 1 F i n a l _ V F 1 0 2 0 7 1 1 8 5 ��HQ�b��R�^ N*N�{US�v�e,g~{T07 5 0 3 3 < / B o o k M a r k E n t r y N a m e > < B o o k M a r k E x i t N a m e > o l 2 0 1 0 S i g n a t u r e s 1 F i n a l _ V F 1 0 2 0 7 1 1 8 5 ��HQ�b��R�^ N*N�{US�v�e,g~{T07 9 0 0 0 < / B o o k M a r k E x i t N a m e > < B o o k M a r k E n t r y P o s i t i o n > 7 5 0 3 3 < / B o o k M a r k E n t r y P o s i t i o n > < B o o k M a r k E x i t P o s i t i o n > 7 9 0 0 0 < / B o o k M a r k E x i t P o s i t i o n > < / C a p t i o n I t e m > < C a p t i o n I t e m > < I n t e r n a l I d > 0 4 1 3 e 3 6 c - c a 4 d - 4 c 4 2 - 9 6 3 4 - b 8 7 0 6 7 c 9 c f f a < / I n t e r n a l I d > < N a m e > o l 2 0 1 0 S i g n a t u r e s 1 F i n a l _ V F 1 0 2 0 7 1 1 8 5 �Y�g?aa��`�S�N/T�RO u t l o o k  Nw��d\O�7 9 1 0 0 8 2 8 3 3 < / N a m e > < T e x t > �Y�g?aa��`�S�N/T�R  O u t l o o k    Nw��d\O�< / T e x t > < B o o k M a r k E n t r y N a m e > o l 2 0 1 0 S i g n a t u r e s 1 F i n a l _ V F 1 0 2 0 7 1 1 8 5 �Y�g?aa��`�S�N/T�RO u t l o o k  Nw��d\O�7 9 1 0 0 < / B o o k M a r k E n t r y N a m e > < B o o k M a r k E x i t N a m e > o l 2 0 1 0 S i g n a t u r e s 1 F i n a l _ V F 1 0 2 0 7 1 1 8 5 �Y�g?aa��`�S�N/T�RO u t l o o k  Nw��d\O�8 2 8 3 3 < / B o o k M a r k E x i t N a m e > < B o o k M a r k E n t r y P o s i t i o n > 7 9 1 0 0 < / B o o k M a r k E n t r y P o s i t i o n > < B o o k M a r k E x i t P o s i t i o n > 8 2 8 3 3 < / B o o k M a r k E x i t P o s i t i o n > < / C a p t i o n I t e m > < C a p t i o n I t e m > < I n t e r n a l I d > 2 0 4 3 0 d 4 6 - 6 7 c b - 4 4 9 a - 8 0 f f - c b e 0 e c 4 d f 3 6 f < / I n t e r n a l I d > < N a m e > o l 2 0 1 0 S i g n a t u r e s 1 F i n a l _ V F 1 0 2 0 7 1 1 8 5 (W ���\Ջ�d\O�e��`�S�N���e�f\P,gƉ��08 2 9 3 3 8 7 5 3 3 < / N a m e > < T e x t > (W ���\Ջ�d\O�e��`�S�N���e�f\P,gƉ��0< / T e x t > < B o o k M a r k E n t r y N a m e > o l 2 0 1 0 S i g n a t u r e s 1 F i n a l _ V F 1 0 2 0 7 1 1 8 5 (W ���\Ջ�d\O�e��`�S�N���e�f\P,gƉ��08 2 9 3 3 < / B o o k M a r k E n t r y N a m e > < B o o k M a r k E x i t N a m e > o l 2 0 1 0 S i g n a t u r e s 1 F i n a l _ V F 1 0 2 0 7 1 1 8 5 (W ���\Ջ�d\O�e��`�S�N���e�f\P,gƉ��08 7 5 3 3 < / B o o k M a r k E x i t N a m e > < B o o k M a r k E n t r y P o s i t i o n > 8 2 9 3 3 < / B o o k M a r k E n t r y P o s i t i o n > < B o o k M a r k E x i t P o s i t i o n > 8 7 5 3 3 < / B o o k M a r k E x i t P o s i t i o n > < / C a p t i o n I t e m > < C a p t i o n I t e m > < I n t e r n a l I d > c 7 9 9 e d 5 3 - 0 2 1 7 - 4 6 2 d - a 7 f 4 - 1 8 1 0 6 8 2 5 4 f 5 1 < / I n t e r n a l I d > < N a m e > o l 2 0 1 0 S i g n a t u r e s 1 F i n a l _ V F 1 0 2 0 7 1 1 8 5 :N�NR�^~{T�b��HQSb _ N\�e���N�(W ���N 	�y�aS
N�v8 7 6 3 3 9 4 6 3 3 < / N a m e > < T e x t > :N�NR�^~{T�b��HQSb _ N\�e���N�(W ���N 	�y�aS
N�v< / T e x t > < B o o k M a r k E n t r y N a m e > o l 2 0 1 0 S i g n a t u r e s 1 F i n a l _ V F 1 0 2 0 7 1 1 8 5 :N�NR�^~{T�b��HQSb _ N\�e���N�(W ���N 	�y�aS
N�v8 7 6 3 3 < / B o o k M a r k E n t r y N a m e > < B o o k M a r k E x i t N a m e > o l 2 0 1 0 S i g n a t u r e s 1 F i n a l _ V F 1 0 2 0 7 1 1 8 5 :N�NR�^~{T�b��HQSb _ N\�e���N�(W ���N 	�y�aS
N�v9 4 6 3 3 < / B o o k M a r k E x i t N a m e > < B o o k M a r k E n t r y P o s i t i o n > 8 7 6 3 3 < / B o o k M a r k E n t r y P o s i t i o n > < B o o k M a r k E x i t P o s i t i o n > 9 4 6 3 3 < / B o o k M a r k E x i t P o s i t i o n > < / C a p t i o n I t e m > < C a p t i o n I t e m > < I n t e r n a l I d > d e 5 a b f 1 8 - 4 1 9 5 - 4 3 6 b - b d 0 8 - 1 c 6 0 3 b 7 0 1 c 4 7 < / I n t e r n a l I d > < N a m e > o l 2 0 1 0 S i g n a t u r e s 1 F i n a l _ V F 1 0 2 0 7 1 1 8 5  �m�R �~-NUS�Q ~{T �6qT�QUS�Q ~{T 09 4 7 3 3 9 8 5 6 7 < / N a m e > < T e x t >  �m�R �~-NUS�Q ~{T �6qT�QUS�Q ~{T 0< / T e x t > < B o o k M a r k E n t r y N a m e > o l 2 0 1 0 S i g n a t u r e s 1 F i n a l _ V F 1 0 2 0 7 1 1 8 5  �m�R �~-NUS�Q ~{T �6qT�QUS�Q ~{T 09 4 7 3 3 < / B o o k M a r k E n t r y N a m e > < B o o k M a r k E x i t N a m e > o l 2 0 1 0 S i g n a t u r e s 1 F i n a l _ V F 1 0 2 0 7 1 1 8 5  �m�R �~-NUS�Q ~{T �6qT�QUS�Q ~{T 09 8 5 6 7 < / B o o k M a r k E x i t N a m e > < B o o k M a r k E n t r y P o s i t i o n > 9 4 7 3 3 < / B o o k M a r k E n t r y P o s i t i o n > < B o o k M a r k E x i t P o s i t i o n > 9 8 5 6 7 < / B o o k M a r k E x i t P o s i t i o n > < / C a p t i o n I t e m > < C a p t i o n I t e m > < I n t e r n a l I d > 9 c b 5 7 d a d - b 3 9 7 - 4 a 7 1 - 9 a d e - e 3 b 4 0 d 5 8 a d 9 0 < / I n t e r n a l I d > < N a m e > o l 2 0 1 0 S i g n a t u r e s 1 F i n a l _ V F 1 0 2 0 7 1 1 8 5 ُ7h�S�N/T�R ~{T�T�O�~ �[݋Fh�(W��[݋Fh-NbUS�Q �e�^ �9 8 6 6 7 1 0 5 0 6 7 < / N a m e > < T e x t > ُ7h�S�N/T�R ~{T�T�O�~ �[݋Fh�(W��[݋Fh-NbUS�Q �e�^ �< / T e x t > < B o o k M a r k E n t r y N a m e > o l 2 0 1 0 S i g n a t u r e s 1 F i n a l _ V F 1 0 2 0 7 1 1 8 5 ُ7h�S�N/T�R ~{T�T�O�~ �[݋Fh�(W��[݋Fh-NbUS�Q �e�^ �9 8 6 6 7 < / B o o k M a r k E n t r y N a m e > < B o o k M a r k E x i t N a m e > o l 2 0 1 0 S i g n a t u r e s 1 F i n a l _ V F 1 0 2 0 7 1 1 8 5 ُ7h�S�N/T�R ~{T�T�O�~ �[݋Fh�(W��[݋Fh-NbUS�Q �e�^ �1 0 5 0 6 7 < / B o o k M a r k E x i t N a m e > < B o o k M a r k E n t r y P o s i t i o n > 9 8 6 6 7 < / B o o k M a r k E n t r y P o s i t i o n > < B o o k M a r k E x i t P o s i t i o n > 1 0 5 0 6 7 < / B o o k M a r k E x i t P o s i t i o n > < / C a p t i o n I t e m > < C a p t i o n I t e m > < I n t e r n a l I d > b f 4 e 7 3 d f - b 4 7 f - 4 9 a 4 - b d 3 b - 2 8 2 4 3 1 a 0 4 f 8 4 < / I n t e r n a l I d > < N a m e > o l 2 0 1 0 S i g n a t u r e s 1 F i n a l _ V F 1 0 2 0 7 1 1 8 5 ��eQ~{T�vT�y�(Wُ̑��eQb�v�Oo`�1\�Pُ7h�1 0 5 1 6 7 1 1 2 5 0 0 < / N a m e > < T e x t > ��eQ~{T�vT�y�(Wُ̑��eQb�v�Oo`�1\�Pُ7h�< / T e x t > < B o o k M a r k E n t r y N a m e > o l 2 0 1 0 S i g n a t u r e s 1 F i n a l _ V F 1 0 2 0 7 1 1 8 5 ��eQ~{T�vT�y�(Wُ̑��eQb�v�Oo`�1\�Pُ7h�1 0 5 1 6 7 < / B o o k M a r k E n t r y N a m e > < B o o k M a r k E x i t N a m e > o l 2 0 1 0 S i g n a t u r e s 1 F i n a l _ V F 1 0 2 0 7 1 1 8 5 ��eQ~{T�vT�y�(Wُ̑��eQb�v�Oo`�1\�Pُ7h�1 1 2 5 0 0 < / B o o k M a r k E x i t N a m e > < B o o k M a r k E n t r y P o s i t i o n > 1 0 5 1 6 7 < / B o o k M a r k E n t r y P o s i t i o n > < B o o k M a r k E x i t P o s i t i o n > 1 1 2 5 0 0 < / B o o k M a r k E x i t P o s i t i o n > < / C a p t i o n I t e m > < C a p t i o n I t e m > < I n t e r n a l I d > 4 c 7 b 1 1 9 9 - 1 1 1 3 - 4 f 7 b - 9 4 4 f - b 6 c 7 a 5 b c b b 9 d < / I n t e r n a l I d > < N a m e > o l 2 0 1 0 S i g n a t u r e s 1 F i n a l _ V F 1 0 2 0 7 1 1 8 5 �s(W�S�N\Pbk�N�_N�S�N��n�e,g<h_v^�m�R���cb�V�P01 1 2 6 0 0 1 1 8 5 6 7 < / N a m e > < T e x t > �s(W�S�N\Pbk�N�_N�S�N��n�e,g<h_v^�m�R���cb�V�P0< / T e x t > < B o o k M a r k E n t r y N a m e > o l 2 0 1 0 S i g n a t u r e s 1 F i n a l _ V F 1 0 2 0 7 1 1 8 5 �s(W�S�N\Pbk�N�_N�S�N��n�e,g<h_v^�m�R���cb�V�P01 1 2 6 0 0 < / B o o k M a r k E n t r y N a m e > < B o o k M a r k E x i t N a m e > o l 2 0 1 0 S i g n a t u r e s 1 F i n a l _ V F 1 0 2 0 7 1 1 8 5 �s(W�S�N\Pbk�N�_N�S�N��n�e,g<h_v^�m�R���cb�V�P01 1 8 5 6 7 < / B o o k M a r k E x i t N a m e > < B o o k M a r k E n t r y P o s i t i o n > 1 1 2 6 0 0 < / B o o k M a r k E n t r y P o s i t i o n > < B o o k M a r k E x i t P o s i t i o n > 1 1 8 5 6 7 < / B o o k M a r k E x i t P o s i t i o n > < / C a p t i o n I t e m > < C a p t i o n I t e m > < I n t e r n a l I d > 8 e 0 a c 3 e e - 2 9 8 7 - 4 5 c 4 - a 3 f 7 - c b 2 4 c c a 4 1 6 0 f < / I n t e r n a l I d > < N a m e > o l 2 0 1 0 S i g n a t u r e s 1 F i n a l _ V F 1 0 2 0 7 1 1 8 5 �O�Y�b��\�YT��n:N�|SO�\dk�e,g�v'Y\�Q\ N�x01 1 8 6 6 7 1 2 8 8 0 0 < / N a m e > < T e x t > �O�Y�b��\�YT��n:N�|SO�\dk�e,g�v'Y\�Q\ N�x0< / T e x t > < B o o k M a r k E n t r y N a m e > o l 2 0 1 0 S i g n a t u r e s 1 F i n a l _ V F 1 0 2 0 7 1 1 8 5 �O�Y�b��\�YT��n:N�|SO�\dk�e,g�v'Y\�Q\ N�x01 1 8 6 6 7 < / B o o k M a r k E n t r y N a m e > < B o o k M a r k E x i t N a m e > o l 2 0 1 0 S i g n a t u r e s 1 F i n a l _ V F 1 0 2 0 7 1 1 8 5 �O�Y�b��\�YT��n:N�|SO�\dk�e,g�v'Y\�Q\ N�x01 2 8 8 0 0 < / B o o k M a r k E x i t N a m e > < B o o k M a r k E n t r y P o s i t i o n > 1 1 8 6 6 7 < / B o o k M a r k E n t r y P o s i t i o n > < B o o k M a r k E x i t P o s i t i o n > 1 2 8 8 0 0 < / B o o k M a r k E x i t P o s i t i o n > < / C a p t i o n I t e m > < C a p t i o n I t e m > < I n t e r n a l I d > b 7 5 e 3 d f e - 5 c 6 6 - 4 c 7 c - a 8 1 0 - 1 9 f 2 d 2 a f b 6 9 4 < / I n t e r n a l I d > < N a m e > o l 2 0 1 0 S i g n a t u r e s 1 F i n a l _ V F 1 0 2 0 7 1 1 8 5 傁��m�R�����c���US�Q �����c }T�N���eQ��>f:y�v�e,g�1 2 8 9 0 0 1 4 2 2 6 7 < / N a m e > < T e x t > 傁��m�R�����c���US�Q �����c }T�N���eQ��>f:y�v�e,g�< / T e x t > < B o o k M a r k E n t r y N a m e > o l 2 0 1 0 S i g n a t u r e s 1 F i n a l _ V F 1 0 2 0 7 1 1 8 5 傁��m�R�����c���US�Q �����c }T�N���eQ��>f:y�v�e,g�1 2 8 9 0 0 < / B o o k M a r k E n t r y N a m e > < B o o k M a r k E x i t N a m e > o l 2 0 1 0 S i g n a t u r e s 1 F i n a l _ V F 1 0 2 0 7 1 1 8 5 傁��m�R�����c���US�Q �����c }T�N���eQ��>f:y�v�e,g�1 4 2 2 6 7 < / B o o k M a r k E x i t N a m e > < B o o k M a r k E n t r y P o s i t i o n > 1 2 8 9 0 0 < / B o o k M a r k E n t r y P o s i t i o n > < B o o k M a r k E x i t P o s i t i o n > 1 4 2 2 6 7 < / B o o k M a r k E x i t P o s i t i o n > < / C a p t i o n I t e m > < C a p t i o n I t e m > < I n t e r n a l I d > 6 4 f 2 b 9 1 e - 7 f e d - 4 3 7 1 - a 3 d f - b b b 3 f c f 9 d d a 6 < / I n t e r n a l I d > < N a m e > o l 2 0 1 0 S i g n a t u r e s 1 F i n a l _ V F 1 0 2 0 7 1 1 8 5 (Wُ̑��eQ�[E�0W@W�6qTUS�Q nx�[ 01 4 2 3 6 7 1 4 7 5 6 7 < / N a m e > < T e x t > (Wُ̑��eQ�[E�0W@W�6qTUS�Q nx�[ 0< / T e x t > < B o o k M a r k E n t r y N a m e > o l 2 0 1 0 S i g n a t u r e s 1 F i n a l _ V F 1 0 2 0 7 1 1 8 5 (Wُ̑��eQ�[E�0W@W�6qTUS�Q nx�[ 01 4 2 3 6 7 < / B o o k M a r k E n t r y N a m e > < B o o k M a r k E x i t N a m e > o l 2 0 1 0 S i g n a t u r e s 1 F i n a l _ V F 1 0 2 0 7 1 1 8 5 (Wُ̑��eQ�[E�0W@W�6qTUS�Q nx�[ 01 4 7 5 6 7 < / B o o k M a r k E x i t N a m e > < B o o k M a r k E n t r y P o s i t i o n > 1 4 2 3 6 7 < / B o o k M a r k E n t r y P o s i t i o n > < B o o k M a r k E x i t P o s i t i o n > 1 4 7 5 6 7 < / B o o k M a r k E x i t P o s i t i o n > < / C a p t i o n I t e m > < C a p t i o n I t e m > < I n t e r n a l I d > e 0 5 1 a a d 5 - 4 f 1 1 - 4 1 6 8 - b 4 9 9 - 0 c 1 d b b 9 d 9 a 3 1 < / I n t e r n a l I d > < N a m e > o l 2 0 1 0 S i g n a t u r e s 1 F i n a l _ V F 1 0 2 0 7 1 1 8 5 傁��m�R�V�P��S�NUS�Q �VGr }T�N��[*�0R�V�P�6qT\�V�P�ceQ01 4 7 6 6 7 1 5 6 3 0 0 < / N a m e > < T e x t > 傁��m�R�V�P��S�NUS�Q �VGr }T�N��[*�0R�V�P�6qT\�V�P�ceQ0< / T e x t > < B o o k M a r k E n t r y N a m e > o l 2 0 1 0 S i g n a t u r e s 1 F i n a l _ V F 1 0 2 0 7 1 1 8 5 傁��m�R�V�P��S�NUS�Q �VGr }T�N��[*�0R�V�P�6qT\�V�P�ceQ01 4 7 6 6 7 < / B o o k M a r k E n t r y N a m e > < B o o k M a r k E x i t N a m e > o l 2 0 1 0 S i g n a t u r e s 1 F i n a l _ V F 1 0 2 0 7 1 1 8 5 傁��m�R�V�P��S�NUS�Q �VGr }T�N��[*�0R�V�P�6qT\�V�P�ceQ01 5 6 3 0 0 < / B o o k M a r k E x i t N a m e > < B o o k M a r k E n t r y P o s i t i o n > 1 4 7 6 6 7 < / B o o k M a r k E n t r y P o s i t i o n > < B o o k M a r k E x i t P o s i t i o n > 1 5 6 3 0 0 < / B o o k M a r k E x i t P o s i t i o n > < / C a p t i o n I t e m > < C a p t i o n I t e m > < I n t e r n a l I d > b c 5 a 9 2 3 5 - 0 6 3 4 - 4 b 2 2 - b 1 d b - 2 5 7 6 6 3 3 7 c a 3 e < / I n t e r n a l I d > < N a m e > o l 2 0 1 0 S i g n a t u r e s 1 F i n a l _ V F 1 0 2 0 7 1 1 8 5 �s(W�` �����OO�QagĉR�1 5 6 4 0 0 1 6 0 8 0 0 < / N a m e > < T e x t > �s(W�` �����OO�QagĉR�< / T e x t > < B o o k M a r k E n t r y N a m e > o l 2 0 1 0 S i g n a t u r e s 1 F i n a l _ V F 1 0 2 0 7 1 1 8 5 �s(W�` �����OO�QagĉR�1 5 6 4 0 0 < / B o o k M a r k E n t r y N a m e > < B o o k M a r k E x i t N a m e > o l 2 0 1 0 S i g n a t u r e s 1 F i n a l _ V F 1 0 2 0 7 1 1 8 5 �s(W�` �����OO�QagĉR�1 6 0 8 0 0 < / B o o k M a r k E x i t N a m e > < B o o k M a r k E n t r y P o s i t i o n > 1 5 6 4 0 0 < / B o o k M a r k E n t r y P o s i t i o n > < B o o k M a r k E x i t P o s i t i o n > 1 6 0 8 0 0 < / B o o k M a r k E x i t P o s i t i o n > < / C a p t i o n I t e m > < C a p t i o n I t e m > < I n t e r n a l I d > 5 7 6 5 7 2 4 c - 4 8 f 1 - 4 f a 0 - 8 8 f c - 3 b 6 0 4 2 b 6 5 1 6 8 < / I n t e r n a l I d > < N a m e > o l 2 0 1 0 S i g n a t u r e s 1 F i n a l _ V F 1 0 2 0 7 1 1 8 5 ��~{T�Oc�{US�Tf��0�Y�g~{TǏ�NYBg�O���Naɉ�mqN01 6 0 9 0 0 1 6 7 3 0 0 < / N a m e > < T e x t > ��~{T�Oc�{US�Tf��0�Y�g~{TǏ�NYBg�O���Naɉ�mqN0< / T e x t > < B o o k M a r k E n t r y N a m e > o l 2 0 1 0 S i g n a t u r e s 1 F i n a l _ V F 1 0 2 0 7 1 1 8 5 ��~{T�Oc�{US�Tf��0�Y�g~{TǏ�NYBg�O���Naɉ�mqN01 6 0 9 0 0 < / B o o k M a r k E n t r y N a m e > < B o o k M a r k E x i t N a m e > o l 2 0 1 0 S i g n a t u r e s 1 F i n a l _ V F 1 0 2 0 7 1 1 8 5 ��~{T�Oc�{US�Tf��0�Y�g~{TǏ�NYBg�O���Naɉ�mqN01 6 7 3 0 0 < / B o o k M a r k E x i t N a m e > < B o o k M a r k E n t r y P o s i t i o n > 1 6 0 9 0 0 < / B o o k M a r k E n t r y P o s i t i o n > < B o o k M a r k E x i t P o s i t i o n > 1 6 7 3 0 0 < / B o o k M a r k E x i t P o s i t i o n > < / C a p t i o n I t e m > < C a p t i o n I t e m > < I n t e r n a l I d > c c 7 e b 0 8 b - c 2 2 3 - 4 b 5 9 - 8 9 3 0 - b 6 5 8 e 5 8 2 e c d e < / I n t e r n a l I d > < N a m e > o l 2 0 1 0 S i g n a t u r e s 1 F i n a l _ V F 1 0 2 0 7 1 1 8 5 dkY���nx�O�`�v~{TNS+TOea�Oo`�1 6 7 4 0 0 1 7 1 3 0 0 < / N a m e > < T e x t > dkY���nx�O�`�v~{TNS+TOea�Oo`�< / T e x t > < B o o k M a r k E n t r y N a m e > o l 2 0 1 0 S i g n a t u r e s 1 F i n a l _ V F 1 0 2 0 7 1 1 8 5 dkY���nx�O�`�v~{TNS+TOea�Oo`�1 6 7 4 0 0 < / B o o k M a r k E n t r y N a m e > < B o o k M a r k E x i t N a m e > o l 2 0 1 0 S i g n a t u r e s 1 F i n a l _ V F 1 0 2 0 7 1 1 8 5 dkY���nx�O�`�v~{TNS+TOea�Oo`�1 7 1 3 0 0 < / B o o k M a r k E x i t N a m e > < B o o k M a r k E n t r y P o s i t i o n > 1 6 7 4 0 0 < / B o o k M a r k E n t r y P o s i t i o n > < B o o k M a r k E x i t P o s i t i o n > 1 7 1 3 0 0 < / B o o k M a r k E x i t P o s i t i o n > < / C a p t i o n I t e m > < C a p t i o n I t e m > < I n t e r n a l I d > c 6 1 f 1 f 7 4 - 1 c 4 b - 4 6 8 f - 8 b d 7 - d 8 5 0 9 b 5 a 9 0 8 4 < / I n t e r n a l I d > < N a m e > o l 2 0 1 0 S i g n a t u r e s 1 F i n a l _ V F 1 0 2 0 7 1 1 8 5 �`�S��N^g6e0RL�u�N�z�YvQeg�v5u݋01 7 1 4 0 0 1 7 5 1 3 3 < / N a m e > < T e x t > �`�S��N^g6e0RL�u�N�z�YvQeg�v5u݋0< / T e x t > < B o o k M a r k E n t r y N a m e > o l 2 0 1 0 S i g n a t u r e s 1 F i n a l _ V F 1 0 2 0 7 1 1 8 5 �`�S��N^g6e0RL�u�N�z�YvQeg�v5u݋01 7 1 4 0 0 < / B o o k M a r k E n t r y N a m e > < B o o k M a r k E x i t N a m e > o l 2 0 1 0 S i g n a t u r e s 1 F i n a l _ V F 1 0 2 0 7 1 1 8 5 �`�S��N^g6e0RL�u�N�z�YvQeg�v5u݋01 7 5 1 3 3 < / B o o k M a r k E x i t N a m e > < B o o k M a r k E n t r y P o s i t i o n > 1 7 1 4 0 0 < / B o o k M a r k E n t r y P o s i t i o n > < B o o k M a r k E x i t P o s i t i o n > 1 7 5 1 3 3 < / B o o k M a r k E x i t P o s i t i o n > < / C a p t i o n I t e m > < C a p t i o n I t e m > < I n t e r n a l I d > f 1 1 2 6 7 8 b - e a 4 f - 4 0 f 4 - a b b 5 - d e c b 8 b c f 8 2 7 9 < / I n t e r n a l I d > < N a m e > o l 2 0 1 0 S i g n a t u r e s 1 F i n a l _ V F 1 0 2 0 7 1 1 8 5  gT�	g�N6e�N�NO(uT:N�~�e,g�v���N<h_01 7 5 2 3 3 1 7 9 8 0 0 < / N a m e > < T e x t >  gT�	g�N6e�N�NO(uT:N�~�e,g�v���N<h_0< / T e x t > < B o o k M a r k E n t r y N a m e > o l 2 0 1 0 S i g n a t u r e s 1 F i n a l _ V F 1 0 2 0 7 1 1 8 5  gT�	g�N6e�N�NO(uT:N�~�e,g�v���N<h_01 7 5 2 3 3 < / B o o k M a r k E n t r y N a m e > < B o o k M a r k E x i t N a m e > o l 2 0 1 0 S i g n a t u r e s 1 F i n a l _ V F 1 0 2 0 7 1 1 8 5  gT�	g�N6e�N�NO(uT:N�~�e,g�v���N<h_01 7 9 8 0 0 < / B o o k M a r k E x i t N a m e > < B o o k M a r k E n t r y P o s i t i o n > 1 7 5 2 3 3 < / B o o k M a r k E n t r y P o s i t i o n > < B o o k M a r k E x i t P o s i t i o n > 1 7 9 8 0 0 < / B o o k M a r k E x i t P o s i t i o n > < / C a p t i o n I t e m > < C a p t i o n I t e m > < I n t e r n a l I d > 4 2 c 1 4 3 0 4 - b 7 f e - 4 d 7 0 - 9 e 6 c - 7 8 0 1 7 5 4 6 3 6 4 2 < / I n t e r n a l I d > < N a m e > o l 2 0 1 0 S i g n a t u r e s 1 F i n a l _ V F 1 0 2 0 7 1 1 8 5 �Y�gُ7h��N�NNOw0RS�b(W~{T-N�v<h_��nb�V�P01 7 9 9 0 0 1 8 5 2 0 0 < / N a m e > < T e x t > �Y�gُ7h��N�NNOw0RS�b(W~{T-N�v<h_��nb�V�P0< / T e x t > < B o o k M a r k E n t r y N a m e > o l 2 0 1 0 S i g n a t u r e s 1 F i n a l _ V F 1 0 2 0 7 1 1 8 5 �Y�gُ7h��N�NNOw0RS�b(W~{T-N�v<h_��nb�V�P01 7 9 9 0 0 < / B o o k M a r k E n t r y N a m e > < B o o k M a r k E x i t N a m e > o l 2 0 1 0 S i g n a t u r e s 1 F i n a l _ V F 1 0 2 0 7 1 1 8 5 �Y�gُ7h��N�NNOw0RS�b(W~{T-N�v<h_��nb�V�P01 8 5 2 0 0 < / B o o k M a r k E x i t N a m e > < B o o k M a r k E n t r y P o s i t i o n > 1 7 9 9 0 0 < / B o o k M a r k E n t r y P o s i t i o n > < B o o k M a r k E x i t P o s i t i o n > 1 8 5 2 0 0 < / B o o k M a r k E x i t P o s i t i o n > < / C a p t i o n I t e m > < C a p t i o n I t e m > < I n t e r n a l I d > 4 e 6 9 9 f 8 8 - a 7 e 6 - 4 2 4 8 - 9 2 a 4 - 4 3 2 9 6 b 0 8 9 9 7 b < / I n t e r n a l I d > < N a m e > o l 2 0 1 0 S i g n a t u r e s 1 F i n a l _ V F 1 0 2 0 7 1 1 8 5 �N�Nw0R�v~{TO/fُ7h�v�1 8 5 3 0 0 1 8 7 5 0 0 < / N a m e > < T e x t > �N�Nw0R�v~{TO/fُ7h�v�< / T e x t > < B o o k M a r k E n t r y N a m e > o l 2 0 1 0 S i g n a t u r e s 1 F i n a l _ V F 1 0 2 0 7 1 1 8 5 �N�Nw0R�v~{TO/fُ7h�v�1 8 5 3 0 0 < / B o o k M a r k E n t r y N a m e > < B o o k M a r k E x i t N a m e > o l 2 0 1 0 S i g n a t u r e s 1 F i n a l _ V F 1 0 2 0 7 1 1 8 5 �N�Nw0R�v~{TO/fُ7h�v�1 8 7 5 0 0 < / B o o k M a r k E x i t N a m e > < B o o k M a r k E n t r y P o s i t i o n > 1 8 5 3 0 0 < / B o o k M a r k E n t r y P o s i t i o n > < B o o k M a r k E x i t P o s i t i o n > 1 8 7 5 0 0 < / B o o k M a r k E x i t P o s i t i o n > < / C a p t i o n I t e m > < C a p t i o n I t e m > < I n t e r n a l I d > 4 5 6 2 1 7 5 3 - c 3 3 c - 4 4 7 e - 8 d 0 c - e 6 7 3 2 4 8 0 8 c 2 b < / I n t e r n a l I d > < N a m e > o l 2 0 1 0 S i g n a t u r e s 1 F i n a l _ V F 1 0 2 0 7 1 1 8 5 �Vdk���nx�O��~{T ��{aE���N�_	g�V�P01 8 7 6 0 0 1 9 2 8 0 0 < / N a m e > < T e x t > �Vdk���nx�O��~{T ��{aE���N�_	g�V�P0< / T e x t > < B o o k M a r k E n t r y N a m e > o l 2 0 1 0 S i g n a t u r e s 1 F i n a l _ V F 1 0 2 0 7 1 1 8 5 �Vdk���nx�O��~{T ��{aE���N�_	g�V�P01 8 7 6 0 0 < / B o o k M a r k E n t r y N a m e > < B o o k M a r k E x i t N a m e > o l 2 0 1 0 S i g n a t u r e s 1 F i n a l _ V F 1 0 2 0 7 1 1 8 5 �Vdk���nx�O��~{T ��{aE���N�_	g�V�P01 9 2 8 0 0 < / B o o k M a r k E x i t N a m e > < B o o k M a r k E n t r y P o s i t i o n > 1 8 7 6 0 0 < / B o o k M a r k E n t r y P o s i t i o n > < B o o k M a r k E x i t P o s i t i o n > 1 9 2 8 0 0 < / B o o k M a r k E x i t P o s i t i o n > < / C a p t i o n I t e m > < C a p t i o n I t e m > < I n t e r n a l I d > 0 5 3 3 5 3 6 b - d 0 d 2 - 4 b 9 d - 8 2 4 2 - 4 6 6 e 0 e 4 b 6 f a 3 < / I n t e r n a l I d > < N a m e > o l 2 0 1 0 S i g n a t u r e s 1 F i n a l _ V F 1 0 2 0 7 1 1 8 5 �[b~{TT��` ���nx�[~{T�vO(u�e_0�`�S\~{T�m�R0R�e���N-N�_N�S�m�R0RT{Y�Tl��S���N-N01 9 2 9 0 0 2 0 3 3 0 0 < / N a m e > < T e x t > �[b~{TT��` ���nx�[~{T�vO(u�e_0�`�S\~{T�m�R0R�e���N-N�  _N�S�m�R0RT{Y�Tl��S���N-N0< / T e x t > < B o o k M a r k E n t r y N a m e > o l 2 0 1 0 S i g n a t u r e s 1 F i n a l _ V F 1 0 2 0 7 1 1 8 5 �[b~{TT��` ���nx�[~{T�vO(u�e_0�`�S\~{T�m�R0R�e���N-N�_N�S�m�R0RT{Y�Tl��S���N-N01 9 2 9 0 0 < / B o o k M a r k E n t r y N a m e > < B o o k M a r k E x i t N a m e > o l 2 0 1 0 S i g n a t u r e s 1 F i n a l _ V F 1 0 2 0 7 1 1 8 5 �[b~{TT��` ���nx�[~{T�vO(u�e_0�`�S\~{T�m�R0R�e���N-N�_N�S�m�R0RT{Y�Tl��S���N-N02 0 3 3 0 0 < / B o o k M a r k E x i t N a m e > < B o o k M a r k E n t r y P o s i t i o n > 1 9 2 9 0 0 < / B o o k M a r k E n t r y P o s i t i o n > < B o o k M a r k E x i t P o s i t i o n > 2 0 3 3 0 0 < / B o o k M a r k E x i t P o s i t i o n > < / C a p t i o n I t e m > < C a p t i o n I t e m > < I n t e r n a l I d > b 5 3 3 e e 4 0 - 4 e d a - 4 4 a 4 - a d b f - 9 b 1 5 6 2 e 6 0 e 7 5 < / I n t e r n a l I d > < N a m e > o l 2 0 1 0 S i g n a t u r e s 1 F i n a l _ V F 1 0 2 0 7 1 1 8 5 傁�\~{TS�b(W�e���N-N���Sb _ُ̑�v �e���N Rh��2 0 3 4 0 0 2 0 9 0 0 0 < / N a m e > < T e x t > 傁�\~{TS�b(W�e���N-N���Sb _ُ̑�v �e���N Rh��< / T e x t > < B o o k M a r k E n t r y N a m e > o l 2 0 1 0 S i g n a t u r e s 1 F i n a l _ V F 1 0 2 0 7 1 1 8 5 傁�\~{TS�b(W�e���N-N���Sb _ُ̑�v �e���N Rh��2 0 3 4 0 0 < / B o o k M a r k E n t r y N a m e > < B o o k M a r k E x i t N a m e > o l 2 0 1 0 S i g n a t u r e s 1 F i n a l _ V F 1 0 2 0 7 1 1 8 5 傁�\~{TS�b(W�e���N-N���Sb _ُ̑�v �e���N Rh��2 0 9 0 0 0 < / B o o k M a r k E x i t N a m e > < B o o k M a r k E n t r y P o s i t i o n > 2 0 3 4 0 0 < / B o o k M a r k E n t r y P o s i t i o n > < B o o k M a r k E x i t P o s i t i o n > 2 0 9 0 0 0 < / B o o k M a r k E x i t P o s i t i o n > < / C a p t i o n I t e m > < C a p t i o n I t e m > < I n t e r n a l I d > 8 8 c 5 3 d 1 1 - 3 6 6 b - 4 2 5 6 - 9 4 c 1 - 7 4 3 8 1 c 6 5 e a f 1 < / I n t e r n a l I d > < N a m e > o l 2 0 1 0 S i g n a t u r e s 1 F i n a l _ V F 1 0 2 0 7 1 1 8 5 	��b��O(u�v~{T��`�S�N͑Y�Ǐz��N�\~{T�m�R0RT{Y�Tl��S���N-N02 0 9 1 0 0 2 1 7 3 0 0 < / N a m e > < T e x t > 	��b��O(u�v~{T��`�S�N͑Y�Ǐz�  �N�\~{T�m�R0RT{Y�Tl��S���N-N0< / T e x t > < B o o k M a r k E n t r y N a m e > o l 2 0 1 0 S i g n a t u r e s 1 F i n a l _ V F 1 0 2 0 7 1 1 8 5 	��b��O(u�v~{T��`�S�N͑Y�Ǐz��N�\~{T�m�R0RT{Y�Tl��S���N-N02 0 9 1 0 0 < / B o o k M a r k E n t r y N a m e > < B o o k M a r k E x i t N a m e > o l 2 0 1 0 S i g n a t u r e s 1 F i n a l _ V F 1 0 2 0 7 1 1 8 5 	��b��O(u�v~{T��`�S�N͑Y�Ǐz��N�\~{T�m�R0RT{Y�Tl��S���N-N02 1 7 3 0 0 < / B o o k M a r k E x i t N a m e > < B o o k M a r k E n t r y P o s i t i o n > 2 0 9 1 0 0 < / B o o k M a r k E n t r y P o s i t i o n > < B o o k M a r k E x i t P o s i t i o n > 2 1 7 3 0 0 < / B o o k M a r k E x i t P o s i t i o n > < / C a p t i o n I t e m > < C a p t i o n I t e m > < I n t e r n a l I d > 9 e b 2 7 e 4 2 - 5 b 5 3 - 4 6 1 5 - a 4 5 6 - a a a f c a 8 9 9 3 c d < / I n t e r n a l I d > < N a m e > o l 2 0 1 0 S i g n a t u r e s 1 F i n a l _ V F 1 0 2 0 7 1 1 8 5 US�Q nx�[ �S_�`Sb _�S N\�e���N�e�~{T\>f:y(W���N-N02 1 7 4 0 0 2 2 5 2 6 7 < / N a m e > < T e x t > US�Q nx�[ �S_�`Sb _�S N\�e���N�e�~{T\>f:y(W���N-N0< / T e x t > < B o o k M a r k E n t r y N a m e > o l 2 0 1 0 S i g n a t u r e s 1 F i n a l _ V F 1 0 2 0 7 1 1 8 5 US�Q nx�[ �S_�`Sb _�S N\�e���N�e�~{T\>f:y(W���N-N02 1 7 4 0 0 < / B o o k M a r k E n t r y N a m e > < B o o k M a r k E x i t N a m e > o l 2 0 1 0 S i g n a t u r e s 1 F i n a l _ V F 1 0 2 0 7 1 1 8 5 US�Q nx�[ �S_�`Sb _�S N\�e���N�e�~{T\>f:y(W���N-N02 2 5 2 6 7 < / B o o k M a r k E x i t N a m e > < B o o k M a r k E n t r y P o s i t i o n > 2 1 7 4 0 0 < / B o o k M a r k E n t r y P o s i t i o n > < B o o k M a r k E x i t P o s i t i o n > 2 2 5 2 6 7 < / B o o k M a r k E x i t P o s i t i o n > < / C a p t i o n I t e m > < C a p t i o n I t e m > < I n t e r n a l I d > e f 6 2 5 c e 2 - c b a 9 - 4 d b 2 - 8 9 b 2 - 0 6 2 c b b 1 3 e d f f < / I n t e r n a l I d > < N a m e > o l 2 0 1 0 S i g n a t u r e s 1 F i n a l _ V F 1 0 2 0 7 1 1 8 5  gT�b���c�O N*N�b�]0S_�`Sb _�e���N�e�2 2 5 3 6 7 2 2 9 2 0 0 < / N a m e > < T e x t >  gT�b���c�O N*N�b�]0S_�`Sb _�e���N�e�< / T e x t > < B o o k M a r k E n t r y N a m e > o l 2 0 1 0 S i g n a t u r e s 1 F i n a l _ V F 1 0 2 0 7 1 1 8 5  gT�b���c�O N*N�b�]0S_�`Sb _�e���N�e�2 2 5 3 6 7 < / B o o k M a r k E n t r y N a m e > < B o o k M a r k E x i t N a m e > o l 2 0 1 0 S i g n a t u r e s 1 F i n a l _ V F 1 0 2 0 7 1 1 8 5  gT�b���c�O N*N�b�]0S_�`Sb _�e���N�e�2 2 9 2 0 0 < / B o o k M a r k E x i t N a m e > < B o o k M a r k E n t r y P o s i t i o n > 2 2 5 3 6 7 < / B o o k M a r k E n t r y P o s i t i o n > < B o o k M a r k E x i t P o s i t i o n > 2 2 9 2 0 0 < / B o o k M a r k E x i t P o s i t i o n > < / C a p t i o n I t e m > < C a p t i o n I t e m > < I n t e r n a l I d > f 8 0 d d f 1 6 - 0 4 c 2 - 4 4 1 d - 8 d 0 4 - 5 a 5 7 f 8 d e e e d 8 < / I n t e r n a l I d > < N a m e > o l 2 0 1 0 S i g n a t u r e s 1 F i n a l _ V F 1 0 2 0 7 1 1 8 5 �S�N�S.�US�Q~{T�/T�R ~{T�T�O�~ �[݋Fh02 2 9 3 0 0 2 3 4 4 3 3 < / N a m e > < T e x t > �S�N�S.�US�Q~{T�/T�R ~{T�T�O�~ �[݋Fh0< / T e x t > < B o o k M a r k E n t r y N a m e > o l 2 0 1 0 S i g n a t u r e s 1 F i n a l _ V F 1 0 2 0 7 1 1 8 5 �S�N�S.�US�Q~{T�/T�R ~{T�T�O�~ �[݋Fh02 2 9 3 0 0 < / B o o k M a r k E n t r y N a m e > < B o o k M a r k E x i t N a m e > o l 2 0 1 0 S i g n a t u r e s 1 F i n a l _ V F 1 0 2 0 7 1 1 8 5 �S�N�S.�US�Q~{T�/T�R ~{T�T�O�~ �[݋Fh02 3 4 4 3 3 < / B o o k M a r k E x i t N a m e > < B o o k M a r k E n t r y P o s i t i o n > 2 2 9 3 0 0 < / B o o k M a r k E n t r y P o s i t i o n > < B o o k M a r k E x i t P o s i t i o n > 2 3 4 4 3 3 < / B o o k M a r k E x i t P o s i t i o n > < / C a p t i o n I t e m > < C a p t i o n I t e m > < I n t e r n a l I d > 9 6 3 d 9 3 a 2 - 5 c f d - 4 f c 6 - 9 5 6 1 - d a 0 f a b 8 3 f 6 3 5 < / I n t e r n a l I d > < N a m e > o l 2 0 1 0 S i g n a t u r e s 1 F i n a l _ V F 1 0 2 0 7 1 1 8 5 KNMRb�f�c0R��`�S�N:NNT{|�W�v���NR�^NT�v~{T02 3 8 2 3 3 2 4 3 5 6 7 < / N a m e > < T e x t > KNMRb�f�c0R��`�S�N:NNT{|�W�v���NR�^NT�v~{T0< / T e x t > < B o o k M a r k E n t r y N a m e > o l 2 0 1 0 S i g n a t u r e s 1 F i n a l _ V F 1 0 2 0 7 1 1 8 5 KNMRb�f�c0R��`�S�N:NNT{|�W�v���NR�^NT�v~{T02 3 8 2 3 3 < / B o o k M a r k E n t r y N a m e > < B o o k M a r k E x i t N a m e > o l 2 0 1 0 S i g n a t u r e s 1 F i n a l _ V F 1 0 2 0 7 1 1 8 5 KNMRb�f�c0R��`�S�N:NNT{|�W�v���NR�^NT�v~{T02 4 3 5 6 7 < / B o o k M a r k E x i t N a m e > < B o o k M a r k E n t r y P o s i t i o n > 2 3 8 2 3 3 < / B o o k M a r k E n t r y P o s i t i o n > < B o o k M a r k E x i t P o s i t i o n > 2 4 3 5 6 7 < / B o o k M a r k E x i t P o s i t i o n > < / C a p t i o n I t e m > < C a p t i o n I t e m > < I n t e r n a l I d > e 8 a 1 b 1 3 2 - 4 1 e 4 - 4 d b 4 - 9 d 3 0 - 0 a 9 b f e 7 7 a 2 b 2 < / I n t e r n a l I d > < N a m e > o l 2 0 1 0 S i g n a t u r e s 1 F i n a l _ V F 1 0 2 0 7 1 1 8 5 �O�Y�b(W�S�~T�N�v���N-NO(uُ*N~{T��(W�S�~�[�N�v���N-NO(u�S N*N~{T02 4 3 6 6 7 2 5 1 0 0 0 < / N a m e > < T e x t > �O�Y�b(W�S�~T�N�v���N-NO(uُ*N~{T�  �(W�S�~�[�N�v���N-NO(u�S N*N~{T0< / T e x t > < B o o k M a r k E n t r y N a m e > o l 2 0 1 0 S i g n a t u r e s 1 F i n a l _ V F 1 0 2 0 7 1 1 8 5 �O�Y�b(W�S�~T�N�v���N-NO(uُ*N~{T��(W�S�~�[�N�v���N-NO(u�S N*N~{T02 4 3 6 6 7 < / B o o k M a r k E n t r y N a m e > < B o o k M a r k E x i t N a m e > o l 2 0 1 0 S i g n a t u r e s 1 F i n a l _ V F 1 0 2 0 7 1 1 8 5 �O�Y�b(W�S�~T�N�v���N-NO(uُ*N~{T��(W�S�~�[�N�v���N-NO(u�S N*N~{T02 5 1 0 0 0 < / B o o k M a r k E x i t N a m e > < B o o k M a r k E n t r y P o s i t i o n > 2 4 3 6 6 7 < / B o o k M a r k E n t r y P o s i t i o n > < B o o k M a r k E x i t P o s i t i o n > 2 5 1 0 0 0 < / B o o k M a r k E x i t P o s i t i o n > < / C a p t i o n I t e m > < C a p t i o n I t e m > < I n t e r n a l I d > 1 6 8 7 6 8 e a - a e 7 3 - 4 c 0 3 - 8 6 b f - c e 2 0 6 c c c a 7 f 6 < / I n t e r n a l I d > < N a m e > o l 2 0 1 0 S i g n a t u r e s 1 F i n a l _ V F 1 0 2 0 7 1 1 8 5  N�[����OO� N!k�S��O(u N*N~{T02 5 1 1 0 0 2 5 4 8 0 0 < / N a m e > < T e x t >  N�[����OO� N!k�S��O(u N*N~{T0< / T e x t > < B o o k M a r k E n t r y N a m e > o l 2 0 1 0 S i g n a t u r e s 1 F i n a l _ V F 1 0 2 0 7 1 1 8 5  N�[����OO� N!k�S��O(u N*N~{T02 5 1 1 0 0 < / B o o k M a r k E n t r y N a m e > < B o o k M a r k E x i t N a m e > o l 2 0 1 0 S i g n a t u r e s 1 F i n a l _ V F 1 0 2 0 7 1 1 8 5  N�[����OO� N!k�S��O(u N*N~{T02 5 4 8 0 0 < / B o o k M a r k E x i t N a m e > < B o o k M a r k E n t r y P o s i t i o n > 2 5 1 1 0 0 < / B o o k M a r k E n t r y P o s i t i o n > < B o o k M a r k E x i t P o s i t i o n > 2 5 4 8 0 0 < / B o o k M a r k E x i t P o s i t i o n > < / C a p t i o n I t e m > < C a p t i o n I t e m > < I n t e r n a l I d > 7 b f b 7 9 e 9 - e 6 9 1 - 4 c 0 d - 8 7 8 3 - 7 6 8 1 8 9 f 5 9 3 4 a < / I n t e r n a l I d > < N a m e > o l 2 0 1 0 S i g n a t u r e s 1 F i n a l _ V F 1 0 2 0 7 1 1 8 5 :N�NۏL�o:y�b\R�^ N*N�e~{T�2 5 4 9 0 0 2 5 9 4 3 3 < / N a m e > < T e x t > :N�NۏL�o:y�b\R�^ N*N�e~{T�< / T e x t > < B o o k M a r k E n t r y N a m e > o l 2 0 1 0 S i g n a t u r e s 1 F i n a l _ V F 1 0 2 0 7 1 1 8 5 :N�NۏL�o:y�b\R�^ N*N�e~{T�2 5 4 9 0 0 < / B o o k M a r k E n t r y N a m e > < B o o k M a r k E x i t N a m e > o l 2 0 1 0 S i g n a t u r e s 1 F i n a l _ V F 1 0 2 0 7 1 1 8 5 :N�NۏL�o:y�b\R�^ N*N�e~{T�2 5 9 4 3 3 < / B o o k M a r k E x i t N a m e > < B o o k M a r k E n t r y P o s i t i o n > 2 5 4 9 0 0 < / B o o k M a r k E n t r y P o s i t i o n > < B o o k M a r k E x i t P o s i t i o n > 2 5 9 4 3 3 < / B o o k M a r k E x i t P o s i t i o n > < / C a p t i o n I t e m > < C a p t i o n I t e m > < I n t e r n a l I d > 2 6 2 7 e 8 2 c - 1 5 f 6 - 4 0 7 8 - 8 b 9 c - 8 9 7 e e f e 1 3 c d 4 < / I n t e r n a l I d > < N a m e > o l 2 0 1 0 S i g n a t u r e s 1 F i n a l _ V F 1 0 2 0 7 1 1 8 5 \ُ*N~{T}TT:N �Q��]\O �ُ!kb��O(uKb�Q~{T�vO\U^�_gq02 5 9 5 3 3 2 6 6 0 0 0 < / N a m e > < T e x t > \ُ*N~{T}TT:N �Q��]\O �ُ!kb��O(uKb�Q~{T�vO\U^�_gq0< / T e x t > < B o o k M a r k E n t r y N a m e > o l 2 0 1 0 S i g n a t u r e s 1 F i n a l _ V F 1 0 2 0 7 1 1 8 5 \ُ*N~{T}TT:N �Q��]\O �ُ!kb��O(uKb�Q~{T�vO\U^�_gq02 5 9 5 3 3 < / B o o k M a r k E n t r y N a m e > < B o o k M a r k E x i t N a m e > o l 2 0 1 0 S i g n a t u r e s 1 F i n a l _ V F 1 0 2 0 7 1 1 8 5 \ُ*N~{T}TT:N �Q��]\O �ُ!kb��O(uKb�Q~{T�vO\U^�_gq02 6 6 0 0 0 < / B o o k M a r k E x i t N a m e > < B o o k M a r k E n t r y P o s i t i o n > 2 5 9 5 3 3 < / B o o k M a r k E n t r y P o s i t i o n > < B o o k M a r k E x i t P o s i t i o n > 2 6 6 0 0 0 < / B o o k M a r k E x i t P o s i t i o n > < / C a p t i o n I t e m > < C a p t i o n I t e m > < I n t e r n a l I d > d 7 3 8 7 8 0 0 - d c 4 5 - 4 0 4 5 - 8 9 7 4 - f 8 6 7 5 8 3 b b 7 3 c < / I n t e r n a l I d > < N a m e > o l 2 0 1 0 S i g n a t u r e s 1 F i n a l _ V F 1 0 2 0 7 1 1 8 5 T�e؏��O(u�e,g�c�Ob�v�YT�nx�OO(u�~�e,g<h_�v@b	g6e�N�N����Yw0Rb�v�YT�2 6 6 1 0 0 2 7 5 2 6 7 < / N a m e > < T e x t > T�e؏��O(u�e,g�c�Ob�v�YT�  nx�OO(u�~�e,g<h_�v@b	g6e�N�N����Yw0Rb�v�YT�< / T e x t > < B o o k M a r k E n t r y N a m e > o l 2 0 1 0 S i g n a t u r e s 1 F i n a l _ V F 1 0 2 0 7 1 1 8 5 T�e؏��O(u�e,g�c�Ob�v�YT�nx�OO(u�~�e,g<h_�v@b	g6e�N�N����Yw0Rb�v�YT�2 6 6 1 0 0 < / B o o k M a r k E n t r y N a m e > < B o o k M a r k E x i t N a m e > o l 2 0 1 0 S i g n a t u r e s 1 F i n a l _ V F 1 0 2 0 7 1 1 8 5 T�e؏��O(u�e,g�c�Ob�v�YT�nx�OO(u�~�e,g<h_�v@b	g6e�N�N����Yw0Rb�v�YT�2 7 5 2 6 7 < / B o o k M a r k E x i t N a m e > < B o o k M a r k E n t r y P o s i t i o n > 2 6 6 1 0 0 < / B o o k M a r k E n t r y P o s i t i o n > < B o o k M a r k E x i t P o s i t i o n > 2 7 5 2 6 7 < / B o o k M a r k E x i t P o s i t i o n > < / C a p t i o n I t e m > < C a p t i o n I t e m > < I n t e r n a l I d > f b a 0 f 8 e 0 - c 4 e 8 - 4 9 9 a - b d 6 0 - b 3 4 7 a 3 8 9 4 8 6 3 < / I n t e r n a l I d > < N a m e > o l 2 0 1 0 S i g n a t u r e s 1 F i n a l _ V F 1 0 2 0 7 1 1 8 5 �Y�g�` ���	gsQ\~{Tl�bc:N�Vb_�v�fY�Oo`�b\(WN N*NƉ��-NۏL��N�~02 7 5 3 6 7 2 8 2 5 6 7 < / N a m e > < T e x t > �Y�g�` ���	gsQ\~{Tl�bc:N�Vb_�v�fY�Oo`�  b\(WN N*NƉ��-NۏL��N�~0< / T e x t > < B o o k M a r k E n t r y N a m e > o l 2 0 1 0 S i g n a t u r e s 1 F i n a l _ V F 1 0 2 0 7 1 1 8 5 �Y�g�` ���	gsQ\~{Tl�bc:N�Vb_�v�fY�Oo`�b\(WN N*NƉ��-NۏL��N�~02 7 5 3 6 7 < / B o o k M a r k E n t r y N a m e > < B o o k M a r k E x i t N a m e > o l 2 0 1 0 S i g n a t u r e s 1 F i n a l _ V F 1 0 2 0 7 1 1 8 5 �Y�g�` ���	gsQ\~{Tl�bc:N�Vb_�v�fY�Oo`�b\(WN N*NƉ��-NۏL��N�~02 8 2 5 6 7 < / B o o k M a r k E x i t N a m e > < B o o k M a r k E n t r y P o s i t i o n > 2 7 5 3 6 7 < / B o o k M a r k E n t r y P o s i t i o n > < B o o k M a r k E x i t P o s i t i o n > 2 8 2 5 6 7 < / B o o k M a r k E x i t P o s i t i o n > < / C a p t i o n I t e m > < C a p t i o n I t e m > < I n t e r n a l I d > 5 1 0 f e 3 0 6 - d 4 1 d - 4 0 d b - b 1 6 b - 4 7 f f 4 9 5 9 c 7 b c < / I n t e r n a l I d > < N a m e > o l 2 0 1 0 S i g n a t u r e s 1 F i n a l _ V F 1 0 2 0 7 1 1 8 5 US�Q �VGr }T�N02 8 2 6 6 7 2 8 4 3 6 7 < / N a m e > < T e x t > US�Q �VGr }T�N0< / T e x t > < B o o k M a r k E n t r y N a m e > o l 2 0 1 0 S i g n a t u r e s 1 F i n a l _ V F 1 0 2 0 7 1 1 8 5 US�Q �VGr }T�N02 8 2 6 6 7 < / B o o k M a r k E n t r y N a m e > < B o o k M a r k E x i t N a m e > o l 2 0 1 0 S i g n a t u r e s 1 F i n a l _ V F 1 0 2 0 7 1 1 8 5 US�Q �VGr }T�N02 8 4 3 6 7 < / B o o k M a r k E x i t N a m e > < B o o k M a r k E n t r y P o s i t i o n > 2 8 2 6 6 7 < / B o o k M a r k E n t r y P o s i t i o n > < B o o k M a r k E x i t P o s i t i o n > 2 8 4 3 6 7 < / B o o k M a r k E x i t P o s i t i o n > < / C a p t i o n I t e m > < C a p t i o n I t e m > < I n t e r n a l I d > e 6 5 d 4 4 d a - 8 7 3 a - 4 a 8 e - 8 c 0 c - b b 9 0 1 9 e e 0 5 f 6 < / I n t e r n a l I d > < N a m e > o l 2 0 1 0 S i g n a t u r e s 1 F i n a l _ V F 1 0 2 0 7 1 1 8 5 ~b0Rb�v�V�P�2 8 4 4 6 7 2 8 5 7 6 7 < / N a m e > < T e x t > ~b0Rb�v�V�P�< / T e x t > < B o o k M a r k E n t r y N a m e > o l 2 0 1 0 S i g n a t u r e s 1 F i n a l _ V F 1 0 2 0 7 1 1 8 5 ~b0Rb�v�V�P�2 8 4 4 6 7 < / B o o k M a r k E n t r y N a m e > < B o o k M a r k E x i t N a m e > o l 2 0 1 0 S i g n a t u r e s 1 F i n a l _ V F 1 0 2 0 7 1 1 8 5 ~b0Rb�v�V�P�2 8 5 7 6 7 < / B o o k M a r k E x i t N a m e > < B o o k M a r k E n t r y P o s i t i o n > 2 8 4 4 6 7 < / B o o k M a r k E n t r y P o s i t i o n > < B o o k M a r k E x i t P o s i t i o n > 2 8 5 7 6 7 < / B o o k M a r k E x i t P o s i t i o n > < / C a p t i o n I t e m > < C a p t i o n I t e m > < I n t e r n a l I d > 3 a 8 4 7 3 8 2 - 6 f e 2 - 4 8 8 9 - b 9 f b - c 8 6 6 2 9 0 b 7 9 8 8 < / I n t e r n a l I d > < N a m e > o l 2 0 1 0 S i g n a t u r e s 1 F i n a l _ V F 1 0 2 0 7 1 1 8 5 �[b~{T02 8 5 8 6 7 2 9 1 2 0 0 < / N a m e > < T e x t > �[b~{T0< / T e x t > < B o o k M a r k E n t r y N a m e > o l 2 0 1 0 S i g n a t u r e s 1 F i n a l _ V F 1 0 2 0 7 1 1 8 5 �[b~{T02 8 5 8 6 7 < / B o o k M a r k E n t r y N a m e > < B o o k M a r k E x i t N a m e > o l 2 0 1 0 S i g n a t u r e s 1 F i n a l _ V F 1 0 2 0 7 1 1 8 5 �[b~{T02 9 1 2 0 0 < / B o o k M a r k E x i t N a m e > < B o o k M a r k E n t r y P o s i t i o n > 2 8 5 8 6 7 < / B o o k M a r k E n t r y P o s i t i o n > < B o o k M a r k E x i t P o s i t i o n > 2 9 1 2 0 0 < / B o o k M a r k E x i t P o s i t i o n > < / C a p t i o n I t e m > < C a p t i o n I t e m > < I n t e r n a l I d > 9 f 6 5 f 6 5 e - f e e 0 - 4 4 2 a - 8 3 3 5 - 0 7 8 d 0 d 9 6 e 9 4 7 < / I n t e r n a l I d > < N a m e > o l 2 0 1 0 S i g n a t u r e s 1 F i n a l _ V F 1 0 2 0 7 1 1 8 5 �cNegb�N͑YdkǏz�FOُ!kb��S�b N*NTGr02 9 1 3 0 0 2 9 6 5 6 7 < / N a m e > < T e x t > �cNegb�N͑YdkǏz�FOُ!kb��S�b N*NTGr0< / T e x t > < B o o k M a r k E n t r y N a m e > o l 2 0 1 0 S i g n a t u r e s 1 F i n a l _ V F 1 0 2 0 7 1 1 8 5 �cNegb�N͑YdkǏz�FOُ!kb��S�b N*NTGr02 9 1 3 0 0 < / B o o k M a r k E n t r y N a m e > < B o o k M a r k E x i t N a m e > o l 2 0 1 0 S i g n a t u r e s 1 F i n a l _ V F 1 0 2 0 7 1 1 8 5 �cNegb�N͑YdkǏz�FOُ!kb��S�b N*NTGr02 9 6 5 6 7 < / B o o k M a r k E x i t N a m e > < B o o k M a r k E n t r y P o s i t i o n > 2 9 1 3 0 0 < / B o o k M a r k E n t r y P o s i t i o n > < B o o k M a r k E x i t P o s i t i o n > 2 9 6 5 6 7 < / B o o k M a r k E x i t P o s i t i o n > < / C a p t i o n I t e m > < C a p t i o n I t e m > < I n t e r n a l I d > a c 4 e 9 1 9 f - d 7 3 0 - 4 2 0 f - 9 5 e 0 - b c 0 d 3 0 a 4 7 8 e c < / I n t e r n a l I d > < N a m e > o l 2 0 1 0 S i g n a t u r e s 1 F i n a l _ V F 1 0 2 0 7 1 1 8 5 	cgq�vT�vǏzR�^ N*N�e~{T�2 9 6 6 6 7 3 0 5 0 0 0 < / N a m e > < T e x t > 	cgq�vT�vǏzR�^ N*N�e~{T�< / T e x t > < B o o k M a r k E n t r y N a m e > o l 2 0 1 0 S i g n a t u r e s 1 F i n a l _ V F 1 0 2 0 7 1 1 8 5 	cgq�vT�vǏzR�^ N*N�e~{T�2 9 6 6 6 7 < / B o o k M a r k E n t r y N a m e > < B o o k M a r k E x i t N a m e > o l 2 0 1 0 S i g n a t u r e s 1 F i n a l _ V F 1 0 2 0 7 1 1 8 5 	cgq�vT�vǏzR�^ N*N�e~{T�3 0 5 0 0 0 < / B o o k M a r k E x i t N a m e > < B o o k M a r k E n t r y P o s i t i o n > 2 9 6 6 6 7 < / B o o k M a r k E n t r y P o s i t i o n > < B o o k M a r k E x i t P o s i t i o n > 3 0 5 0 0 0 < / B o o k M a r k E x i t P o s i t i o n > < / C a p t i o n I t e m > < C a p t i o n I t e m > < I n t e r n a l I d > b 1 0 e 6 8 d 4 - 4 b b 3 - 4 6 1 f - 9 f 7 d - 1 4 6 e a c 8 0 3 1 c 1 < / I n t e r n a l I d > < N a m e > o l 2 0 1 0 S i g n a t u r e s 1 F i n a l _ V F 1 0 2 0 7 1 1 8 5 6qTUS�Q TGr �3 0 5 1 0 0 3 0 6 7 6 7 < / N a m e > < T e x t > 6qTUS�Q TGr �< / T e x t > < B o o k M a r k E n t r y N a m e > o l 2 0 1 0 S i g n a t u r e s 1 F i n a l _ V F 1 0 2 0 7 1 1 8 5 6qTUS�Q TGr �3 0 5 1 0 0 < / B o o k M a r k E n t r y N a m e > < B o o k M a r k E x i t N a m e > o l 2 0 1 0 S i g n a t u r e s 1 F i n a l _ V F 1 0 2 0 7 1 1 8 5 6qTUS�Q TGr �3 0 6 7 6 7 < / B o o k M a r k E x i t N a m e > < B o o k M a r k E n t r y P o s i t i o n > 3 0 5 1 0 0 < / B o o k M a r k E n t r y P o s i t i o n > < B o o k M a r k E x i t P o s i t i o n > 3 0 6 7 6 7 < / B o o k M a r k E x i t P o s i t i o n > < / C a p t i o n I t e m > < C a p t i o n I t e m > < I n t e r n a l I d > 6 3 5 0 c 0 0 1 - d f a b - 4 c 0 c - 9 e c 5 - b 8 0 f 7 0 f 1 6 9 4 b < / I n t e r n a l I d > < N a m e > o l 2 0 1 0 S i g n a t u r e s 1 F i n a l _ V F 1 0 2 0 7 1 1 8 5 	��bb ����vT��|�N��^�/fb,g�N03 0 6 8 6 7 3 1 1 9 3 3 < / N a m e > < T e x t > 	��bb ����vT��|�N��^�/fb,g�N0< / T e x t > < B o o k M a r k E n t r y N a m e > o l 2 0 1 0 S i g n a t u r e s 1 F i n a l _ V F 1 0 2 0 7 1 1 8 5 	��bb ����vT��|�N��^�/fb,g�N03 0 6 8 6 7 < / B o o k M a r k E n t r y N a m e > < B o o k M a r k E x i t N a m e > o l 2 0 1 0 S i g n a t u r e s 1 F i n a l _ V F 1 0 2 0 7 1 1 8 5 	��bb ����vT��|�N��^�/fb,g�N03 1 1 9 3 3 < / B o o k M a r k E x i t N a m e > < B o o k M a r k E n t r y P o s i t i o n > 3 0 6 8 6 7 < / B o o k M a r k E n t r y P o s i t i o n > < B o o k M a r k E x i t P o s i t i o n > 3 1 1 9 3 3 < / B o o k M a r k E x i t P o s i t i o n > < / C a p t i o n I t e m > < C a p t i o n I t e m > < I n t e r n a l I d > c 4 0 d 0 1 f 1 - b b 3 3 - 4 9 8 4 - a f 4 7 - 9 9 9 3 7 1 9 0 d b 9 4 < / I n t e r n a l I d > < N a m e > o l 2 0 1 0 S i g n a t u r e s 1 F i n a l _ V F 1 0 2 0 7 1 1 8 5 �cNeg�b\�OYudk~{T��V:Nُ/fb g8^(u�v~{T�3 1 2 0 3 3 3 1 6 7 0 0 < / N a m e > < T e x t > �cNeg�b\�OYudk~{T��V:Nُ/fb g8^(u�v~{T�< / T e x t > < B o o k M a r k E n t r y N a m e > o l 2 0 1 0 S i g n a t u r e s 1 F i n a l _ V F 1 0 2 0 7 1 1 8 5 �cNeg�b\�OYudk~{T��V:Nُ/fb g8^(u�v~{T�3 1 2 0 3 3 < / B o o k M a r k E n t r y N a m e > < B o o k M a r k E x i t N a m e > o l 2 0 1 0 S i g n a t u r e s 1 F i n a l _ V F 1 0 2 0 7 1 1 8 5 �cNeg�b\�OYudk~{T��V:Nُ/fb g8^(u�v~{T�3 1 6 7 0 0 < / B o o k M a r k E x i t N a m e > < B o o k M a r k E n t r y P o s i t i o n > 3 1 2 0 3 3 < / B o o k M a r k E n t r y P o s i t i o n > < B o o k M a r k E x i t P o s i t i o n > 3 1 6 7 0 0 < / B o o k M a r k E x i t P o s i t i o n > < / C a p t i o n I t e m > < C a p t i o n I t e m > < I n t e r n a l I d > 4 7 8 1 6 4 f d - d 5 0 d - 4 0 9 a - 9 9 c a - 6 0 1 6 6 4 b c 4 8 9 3 < / I n t e r n a l I d > < N a m e > o l 2 0 1 0 S i g n a t u r e s 1 F i n a l _ V F 1 0 2 0 7 1 1 8 5 FOb�S�N\�<P��n:N �e �b�O(uvQ�N~{T03 1 6 8 0 0 3 2 1 3 0 0 < / N a m e > < T e x t > FOb�S�N\�<P��n:N �e �b�O(uvQ�N~{T0< / T e x t > < B o o k M a r k E n t r y N a m e > o l 2 0 1 0 S i g n a t u r e s 1 F i n a l _ V F 1 0 2 0 7 1 1 8 5 FOb�S�N\�<P��n:N �e �b�O(uvQ�N~{T03 1 6 8 0 0 < / B o o k M a r k E n t r y N a m e > < B o o k M a r k E x i t N a m e > o l 2 0 1 0 S i g n a t u r e s 1 F i n a l _ V F 1 0 2 0 7 1 1 8 5 FOb�S�N\�<P��n:N �e �b�O(uvQ�N~{T03 2 1 3 0 0 < / B o o k M a r k E x i t N a m e > < B o o k M a r k E n t r y P o s i t i o n > 3 1 6 8 0 0 < / B o o k M a r k E n t r y P o s i t i o n > < B o o k M a r k E x i t P o s i t i o n > 3 2 1 3 0 0 < / B o o k M a r k E x i t P o s i t i o n > < / C a p t i o n I t e m > < C a p t i o n I t e m > < I n t e r n a l I d > c 4 d d 3 2 2 3 - 1 2 e c - 4 b 4 b - 8 3 b 0 - a f 5 b 4 8 b c 0 4 2 6 < / I n t e r n a l I d > < N a m e > o l 2 0 1 0 S i g n a t u r e s 1 F i n a l _ V F 1 0 2 0 7 1 1 8 5 �s(W��Y�gb ���O(uNT�v~{T��S ����NRh�-N	��b N*N~{TsS�S03 2 1 4 0 0 3 2 7 8 6 7 < / N a m e > < T e x t > �s(W��Y�gb ���O(uNT�v~{T��S ����NRh�-N	��b N*N~{TsS�S0< / T e x t > < B o o k M a r k E n t r y N a m e > o l 2 0 1 0 S i g n a t u r e s 1 F i n a l _ V F 1 0 2 0 7 1 1 8 5 �s(W��Y�gb ���O(uNT�v~{T��S ����NRh�-N	��b N*N~{TsS�S03 2 1 4 0 0 < / B o o k M a r k E n t r y N a m e > < B o o k M a r k E x i t N a m e > o l 2 0 1 0 S i g n a t u r e s 1 F i n a l _ V F 1 0 2 0 7 1 1 8 5 �s(W��Y�gb ���O(uNT�v~{T��S ����NRh�-N	��b N*N~{TsS�S03 2 7 8 6 7 < / B o o k M a r k E x i t N a m e > < B o o k M a r k E n t r y P o s i t i o n > 3 2 1 4 0 0 < / B o o k M a r k E n t r y P o s i t i o n > < B o o k M a r k E x i t P o s i t i o n > 3 2 7 8 6 7 < / B o o k M a r k E x i t P o s i t i o n > < / C a p t i o n I t e m > < C a p t i o n I t e m > < I n t e r n a l I d > e 8 d 7 0 b 6 7 - c 0 7 6 - 4 b d f - b 5 6 6 - e 3 3 d 6 9 b 1 1 b f 6 < / I n t e r n a l I d > < N a m e > o l 2 0 1 0 S i g n a t u r e s 1 F i n a l _ V F 1 0 2 0 7 1 1 8 5  gT��Y�g�` ���sQ�N�YUOR�^TGr�v�W���3 2 7 9 6 7 3 3 2 1 3 3 < / N a m e > < T e x t >  gT��Y�g�` ���sQ�N�YUOR�^TGr�v�W���< / T e x t > < B o o k M a r k E n t r y N a m e > o l 2 0 1 0 S i g n a t u r e s 1 F i n a l _ V F 1 0 2 0 7 1 1 8 5  gT��Y�g�` ���sQ�N�YUOR�^TGr�v�W���3 2 7 9 6 7 < / B o o k M a r k E n t r y N a m e > < B o o k M a r k E x i t N a m e > o l 2 0 1 0 S i g n a t u r e s 1 F i n a l _ V F 1 0 2 0 7 1 1 8 5  gT��Y�g�` ���sQ�N�YUOR�^TGr�v�W���3 3 2 1 3 3 < / B o o k M a r k E x i t N a m e > < B o o k M a r k E n t r y P o s i t i o n > 3 2 7 9 6 7 < / B o o k M a r k E n t r y P o s i t i o n > < B o o k M a r k E x i t P o s i t i o n > 3 3 2 1 3 3 < / B o o k M a r k E x i t P o s i t i o n > < / C a p t i o n I t e m > < C a p t i o n I t e m > < I n t e r n a l I d > 2 c 0 e 4 8 4 b - 3 b c e - 4 7 8 d - 8 6 0 c - 8 5 0 b 2 5 5 c 2 e 6 0 < / I n t e r n a l I d > < N a m e > o l 2 0 1 0 S i g n a t u r e s 1 F i n a l _ V F 1 0 2 0 7 1 1 8 5 ���S�,g��z+g>\�v��zXd��aS-N�v���c03 3 2 2 3 3 3 3 6 1 3 3 < / N a m e > < T e x t > ���S�,g��z+g>\�v��zXd��aS-N�v���c0< / T e x t > < B o o k M a r k E n t r y N a m e > o l 2 0 1 0 S i g n a t u r e s 1 F i n a l _ V F 1 0 2 0 7 1 1 8 5 ���S�,g��z+g>\�v��zXd��aS-N�v���c03 3 2 2 3 3 < / B o o k M a r k E n t r y N a m e > < B o o k M a r k E x i t N a m e > o l 2 0 1 0 S i g n a t u r e s 1 F i n a l _ V F 1 0 2 0 7 1 1 8 5 ���S�,g��z+g>\�v��zXd��aS-N�v���c03 3 6 1 3 3 < / B o o k M a r k E x i t N a m e > < B o o k M a r k E n t r y P o s i t i o n > 3 3 2 2 3 3 < / B o o k M a r k E n t r y P o s i t i o n > < B o o k M a r k E x i t P o s i t i o n > 3 3 6 1 3 3 < / B o o k M a r k E x i t P o s i t i o n > < / C a p t i o n I t e m > < C a p t i o n I t e m > < I n t e r n a l I d > b 6 7 d 2 4 8 7 - c c 0 0 - 4 2 1 4 - b c 1 b - 8 c c 7 f 6 d 5 b 0 d d < / I n t e r n a l I d > < N a m e > o l 2 0 1 0 S i g n a t u r e s 1 F i n a l _ V F 1 0 2 0 7 1 1 8 5 �Y�g�`O(uO u t l o o k W e b 3 3 9 4 0 0 3 4 4 3 3 3 < / N a m e > < T e x t > �Y�g�`O(u  O u t l o o k   W e b   A c c e s s �_N1\/fOmȉhV-N�v  O u t l o o k �< / T e x t > < B o o k M a r k E n t r y N a m e > o l 2 0 1 0 S i g n a t u r e s 1 F i n a l _ V F 1 0 2 0 7 1 1 8 5 �Y�g�`O(uO u t l o o k W e b 3 3 9 4 0 0 < / B o o k M a r k E n t r y N a m e > < B o o k M a r k E x i t N a m e > o l 2 0 1 0 S i g n a t u r e s 1 F i n a l _ V F 1 0 2 0 7 1 1 8 5 �Y�g�`O(uO u t l o o k W e b 3 4 4 3 3 3 < / B o o k M a r k E x i t N a m e > < B o o k M a r k E n t r y P o s i t i o n > 3 3 9 4 0 0 < / B o o k M a r k E n t r y P o s i t i o n > < B o o k M a r k E x i t P o s i t i o n > 3 4 4 3 3 3 < / B o o k M a r k E x i t P o s i t i o n > < / C a p t i o n I t e m > < C a p t i o n I t e m > < I n t e r n a l I d > 2 f 1 9 1 8 a b - b 9 0 9 - 4 5 6 9 - 9 9 1 2 - b 4 4 d 9 c 6 b 4 9 c 1 < / I n t e r n a l I d > < N a m e > o l 2 0 1 0 S i g n a t u r e s 1 F i n a l _ V F 1 0 2 0 7 1 1 8 5 R�S(W���N-NO(u~{T03 4 4 4 3 3 3 4 7 0 0 0 < / N a m e > < T e x t > R�S(W���N-NO(u~{T0< / T e x t > < B o o k M a r k E n t r y N a m e > o l 2 0 1 0 S i g n a t u r e s 1 F i n a l _ V F 1 0 2 0 7 1 1 8 5 R�S(W���N-NO(u~{T03 4 4 4 3 3 < / B o o k M a r k E n t r y N a m e > < B o o k M a r k E x i t N a m e > o l 2 0 1 0 S i g n a t u r e s 1 F i n a l _ V F 1 0 2 0 7 1 1 8 5 R�S(W���N-NO(u~{T03 4 7 0 0 0 < / B o o k M a r k E x i t N a m e > < B o o k M a r k E n t r y P o s i t i o n > 3 4 4 4 3 3 < / B o o k M a r k E n t r y P o s i t i o n > < B o o k M a r k E x i t P o s i t i o n > 3 4 7 0 0 0 < / B o o k M a r k E x i t P o s i t i o n > < / C a p t i o n I t e m > < C a p t i o n I t e m > < I n t e r n a l I d > 4 e 8 8 8 e b f - 6 7 2 6 - 4 a 6 6 - b 7 f 4 - a 7 c 2 c 4 a 3 b d 8 f < / I n t e r n a l I d > < N a m e > o l 2 0 1 0 S i g n a t u r e s 1 F i n a l _ V F 1 0 2 0 7 1 1 8 5 ��O(u~{T���US�Q 	�y� ��QUS�Q ��n 03 4 7 1 0 0 3 5 5 8 0 0 < / N a m e > < T e x t > ��O(u~{T���US�Q 	�y� ��QUS�Q ��n 0< / T e x t > < B o o k M a r k E n t r y N a m e > o l 2 0 1 0 S i g n a t u r e s 1 F i n a l _ V F 1 0 2 0 7 1 1 8 5 ��O(u~{T���US�Q 	�y� ��QUS�Q ��n 03 4 7 1 0 0 < / B o o k M a r k E n t r y N a m e > < B o o k M a r k E x i t N a m e > o l 2 0 1 0 S i g n a t u r e s 1 F i n a l _ V F 1 0 2 0 7 1 1 8 5 ��O(u~{T���US�Q 	�y� ��QUS�Q ��n 03 5 5 8 0 0 < / B o o k M a r k E x i t N a m e > < B o o k M a r k E n t r y P o s i t i o n > 3 4 7 1 0 0 < / B o o k M a r k E n t r y P o s i t i o n > < B o o k M a r k E x i t P o s i t i o n > 3 5 5 8 0 0 < / B o o k M a r k E x i t P o s i t i o n > < / C a p t i o n I t e m > < C a p t i o n I t e m > < I n t e r n a l I d > 6 6 6 c 8 c 4 0 - b e b f - 4 4 f 2 - 8 a f 0 - 3 b a f 1 3 2 3 0 0 3 b < / I n t e r n a l I d > < N a m e > o l 2 0 1 0 S i g n a t u r e s 1 F i n a l _ V F 1 0 2 0 7 1 1 8 5 �`�S�N(Wُ̑��eQ�`�v�Oo`�FO����OO�(Wُ�y{|�W�v~{T-NN��O(u�V�PbTGr03 5 5 9 0 0 3 6 3 5 0 0 < / N a m e > < T e x t > �`�S�N(Wُ̑��eQ�`�v�Oo`�FO����OO�  (Wُ�y{|�W�v~{T-NN��O(u�V�PbTGr0< / T e x t > < B o o k M a r k E n t r y N a m e > o l 2 0 1 0 S i g n a t u r e s 1 F i n a l _ V F 1 0 2 0 7 1 1 8 5 �`�S�N(Wُ̑��eQ�`�v�Oo`�FO����OO�(Wُ�y{|�W�v~{T-NN��O(u�V�PbTGr03 5 5 9 0 0 < / B o o k M a r k E n t r y N a m e > < B o o k M a r k E x i t N a m e > o l 2 0 1 0 S i g n a t u r e s 1 F i n a l _ V F 1 0 2 0 7 1 1 8 5 �`�S�N(Wُ̑��eQ�`�v�Oo`�FO����OO�(Wُ�y{|�W�v~{T-NN��O(u�V�PbTGr03 6 3 5 0 0 < / B o o k M a r k E x i t N a m e > < B o o k M a r k E n t r y P o s i t i o n > 3 5 5 9 0 0 < / B o o k M a r k E n t r y P o s i t i o n > < B o o k M a r k E x i t P o s i t i o n > 3 6 3 5 0 0 < / B o o k M a r k E x i t P o s i t i o n > < / C a p t i o n I t e m > < C a p t i o n I t e m > < I n t e r n a l I d > 1 0 2 2 5 a 1 9 - 7 b f f - 4 e 1 7 - a 6 c 0 - c a d c 6 6 8 6 d 2 b 5 < / I n t e r n a l I d > < N a m e > o l 2 0 1 0 S i g n a t u r e s 1 F i n a l _ V F 1 0 2 0 7 1 1 8 5 �Y�g ����m�R�����c��S ���.�eQ���c0W@W�1\�Pُ7h03 6 3 6 0 0 3 7 4 2 0 0 < / N a m e > < T e x t > �Y�g ����m�R�����c��S ���.�eQ���c0W@W�1\�Pُ7h0< / T e x t > < B o o k M a r k E n t r y N a m e > o l 2 0 1 0 S i g n a t u r e s 1 F i n a l _ V F 1 0 2 0 7 1 1 8 5 �Y�g ����m�R�����c��S ���.�eQ���c0W@W�1\�Pُ7h03 6 3 6 0 0 < / B o o k M a r k E n t r y N a m e > < B o o k M a r k E x i t N a m e > o l 2 0 1 0 S i g n a t u r e s 1 F i n a l _ V F 1 0 2 0 7 1 1 8 5 �Y�g ����m�R�����c��S ���.�eQ���c0W@W�1\�Pُ7h03 7 4 2 0 0 < / B o o k M a r k E x i t N a m e > < B o o k M a r k E n t r y P o s i t i o n > 3 6 3 6 0 0 < / B o o k M a r k E n t r y P o s i t i o n > < B o o k M a r k E x i t P o s i t i o n > 3 7 4 2 0 0 < / B o o k M a r k E x i t P o s i t i o n > < / C a p t i o n I t e m > < C a p t i o n I t e m > < I n t e r n a l I d > 3 c 8 f 6 2 5 3 - e c b a - 4 3 a 3 - 9 8 0 6 - 7 c f 7 e c 6 1 7 c b 2 < / I n t e r n a l I d > < N a m e > o l 2 0 1 0 S i g n a t u r e s 1 F i n a l _ V F 1 0 2 0 7 1 1 8 5 �`_N�S�N�c6R<h_�1\�Pُ7h�FOW[�SO�S0R N�NP�6R03 7 4 3 0 0 3 7 9 2 6 7 < / N a m e > < T e x t > �`_N�S�N�c6R<h_�1\�Pُ7h�FOW[�SO�S0R N�NP�6R0< / T e x t > < B o o k M a r k E n t r y N a m e > o l 2 0 1 0 S i g n a t u r e s 1 F i n a l _ V F 1 0 2 0 7 1 1 8 5 �`_N�S�N�c6R<h_�1\�Pُ7h�FOW[�SO�S0R N�NP�6R03 7 4 3 0 0 < / B o o k M a r k E n t r y N a m e > < B o o k M a r k E x i t N a m e > o l 2 0 1 0 S i g n a t u r e s 1 F i n a l _ V F 1 0 2 0 7 1 1 8 5 �`_N�S�N�c6R<h_�1\�Pُ7h�FOW[�SO�S0R N�NP�6R03 7 9 2 6 7 < / B o o k M a r k E x i t N a m e > < B o o k M a r k E n t r y P o s i t i o n > 3 7 4 3 0 0 < / B o o k M a r k E n t r y P o s i t i o n > < B o o k M a r k E x i t P o s i t i o n > 3 7 9 2 6 7 < / B o o k M a r k E x i t P o s i t i o n > < / C a p t i o n I t e m > < C a p t i o n I t e m > < I n t e r n a l I d > c f d d 4 2 c 9 - 8 a 6 b - 4 2 0 6 - a a a c - a b 7 8 2 d 5 e e 0 6 9 < / I n t e r n a l I d > < N a m e > o l 2 0 1 0 S i g n a t u r e s 1 F i n a l _ V F 1 0 2 0 7 1 1 8 5 (W,g�O-N�b\W[SOhQ萾�n:N1 0 �x�O�[�N�f�Rf�N���03 7 9 3 6 7 3 8 6 2 0 0 < / N a m e > < T e x t > (W,g�O-N�b\W[SOhQ萾�n:N  1 0   �x�O�[�N�f�Rf�N���0< / T e x t > < B o o k M a r k E n t r y N a m e > o l 2 0 1 0 S i g n a t u r e s 1 F i n a l _ V F 1 0 2 0 7 1 1 8 5 (W,g�O-N�b\W[SOhQ萾�n:N1 0 �x�O�[�N�f�Rf�N���03 7 9 3 6 7 < / B o o k M a r k E n t r y N a m e > < B o o k M a r k E x i t N a m e > o l 2 0 1 0 S i g n a t u r e s 1 F i n a l _ V F 1 0 2 0 7 1 1 8 5 (W,g�O-N�b\W[SOhQ萾�n:N1 0 �x�O�[�N�f�Rf�N���03 8 6 2 0 0 < / B o o k M a r k E x i t N a m e > < B o o k M a r k E n t r y P o s i t i o n > 3 7 9 3 6 7 < / B o o k M a r k E n t r y P o s i t i o n > < B o o k M a r k E x i t P o s i t i o n > 3 8 6 2 0 0 < / B o o k M a r k E x i t P o s i t i o n > < / C a p t i o n I t e m > < C a p t i o n I t e m > < I n t e r n a l I d > 7 a 0 a 8 a b f - 9 9 b 3 - 4 a 5 2 - 9 4 1 5 - 4 e 7 c 7 5 3 2 f 5 b 4 < / I n t e r n a l I d > < N a m e > o l 2 0 1 0 S i g n a t u r e s 1 F i n a l _ V F 1 0 2 0 7 1 1 8 5 �Y�gUS�Qُ̑�vُ*NY	�Fh��`�v~{T\ꁨRS�b(W@b	g�e���N-N�3 8 6 3 0 0 3 9 2 3 6 7 < / N a m e > < T e x t > �Y�gUS�Qُ̑�vُ*NY	�Fh��`�v~{T\ꁨRS�b(W@b	g�e���N-N�< / T e x t > < B o o k M a r k E n t r y N a m e > o l 2 0 1 0 S i g n a t u r e s 1 F i n a l _ V F 1 0 2 0 7 1 1 8 5 �Y�gUS�Qُ̑�vُ*NY	�Fh��`�v~{T\ꁨRS�b(W@b	g�e���N-N�3 8 6 3 0 0 < / B o o k M a r k E n t r y N a m e > < B o o k M a r k E x i t N a m e > o l 2 0 1 0 S i g n a t u r e s 1 F i n a l _ V F 1 0 2 0 7 1 1 8 5 �Y�gUS�Qُ̑�vُ*NY	�Fh��`�v~{T\ꁨRS�b(W@b	g�e���N-N�3 9 2 3 6 7 < / B o o k M a r k E x i t N a m e > < B o o k M a r k E n t r y P o s i t i o n > 3 8 6 3 0 0 < / B o o k M a r k E n t r y P o s i t i o n > < B o o k M a r k E x i t P o s i t i o n > 3 9 2 3 6 7 < / B o o k M a r k E x i t P o s i t i o n > < / C a p t i o n I t e m > < C a p t i o n I t e m > < I n t e r n a l I d > e 9 7 8 a 2 2 a - 2 9 5 5 - 4 7 d 5 - 9 5 d 0 - 5 f 0 a f 7 4 7 6 3 0 2 < / I n t e r n a l I d > < N a m e > o l 2 0 1 0 S i g n a t u r e s 1 F i n a l _ V F 1 0 2 0 7 1 1 8 5 FO�Y�g�`N	�-Nُ*NY	�Fh�US�Q �OX[ b ��Qُ*Nu�b��3 9 2 4 6 7 3 9 9 2 6 7 < / N a m e > < T e x t > FO�Y�g�`N	�-Nُ*NY	�Fh�US�Q �OX[ b ��Qُ*Nu�b��< / T e x t > < B o o k M a r k E n t r y N a m e > o l 2 0 1 0 S i g n a t u r e s 1 F i n a l _ V F 1 0 2 0 7 1 1 8 5 FO�Y�g�`N	�-Nُ*NY	�Fh�US�Q �OX[ b ��Qُ*Nu�b��3 9 2 4 6 7 < / B o o k M a r k E n t r y N a m e > < B o o k M a r k E x i t N a m e > o l 2 0 1 0 S i g n a t u r e s 1 F i n a l _ V F 1 0 2 0 7 1 1 8 5 FO�Y�g�`N	�-Nُ*NY	�Fh�US�Q �OX[ b ��Qُ*Nu�b��3 9 9 2 6 7 < / B o o k M a r k E x i t N a m e > < B o o k M a r k E n t r y P o s i t i o n > 3 9 2 4 6 7 < / B o o k M a r k E n t r y P o s i t i o n > < B o o k M a r k E x i t P o s i t i o n > 3 9 9 2 6 7 < / B o o k M a r k E x i t P o s i t i o n > < / C a p t i o n I t e m > < C a p t i o n I t e m > < I n t e r n a l I d > 7 3 6 4 d d 4 c - 7 e 4 0 - 4 5 4 2 - a c a 7 - 8 6 f c 3 1 f a 7 3 8 2 < / I n t e r n a l I d > < N a m e > o l 2 0 1 0 S i g n a t u r e s 1 F i n a l _ V F 1 0 2 0 7 1 1 8 5 �`_N�S�N�OX[�f9e03 9 9 3 6 7 4 0 2 8 6 7 < / N a m e > < T e x t > �`_N�S�N�OX[�f9e0< / T e x t > < B o o k M a r k E n t r y N a m e > o l 2 0 1 0 S i g n a t u r e s 1 F i n a l _ V F 1 0 2 0 7 1 1 8 5 �`_N�S�N�OX[�f9e03 9 9 3 6 7 < / B o o k M a r k E n t r y N a m e > < B o o k M a r k E x i t N a m e > o l 2 0 1 0 S i g n a t u r e s 1 F i n a l _ V F 1 0 2 0 7 1 1 8 5 �`_N�S�N�OX[�f9e04 0 2 8 6 7 < / B o o k M a r k E x i t N a m e > < B o o k M a r k E n t r y P o s i t i o n > 3 9 9 3 6 7 < / B o o k M a r k E n t r y P o s i t i o n > < B o o k M a r k E x i t P o s i t i o n > 4 0 2 8 6 7 < / B o o k M a r k E x i t P o s i t i o n > < / C a p t i o n I t e m > < C a p t i o n I t e m > < I n t e r n a l I d > d 0 6 4 3 a a b - f d 9 b - 4 6 f 0 - a 6 d c - 9 6 8 4 f 1 0 3 f 6 9 d < / I n t e r n a l I d > < N a m e > o l 2 0 1 0 S i g n a t u r e s 1 F i n a l _ V F 1 0 2 0 7 1 1 8 5 S_�`R�^�e���N�e��S ���US�Qُ̑�v �ceQ~{T sS�S�m�R~{T04 0 2 9 6 7 4 0 9 4 3 3 < / N a m e > < T e x t > S_�`R�^�e���N�e��S ���US�Qُ̑�v �ceQ~{T sS�S�m�R~{T0< / T e x t > < B o o k M a r k E n t r y N a m e > o l 2 0 1 0 S i g n a t u r e s 1 F i n a l _ V F 1 0 2 0 7 1 1 8 5 S_�`R�^�e���N�e��S ���US�Qُ̑�v �ceQ~{T sS�S�m�R~{T04 0 2 9 6 7 < / B o o k M a r k E n t r y N a m e > < B o o k M a r k E x i t N a m e > o l 2 0 1 0 S i g n a t u r e s 1 F i n a l _ V F 1 0 2 0 7 1 1 8 5 S_�`R�^�e���N�e��S ���US�Qُ̑�v �ceQ~{T sS�S�m�R~{T04 0 9 4 3 3 < / B o o k M a r k E x i t N a m e > < B o o k M a r k E n t r y P o s i t i o n > 4 0 2 9 6 7 < / B o o k M a r k E n t r y P o s i t i o n > < B o o k M a r k E x i t P o s i t i o n > 4 0 9 4 3 3 < / B o o k M a r k E x i t P o s i t i o n > < / C a p t i o n I t e m > < C a p t i o n I t e m > < I n t e r n a l I d > e e a 6 0 e 3 1 - 0 5 2 a - 4 7 3 a - a 9 a 0 - a 6 6 e 0 7 3 4 1 7 2 c < / I n t e r n a l I d > < N a m e > o l 2 0 1 0 S i g n a t u r e s 1 F i n a l _ V F 1 0 2 0 7 1 1 8 5 �s(Wb�N�]�~�[5uP[���N~{TۏL��N�{US�N�~04 0 9 5 3 3 4 1 2 7 6 7 < / N a m e > < T e x t > �s(Wb�N�]�~�[5uP[���N~{TۏL��N�{US�N�~0< / T e x t > < B o o k M a r k E n t r y N a m e > o l 2 0 1 0 S i g n a t u r e s 1 F i n a l _ V F 1 0 2 0 7 1 1 8 5 �s(Wb�N�]�~�[5uP[���N~{TۏL��N�{US�N�~04 0 9 5 3 3 < / B o o k M a r k E n t r y N a m e > < B o o k M a r k E x i t N a m e > o l 2 0 1 0 S i g n a t u r e s 1 F i n a l _ V F 1 0 2 0 7 1 1 8 5 �s(Wb�N�]�~�[5uP[���N~{TۏL��N�{US�N�~04 1 2 7 6 7 < / B o o k M a r k E x i t N a m e > < B o o k M a r k E n t r y P o s i t i o n > 4 0 9 5 3 3 < / B o o k M a r k E n t r y P o s i t i o n > < B o o k M a r k E x i t P o s i t i o n > 4 1 2 7 6 7 < / B o o k M a r k E x i t P o s i t i o n > < / C a p t i o n I t e m > < C a p t i o n I t e m > < I n t e r n a l I d > f a a 6 8 f 4 b - 4 2 e 4 - 4 3 a 1 - 8 f 3 1 - a b 6 f e 8 9 4 3 b 0 8 < / I n t e r n a l I d > < N a m e > o l 2 0 1 0 S i g n a t u r e s 1 F i n a l _ V F 1 0 2 0 7 1 1 8 5 �cNeg�b\o:y\Kb�Q~{Tl�bc:N�Vb_�v N�N�e�l�4 1 2 8 6 7 4 1 7 2 6 7 < / N a m e > < T e x t > �cNeg�b\o:y\Kb�Q~{Tl�bc:N�Vb_�v N�N�e�l�< / T e x t > < B o o k M a r k E n t r y N a m e > o l 2 0 1 0 S i g n a t u r e s 1 F i n a l _ V F 1 0 2 0 7 1 1 8 5 �cNeg�b\o:y\Kb�Q~{Tl�bc:N�Vb_�v N�N�e�l�4 1 2 8 6 7 < / B o o k M a r k E n t r y N a m e > < B o o k M a r k E x i t N a m e > o l 2 0 1 0 S i g n a t u r e s 1 F i n a l _ V F 1 0 2 0 7 1 1 8 5 �cNeg�b\o:y\Kb�Q~{Tl�bc:N�Vb_�v N�N�e�l�4 1 7 2 6 7 < / B o o k M a r k E x i t N a m e > < B o o k M a r k E n t r y P o s i t i o n > 4 1 2 8 6 7 < / B o o k M a r k E n t r y P o s i t i o n > < B o o k M a r k E x i t P o s i t i o n > 4 1 7 2 6 7 < / B o o k M a r k E x i t P o s i t i o n > < / C a p t i o n I t e m > < C a p t i o n I t e m > < I n t e r n a l I d > 8 8 9 0 b 3 0 9 - 5 f 0 2 - 4 7 9 1 - 8 6 5 d - a c 1 f 0 7 6 b 6 9 4 5 < / I n t e r n a l I d > < N a m e > o l 2 0 1 0 S i g n a t u r e s 1 F i n a l _ V F 1 0 2 0 7 1 1 8 5 v^�N�~�YUO(W~{T-NO(u$NR^@\��N�S�YUON}��TO(u~{T!jg04 1 7 3 6 7 4 2 3 0 0 0 < / N a m e > < T e x t > v^�N�~�YUO(W~{T-NO(u$NR^@\��N�S�YUON}��TO(u~{T!jg0< / T e x t > < B o o k M a r k E n t r y N a m e > o l 2 0 1 0 S i g n a t u r e s 1 F i n a l _ V F 1 0 2 0 7 1 1 8 5 v^�N�~�YUO(W~{T-NO(u$NR^@\��N�S�YUON}��TO(u~{T!jg04 1 7 3 6 7 < / B o o k M a r k E n t r y N a m e > < B o o k M a r k E x i t N a m e > o l 2 0 1 0 S i g n a t u r e s 1 F i n a l _ V F 1 0 2 0 7 1 1 8 5 v^�N�~�YUO(W~{T-NO(u$NR^@\��N�S�YUON}��TO(u~{T!jg04 2 3 0 0 0 < / B o o k M a r k E x i t N a m e > < B o o k M a r k E n t r y P o s i t i o n > 4 1 7 3 6 7 < / B o o k M a r k E n t r y P o s i t i o n > < B o o k M a r k E x i t P o s i t i o n > 4 2 3 0 0 0 < / B o o k M a r k E x i t P o s i t i o n > < / C a p t i o n I t e m > < / C a p t i o n I t e m s > < / C a p t i o n I t e m s L i s t > 
</file>

<file path=customXml/item5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 f 2 5 9 3 4 5 0 - 8 b f 5 - 4 f 0 6 - b 1 e b - d 1 6 7 5 a a 3 c 9 c 0 < / I d > < C a p t i o n I t e m s > < C a p t i o n I t e m > < I n t e r n a l I d > 7 7 a 1 7 c 9 3 - c d b 2 - 4 0 0 a - a 2 d 2 - c 8 7 0 a a 9 f b b 1 c < / I n t e r n a l I d > < N a m e > o l 1 4 S i g n a t u r e s 2 _ V F 1 0 2 0 7 1 2 0 6 ,g��z�v,{ N*NƉ��o:y�NR�^5uP[���N~{T�v�W,gek���5 0 3 3 1 0 5 6 7 < / N a m e > < T e x t > ,g��z�v,{ N*NƉ��o:y�NR�^5uP[���N~{T�v�W,gek���< / T e x t > < B o o k M a r k E n t r y N a m e > o l 1 4 S i g n a t u r e s 2 _ V F 1 0 2 0 7 1 2 0 6 ,g��z�v,{ N*NƉ��o:y�NR�^5uP[���N~{T�v�W,gek���5 0 3 3 < / B o o k M a r k E n t r y N a m e > < B o o k M a r k E x i t N a m e > o l 1 4 S i g n a t u r e s 2 _ V F 1 0 2 0 7 1 2 0 6 ,g��z�v,{ N*NƉ��o:y�NR�^5uP[���N~{T�v�W,gek���1 0 5 6 7 < / B o o k M a r k E x i t N a m e > < B o o k M a r k E n t r y P o s i t i o n > 5 0 3 3 < / B o o k M a r k E n t r y P o s i t i o n > < B o o k M a r k E x i t P o s i t i o n > 1 0 5 6 7 < / B o o k M a r k E x i t P o s i t i o n > < / C a p t i o n I t e m > < C a p t i o n I t e m > < I n t e r n a l I d > 4 4 4 e 4 d b 4 - 4 5 a c - 4 9 8 f - b 3 3 1 - 8 5 a 2 c 9 b f e 2 a 7 < / I n t e r n a l I d > < N a m e > o l 1 4 S i g n a t u r e s 2 _ V F 1 0 2 0 7 1 2 0 6 (W,gƉ��-N�b\o:y�YUO\Kb�Q~{Tl�bc:N�Vb_�1 0 6 6 7 1 7 1 3 3 < / N a m e > < T e x t > (W,gƉ��-N�b\o:y�YUO\Kb�Q~{Tl�bc:N�Vb_�< / T e x t > < B o o k M a r k E n t r y N a m e > o l 1 4 S i g n a t u r e s 2 _ V F 1 0 2 0 7 1 2 0 6 (W,gƉ��-N�b\o:y�YUO\Kb�Q~{Tl�bc:N�Vb_�1 0 6 6 7 < / B o o k M a r k E n t r y N a m e > < B o o k M a r k E x i t N a m e > o l 1 4 S i g n a t u r e s 2 _ V F 1 0 2 0 7 1 2 0 6 (W,gƉ��-N�b\o:y�YUO\Kb�Q~{Tl�bc:N�Vb_�1 7 1 3 3 < / B o o k M a r k E x i t N a m e > < B o o k M a r k E n t r y P o s i t i o n > 1 0 6 6 7 < / B o o k M a r k E n t r y P o s i t i o n > < B o o k M a r k E x i t P o s i t i o n > 1 7 1 3 3 < / B o o k M a r k E x i t P o s i t i o n > < / C a p t i o n I t e m > < C a p t i o n I t e m > < I n t e r n a l I d > 1 9 5 2 9 a 5 8 - 0 9 b c - 4 5 3 7 - b 8 c 8 - c b a 4 d 5 e b 4 8 e 1 < / I n t e r n a l I d > < N a m e > o l 1 4 S i g n a t u r e s 2 _ V F 1 0 2 0 7 1 2 0 6 �N�S�YUO(W~{T-NO(u$NR�v^@\�1 7 2 3 3 2 0 7 6 7 < / N a m e > < T e x t > �N�S�YUO(W~{T-NO(u$NR�v^@\�< / T e x t > < B o o k M a r k E n t r y N a m e > o l 1 4 S i g n a t u r e s 2 _ V F 1 0 2 0 7 1 2 0 6 �N�S�YUO(W~{T-NO(u$NR�v^@\�1 7 2 3 3 < / B o o k M a r k E n t r y N a m e > < B o o k M a r k E x i t N a m e > o l 1 4 S i g n a t u r e s 2 _ V F 1 0 2 0 7 1 2 0 6 �N�S�YUO(W~{T-NO(u$NR�v^@\�2 0 7 6 7 < / B o o k M a r k E x i t N a m e > < B o o k M a r k E n t r y P o s i t i o n > 1 7 2 3 3 < / B o o k M a r k E n t r y P o s i t i o n > < B o o k M a r k E x i t P o s i t i o n > 2 0 7 6 7 < / B o o k M a r k E x i t P o s i t i o n > < / C a p t i o n I t e m > < C a p t i o n I t e m > < I n t e r n a l I d > 9 2 f b 0 0 f 7 - b 8 2 7 - 4 8 7 f - b 7 0 7 - a f 5 9 b b 8 2 0 1 c b < / I n t e r n a l I d > < N a m e > o l 1 4 S i g n a t u r e s 2 _ V F 1 0 2 0 7 1 2 0 6 ��HQ�b���N�~Kb�Q~{T02 0 8 6 7 2 2 8 6 7 < / N a m e > < T e x t > ��HQ�b���N�~Kb�Q~{T0< / T e x t > < B o o k M a r k E n t r y N a m e > o l 1 4 S i g n a t u r e s 2 _ V F 1 0 2 0 7 1 2 0 6 ��HQ�b���N�~Kb�Q~{T02 0 8 6 7 < / B o o k M a r k E n t r y N a m e > < B o o k M a r k E x i t N a m e > o l 1 4 S i g n a t u r e s 2 _ V F 1 0 2 0 7 1 2 0 6 ��HQ�b���N�~Kb�Q~{T02 2 8 6 7 < / B o o k M a r k E x i t N a m e > < B o o k M a r k E n t r y P o s i t i o n > 2 0 8 6 7 < / B o o k M a r k E n t r y P o s i t i o n > < B o o k M a r k E x i t P o s i t i o n > 2 2 8 6 7 < / B o o k M a r k E x i t P o s i t i o n > < / C a p t i o n I t e m > < C a p t i o n I t e m > < I n t e r n a l I d > 3 d 0 a 1 f 9 7 - 1 b 1 3 - 4 a 9 a - 8 7 5 8 - 1 0 b a 7 4 5 d c 1 2 e < / I n t e r n a l I d > < N a m e > o l 1 4 S i g n a t u r e s 2 _ V F 1 0 2 0 7 1 2 0 6 Kb�Q~{T�v�Vb_�S�N���`�v���N>f�_�f�R�|�b�f�R�S}Y�2 7 3 6 7 3 2 3 0 0 < / N a m e > < T e x t > Kb�Q~{T�v�Vb_�S�N���`�v���N>f�_�f�R�|�b�f�R�S}Y�< / T e x t > < B o o k M a r k E n t r y N a m e > o l 1 4 S i g n a t u r e s 2 _ V F 1 0 2 0 7 1 2 0 6 Kb�Q~{T�v�Vb_�S�N���`�v���N>f�_�f�R�|�b�f�R�S}Y�2 7 3 6 7 < / B o o k M a r k E n t r y N a m e > < B o o k M a r k E x i t N a m e > o l 1 4 S i g n a t u r e s 2 _ V F 1 0 2 0 7 1 2 0 6 Kb�Q~{T�v�Vb_�S�N���`�v���N>f�_�f�R�|�b�f�R�S}Y�3 2 3 0 0 < / B o o k M a r k E x i t N a m e > < B o o k M a r k E n t r y P o s i t i o n > 2 7 3 6 7 < / B o o k M a r k E n t r y P o s i t i o n > < B o o k M a r k E x i t P o s i t i o n > 3 2 3 0 0 < / B o o k M a r k E x i t P o s i t i o n > < / C a p t i o n I t e m > < C a p t i o n I t e m > < I n t e r n a l I d > e f 9 7 2 d 4 b - 5 5 e 3 - 4 0 8 7 - 9 7 3 0 - 6 6 7 c b e 9 9 f 5 0 5 < / I n t e r n a l I d > < N a m e > o l 1 4 S i g n a t u r e s 2 _ V F 1 0 2 0 7 1 2 0 6 FO����OO��N�~�e,g���N<h_������N�v@b	g6e�N�NNOw0R�NUO�Vb_�3 2 4 0 0 3 9 2 0 0 < / N a m e > < T e x t > FO����OO��N�~�e,g���N<h_������N�v@b	g6e�N�NNOw0R�NUO�Vb_�< / T e x t > < B o o k M a r k E n t r y N a m e > o l 1 4 S i g n a t u r e s 2 _ V F 1 0 2 0 7 1 2 0 6 FO����OO��N�~�e,g���N<h_������N�v@b	g6e�N�NNOw0R�NUO�Vb_�3 2 4 0 0 < / B o o k M a r k E n t r y N a m e > < B o o k M a r k E x i t N a m e > o l 1 4 S i g n a t u r e s 2 _ V F 1 0 2 0 7 1 2 0 6 FO����OO��N�~�e,g���N<h_������N�v@b	g6e�N�NNOw0R�NUO�Vb_�3 9 2 0 0 < / B o o k M a r k E x i t N a m e > < B o o k M a r k E n t r y P o s i t i o n > 3 2 4 0 0 < / B o o k M a r k E n t r y P o s i t i o n > < B o o k M a r k E x i t P o s i t i o n > 3 9 2 0 0 < / B o o k M a r k E x i t P o s i t i o n > < / C a p t i o n I t e m > < C a p t i o n I t e m > < I n t e r n a l I d > b 4 4 6 4 3 0 b - 8 1 6 f - 4 2 d a - 8 4 8 0 - e 8 8 c 5 4 b d 1 3 f c < / I n t e r n a l I d > < N a m e > o l 1 4 S i g n a t u r e s 2 _ V F 1 0 2 0 7 1 2 0 6 �Vdk���nx�O�`�v~{Td��N�Vb_KNY؏S+T.�eQ�v�YT03 9 3 0 0 4 5 2 0 0 < / N a m e > < T e x t > �Vdk���nx�O�`�v~{Td��N�Vb_KNY؏S+T.�eQ�v�YT0< / T e x t > < B o o k M a r k E n t r y N a m e > o l 1 4 S i g n a t u r e s 2 _ V F 1 0 2 0 7 1 2 0 6 �Vdk���nx�O�`�v~{Td��N�Vb_KNY؏S+T.�eQ�v�YT03 9 3 0 0 < / B o o k M a r k E n t r y N a m e > < B o o k M a r k E x i t N a m e > o l 1 4 S i g n a t u r e s 2 _ V F 1 0 2 0 7 1 2 0 6 �Vdk���nx�O�`�v~{Td��N�Vb_KNY؏S+T.�eQ�v�YT04 5 2 0 0 < / B o o k M a r k E x i t N a m e > < B o o k M a r k E n t r y P o s i t i o n > 3 9 3 0 0 < / B o o k M a r k E n t r y P o s i t i o n > < B o o k M a r k E x i t P o s i t i o n > 4 5 2 0 0 < / B o o k M a r k E x i t P o s i t i o n > < / C a p t i o n I t e m > < C a p t i o n I t e m > < I n t e r n a l I d > 7 9 b 0 7 8 1 3 - 5 0 4 5 - 4 8 c 9 - b b 5 3 - a 9 c 7 d 8 a 8 1 5 5 6 < / I n t e r n a l I d > < N a m e > o l 1 4 S i g n a t u r e s 2 _ V F 1 0 2 0 7 1 2 0 6 �s(W��`�S�NO(u N�N�b�]\Kb�Q~{Tl�bc:N�Vb_04 5 3 0 0 5 0 1 3 3 < / N a m e > < T e x t > �s(W��`�S�NO(u N�N�b�]\Kb�Q~{Tl�bc:N�Vb_0< / T e x t > < B o o k M a r k E n t r y N a m e > o l 1 4 S i g n a t u r e s 2 _ V F 1 0 2 0 7 1 2 0 6 �s(W��`�S�NO(u N�N�b�]\Kb�Q~{Tl�bc:N�Vb_04 5 3 0 0 < / B o o k M a r k E n t r y N a m e > < B o o k M a r k E x i t N a m e > o l 1 4 S i g n a t u r e s 2 _ V F 1 0 2 0 7 1 2 0 6 �s(W��`�S�NO(u N�N�b�]\Kb�Q~{Tl�bc:N�Vb_05 0 1 3 3 < / B o o k M a r k E x i t N a m e > < B o o k M a r k E n t r y P o s i t i o n > 4 5 3 0 0 < / B o o k M a r k E n t r y P o s i t i o n > < B o o k M a r k E x i t P o s i t i o n > 5 0 1 3 3 < / B o o k M a r k E x i t P o s i t i o n > < / C a p t i o n I t e m > < C a p t i o n I t e m > < I n t e r n a l I d > 6 7 f 3 8 4 c e - f 4 2 e - 4 3 8 2 - 8 d 2 1 - 1 d f c 8 a c 2 a 4 c b < / I n t e r n a l I d > < N a m e > o l 1 4 S i g n a t u r e s 2 _ V F 1 0 2 0 7 1 2 0 6 �O�Y��`�S�NO(uT a b l e t P C 5 0 2 3 3 5 5 7 0 0 < / N a m e > < T e x t > �O�Y��`�S�NO(u  T a b l e t   P C   �T  O n e N o t e �_N�S�NO(u  W o r d �< / T e x t > < B o o k M a r k E n t r y N a m e > o l 1 4 S i g n a t u r e s 2 _ V F 1 0 2 0 7 1 2 0 6 �O�Y��`�S�NO(uT a b l e t P C 5 0 2 3 3 < / B o o k M a r k E n t r y N a m e > < B o o k M a r k E x i t N a m e > o l 1 4 S i g n a t u r e s 2 _ V F 1 0 2 0 7 1 2 0 6 �O�Y��`�S�NO(uT a b l e t P C 5 5 7 0 0 < / B o o k M a r k E x i t N a m e > < B o o k M a r k E n t r y P o s i t i o n > 5 0 2 3 3 < / B o o k M a r k E n t r y P o s i t i o n > < B o o k M a r k E x i t P o s i t i o n > 5 5 7 0 0 < / B o o k M a r k E x i t P o s i t i o n > < / C a p t i o n I t e m > < C a p t i o n I t e m > < I n t e r n a l I d > 3 b 2 2 4 2 e 7 - 6 8 6 5 - 4 d 2 a - 9 4 e 6 - 0 7 a 5 c d 9 a 9 1 9 f < / I n t e r n a l I d > < N a m e > o l 1 4 S i g n a t u r e s 2 _ V F 1 0 2 0 7 1 2 0 6 b�O(upeW[Kb�Qg�N�SvQ�N�NUO/ec�X���vz�^05 5 8 0 0 6 1 2 0 0 < / N a m e > < T e x t > b�O(upeW[Kb�Qg�N�SvQ�N�NUO/ec�X���vz�^0< / T e x t > < B o o k M a r k E n t r y N a m e > o l 1 4 S i g n a t u r e s 2 _ V F 1 0 2 0 7 1 2 0 6 b�O(upeW[Kb�Qg�N�SvQ�N�NUO/ec�X���vz�^05 5 8 0 0 < / B o o k M a r k E n t r y N a m e > < B o o k M a r k E x i t N a m e > o l 1 4 S i g n a t u r e s 2 _ V F 1 0 2 0 7 1 2 0 6 b�O(upeW[Kb�Qg�N�SvQ�N�NUO/ec�X���vz�^06 1 2 0 0 < / B o o k M a r k E x i t N a m e > < B o o k M a r k E n t r y P o s i t i o n > 5 5 8 0 0 < / B o o k M a r k E n t r y P o s i t i o n > < B o o k M a r k E x i t P o s i t i o n > 6 1 2 0 0 < / B o o k M a r k E x i t P o s i t i o n > < / C a p t i o n I t e m > < C a p t i o n I t e m > < I n t e r n a l I d > 0 e 7 0 2 8 9 9 - 4 2 b 7 - 4 7 5 4 - b c 4 0 - 1 8 8 1 7 b 3 b 4 0 4 8 < / I n t e r n a l I d > < N a m e > o l 1 4 S i g n a t u r e s 2 _ V F 1 0 2 0 7 1 2 0 6 �Y�g�`�l	g/ecKb�Q{�v��Y�_N�S�NO(unf��v��{�T�~ _�6qTkb�c~{T06 1 3 0 0 6 8 8 0 0 < / N a m e > < T e x t > �Y�g�`�l	g/ecKb�Q{�v��Y�_N�S�NO(unf��v��{�T�~ _�  6qTkb�c~{T0< / T e x t > < B o o k M a r k E n t r y N a m e > o l 1 4 S i g n a t u r e s 2 _ V F 1 0 2 0 7 1 2 0 6 �Y�g�`�l	g/ecKb�Q{�v��Y�_N�S�NO(unf��v��{�T�~ _�6qTkb�c~{T06 1 3 0 0 < / B o o k M a r k E n t r y N a m e > < B o o k M a r k E x i t N a m e > o l 1 4 S i g n a t u r e s 2 _ V F 1 0 2 0 7 1 2 0 6 �Y�g�`�l	g/ecKb�Q{�v��Y�_N�S�NO(unf��v��{�T�~ _�6qTkb�c~{T06 8 8 0 0 < / B o o k M a r k E x i t N a m e > < B o o k M a r k E n t r y P o s i t i o n > 6 1 3 0 0 < / B o o k M a r k E n t r y P o s i t i o n > < B o o k M a r k E x i t P o s i t i o n > 6 8 8 0 0 < / B o o k M a r k E x i t P o s i t i o n > < / C a p t i o n I t e m > < C a p t i o n I t e m > < I n t e r n a l I d > 4 0 c e 1 f 6 9 - c d b 8 - 4 1 e e - b 5 1 c - 6 f 9 6 c 3 5 f b c e d < / I n t e r n a l I d > < N a m e > o l 1 4 S i g n a t u r e s 2 _ V F 1 0 2 0 7 1 2 0 6 �Y�g�`�v���{:g/ec Ow�_N�S�N\~{T Ow0R���{:g06 8 9 0 0 7 4 3 0 0 < / N a m e > < T e x t > �Y�g�`�v���{:g/ec Ow�_N�S�N\~{T Ow0R���{:g0< / T e x t > < B o o k M a r k E n t r y N a m e > o l 1 4 S i g n a t u r e s 2 _ V F 1 0 2 0 7 1 2 0 6 �Y�g�`�v���{:g/ec Ow�_N�S�N\~{T Ow0R���{:g06 8 9 0 0 < / B o o k M a r k E n t r y N a m e > < B o o k M a r k E x i t N a m e > o l 1 4 S i g n a t u r e s 2 _ V F 1 0 2 0 7 1 2 0 6 �Y�g�`�v���{:g/ec Ow�_N�S�N\~{T Ow0R���{:g07 4 3 0 0 < / B o o k M a r k E x i t N a m e > < B o o k M a r k E n t r y P o s i t i o n > 6 8 9 0 0 < / B o o k M a r k E n t r y P o s i t i o n > < B o o k M a r k E x i t P o s i t i o n > 7 4 3 0 0 < / B o o k M a r k E x i t P o s i t i o n > < / C a p t i o n I t e m > < C a p t i o n I t e m > < I n t e r n a l I d > 3 9 a 6 1 1 9 b - b e 7 a - 4 8 4 0 - b c a 0 - d 2 c a e a 8 8 9 b a 0 < / I n t e r n a l I d > < N a m e > o l 1 4 S i g n a t u r e s 2 _ V F 1 0 2 0 7 1 2 0 6 Nb��b\o:y�YUOR�^dk~{T���OO�ُ�S/f N�y�e�l07 4 4 0 0 8 0 0 0 0 < / N a m e > < T e x t > Nb��b\o:y�YUOR�^dk~{T���OO�ُ�S/f N�y�e�l0< / T e x t > < B o o k M a r k E n t r y N a m e > o l 1 4 S i g n a t u r e s 2 _ V F 1 0 2 0 7 1 2 0 6 Nb��b\o:y�YUOR�^dk~{T���OO�ُ�S/f N�y�e�l07 4 4 0 0 < / B o o k M a r k E n t r y N a m e > < B o o k M a r k E x i t N a m e > o l 1 4 S i g n a t u r e s 2 _ V F 1 0 2 0 7 1 2 0 6 Nb��b\o:y�YUOR�^dk~{T���OO�ُ�S/f N�y�e�l08 0 0 0 0 < / B o o k M a r k E x i t N a m e > < B o o k M a r k E n t r y P o s i t i o n > 7 4 4 0 0 < / B o o k M a r k E n t r y P o s i t i o n > < B o o k M a r k E x i t P o s i t i o n > 8 0 0 0 0 < / B o o k M a r k E x i t P o s i t i o n > < / C a p t i o n I t e m > < C a p t i o n I t e m > < I n t e r n a l I d > e 9 6 d 5 e b 2 - 2 7 c 3 - 4 5 8 9 - b e 5 c - c 0 0 5 3 1 a 3 8 c f 5 < / I n t e r n a l I d > < N a m e > o l 1 4 S i g n a t u r e s 2 _ V F 1 0 2 0 7 1 2 0 6 (WT a b l e t P C 8 0 1 0 0 1 0 6 1 3 3 < / N a m e > < T e x t > (W  T a b l e t   P C   
NSb _  O n e N o t e �~{Nb�v�YT�T��W[�k�Y~{�Q!k�  _N1\/f�:N��]Y�c�O N�N	��b0< / T e x t > < B o o k M a r k E n t r y N a m e > o l 1 4 S i g n a t u r e s 2 _ V F 1 0 2 0 7 1 2 0 6 (WT a b l e t P C 8 0 1 0 0 < / B o o k M a r k E n t r y N a m e > < B o o k M a r k E x i t N a m e > o l 1 4 S i g n a t u r e s 2 _ V F 1 0 2 0 7 1 2 0 6 (WT a b l e t P C 1 0 6 1 3 3 < / B o o k M a r k E x i t N a m e > < B o o k M a r k E n t r y P o s i t i o n > 8 0 1 0 0 < / B o o k M a r k E n t r y P o s i t i o n > < B o o k M a r k E x i t P o s i t i o n > 1 0 6 1 3 3 < / B o o k M a r k E x i t P o s i t i o n > < / C a p t i o n I t e m > < C a p t i o n I t e m > < I n t e r n a l I d > 7 e e d 3 3 2 a - b d a 9 - 4 9 d 5 - 9 b 6 9 - 3 7 7 e 0 5 4 b 1 f 3 d < / I n t e r n a l I d > < N a m e > o l 1 4 S i g n a t u r e s 2 _ V F 1 0 2 0 7 1 2 0 6 ۏeQ  _�Y ܃US�Sb _ *b�V�]wQ 01 0 6 2 3 3 1 1 0 8 3 3 < / N a m e > < T e x t > ۏeQ  _�Y ܃US�Sb _ *b�V�]wQ 0< / T e x t > < B o o k M a r k E n t r y N a m e > o l 1 4 S i g n a t u r e s 2 _ V F 1 0 2 0 7 1 2 0 6 ۏeQ  _�Y ܃US�Sb _ *b�V�]wQ 01 0 6 2 3 3 < / B o o k M a r k E n t r y N a m e > < B o o k M a r k E x i t N a m e > o l 1 4 S i g n a t u r e s 2 _ V F 1 0 2 0 7 1 2 0 6 ۏeQ  _�Y ܃US�Sb _ *b�V�]wQ 01 1 0 8 3 3 < / B o o k M a r k E x i t N a m e > < B o o k M a r k E n t r y P o s i t i o n > 1 0 6 2 3 3 < / B o o k M a r k E n t r y P o s i t i o n > < B o o k M a r k E x i t P o s i t i o n > 1 1 0 8 3 3 < / B o o k M a r k E x i t P o s i t i o n > < / C a p t i o n I t e m > < C a p t i o n I t e m > < I n t e r n a l I d > 1 4 b 5 9 5 3 4 - 3 4 1 7 - 4 5 1 1 - 8 2 3 8 - a d 7 5 2 5 d 8 e c e 1 < / I n t e r n a l I d > < N a m e > o l 1 4 S i g n a t u r e s 2 _ V F 1 0 2 0 7 1 2 0 6 	��b��O(u�v~{T�6qT*b�S�~{T�V�P01 1 0 9 3 3 1 1 7 3 3 3 < / N a m e > < T e x t > 	��b��O(u�v~{T�6qT*b�S�~{T�V�P0< / T e x t > < B o o k M a r k E n t r y N a m e > o l 1 4 S i g n a t u r e s 2 _ V F 1 0 2 0 7 1 2 0 6 	��b��O(u�v~{T�6qT*b�S�~{T�V�P01 1 0 9 3 3 < / B o o k M a r k E n t r y N a m e > < B o o k M a r k E x i t N a m e > o l 1 4 S i g n a t u r e s 2 _ V F 1 0 2 0 7 1 2 0 6 	��b��O(u�v~{T�6qT*b�S�~{T�V�P01 1 7 3 3 3 < / B o o k M a r k E x i t N a m e > < B o o k M a r k E n t r y P o s i t i o n > 1 1 0 9 3 3 < / B o o k M a r k E n t r y P o s i t i o n > < B o o k M a r k E x i t P o s i t i o n > 1 1 7 3 3 3 < / B o o k M a r k E x i t P o s i t i o n > < / C a p t i o n I t e m > < C a p t i o n I t e m > < I n t e r n a l I d > 3 4 f 4 9 8 3 3 - b 0 9 d - 4 3 8 a - b f d c - 4 9 0 9 3 1 7 2 9 4 4 5 < / I n t e r n a l I d > < N a m e > o l 1 4 S i g n a t u r e s 2 _ V F 1 0 2 0 7 1 2 0 6 ۏeQ �e�N ܃USv^US�Q �SX[:N 01 1 7 4 3 3 1 2 0 8 6 7 < / N a m e > < T e x t > ۏeQ �e�N ܃USv^US�Q �SX[:N 0< / T e x t > < B o o k M a r k E n t r y N a m e > o l 1 4 S i g n a t u r e s 2 _ V F 1 0 2 0 7 1 2 0 6 ۏeQ �e�N ܃USv^US�Q �SX[:N 01 1 7 4 3 3 < / B o o k M a r k E n t r y N a m e > < B o o k M a r k E x i t N a m e > o l 1 4 S i g n a t u r e s 2 _ V F 1 0 2 0 7 1 2 0 6 ۏeQ �e�N ܃USv^US�Q �SX[:N 01 2 0 8 6 7 < / B o o k M a r k E x i t N a m e > < B o o k M a r k E n t r y P o s i t i o n > 1 1 7 4 3 3 < / B o o k M a r k E n t r y P o s i t i o n > < B o o k M a r k E x i t P o s i t i o n > 1 2 0 8 6 7 < / B o o k M a r k E x i t P o s i t i o n > < / C a p t i o n I t e m > < C a p t i o n I t e m > < I n t e r n a l I d > 5 8 8 d a a c f - 9 a 8 3 - 4 7 8 3 - b b 7 1 - f 0 5 9 f 7 d 6 1 6 6 a < / I n t e r n a l I d > < N a m e > o l 1 4 S i g n a t u r e s 2 _ V F 1 0 2 0 7 1 2 0 6 :N��V�P}TT�1 2 0 9 6 7 1 2 4 8 6 7 < / N a m e > < T e x t > :N��V�P}TT�< / T e x t > < B o o k M a r k E n t r y N a m e > o l 1 4 S i g n a t u r e s 2 _ V F 1 0 2 0 7 1 2 0 6 :N��V�P}TT�1 2 0 9 6 7 < / B o o k M a r k E n t r y N a m e > < B o o k M a r k E x i t N a m e > o l 1 4 S i g n a t u r e s 2 _ V F 1 0 2 0 7 1 2 0 6 :N��V�P}TT�1 2 4 8 6 7 < / B o o k M a r k E x i t N a m e > < B o o k M a r k E n t r y P o s i t i o n > 1 2 0 9 6 7 < / B o o k M a r k E n t r y P o s i t i o n > < B o o k M a r k E x i t P o s i t i o n > 1 2 4 8 6 7 < / B o o k M a r k E x i t P o s i t i o n > < / C a p t i o n I t e m > < C a p t i o n I t e m > < I n t e r n a l I d > a 6 a d 2 0 a e - 6 d 6 1 - 4 d 3 2 - 9 0 8 5 - a 2 7 0 f 4 d b f 1 a 7 < / I n t e r n a l I d > < N a m e > o l 1 4 S i g n a t u r e s 2 _ V F 1 0 2 0 7 1 2 0 6 �s(Wb�S�N�N��̑\��V�P�ceQ0R~{T-N01 2 4 9 6 7 1 3 0 6 3 3 < / N a m e > < T e x t > �s(Wb�S�N�N��̑\��V�P�ceQ0R~{T-N0< / T e x t > < B o o k M a r k E n t r y N a m e > o l 1 4 S i g n a t u r e s 2 _ V F 1 0 2 0 7 1 2 0 6 �s(Wb�S�N�N��̑\��V�P�ceQ0R~{T-N01 2 4 9 6 7 < / B o o k M a r k E n t r y N a m e > < B o o k M a r k E x i t N a m e > o l 1 4 S i g n a t u r e s 2 _ V F 1 0 2 0 7 1 2 0 6 �s(Wb�S�N�N��̑\��V�P�ceQ0R~{T-N01 3 0 6 3 3 < / B o o k M a r k E x i t N a m e > < B o o k M a r k E n t r y P o s i t i o n > 1 2 4 9 6 7 < / B o o k M a r k E n t r y P o s i t i o n > < B o o k M a r k E x i t P o s i t i o n > 1 3 0 6 3 3 < / B o o k M a r k E x i t P o s i t i o n > < / C a p t i o n I t e m > < C a p t i o n I t e m > < I n t e r n a l I d > f 3 3 a c 4 4 a - d 6 a c - 4 7 a 4 - 9 d 2 1 - d 5 d c a a 0 d c e 4 8 < / I n t e r n a l I d > < N a m e > o l 1 4 S i g n a t u r e s 2 _ V F 1 0 2 0 7 1 2 0 6 �s(W����OO�ُ�S/f�[b�d\O�v N�y�e_��`_N�S�NՋ(uvQ�N�e�l01 3 0 7 3 3 1 3 6 8 3 3 < / N a m e > < T e x t > �s(W����OO�ُ�S/f�[b�d\O�v N�y�e_��`_N�S�NՋ(uvQ�N�e�l0< / T e x t > < B o o k M a r k E n t r y N a m e > o l 1 4 S i g n a t u r e s 2 _ V F 1 0 2 0 7 1 2 0 6 �s(W����OO�ُ�S/f�[b�d\O�v N�y�e_��`_N�S�NՋ(uvQ�N�e�l01 3 0 7 3 3 < / B o o k M a r k E n t r y N a m e > < B o o k M a r k E x i t N a m e > o l 1 4 S i g n a t u r e s 2 _ V F 1 0 2 0 7 1 2 0 6 �s(W����OO�ُ�S/f�[b�d\O�v N�y�e_��`_N�S�NՋ(uvQ�N�e�l01 3 6 8 3 3 < / B o o k M a r k E x i t N a m e > < B o o k M a r k E n t r y P o s i t i o n > 1 3 0 7 3 3 < / B o o k M a r k E n t r y P o s i t i o n > < B o o k M a r k E x i t P o s i t i o n > 1 3 6 8 3 3 < / B o o k M a r k E x i t P o s i t i o n > < / C a p t i o n I t e m > < C a p t i o n I t e m > < I n t e r n a l I d > 3 8 f 2 f f 1 9 - 5 c 9 0 - 4 a b 7 - 8 f 9 4 - a 5 f 5 9 6 6 0 5 d 2 0 < / I n t e r n a l I d > < N a m e > o l 1 4 S i g n a t u r e s 2 _ V F 1 0 2 0 7 1 2 0 6 O(u ~{T�T�O�~ �[݋FhR�^~{T�e��`�_{��Pُ7h�W�vX>eCQ }�1 3 9 8 6 7 1 4 6 5 6 7 < / N a m e > < T e x t > O(u ~{T�T�O�~ �[݋FhR�^~{T�e��`�_{��Pُ7h�W�vX>eCQ }�< / T e x t > < B o o k M a r k E n t r y N a m e > o l 1 4 S i g n a t u r e s 2 _ V F 1 0 2 0 7 1 2 0 6 O(u ~{T�T�O�~ �[݋FhR�^~{T�e��`�_{��Pُ7h�W�vX>eCQ }�1 3 9 8 6 7 < / B o o k M a r k E n t r y N a m e > < B o o k M a r k E x i t N a m e > o l 1 4 S i g n a t u r e s 2 _ V F 1 0 2 0 7 1 2 0 6 O(u ~{T�T�O�~ �[݋FhR�^~{T�e��`�_{��Pُ7h�W�vX>eCQ }�1 4 6 5 6 7 < / B o o k M a r k E x i t N a m e > < B o o k M a r k E n t r y P o s i t i o n > 1 3 9 8 6 7 < / B o o k M a r k E n t r y P o s i t i o n > < B o o k M a r k E x i t P o s i t i o n > 1 4 6 5 6 7 < / B o o k M a r k E x i t P o s i t i o n > < / C a p t i o n I t e m > < C a p t i o n I t e m > < I n t e r n a l I d > 7 b c d 9 3 7 d - 6 f 8 3 - 4 2 e 0 - 8 0 2 0 - 9 3 1 3 6 2 1 1 e 4 c 3 < / I n t e r n a l I d > < N a m e > o l 1 4 S i g n a t u r e s 2 _ V F 1 0 2 0 7 1 2 0 6 �`�v�YT>f:y(Wv���vQ�N�QL��Oo`>f:y(W�YTN�e01 4 6 6 6 7 1 5 2 0 6 7 < / N a m e > < T e x t > �`�v�YT>f:y(Wv���vQ�N�QL��Oo`>f:y(W�YTN�e0< / T e x t > < B o o k M a r k E n t r y N a m e > o l 1 4 S i g n a t u r e s 2 _ V F 1 0 2 0 7 1 2 0 6 �`�v�YT>f:y(Wv���vQ�N�QL��Oo`>f:y(W�YTN�e01 4 6 6 6 7 < / B o o k M a r k E n t r y N a m e > < B o o k M a r k E x i t N a m e > o l 1 4 S i g n a t u r e s 2 _ V F 1 0 2 0 7 1 2 0 6 �`�v�YT>f:y(Wv���vQ�N�QL��Oo`>f:y(W�YTN�e01 5 2 0 6 7 < / B o o k M a r k E x i t N a m e > < B o o k M a r k E n t r y P o s i t i o n > 1 4 6 6 6 7 < / B o o k M a r k E n t r y P o s i t i o n > < B o o k M a r k E x i t P o s i t i o n > 1 5 2 0 6 7 < / B o o k M a r k E x i t P o s i t i o n > < / C a p t i o n I t e m > < C a p t i o n I t e m > < I n t e r n a l I d > 7 f 9 5 5 6 c e - e 1 5 8 - 4 e 2 5 - 9 4 9 f - f 6 1 c 5 c f f b e 6 1 < / I n t e r n a l I d > < N a m e > o l 1 4 S i g n a t u r e s 2 _ V F 1 0 2 0 7 1 2 0 6 �Y�g�`^gO(u�f�RYBg�v^@\�b�S�N�c�O N*N�b�]01 5 2 1 6 7 1 5 6 7 6 7 < / N a m e > < T e x t > �Y�g�`^gO(u�f�RYBg�v^@\�b�S�N�c�O N*N�b�]0< / T e x t > < B o o k M a r k E n t r y N a m e > o l 1 4 S i g n a t u r e s 2 _ V F 1 0 2 0 7 1 2 0 6 �Y�g�`^gO(u�f�RYBg�v^@\�b�S�N�c�O N*N�b�]01 5 2 1 6 7 < / B o o k M a r k E n t r y N a m e > < B o o k M a r k E x i t N a m e > o l 1 4 S i g n a t u r e s 2 _ V F 1 0 2 0 7 1 2 0 6 �Y�g�`^gO(u�f�RYBg�v^@\�b�S�N�c�O N*N�b�]01 5 6 7 6 7 < / B o o k M a r k E x i t N a m e > < B o o k M a r k E n t r y P o s i t i o n > 1 5 2 1 6 7 < / B o o k M a r k E n t r y P o s i t i o n > < B o o k M a r k E x i t P o s i t i o n > 1 5 6 7 6 7 < / B o o k M a r k E x i t P o s i t i o n > < / C a p t i o n I t e m > < C a p t i o n I t e m > < I n t e r n a l I d > 2 a 0 1 a f a 7 - f 0 f 8 - 4 9 8 a - 9 c 1 b - 7 0 c 6 2 e 4 2 d d 4 8 < / I n t e r n a l I d > < N a m e > o l 1 4 S i g n a t u r e s 2 _ V F 1 0 2 0 7 1 2 0 6 (W5uP[���Nck�e-N�����`�v~{T��Y,g:y�O@b:y�1 5 6 8 6 7 1 6 2 0 6 7 < / N a m e > < T e x t > (W5uP[���Nck�e-N�����`�v~{T��Y,g:y�O@b:y�< / T e x t > < B o o k M a r k E n t r y N a m e > o l 1 4 S i g n a t u r e s 2 _ V F 1 0 2 0 7 1 2 0 6 (W5uP[���Nck�e-N�����`�v~{T��Y,g:y�O@b:y�1 5 6 8 6 7 < / B o o k M a r k E n t r y N a m e > < B o o k M a r k E x i t N a m e > o l 1 4 S i g n a t u r e s 2 _ V F 1 0 2 0 7 1 2 0 6 (W5uP[���Nck�e-N�����`�v~{T��Y,g:y�O@b:y�1 6 2 0 6 7 < / B o o k M a r k E x i t N a m e > < B o o k M a r k E n t r y P o s i t i o n > 1 5 6 8 6 7 < / B o o k M a r k E n t r y P o s i t i o n > < B o o k M a r k E x i t P o s i t i o n > 1 6 2 0 6 7 < / B o o k M a r k E x i t P o s i t i o n > < / C a p t i o n I t e m > < C a p t i o n I t e m > < I n t e r n a l I d > b 4 4 a 6 9 f 8 - a 7 6 5 - 4 4 9 1 - 8 d f e - a 8 c e 0 4 b 4 c 7 5 9 < / I n t e r n a l I d > < N a m e > o l 1 4 S i g n a t u r e s 2 _ V F 1 0 2 0 7 1 2 0 6 Y6R~{T�6qT\�����|4�0R�e~{T-N01 6 2 1 6 7 1 6 9 8 0 0 < / N a m e > < T e x t > Y6R~{T�6qT\�����|4�0R�e~{T-N0< / T e x t > < B o o k M a r k E n t r y N a m e > o l 1 4 S i g n a t u r e s 2 _ V F 1 0 2 0 7 1 2 0 6 Y6R~{T�6qT\�����|4�0R�e~{T-N01 6 2 1 6 7 < / B o o k M a r k E n t r y N a m e > < B o o k M a r k E x i t N a m e > o l 1 4 S i g n a t u r e s 2 _ V F 1 0 2 0 7 1 2 0 6 Y6R~{T�6qT\�����|4�0R�e~{T-N01 6 9 8 0 0 < / B o o k M a r k E x i t N a m e > < B o o k M a r k E n t r y P o s i t i o n > 1 6 2 1 6 7 < / B o o k M a r k E n t r y P o s i t i o n > < B o o k M a r k E x i t P o s i t i o n > 1 6 9 8 0 0 < / B o o k M a r k E x i t P o s i t i o n > < / C a p t i o n I t e m > < C a p t i o n I t e m > < I n t e r n a l I d > b 0 c d 1 0 d 3 - 7 a 9 2 - 4 4 b b - b 5 c 2 - c 2 3 7 1 4 9 e 0 1 c 4 < / I n t e r n a l I d > < N a m e > o l 1 4 S i g n a t u r e s 2 _ V F 1 0 2 0 7 1 2 0 6 �`�S(W���N-NgbL�dk�d\O��V:NO u t l o o k ��hV/f�W�N1 6 9 9 0 0 1 7 5 8 0 0 < / N a m e > < T e x t > �`�S(W���N-NgbL�dk�d\O��V:N  O u t l o o k   ��hV/f�W�N  W o r d   �v�< / T e x t > < B o o k M a r k E n t r y N a m e > o l 1 4 S i g n a t u r e s 2 _ V F 1 0 2 0 7 1 2 0 6 �`�S(W���N-NgbL�dk�d\O��V:NO u t l o o k ��hV/f�W�N1 6 9 9 0 0 < / B o o k M a r k E n t r y N a m e > < B o o k M a r k E x i t N a m e > o l 1 4 S i g n a t u r e s 2 _ V F 1 0 2 0 7 1 2 0 6 �`�S(W���N-NgbL�dk�d\O��V:NO u t l o o k ��hV/f�W�N1 7 5 8 0 0 < / B o o k M a r k E x i t N a m e > < B o o k M a r k E n t r y P o s i t i o n > 1 6 9 9 0 0 < / B o o k M a r k E n t r y P o s i t i o n > < B o o k M a r k E x i t P o s i t i o n > 1 7 5 8 0 0 < / B o o k M a r k E x i t P o s i t i o n > < / C a p t i o n I t e m > < C a p t i o n I t e m > < I n t e r n a l I d > e 3 b 6 7 2 9 d - 5 9 d e - 4 f 3 3 - a 3 9 a - 1 a 3 9 5 c 2 4 e c 8 d < / I n t e r n a l I d > < N a m e > o l 1 4 S i g n a t u r e s 2 _ V F 1 0 2 0 7 1 2 0 6 W o r d -N�v�g�N�R��(WO u t l o o k 1 7 5 9 0 0 1 8 0 2 0 0 < / N a m e > < T e x t > W o r d   -N�v�g�N�R��(W  O u t l o o k   -N_N/f�S(u�v0< / T e x t > < B o o k M a r k E n t r y N a m e > o l 1 4 S i g n a t u r e s 2 _ V F 1 0 2 0 7 1 2 0 6 W o r d -N�v�g�N�R��(WO u t l o o k 1 7 5 9 0 0 < / B o o k M a r k E n t r y N a m e > < B o o k M a r k E x i t N a m e > o l 1 4 S i g n a t u r e s 2 _ V F 1 0 2 0 7 1 2 0 6 W o r d -N�v�g�N�R��(WO u t l o o k 1 8 0 2 0 0 < / B o o k M a r k E x i t N a m e > < B o o k M a r k E n t r y P o s i t i o n > 1 7 5 9 0 0 < / B o o k M a r k E n t r y P o s i t i o n > < B o o k M a r k E x i t P o s i t i o n > 1 8 0 2 0 0 < / B o o k M a r k E x i t P o s i t i o n > < / C a p t i o n I t e m > < C a p t i o n I t e m > < I n t e r n a l I d > 2 d e a 0 b 9 f - d a 1 2 - 4 d c 9 - 9 2 f 8 - 4 3 e 1 1 b 0 b a 9 0 a < / I n t e r n a l I d > < N a m e > o l 1 4 S i g n a t u r e s 2 _ V F 1 0 2 0 7 1 2 0 6 �s(W���b�N�g�^�`RMbw0R�v:y�O01 8 0 3 0 0 1 8 5 3 6 7 < / N a m e > < T e x t > �s(W���b�N�g�^�`RMbw0R�v:y�O0< / T e x t > < B o o k M a r k E n t r y N a m e > o l 1 4 S i g n a t u r e s 2 _ V F 1 0 2 0 7 1 2 0 6 �s(W���b�N�g�^�`RMbw0R�v:y�O01 8 0 3 0 0 < / B o o k M a r k E n t r y N a m e > < B o o k M a r k E x i t N a m e > o l 1 4 S i g n a t u r e s 2 _ V F 1 0 2 0 7 1 2 0 6 �s(W���b�N�g�^�`RMbw0R�v:y�O01 8 5 3 6 7 < / B o o k M a r k E x i t N a m e > < B o o k M a r k E n t r y P o s i t i o n > 1 8 0 3 0 0 < / B o o k M a r k E n t r y P o s i t i o n > < B o o k M a r k E x i t P o s i t i o n > 1 8 5 3 6 7 < / B o o k M a r k E x i t P o s i t i o n > < / C a p t i o n I t e m > < C a p t i o n I t e m > < I n t e r n a l I d > c a 6 3 b 7 e 1 - 2 a f 1 - 4 9 b 4 - a 9 5 c - f 8 a f 4 6 6 d c 7 1 b < / I n t e r n a l I d > < N a m e > o l 1 4 S i g n a t u r e s 2 _ V F 1 0 2 0 7 1 2 0 6 Sb _�e���N�6qTۏeQ �ceQ 	�y�aS��ceQ$NR�vh�<h01 8 5 4 6 7 1 9 5 2 6 7 < / N a m e > < T e x t > Sb _�e���N�6qTۏeQ �ceQ 	�y�aS��ceQ$NR�vh�<h0< / T e x t > < B o o k M a r k E n t r y N a m e > o l 1 4 S i g n a t u r e s 2 _ V F 1 0 2 0 7 1 2 0 6 Sb _�e���N�6qTۏeQ �ceQ 	�y�aS��ceQ$NR�vh�<h01 8 5 4 6 7 < / B o o k M a r k E n t r y N a m e > < B o o k M a r k E x i t N a m e > o l 1 4 S i g n a t u r e s 2 _ V F 1 0 2 0 7 1 2 0 6 Sb _�e���N�6qTۏeQ �ceQ 	�y�aS��ceQ$NR�vh�<h01 9 5 2 6 7 < / B o o k M a r k E x i t N a m e > < B o o k M a r k E n t r y P o s i t i o n > 1 8 5 4 6 7 < / B o o k M a r k E n t r y P o s i t i o n > < B o o k M a r k E x i t P o s i t i o n > 1 9 5 2 6 7 < / B o o k M a r k E x i t P o s i t i o n > < / C a p t i o n I t e m > < C a p t i o n I t e m > < I n t e r n a l I d > 9 b e 5 b 3 2 2 - f 5 a 6 - 4 7 d b - a 0 5 0 - b 5 3 b 0 9 9 6 3 3 e a < / I n t e r n a l I d > < N a m e > o l 1 4 S i g n a t u r e s 2 _ V F 1 0 2 0 7 1 2 0 6 �V0R �ceQ 	�y�aS�b\(W�]�OUSCQ<h-N�ceQ�VGr01 9 5 3 6 7 2 0 3 3 6 7 < / N a m e > < T e x t > �V0R �ceQ 	�y�aS�b\(W�]�OUSCQ<h-N�ceQ�VGr0< / T e x t > < B o o k M a r k E n t r y N a m e > o l 1 4 S i g n a t u r e s 2 _ V F 1 0 2 0 7 1 2 0 6 �V0R �ceQ 	�y�aS�b\(W�]�OUSCQ<h-N�ceQ�VGr01 9 5 3 6 7 < / B o o k M a r k E n t r y N a m e > < B o o k M a r k E x i t N a m e > o l 1 4 S i g n a t u r e s 2 _ V F 1 0 2 0 7 1 2 0 6 �V0R �ceQ 	�y�aS�b\(W�]�OUSCQ<h-N�ceQ�VGr02 0 3 3 6 7 < / B o o k M a r k E x i t N a m e > < B o o k M a r k E n t r y P o s i t i o n > 1 9 5 3 6 7 < / B o o k M a r k E n t r y P o s i t i o n > < B o o k M a r k E x i t P o s i t i o n > 2 0 3 3 6 7 < / B o o k M a r k E x i t P o s i t i o n > < / C a p t i o n I t e m > < C a p t i o n I t e m > < I n t e r n a l I d > f 9 7 6 b e c 1 - 5 9 f 8 - 4 a f 6 - b 4 1 a - 7 6 c e b c 6 4 3 e 9 a < / I n t e r n a l I d > < N a m e > o l 1 4 S i g n a t u r e s 2 _ V F 1 0 2 0 7 1 2 0 6 �Ǐ�b�Reg�te�VGr'Y\��Q�Ǐ�b�R�teR�v'Y\�6qT(W�S N*NUSCQ<h-N��eQT��|�N�Oo`�2 0 3 4 6 7 2 1 5 5 0 0 < / N a m e > < T e x t > �Ǐ�b�Reg�te�VGr'Y\��Q�Ǐ�b�R�teR�v'Y\�  6qT(W�S N*NUSCQ<h-N��eQT��|�N�Oo`�< / T e x t > < B o o k M a r k E n t r y N a m e > o l 1 4 S i g n a t u r e s 2 _ V F 1 0 2 0 7 1 2 0 6 �Ǐ�b�Reg�te�VGr'Y\��Q�Ǐ�b�R�teR�v'Y\�6qT(W�S N*NUSCQ<h-N��eQT��|�N�Oo`�2 0 3 4 6 7 < / B o o k M a r k E n t r y N a m e > < B o o k M a r k E x i t N a m e > o l 1 4 S i g n a t u r e s 2 _ V F 1 0 2 0 7 1 2 0 6 �Ǐ�b�Reg�te�VGr'Y\��Q�Ǐ�b�R�teR�v'Y\�6qT(W�S N*NUSCQ<h-N��eQT��|�N�Oo`�2 1 5 5 0 0 < / B o o k M a r k E x i t N a m e > < B o o k M a r k E n t r y P o s i t i o n > 2 0 3 4 6 7 < / B o o k M a r k E n t r y P o s i t i o n > < B o o k M a r k E x i t P o s i t i o n > 2 1 5 5 0 0 < / B o o k M a r k E x i t P o s i t i o n > < / C a p t i o n I t e m > < C a p t i o n I t e m > < I n t e r n a l I d > 1 d 5 4 7 c 3 e - 2 a 9 8 - 4 2 6 d - 9 5 2 7 - 4 7 f 5 f 7 9 1 f 7 c a < / I n t e r n a l I d > < N a m e > o l 1 4 S i g n a t u r e s 2 _ V F 1 0 2 0 7 1 2 0 6 ��n�e,g<h_�6qT��υh�<h��Fh��e�l/f�S.�US�Qُ̑�v ^@\	��bhV �2 1 5 6 0 0 2 2 3 3 3 3 < / N a m e > < T e x t > ��n�e,g<h_�6qT��υh�<h��Fh�  �e�l/f�S.�US�Qُ̑�v ^@\	��bhV �< / T e x t > < B o o k M a r k E n t r y N a m e > o l 1 4 S i g n a t u r e s 2 _ V F 1 0 2 0 7 1 2 0 6 ��n�e,g<h_�6qT��υh�<h��Fh��e�l/f�S.�US�Qُ̑�v ^@\	��bhV �2 1 5 6 0 0 < / B o o k M a r k E n t r y N a m e > < B o o k M a r k E x i t N a m e > o l 1 4 S i g n a t u r e s 2 _ V F 1 0 2 0 7 1 2 0 6 ��n�e,g<h_�6qT��υh�<h��Fh��e�l/f�S.�US�Qُ̑�v ^@\	��bhV �2 2 3 3 3 3 < / B o o k M a r k E x i t N a m e > < B o o k M a r k E n t r y P o s i t i o n > 2 1 5 6 0 0 < / B o o k M a r k E n t r y P o s i t i o n > < B o o k M a r k E x i t P o s i t i o n > 2 2 3 3 3 3 < / B o o k M a r k E x i t P o s i t i o n > < / C a p t i o n I t e m > < C a p t i o n I t e m > < I n t e r n a l I d > b d 1 5 1 2 f b - 5 a 6 d - 4 d 7 6 - a 1 4 1 - 1 b f e d 5 e d 4 9 a 5 < / I n t e r n a l I d > < N a m e > o l 1 4 S i g n a t u r e s 2 _ V F 1 0 2 0 7 1 2 0 6 US�Q ��Fh�T�^�~ �6qT(W ��Fh 	�y�aS
NUS�Q �e 02 2 3 4 3 3 2 3 4 0 6 7 < / N a m e > < T e x t > US�Q ��Fh�T�^�~ �6qT(W ��Fh 	�y�aS
NUS�Q �e 0< / T e x t > < B o o k M a r k E n t r y N a m e > o l 1 4 S i g n a t u r e s 2 _ V F 1 0 2 0 7 1 2 0 6 US�Q ��Fh�T�^�~ �6qT(W ��Fh 	�y�aS
NUS�Q �e 02 2 3 4 3 3 < / B o o k M a r k E n t r y N a m e > < B o o k M a r k E x i t N a m e > o l 1 4 S i g n a t u r e s 2 _ V F 1 0 2 0 7 1 2 0 6 US�Q ��Fh�T�^�~ �6qT(W ��Fh 	�y�aS
NUS�Q �e 02 3 4 0 6 7 < / B o o k M a r k E x i t N a m e > < B o o k M a r k E n t r y P o s i t i o n > 2 2 3 4 3 3 < / B o o k M a r k E n t r y P o s i t i o n > < B o o k M a r k E x i t P o s i t i o n > 2 3 4 0 6 7 < / B o o k M a r k E x i t P o s i t i o n > < / C a p t i o n I t e m > < C a p t i o n I t e m > < I n t e r n a l I d > 1 1 4 a e d c 8 - 4 b f d - 4 6 b 2 - 9 3 2 c - 2 b 6 7 8 f 5 0 e 0 5 5 < / I n t e r n a l I d > < N a m e > o l 1 4 S i g n a t u r e s 2 _ V F 1 0 2 0 7 1 2 0 6 b�U"kُ*N~{T��Vdkb\	��b�~{T�US�Q�S.��6qTUS�Q Y6R �(Wv�萄v�R��:S-NUS�Q ~{T }T�N�2 3 4 1 6 7 2 4 6 4 3 3 < / N a m e > < T e x t > b�U"kُ*N~{T��Vdkb\	��b�~{T�US�Q�S.��6qTUS�Q Y6R �  (Wv�萄v�R��:S-NUS�Q ~{T }T�N�< / T e x t > < B o o k M a r k E n t r y N a m e > o l 1 4 S i g n a t u r e s 2 _ V F 1 0 2 0 7 1 2 0 6 b�U"kُ*N~{T��Vdkb\	��b�~{T�US�Q�S.��6qTUS�Q Y6R �(Wv�萄v�R��:S-NUS�Q ~{T }T�N�2 3 4 1 6 7 < / B o o k M a r k E n t r y N a m e > < B o o k M a r k E x i t N a m e > o l 1 4 S i g n a t u r e s 2 _ V F 1 0 2 0 7 1 2 0 6 b�U"kُ*N~{T��Vdkb\	��b�~{T�US�Q�S.��6qTUS�Q Y6R �(Wv�萄v�R��:S-NUS�Q ~{T }T�N�2 4 6 4 3 3 < / B o o k M a r k E x i t N a m e > < B o o k M a r k E n t r y P o s i t i o n > 2 3 4 1 6 7 < / B o o k M a r k E n t r y P o s i t i o n > < B o o k M a r k E x i t P o s i t i o n > 2 4 6 4 3 3 < / B o o k M a r k E x i t P o s i t i o n > < / C a p t i o n I t e m > < C a p t i o n I t e m > < I n t e r n a l I d > 3 3 4 9 1 7 8 f - b b e 7 - 4 5 3 a - a d 6 e - e f b 7 9 8 1 6 4 c 0 a < / I n t e r n a l I d > < N a m e > o l 1 4 S i g n a t u r e s 2 _ V F 1 0 2 0 7 1 2 0 6 R�^�e~{T��|4�Y6R�v^@\�Sb _ �e���N Rh��\dk~{T��n:N؞��~{T�6qTUS�Q nx�[ 02 4 6 5 3 3 2 6 4 0 6 7 < / N a m e > < T e x t > R�^�e~{T��|4�Y6R�v^@\�Sb _ �e���N Rh��  \dk~{T��n:N؞��~{T�6qTUS�Q nx�[ 0< / T e x t > < B o o k M a r k E n t r y N a m e > o l 1 4 S i g n a t u r e s 2 _ V F 1 0 2 0 7 1 2 0 6 R�^�e~{T��|4�Y6R�v^@\�Sb _ �e���N Rh��\dk~{T��n:N؞��~{T�6qTUS�Q nx�[ 02 4 6 5 3 3 < / B o o k M a r k E n t r y N a m e > < B o o k M a r k E x i t N a m e > o l 1 4 S i g n a t u r e s 2 _ V F 1 0 2 0 7 1 2 0 6 R�^�e~{T��|4�Y6R�v^@\�Sb _ �e���N Rh��\dk~{T��n:N؞��~{T�6qTUS�Q nx�[ 02 6 4 0 6 7 < / B o o k M a r k E x i t N a m e > < B o o k M a r k E n t r y P o s i t i o n > 2 4 6 5 3 3 < / B o o k M a r k E n t r y P o s i t i o n > < B o o k M a r k E x i t P o s i t i o n > 2 6 4 0 6 7 < / B o o k M a r k E x i t P o s i t i o n > < / C a p t i o n I t e m > < C a p t i o n I t e m > < I n t e r n a l I d > 1 0 c 3 9 a 3 4 - 7 e 5 2 - 4 e 0 a - 9 f 2 1 - 3 6 d 2 4 f f 6 3 e a 9 < / I n t e r n a l I d > < N a m e > o l 1 4 S i g n a t u r e s 2 _ V F 1 0 2 0 7 1 2 0 6 Sb _�e���N��~{T>f:y(WvQ-N02 6 4 1 6 7 2 6 8 0 6 7 < / N a m e > < T e x t > Sb _�e���N��~{T>f:y(WvQ-N0< / T e x t > < B o o k M a r k E n t r y N a m e > o l 1 4 S i g n a t u r e s 2 _ V F 1 0 2 0 7 1 2 0 6 Sb _�e���N��~{T>f:y(WvQ-N02 6 4 1 6 7 < / B o o k M a r k E n t r y N a m e > < B o o k M a r k E x i t N a m e > o l 1 4 S i g n a t u r e s 2 _ V F 1 0 2 0 7 1 2 0 6 Sb _�e���N��~{T>f:y(WvQ-N02 6 8 0 6 7 < / B o o k M a r k E x i t N a m e > < B o o k M a r k E n t r y P o s i t i o n > 2 6 4 1 6 7 < / B o o k M a r k E n t r y P o s i t i o n > < B o o k M a r k E x i t P o s i t i o n > 2 6 8 0 6 7 < / B o o k M a r k E x i t P o s i t i o n > < / C a p t i o n I t e m > < C a p t i o n I t e m > < I n t e r n a l I d > 1 8 8 0 4 4 d 3 - 6 7 6 f - 4 4 4 b - 8 d 8 3 - 2 2 d 2 3 7 8 3 4 0 a 6 < / I n t e r n a l I d > < N a m e > o l 1 4 S i g n a t u r e s 2 _ V F 1 0 2 0 7 1 2 0 6  gT����la��`v^N ���O(u���NegR�^ُ�y{|�W�v~{T02 6 8 1 6 7 2 7 3 7 6 7 < / N a m e > < T e x t >  gT����la��`v^N ���O(u���NegR�^ُ�y{|�W�v~{T0< / T e x t > < B o o k M a r k E n t r y N a m e > o l 1 4 S i g n a t u r e s 2 _ V F 1 0 2 0 7 1 2 0 6  gT����la��`v^N ���O(u���NegR�^ُ�y{|�W�v~{T02 6 8 1 6 7 < / B o o k M a r k E n t r y N a m e > < B o o k M a r k E x i t N a m e > o l 1 4 S i g n a t u r e s 2 _ V F 1 0 2 0 7 1 2 0 6  gT����la��`v^N ���O(u���NegR�^ُ�y{|�W�v~{T02 7 3 7 6 7 < / B o o k M a r k E x i t N a m e > < B o o k M a r k E n t r y P o s i t i o n > 2 6 8 1 6 7 < / B o o k M a r k E n t r y P o s i t i o n > < B o o k M a r k E x i t P o s i t i o n > 2 7 3 7 6 7 < / B o o k M a r k E x i t P o s i t i o n > < / C a p t i o n I t e m > < C a p t i o n I t e m > < I n t e r n a l I d > 0 2 a 5 9 b b 5 - a d d 2 - 4 5 e 2 - b 4 3 d - f 3 6 6 e f 9 3 8 3 3 1 < / I n t e r n a l I d > < N a m e > o l 1 4 S i g n a t u r e s 2 _ V F 1 0 2 0 7 1 2 0 6 �`�S�NO(uW o r d bvQ�N�NUO|Q�[2 7 3 8 6 7 2 7 9 2 6 7 < / N a m e > < T e x t > �`�S�NO(u  W o r d   bvQ�N�NUO|Q�[  H T M L   �v��z�^0< / T e x t > < B o o k M a r k E n t r y N a m e > o l 1 4 S i g n a t u r e s 2 _ V F 1 0 2 0 7 1 2 0 6 �`�S�NO(uW o r d bvQ�N�NUO|Q�[2 7 3 8 6 7 < / B o o k M a r k E n t r y N a m e > < B o o k M a r k E x i t N a m e > o l 1 4 S i g n a t u r e s 2 _ V F 1 0 2 0 7 1 2 0 6 �`�S�NO(uW o r d bvQ�N�NUO|Q�[2 7 9 2 6 7 < / B o o k M a r k E x i t N a m e > < B o o k M a r k E n t r y P o s i t i o n > 2 7 3 8 6 7 < / B o o k M a r k E n t r y P o s i t i o n > < B o o k M a r k E x i t P o s i t i o n > 2 7 9 2 6 7 < / B o o k M a r k E x i t P o s i t i o n > < / C a p t i o n I t e m > < C a p t i o n I t e m > < I n t e r n a l I d > 6 2 b 8 8 e b d - 0 f f 6 - 4 3 a a - 9 f 5 0 - e 2 1 3 4 6 c d d 2 0 2 < / I n t e r n a l I d > < N a m e > o l 1 4 S i g n a t u r e s 2 _ V F 1 0 2 0 7 1 2 0 6 ُ�N/fO(u5uP[���N~{T�v N�NvQ�N�e_��`�S�N\Ջ�`(W�~`N-Nf[`N�v�Q�[02 7 9 3 6 7 2 8 6 0 0 0 < / N a m e > < T e x t > ُ�N/fO(u5uP[���N~{T�v N�NvQ�N�e_�  �`�S�N\Ջ�`(W�~`N-Nf[`N�v�Q�[0< / T e x t > < B o o k M a r k E n t r y N a m e > o l 1 4 S i g n a t u r e s 2 _ V F 1 0 2 0 7 1 2 0 6 ُ�N/fO(u5uP[���N~{T�v N�NvQ�N�e_��`�S�N\Ջ�`(W�~`N-Nf[`N�v�Q�[02 7 9 3 6 7 < / B o o k M a r k E n t r y N a m e > < B o o k M a r k E x i t N a m e > o l 1 4 S i g n a t u r e s 2 _ V F 1 0 2 0 7 1 2 0 6 ُ�N/fO(u5uP[���N~{T�v N�NvQ�N�e_��`�S�N\Ջ�`(W�~`N-Nf[`N�v�Q�[02 8 6 0 0 0 < / B o o k M a r k E x i t N a m e > < B o o k M a r k E n t r y P o s i t i o n > 2 7 9 3 6 7 < / B o o k M a r k E n t r y P o s i t i o n > < B o o k M a r k E x i t P o s i t i o n > 2 8 6 0 0 0 < / B o o k M a r k E x i t P o s i t i o n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2B60031C-5856-454E-8A95-187AF43A2F0C}">
  <ds:schemaRefs>
    <ds:schemaRef ds:uri="http://www.w3.org/XML/1998/namespace"/>
    <ds:schemaRef ds:uri="4873beb7-5857-4685-be1f-d57550cc96cc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E99F95D-6268-4E12-9EBA-BFC037B7C1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01EA308-2CAC-40D3-B2B9-5C1BB85586B2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934176A-21D9-4CED-9F2C-F8EE8E08F1CD}">
  <ds:schemaRefs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7F26148B-1BB2-442E-8C8B-BAA197A49D8B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Office2010_training_template</Template>
  <TotalTime>3512</TotalTime>
  <Words>3973</Words>
  <Application>Microsoft Office PowerPoint</Application>
  <PresentationFormat>On-screen Show (4:3)</PresentationFormat>
  <Paragraphs>256</Paragraphs>
  <Slides>21</Slides>
  <Notes>17</Notes>
  <HiddenSlides>1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Office2010_training_template</vt:lpstr>
      <vt:lpstr>1_Office2010_training_template</vt:lpstr>
      <vt:lpstr>开始之前</vt:lpstr>
      <vt:lpstr>Microsoft® Outlook® 2010 培训</vt:lpstr>
      <vt:lpstr>课程内容</vt:lpstr>
      <vt:lpstr>概述：创建您的签名</vt:lpstr>
      <vt:lpstr>课程目标</vt:lpstr>
      <vt:lpstr>课程目标和内容</vt:lpstr>
      <vt:lpstr>创建电子邮件签名</vt:lpstr>
      <vt:lpstr>装饰您的签名</vt:lpstr>
      <vt:lpstr>练习建议</vt:lpstr>
      <vt:lpstr>测试问题 1</vt:lpstr>
      <vt:lpstr>测试问题 1</vt:lpstr>
      <vt:lpstr>测试问题 2</vt:lpstr>
      <vt:lpstr>测试问题 2</vt:lpstr>
      <vt:lpstr>测试问题 3</vt:lpstr>
      <vt:lpstr>测试问题 3</vt:lpstr>
      <vt:lpstr>测试问题 4</vt:lpstr>
      <vt:lpstr>测试问题 4</vt:lpstr>
      <vt:lpstr>测试问题 5</vt:lpstr>
      <vt:lpstr>测试问题 5</vt:lpstr>
      <vt:lpstr>课程摘要卡：</vt:lpstr>
      <vt:lpstr>使用此模板</vt:lpstr>
    </vt:vector>
  </TitlesOfParts>
  <Company>Microsoft 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培训演示文稿 - 在 Outlook 2010 中使用电子邮件签名</dc:title>
  <dc:creator>kristinl</dc:creator>
  <cp:lastModifiedBy>Pakorn Chuoluam</cp:lastModifiedBy>
  <cp:revision>259</cp:revision>
  <dcterms:created xsi:type="dcterms:W3CDTF">2010-04-16T18:13:32Z</dcterms:created>
  <dcterms:modified xsi:type="dcterms:W3CDTF">2011-09-11T08:19:02Z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0x0101006EDDDB5EE6D98C44930B742096920B30020100945995BAC74E6347BD6C979F46C6273B</vt:lpwstr>
  </property>
  <property fmtid="{D5CDD505-2E9C-101B-9397-08002B2CF9AE}" pid="3" name="_dlc_DocIdItemGuid">
    <vt:lpwstr>6935713e-0dbb-4e01-8cbe-f9c011f75855</vt:lpwstr>
  </property>
  <property fmtid="{D5CDD505-2E9C-101B-9397-08002B2CF9AE}" pid="4" name="InternalTags">
    <vt:lpwstr/>
  </property>
  <property fmtid="{D5CDD505-2E9C-101B-9397-08002B2CF9AE}" pid="5" name="FeatureTags">
    <vt:lpwstr/>
  </property>
  <property fmtid="{D5CDD505-2E9C-101B-9397-08002B2CF9AE}" pid="6" name="LocalizationTags">
    <vt:lpwstr/>
  </property>
  <property fmtid="{D5CDD505-2E9C-101B-9397-08002B2CF9AE}" pid="7" name="CategoryTags">
    <vt:lpwstr/>
  </property>
  <property fmtid="{D5CDD505-2E9C-101B-9397-08002B2CF9AE}" pid="8" name="PolicheckCounter">
    <vt:lpwstr>0</vt:lpwstr>
  </property>
  <property fmtid="{D5CDD505-2E9C-101B-9397-08002B2CF9AE}" pid="9" name="CampaignTags">
    <vt:lpwstr/>
  </property>
  <property fmtid="{D5CDD505-2E9C-101B-9397-08002B2CF9AE}" pid="10" name="PolicheckStatus">
    <vt:lpwstr>0</vt:lpwstr>
  </property>
  <property fmtid="{D5CDD505-2E9C-101B-9397-08002B2CF9AE}" pid="11" name="ScenarioTags">
    <vt:lpwstr/>
  </property>
</Properties>
</file>