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</p:sldMasterIdLst>
  <p:notesMasterIdLst>
    <p:notesMasterId r:id="rId29"/>
  </p:notesMasterIdLst>
  <p:sldIdLst>
    <p:sldId id="328" r:id="rId8"/>
    <p:sldId id="279" r:id="rId9"/>
    <p:sldId id="280" r:id="rId10"/>
    <p:sldId id="281" r:id="rId11"/>
    <p:sldId id="282" r:id="rId12"/>
    <p:sldId id="340" r:id="rId13"/>
    <p:sldId id="283" r:id="rId14"/>
    <p:sldId id="316" r:id="rId15"/>
    <p:sldId id="305" r:id="rId16"/>
    <p:sldId id="285" r:id="rId17"/>
    <p:sldId id="287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288" r:id="rId27"/>
    <p:sldId id="32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1" clrIdx="2"/>
  <p:cmAuthor id="3" name="Lindsay Latimore" initials="LFL" lastIdx="14" clrIdx="3"/>
  <p:cmAuthor id="4" name="GonzaloA" initials="GA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5266" autoAdjust="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>
        <p:scale>
          <a:sx n="80" d="100"/>
          <a:sy n="80" d="100"/>
        </p:scale>
        <p:origin x="-348" y="-4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在以下网站下载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Viewer： http://www.microsoft.com/downloads/zh-cn/details.aspx?familyid=cb9bf144-1076-4615-9951-294eeb832823。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1000"/>
            <a:ext cx="5486400" cy="4876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6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使用此模板</a:t>
            </a:r>
            <a:endParaRPr lang="en-US" sz="1600" b="1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此 Microsoft PowerPoint</a:t>
            </a:r>
            <a:r>
              <a:rPr lang="en-US" sz="11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®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模板包含有关在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Microsoft Outlook</a:t>
            </a:r>
            <a:r>
              <a:rPr lang="en-US" sz="11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®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中创建和使用电子名片的培训内容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其内容改编自名为“在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中使用电子名片”的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Office.com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培训课程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  <a:p>
            <a:pPr>
              <a:spcBef>
                <a:spcPct val="0"/>
              </a:spcBef>
            </a:pPr>
            <a:r>
              <a:rPr lang="en-US" sz="11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 </a:t>
            </a: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版本：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必须在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中查看此模板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2010，则演示文稿中包含的视频将无法播放。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2010，请下载 PowerPoint Viewer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以查看这些文件：http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://www.microsoft.com/downloads/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details.aspx?familyid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=cb9bf144-1076-4615-9951-294eeb832823。</a:t>
            </a:r>
            <a:b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</a:b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视频播放：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屏幕的顶部显示黄色安全栏，或者如果视频播放窗口中显示“编解码器不可用”消息，则演示文稿可能已在受保护的视图中打开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窗口顶部的黄色安全栏中单击“启用编辑”。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幻灯片版式：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每张幻灯片都具有自定义版式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若要将自定义版式应用于新幻灯片，请右键单击幻灯片缩略图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指向“版式”，然后单击“版式”库中的版式。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若要更改版式，请打开母版视图并更改该视图中的特定母版版式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您可以通过指向版式缩略图找到版式标题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动画：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自定义动画效果将应用于整个演示文稿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这些效果包括“浮入”（“向上”或“向下”选项）、“淡出”和“缩放”。 若要更改动画效果，请单击“动画”选项卡，然后使用“添加动画”库和“计时”选项。 “效果选项”为您提供效果选择；单击“动画”选项卡上的“动画窗格”可使用多个动画。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切换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：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一种“门”切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换用于强调幻灯片的放映部分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它应用于“课程内容”幻灯片、“课程”幻灯片和第一张测试幻灯片。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在线课程超链接：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该模板包含本培训课程的在线版本链接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这些链接指向课程的动手练习单元以及为本课程发布的课程摘要卡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您必须安装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才能查看动手练习单元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2010，则您将无法访问练习说明。</a:t>
            </a:r>
          </a:p>
          <a:p>
            <a:pPr>
              <a:spcBef>
                <a:spcPct val="0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页眉和页脚：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该模板包含显示课程标题的页脚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11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若要添加页脚（例如日期或幻灯片编号</a:t>
            </a:r>
            <a:r>
              <a:rPr 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），</a:t>
            </a:r>
            <a:r>
              <a:rPr lang="zh-CN" altLang="en-US" sz="11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请单击“插入”选项卡，然后单击“页眉和页脚”。</a:t>
            </a:r>
            <a:endParaRPr lang="en-US" sz="110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2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</a:t>
            </a:r>
            <a:r>
              <a:rPr 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：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必须在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中查看此演示文稿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2010，则演示文稿中包含的视频将无法播放。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2010，请下载 PowerPoint Viewer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以查看这些文件：http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://www.microsoft.com/downloads/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details.aspx?familyid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=cb9bf144-1076-4615-9951-294eeb832823。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屏幕的顶部显示黄色安全栏，或者如果视频播放窗口中显示“编解码器不可用”消息，则演示文稿可能已在受保护的视图中打开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若要浏览其他可下载的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培训演示文稿，请参见“下载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Office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培训”页面：http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://office.microsoft.com/en-us/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-help/download-office-2010-training-HA101901726.aspx。</a:t>
            </a:r>
          </a:p>
          <a:p>
            <a:pPr marL="171450" indent="-171450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有关自定义此模板的详细帮助，请参见最后一张幻灯片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此外，请查看某些幻灯片备注窗格中的附加课程文本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4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2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6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6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如果您在播放此视频时遇到问题，例如如果视频播放窗口中显示“编解码器不可用”消息</a:t>
            </a:r>
            <a:r>
              <a:rPr 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则演示文稿可能已在受保护的视图中打开。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请注意，即使已打开受保护的视图，视频也应该可以在幻灯片放映视图中正常播放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如果您在播放此视频时遇到问题，例如如果视频播放窗口中显示“编解码器不可用”消息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则演示文稿可能已在受保护的视图中打开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若要启用视频播放，请在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窗口顶部的黄色安全栏中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 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请注意，即使已打开受保护的视图，视频也应该可以在幻灯片放映视图中正常播放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[</a:t>
            </a:r>
            <a:r>
              <a:rPr lang="en-US" b="1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讲师注意：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通过安装在计算机上的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2010，您可以单击幻灯片中的链接转到在线练习。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在练习中，您可以按照说明在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中执行每项任务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重要提示：如果您没有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Outlook 2010，则您将无法访问练习说明。]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2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43C3-724E-4B47-B6BA-B3CC8D4E49CE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3DC6-2C6A-4B78-9E2A-525394E7DCC5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FC29-2324-40DF-A4A8-D8E929ED4199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0F81-F1F1-49F6-9C45-7C9166643AE3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4D78-C33C-4DBD-87ED-17334E98AA02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9D7-83B1-491C-8AC7-AD06E8B2D291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AE20-489B-41BC-8AD2-7344298BC40F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75B6-4A9D-4CC2-BEF6-BB2E60C18F90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843D-32BB-45F4-A84E-91128099F71A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D012-9C04-4610-BA2B-F78CB0942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86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8E5D-A6D3-4776-97F1-7C4BC17615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6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5E725-88A6-498E-934E-5CD3DED92213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42-5F72-4B70-A244-F2E14A009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40475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923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71E9-A6DA-41F1-9511-0EE43228E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430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E850-F993-4038-B2DB-08BFD5B1D2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9990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A8D6-6FCE-487F-9F44-E872F4E62E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1026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6CFA2-3ED6-42C7-89E9-17B03C7DCD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5449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888-08AB-40F0-90BC-C4AB9D0E57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9741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A20C8-654E-42D3-B2E3-C7007E0C14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32670187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8DDF-3E94-4A86-A221-FCFED56D79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6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EA4F-4004-476E-AF86-2EA6F4FBA6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52994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5A8-9B9A-44C8-B664-BCFF481536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66769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CC87-6B6C-4E0B-BCC9-AAEAE15A1E95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2B12-3801-4B09-8780-A707B1E310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666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141F-C9DE-4B2E-BC2D-5C6AB194D3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752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E893-2C85-43B6-B199-36528ABFAF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5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6FE-CDF3-437E-B81B-6E34884ED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647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AE91-8011-4F43-BE2D-CA99DA5A9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977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5F62-766E-48BB-A463-285789B27713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AB6C-2D07-4AE6-AF60-05C62D035B84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14DB-8DD4-4F60-A03A-1E83C2E84265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7476-E241-432B-842A-2B0117FB8630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064-F87B-41A8-80C6-4E86381181BA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78F-1936-43F2-BA20-3BC803F0D3C4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3264C4DB-BD4E-4DD4-BB0C-ECFEA792BDF6}" type="datetime1">
              <a:rPr lang="en-US" smtClean="0"/>
              <a:pPr/>
              <a:t>9/11/2011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7761E327-0E48-41F2-A032-0D16D72BA5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office.microsoft.com/zh-cn/outlook-help/quick-reference-card-RZ102019638.aspx?section=7&amp;mode=print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tags" Target="../tags/tag48.xml"/><Relationship Id="rId55" Type="http://schemas.openxmlformats.org/officeDocument/2006/relationships/tags" Target="../tags/tag53.xml"/><Relationship Id="rId7" Type="http://schemas.openxmlformats.org/officeDocument/2006/relationships/tags" Target="../tags/tag5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openxmlformats.org/officeDocument/2006/relationships/tags" Target="../tags/tag52.xml"/><Relationship Id="rId62" Type="http://schemas.openxmlformats.org/officeDocument/2006/relationships/image" Target="../media/image6.png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tags" Target="../tags/tag51.xml"/><Relationship Id="rId58" Type="http://schemas.openxmlformats.org/officeDocument/2006/relationships/tags" Target="../tags/tag56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tags" Target="../tags/tag47.xml"/><Relationship Id="rId57" Type="http://schemas.openxmlformats.org/officeDocument/2006/relationships/tags" Target="../tags/tag55.xml"/><Relationship Id="rId61" Type="http://schemas.openxmlformats.org/officeDocument/2006/relationships/notesSlide" Target="../notesSlides/notesSlide7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tags" Target="../tags/tag50.xml"/><Relationship Id="rId60" Type="http://schemas.openxmlformats.org/officeDocument/2006/relationships/slideLayout" Target="../slideLayouts/slideLayout5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tags" Target="../tags/tag54.xml"/><Relationship Id="rId8" Type="http://schemas.openxmlformats.org/officeDocument/2006/relationships/tags" Target="../tags/tag6.xml"/><Relationship Id="rId51" Type="http://schemas.openxmlformats.org/officeDocument/2006/relationships/tags" Target="../tags/tag49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26" Type="http://schemas.openxmlformats.org/officeDocument/2006/relationships/tags" Target="../tags/tag81.xml"/><Relationship Id="rId39" Type="http://schemas.openxmlformats.org/officeDocument/2006/relationships/image" Target="../media/image7.png"/><Relationship Id="rId3" Type="http://schemas.openxmlformats.org/officeDocument/2006/relationships/tags" Target="../tags/tag58.xml"/><Relationship Id="rId21" Type="http://schemas.openxmlformats.org/officeDocument/2006/relationships/tags" Target="../tags/tag76.xml"/><Relationship Id="rId34" Type="http://schemas.openxmlformats.org/officeDocument/2006/relationships/tags" Target="../tags/tag89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tags" Target="../tags/tag80.xml"/><Relationship Id="rId33" Type="http://schemas.openxmlformats.org/officeDocument/2006/relationships/tags" Target="../tags/tag88.xml"/><Relationship Id="rId38" Type="http://schemas.openxmlformats.org/officeDocument/2006/relationships/notesSlide" Target="../notesSlides/notesSlide8.xml"/><Relationship Id="rId2" Type="http://schemas.openxmlformats.org/officeDocument/2006/relationships/video" Target="../media/media2.wmv"/><Relationship Id="rId16" Type="http://schemas.openxmlformats.org/officeDocument/2006/relationships/tags" Target="../tags/tag71.xml"/><Relationship Id="rId20" Type="http://schemas.openxmlformats.org/officeDocument/2006/relationships/tags" Target="../tags/tag75.xml"/><Relationship Id="rId29" Type="http://schemas.openxmlformats.org/officeDocument/2006/relationships/tags" Target="../tags/tag84.xml"/><Relationship Id="rId1" Type="http://schemas.microsoft.com/office/2007/relationships/media" Target="../media/media2.wmv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tags" Target="../tags/tag79.xml"/><Relationship Id="rId32" Type="http://schemas.openxmlformats.org/officeDocument/2006/relationships/tags" Target="../tags/tag87.xml"/><Relationship Id="rId37" Type="http://schemas.openxmlformats.org/officeDocument/2006/relationships/slideLayout" Target="../slideLayouts/slideLayout5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tags" Target="../tags/tag78.xml"/><Relationship Id="rId28" Type="http://schemas.openxmlformats.org/officeDocument/2006/relationships/tags" Target="../tags/tag83.xml"/><Relationship Id="rId36" Type="http://schemas.openxmlformats.org/officeDocument/2006/relationships/tags" Target="../tags/tag91.xml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31" Type="http://schemas.openxmlformats.org/officeDocument/2006/relationships/tags" Target="../tags/tag86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tags" Target="../tags/tag77.xml"/><Relationship Id="rId27" Type="http://schemas.openxmlformats.org/officeDocument/2006/relationships/tags" Target="../tags/tag82.xml"/><Relationship Id="rId30" Type="http://schemas.openxmlformats.org/officeDocument/2006/relationships/tags" Target="../tags/tag85.xml"/><Relationship Id="rId35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outlook-help/practice-RZ102019638.aspx?section=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开始之前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05003"/>
            <a:ext cx="8113059" cy="990598"/>
          </a:xfrm>
        </p:spPr>
        <p:txBody>
          <a:bodyPr>
            <a:normAutofit/>
          </a:bodyPr>
          <a:lstStyle/>
          <a:p>
            <a:pPr marL="0" indent="0">
              <a:buClrTx/>
              <a:buFont typeface="Calibri" pitchFamily="34" charset="0"/>
              <a:buNone/>
            </a:pP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 </a:t>
            </a:r>
            <a:r>
              <a:rPr lang="en-US" altLang="zh-CN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PowerPoint 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屏幕的顶部显示黄色安全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栏</a:t>
            </a:r>
            <a:r>
              <a:rPr lang="zh-CN" altLang="en-US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，</a:t>
            </a:r>
            <a:r>
              <a:rPr lang="en-US" altLang="zh-CN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/>
            </a:r>
            <a:br>
              <a:rPr lang="en-US" altLang="zh-CN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</a:br>
            <a:r>
              <a:rPr lang="zh-CN" altLang="en-US" sz="28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单击“启用编辑”。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199" cy="167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您需要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来查看此演示文稿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如果您没有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PowerPoint 2010，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请下载 PowerPoint 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Viewer</a:t>
            </a:r>
            <a:r>
              <a:rPr lang="en-US" sz="2800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（参见备注窗格中的</a:t>
            </a:r>
            <a:r>
              <a:rPr lang="en-US" sz="28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URL）。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924" y="3200400"/>
            <a:ext cx="5438775" cy="36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2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1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若要创建名片，您必须首先创建以下哪项内容？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发送给您自己的新电子邮件，其中包括您的联系人信息。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新任务，包括您的姓名、职务、联系人信息和地址。 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新联系人，包含您的姓名、职务、公司和联系人信息。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新电子邮件签名。</a:t>
            </a:r>
          </a:p>
        </p:txBody>
      </p:sp>
    </p:spTree>
    <p:extLst>
      <p:ext uri="{BB962C8B-B14F-4D97-AF65-F5344CB8AC3E}">
        <p14:creationId xmlns:p14="http://schemas.microsoft.com/office/powerpoint/2010/main" val="3691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1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您的电子名片可能包括联系人的部分或全部字段。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若要创建名片，您必须首先创建以下哪项内容？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90000"/>
              </a:lnSpc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新联系人，包含您的姓名、职务、公司和联系人信息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902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2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1137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若要将 </a:t>
            </a:r>
            <a:r>
              <a:rPr lang="en-US" altLang="zh-CN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提供的“灰色样本”图像用于电子名片，您需要执行以下哪项操作？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8160" y="2819400"/>
            <a:ext cx="8229600" cy="3581400"/>
          </a:xfrm>
        </p:spPr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单击“更改”，找到该图像，然后单击“确定”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  <a:endParaRPr lang="en-US" altLang="zh-CN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不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执行任何操作。 该图像是自动提供的。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在输入联系人数据时选择所需的图像。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单击“背景”，找到该图像，然后单击“确定”。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2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您只需创建联系人，该图像会自动显示。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若要将 </a:t>
            </a:r>
            <a:r>
              <a:rPr lang="en-US" altLang="zh-CN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提供的“灰色样本”图像用于电子名片，您需要执行以下哪项操作？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不执行任何操作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该图像是自动提供的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3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您不能重复使用名片模板。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正确。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错误。 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3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只需双击保存的模板，输入正确数据并保存。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34" y="15240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latin typeface="Microsoft YaHei" pitchFamily="34" charset="-122"/>
                <a:ea typeface="Microsoft YaHei" pitchFamily="34" charset="-122"/>
              </a:rPr>
              <a:t>您不能重复使用名片模板。</a:t>
            </a:r>
            <a:endParaRPr lang="en-US" sz="240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4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电子名片是 </a:t>
            </a:r>
            <a:r>
              <a:rPr lang="en-US" altLang="zh-CN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中的哪项功能的一部分？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  电子邮件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“名片”功能。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“插入”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选项卡。</a:t>
            </a:r>
            <a:endParaRPr lang="zh-CN" altLang="en-US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“联系人”功能。</a:t>
            </a:r>
            <a:endParaRPr lang="zh-CN" altLang="en-US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</a:t>
            </a:r>
            <a:r>
              <a:rPr lang="en-US" dirty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 4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您可在打开“联系人”列表后创建和编辑电子名片。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ko-KR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电子名片是 </a:t>
            </a:r>
            <a:r>
              <a:rPr 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ko-KR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中的哪项功能的一部分？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9646"/>
              </a:buClr>
              <a:buFont typeface="Calibri" pitchFamily="34" charset="0"/>
              <a:buAutoNum type="arabicPeriod" startAt="4"/>
            </a:pP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“</a:t>
            </a: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联系人”功能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5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更改名片时您无需担心会更改基础联系人数据。 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正确。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错误。 </a:t>
            </a:r>
          </a:p>
        </p:txBody>
      </p:sp>
    </p:spTree>
    <p:extLst>
      <p:ext uri="{BB962C8B-B14F-4D97-AF65-F5344CB8AC3E}">
        <p14:creationId xmlns:p14="http://schemas.microsoft.com/office/powerpoint/2010/main" val="13796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测试问题 5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>
              <a:buClrTx/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如果您在“编辑名片”对话框中的“编辑”字段中更改文本，则会更改基础联系人数据。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更改名片时您无需担心会更改基础联系人数据。 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pPr>
              <a:buSzPct val="100000"/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b="1" dirty="0" err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错误</a:t>
            </a:r>
            <a:r>
              <a:rPr lang="en-US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1097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352800"/>
            <a:ext cx="7315200" cy="990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Microsoft</a:t>
            </a:r>
            <a:r>
              <a:rPr lang="en-US" sz="2800" baseline="700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®</a:t>
            </a:r>
            <a:r>
              <a:rPr 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 Outlook</a:t>
            </a:r>
            <a:r>
              <a:rPr lang="en-US" sz="2800" baseline="700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®</a:t>
            </a:r>
            <a:r>
              <a:rPr 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  <a:sym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2010 </a:t>
            </a:r>
            <a:r>
              <a:rPr lang="en-US" dirty="0" err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Tahoma" pitchFamily="34" charset="0"/>
                <a:sym typeface="Calibri" pitchFamily="34" charset="0"/>
              </a:rPr>
              <a:t>培训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6705600" cy="1066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sz="3200" b="1" dirty="0" err="1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sz="3200" b="1" dirty="0">
              <a:solidFill>
                <a:srgbClr val="59595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课程摘要卡：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75000"/>
              </a:spcAft>
              <a:buClrTx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有关此课程中涉及的任务摘要，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2"/>
              </a:rPr>
              <a:t>请查看课程摘要卡</a:t>
            </a: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</p:spTree>
    <p:extLst>
      <p:ext uri="{BB962C8B-B14F-4D97-AF65-F5344CB8AC3E}">
        <p14:creationId xmlns:p14="http://schemas.microsoft.com/office/powerpoint/2010/main" val="3306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sym typeface="Calibri" pitchFamily="34" charset="0"/>
              </a:rPr>
              <a:t>使用此模板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请查看备注窗格或完整备注页面（“视图”选项卡的“备注页”），了解有关此模板的详细帮助。</a:t>
            </a:r>
            <a:endParaRPr lang="en-US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31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课程内容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概述：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创建名片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课程：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包含 </a:t>
            </a:r>
            <a:r>
              <a:rPr lang="en-US" altLang="zh-CN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2 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个讲解短片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建议的练习任务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测试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 b="1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课程摘要卡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中使用电子名片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40659"/>
            <a:ext cx="9144000" cy="9144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概述：创建名片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在本课程中，您将了解如何在 Outlook 2010 中创建和使用电子名片。 </a:t>
            </a:r>
          </a:p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通过电子名片，您可以更加轻松地与其他人共享联系人信息，更加快捷、准确地保存联系人数据。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课程目标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为您自己创建联系人，这是 </a:t>
            </a:r>
            <a:r>
              <a:rPr lang="en-US" altLang="zh-CN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Outlook </a:t>
            </a: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中的所有电子名片的基础。 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编辑名片中的数据。 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设置名片中数据的格式。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在名片中使用图像。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</p:spTree>
    <p:extLst>
      <p:ext uri="{BB962C8B-B14F-4D97-AF65-F5344CB8AC3E}">
        <p14:creationId xmlns:p14="http://schemas.microsoft.com/office/powerpoint/2010/main" val="3650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课程目标和内容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将名片包括在电子邮件中。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使用名片作为电子邮件签名。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将名片保存到联系人列表。</a:t>
            </a:r>
          </a:p>
          <a:p>
            <a:pPr marL="276225" indent="-276225">
              <a:buClr>
                <a:srgbClr val="FF9900"/>
              </a:buClr>
              <a:buFontTx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下载和使用模板来创建名片。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</p:spTree>
    <p:extLst>
      <p:ext uri="{BB962C8B-B14F-4D97-AF65-F5344CB8AC3E}">
        <p14:creationId xmlns:p14="http://schemas.microsoft.com/office/powerpoint/2010/main" val="17546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创建名片</a:t>
            </a:r>
            <a:endParaRPr lang="en-US" sz="32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指向视频底部可查看视频控件。 拖动或指向进度栏可向前或向后移动。</a:t>
            </a:r>
          </a:p>
        </p:txBody>
      </p:sp>
      <p:pic>
        <p:nvPicPr>
          <p:cNvPr id="6" name="ol14-BizCards1_VF10214566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l14-BizCards1_VF102145662最近，您的朋友和同事可能通过多种方式与您进行了联系。5600" time="5600"/>
                    <p14:bmk name="ol14-BizCards1_VF102145662最近，您的朋友和同事可能通过多种方式与您进行了联系。11133" time="11133"/>
                    <p14:bmk name="ol14-BizCards1_VF102145662例如，我知道他们的电子邮件地址和即时消息地址，还有办公室电话、家庭电话和移动电话。11233" time="11233"/>
                    <p14:bmk name="ol14-BizCards1_VF102145662例如，我知道他们的电子邮件地址和即时消息地址，还有办公室电话、家庭电话和移动电话。20000" time="20000"/>
                    <p14:bmk name="ol14-BizCards1_VF102145662共享此类联系人信息的一种方式是使用电子名片，20100" time="20100"/>
                    <p14:bmk name="ol14-BizCards1_VF102145662共享此类联系人信息的一种方式是使用电子名片，25067" time="25067"/>
                    <p14:bmk name="ol14-BizCards1_VF102145662电子名片是Outlook201025167" time="25167"/>
                    <p14:bmk name="ol14-BizCards1_VF102145662电子名片是Outlook201030133" time="30133"/>
                    <p14:bmk name="ol14-BizCards1_VF102145662您可在电子邮件中发送电子名片，也可将电子名片作为电子邮件签名。30233" time="30233"/>
                    <p14:bmk name="ol14-BizCards1_VF102145662您可在电子邮件中发送电子名片，也可将电子名片作为电子邮件签名。38433" time="38433"/>
                    <p14:bmk name="ol14-BizCards1_VF102145662这些名片的外观非常漂亮，收到名片的用户可以保存您的联系人信息，而无需自己键入信息。38533" time="38533"/>
                    <p14:bmk name="ol14-BizCards1_VF102145662这些名片的外观非常漂亮，收到名片的用户可以保存您的联系人信息，而无需自己键入信息。46233" time="46233"/>
                    <p14:bmk name="ol14-BizCards1_VF102145662这样不仅可以节省时间，而且信息更加准确。46333" time="46333"/>
                    <p14:bmk name="ol14-BizCards1_VF102145662这样不仅可以节省时间，而且信息更加准确。50933" time="50933"/>
                    <p14:bmk name="ol14-BizCards1_VF102145662如果您是从Outlook200351033" time="51033"/>
                    <p14:bmk name="ol14-BizCards1_VF102145662如果您是从Outlook200355933" time="55933"/>
                    <p14:bmk name="ol14-BizCards1_VF102145662或者刚开始使用电子名片，56033" time="56033"/>
                    <p14:bmk name="ol14-BizCards1_VF102145662或者刚开始使用电子名片，58067" time="58067"/>
                    <p14:bmk name="ol14-BizCards1_VF102145662本课程将演示如何从头开始创建名片。58167" time="58167"/>
                    <p14:bmk name="ol14-BizCards1_VF102145662本课程将演示如何从头开始创建名片。61700" time="61700"/>
                    <p14:bmk name="ol14-BizCards1_VF102145662本课程还将演示如何设置名片格式，61800" time="61800"/>
                    <p14:bmk name="ol14-BizCards1_VF102145662本课程还将演示如何设置名片格式，65200" time="65200"/>
                    <p14:bmk name="ol14-BizCards1_VF102145662包括在邮件和签名中的名片格式，另外还演示如何将名片保存到联系人列表。65300" time="65300"/>
                    <p14:bmk name="ol14-BizCards1_VF102145662包括在邮件和签名中的名片格式，另外还演示如何将名片保存到联系人列表。72367" time="72367"/>
                    <p14:bmk name="ol14-BizCards1_VF102145662在Outlook中，要创建电子名片，首先必须有联系人信息，76233" time="76233"/>
                    <p14:bmk name="ol14-BizCards1_VF102145662在Outlook中，要创建电子名片，首先必须有联系人信息，82000" time="82000"/>
                    <p14:bmk name="ol14-BizCards1_VF102145662当我打开一个联系人时，您可以看到Outlook已经自动为其创建了名片。82100" time="82100"/>
                    <p14:bmk name="ol14-BizCards1_VF102145662当我打开一个联系人时，您可以看到Outlook已经自动为其创建了名片。88367" time="88367"/>
                    <p14:bmk name="ol14-BizCards1_VF102145662因此，若要为自己创建电子名片，必须将自己添加为联系人。88467" time="88467"/>
                    <p14:bmk name="ol14-BizCards1_VF102145662因此，若要为自己创建电子名片，必须将自己添加为联系人。95867" time="95867"/>
                    <p14:bmk name="ol14-BizCards1_VF102145662若要执行该操作，请在导航窗格中单击这里的“联系人”，然后单击功能区上的“新建联系人”，95967" time="95967"/>
                    <p14:bmk name="ol14-BizCards1_VF102145662若要执行该操作，请在导航窗格中单击这里的“联系人”，然后单击功能区上的“新建联系人”，106367" time="106367"/>
                    <p14:bmk name="ol14-BizCards1_VF102145662输入您的数据，请注意，在您输入数据的同时，Outlook将会填充名片。106467" time="106467"/>
                    <p14:bmk name="ol14-BizCards1_VF102145662输入您的数据，请注意，在您输入数据的同时，Outlook将会填充名片。114300" time="114300"/>
                    <p14:bmk name="ol14-BizCards1_VF102145662除了数据之外，您还可以添加图像，例如您的企业徽标，114400" time="114400"/>
                    <p14:bmk name="ol14-BizCards1_VF102145662除了数据之外，您还可以添加图像，例如您的企业徽标，119433" time="119433"/>
                    <p14:bmk name="ol14-BizCards1_VF102145662我们将在下一个视频中介绍如何添加图像。119533" time="119533"/>
                    <p14:bmk name="ol14-BizCards1_VF102145662我们将在下一个视频中介绍如何添加图像。124800" time="124800"/>
                    <p14:bmk name="ol14-BizCards1_VF102145662您还可以创建用于工作之外的名片。124900" time="124900"/>
                    <p14:bmk name="ol14-BizCards1_VF102145662您还可以创建用于工作之外的名片。128000" time="128000"/>
                    <p14:bmk name="ol14-BizCards1_VF102145662例如，我是一个青年足球队的教练，因此我有专用的名片发送给队员和他们的家长。128100" time="128100"/>
                    <p14:bmk name="ol14-BizCards1_VF102145662例如，我是一个青年足球队的教练，因此我有专用的名片发送给队员和他们的家长。135200" time="135200"/>
                    <p14:bmk name="ol14-BizCards1_VF102145662输入信息之后，您可以编辑名片，这通常是一种非常可取的做法。140467" time="140467"/>
                    <p14:bmk name="ol14-BizCards1_VF102145662输入信息之后，您可以编辑名片，这通常是一种非常可取的做法。146267" time="146267"/>
                    <p14:bmk name="ol14-BizCards1_VF102145662您可以看到，这个名片上的数据太多，显得杂乱无章而难以阅读。146367" time="146367"/>
                    <p14:bmk name="ol14-BizCards1_VF102145662您可以看到，这个名片上的数据太多，显得杂乱无章而难以阅读。151633" time="151633"/>
                    <p14:bmk name="ol14-BizCards1_VF102145662为了编辑名片，我进入功能区，在“联系人”选项卡上的“选项”组中单击“名片”，151733" time="151733"/>
                    <p14:bmk name="ol14-BizCards1_VF102145662为了编辑名片，我进入功能区，在“联系人”选项卡上的“选项”组中单击“名片”，158433" time="158433"/>
                    <p14:bmk name="ol14-BizCards1_VF102145662或者也可以右键单击名片，然后单击“编辑名片”。158533" time="158533"/>
                    <p14:bmk name="ol14-BizCards1_VF102145662或者也可以右键单击名片，然后单击“编辑名片”。163067" time="163067"/>
                    <p14:bmk name="ol14-BizCards1_VF102145662首先，我要删除邮寄地址，为此，我单击名片中的这个字段，然后单击“删除”。163167" time="163167"/>
                    <p14:bmk name="ol14-BizCards1_VF102145662首先，我要删除邮寄地址，为此，我单击名片中的这个字段，然后单击“删除”。171633" time="171633"/>
                    <p14:bmk name="ol14-BizCards1_VF102145662现在这只会将该字段从名片中删除，而不会影响基本联系人数据。171733" time="171733"/>
                    <p14:bmk name="ol14-BizCards1_VF102145662现在这只会将该字段从名片中删除，而不会影响基本联系人数据。178567" time="178567"/>
                    <p14:bmk name="ol14-BizCards1_VF102145662另外，我希望职位显示在公司名称上方，因此我将选择“职务”字段，然后上移该字段，178667" time="178667"/>
                    <p14:bmk name="ol14-BizCards1_VF102145662另外，我希望职位显示在公司名称上方，因此我将选择“职务”字段，然后上移该字段，187500" time="187500"/>
                    <p14:bmk name="ol14-BizCards1_VF102145662您在这里可以看到效果。187600" time="187600"/>
                    <p14:bmk name="ol14-BizCards1_VF102145662您在这里可以看到效果。191000" time="191000"/>
                    <p14:bmk name="ol14-BizCards1_VF102145662此外，这里的这些控件提供了很多字体和文本格式设置选项，191100" time="191100"/>
                    <p14:bmk name="ol14-BizCards1_VF102145662此外，这里的这些控件提供了很多字体和文本格式设置选项，196700" time="196700"/>
                    <p14:bmk name="ol14-BizCards1_VF102145662在这个名片中，我要将姓名设置为粗体。196800" time="196800"/>
                    <p14:bmk name="ol14-BizCards1_VF102145662在这个名片中，我要将姓名设置为粗体。201800" time="201800"/>
                    <p14:bmk name="ol14-BizCards1_VF102145662如果您希望了解更多内容，我们将在下一个视频中介绍一些非常奇妙的布局技巧。201900" time="201900"/>
                    <p14:bmk name="ol14-BizCards1_VF102145662如果您希望了解更多内容，我们将在下一个视频中介绍一些非常奇妙的布局技巧。212733" time="212733"/>
                    <p14:bmk name="ol14-BizCards1_VF102145662请注意，有一些字段带有标签，您可以更改或删除任何标签，212833" time="212833"/>
                    <p14:bmk name="ol14-BizCards1_VF102145662请注意，有一些字段带有标签，您可以更改或删除任何标签，217700" time="217700"/>
                    <p14:bmk name="ol14-BizCards1_VF102145662在本示例中，我将单击“商务电话”字段并更改标签，217800" time="217800"/>
                    <p14:bmk name="ol14-BizCards1_VF102145662在本示例中，我将单击“商务电话”字段并更改标签，225567" time="225567"/>
                    <p14:bmk name="ol14-BizCards1_VF102145662然后更改“移动电话”字段的标签。225667" time="225667"/>
                    <p14:bmk name="ol14-BizCards1_VF102145662然后更改“移动电话”字段的标签。231067" time="231067"/>
                    <p14:bmk name="ol14-BizCards1_VF102145662到目前为止，我进行的所有更改都没有影响基本联系人，231167" time="231167"/>
                    <p14:bmk name="ol14-BizCards1_VF102145662到目前为止，我进行的所有更改都没有影响基本联系人，236367" time="236367"/>
                    <p14:bmk name="ol14-BizCards1_VF102145662但是，如果我在这里的编辑框中更改文本，则会更改联系人数据。236467" time="236467"/>
                    <p14:bmk name="ol14-BizCards1_VF102145662但是，如果我在这里的编辑框中更改文本，则会更改联系人数据。242267" time="242267"/>
                    <p14:bmk name="ol14-BizCards1_VF102145662例如，我将添加一个中间名首字母，当回到联系人页面时，您可以看到更改已经显示在那里。242367" time="242367"/>
                    <p14:bmk name="ol14-BizCards1_VF102145662例如，我将添加一个中间名首字母，当回到联系人页面时，您可以看到更改已经显示在那里。251867" time="251867"/>
                    <p14:bmk name="ol14-BizCards1_VF102145662因此，当您在编辑框中更改文本时，请多加小心。251967" time="251967"/>
                    <p14:bmk name="ol14-BizCards1_VF102145662因此，当您在编辑框中更改文本时，请多加小心。256700" time="256700"/>
                    <p14:bmk name="ol14-BizCards1_VF102145662在这个页面中，我可以将名片包括在电子邮件正文中，也可以将名片作为电子邮件签名包含在内。262233" time="262233"/>
                    <p14:bmk name="ol14-BizCards1_VF102145662在这个页面中，我可以将名片包括在电子邮件正文中，也可以将名片作为电子邮件签名包含在内。274833" time="274833"/>
                    <p14:bmk name="ol14-BizCards1_VF102145662若要将名片包括在邮件中，请转到“插入”选项卡并单击“名片”。274933" time="274933"/>
                    <p14:bmk name="ol14-BizCards1_VF102145662若要将名片包括在邮件中，请转到“插入”选项卡并单击“名片”。282267" time="282267"/>
                    <p14:bmk name="ol14-BizCards1_VF102145662若要使用名片作为签名，我启动一个新邮件，在“邮件”选项卡上单击“签名”，282367" time="282367"/>
                    <p14:bmk name="ol14-BizCards1_VF102145662若要使用名片作为签名，我启动一个新邮件，在“邮件”选项卡上单击“签名”，290967" time="290967"/>
                    <p14:bmk name="ol14-BizCards1_VF102145662然后再单击“签名”，这样可以启动“签名和信纸”对话框。291067" time="291067"/>
                    <p14:bmk name="ol14-BizCards1_VF102145662然后再单击“签名”，这样可以启动“签名和信纸”对话框。297200" time="297200"/>
                    <p14:bmk name="ol14-BizCards1_VF102145662我要创建一个新签名，将这个新签名命名为“名片”，297300" time="297300"/>
                    <p14:bmk name="ol14-BizCards1_VF102145662我要创建一个新签名，将这个新签名命名为“名片”，303967" time="303967"/>
                    <p14:bmk name="ol14-BizCards1_VF102145662然后单击“名片”，找到我的联系人，保存更改，304067" time="304067"/>
                    <p14:bmk name="ol14-BizCards1_VF102145662然后单击“名片”，找到我的联系人，保存更改，309667" time="309667"/>
                    <p14:bmk name="ol14-BizCards1_VF102145662然后在这里打开“新邮件”列表，并选择那个包括名片的签名。309767" time="309767"/>
                    <p14:bmk name="ol14-BizCards1_VF102145662然后在这里打开“新邮件”列表，并选择那个包括名片的签名。316400" time="316400"/>
                    <p14:bmk name="ol14-BizCards1_VF102145662现在，每当我创建新邮件时，都会自动包括名片。316500" time="316500"/>
                    <p14:bmk name="ol14-BizCards1_VF102145662现在，每当我创建新邮件时，都会自动包括名片。321767" time="321767"/>
                    <p14:bmk name="ol14-BizCards1_VF102145662您可在练习中找到执行此操作的详细说明，如果您查看课程摘要卡，321867" time="321867"/>
                    <p14:bmk name="ol14-BizCards1_VF102145662您可在练习中找到执行此操作的详细说明，如果您查看课程摘要卡，328033" time="328033"/>
                    <p14:bmk name="ol14-BizCards1_VF102145662也会找到关于电子邮件签名的培训课程的链接。328133" time="328133"/>
                    <p14:bmk name="ol14-BizCards1_VF102145662也会找到关于电子邮件签名的培训课程的链接。335700" time="335700"/>
                    <p14:bmk name="ol14-BizCards1_VF102145662如果您收到其他人发给您的名片，并且希望将该信息保存到联系人，335800" time="335800"/>
                    <p14:bmk name="ol14-BizCards1_VF102145662如果您收到其他人发给您的名片，并且希望将该信息保存到联系人，341267" time="341267"/>
                    <p14:bmk name="ol14-BizCards1_VF102145662只需右键单击名片，然后单击“添加到Outlook联系人”，341367" time="341367"/>
                    <p14:bmk name="ol14-BizCards1_VF102145662只需右键单击名片，然后单击“添加到Outlook联系人”，346700" time="346700"/>
                    <p14:bmk name="ol14-BizCards1_VF102145662查看联系人列表时您就会发现该信息已显示在列表中。346800" time="346800"/>
                    <p14:bmk name="ol14-BizCards1_VF102145662查看联系人列表时您就会发现该信息已显示在列表中。353533" time="353533"/>
                    <p14:bmk name="ol14-BizCards1_VF102145662最后要说的是，电子名片可与大量其他电子邮件程序兼容。353633" time="353633"/>
                    <p14:bmk name="ol14-BizCards1_VF102145662最后要说的是，电子名片可与大量其他电子邮件程序兼容。359200" time="359200"/>
                    <p14:bmk name="ol14-BizCards1_VF102145662这些程序可能会提供保存名片的不同方式，359300" time="359300"/>
                    <p14:bmk name="ol14-BizCards1_VF102145662这些程序可能会提供保存名片的不同方式，363167" time="363167"/>
                    <p14:bmk name="ol14-BizCards1_VF102145662如果您不确定操作方法，请查看该电子邮件程序的帮助。363267" time="363267"/>
                    <p14:bmk name="ol14-BizCards1_VF102145662如果您不确定操作方法，请查看该电子邮件程序的帮助。368167" time="368167"/>
                    <p14:bmk name="ol14-BizCards1_VF102145662接下来，我要演示如何更改名片的外观。368267" time="368267"/>
                    <p14:bmk name="ol14-BizCards1_VF102145662接下来，我要演示如何更改名片的外观。371667" time="371667"/>
                  </p14:bmkLst>
                </p14:media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TextBox 7" hidden="1"/>
          <p:cNvSpPr txBox="1"/>
          <p:nvPr/>
        </p:nvSpPr>
        <p:spPr>
          <a:xfrm>
            <a:off x="0" y="0"/>
            <a:ext cx="6878806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练习为您提供了运用我们在本视频中观看的内容的机会，请继续。</a:t>
            </a:r>
            <a:endParaRPr lang="en-US">
              <a:latin typeface="Calibri"/>
            </a:endParaRPr>
          </a:p>
        </p:txBody>
      </p:sp>
      <p:sp>
        <p:nvSpPr>
          <p:cNvPr id="9" name="ol14-BizCards1_VF102145662最近，您的朋友和同事可能通过多种方式与您进行了联系。5600111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最近，您的朋友和同事可能通过多种方式与您进行了联系。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14-BizCards1_VF102145662例如，我知道他们的电子邮件地址和即时消息地址，还有办公室电话、家庭电话和移动电话。11233200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例如，我知道他们的电子邮件地址和即时消息地址，还有办公室电话、 家庭电话和移动电话。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14-BizCards1_VF102145662共享此类联系人信息的一种方式是使用电子名片，20100250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共享此类联系人信息的一种方式是使用电子名片，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l14-BizCards1_VF102145662电子名片是Outlook20102516730133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电子名片是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2010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的“联系人”功能的一部分。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14-BizCards1_VF102145662您可在电子邮件中发送电子名片，也可将电子名片作为电子邮件签名。30233384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您可在电子邮件中发送电子名片，也可将电子名片作为电子邮件签名。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14-BizCards1_VF102145662这些名片的外观非常漂亮，收到名片的用户可以保存您的联系人信息，而无需自己键入信息。38533462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这些名片的外观非常漂亮，收到名片的用户可以保存您的联系人信息， 而无需自己键入信息。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14-BizCards1_VF102145662这样不仅可以节省时间，而且信息更加准确。46333509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这样不仅可以节省时间，而且信息更加准确。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14-BizCards1_VF102145662如果您是从Outlook200351033559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如果您是从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2003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升级到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2010，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14-BizCards1_VF102145662或者刚开始使用电子名片，5603358067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或者刚开始使用电子名片，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14-BizCards1_VF102145662本课程将演示如何从头开始创建名片。58167617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本课程将演示如何从头开始创建名片。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14-BizCards1_VF102145662本课程还将演示如何设置名片格式，61800652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本课程还将演示如何设置名片格式，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14-BizCards1_VF102145662包括在邮件和签名中的名片格式，另外还演示如何将名片保存到联系人列表。65300723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包括在邮件和签名中的名片格式， 另外还演示如何将名片保存到联系人列表。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14-BizCards1_VF102145662在Outlook中，要创建电子名片，首先必须有联系人信息，76233820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ja-JP" altLang="en-US" smtClean="0">
                <a:solidFill>
                  <a:srgbClr val="FFFFFF"/>
                </a:solidFill>
                <a:latin typeface="Calibri"/>
              </a:rPr>
              <a:t>中，要创建电子名片，首先必须有联系人信息，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14-BizCards1_VF102145662当我打开一个联系人时，您可以看到Outlook已经自动为其创建了名片。8210088367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当我打开一个联系人时，您可以看到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已经自动为其创建了名片。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14-BizCards1_VF102145662因此，若要为自己创建电子名片，必须将自己添加为联系人。8846795867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因此，若要为自己创建电子名片，必须将自己添加为联系人。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14-BizCards1_VF102145662若要执行该操作，请在导航窗格中单击这里的“联系人”，然后单击功能区上的“新建联系人”，95967106367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若要执行该操作，请在导航窗格中单击这里的“联系人”， 然后单击功能区上的“新建联系人”，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14-BizCards1_VF102145662输入您的数据，请注意，在您输入数据的同时，Outlook将会填充名片。1064671143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输入您的数据，请注意，在您输入数据的同时，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将会填充名片。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l14-BizCards1_VF102145662除了数据之外，您还可以添加图像，例如您的企业徽标，114400119433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除了数据之外，您还可以添加图像，例如您的企业徽标，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l14-BizCards1_VF102145662我们将在下一个视频中介绍如何添加图像。119533124800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我们将在下一个视频中介绍如何添加图像。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l14-BizCards1_VF102145662您还可以创建用于工作之外的名片。124900128000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您还可以创建用于工作之外的名片。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l14-BizCards1_VF102145662例如，我是一个青年足球队的教练，因此我有专用的名片发送给队员和他们的家长。128100135200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例如，我是一个青年足球队的教练， 因此我有专用的名片发送给队员和他们的家长。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ol14-BizCards1_VF102145662输入信息之后，您可以编辑名片，这通常是一种非常可取的做法。140467146267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输入信息之后，您可以编辑名片，这通常是一种非常可取的做法。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l14-BizCards1_VF102145662您可以看到，这个名片上的数据太多，显得杂乱无章而难以阅读。146367151633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您可以看到，这个名片上的数据太多，显得杂乱无章而难以阅读。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ol14-BizCards1_VF102145662为了编辑名片，我进入功能区，在“联系人”选项卡上的“选项”组中单击“名片”，151733158433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为了编辑名片，我进入功能区， 在“联系人”选项卡上的“选项”组中单击“名片”，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ol14-BizCards1_VF102145662或者也可以右键单击名片，然后单击“编辑名片”。158533163067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或者也可以右键单击名片，然后单击“编辑名片”。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l14-BizCards1_VF102145662首先，我要删除邮寄地址，为此，我单击名片中的这个字段，然后单击“删除”。163167171633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首先，我要删除邮寄地址，为此，我单击名片中的这个字段， 然后单击“删除”。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ol14-BizCards1_VF102145662现在这只会将该字段从名片中删除，而不会影响基本联系人数据。171733178567"/>
          <p:cNvSpPr txBox="1"/>
          <p:nvPr>
            <p:custDataLst>
              <p:tags r:id="rId3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现在这只会将该字段从名片中删除，而不会影响基本联系人数据。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ol14-BizCards1_VF102145662另外，我希望职位显示在公司名称上方，因此我将选择“职务”字段，然后上移该字段，178667187500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另外，我希望职位显示在公司名称上方，因此我将选择“职务”字段， 然后上移该字段，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l14-BizCards1_VF102145662您在这里可以看到效果。187600191000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您在这里可以看到效果。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ol14-BizCards1_VF102145662此外，这里的这些控件提供了很多字体和文本格式设置选项，191100196700"/>
          <p:cNvSpPr txBox="1"/>
          <p:nvPr>
            <p:custDataLst>
              <p:tags r:id="rId3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此外，这里的这些控件提供了很多字体和文本格式设置选项，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ol14-BizCards1_VF102145662在这个名片中，我要将姓名设置为粗体。196800201800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在这个名片中，我要将姓名设置为粗体。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ol14-BizCards1_VF102145662如果您希望了解更多内容，我们将在下一个视频中介绍一些非常奇妙的布局技巧。201900212733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如果您希望了解更多内容， 我们将在下一个视频中介绍一些非常奇妙的布局技巧。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ol14-BizCards1_VF102145662请注意，有一些字段带有标签，您可以更改或删除任何标签，212833217700"/>
          <p:cNvSpPr txBox="1"/>
          <p:nvPr>
            <p:custDataLst>
              <p:tags r:id="rId3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请注意，有一些字段带有标签，您可以更改或删除任何标签，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ol14-BizCards1_VF102145662在本示例中，我将单击“商务电话”字段并更改标签，217800225567"/>
          <p:cNvSpPr txBox="1"/>
          <p:nvPr>
            <p:custDataLst>
              <p:tags r:id="rId3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在本示例中，我将单击“商务电话”字段并更改标签，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ol14-BizCards1_VF102145662然后更改“移动电话”字段的标签。225667231067"/>
          <p:cNvSpPr txBox="1"/>
          <p:nvPr>
            <p:custDataLst>
              <p:tags r:id="rId3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然后更改“移动电话”字段的标签。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ol14-BizCards1_VF102145662到目前为止，我进行的所有更改都没有影响基本联系人，231167236367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到目前为止，我进行的所有更改都没有影响基本联系人，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ol14-BizCards1_VF102145662但是，如果我在这里的编辑框中更改文本，则会更改联系人数据。236467242267"/>
          <p:cNvSpPr txBox="1"/>
          <p:nvPr>
            <p:custDataLst>
              <p:tags r:id="rId4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但是，如果我在这里的编辑框中更改文本，则会更改联系人数据。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ol14-BizCards1_VF102145662例如，我将添加一个中间名首字母，当回到联系人页面时，您可以看到更改已经显示在那里。242367251867"/>
          <p:cNvSpPr txBox="1"/>
          <p:nvPr>
            <p:custDataLst>
              <p:tags r:id="rId4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例如，我将添加一个中间名首字母，当回到联系人页面时， 您可以看到更改已经显示在那里。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ol14-BizCards1_VF102145662因此，当您在编辑框中更改文本时，请多加小心。251967256700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因此，当您在编辑框中更改文本时，请多加小心。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ol14-BizCards1_VF102145662在这个页面中，我可以将名片包括在电子邮件正文中，也可以将名片作为电子邮件签名包含在内。262233274833"/>
          <p:cNvSpPr txBox="1"/>
          <p:nvPr>
            <p:custDataLst>
              <p:tags r:id="rId4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在这个页面中，我可以将名片包括在电子邮件正文中， 也可以将名片作为电子邮件签名包含在内。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ol14-BizCards1_VF102145662若要将名片包括在邮件中，请转到“插入”选项卡并单击“名片”。274933282267"/>
          <p:cNvSpPr txBox="1"/>
          <p:nvPr>
            <p:custDataLst>
              <p:tags r:id="rId4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若要将名片包括在邮件中，请转到“插入”选项卡并单击“名片”。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ol14-BizCards1_VF102145662若要使用名片作为签名，我启动一个新邮件，在“邮件”选项卡上单击“签名”，282367290967"/>
          <p:cNvSpPr txBox="1"/>
          <p:nvPr>
            <p:custDataLst>
              <p:tags r:id="rId4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若要使用名片作为签名，我启动一个新邮件， 在“邮件”选项卡上单击“签名”，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ol14-BizCards1_VF102145662然后再单击“签名”，这样可以启动“签名和信纸”对话框。291067297200"/>
          <p:cNvSpPr txBox="1"/>
          <p:nvPr>
            <p:custDataLst>
              <p:tags r:id="rId4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然后再单击“签名”，这样可以启动“签名和信纸”对话框。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ol14-BizCards1_VF102145662我要创建一个新签名，将这个新签名命名为“名片”，297300303967"/>
          <p:cNvSpPr txBox="1"/>
          <p:nvPr>
            <p:custDataLst>
              <p:tags r:id="rId4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我要创建一个新签名，将这个新签名命名为“名片”，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ol14-BizCards1_VF102145662然后单击“名片”，找到我的联系人，保存更改，304067309667"/>
          <p:cNvSpPr txBox="1"/>
          <p:nvPr>
            <p:custDataLst>
              <p:tags r:id="rId4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然后单击“名片”，找到我的联系人，保存更改，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ol14-BizCards1_VF102145662然后在这里打开“新邮件”列表，并选择那个包括名片的签名。309767316400"/>
          <p:cNvSpPr txBox="1"/>
          <p:nvPr>
            <p:custDataLst>
              <p:tags r:id="rId4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然后在这里打开“新邮件”列表，并选择那个包括名片的签名。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" name="ol14-BizCards1_VF102145662现在，每当我创建新邮件时，都会自动包括名片。316500321767"/>
          <p:cNvSpPr txBox="1"/>
          <p:nvPr>
            <p:custDataLst>
              <p:tags r:id="rId5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现在，每当我创建新邮件时，都会自动包括名片。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ol14-BizCards1_VF102145662您可在练习中找到执行此操作的详细说明，如果您查看课程摘要卡，321867328033"/>
          <p:cNvSpPr txBox="1"/>
          <p:nvPr>
            <p:custDataLst>
              <p:tags r:id="rId5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您可在练习中找到执行此操作的详细说明，如果您查看课程摘要卡，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ol14-BizCards1_VF102145662也会找到关于电子邮件签名的培训课程的链接。328133335700"/>
          <p:cNvSpPr txBox="1"/>
          <p:nvPr>
            <p:custDataLst>
              <p:tags r:id="rId5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也会找到关于电子邮件签名的培训课程的链接。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ol14-BizCards1_VF102145662如果您收到其他人发给您的名片，并且希望将该信息保存到联系人，335800341267"/>
          <p:cNvSpPr txBox="1"/>
          <p:nvPr>
            <p:custDataLst>
              <p:tags r:id="rId5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如果您收到其他人发给您的名片，并且希望将该信息保存到联系人，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" name="ol14-BizCards1_VF102145662只需右键单击名片，然后单击“添加到Outlook联系人”，341367346700"/>
          <p:cNvSpPr txBox="1"/>
          <p:nvPr>
            <p:custDataLst>
              <p:tags r:id="rId5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只需右键单击名片，然后单击“添加到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联系人”，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ol14-BizCards1_VF102145662查看联系人列表时您就会发现该信息已显示在列表中。346800353533"/>
          <p:cNvSpPr txBox="1"/>
          <p:nvPr>
            <p:custDataLst>
              <p:tags r:id="rId5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查看联系人列表时您就会发现该信息已显示在列表中。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ol14-BizCards1_VF102145662最后要说的是，电子名片可与大量其他电子邮件程序兼容。353633359200"/>
          <p:cNvSpPr txBox="1"/>
          <p:nvPr>
            <p:custDataLst>
              <p:tags r:id="rId5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最后要说的是，电子名片可与大量其他电子邮件程序兼容。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ol14-BizCards1_VF102145662这些程序可能会提供保存名片的不同方式，359300363167"/>
          <p:cNvSpPr txBox="1"/>
          <p:nvPr>
            <p:custDataLst>
              <p:tags r:id="rId5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这些程序可能会提供保存名片的不同方式，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ol14-BizCards1_VF102145662如果您不确定操作方法，请查看该电子邮件程序的帮助。363267368167"/>
          <p:cNvSpPr txBox="1"/>
          <p:nvPr>
            <p:custDataLst>
              <p:tags r:id="rId5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如果您不确定操作方法，请查看该电子邮件程序的帮助。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ol14-BizCards1_VF102145662接下来，我要演示如何更改名片的外观。368267371667"/>
          <p:cNvSpPr txBox="1"/>
          <p:nvPr>
            <p:custDataLst>
              <p:tags r:id="rId5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接下来，我要演示如何更改名片的外观。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最近，您的朋友和同事可能通过多种方式与您进行了联系。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最近，您的朋友和同事可能通过多种方式与您进行了联系。56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最近，您的朋友和同事可能通过多种方式与您进行了联系。1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最近，您的朋友和同事可能通过多种方式与您进行了联系。111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知道他们的电子邮件地址和即时消息地址，还有办公室电话、家庭电话和移动电话。1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知道他们的电子邮件地址和即时消息地址，还有办公室电话、家庭电话和移动电话。112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知道他们的电子邮件地址和即时消息地址，还有办公室电话、家庭电话和移动电话。2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知道他们的电子邮件地址和即时消息地址，还有办公室电话、家庭电话和移动电话。200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共享此类联系人信息的一种方式是使用电子名片，2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共享此类联系人信息的一种方式是使用电子名片，201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共享此类联系人信息的一种方式是使用电子名片，2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共享此类联系人信息的一种方式是使用电子名片，250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电子名片是Outlook20102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电子名片是Outlook2010251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电子名片是Outlook20103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电子名片是Outlook2010301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在电子邮件中发送电子名片，也可将电子名片作为电子邮件签名。3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在电子邮件中发送电子名片，也可将电子名片作为电子邮件签名。302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在电子邮件中发送电子名片，也可将电子名片作为电子邮件签名。3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在电子邮件中发送电子名片，也可将电子名片作为电子邮件签名。384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些名片的外观非常漂亮，收到名片的用户可以保存您的联系人信息，而无需自己键入信息。3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些名片的外观非常漂亮，收到名片的用户可以保存您的联系人信息，而无需自己键入信息。385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些名片的外观非常漂亮，收到名片的用户可以保存您的联系人信息，而无需自己键入信息。4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些名片的外观非常漂亮，收到名片的用户可以保存您的联系人信息，而无需自己键入信息。462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样不仅可以节省时间，而且信息更加准确。4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样不仅可以节省时间，而且信息更加准确。463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样不仅可以节省时间，而且信息更加准确。5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样不仅可以节省时间，而且信息更加准确。509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是从Outlook20035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是从Outlook2003510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是从Outlook20035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是从Outlook2003559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或者刚开始使用电子名片，5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或者刚开始使用电子名片，560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或者刚开始使用电子名片，5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或者刚开始使用电子名片，580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本课程将演示如何从头开始创建名片。5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本课程将演示如何从头开始创建名片。581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本课程将演示如何从头开始创建名片。6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本课程将演示如何从头开始创建名片。617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本课程还将演示如何设置名片格式，6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本课程还将演示如何设置名片格式，618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本课程还将演示如何设置名片格式，6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本课程还将演示如何设置名片格式，652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包括在邮件和签名中的名片格式，另外还演示如何将名片保存到联系人列表。6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包括在邮件和签名中的名片格式，另外还演示如何将名片保存到联系人列表。653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包括在邮件和签名中的名片格式，另外还演示如何将名片保存到联系人列表。7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包括在邮件和签名中的名片格式，另外还演示如何将名片保存到联系人列表。723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Outlook中，要创建电子名片，首先必须有联系人信息，7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Outlook中，要创建电子名片，首先必须有联系人信息，762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Outlook中，要创建电子名片，首先必须有联系人信息，8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Outlook中，要创建电子名片，首先必须有联系人信息，820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当我打开一个联系人时，您可以看到Outlook已经自动为其创建了名片。8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当我打开一个联系人时，您可以看到Outlook已经自动为其创建了名片。821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当我打开一个联系人时，您可以看到Outlook已经自动为其创建了名片。8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当我打开一个联系人时，您可以看到Outlook已经自动为其创建了名片。883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因此，若要为自己创建电子名片，必须将自己添加为联系人。88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因此，若要为自己创建电子名片，必须将自己添加为联系人。884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因此，若要为自己创建电子名片，必须将自己添加为联系人。9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因此，若要为自己创建电子名片，必须将自己添加为联系人。958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执行该操作，请在导航窗格中单击这里的“联系人”，然后单击功能区上的“新建联系人”，9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执行该操作，请在导航窗格中单击这里的“联系人”，然后单击功能区上的“新建联系人”，959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执行该操作，请在导航窗格中单击这里的“联系人”，然后单击功能区上的“新建联系人”，10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执行该操作，请在导航窗格中单击这里的“联系人”，然后单击功能区上的“新建联系人”，1063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输入您的数据，请注意，在您输入数据的同时，Outlook将会填充名片。10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输入您的数据，请注意，在您输入数据的同时，Outlook将会填充名片。1064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输入您的数据，请注意，在您输入数据的同时，Outlook将会填充名片。11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输入您的数据，请注意，在您输入数据的同时，Outlook将会填充名片。1143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除了数据之外，您还可以添加图像，例如您的企业徽标，11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除了数据之外，您还可以添加图像，例如您的企业徽标，1144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除了数据之外，您还可以添加图像，例如您的企业徽标，11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除了数据之外，您还可以添加图像，例如您的企业徽标，1194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我们将在下一个视频中介绍如何添加图像。11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我们将在下一个视频中介绍如何添加图像。1195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我们将在下一个视频中介绍如何添加图像。12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我们将在下一个视频中介绍如何添加图像。12480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还可以创建用于工作之外的名片。12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还可以创建用于工作之外的名片。12490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还可以创建用于工作之外的名片。12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还可以创建用于工作之外的名片。1280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是一个青年足球队的教练，因此我有专用的名片发送给队员和他们的家长。12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是一个青年足球队的教练，因此我有专用的名片发送给队员和他们的家长。1281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是一个青年足球队的教练，因此我有专用的名片发送给队员和他们的家长。13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是一个青年足球队的教练，因此我有专用的名片发送给队员和他们的家长。1352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输入信息之后，您可以编辑名片，这通常是一种非常可取的做法。140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输入信息之后，您可以编辑名片，这通常是一种非常可取的做法。1404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输入信息之后，您可以编辑名片，这通常是一种非常可取的做法。14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输入信息之后，您可以编辑名片，这通常是一种非常可取的做法。1462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以看到，这个名片上的数据太多，显得杂乱无章而难以阅读。14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以看到，这个名片上的数据太多，显得杂乱无章而难以阅读。1463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以看到，这个名片上的数据太多，显得杂乱无章而难以阅读。15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以看到，这个名片上的数据太多，显得杂乱无章而难以阅读。1516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为了编辑名片，我进入功能区，在“联系人”选项卡上的“选项”组中单击“名片”，15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为了编辑名片，我进入功能区，在“联系人”选项卡上的“选项”组中单击“名片”，1517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为了编辑名片，我进入功能区，在“联系人”选项卡上的“选项”组中单击“名片”，15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为了编辑名片，我进入功能区，在“联系人”选项卡上的“选项”组中单击“名片”，1584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或者也可以右键单击名片，然后单击“编辑名片”。15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或者也可以右键单击名片，然后单击“编辑名片”。1585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或者也可以右键单击名片，然后单击“编辑名片”。16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或者也可以右键单击名片，然后单击“编辑名片”。1630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首先，我要删除邮寄地址，为此，我单击名片中的这个字段，然后单击“删除”。16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首先，我要删除邮寄地址，为此，我单击名片中的这个字段，然后单击“删除”。1631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首先，我要删除邮寄地址，为此，我单击名片中的这个字段，然后单击“删除”。17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首先，我要删除邮寄地址，为此，我单击名片中的这个字段，然后单击“删除”。1716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现在这只会将该字段从名片中删除，而不会影响基本联系人数据。17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现在这只会将该字段从名片中删除，而不会影响基本联系人数据。1717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现在这只会将该字段从名片中删除，而不会影响基本联系人数据。17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现在这只会将该字段从名片中删除，而不会影响基本联系人数据。1785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另外，我希望职位显示在公司名称上方，因此我将选择“职务”字段，然后上移该字段，17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另外，我希望职位显示在公司名称上方，因此我将选择“职务”字段，然后上移该字段，1786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另外，我希望职位显示在公司名称上方，因此我将选择“职务”字段，然后上移该字段，18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另外，我希望职位显示在公司名称上方，因此我将选择“职务”字段，然后上移该字段，1875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在这里可以看到效果。18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在这里可以看到效果。1876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在这里可以看到效果。19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在这里可以看到效果。1910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此外，这里的这些控件提供了很多字体和文本格式设置选项，19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此外，这里的这些控件提供了很多字体和文本格式设置选项，1911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此外，这里的这些控件提供了很多字体和文本格式设置选项，19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此外，这里的这些控件提供了很多字体和文本格式设置选项，19670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这个名片中，我要将姓名设置为粗体。19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这个名片中，我要将姓名设置为粗体。19680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这个名片中，我要将姓名设置为粗体。20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这个名片中，我要将姓名设置为粗体。2018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希望了解更多内容，我们将在下一个视频中介绍一些非常奇妙的布局技巧。20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希望了解更多内容，我们将在下一个视频中介绍一些非常奇妙的布局技巧。2019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希望了解更多内容，我们将在下一个视频中介绍一些非常奇妙的布局技巧。21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希望了解更多内容，我们将在下一个视频中介绍一些非常奇妙的布局技巧。212733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请注意，有一些字段带有标签，您可以更改或删除任何标签，21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请注意，有一些字段带有标签，您可以更改或删除任何标签，21283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请注意，有一些字段带有标签，您可以更改或删除任何标签，21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请注意，有一些字段带有标签，您可以更改或删除任何标签，2177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本示例中，我将单击“商务电话”字段并更改标签，21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本示例中，我将单击“商务电话”字段并更改标签，2178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本示例中，我将单击“商务电话”字段并更改标签，22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本示例中，我将单击“商务电话”字段并更改标签，22556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更改“移动电话”字段的标签。22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更改“移动电话”字段的标签。22566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更改“移动电话”字段的标签。23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更改“移动电话”字段的标签。2310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到目前为止，我进行的所有更改都没有影响基本联系人，23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到目前为止，我进行的所有更改都没有影响基本联系人，2311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到目前为止，我进行的所有更改都没有影响基本联系人，23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到目前为止，我进行的所有更改都没有影响基本联系人，2363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但是，如果我在这里的编辑框中更改文本，则会更改联系人数据。23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但是，如果我在这里的编辑框中更改文本，则会更改联系人数据。2364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但是，如果我在这里的编辑框中更改文本，则会更改联系人数据。24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但是，如果我在这里的编辑框中更改文本，则会更改联系人数据。24226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将添加一个中间名首字母，当回到联系人页面时，您可以看到更改已经显示在那里。24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将添加一个中间名首字母，当回到联系人页面时，您可以看到更改已经显示在那里。24236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例如，我将添加一个中间名首字母，当回到联系人页面时，您可以看到更改已经显示在那里。25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例如，我将添加一个中间名首字母，当回到联系人页面时，您可以看到更改已经显示在那里。2518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因此，当您在编辑框中更改文本时，请多加小心。25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因此，当您在编辑框中更改文本时，请多加小心。2519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因此，当您在编辑框中更改文本时，请多加小心。25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因此，当您在编辑框中更改文本时，请多加小心。25670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这个页面中，我可以将名片包括在电子邮件正文中，也可以将名片作为电子邮件签名包含在内。26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这个页面中，我可以将名片包括在电子邮件正文中，也可以将名片作为电子邮件签名包含在内。26223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在这个页面中，我可以将名片包括在电子邮件正文中，也可以将名片作为电子邮件签名包含在内。27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在这个页面中，我可以将名片包括在电子邮件正文中，也可以将名片作为电子邮件签名包含在内。27483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将名片包括在邮件中，请转到“插入”选项卡并单击“名片”。27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将名片包括在邮件中，请转到“插入”选项卡并单击“名片”。27493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将名片包括在邮件中，请转到“插入”选项卡并单击“名片”。28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将名片包括在邮件中，请转到“插入”选项卡并单击“名片”。28226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使用名片作为签名，我启动一个新邮件，在“邮件”选项卡上单击“签名”，28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使用名片作为签名，我启动一个新邮件，在“邮件”选项卡上单击“签名”，282367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若要使用名片作为签名，我启动一个新邮件，在“邮件”选项卡上单击“签名”，29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若要使用名片作为签名，我启动一个新邮件，在“邮件”选项卡上单击“签名”，29096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再单击“签名”，这样可以启动“签名和信纸”对话框。29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再单击“签名”，这样可以启动“签名和信纸”对话框。29106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再单击“签名”，这样可以启动“签名和信纸”对话框。29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再单击“签名”，这样可以启动“签名和信纸”对话框。29720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我要创建一个新签名，将这个新签名命名为“名片”，29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我要创建一个新签名，将这个新签名命名为“名片”，297300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我要创建一个新签名，将这个新签名命名为“名片”，30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我要创建一个新签名，将这个新签名命名为“名片”，30396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单击“名片”，找到我的联系人，保存更改，30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单击“名片”，找到我的联系人，保存更改，304067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单击“名片”，找到我的联系人，保存更改，30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单击“名片”，找到我的联系人，保存更改，30966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在这里打开“新邮件”列表，并选择那个包括名片的签名。30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在这里打开“新邮件”列表，并选择那个包括名片的签名。309767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然后在这里打开“新邮件”列表，并选择那个包括名片的签名。31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然后在这里打开“新邮件”列表，并选择那个包括名片的签名。316400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现在，每当我创建新邮件时，都会自动包括名片。31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现在，每当我创建新邮件时，都会自动包括名片。31650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现在，每当我创建新邮件时，都会自动包括名片。32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现在，每当我创建新邮件时，都会自动包括名片。321767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在练习中找到执行此操作的详细说明，如果您查看课程摘要卡，32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在练习中找到执行此操作的详细说明，如果您查看课程摘要卡，321867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您可在练习中找到执行此操作的详细说明，如果您查看课程摘要卡，32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您可在练习中找到执行此操作的详细说明，如果您查看课程摘要卡，328033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也会找到关于电子邮件签名的培训课程的链接。32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也会找到关于电子邮件签名的培训课程的链接。328133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也会找到关于电子邮件签名的培训课程的链接。33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也会找到关于电子邮件签名的培训课程的链接。335700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收到其他人发给您的名片，并且希望将该信息保存到联系人，33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收到其他人发给您的名片，并且希望将该信息保存到联系人，335800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收到其他人发给您的名片，并且希望将该信息保存到联系人，34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收到其他人发给您的名片，并且希望将该信息保存到联系人，341267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只需右键单击名片，然后单击“添加到Outlook联系人”，341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只需右键单击名片，然后单击“添加到Outlook联系人”，341367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只需右键单击名片，然后单击“添加到Outlook联系人”，34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只需右键单击名片，然后单击“添加到Outlook联系人”，346700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查看联系人列表时您就会发现该信息已显示在列表中。34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查看联系人列表时您就会发现该信息已显示在列表中。346800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查看联系人列表时您就会发现该信息已显示在列表中。353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查看联系人列表时您就会发现该信息已显示在列表中。353533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最后要说的是，电子名片可与大量其他电子邮件程序兼容。35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最后要说的是，电子名片可与大量其他电子邮件程序兼容。353633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最后要说的是，电子名片可与大量其他电子邮件程序兼容。35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最后要说的是，电子名片可与大量其他电子邮件程序兼容。359200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些程序可能会提供保存名片的不同方式，35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些程序可能会提供保存名片的不同方式，359300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这些程序可能会提供保存名片的不同方式，36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这些程序可能会提供保存名片的不同方式，363167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不确定操作方法，请查看该电子邮件程序的帮助。36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不确定操作方法，请查看该电子邮件程序的帮助。363267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如果您不确定操作方法，请查看该电子邮件程序的帮助。36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如果您不确定操作方法，请查看该电子邮件程序的帮助。368167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接下来，我要演示如何更改名片的外观。36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接下来，我要演示如何更改名片的外观。368267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1_VF102145662接下来，我要演示如何更改名片的外观。37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1_VF102145662接下来，我要演示如何更改名片的外观。371667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更改名片外观</a:t>
            </a:r>
            <a:endParaRPr lang="en-US" sz="32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指向视频底部可查看视频控件。 拖动或指向进度栏可向前或向后移动。</a:t>
            </a:r>
          </a:p>
        </p:txBody>
      </p:sp>
      <p:pic>
        <p:nvPicPr>
          <p:cNvPr id="6" name="ol14-BizCards2_VF102145670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ol14-BizCards2_VF102145670您可以通过多种方式更改电子名片的外观。5033" time="5033"/>
                    <p14:bmk name="ol14-BizCards2_VF102145670您可以通过多种方式更改电子名片的外观。8867" time="8867"/>
                    <p14:bmk name="ol14-BizCards2_VF102145670您可以添加图像，更改背景颜色，设置文本格式，以及使用空白区域提高名片的易读性。8967" time="8967"/>
                    <p14:bmk name="ol14-BizCards2_VF102145670您可以添加图像，更改背景颜色，设置文本格式，以及使用空白区域提高名片的易读性。18867" time="18867"/>
                    <p14:bmk name="ol14-BizCards2_VF102145670此外，您还可以使用名片模板，从而节省时间，或让名片外观更加精美。18967" time="18967"/>
                    <p14:bmk name="ol14-BizCards2_VF102145670此外，您还可以使用名片模板，从而节省时间，或让名片外观更加精美。26233" time="26233"/>
                    <p14:bmk name="ol14-BizCards2_VF102145670在本视频中，我将演示如何使用名片模板。26333" time="26333"/>
                    <p14:bmk name="ol14-BizCards2_VF102145670在本视频中，我将演示如何使用名片模板。30867" time="30867"/>
                    <p14:bmk name="ol14-BizCards2_VF102145670下面我们首先介绍如何插入图像。30967" time="30967"/>
                    <p14:bmk name="ol14-BizCards2_VF102145670下面我们首先介绍如何插入图像。34067" time="34067"/>
                    <p14:bmk name="ol14-BizCards2_VF102145670Outlook为电子名片提供了默认图像，也就是这里的这个灰色样本。38667" time="38667"/>
                    <p14:bmk name="ol14-BizCards2_VF102145670Outlook为电子名片提供了默认图像，也就是这里的这个灰色样本。44367" time="44367"/>
                    <p14:bmk name="ol14-BizCards2_VF102145670若要使用此图像，请打开“编辑名片”对话框，并从“布局”列表中选择一个选项。44467" time="44467"/>
                    <p14:bmk name="ol14-BizCards2_VF102145670若要使用此图像，请打开“编辑名片”对话框，并从“布局”列表中选择一个选项。53567" time="53567"/>
                    <p14:bmk name="ol14-BizCards2_VF102145670您可将此图像放在名片的右侧、左侧、顶部或底部，或将其作为背景图像。53667" time="53667"/>
                    <p14:bmk name="ol14-BizCards2_VF102145670您可将此图像放在名片的右侧、左侧、顶部或底部，或将其作为背景图像。68733" time="68733"/>
                    <p14:bmk name="ol14-BizCards2_VF102145670如果您希望使用其他图像，请单击“更改”，找到要使用的图片并将其插入。68833" time="68833"/>
                    <p14:bmk name="ol14-BizCards2_VF102145670如果您希望使用其他图像，请单击“更改”，找到要使用的图片并将其插入。79133" time="79133"/>
                    <p14:bmk name="ol14-BizCards2_VF102145670使用“布局”列表和“图像对齐”列表中的选项，79233" time="79233"/>
                    <p14:bmk name="ol14-BizCards2_VF102145670使用“布局”列表和“图像对齐”列表中的选项，85667" time="85667"/>
                    <p14:bmk name="ol14-BizCards2_VF102145670请注意，如果图像过大，您可以通过更改“图像区域”框中的值来缩小图像，就像这样。85767" time="85767"/>
                    <p14:bmk name="ol14-BizCards2_VF102145670请注意，如果图像过大，您可以通过更改“图像区域”框中的值来缩小图像，就像这样。94233" time="94233"/>
                    <p14:bmk name="ol14-BizCards2_VF102145670若要更改背景颜色，请单击“背景”，然后选择一种颜色。103600" time="103600"/>
                    <p14:bmk name="ol14-BizCards2_VF102145670若要更改背景颜色，请单击“背景”，然后选择一种颜色。111633" time="111633"/>
                    <p14:bmk name="ol14-BizCards2_VF102145670您可以看到，在新背景的衬托下文本并不太引人注目，111733" time="111733"/>
                    <p14:bmk name="ol14-BizCards2_VF102145670您可以看到，在新背景的衬托下文本并不太引人注目，116700" time="116700"/>
                    <p14:bmk name="ol14-BizCards2_VF102145670因此将我选择“全名”字段，单击“字体颜色”按钮，应用另一种颜色，对其他字段重复此操作。116800" time="116800"/>
                    <p14:bmk name="ol14-BizCards2_VF102145670因此将我选择“全名”字段，单击“字体颜色”按钮，应用另一种颜色，对其他字段重复此操作。128867" time="128867"/>
                    <p14:bmk name="ol14-BizCards2_VF102145670您还可以更改字号，将文本设置为粗体、128967" time="128967"/>
                    <p14:bmk name="ol14-BizCards2_VF102145670您还可以更改字号，将文本设置为粗体、132667" time="132667"/>
                    <p14:bmk name="ol14-BizCards2_VF102145670斜体或带下划线，但要记住，简单的设计通常效果最好。132767" time="132767"/>
                    <p14:bmk name="ol14-BizCards2_VF102145670斜体或带下划线，但要记住，简单的设计通常效果最好。138633" time="138633"/>
                    <p14:bmk name="ol14-BizCards2_VF102145670此外，如果在元素之间插入一些空白区域，可以提高名片的易读性，138733" time="138733"/>
                    <p14:bmk name="ol14-BizCards2_VF102145670此外，如果在元素之间插入一些空白区域，可以提高名片的易读性，144633" time="144633"/>
                    <p14:bmk name="ol14-BizCards2_VF102145670因此单击一个空行字段并将其上移。144733" time="144733"/>
                    <p14:bmk name="ol14-BizCards2_VF102145670因此单击一个空行字段并将其上移。151067" time="151067"/>
                    <p14:bmk name="ol14-BizCards2_VF102145670我将试着再上移第二个空行，现在外观效果不错。151167" time="151167"/>
                    <p14:bmk name="ol14-BizCards2_VF102145670我将试着再上移第二个空行，现在外观效果不错。157067" time="157067"/>
                    <p14:bmk name="ol14-BizCards2_VF102145670最后，如果需要，您可以使用名片模板。162233" time="162233"/>
                    <p14:bmk name="ol14-BizCards2_VF102145670最后，如果需要，您可以使用名片模板。165700" time="165700"/>
                    <p14:bmk name="ol14-BizCards2_VF102145670请访问Office.com上的这个页面，本课程末尾的课程摘要卡也包含指向此页面的链接。165800" time="165800"/>
                    <p14:bmk name="ol14-BizCards2_VF102145670请访问Office.com上的这个页面，本课程末尾的课程摘要卡也包含指向此页面的链接。176867" time="176867"/>
                    <p14:bmk name="ol14-BizCards2_VF102145670选择要使用的模板，单击“下载”，将模板保存到方便的位置。176967" time="176967"/>
                    <p14:bmk name="ol14-BizCards2_VF102145670选择要使用的模板，单击“下载”，将模板保存到方便的位置。185567" time="185567"/>
                    <p14:bmk name="ol14-BizCards2_VF102145670例如，您可将模板保存到“文档”文件夹。185667" time="185667"/>
                    <p14:bmk name="ol14-BizCards2_VF102145670例如，您可将模板保存到“文档”文件夹。190500" time="190500"/>
                    <p14:bmk name="ol14-BizCards2_VF102145670保存模板之后，它将作为一个新联系人打开。190600" time="190600"/>
                    <p14:bmk name="ol14-BizCards2_VF102145670保存模板之后，它将作为一个新联系人打开。194200" time="194200"/>
                    <p14:bmk name="ol14-BizCards2_VF102145670用您自己的数据将假数据替换掉，如果需要，请编辑名片。194300" time="194300"/>
                    <p14:bmk name="ol14-BizCards2_VF102145670用您自己的数据将假数据替换掉，如果需要，请编辑名片。204167" time="204167"/>
                    <p14:bmk name="ol14-BizCards2_VF102145670如果您出现了操作错误，但不记得已经执行的操作，204267" time="204267"/>
                    <p14:bmk name="ol14-BizCards2_VF102145670如果您出现了操作错误，但不记得已经执行的操作，208433" time="208433"/>
                    <p14:bmk name="ol14-BizCards2_VF102145670您可以单击“重置卡片”，只是请记住，这样将撤消您所做的所有更改。208533" time="208533"/>
                    <p14:bmk name="ol14-BizCards2_VF102145670您可以单击“重置卡片”，只是请记住，这样将撤消您所做的所有更改。215300" time="215300"/>
                    <p14:bmk name="ol14-BizCards2_VF102145670完成后，单击“保存并关闭”。215400" time="215400"/>
                    <p14:bmk name="ol14-BizCards2_VF102145670完成后，单击“保存并关闭”。222133" time="222133"/>
                    <p14:bmk name="ol14-BizCards2_VF102145670最后，如果您想再次使用该模板，例如为其他人创建名片，222233" time="222233"/>
                    <p14:bmk name="ol14-BizCards2_VF102145670最后，如果您想再次使用该模板，例如为其他人创建名片，228067" time="228067"/>
                    <p14:bmk name="ol14-BizCards2_VF102145670或为自己创建第二个名片，请回到保存该模板的位置，228167" time="228167"/>
                    <p14:bmk name="ol14-BizCards2_VF102145670或为自己创建第二个名片，请回到保存该模板的位置，233933" time="233933"/>
                    <p14:bmk name="ol14-BizCards2_VF102145670双击打开该模板，编辑数据，然后保存。234033" time="234033"/>
                    <p14:bmk name="ol14-BizCards2_VF102145670双击打开该模板，编辑数据，然后保存。240500" time="240500"/>
                    <p14:bmk name="ol14-BizCards2_VF102145670本课程末尾的课程摘要卡包含下载和使用模板的详细步骤，240600" time="240600"/>
                    <p14:bmk name="ol14-BizCards2_VF102145670本课程末尾的课程摘要卡包含下载和使用模板的详细步骤，246067" time="246067"/>
                    <p14:bmk name="ol14-BizCards2_VF102145670练习为您提供了运用我们在本视频中观看的内容的机会，请继续。246167" time="246167"/>
                    <p14:bmk name="ol14-BizCards2_VF102145670练习为您提供了运用我们在本视频中观看的内容的机会，请继续。252067" time="252067"/>
                  </p14:bmkLst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ol14-BizCards2_VF102145670您可以通过多种方式更改电子名片的外观。503388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您可以通过多种方式更改电子名片的外观。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ol14-BizCards2_VF102145670您可以添加图像，更改背景颜色，设置文本格式，以及使用空白区域提高名片的易读性。896718867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您可以添加图像，更改背景颜色，设置文本格式， 以及使用空白区域提高名片的易读性。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14-BizCards2_VF102145670此外，您还可以使用名片模板，从而节省时间，或让名片外观更加精美。18967262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此外，您还可以使用名片模板，从而节省时间，或让名片外观更加精美。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14-BizCards2_VF102145670在本视频中，我将演示如何使用名片模板。2633330867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在本视频中，我将演示如何使用名片模板。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l14-BizCards2_VF102145670下面我们首先介绍如何插入图像。3096734067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下面我们首先介绍如何插入图像。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14-BizCards2_VF102145670Outlook为电子名片提供了默认图像，也就是这里的这个灰色样本。3866744367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为电子名片提供了默认图像，也就是这里的这个灰色样本。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14-BizCards2_VF102145670若要使用此图像，请打开“编辑名片”对话框，并从“布局”列表中选择一个选项。44467535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若要使用此图像，请打开“编辑名片”对话框， 并从“布局”列表中选择一个选项。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14-BizCards2_VF102145670您可将此图像放在名片的右侧、左侧、顶部或底部，或将其作为背景图像。53667687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您可将此图像放在名片的右侧、左侧、顶部或底部， 或将其作为背景图像。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14-BizCards2_VF102145670如果您希望使用其他图像，请单击“更改”，找到要使用的图片并将其插入。68833791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如果您希望使用其他图像，请单击“更改”， 找到要使用的图片并将其插入。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14-BizCards2_VF102145670使用“布局”列表和“图像对齐”列表中的选项，7923385667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使用“布局”列表和“图像对齐”列表中的选项，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14-BizCards2_VF102145670请注意，如果图像过大，您可以通过更改“图像区域”框中的值来缩小图像，就像这样。8576794233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请注意，如果图像过大， 您可以通过更改“图像区域”框中的值来缩小图像，就像这样。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14-BizCards2_VF102145670若要更改背景颜色，请单击“背景”，然后选择一种颜色。1036001116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若要更改背景颜色，请单击“背景”，然后选择一种颜色。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14-BizCards2_VF102145670您可以看到，在新背景的衬托下文本并不太引人注目，111733116700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您可以看到，在新背景的衬托下文本并不太引人注目，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14-BizCards2_VF102145670因此将我选择“全名”字段，单击“字体颜色”按钮，应用另一种颜色，对其他字段重复此操作。116800128867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因此将我选择“全名”字段，单击“字体颜色”按钮，应用另一种颜色， 对其他字段重复此操作。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14-BizCards2_VF102145670您还可以更改字号，将文本设置为粗体、128967132667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您还可以更改字号，将文本设置为粗体、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14-BizCards2_VF102145670斜体或带下划线，但要记住，简单的设计通常效果最好。1327671386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斜体或带下划线，但要记住，简单的设计通常效果最好。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14-BizCards2_VF102145670此外，如果在元素之间插入一些空白区域，可以提高名片的易读性，138733144633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此外，如果在元素之间插入一些空白区域，可以提高名片的易读性，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14-BizCards2_VF102145670因此单击一个空行字段并将其上移。1447331510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因此单击一个空行字段并将其上移。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l14-BizCards2_VF102145670我将试着再上移第二个空行，现在外观效果不错。151167157067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我将试着再上移第二个空行，现在外观效果不错。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l14-BizCards2_VF102145670最后，如果需要，您可以使用名片模板。162233165700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ja-JP" altLang="en-US" smtClean="0">
                <a:solidFill>
                  <a:srgbClr val="FFFFFF"/>
                </a:solidFill>
                <a:latin typeface="Calibri"/>
              </a:rPr>
              <a:t>最后，如果需要，您可以使用名片模板。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l14-BizCards2_VF102145670请访问Office.com上的这个页面，本课程末尾的课程摘要卡也包含指向此页面的链接。165800176867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请访问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Office.com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上的这个页面，本课程末尾的课程摘要卡也包含指向此页面的链接。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l14-BizCards2_VF102145670选择要使用的模板，单击“下载”，将模板保存到方便的位置。176967185567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选择要使用的模板，单击“下载”，将模板保存到方便的位置。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ol14-BizCards2_VF102145670例如，您可将模板保存到“文档”文件夹。185667190500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例如，您可将模板保存到“文档”文件夹。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l14-BizCards2_VF102145670保存模板之后，它将作为一个新联系人打开。190600194200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保存模板之后，它将作为一个新联系人打开。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ol14-BizCards2_VF102145670用您自己的数据将假数据替换掉，如果需要，请编辑名片。194300204167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用您自己的数据将假数据替换掉，如果需要，请编辑名片。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ol14-BizCards2_VF102145670如果您出现了操作错误，但不记得已经执行的操作，204267208433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如果您出现了操作错误，但不记得已经执行的操作，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l14-BizCards2_VF102145670您可以单击“重置卡片”，只是请记住，这样将撤消您所做的所有更改。208533215300"/>
          <p:cNvSpPr txBox="1"/>
          <p:nvPr>
            <p:custDataLst>
              <p:tags r:id="rId3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您可以单击“重置卡片”，只是请记住，这样将撤消您所做的所有更改。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ol14-BizCards2_VF102145670完成后，单击“保存并关闭”。215400222133"/>
          <p:cNvSpPr txBox="1"/>
          <p:nvPr>
            <p:custDataLst>
              <p:tags r:id="rId3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完成后，单击“保存并关闭”。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ol14-BizCards2_VF102145670最后，如果您想再次使用该模板，例如为其他人创建名片，222233228067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最后，如果您想再次使用该模板，例如为其他人创建名片，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l14-BizCards2_VF102145670或为自己创建第二个名片，请回到保存该模板的位置，2281672339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或为自己创建第二个名片，请回到保存该模板的位置，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ol14-BizCards2_VF102145670双击打开该模板，编辑数据，然后保存。234033240500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双击打开该模板，编辑数据，然后保存。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ol14-BizCards2_VF102145670本课程末尾的课程摘要卡包含下载和使用模板的详细步骤，240600246067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本课程末尾的课程摘要卡包含下载和使用模板的详细步骤，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ol14-BizCards2_VF102145670练习为您提供了运用我们在本视频中观看的内容的机会，请继续。246167252067"/>
          <p:cNvSpPr txBox="1"/>
          <p:nvPr>
            <p:custDataLst>
              <p:tags r:id="rId3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练习为您提供了运用我们在本视频中观看的内容的机会，请继续。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9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通过多种方式更改电子名片的外观。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通过多种方式更改电子名片的外观。50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通过多种方式更改电子名片的外观。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通过多种方式更改电子名片的外观。88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添加图像，更改背景颜色，设置文本格式，以及使用空白区域提高名片的易读性。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添加图像，更改背景颜色，设置文本格式，以及使用空白区域提高名片的易读性。89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添加图像，更改背景颜色，设置文本格式，以及使用空白区域提高名片的易读性。1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添加图像，更改背景颜色，设置文本格式，以及使用空白区域提高名片的易读性。188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此外，您还可以使用名片模板，从而节省时间，或让名片外观更加精美。1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此外，您还可以使用名片模板，从而节省时间，或让名片外观更加精美。189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此外，您还可以使用名片模板，从而节省时间，或让名片外观更加精美。2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此外，您还可以使用名片模板，从而节省时间，或让名片外观更加精美。262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在本视频中，我将演示如何使用名片模板。2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在本视频中，我将演示如何使用名片模板。263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在本视频中，我将演示如何使用名片模板。3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在本视频中，我将演示如何使用名片模板。308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下面我们首先介绍如何插入图像。3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下面我们首先介绍如何插入图像。309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下面我们首先介绍如何插入图像。3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下面我们首先介绍如何插入图像。340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Outlook为电子名片提供了默认图像，也就是这里的这个灰色样本。3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Outlook为电子名片提供了默认图像，也就是这里的这个灰色样本。386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Outlook为电子名片提供了默认图像，也就是这里的这个灰色样本。4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Outlook为电子名片提供了默认图像，也就是这里的这个灰色样本。443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若要使用此图像，请打开“编辑名片”对话框，并从“布局”列表中选择一个选项。44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若要使用此图像，请打开“编辑名片”对话框，并从“布局”列表中选择一个选项。444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若要使用此图像，请打开“编辑名片”对话框，并从“布局”列表中选择一个选项。53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若要使用此图像，请打开“编辑名片”对话框，并从“布局”列表中选择一个选项。535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将此图像放在名片的右侧、左侧、顶部或底部，或将其作为背景图像。5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将此图像放在名片的右侧、左侧、顶部或底部，或将其作为背景图像。536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将此图像放在名片的右侧、左侧、顶部或底部，或将其作为背景图像。6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将此图像放在名片的右侧、左侧、顶部或底部，或将其作为背景图像。687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如果您希望使用其他图像，请单击“更改”，找到要使用的图片并将其插入。6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如果您希望使用其他图像，请单击“更改”，找到要使用的图片并将其插入。688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如果您希望使用其他图像，请单击“更改”，找到要使用的图片并将其插入。7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如果您希望使用其他图像，请单击“更改”，找到要使用的图片并将其插入。791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使用“布局”列表和“图像对齐”列表中的选项，7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使用“布局”列表和“图像对齐”列表中的选项，792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使用“布局”列表和“图像对齐”列表中的选项，8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使用“布局”列表和“图像对齐”列表中的选项，856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请注意，如果图像过大，您可以通过更改“图像区域”框中的值来缩小图像，就像这样。8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请注意，如果图像过大，您可以通过更改“图像区域”框中的值来缩小图像，就像这样。857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请注意，如果图像过大，您可以通过更改“图像区域”框中的值来缩小图像，就像这样。9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请注意，如果图像过大，您可以通过更改“图像区域”框中的值来缩小图像，就像这样。942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若要更改背景颜色，请单击“背景”，然后选择一种颜色。10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若要更改背景颜色，请单击“背景”，然后选择一种颜色。1036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若要更改背景颜色，请单击“背景”，然后选择一种颜色。11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若要更改背景颜色，请单击“背景”，然后选择一种颜色。1116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看到，在新背景的衬托下文本并不太引人注目，11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看到，在新背景的衬托下文本并不太引人注目，1117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看到，在新背景的衬托下文本并不太引人注目，11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看到，在新背景的衬托下文本并不太引人注目，1167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因此将我选择“全名”字段，单击“字体颜色”按钮，应用另一种颜色，对其他字段重复此操作。11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因此将我选择“全名”字段，单击“字体颜色”按钮，应用另一种颜色，对其他字段重复此操作。1168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因此将我选择“全名”字段，单击“字体颜色”按钮，应用另一种颜色，对其他字段重复此操作。12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因此将我选择“全名”字段，单击“字体颜色”按钮，应用另一种颜色，对其他字段重复此操作。1288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还可以更改字号，将文本设置为粗体、12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还可以更改字号，将文本设置为粗体、1289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还可以更改字号，将文本设置为粗体、13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还可以更改字号，将文本设置为粗体、1326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斜体或带下划线，但要记住，简单的设计通常效果最好。132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斜体或带下划线，但要记住，简单的设计通常效果最好。1327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斜体或带下划线，但要记住，简单的设计通常效果最好。13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斜体或带下划线，但要记住，简单的设计通常效果最好。1386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此外，如果在元素之间插入一些空白区域，可以提高名片的易读性，13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此外，如果在元素之间插入一些空白区域，可以提高名片的易读性，1387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此外，如果在元素之间插入一些空白区域，可以提高名片的易读性，14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此外，如果在元素之间插入一些空白区域，可以提高名片的易读性，1446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因此单击一个空行字段并将其上移。14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因此单击一个空行字段并将其上移。1447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因此单击一个空行字段并将其上移。15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因此单击一个空行字段并将其上移。1510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我将试着再上移第二个空行，现在外观效果不错。15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我将试着再上移第二个空行，现在外观效果不错。1511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我将试着再上移第二个空行，现在外观效果不错。15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我将试着再上移第二个空行，现在外观效果不错。1570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最后，如果需要，您可以使用名片模板。16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最后，如果需要，您可以使用名片模板。1622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最后，如果需要，您可以使用名片模板。16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最后，如果需要，您可以使用名片模板。1657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请访问Office.com上的这个页面，本课程末尾的课程摘要卡也包含指向此页面的链接。16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请访问Office.com上的这个页面，本课程末尾的课程摘要卡也包含指向此页面的链接。1658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请访问Office.com上的这个页面，本课程末尾的课程摘要卡也包含指向此页面的链接。17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请访问Office.com上的这个页面，本课程末尾的课程摘要卡也包含指向此页面的链接。1768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选择要使用的模板，单击“下载”，将模板保存到方便的位置。17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选择要使用的模板，单击“下载”，将模板保存到方便的位置。1769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选择要使用的模板，单击“下载”，将模板保存到方便的位置。18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选择要使用的模板，单击“下载”，将模板保存到方便的位置。1855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例如，您可将模板保存到“文档”文件夹。18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例如，您可将模板保存到“文档”文件夹。1856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例如，您可将模板保存到“文档”文件夹。190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例如，您可将模板保存到“文档”文件夹。19050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保存模板之后，它将作为一个新联系人打开。19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保存模板之后，它将作为一个新联系人打开。19060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保存模板之后，它将作为一个新联系人打开。19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保存模板之后，它将作为一个新联系人打开。19420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用您自己的数据将假数据替换掉，如果需要，请编辑名片。19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用您自己的数据将假数据替换掉，如果需要，请编辑名片。19430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用您自己的数据将假数据替换掉，如果需要，请编辑名片。20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用您自己的数据将假数据替换掉，如果需要，请编辑名片。2041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如果您出现了操作错误，但不记得已经执行的操作，20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如果您出现了操作错误，但不记得已经执行的操作，2042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如果您出现了操作错误，但不记得已经执行的操作，20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如果您出现了操作错误，但不记得已经执行的操作，2084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单击“重置卡片”，只是请记住，这样将撤消您所做的所有更改。20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单击“重置卡片”，只是请记住，这样将撤消您所做的所有更改。2085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您可以单击“重置卡片”，只是请记住，这样将撤消您所做的所有更改。21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您可以单击“重置卡片”，只是请记住，这样将撤消您所做的所有更改。2153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完成后，单击“保存并关闭”。21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完成后，单击“保存并关闭”。2154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完成后，单击“保存并关闭”。22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完成后，单击“保存并关闭”。22213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最后，如果您想再次使用该模板，例如为其他人创建名片，22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最后，如果您想再次使用该模板，例如为其他人创建名片，22223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最后，如果您想再次使用该模板，例如为其他人创建名片，22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最后，如果您想再次使用该模板，例如为其他人创建名片，22806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或为自己创建第二个名片，请回到保存该模板的位置，22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或为自己创建第二个名片，请回到保存该模板的位置，22816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或为自己创建第二个名片，请回到保存该模板的位置，233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或为自己创建第二个名片，请回到保存该模板的位置，2339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双击打开该模板，编辑数据，然后保存。234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双击打开该模板，编辑数据，然后保存。2340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双击打开该模板，编辑数据，然后保存。240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双击打开该模板，编辑数据，然后保存。2405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本课程末尾的课程摘要卡包含下载和使用模板的详细步骤，24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本课程末尾的课程摘要卡包含下载和使用模板的详细步骤，2406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本课程末尾的课程摘要卡包含下载和使用模板的详细步骤，24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本课程末尾的课程摘要卡包含下载和使用模板的详细步骤，24606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练习为您提供了运用我们在本视频中观看的内容的机会，请继续。24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练习为您提供了运用我们在本视频中观看的内容的机会，请继续。24616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6" bmkName="ol14-BizCards2_VF102145670练习为您提供了运用我们在本视频中观看的内容的机会，请继续。25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ol14-BizCards2_VF102145670练习为您提供了运用我们在本视频中观看的内容的机会，请继续。252067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练习建议</a:t>
            </a:r>
            <a:endParaRPr lang="en-US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4109403"/>
          </a:xfrm>
        </p:spPr>
        <p:txBody>
          <a:bodyPr/>
          <a:lstStyle/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为自己创建联系人。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编辑名片上的字段并设置文本格式。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向名片中添加空白区域；向名片中添加图像。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将名片添加到电子邮件。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使用名片作为电子邮件签名。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将名片保存到联系人。</a:t>
            </a:r>
          </a:p>
          <a:p>
            <a:pPr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使用电子名片模板。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在 Outlook 2010 中使用电子名片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5638800"/>
            <a:ext cx="8153400" cy="533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  <a:hlinkClick r:id="rId3"/>
              </a:rPr>
              <a:t>在线练习</a:t>
            </a:r>
            <a:r>
              <a:rPr 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sym typeface="Calibri" pitchFamily="34" charset="0"/>
              </a:rPr>
              <a:t>（需要 Outlook 2010）</a:t>
            </a:r>
          </a:p>
        </p:txBody>
      </p:sp>
    </p:spTree>
    <p:extLst>
      <p:ext uri="{BB962C8B-B14F-4D97-AF65-F5344CB8AC3E}">
        <p14:creationId xmlns:p14="http://schemas.microsoft.com/office/powerpoint/2010/main" val="4054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dvAuto="0"/>
      <p:bldP spid="1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439807CC-42C1-43B6-8AC0-55AE1D5F286B}"/>
  <p:tag name="CAPTIONID" val="88dbe90d-1a97-4291-be84-eee58a2ab8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45846372-7c5d-4097-bcdb-30adf4140e79"/>
  <p:tag name="CAPTIONITEMSYSNAME" val="ol14-BizCards1_VF102145662或者刚开始使用电子名片，5603358067"/>
  <p:tag name="BOOKMARKENTRYNAME" val="ol14-BizCards1_VF102145662或者刚开始使用电子名片，56033"/>
  <p:tag name="BOOKMARKEXITNAME" val="ol14-BizCards1_VF102145662或者刚开始使用电子名片，58067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8505bd62-d7bc-4ffa-8293-0866aa3e3c95"/>
  <p:tag name="CAPTIONITEMSYSNAME" val="ol14-BizCards1_VF102145662本课程将演示如何从头开始创建名片。5816761700"/>
  <p:tag name="BOOKMARKENTRYNAME" val="ol14-BizCards1_VF102145662本课程将演示如何从头开始创建名片。58167"/>
  <p:tag name="BOOKMARKEXITNAME" val="ol14-BizCards1_VF102145662本课程将演示如何从头开始创建名片。61700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4e18bc28-314e-4b60-bf17-fce92af8a488"/>
  <p:tag name="CAPTIONITEMSYSNAME" val="ol14-BizCards1_VF102145662本课程还将演示如何设置名片格式，6180065200"/>
  <p:tag name="BOOKMARKENTRYNAME" val="ol14-BizCards1_VF102145662本课程还将演示如何设置名片格式，61800"/>
  <p:tag name="BOOKMARKEXITNAME" val="ol14-BizCards1_VF102145662本课程还将演示如何设置名片格式，65200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e9ee3750-75a3-4982-9098-ddee1dbb2f95"/>
  <p:tag name="CAPTIONITEMSYSNAME" val="ol14-BizCards1_VF102145662包括在邮件和签名中的名片格式，另外还演示如何将名片保存到联系人列表。6530072367"/>
  <p:tag name="BOOKMARKENTRYNAME" val="ol14-BizCards1_VF102145662包括在邮件和签名中的名片格式，另外还演示如何将名片保存到联系人列表。65300"/>
  <p:tag name="BOOKMARKEXITNAME" val="ol14-BizCards1_VF102145662包括在邮件和签名中的名片格式，另外还演示如何将名片保存到联系人列表。72367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7f5d465e-cf6b-4f45-bdc7-34928d6e16b7"/>
  <p:tag name="CAPTIONITEMSYSNAME" val="ol14-BizCards1_VF102145662在Outlook中，要创建电子名片，首先必须有联系人信息，7623382000"/>
  <p:tag name="BOOKMARKENTRYNAME" val="ol14-BizCards1_VF102145662在Outlook中，要创建电子名片，首先必须有联系人信息，76233"/>
  <p:tag name="BOOKMARKEXITNAME" val="ol14-BizCards1_VF102145662在Outlook中，要创建电子名片，首先必须有联系人信息，82000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b4130b0c-7db3-48d1-85be-c8dc57ddb8f0"/>
  <p:tag name="CAPTIONITEMSYSNAME" val="ol14-BizCards1_VF102145662当我打开一个联系人时，您可以看到Outlook已经自动为其创建了名片。8210088367"/>
  <p:tag name="BOOKMARKENTRYNAME" val="ol14-BizCards1_VF102145662当我打开一个联系人时，您可以看到Outlook已经自动为其创建了名片。82100"/>
  <p:tag name="BOOKMARKEXITNAME" val="ol14-BizCards1_VF102145662当我打开一个联系人时，您可以看到Outlook已经自动为其创建了名片。88367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51487154-e7f5-4bf0-90ce-6a686ec0c38e"/>
  <p:tag name="CAPTIONITEMSYSNAME" val="ol14-BizCards1_VF102145662因此，若要为自己创建电子名片，必须将自己添加为联系人。8846795867"/>
  <p:tag name="BOOKMARKENTRYNAME" val="ol14-BizCards1_VF102145662因此，若要为自己创建电子名片，必须将自己添加为联系人。88467"/>
  <p:tag name="BOOKMARKEXITNAME" val="ol14-BizCards1_VF102145662因此，若要为自己创建电子名片，必须将自己添加为联系人。95867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8fde6cf0-5632-493e-a749-35a1c1bb1a43"/>
  <p:tag name="CAPTIONITEMSYSNAME" val="ol14-BizCards1_VF102145662若要执行该操作，请在导航窗格中单击这里的“联系人”，然后单击功能区上的“新建联系人”，95967106367"/>
  <p:tag name="BOOKMARKENTRYNAME" val="ol14-BizCards1_VF102145662若要执行该操作，请在导航窗格中单击这里的“联系人”，然后单击功能区上的“新建联系人”，95967"/>
  <p:tag name="BOOKMARKEXITNAME" val="ol14-BizCards1_VF102145662若要执行该操作，请在导航窗格中单击这里的“联系人”，然后单击功能区上的“新建联系人”，106367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3b9b5181-96b3-4887-8c3e-4684b457ad27"/>
  <p:tag name="CAPTIONITEMSYSNAME" val="ol14-BizCards1_VF102145662输入您的数据，请注意，在您输入数据的同时，Outlook将会填充名片。106467114300"/>
  <p:tag name="BOOKMARKENTRYNAME" val="ol14-BizCards1_VF102145662输入您的数据，请注意，在您输入数据的同时，Outlook将会填充名片。106467"/>
  <p:tag name="BOOKMARKEXITNAME" val="ol14-BizCards1_VF102145662输入您的数据，请注意，在您输入数据的同时，Outlook将会填充名片。114300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ec365bd4-d791-4ffe-a3d8-3f512b885769"/>
  <p:tag name="CAPTIONITEMSYSNAME" val="ol14-BizCards1_VF102145662除了数据之外，您还可以添加图像，例如您的企业徽标，114400119433"/>
  <p:tag name="BOOKMARKENTRYNAME" val="ol14-BizCards1_VF102145662除了数据之外，您还可以添加图像，例如您的企业徽标，114400"/>
  <p:tag name="BOOKMARKEXITNAME" val="ol14-BizCards1_VF102145662除了数据之外，您还可以添加图像，例如您的企业徽标，119433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0fb8188f-020a-4cfd-9e7c-2e1a63c2bd93"/>
  <p:tag name="CAPTIONITEMSYSNAME" val="ol14-BizCards1_VF102145662最近，您的朋友和同事可能通过多种方式与您进行了联系。560011133"/>
  <p:tag name="BOOKMARKENTRYNAME" val="ol14-BizCards1_VF102145662最近，您的朋友和同事可能通过多种方式与您进行了联系。5600"/>
  <p:tag name="BOOKMARKEXITNAME" val="ol14-BizCards1_VF102145662最近，您的朋友和同事可能通过多种方式与您进行了联系。11133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05a1092-8773-4f99-af45-dd0fed3bcb3a"/>
  <p:tag name="CAPTIONITEMSYSNAME" val="ol14-BizCards1_VF102145662我们将在下一个视频中介绍如何添加图像。119533124800"/>
  <p:tag name="BOOKMARKENTRYNAME" val="ol14-BizCards1_VF102145662我们将在下一个视频中介绍如何添加图像。119533"/>
  <p:tag name="BOOKMARKEXITNAME" val="ol14-BizCards1_VF102145662我们将在下一个视频中介绍如何添加图像。124800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0f5e45f7-4d72-4c8e-822b-598f084b1fcb"/>
  <p:tag name="CAPTIONITEMSYSNAME" val="ol14-BizCards1_VF102145662您还可以创建用于工作之外的名片。124900128000"/>
  <p:tag name="BOOKMARKENTRYNAME" val="ol14-BizCards1_VF102145662您还可以创建用于工作之外的名片。124900"/>
  <p:tag name="BOOKMARKEXITNAME" val="ol14-BizCards1_VF102145662您还可以创建用于工作之外的名片。128000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535c0fe-92b5-4c0e-974c-720dda5f29d4"/>
  <p:tag name="CAPTIONITEMSYSNAME" val="ol14-BizCards1_VF102145662例如，我是一个青年足球队的教练，因此我有专用的名片发送给队员和他们的家长。128100135200"/>
  <p:tag name="BOOKMARKENTRYNAME" val="ol14-BizCards1_VF102145662例如，我是一个青年足球队的教练，因此我有专用的名片发送给队员和他们的家长。128100"/>
  <p:tag name="BOOKMARKEXITNAME" val="ol14-BizCards1_VF102145662例如，我是一个青年足球队的教练，因此我有专用的名片发送给队员和他们的家长。135200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89650e69-d4fa-456b-ac75-bccb56beb886"/>
  <p:tag name="CAPTIONITEMSYSNAME" val="ol14-BizCards1_VF102145662输入信息之后，您可以编辑名片，这通常是一种非常可取的做法。140467146267"/>
  <p:tag name="BOOKMARKENTRYNAME" val="ol14-BizCards1_VF102145662输入信息之后，您可以编辑名片，这通常是一种非常可取的做法。140467"/>
  <p:tag name="BOOKMARKEXITNAME" val="ol14-BizCards1_VF102145662输入信息之后，您可以编辑名片，这通常是一种非常可取的做法。146267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c110d7f9-cce2-4eba-8559-5e3c8abb0a3e"/>
  <p:tag name="CAPTIONITEMSYSNAME" val="ol14-BizCards1_VF102145662您可以看到，这个名片上的数据太多，显得杂乱无章而难以阅读。146367151633"/>
  <p:tag name="BOOKMARKENTRYNAME" val="ol14-BizCards1_VF102145662您可以看到，这个名片上的数据太多，显得杂乱无章而难以阅读。146367"/>
  <p:tag name="BOOKMARKEXITNAME" val="ol14-BizCards1_VF102145662您可以看到，这个名片上的数据太多，显得杂乱无章而难以阅读。151633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ebf90232-fe87-486b-9fae-52a929a03eae"/>
  <p:tag name="CAPTIONITEMSYSNAME" val="ol14-BizCards1_VF102145662为了编辑名片，我进入功能区，在“联系人”选项卡上的“选项”组中单击“名片”，151733158433"/>
  <p:tag name="BOOKMARKENTRYNAME" val="ol14-BizCards1_VF102145662为了编辑名片，我进入功能区，在“联系人”选项卡上的“选项”组中单击“名片”，151733"/>
  <p:tag name="BOOKMARKEXITNAME" val="ol14-BizCards1_VF102145662为了编辑名片，我进入功能区，在“联系人”选项卡上的“选项”组中单击“名片”，158433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ce90f2c-4c81-4b58-bb91-482ecb1190a3"/>
  <p:tag name="CAPTIONITEMSYSNAME" val="ol14-BizCards1_VF102145662或者也可以右键单击名片，然后单击“编辑名片”。158533163067"/>
  <p:tag name="BOOKMARKENTRYNAME" val="ol14-BizCards1_VF102145662或者也可以右键单击名片，然后单击“编辑名片”。158533"/>
  <p:tag name="BOOKMARKEXITNAME" val="ol14-BizCards1_VF102145662或者也可以右键单击名片，然后单击“编辑名片”。163067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e200d659-7984-4777-bcc1-d39a9f47c729"/>
  <p:tag name="CAPTIONITEMSYSNAME" val="ol14-BizCards1_VF102145662首先，我要删除邮寄地址，为此，我单击名片中的这个字段，然后单击“删除”。163167171633"/>
  <p:tag name="BOOKMARKENTRYNAME" val="ol14-BizCards1_VF102145662首先，我要删除邮寄地址，为此，我单击名片中的这个字段，然后单击“删除”。163167"/>
  <p:tag name="BOOKMARKEXITNAME" val="ol14-BizCards1_VF102145662首先，我要删除邮寄地址，为此，我单击名片中的这个字段，然后单击“删除”。171633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a0d0e589-5560-4eeb-bd9a-b70b0c20ec7c"/>
  <p:tag name="CAPTIONITEMSYSNAME" val="ol14-BizCards1_VF102145662现在这只会将该字段从名片中删除，而不会影响基本联系人数据。171733178567"/>
  <p:tag name="BOOKMARKENTRYNAME" val="ol14-BizCards1_VF102145662现在这只会将该字段从名片中删除，而不会影响基本联系人数据。171733"/>
  <p:tag name="BOOKMARKEXITNAME" val="ol14-BizCards1_VF102145662现在这只会将该字段从名片中删除，而不会影响基本联系人数据。178567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0f41bd25-2cd4-4ead-ae86-a4da07ed9620"/>
  <p:tag name="CAPTIONITEMSYSNAME" val="ol14-BizCards1_VF102145662另外，我希望职位显示在公司名称上方，因此我将选择“职务”字段，然后上移该字段，178667187500"/>
  <p:tag name="BOOKMARKENTRYNAME" val="ol14-BizCards1_VF102145662另外，我希望职位显示在公司名称上方，因此我将选择“职务”字段，然后上移该字段，178667"/>
  <p:tag name="BOOKMARKEXITNAME" val="ol14-BizCards1_VF102145662另外，我希望职位显示在公司名称上方，因此我将选择“职务”字段，然后上移该字段，187500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fa06d79-c089-406f-8a93-03e52c8e313e"/>
  <p:tag name="CAPTIONITEMSYSNAME" val="ol14-BizCards1_VF102145662例如，我知道他们的电子邮件地址和即时消息地址，还有办公室电话、家庭电话和移动电话。1123320000"/>
  <p:tag name="BOOKMARKENTRYNAME" val="ol14-BizCards1_VF102145662例如，我知道他们的电子邮件地址和即时消息地址，还有办公室电话、家庭电话和移动电话。11233"/>
  <p:tag name="BOOKMARKEXITNAME" val="ol14-BizCards1_VF102145662例如，我知道他们的电子邮件地址和即时消息地址，还有办公室电话、家庭电话和移动电话。20000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28e5f69e-7db8-4dd7-9c91-c3b1e59f6610"/>
  <p:tag name="CAPTIONITEMSYSNAME" val="ol14-BizCards1_VF102145662您在这里可以看到效果。187600191000"/>
  <p:tag name="BOOKMARKENTRYNAME" val="ol14-BizCards1_VF102145662您在这里可以看到效果。187600"/>
  <p:tag name="BOOKMARKEXITNAME" val="ol14-BizCards1_VF102145662您在这里可以看到效果。191000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bc90f586-8948-4e8c-b281-7006b9b71897"/>
  <p:tag name="CAPTIONITEMSYSNAME" val="ol14-BizCards1_VF102145662此外，这里的这些控件提供了很多字体和文本格式设置选项，191100196700"/>
  <p:tag name="BOOKMARKENTRYNAME" val="ol14-BizCards1_VF102145662此外，这里的这些控件提供了很多字体和文本格式设置选项，191100"/>
  <p:tag name="BOOKMARKEXITNAME" val="ol14-BizCards1_VF102145662此外，这里的这些控件提供了很多字体和文本格式设置选项，196700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7777fa3f-79c1-4076-af11-b9491d221d62"/>
  <p:tag name="CAPTIONITEMSYSNAME" val="ol14-BizCards1_VF102145662在这个名片中，我要将姓名设置为粗体。196800201800"/>
  <p:tag name="BOOKMARKENTRYNAME" val="ol14-BizCards1_VF102145662在这个名片中，我要将姓名设置为粗体。196800"/>
  <p:tag name="BOOKMARKEXITNAME" val="ol14-BizCards1_VF102145662在这个名片中，我要将姓名设置为粗体。201800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4a07e184-26cf-4ba1-9e46-c70eef9d2d6f"/>
  <p:tag name="CAPTIONITEMSYSNAME" val="ol14-BizCards1_VF102145662如果您希望了解更多内容，我们将在下一个视频中介绍一些非常奇妙的布局技巧。201900212733"/>
  <p:tag name="BOOKMARKENTRYNAME" val="ol14-BizCards1_VF102145662如果您希望了解更多内容，我们将在下一个视频中介绍一些非常奇妙的布局技巧。201900"/>
  <p:tag name="BOOKMARKEXITNAME" val="ol14-BizCards1_VF102145662如果您希望了解更多内容，我们将在下一个视频中介绍一些非常奇妙的布局技巧。212733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4865c77-2fa3-42aa-a65e-5dea61ac552b"/>
  <p:tag name="CAPTIONITEMSYSNAME" val="ol14-BizCards1_VF102145662请注意，有一些字段带有标签，您可以更改或删除任何标签，212833217700"/>
  <p:tag name="BOOKMARKENTRYNAME" val="ol14-BizCards1_VF102145662请注意，有一些字段带有标签，您可以更改或删除任何标签，212833"/>
  <p:tag name="BOOKMARKEXITNAME" val="ol14-BizCards1_VF102145662请注意，有一些字段带有标签，您可以更改或删除任何标签，217700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a85ed9e5-8645-4ec4-84c3-db8d8fd9d606"/>
  <p:tag name="CAPTIONITEMSYSNAME" val="ol14-BizCards1_VF102145662在本示例中，我将单击“商务电话”字段并更改标签，217800225567"/>
  <p:tag name="BOOKMARKENTRYNAME" val="ol14-BizCards1_VF102145662在本示例中，我将单击“商务电话”字段并更改标签，217800"/>
  <p:tag name="BOOKMARKEXITNAME" val="ol14-BizCards1_VF102145662在本示例中，我将单击“商务电话”字段并更改标签，225567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ba6d0d5f-f62b-4643-9a41-40dc77e3f85b"/>
  <p:tag name="CAPTIONITEMSYSNAME" val="ol14-BizCards1_VF102145662然后更改“移动电话”字段的标签。225667231067"/>
  <p:tag name="BOOKMARKENTRYNAME" val="ol14-BizCards1_VF102145662然后更改“移动电话”字段的标签。225667"/>
  <p:tag name="BOOKMARKEXITNAME" val="ol14-BizCards1_VF102145662然后更改“移动电话”字段的标签。231067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a11c37fb-a281-4557-9aaf-7dce803f9269"/>
  <p:tag name="CAPTIONITEMSYSNAME" val="ol14-BizCards1_VF102145662到目前为止，我进行的所有更改都没有影响基本联系人，231167236367"/>
  <p:tag name="BOOKMARKENTRYNAME" val="ol14-BizCards1_VF102145662到目前为止，我进行的所有更改都没有影响基本联系人，231167"/>
  <p:tag name="BOOKMARKEXITNAME" val="ol14-BizCards1_VF102145662到目前为止，我进行的所有更改都没有影响基本联系人，236367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f570a4e-3776-4fa1-8ec8-5665e2f65215"/>
  <p:tag name="CAPTIONITEMSYSNAME" val="ol14-BizCards1_VF102145662但是，如果我在这里的编辑框中更改文本，则会更改联系人数据。236467242267"/>
  <p:tag name="BOOKMARKENTRYNAME" val="ol14-BizCards1_VF102145662但是，如果我在这里的编辑框中更改文本，则会更改联系人数据。236467"/>
  <p:tag name="BOOKMARKEXITNAME" val="ol14-BizCards1_VF102145662但是，如果我在这里的编辑框中更改文本，则会更改联系人数据。242267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9e8a5dc2-07d4-478c-8561-324527bb3238"/>
  <p:tag name="CAPTIONITEMSYSNAME" val="ol14-BizCards1_VF102145662例如，我将添加一个中间名首字母，当回到联系人页面时，您可以看到更改已经显示在那里。242367251867"/>
  <p:tag name="BOOKMARKENTRYNAME" val="ol14-BizCards1_VF102145662例如，我将添加一个中间名首字母，当回到联系人页面时，您可以看到更改已经显示在那里。242367"/>
  <p:tag name="BOOKMARKEXITNAME" val="ol14-BizCards1_VF102145662例如，我将添加一个中间名首字母，当回到联系人页面时，您可以看到更改已经显示在那里。251867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b3b78395-9db1-416e-aafc-a534787c6ed4"/>
  <p:tag name="CAPTIONITEMSYSNAME" val="ol14-BizCards1_VF102145662共享此类联系人信息的一种方式是使用电子名片，2010025067"/>
  <p:tag name="BOOKMARKENTRYNAME" val="ol14-BizCards1_VF102145662共享此类联系人信息的一种方式是使用电子名片，20100"/>
  <p:tag name="BOOKMARKEXITNAME" val="ol14-BizCards1_VF102145662共享此类联系人信息的一种方式是使用电子名片，25067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26ce04db-017c-4926-b6d5-e0f13abb9029"/>
  <p:tag name="CAPTIONITEMSYSNAME" val="ol14-BizCards1_VF102145662因此，当您在编辑框中更改文本时，请多加小心。251967256700"/>
  <p:tag name="BOOKMARKENTRYNAME" val="ol14-BizCards1_VF102145662因此，当您在编辑框中更改文本时，请多加小心。251967"/>
  <p:tag name="BOOKMARKEXITNAME" val="ol14-BizCards1_VF102145662因此，当您在编辑框中更改文本时，请多加小心。256700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afbfe217-94f3-4bf5-ae75-acaffd6ca696"/>
  <p:tag name="CAPTIONITEMSYSNAME" val="ol14-BizCards1_VF102145662在这个页面中，我可以将名片包括在电子邮件正文中，也可以将名片作为电子邮件签名包含在内。262233274833"/>
  <p:tag name="BOOKMARKENTRYNAME" val="ol14-BizCards1_VF102145662在这个页面中，我可以将名片包括在电子邮件正文中，也可以将名片作为电子邮件签名包含在内。262233"/>
  <p:tag name="BOOKMARKEXITNAME" val="ol14-BizCards1_VF102145662在这个页面中，我可以将名片包括在电子邮件正文中，也可以将名片作为电子邮件签名包含在内。274833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4339e31f-5500-4a30-8251-9727a254ad38"/>
  <p:tag name="CAPTIONITEMSYSNAME" val="ol14-BizCards1_VF102145662若要将名片包括在邮件中，请转到“插入”选项卡并单击“名片”。274933282267"/>
  <p:tag name="BOOKMARKENTRYNAME" val="ol14-BizCards1_VF102145662若要将名片包括在邮件中，请转到“插入”选项卡并单击“名片”。274933"/>
  <p:tag name="BOOKMARKEXITNAME" val="ol14-BizCards1_VF102145662若要将名片包括在邮件中，请转到“插入”选项卡并单击“名片”。282267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aec1f901-91cf-41a8-999a-98ec0613fefb"/>
  <p:tag name="CAPTIONITEMSYSNAME" val="ol14-BizCards1_VF102145662若要使用名片作为签名，我启动一个新邮件，在“邮件”选项卡上单击“签名”，282367290967"/>
  <p:tag name="BOOKMARKENTRYNAME" val="ol14-BizCards1_VF102145662若要使用名片作为签名，我启动一个新邮件，在“邮件”选项卡上单击“签名”，282367"/>
  <p:tag name="BOOKMARKEXITNAME" val="ol14-BizCards1_VF102145662若要使用名片作为签名，我启动一个新邮件，在“邮件”选项卡上单击“签名”，290967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391cf6d7-2a79-48a2-9fb9-f7204ecf6d77"/>
  <p:tag name="CAPTIONITEMSYSNAME" val="ol14-BizCards1_VF102145662然后再单击“签名”，这样可以启动“签名和信纸”对话框。291067297200"/>
  <p:tag name="BOOKMARKENTRYNAME" val="ol14-BizCards1_VF102145662然后再单击“签名”，这样可以启动“签名和信纸”对话框。291067"/>
  <p:tag name="BOOKMARKEXITNAME" val="ol14-BizCards1_VF102145662然后再单击“签名”，这样可以启动“签名和信纸”对话框。297200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cd52606f-5366-4ea3-9ba5-6076e7ce9113"/>
  <p:tag name="CAPTIONITEMSYSNAME" val="ol14-BizCards1_VF102145662我要创建一个新签名，将这个新签名命名为“名片”，297300303967"/>
  <p:tag name="BOOKMARKENTRYNAME" val="ol14-BizCards1_VF102145662我要创建一个新签名，将这个新签名命名为“名片”，297300"/>
  <p:tag name="BOOKMARKEXITNAME" val="ol14-BizCards1_VF102145662我要创建一个新签名，将这个新签名命名为“名片”，303967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383b5406-70d1-412c-ab53-bdf8489c63a1"/>
  <p:tag name="CAPTIONITEMSYSNAME" val="ol14-BizCards1_VF102145662然后单击“名片”，找到我的联系人，保存更改，304067309667"/>
  <p:tag name="BOOKMARKENTRYNAME" val="ol14-BizCards1_VF102145662然后单击“名片”，找到我的联系人，保存更改，304067"/>
  <p:tag name="BOOKMARKEXITNAME" val="ol14-BizCards1_VF102145662然后单击“名片”，找到我的联系人，保存更改，309667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f576f73d-ec8e-4cb4-bd17-b59693c62fff"/>
  <p:tag name="CAPTIONITEMSYSNAME" val="ol14-BizCards1_VF102145662然后在这里打开“新邮件”列表，并选择那个包括名片的签名。309767316400"/>
  <p:tag name="BOOKMARKENTRYNAME" val="ol14-BizCards1_VF102145662然后在这里打开“新邮件”列表，并选择那个包括名片的签名。309767"/>
  <p:tag name="BOOKMARKEXITNAME" val="ol14-BizCards1_VF102145662然后在这里打开“新邮件”列表，并选择那个包括名片的签名。316400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2c4439f0-8f9a-4412-92d4-0691ed325cce"/>
  <p:tag name="CAPTIONITEMSYSNAME" val="ol14-BizCards1_VF102145662现在，每当我创建新邮件时，都会自动包括名片。316500321767"/>
  <p:tag name="BOOKMARKENTRYNAME" val="ol14-BizCards1_VF102145662现在，每当我创建新邮件时，都会自动包括名片。316500"/>
  <p:tag name="BOOKMARKEXITNAME" val="ol14-BizCards1_VF102145662现在，每当我创建新邮件时，都会自动包括名片。3217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98acb217-02c5-4638-8435-abc90c5515bf"/>
  <p:tag name="CAPTIONITEMSYSNAME" val="ol14-BizCards1_VF102145662您可在练习中找到执行此操作的详细说明，如果您查看课程摘要卡，321867328033"/>
  <p:tag name="BOOKMARKENTRYNAME" val="ol14-BizCards1_VF102145662您可在练习中找到执行此操作的详细说明，如果您查看课程摘要卡，321867"/>
  <p:tag name="BOOKMARKEXITNAME" val="ol14-BizCards1_VF102145662您可在练习中找到执行此操作的详细说明，如果您查看课程摘要卡，328033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0dbb074b-188f-4552-b40a-3a72c8537b0c"/>
  <p:tag name="CAPTIONITEMSYSNAME" val="ol14-BizCards1_VF102145662电子名片是Outlook20102516730133"/>
  <p:tag name="BOOKMARKENTRYNAME" val="ol14-BizCards1_VF102145662电子名片是Outlook201025167"/>
  <p:tag name="BOOKMARKEXITNAME" val="ol14-BizCards1_VF102145662电子名片是Outlook201030133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0cb224b0-a8e8-4327-87dc-3faecf2a5471"/>
  <p:tag name="CAPTIONITEMSYSNAME" val="ol14-BizCards1_VF102145662也会找到关于电子邮件签名的培训课程的链接。328133335700"/>
  <p:tag name="BOOKMARKENTRYNAME" val="ol14-BizCards1_VF102145662也会找到关于电子邮件签名的培训课程的链接。328133"/>
  <p:tag name="BOOKMARKEXITNAME" val="ol14-BizCards1_VF102145662也会找到关于电子邮件签名的培训课程的链接。335700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7379ee08-aa96-4f5d-b59e-a91952d26e4e"/>
  <p:tag name="CAPTIONITEMSYSNAME" val="ol14-BizCards1_VF102145662如果您收到其他人发给您的名片，并且希望将该信息保存到联系人，335800341267"/>
  <p:tag name="BOOKMARKENTRYNAME" val="ol14-BizCards1_VF102145662如果您收到其他人发给您的名片，并且希望将该信息保存到联系人，335800"/>
  <p:tag name="BOOKMARKEXITNAME" val="ol14-BizCards1_VF102145662如果您收到其他人发给您的名片，并且希望将该信息保存到联系人，341267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0e62723-4831-4eb6-b87a-8cba1ff98538"/>
  <p:tag name="CAPTIONITEMSYSNAME" val="ol14-BizCards1_VF102145662只需右键单击名片，然后单击“添加到Outlook联系人”，341367346700"/>
  <p:tag name="BOOKMARKENTRYNAME" val="ol14-BizCards1_VF102145662只需右键单击名片，然后单击“添加到Outlook联系人”，341367"/>
  <p:tag name="BOOKMARKEXITNAME" val="ol14-BizCards1_VF102145662只需右键单击名片，然后单击“添加到Outlook联系人”，346700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d3a07772-3e3e-47ef-93b6-dc40ce5b8d01"/>
  <p:tag name="CAPTIONITEMSYSNAME" val="ol14-BizCards1_VF102145662查看联系人列表时您就会发现该信息已显示在列表中。346800353533"/>
  <p:tag name="BOOKMARKENTRYNAME" val="ol14-BizCards1_VF102145662查看联系人列表时您就会发现该信息已显示在列表中。346800"/>
  <p:tag name="BOOKMARKEXITNAME" val="ol14-BizCards1_VF102145662查看联系人列表时您就会发现该信息已显示在列表中。353533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174057a1-66af-454a-a0e1-e752486062bf"/>
  <p:tag name="CAPTIONITEMSYSNAME" val="ol14-BizCards1_VF102145662最后要说的是，电子名片可与大量其他电子邮件程序兼容。353633359200"/>
  <p:tag name="BOOKMARKENTRYNAME" val="ol14-BizCards1_VF102145662最后要说的是，电子名片可与大量其他电子邮件程序兼容。353633"/>
  <p:tag name="BOOKMARKEXITNAME" val="ol14-BizCards1_VF102145662最后要说的是，电子名片可与大量其他电子邮件程序兼容。359200"/>
  <p:tag name="CAPTIONDISPLAYAREA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cdb4f49a-211d-4f73-9dea-83c24a43461f"/>
  <p:tag name="CAPTIONITEMSYSNAME" val="ol14-BizCards1_VF102145662这些程序可能会提供保存名片的不同方式，359300363167"/>
  <p:tag name="BOOKMARKENTRYNAME" val="ol14-BizCards1_VF102145662这些程序可能会提供保存名片的不同方式，359300"/>
  <p:tag name="BOOKMARKEXITNAME" val="ol14-BizCards1_VF102145662这些程序可能会提供保存名片的不同方式，363167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3e2fb504-a15f-4682-8f24-2397cc7a964c"/>
  <p:tag name="CAPTIONITEMSYSNAME" val="ol14-BizCards1_VF102145662如果您不确定操作方法，请查看该电子邮件程序的帮助。363267368167"/>
  <p:tag name="BOOKMARKENTRYNAME" val="ol14-BizCards1_VF102145662如果您不确定操作方法，请查看该电子邮件程序的帮助。363267"/>
  <p:tag name="BOOKMARKEXITNAME" val="ol14-BizCards1_VF102145662如果您不确定操作方法，请查看该电子邮件程序的帮助。368167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76611231-6321-4bc2-b2d6-ea4badc12ebb"/>
  <p:tag name="CAPTIONITEMSYSNAME" val="ol14-BizCards1_VF102145662接下来，我要演示如何更改名片的外观。368267371667"/>
  <p:tag name="BOOKMARKENTRYNAME" val="ol14-BizCards1_VF102145662接下来，我要演示如何更改名片的外观。368267"/>
  <p:tag name="BOOKMARKEXITNAME" val="ol14-BizCards1_VF102145662接下来，我要演示如何更改名片的外观。371667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2A5DE997-F487-4913-9D4F-5395AABF5CBB}"/>
  <p:tag name="CAPTIONID" val="f81fe5aa-8600-4512-a505-88b95563a76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33b9fcba-d2ee-4cb3-9f46-877a2230ab9b"/>
  <p:tag name="CAPTIONITEMSYSNAME" val="ol14-BizCards2_VF102145670您可以通过多种方式更改电子名片的外观。50338867"/>
  <p:tag name="BOOKMARKENTRYNAME" val="ol14-BizCards2_VF102145670您可以通过多种方式更改电子名片的外观。5033"/>
  <p:tag name="BOOKMARKEXITNAME" val="ol14-BizCards2_VF102145670您可以通过多种方式更改电子名片的外观。8867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6a5a83b3-e02a-4abc-9ccf-2229c9e9a10c"/>
  <p:tag name="CAPTIONITEMSYSNAME" val="ol14-BizCards1_VF102145662您可在电子邮件中发送电子名片，也可将电子名片作为电子邮件签名。3023338433"/>
  <p:tag name="BOOKMARKENTRYNAME" val="ol14-BizCards1_VF102145662您可在电子邮件中发送电子名片，也可将电子名片作为电子邮件签名。30233"/>
  <p:tag name="BOOKMARKEXITNAME" val="ol14-BizCards1_VF102145662您可在电子邮件中发送电子名片，也可将电子名片作为电子邮件签名。38433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dfc786a3-786c-4dc8-ad27-e0421679bd8e"/>
  <p:tag name="CAPTIONITEMSYSNAME" val="ol14-BizCards2_VF102145670您可以添加图像，更改背景颜色，设置文本格式，以及使用空白区域提高名片的易读性。896718867"/>
  <p:tag name="BOOKMARKENTRYNAME" val="ol14-BizCards2_VF102145670您可以添加图像，更改背景颜色，设置文本格式，以及使用空白区域提高名片的易读性。8967"/>
  <p:tag name="BOOKMARKEXITNAME" val="ol14-BizCards2_VF102145670您可以添加图像，更改背景颜色，设置文本格式，以及使用空白区域提高名片的易读性。18867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d9ff7417-5a58-4480-9326-93fca1f28ac5"/>
  <p:tag name="CAPTIONITEMSYSNAME" val="ol14-BizCards2_VF102145670此外，您还可以使用名片模板，从而节省时间，或让名片外观更加精美。1896726233"/>
  <p:tag name="BOOKMARKENTRYNAME" val="ol14-BizCards2_VF102145670此外，您还可以使用名片模板，从而节省时间，或让名片外观更加精美。18967"/>
  <p:tag name="BOOKMARKEXITNAME" val="ol14-BizCards2_VF102145670此外，您还可以使用名片模板，从而节省时间，或让名片外观更加精美。26233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ac896606-9db8-430b-a7ef-6ea0ad1fcbe6"/>
  <p:tag name="CAPTIONITEMSYSNAME" val="ol14-BizCards2_VF102145670在本视频中，我将演示如何使用名片模板。2633330867"/>
  <p:tag name="BOOKMARKENTRYNAME" val="ol14-BizCards2_VF102145670在本视频中，我将演示如何使用名片模板。26333"/>
  <p:tag name="BOOKMARKEXITNAME" val="ol14-BizCards2_VF102145670在本视频中，我将演示如何使用名片模板。30867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6496f57-aa0d-4321-bb54-8de3b5f13d91"/>
  <p:tag name="CAPTIONITEMSYSNAME" val="ol14-BizCards2_VF102145670下面我们首先介绍如何插入图像。3096734067"/>
  <p:tag name="BOOKMARKENTRYNAME" val="ol14-BizCards2_VF102145670下面我们首先介绍如何插入图像。30967"/>
  <p:tag name="BOOKMARKEXITNAME" val="ol14-BizCards2_VF102145670下面我们首先介绍如何插入图像。34067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2baf2967-edad-4983-a213-4e38d6847d78"/>
  <p:tag name="CAPTIONITEMSYSNAME" val="ol14-BizCards2_VF102145670Outlook为电子名片提供了默认图像，也就是这里的这个灰色样本。3866744367"/>
  <p:tag name="BOOKMARKENTRYNAME" val="ol14-BizCards2_VF102145670Outlook为电子名片提供了默认图像，也就是这里的这个灰色样本。38667"/>
  <p:tag name="BOOKMARKEXITNAME" val="ol14-BizCards2_VF102145670Outlook为电子名片提供了默认图像，也就是这里的这个灰色样本。44367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df81ee8c-e8ee-4261-8634-ca8750e7922e"/>
  <p:tag name="CAPTIONITEMSYSNAME" val="ol14-BizCards2_VF102145670若要使用此图像，请打开“编辑名片”对话框，并从“布局”列表中选择一个选项。4446753567"/>
  <p:tag name="BOOKMARKENTRYNAME" val="ol14-BizCards2_VF102145670若要使用此图像，请打开“编辑名片”对话框，并从“布局”列表中选择一个选项。44467"/>
  <p:tag name="BOOKMARKEXITNAME" val="ol14-BizCards2_VF102145670若要使用此图像，请打开“编辑名片”对话框，并从“布局”列表中选择一个选项。53567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c5d1f9af-7b9d-4343-b43f-677ae59745db"/>
  <p:tag name="CAPTIONITEMSYSNAME" val="ol14-BizCards2_VF102145670您可将此图像放在名片的右侧、左侧、顶部或底部，或将其作为背景图像。5366768733"/>
  <p:tag name="BOOKMARKENTRYNAME" val="ol14-BizCards2_VF102145670您可将此图像放在名片的右侧、左侧、顶部或底部，或将其作为背景图像。53667"/>
  <p:tag name="BOOKMARKEXITNAME" val="ol14-BizCards2_VF102145670您可将此图像放在名片的右侧、左侧、顶部或底部，或将其作为背景图像。68733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45ac2bc5-bb3a-4e30-89d0-e75fb2595e15"/>
  <p:tag name="CAPTIONITEMSYSNAME" val="ol14-BizCards2_VF102145670如果您希望使用其他图像，请单击“更改”，找到要使用的图片并将其插入。6883379133"/>
  <p:tag name="BOOKMARKENTRYNAME" val="ol14-BizCards2_VF102145670如果您希望使用其他图像，请单击“更改”，找到要使用的图片并将其插入。68833"/>
  <p:tag name="BOOKMARKEXITNAME" val="ol14-BizCards2_VF102145670如果您希望使用其他图像，请单击“更改”，找到要使用的图片并将其插入。79133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d126ed3d-55bc-451c-99bb-b52dc4c723ad"/>
  <p:tag name="CAPTIONITEMSYSNAME" val="ol14-BizCards2_VF102145670使用“布局”列表和“图像对齐”列表中的选项，7923385667"/>
  <p:tag name="BOOKMARKENTRYNAME" val="ol14-BizCards2_VF102145670使用“布局”列表和“图像对齐”列表中的选项，79233"/>
  <p:tag name="BOOKMARKEXITNAME" val="ol14-BizCards2_VF102145670使用“布局”列表和“图像对齐”列表中的选项，85667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315efd4e-47b9-4ec4-8794-e1077636315b"/>
  <p:tag name="CAPTIONITEMSYSNAME" val="ol14-BizCards2_VF102145670请注意，如果图像过大，您可以通过更改“图像区域”框中的值来缩小图像，就像这样。8576794233"/>
  <p:tag name="BOOKMARKENTRYNAME" val="ol14-BizCards2_VF102145670请注意，如果图像过大，您可以通过更改“图像区域”框中的值来缩小图像，就像这样。85767"/>
  <p:tag name="BOOKMARKEXITNAME" val="ol14-BizCards2_VF102145670请注意，如果图像过大，您可以通过更改“图像区域”框中的值来缩小图像，就像这样。94233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823f3f99-34db-41e1-a230-7a340f2700a2"/>
  <p:tag name="CAPTIONITEMSYSNAME" val="ol14-BizCards1_VF102145662这些名片的外观非常漂亮，收到名片的用户可以保存您的联系人信息，而无需自己键入信息。3853346233"/>
  <p:tag name="BOOKMARKENTRYNAME" val="ol14-BizCards1_VF102145662这些名片的外观非常漂亮，收到名片的用户可以保存您的联系人信息，而无需自己键入信息。38533"/>
  <p:tag name="BOOKMARKEXITNAME" val="ol14-BizCards1_VF102145662这些名片的外观非常漂亮，收到名片的用户可以保存您的联系人信息，而无需自己键入信息。46233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bda81a1a-e40b-44ff-bba3-78c97b5d83d8"/>
  <p:tag name="CAPTIONITEMSYSNAME" val="ol14-BizCards2_VF102145670若要更改背景颜色，请单击“背景”，然后选择一种颜色。103600111633"/>
  <p:tag name="BOOKMARKENTRYNAME" val="ol14-BizCards2_VF102145670若要更改背景颜色，请单击“背景”，然后选择一种颜色。103600"/>
  <p:tag name="BOOKMARKEXITNAME" val="ol14-BizCards2_VF102145670若要更改背景颜色，请单击“背景”，然后选择一种颜色。111633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bd98dc2e-dbae-449e-bab2-7ad5f96a0c36"/>
  <p:tag name="CAPTIONITEMSYSNAME" val="ol14-BizCards2_VF102145670您可以看到，在新背景的衬托下文本并不太引人注目，111733116700"/>
  <p:tag name="BOOKMARKENTRYNAME" val="ol14-BizCards2_VF102145670您可以看到，在新背景的衬托下文本并不太引人注目，111733"/>
  <p:tag name="BOOKMARKEXITNAME" val="ol14-BizCards2_VF102145670您可以看到，在新背景的衬托下文本并不太引人注目，116700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1d223069-6c91-4daa-9964-14fec3e913bc"/>
  <p:tag name="CAPTIONITEMSYSNAME" val="ol14-BizCards2_VF102145670因此将我选择“全名”字段，单击“字体颜色”按钮，应用另一种颜色，对其他字段重复此操作。116800128867"/>
  <p:tag name="BOOKMARKENTRYNAME" val="ol14-BizCards2_VF102145670因此将我选择“全名”字段，单击“字体颜色”按钮，应用另一种颜色，对其他字段重复此操作。116800"/>
  <p:tag name="BOOKMARKEXITNAME" val="ol14-BizCards2_VF102145670因此将我选择“全名”字段，单击“字体颜色”按钮，应用另一种颜色，对其他字段重复此操作。128867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460494ee-0add-4ad1-8feb-2489a586d7ab"/>
  <p:tag name="CAPTIONITEMSYSNAME" val="ol14-BizCards2_VF102145670您还可以更改字号，将文本设置为粗体、128967132667"/>
  <p:tag name="BOOKMARKENTRYNAME" val="ol14-BizCards2_VF102145670您还可以更改字号，将文本设置为粗体、128967"/>
  <p:tag name="BOOKMARKEXITNAME" val="ol14-BizCards2_VF102145670您还可以更改字号，将文本设置为粗体、132667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170524c5-7e38-401b-b310-5afde57e83eb"/>
  <p:tag name="CAPTIONITEMSYSNAME" val="ol14-BizCards2_VF102145670斜体或带下划线，但要记住，简单的设计通常效果最好。132767138633"/>
  <p:tag name="BOOKMARKENTRYNAME" val="ol14-BizCards2_VF102145670斜体或带下划线，但要记住，简单的设计通常效果最好。132767"/>
  <p:tag name="BOOKMARKEXITNAME" val="ol14-BizCards2_VF102145670斜体或带下划线，但要记住，简单的设计通常效果最好。138633"/>
  <p:tag name="CAPTIONDISPLAYAREA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2dd30433-e964-4c07-b221-428156c9942a"/>
  <p:tag name="CAPTIONITEMSYSNAME" val="ol14-BizCards2_VF102145670此外，如果在元素之间插入一些空白区域，可以提高名片的易读性，138733144633"/>
  <p:tag name="BOOKMARKENTRYNAME" val="ol14-BizCards2_VF102145670此外，如果在元素之间插入一些空白区域，可以提高名片的易读性，138733"/>
  <p:tag name="BOOKMARKEXITNAME" val="ol14-BizCards2_VF102145670此外，如果在元素之间插入一些空白区域，可以提高名片的易读性，144633"/>
  <p:tag name="CAPTIONDISPLAYAREA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5bd476ff-d618-4379-933e-ddc6d883d074"/>
  <p:tag name="CAPTIONITEMSYSNAME" val="ol14-BizCards2_VF102145670因此单击一个空行字段并将其上移。144733151067"/>
  <p:tag name="BOOKMARKENTRYNAME" val="ol14-BizCards2_VF102145670因此单击一个空行字段并将其上移。144733"/>
  <p:tag name="BOOKMARKEXITNAME" val="ol14-BizCards2_VF102145670因此单击一个空行字段并将其上移。151067"/>
  <p:tag name="CAPTIONDISPLAYAREA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2c790f71-f79c-4249-89e6-e58fa721abba"/>
  <p:tag name="CAPTIONITEMSYSNAME" val="ol14-BizCards2_VF102145670我将试着再上移第二个空行，现在外观效果不错。151167157067"/>
  <p:tag name="BOOKMARKENTRYNAME" val="ol14-BizCards2_VF102145670我将试着再上移第二个空行，现在外观效果不错。151167"/>
  <p:tag name="BOOKMARKEXITNAME" val="ol14-BizCards2_VF102145670我将试着再上移第二个空行，现在外观效果不错。157067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095c8d5a-3b44-4a8e-b5c0-ee0f1b5ccd3e"/>
  <p:tag name="CAPTIONITEMSYSNAME" val="ol14-BizCards2_VF102145670最后，如果需要，您可以使用名片模板。162233165700"/>
  <p:tag name="BOOKMARKENTRYNAME" val="ol14-BizCards2_VF102145670最后，如果需要，您可以使用名片模板。162233"/>
  <p:tag name="BOOKMARKEXITNAME" val="ol14-BizCards2_VF102145670最后，如果需要，您可以使用名片模板。165700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c6d300b-530d-4716-a556-59f67471176c"/>
  <p:tag name="CAPTIONITEMSYSNAME" val="ol14-BizCards2_VF102145670请访问Office.com上的这个页面，本课程末尾的课程摘要卡也包含指向此页面的链接。165800176867"/>
  <p:tag name="BOOKMARKENTRYNAME" val="ol14-BizCards2_VF102145670请访问Office.com上的这个页面，本课程末尾的课程摘要卡也包含指向此页面的链接。165800"/>
  <p:tag name="BOOKMARKEXITNAME" val="ol14-BizCards2_VF102145670请访问Office.com上的这个页面，本课程末尾的课程摘要卡也包含指向此页面的链接。176867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787c7b31-87b3-46cb-aac4-f85dd9303bcb"/>
  <p:tag name="CAPTIONITEMSYSNAME" val="ol14-BizCards1_VF102145662这样不仅可以节省时间，而且信息更加准确。4633350933"/>
  <p:tag name="BOOKMARKENTRYNAME" val="ol14-BizCards1_VF102145662这样不仅可以节省时间，而且信息更加准确。46333"/>
  <p:tag name="BOOKMARKEXITNAME" val="ol14-BizCards1_VF102145662这样不仅可以节省时间，而且信息更加准确。50933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b0436a6-64e5-4580-a244-3dc008e945bb"/>
  <p:tag name="CAPTIONITEMSYSNAME" val="ol14-BizCards2_VF102145670选择要使用的模板，单击“下载”，将模板保存到方便的位置。176967185567"/>
  <p:tag name="BOOKMARKENTRYNAME" val="ol14-BizCards2_VF102145670选择要使用的模板，单击“下载”，将模板保存到方便的位置。176967"/>
  <p:tag name="BOOKMARKEXITNAME" val="ol14-BizCards2_VF102145670选择要使用的模板，单击“下载”，将模板保存到方便的位置。185567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aa211b5-9dc6-4fe0-8e93-64573282bbab"/>
  <p:tag name="CAPTIONITEMSYSNAME" val="ol14-BizCards2_VF102145670例如，您可将模板保存到“文档”文件夹。185667190500"/>
  <p:tag name="BOOKMARKENTRYNAME" val="ol14-BizCards2_VF102145670例如，您可将模板保存到“文档”文件夹。185667"/>
  <p:tag name="BOOKMARKEXITNAME" val="ol14-BizCards2_VF102145670例如，您可将模板保存到“文档”文件夹。190500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0f829c82-ae99-49a4-9d63-7ffb9e73f391"/>
  <p:tag name="CAPTIONITEMSYSNAME" val="ol14-BizCards2_VF102145670保存模板之后，它将作为一个新联系人打开。190600194200"/>
  <p:tag name="BOOKMARKENTRYNAME" val="ol14-BizCards2_VF102145670保存模板之后，它将作为一个新联系人打开。190600"/>
  <p:tag name="BOOKMARKEXITNAME" val="ol14-BizCards2_VF102145670保存模板之后，它将作为一个新联系人打开。194200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c5e70d5-4257-4341-98c4-5dbad2020303"/>
  <p:tag name="CAPTIONITEMSYSNAME" val="ol14-BizCards2_VF102145670用您自己的数据将假数据替换掉，如果需要，请编辑名片。194300204167"/>
  <p:tag name="BOOKMARKENTRYNAME" val="ol14-BizCards2_VF102145670用您自己的数据将假数据替换掉，如果需要，请编辑名片。194300"/>
  <p:tag name="BOOKMARKEXITNAME" val="ol14-BizCards2_VF102145670用您自己的数据将假数据替换掉，如果需要，请编辑名片。204167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abc3289d-fb18-44b2-82ec-68f87f02b123"/>
  <p:tag name="CAPTIONITEMSYSNAME" val="ol14-BizCards2_VF102145670如果您出现了操作错误，但不记得已经执行的操作，204267208433"/>
  <p:tag name="BOOKMARKENTRYNAME" val="ol14-BizCards2_VF102145670如果您出现了操作错误，但不记得已经执行的操作，204267"/>
  <p:tag name="BOOKMARKEXITNAME" val="ol14-BizCards2_VF102145670如果您出现了操作错误，但不记得已经执行的操作，208433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4d405330-5311-425d-96bd-15419eddf0fc"/>
  <p:tag name="CAPTIONITEMSYSNAME" val="ol14-BizCards2_VF102145670您可以单击“重置卡片”，只是请记住，这样将撤消您所做的所有更改。208533215300"/>
  <p:tag name="BOOKMARKENTRYNAME" val="ol14-BizCards2_VF102145670您可以单击“重置卡片”，只是请记住，这样将撤消您所做的所有更改。208533"/>
  <p:tag name="BOOKMARKEXITNAME" val="ol14-BizCards2_VF102145670您可以单击“重置卡片”，只是请记住，这样将撤消您所做的所有更改。215300"/>
  <p:tag name="CAPTIONDISPLAYAREA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c9695143-c0c9-4d72-b56b-c998587aa2c0"/>
  <p:tag name="CAPTIONITEMSYSNAME" val="ol14-BizCards2_VF102145670完成后，单击“保存并关闭”。215400222133"/>
  <p:tag name="BOOKMARKENTRYNAME" val="ol14-BizCards2_VF102145670完成后，单击“保存并关闭”。215400"/>
  <p:tag name="BOOKMARKEXITNAME" val="ol14-BizCards2_VF102145670完成后，单击“保存并关闭”。222133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064d827a-06e5-42c3-b3a2-5bbaa15ea357"/>
  <p:tag name="CAPTIONITEMSYSNAME" val="ol14-BizCards2_VF102145670最后，如果您想再次使用该模板，例如为其他人创建名片，222233228067"/>
  <p:tag name="BOOKMARKENTRYNAME" val="ol14-BizCards2_VF102145670最后，如果您想再次使用该模板，例如为其他人创建名片，222233"/>
  <p:tag name="BOOKMARKEXITNAME" val="ol14-BizCards2_VF102145670最后，如果您想再次使用该模板，例如为其他人创建名片，228067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f4d9e5af-7e20-496e-a53f-81e803be2444"/>
  <p:tag name="CAPTIONITEMSYSNAME" val="ol14-BizCards2_VF102145670或为自己创建第二个名片，请回到保存该模板的位置，228167233933"/>
  <p:tag name="BOOKMARKENTRYNAME" val="ol14-BizCards2_VF102145670或为自己创建第二个名片，请回到保存该模板的位置，228167"/>
  <p:tag name="BOOKMARKEXITNAME" val="ol14-BizCards2_VF102145670或为自己创建第二个名片，请回到保存该模板的位置，233933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0e48797c-4d79-41ea-903e-aa1376781390"/>
  <p:tag name="CAPTIONITEMSYSNAME" val="ol14-BizCards2_VF102145670双击打开该模板，编辑数据，然后保存。234033240500"/>
  <p:tag name="BOOKMARKENTRYNAME" val="ol14-BizCards2_VF102145670双击打开该模板，编辑数据，然后保存。234033"/>
  <p:tag name="BOOKMARKEXITNAME" val="ol14-BizCards2_VF102145670双击打开该模板，编辑数据，然后保存。240500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dbe90d-1a97-4291-be84-eee58a2ab871"/>
  <p:tag name="CAPTIONINTERNALID" val="9fb9aa18-7eef-4068-aea9-d22f7d56268e"/>
  <p:tag name="CAPTIONITEMSYSNAME" val="ol14-BizCards1_VF102145662如果您是从Outlook20035103355933"/>
  <p:tag name="BOOKMARKENTRYNAME" val="ol14-BizCards1_VF102145662如果您是从Outlook200351033"/>
  <p:tag name="BOOKMARKEXITNAME" val="ol14-BizCards1_VF102145662如果您是从Outlook200355933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1c2978b6-88f8-454a-aefb-431aa372cc76"/>
  <p:tag name="CAPTIONITEMSYSNAME" val="ol14-BizCards2_VF102145670本课程末尾的课程摘要卡包含下载和使用模板的详细步骤，240600246067"/>
  <p:tag name="BOOKMARKENTRYNAME" val="ol14-BizCards2_VF102145670本课程末尾的课程摘要卡包含下载和使用模板的详细步骤，240600"/>
  <p:tag name="BOOKMARKEXITNAME" val="ol14-BizCards2_VF102145670本课程末尾的课程摘要卡包含下载和使用模板的详细步骤，246067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81fe5aa-8600-4512-a505-88b95563a762"/>
  <p:tag name="CAPTIONINTERNALID" val="07fe3a05-bd09-4c81-ab4d-148d7d5b27e4"/>
  <p:tag name="CAPTIONITEMSYSNAME" val="ol14-BizCards2_VF102145670练习为您提供了运用我们在本视频中观看的内容的机会，请继续。246167252067"/>
  <p:tag name="BOOKMARKENTRYNAME" val="ol14-BizCards2_VF102145670练习为您提供了运用我们在本视频中观看的内容的机会，请继续。246167"/>
  <p:tag name="BOOKMARKEXITNAME" val="ol14-BizCards2_VF102145670练习为您提供了运用我们在本视频中观看的内容的机会，请继续。252067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PArbitraryFile" ma:contentTypeID="0x0101006EDDDB5EE6D98C44930B742096920B30020100945995BAC74E6347BD6C979F46C6273B" ma:contentTypeVersion="69" ma:contentTypeDescription="Create a new document." ma:contentTypeScope="" ma:versionID="95b9680c6991b5e51e151c3e2d8ca253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41250cb6c19f2b7c3340c2c76c8c14d6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Size"/>
                <xsd:element ref="ns2:AcquiredFrom" minOccurs="0"/>
                <xsd:element ref="ns2:UACurrentWords" minOccurs="0"/>
                <xsd:element ref="ns2:ApplicationCode" minOccurs="0"/>
                <xsd:element ref="ns2:ApplicationId" minOccurs="0"/>
                <xsd:element ref="ns2:Applications" minOccurs="0"/>
                <xsd:element ref="ns2:ApprovalLog" minOccurs="0"/>
                <xsd:element ref="ns2:ApprovalStatus" minOccurs="0"/>
                <xsd:element ref="ns2:FeedAppVer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uthorGroup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CategoryTagsTaxHTField11" minOccurs="0"/>
                <xsd:element ref="ns2:ClipArtFilename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FeatureTagsTaxHTField0" minOccurs="0"/>
                <xsd:element ref="ns2:FriendlyTitle" minOccurs="0"/>
                <xsd:element ref="ns2:HandoffToMSDN" minOccurs="0"/>
                <xsd:element ref="ns2:InProjectListLookup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LegacyData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ModificationsAwaitingManualResolutionLookup" minOccurs="0"/>
                <xsd:element ref="ns2:NumericId" minOccurs="0"/>
                <xsd:element ref="ns2:NumOfRatingsLookup" minOccurs="0"/>
                <xsd:element ref="ns2:OOCacheId" minOccurs="0"/>
                <xsd:element ref="ns2:OriginAsset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AppVerPrimary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Size" ma:index="1" ma:displayName="Size of File" ma:internalName="Size" ma:readOnly="false">
      <xsd:simpleType>
        <xsd:restriction base="dms:Text"/>
      </xsd:simpleType>
    </xsd:element>
    <xsd:element name="AcquiredFrom" ma:index="2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3" nillable="true" ma:displayName="Actual Word Count" ma:default="" ma:internalName="UACurrentWords" ma:readOnly="false">
      <xsd:simpleType>
        <xsd:restriction base="dms:Unknown"/>
      </xsd:simpleType>
    </xsd:element>
    <xsd:element name="ApplicationCode" ma:index="4" nillable="true" ma:displayName="Application Code" ma:list="{3B69E247-3408-4B27-BC34-375E2E9451F9}" ma:internalName="ApplicationCode" ma:readOnly="true" ma:showField="AppVerCod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Id" ma:index="5" nillable="true" ma:displayName="Application ID" ma:list="{3B69E247-3408-4B27-BC34-375E2E9451F9}" ma:internalName="ApplicationId" ma:readOnly="true" ma:showField="AssetId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s" ma:index="6" nillable="true" ma:displayName="Applications (With Version)" ma:default="" ma:description="Applications this asset is associated with" ma:list="{3B69E247-3408-4B27-BC34-375E2E9451F9}" ma:internalName="Applications" ma:readOnly="false" ma:showField="Titl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rovalLog" ma:index="7" nillable="true" ma:displayName="Approval Log" ma:default="" ma:internalName="ApprovalLog" ma:readOnly="false">
      <xsd:simpleType>
        <xsd:restriction base="dms:Note"/>
      </xsd:simpleType>
    </xsd:element>
    <xsd:element name="ApprovalStatus" ma:index="8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FeedAppVer" ma:index="9" nillable="true" ma:displayName="AppVer" ma:hidden="true" ma:list="{3B69E247-3408-4B27-BC34-375E2E9451F9}" ma:internalName="FeedAppVer" ma:readOnly="false" ma:showField="AppVerForLookup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setStart" ma:index="10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11" nillable="true" ma:displayName="Asset End Date" ma:default="2029-05-12T07:00:00Z" ma:format="DateTime" ma:internalName="AssetExpire" ma:readOnly="false">
      <xsd:simpleType>
        <xsd:restriction base="dms:DateTime"/>
      </xsd:simpleType>
    </xsd:element>
    <xsd:element name="AssetId" ma:index="12" nillable="true" ma:displayName="Asset ID" ma:indexed="true" ma:internalName="AssetId" ma:readOnly="false">
      <xsd:simpleType>
        <xsd:restriction base="dms:Text"/>
      </xsd:simpleType>
    </xsd:element>
    <xsd:element name="IsSearchable" ma:index="13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4" nillable="true" ma:displayName="Asset Type" ma:internalName="AssetType" ma:readOnly="false">
      <xsd:simpleType>
        <xsd:restriction base="dms:Unknown"/>
      </xsd:simpleType>
    </xsd:element>
    <xsd:element name="APAuthor" ma:index="15" nillable="true" ma:displayName="Author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Group" ma:index="16" nillable="true" ma:displayName="Author Group" ma:default="" ma:internalName="AuthorGroup" ma:readOnly="false">
      <xsd:simpleType>
        <xsd:restriction base="dms:Choice">
          <xsd:enumeration value="AWSUA"/>
          <xsd:enumeration value="ITProUA"/>
          <xsd:enumeration value="PMG"/>
          <xsd:enumeration value="Partner UA"/>
          <xsd:enumeration value="Acquired"/>
          <xsd:enumeration value="BCM"/>
          <xsd:enumeration value="MSC"/>
          <xsd:enumeration value="Other"/>
        </xsd:restriction>
      </xsd:simpleType>
    </xsd:element>
    <xsd:element name="AverageRating" ma:index="17" nillable="true" ma:displayName="Average Rating" ma:internalName="AverageRating" ma:readOnly="false">
      <xsd:simpleType>
        <xsd:restriction base="dms:Text"/>
      </xsd:simpleType>
    </xsd:element>
    <xsd:element name="BlockPublish" ma:index="18" nillable="true" ma:displayName="Block from Publishing?" ma:internalName="BlockPublish" ma:readOnly="false">
      <xsd:simpleType>
        <xsd:restriction base="dms:Boolean"/>
      </xsd:simpleType>
    </xsd:element>
    <xsd:element name="BugNumber" ma:index="19" nillable="true" ma:displayName="Bug Number" ma:default="" ma:internalName="BugNumber" ma:readOnly="false">
      <xsd:simpleType>
        <xsd:restriction base="dms:Text"/>
      </xsd:simpleType>
    </xsd:element>
    <xsd:element name="CampaignTagsTaxHTField0" ma:index="21" nillable="true" ma:taxonomy="true" ma:internalName="CampaignTagsTaxHTField0" ma:taxonomyFieldName="CampaignTags" ma:displayName="Campaigns" ma:readOnly="false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tegoryTagsTaxHTField11" ma:index="23" nillable="true" ma:taxonomy="true" ma:internalName="CategoryTagsTaxHTField11" ma:taxonomyFieldName="CategoryTags" ma:displayName="Category Tags" ma:readOnly="false" ma:fieldId="{24797cbb-132b-4ad7-b1f7-0c1bcff0c38a}" ma:taxonomyMulti="true" ma:sspId="8f79753a-75d3-41f5-8ca3-40b843941b4f" ma:termSetId="52678d52-26de-467b-a7b9-d4d1c4c8b2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lipArtFilename" ma:index="24" nillable="true" ma:displayName="Clip Art Name" ma:internalName="ClipArtFilename" ma:readOnly="false">
      <xsd:simpleType>
        <xsd:restriction base="dms:Text"/>
      </xsd:simpleType>
    </xsd:element>
    <xsd:element name="ContentItem" ma:index="25" nillable="true" ma:displayName="Content Item" ma:hidden="true" ma:internalName="ContentItem" ma:readOnly="false">
      <xsd:simpleType>
        <xsd:restriction base="dms:Unknown"/>
      </xsd:simpleType>
    </xsd:element>
    <xsd:element name="CrawlForDependencies" ma:index="27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30" nillable="true" ma:displayName="CSX Hash" ma:internalName="CSXHash" ma:readOnly="false">
      <xsd:simpleType>
        <xsd:restriction base="dms:Text"/>
      </xsd:simpleType>
    </xsd:element>
    <xsd:element name="CSXSubmissionMarket" ma:index="31" nillable="true" ma:displayName="CSX Submission Market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32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33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4" nillable="true" ma:displayName="Deleted?" ma:default="0" ma:internalName="IsDeleted" ma:readOnly="false">
      <xsd:simpleType>
        <xsd:restriction base="dms:Boolean"/>
      </xsd:simpleType>
    </xsd:element>
    <xsd:element name="APDescription" ma:index="35" nillable="true" ma:displayName="Description" ma:default="" ma:internalName="APDescription">
      <xsd:simpleType>
        <xsd:restriction base="dms:Note"/>
      </xsd:simpleType>
    </xsd:element>
    <xsd:element name="DirectSourceMarket" ma:index="36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7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8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9" nillable="true" ma:displayName="Editor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40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41" nillable="true" ma:displayName="Editorial Tags" ma:internalName="EditorialTags" ma:readOnly="false">
      <xsd:simpleType>
        <xsd:restriction base="dms:Unknown"/>
      </xsd:simpleType>
    </xsd:element>
    <xsd:element name="FeatureTagsTaxHTField0" ma:index="43" nillable="true" ma:taxonomy="true" ma:internalName="FeatureTagsTaxHTField0" ma:taxonomyFieldName="FeatureTags" ma:displayName="Features" ma:readOnly="false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riendlyTitle" ma:index="44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HandoffToMSDN" ma:index="45" nillable="true" ma:displayName="Handoff To MSDN Date" ma:internalName="HandoffToMSDN" ma:readOnly="false">
      <xsd:simpleType>
        <xsd:restriction base="dms:DateTime"/>
      </xsd:simpleType>
    </xsd:element>
    <xsd:element name="InProjectListLookup" ma:index="46" nillable="true" ma:displayName="InProjectListLookup" ma:list="{9E343742-310B-4684-A24C-1D137CB4B230}" ma:internalName="InProjectListLookup" ma:readOnly="true" ma:showField="InProjectList" ma:web="4873beb7-5857-4685-be1f-d57550cc96cc">
      <xsd:simpleType>
        <xsd:restriction base="dms:Lookup"/>
      </xsd:simpleType>
    </xsd:element>
    <xsd:element name="InternalTagsTaxHTField0" ma:index="48" nillable="true" ma:taxonomy="true" ma:internalName="InternalTagsTaxHTField0" ma:taxonomyFieldName="InternalTags" ma:displayName="Internal Tags" ma:readOnly="false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internalName="IntlLangReviewer" ma:readOnly="false">
      <xsd:simpleType>
        <xsd:restriction base="dms:Text"/>
      </xsd:simpleType>
    </xsd:element>
    <xsd:element name="MarketSpecific" ma:index="51" nillable="true" ma:displayName="Is Market Specific?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list="{9E343742-310B-4684-A24C-1D137CB4B230}" ma:internalName="LastCompleteVersionLookup" ma:readOnly="true" ma:showField="LastCompleteVersion" ma:web="4873beb7-5857-4685-be1f-d57550cc96cc">
      <xsd:simpleType>
        <xsd:restriction base="dms:Lookup"/>
      </xsd:simpleType>
    </xsd:element>
    <xsd:element name="LastHandOff" ma:index="53" nillable="true" ma:displayName="Last Hand-off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list="{9E343742-310B-4684-A24C-1D137CB4B230}" ma:internalName="LastPreviewErrorLookup" ma:readOnly="true" ma:showField="LastPreviewError" ma:web="4873beb7-5857-4685-be1f-d57550cc96cc">
      <xsd:simpleType>
        <xsd:restriction base="dms:Lookup"/>
      </xsd:simpleType>
    </xsd:element>
    <xsd:element name="LastPreviewResultLookup" ma:index="56" nillable="true" ma:displayName="Last Preview Attempt Result" ma:list="{9E343742-310B-4684-A24C-1D137CB4B230}" ma:internalName="LastPreviewResultLookup" ma:readOnly="true" ma:showField="LastPreviewResult" ma:web="4873beb7-5857-4685-be1f-d57550cc96cc">
      <xsd:simpleType>
        <xsd:restriction base="dms:Lookup"/>
      </xsd:simpleType>
    </xsd:element>
    <xsd:element name="LastPreviewAttemptDateLookup" ma:index="57" nillable="true" ma:displayName="Last Preview Attempted On" ma:list="{9E343742-310B-4684-A24C-1D137CB4B230}" ma:internalName="LastPreviewAttemptDateLookup" ma:readOnly="true" ma:showField="LastPreviewAttemptDate" ma:web="4873beb7-5857-4685-be1f-d57550cc96cc">
      <xsd:simpleType>
        <xsd:restriction base="dms:Lookup"/>
      </xsd:simpleType>
    </xsd:element>
    <xsd:element name="LastPreviewedByLookup" ma:index="58" nillable="true" ma:displayName="Last Previewed By" ma:list="{9E343742-310B-4684-A24C-1D137CB4B230}" ma:internalName="LastPreviewedByLookup" ma:readOnly="true" ma:showField="LastPreviewedBy" ma:web="4873beb7-5857-4685-be1f-d57550cc96cc">
      <xsd:simpleType>
        <xsd:restriction base="dms:Lookup"/>
      </xsd:simpleType>
    </xsd:element>
    <xsd:element name="LastPreviewTimeLookup" ma:index="59" nillable="true" ma:displayName="Last Previewed On" ma:list="{9E343742-310B-4684-A24C-1D137CB4B230}" ma:internalName="LastPreviewTimeLookup" ma:readOnly="true" ma:showField="LastPreviewTime" ma:web="4873beb7-5857-4685-be1f-d57550cc96cc">
      <xsd:simpleType>
        <xsd:restriction base="dms:Lookup"/>
      </xsd:simpleType>
    </xsd:element>
    <xsd:element name="LastPreviewVersionLookup" ma:index="60" nillable="true" ma:displayName="Last Previewed Version" ma:list="{9E343742-310B-4684-A24C-1D137CB4B230}" ma:internalName="LastPreviewVersionLookup" ma:readOnly="true" ma:showField="LastPreviewVersion" ma:web="4873beb7-5857-4685-be1f-d57550cc96cc">
      <xsd:simpleType>
        <xsd:restriction base="dms:Lookup"/>
      </xsd:simpleType>
    </xsd:element>
    <xsd:element name="LastPublishErrorLookup" ma:index="61" nillable="true" ma:displayName="Last Publish Attempt Error" ma:list="{9E343742-310B-4684-A24C-1D137CB4B230}" ma:internalName="LastPublishErrorLookup" ma:readOnly="true" ma:showField="LastPublishError" ma:web="4873beb7-5857-4685-be1f-d57550cc96cc">
      <xsd:simpleType>
        <xsd:restriction base="dms:Lookup"/>
      </xsd:simpleType>
    </xsd:element>
    <xsd:element name="LastPublishResultLookup" ma:index="62" nillable="true" ma:displayName="Last Publish Attempt Result" ma:list="{9E343742-310B-4684-A24C-1D137CB4B230}" ma:internalName="LastPublishResultLookup" ma:readOnly="false" ma:showField="LastPublishResult" ma:web="4873beb7-5857-4685-be1f-d57550cc96cc">
      <xsd:simpleType>
        <xsd:restriction base="dms:Lookup"/>
      </xsd:simpleType>
    </xsd:element>
    <xsd:element name="LastPublishAttemptDateLookup" ma:index="63" nillable="true" ma:displayName="Last Publish Attempted On" ma:list="{9E343742-310B-4684-A24C-1D137CB4B230}" ma:internalName="LastPublishAttemptDateLookup" ma:readOnly="true" ma:showField="LastPublishAttemptDate" ma:web="4873beb7-5857-4685-be1f-d57550cc96cc">
      <xsd:simpleType>
        <xsd:restriction base="dms:Lookup"/>
      </xsd:simpleType>
    </xsd:element>
    <xsd:element name="LastPublishedByLookup" ma:index="64" nillable="true" ma:displayName="Last Published By" ma:list="{9E343742-310B-4684-A24C-1D137CB4B230}" ma:internalName="LastPublishedByLookup" ma:readOnly="true" ma:showField="LastPublishedBy" ma:web="4873beb7-5857-4685-be1f-d57550cc96cc">
      <xsd:simpleType>
        <xsd:restriction base="dms:Lookup"/>
      </xsd:simpleType>
    </xsd:element>
    <xsd:element name="LastPublishTimeLookup" ma:index="65" nillable="true" ma:displayName="Last Published On" ma:list="{9E343742-310B-4684-A24C-1D137CB4B230}" ma:internalName="LastPublishTimeLookup" ma:readOnly="true" ma:showField="LastPublishTime" ma:web="4873beb7-5857-4685-be1f-d57550cc96cc">
      <xsd:simpleType>
        <xsd:restriction base="dms:Lookup"/>
      </xsd:simpleType>
    </xsd:element>
    <xsd:element name="LastPublishVersionLookup" ma:index="66" nillable="true" ma:displayName="Last Published Version" ma:list="{9E343742-310B-4684-A24C-1D137CB4B230}" ma:internalName="LastPublishVersionLookup" ma:readOnly="true" ma:showField="LastPublishVersion" ma:web="4873beb7-5857-4685-be1f-d57550cc96cc">
      <xsd:simpleType>
        <xsd:restriction base="dms:Lookup"/>
      </xsd:simpleType>
    </xsd:element>
    <xsd:element name="LegacyData" ma:index="67" nillable="true" ma:displayName="Legacy Data" ma:description="Legacy Data" ma:internalName="LegacyData" ma:readOnly="false">
      <xsd:simpleType>
        <xsd:restriction base="dms:Note"/>
      </xsd:simpleType>
    </xsd:element>
    <xsd:element name="LocComments" ma:index="68" nillable="true" ma:displayName="Loc Approval Comments" ma:internalName="LocComments" ma:readOnly="false">
      <xsd:simpleType>
        <xsd:restriction base="dms:Note"/>
      </xsd:simpleType>
    </xsd:element>
    <xsd:element name="LocLastLocAttemptVersionLookup" ma:index="69" nillable="true" ma:displayName="Loc Last Loc Attempt Version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0" nillable="true" ma:displayName="Loc Last Loc Attempt Version Type" ma:list="{7DD1DCEC-E449-43D3-891F-7DC62F62AD21}" ma:internalName="LocLastLocAttemptVersionTypeLookup" ma:readOnly="false" ma:showField="LastLocAttemptVersionType" ma:web="4873beb7-5857-4685-be1f-d57550cc96cc">
      <xsd:simpleType>
        <xsd:restriction base="dms:Lookup"/>
      </xsd:simpleType>
    </xsd:element>
    <xsd:element name="LocManualTestRequired" ma:index="71" nillable="true" ma:displayName="Loc Manual Test Required" ma:internalName="LocManualTestRequired" ma:readOnly="false">
      <xsd:simpleType>
        <xsd:restriction base="dms:Boolean"/>
      </xsd:simpleType>
    </xsd:element>
    <xsd:element name="LocMarketGroupTiers" ma:index="72" nillable="true" ma:displayName="Loc Market Group Tiers" ma:internalName="LocMarketGroupTiers" ma:readOnly="false">
      <xsd:simpleType>
        <xsd:restriction base="dms:Unknown"/>
      </xsd:simpleType>
    </xsd:element>
    <xsd:element name="LocNewPublishedVersionLookup" ma:index="73" nillable="true" ma:displayName="Loc New Published Version Lookup" ma:list="{7DD1DCEC-E449-43D3-891F-7DC62F62AD21}" ma:internalName="LocNewPublishedVersionLookup" ma:readOnly="false" ma:showField="NewPublishedVersion" ma:web="4873beb7-5857-4685-be1f-d57550cc96cc">
      <xsd:simpleType>
        <xsd:restriction base="dms:Lookup"/>
      </xsd:simpleType>
    </xsd:element>
    <xsd:element name="LocOverallHandbackStatusLookup" ma:index="74" nillable="true" ma:displayName="Loc Overall Handback Status" ma:list="{7DD1DCEC-E449-43D3-891F-7DC62F62AD21}" ma:internalName="LocOverallHandbackStatusLookup" ma:readOnly="false" ma:showField="OverallHandbackStatus" ma:web="4873beb7-5857-4685-be1f-d57550cc96cc">
      <xsd:simpleType>
        <xsd:restriction base="dms:Lookup"/>
      </xsd:simpleType>
    </xsd:element>
    <xsd:element name="LocOverallLocStatusLookup" ma:index="75" nillable="true" ma:displayName="Loc Overall Localize Status" ma:list="{7DD1DCEC-E449-43D3-891F-7DC62F62AD21}" ma:internalName="LocOverallLocStatusLookup" ma:readOnly="false" ma:showField="OverallLocStatus" ma:web="4873beb7-5857-4685-be1f-d57550cc96cc">
      <xsd:simpleType>
        <xsd:restriction base="dms:Lookup"/>
      </xsd:simpleType>
    </xsd:element>
    <xsd:element name="LocOverallPreviewStatusLookup" ma:index="76" nillable="true" ma:displayName="Loc Overall Preview Status" ma:list="{7DD1DCEC-E449-43D3-891F-7DC62F62AD21}" ma:internalName="LocOverallPreviewStatusLookup" ma:readOnly="false" ma:showField="OverallPreviewStatus" ma:web="4873beb7-5857-4685-be1f-d57550cc96cc">
      <xsd:simpleType>
        <xsd:restriction base="dms:Lookup"/>
      </xsd:simpleType>
    </xsd:element>
    <xsd:element name="LocOverallPublishStatusLookup" ma:index="77" nillable="true" ma:displayName="Loc Overall Publish Status" ma:list="{7DD1DCEC-E449-43D3-891F-7DC62F62AD21}" ma:internalName="LocOverallPublishStatusLookup" ma:readOnly="false" ma:showField="OverallPublishStatus" ma:web="4873beb7-5857-4685-be1f-d57550cc96cc">
      <xsd:simpleType>
        <xsd:restriction base="dms:Lookup"/>
      </xsd:simpleType>
    </xsd:element>
    <xsd:element name="IntlLocPriority" ma:index="78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79" nillable="true" ma:displayName="Loc Processed For Handoffs" ma:list="{7DD1DCEC-E449-43D3-891F-7DC62F62AD21}" ma:internalName="LocProcessedForHandoffsLookup" ma:readOnly="false" ma:showField="ProcessedForHandoffs" ma:web="4873beb7-5857-4685-be1f-d57550cc96cc">
      <xsd:simpleType>
        <xsd:restriction base="dms:Lookup"/>
      </xsd:simpleType>
    </xsd:element>
    <xsd:element name="LocProcessedForMarketsLookup" ma:index="80" nillable="true" ma:displayName="Loc Processed For Markets" ma:list="{7DD1DCEC-E449-43D3-891F-7DC62F62AD21}" ma:internalName="LocProcessedForMarketsLookup" ma:readOnly="false" ma:showField="ProcessedForMarkets" ma:web="4873beb7-5857-4685-be1f-d57550cc96cc">
      <xsd:simpleType>
        <xsd:restriction base="dms:Lookup"/>
      </xsd:simpleType>
    </xsd:element>
    <xsd:element name="LocPublishedDependentAssetsLookup" ma:index="81" nillable="true" ma:displayName="Loc Published Dependent Assets" ma:list="{7DD1DCEC-E449-43D3-891F-7DC62F62AD21}" ma:internalName="LocPublishedDependentAssetsLookup" ma:readOnly="false" ma:showField="PublishedDependentAssets" ma:web="4873beb7-5857-4685-be1f-d57550cc96cc">
      <xsd:simpleType>
        <xsd:restriction base="dms:Lookup"/>
      </xsd:simpleType>
    </xsd:element>
    <xsd:element name="LocPublishedLinkedAssetsLookup" ma:index="82" nillable="true" ma:displayName="Loc Published Linked Assets" ma:list="{7DD1DCEC-E449-43D3-891F-7DC62F62AD21}" ma:internalName="LocPublishedLinkedAssetsLookup" ma:readOnly="false" ma:showField="PublishedLinkedAssets" ma:web="4873beb7-5857-4685-be1f-d57550cc96cc">
      <xsd:simpleType>
        <xsd:restriction base="dms:Lookup"/>
      </xsd:simpleType>
    </xsd:element>
    <xsd:element name="LocRecommendedHandoff" ma:index="83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5" nillable="true" ma:taxonomy="true" ma:internalName="LocalizationTagsTaxHTField0" ma:taxonomyFieldName="LocalizationTags" ma:displayName="Localization Tags" ma:readOnly="false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6" nillable="true" ma:displayName="Machine Translated" ma:default="" ma:hidden="true" ma:internalName="MachineTranslated" ma:readOnly="false">
      <xsd:simpleType>
        <xsd:restriction base="dms:Boolean"/>
      </xsd:simpleType>
    </xsd:element>
    <xsd:element name="Manager" ma:index="87" nillable="true" ma:displayName="Manager" ma:hidden="true" ma:internalName="Manager" ma:readOnly="false">
      <xsd:simpleType>
        <xsd:restriction base="dms:Text"/>
      </xsd:simpleType>
    </xsd:element>
    <xsd:element name="Markets" ma:index="88" nillable="true" ma:displayName="Markets" ma:default="" ma:description="Leave blank to show in all markets" ma:list="{2FBD1B11-2ACE-4FDC-B5A3-635D4ADF6F1B}" ma:internalName="Markets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89" nillable="true" ma:displayName="Milestone" ma:default="" ma:internalName="Milestone" ma:readOnly="false">
      <xsd:simpleType>
        <xsd:restriction base="dms:Unknown"/>
      </xsd:simpleType>
    </xsd:element>
    <xsd:element name="ModificationsAwaitingManualResolutionLookup" ma:index="90" nillable="true" ma:displayName="Modifications Awating Manual Resolution" ma:list="{9E343742-310B-4684-A24C-1D137CB4B230}" ma:internalName="ModificationsAwaitingManualResolutionLookup" ma:readOnly="false" ma:showField="ModificationsAwaitingManualResolution" ma:web="4873beb7-5857-4685-be1f-d57550cc96cc">
      <xsd:simpleType>
        <xsd:restriction base="dms:Lookup"/>
      </xsd:simpleType>
    </xsd:element>
    <xsd:element name="NumericId" ma:index="93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4" nillable="true" ma:displayName="NumOfRatings" ma:list="{9E343742-310B-4684-A24C-1D137CB4B230}" ma:internalName="NumOfRatingsLookup" ma:readOnly="true" ma:showField="NumOfRatings" ma:web="4873beb7-5857-4685-be1f-d57550cc96cc">
      <xsd:simpleType>
        <xsd:restriction base="dms:Lookup"/>
      </xsd:simpleType>
    </xsd:element>
    <xsd:element name="OOCacheId" ma:index="95" nillable="true" ma:displayName="OOCacheId" ma:internalName="OOCacheId" ma:readOnly="false">
      <xsd:simpleType>
        <xsd:restriction base="dms:Text"/>
      </xsd:simpleType>
    </xsd:element>
    <xsd:element name="OriginAsset" ma:index="96" nillable="true" ma:displayName="Origin Asset" ma:default="" ma:internalName="OriginAsset" ma:readOnly="false">
      <xsd:simpleType>
        <xsd:restriction base="dms:Text"/>
      </xsd:simpleType>
    </xsd:element>
    <xsd:element name="OriginalSourceMarket" ma:index="97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98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99" nillable="true" ma:displayName="Parent Asset Id" ma:internalName="ParentAssetId" ma:readOnly="false">
      <xsd:simpleType>
        <xsd:restriction base="dms:Text"/>
      </xsd:simpleType>
    </xsd:element>
    <xsd:element name="PlannedPubDate" ma:index="100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1" nillable="true" ma:displayName="Policheck Words" ma:default="" ma:internalName="PolicheckWords" ma:readOnly="false">
      <xsd:simpleType>
        <xsd:restriction base="dms:Text"/>
      </xsd:simpleType>
    </xsd:element>
    <xsd:element name="AppVerPrimary" ma:index="102" nillable="true" ma:displayName="Primary Application Version" ma:default="" ma:indexed="true" ma:list="{3B69E247-3408-4B27-BC34-375E2E9451F9}" ma:internalName="AppVerPrimary" ma:readOnly="false" ma:showField="Title" ma:web="4873beb7-5857-4685-be1f-d57550cc96cc">
      <xsd:simpleType>
        <xsd:restriction base="dms:Lookup"/>
      </xsd:simpleType>
    </xsd:element>
    <xsd:element name="BusinessGroup" ma:index="103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4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5" nillable="true" ma:displayName="Provider" ma:default="" ma:internalName="Provider">
      <xsd:simpleType>
        <xsd:restriction base="dms:Unknown"/>
      </xsd:simpleType>
    </xsd:element>
    <xsd:element name="Providers" ma:index="106" nillable="true" ma:displayName="Providers" ma:internalName="Providers" ma:readOnly="false">
      <xsd:simpleType>
        <xsd:restriction base="dms:Unknown"/>
      </xsd:simpleType>
    </xsd:element>
    <xsd:element name="PublishStatusLookup" ma:index="107" nillable="true" ma:displayName="Publish Status" ma:list="{9E343742-310B-4684-A24C-1D137CB4B230}" ma:internalName="PublishStatusLookup" ma:readOnly="false" ma:showField="PublishStatus" ma:web="4873beb7-5857-4685-be1f-d57550cc96cc">
      <xsd:simpleType>
        <xsd:restriction base="dms:Lookup"/>
      </xsd:simpleType>
    </xsd:element>
    <xsd:element name="PublishTargets" ma:index="108" nillable="true" ma:displayName="Publish Target" ma:default="OfficeOnline" ma:internalName="PublishTargets" ma:readOnly="false">
      <xsd:simpleType>
        <xsd:restriction base="dms:Unknown"/>
      </xsd:simpleType>
    </xsd:element>
    <xsd:element name="RecommendationsModifier" ma:index="109" nillable="true" ma:displayName="Recommendations Modifier" ma:internalName="RecommendationsModifier" ma:readOnly="false">
      <xsd:simpleType>
        <xsd:restriction base="dms:Number"/>
      </xsd:simpleType>
    </xsd:element>
    <xsd:element name="ArtSampleDocs" ma:index="110" nillable="true" ma:displayName="Sample Docs" ma:hidden="true" ma:internalName="ArtSampleDocs" ma:readOnly="false">
      <xsd:simpleType>
        <xsd:restriction base="dms:Text"/>
      </xsd:simpleType>
    </xsd:element>
    <xsd:element name="ScenarioTagsTaxHTField0" ma:index="112" nillable="true" ma:taxonomy="true" ma:internalName="ScenarioTagsTaxHTField0" ma:taxonomyFieldName="ScenarioTags" ma:displayName="Scenarios" ma:readOnly="false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4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5" nillable="true" ma:displayName="Source Title" ma:indexed="true" ma:internalName="SourceTitle" ma:readOnly="false">
      <xsd:simpleType>
        <xsd:restriction base="dms:Text"/>
      </xsd:simpleType>
    </xsd:element>
    <xsd:element name="CSXSubmissionDate" ma:index="116" nillable="true" ma:displayName="Submission Date" ma:internalName="CSXSubmissionDate" ma:readOnly="false">
      <xsd:simpleType>
        <xsd:restriction base="dms:DateTime"/>
      </xsd:simpleType>
    </xsd:element>
    <xsd:element name="SubmitterId" ma:index="117" nillable="true" ma:displayName="Submitter ID" ma:default="" ma:internalName="SubmitterId" ma:readOnly="false">
      <xsd:simpleType>
        <xsd:restriction base="dms:Text"/>
      </xsd:simpleType>
    </xsd:element>
    <xsd:element name="TaxCatchAll" ma:index="118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9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humbnailAssetId" ma:index="120" nillable="true" ma:displayName="Thumbnail Image Asset" ma:internalName="ThumbnailAssetId" ma:readOnly="false">
      <xsd:simpleType>
        <xsd:restriction base="dms:Text"/>
      </xsd:simpleType>
    </xsd:element>
    <xsd:element name="TimesCloned" ma:index="121" nillable="true" ma:displayName="Times Cloned" ma:internalName="TimesCloned" ma:readOnly="false">
      <xsd:simpleType>
        <xsd:restriction base="dms:Number"/>
      </xsd:simpleType>
    </xsd:element>
    <xsd:element name="TrustLevel" ma:index="123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4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5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26" nillable="true" ma:displayName="UA Notes" ma:default="" ma:internalName="UANotes" ma:readOnly="false">
      <xsd:simpleType>
        <xsd:restriction base="dms:Note"/>
      </xsd:simpleType>
    </xsd:element>
    <xsd:element name="VoteCount" ma:index="127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2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PDescription xmlns="4873beb7-5857-4685-be1f-d57550cc96cc" xsi:nil="true"/>
    <AssetExpire xmlns="4873beb7-5857-4685-be1f-d57550cc96cc">2029-05-12T07:00:00+00:00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IntlLangReview xmlns="4873beb7-5857-4685-be1f-d57550cc96cc" xsi:nil="true"/>
    <LocLastLocAttemptVersionLookup xmlns="4873beb7-5857-4685-be1f-d57550cc96cc">435336</LocLastLocAttemptVersionLookup>
    <LocLastLocAttemptVersionTypeLookup xmlns="4873beb7-5857-4685-be1f-d57550cc96cc" xsi:nil="true"/>
    <PolicheckWords xmlns="4873beb7-5857-4685-be1f-d57550cc96cc" xsi:nil="true"/>
    <SubmitterId xmlns="4873beb7-5857-4685-be1f-d57550cc96cc" xsi:nil="true"/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2011-07-16T00:21:00+00:00</AssetStart>
    <MarketSpecific xmlns="4873beb7-5857-4685-be1f-d57550cc96cc">false</MarketSpecific>
    <LocMarketGroupTiers xmlns="4873beb7-5857-4685-be1f-d57550cc96cc">,t:Tier 1,</LocMarketGroupTiers>
    <APAuthor xmlns="4873beb7-5857-4685-be1f-d57550cc96cc">
      <UserInfo>
        <DisplayName>REDMOND\v-cianto</DisplayName>
        <AccountId>1046</AccountId>
        <AccountType/>
      </UserInfo>
    </APAuthor>
    <IntlLangReviewer xmlns="4873beb7-5857-4685-be1f-d57550cc96cc" xsi:nil="true"/>
    <LocOverallPreviewStatusLookup xmlns="4873beb7-5857-4685-be1f-d57550cc96cc" xsi:nil="true"/>
    <LocOverallPublishStatusLookup xmlns="4873beb7-5857-4685-be1f-d57550cc96cc" xsi:nil="true"/>
    <CSXSubmissionDate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Manager xmlns="4873beb7-5857-4685-be1f-d57550cc96cc" xsi:nil="true"/>
    <NumericId xmlns="4873beb7-5857-4685-be1f-d57550cc96cc">102720135</NumericId>
    <ParentAssetId xmlns="4873beb7-5857-4685-be1f-d57550cc96cc" xsi:nil="true"/>
    <OriginalSourceMarket xmlns="4873beb7-5857-4685-be1f-d57550cc96cc" xsi:nil="true"/>
    <EditorialTags xmlns="4873beb7-5857-4685-be1f-d57550cc96cc">1|TG102679173|FY12 Q1|FY12_Q1_TG102679173</EditorialTags>
    <LocComments xmlns="4873beb7-5857-4685-be1f-d57550cc96cc">Intl_Localizable </LocComments>
    <LocProcessedForMarketsLookup xmlns="4873beb7-5857-4685-be1f-d57550cc96cc" xsi:nil="true"/>
    <LocRecommendedHandoff xmlns="4873beb7-5857-4685-be1f-d57550cc96cc">201107_Ready</LocRecommendedHandoff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MachineTranslated xmlns="4873beb7-5857-4685-be1f-d57550cc96cc">false</MachineTranslated>
    <OutputCachingOn xmlns="4873beb7-5857-4685-be1f-d57550cc96cc">false</OutputCachingOn>
    <IsSearchable xmlns="4873beb7-5857-4685-be1f-d57550cc96cc">true</IsSearchable>
    <ContentItem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ApplicationCode xmlns="4873beb7-5857-4685-be1f-d57550cc96cc"/>
    <LastModifiedDateTime xmlns="4873beb7-5857-4685-be1f-d57550cc96cc" xsi:nil="true"/>
    <LegacyData xmlns="4873beb7-5857-4685-be1f-d57550cc96cc" xsi:nil="true"/>
    <LocManualTestRequired xmlns="4873beb7-5857-4685-be1f-d57550cc96cc">false</LocManualTestRequired>
    <LocProcessedForHandoffsLookup xmlns="4873beb7-5857-4685-be1f-d57550cc96cc" xsi:nil="true"/>
    <CSXHash xmlns="4873beb7-5857-4685-be1f-d57550cc96cc" xsi:nil="true"/>
    <DirectSourceMarket xmlns="4873beb7-5857-4685-be1f-d57550cc96cc" xsi:nil="true"/>
    <PlannedPubDate xmlns="4873beb7-5857-4685-be1f-d57550cc96cc" xsi:nil="true"/>
    <CSXSubmissionMarket xmlns="4873beb7-5857-4685-be1f-d57550cc96cc" xsi:nil="true"/>
    <Downloads xmlns="4873beb7-5857-4685-be1f-d57550cc96cc">0</Downloads>
    <LocOverallHandbackStatusLookup xmlns="4873beb7-5857-4685-be1f-d57550cc96cc" xsi:nil="true"/>
    <ArtSampleDocs xmlns="4873beb7-5857-4685-be1f-d57550cc96cc" xsi:nil="true"/>
    <TrustLevel xmlns="4873beb7-5857-4685-be1f-d57550cc96cc">1 Microsoft Managed Content</TrustLevel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imesCloned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Provider xmlns="4873beb7-5857-4685-be1f-d57550cc96cc" xsi:nil="true"/>
    <UACurrentWords xmlns="4873beb7-5857-4685-be1f-d57550cc96cc" xsi:nil="true"/>
    <Applications xmlns="4873beb7-5857-4685-be1f-d57550cc96cc">
      <Value>181</Value>
    </Applications>
    <AssetId xmlns="4873beb7-5857-4685-be1f-d57550cc96cc">AF102720135</AssetId>
    <OOCacheId xmlns="4873beb7-5857-4685-be1f-d57550cc96cc" xsi:nil="true"/>
    <IsDeleted xmlns="4873beb7-5857-4685-be1f-d57550cc96cc">false</IsDeleted>
    <PublishTargets xmlns="4873beb7-5857-4685-be1f-d57550cc96cc">OfficeOnline</PublishTargets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Milestone xmlns="4873beb7-5857-4685-be1f-d57550cc96cc" xsi:nil="true"/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  <ApprovalStatus xmlns="4873beb7-5857-4685-be1f-d57550cc96cc">InProgress</ApprovalStatus>
    <BlockPublish xmlns="4873beb7-5857-4685-be1f-d57550cc96cc">false</BlockPublish>
    <APEditor xmlns="4873beb7-5857-4685-be1f-d57550cc96cc">
      <UserInfo>
        <DisplayName/>
        <AccountId xsi:nil="true"/>
        <AccountType/>
      </UserInfo>
    </APEditor>
    <Size xmlns="4873beb7-5857-4685-be1f-d57550cc96cc">24.8MB</Size>
    <PublishStatusLookup xmlns="4873beb7-5857-4685-be1f-d57550cc96cc">1234533</PublishStatusLookup>
    <ClipArtFilename xmlns="4873beb7-5857-4685-be1f-d57550cc96cc" xsi:nil="true"/>
    <AcquiredFrom xmlns="4873beb7-5857-4685-be1f-d57550cc96cc">Internal MS</AcquiredFrom>
    <FriendlyTitle xmlns="4873beb7-5857-4685-be1f-d57550cc96cc" xsi:nil="true"/>
    <DSATActionTaken xmlns="4873beb7-5857-4685-be1f-d57550cc96cc" xsi:nil="true"/>
    <ApprovalLog xmlns="4873beb7-5857-4685-be1f-d57550cc96cc" xsi:nil="true"/>
    <AssetType xmlns="4873beb7-5857-4685-be1f-d57550cc96cc">NA</AssetType>
    <HandoffToMSDN xmlns="4873beb7-5857-4685-be1f-d57550cc96cc" xsi:nil="true"/>
    <CategoryTagsTaxHTField11 xmlns="4873beb7-5857-4685-be1f-d57550cc96cc">
      <Terms xmlns="http://schemas.microsoft.com/office/infopath/2007/PartnerControls"/>
    </CategoryTagsTaxHTField11>
    <AppVerPrimary xmlns="4873beb7-5857-4685-be1f-d57550cc96cc" xsi:nil="true"/>
    <AuthorGroup xmlns="4873beb7-5857-4685-be1f-d57550cc96cc" xsi:nil="true"/>
    <LastPublishResultLookup xmlns="4873beb7-5857-4685-be1f-d57550cc96cc" xsi:nil="true"/>
    <ModificationsAwaitingManualResolutionLookup xmlns="4873beb7-5857-4685-be1f-d57550cc96cc" xsi:nil="true"/>
    <VoteCount xmlns="4873beb7-5857-4685-be1f-d57550cc96cc" xsi:nil="true"/>
    <FeedAppVer xmlns="4873beb7-5857-4685-be1f-d57550cc96cc"/>
    <LastHandOff xmlns="4873beb7-5857-4685-be1f-d57550cc96cc" xsi:nil="true"/>
  </documentManagement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 8 8 d b e 9 0 d - 1 a 9 7 - 4 2 9 1 - b e 8 4 - e e e 5 8 a 2 a b 8 7 1 < / I d > < C a p t i o n I t e m s > < C a p t i o n I t e m > < I n t e r n a l I d > 0 f b 8 1 8 8 f - 0 2 0 a - 4 c f d - 9 e 7 c - 2 e 1 a 6 3 c 2 b d 9 3 < / I n t e r n a l I d > < N a m e > o l 1 4 - B i z C a r d s 1 _ V F 1 0 2 1 4 5 6 6 2  gя��`�vg�S�TT�N�S���ǏY�y�e_N�`ۏL��NT��|05 6 0 0 1 1 1 3 3 < / N a m e > < T e x t >  gя��`�vg�S�TT�N�S���ǏY�y�e_N�`ۏL��NT��|0< / T e x t > < B o o k M a r k E n t r y N a m e > o l 1 4 - B i z C a r d s 1 _ V F 1 0 2 1 4 5 6 6 2  gя��`�vg�S�TT�N�S���ǏY�y�e_N�`ۏL��NT��|05 6 0 0 < / B o o k M a r k E n t r y N a m e > < B o o k M a r k E x i t N a m e > o l 1 4 - B i z C a r d s 1 _ V F 1 0 2 1 4 5 6 6 2  gя��`�vg�S�TT�N�S���ǏY�y�e_N�`ۏL��NT��|01 1 1 3 3 < / B o o k M a r k E x i t N a m e > < B o o k M a r k E n t r y P o s i t i o n > 5 6 0 0 < / B o o k M a r k E n t r y P o s i t i o n > < B o o k M a r k E x i t P o s i t i o n > 1 1 1 3 3 < / B o o k M a r k E x i t P o s i t i o n > < / C a p t i o n I t e m > < C a p t i o n I t e m > < I n t e r n a l I d > d f a 0 6 d 7 9 - c 0 8 9 - 4 0 6 f - 8 a 9 3 - 0 3 e 5 2 c 8 e 3 1 3 e < / I n t e r n a l I d > < N a m e > o l 1 4 - B i z C a r d s 1 _ V F 1 0 2 1 4 5 6 6 2 �O�Y�b�wS��N�N�v5uP[���N0W@W�TsS�e�mo`0W@W�؏	g�RlQ�[5u݋0�[�^5u݋�T�y�R5u݋01 1 2 3 3 2 0 0 0 0 < / N a m e > < T e x t > �O�Y�b�wS��N�N�v5uP[���N0W@W�TsS�e�mo`0W@W�؏	g�RlQ�[5u݋0  �[�^5u݋�T�y�R5u݋0< / T e x t > < B o o k M a r k E n t r y N a m e > o l 1 4 - B i z C a r d s 1 _ V F 1 0 2 1 4 5 6 6 2 �O�Y�b�wS��N�N�v5uP[���N0W@W�TsS�e�mo`0W@W�؏	g�RlQ�[5u݋0�[�^5u݋�T�y�R5u݋01 1 2 3 3 < / B o o k M a r k E n t r y N a m e > < B o o k M a r k E x i t N a m e > o l 1 4 - B i z C a r d s 1 _ V F 1 0 2 1 4 5 6 6 2 �O�Y�b�wS��N�N�v5uP[���N0W@W�TsS�e�mo`0W@W�؏	g�RlQ�[5u݋0�[�^5u݋�T�y�R5u݋02 0 0 0 0 < / B o o k M a r k E x i t N a m e > < B o o k M a r k E n t r y P o s i t i o n > 1 1 2 3 3 < / B o o k M a r k E n t r y P o s i t i o n > < B o o k M a r k E x i t P o s i t i o n > 2 0 0 0 0 < / B o o k M a r k E x i t P o s i t i o n > < / C a p t i o n I t e m > < C a p t i o n I t e m > < I n t e r n a l I d > b 3 b 7 8 3 9 5 - 9 d b 1 - 4 1 6 e - a a f c - a 5 3 4 7 8 7 c 6 e d 4 < / I n t e r n a l I d > < N a m e > o l 1 4 - B i z C a r d s 1 _ V F 1 0 2 1 4 5 6 6 2 qQ�Ndk{|T��|�N�Oo`�v N�y�e_/fO(u5uP[TGr�2 0 1 0 0 2 5 0 6 7 < / N a m e > < T e x t > qQ�Ndk{|T��|�N�Oo`�v N�y�e_/fO(u5uP[TGr�< / T e x t > < B o o k M a r k E n t r y N a m e > o l 1 4 - B i z C a r d s 1 _ V F 1 0 2 1 4 5 6 6 2 qQ�Ndk{|T��|�N�Oo`�v N�y�e_/fO(u5uP[TGr�2 0 1 0 0 < / B o o k M a r k E n t r y N a m e > < B o o k M a r k E x i t N a m e > o l 1 4 - B i z C a r d s 1 _ V F 1 0 2 1 4 5 6 6 2 qQ�Ndk{|T��|�N�Oo`�v N�y�e_/fO(u5uP[TGr�2 5 0 6 7 < / B o o k M a r k E x i t N a m e > < B o o k M a r k E n t r y P o s i t i o n > 2 0 1 0 0 < / B o o k M a r k E n t r y P o s i t i o n > < B o o k M a r k E x i t P o s i t i o n > 2 5 0 6 7 < / B o o k M a r k E x i t P o s i t i o n > < / C a p t i o n I t e m > < C a p t i o n I t e m > < I n t e r n a l I d > 0 d b b 0 7 4 b - 1 8 8 f - 4 5 5 2 - b 4 0 a - 3 a 7 2 c 8 5 3 7 b 0 c < / I n t e r n a l I d > < N a m e > o l 1 4 - B i z C a r d s 1 _ V F 1 0 2 1 4 5 6 6 2 5uP[TGr/fO u t l o o k 2 0 1 0 2 5 1 6 7 3 0 1 3 3 < / N a m e > < T e x t > 5uP[TGr/f  O u t l o o k   2 0 1 0   �v T��|�N �R���v N�R0< / T e x t > < B o o k M a r k E n t r y N a m e > o l 1 4 - B i z C a r d s 1 _ V F 1 0 2 1 4 5 6 6 2 5uP[TGr/fO u t l o o k 2 0 1 0 2 5 1 6 7 < / B o o k M a r k E n t r y N a m e > < B o o k M a r k E x i t N a m e > o l 1 4 - B i z C a r d s 1 _ V F 1 0 2 1 4 5 6 6 2 5uP[TGr/fO u t l o o k 2 0 1 0 3 0 1 3 3 < / B o o k M a r k E x i t N a m e > < B o o k M a r k E n t r y P o s i t i o n > 2 5 1 6 7 < / B o o k M a r k E n t r y P o s i t i o n > < B o o k M a r k E x i t P o s i t i o n > 3 0 1 3 3 < / B o o k M a r k E x i t P o s i t i o n > < / C a p t i o n I t e m > < C a p t i o n I t e m > < I n t e r n a l I d > 6 a 5 a 8 3 b 3 - e 0 2 a - 4 a b c - 9 c c f - 2 2 2 9 c 9 e 9 a 1 0 c < / I n t e r n a l I d > < N a m e > o l 1 4 - B i z C a r d s 1 _ V F 1 0 2 1 4 5 6 6 2 �`�S(W5uP[���N-N�S�5uP[TGr�_N�S\5uP[TGr\O:N5uP[���N~{T03 0 2 3 3 3 8 4 3 3 < / N a m e > < T e x t > �`�S(W5uP[���N-N�S�5uP[TGr�_N�S\5uP[TGr\O:N5uP[���N~{T0< / T e x t > < B o o k M a r k E n t r y N a m e > o l 1 4 - B i z C a r d s 1 _ V F 1 0 2 1 4 5 6 6 2 �`�S(W5uP[���N-N�S�5uP[TGr�_N�S\5uP[TGr\O:N5uP[���N~{T03 0 2 3 3 < / B o o k M a r k E n t r y N a m e > < B o o k M a r k E x i t N a m e > o l 1 4 - B i z C a r d s 1 _ V F 1 0 2 1 4 5 6 6 2 �`�S(W5uP[���N-N�S�5uP[TGr�_N�S\5uP[TGr\O:N5uP[���N~{T03 8 4 3 3 < / B o o k M a r k E x i t N a m e > < B o o k M a r k E n t r y P o s i t i o n > 3 0 2 3 3 < / B o o k M a r k E n t r y P o s i t i o n > < B o o k M a r k E x i t P o s i t i o n > 3 8 4 3 3 < / B o o k M a r k E x i t P o s i t i o n > < / C a p t i o n I t e m > < C a p t i o n I t e m > < I n t e r n a l I d > 8 2 3 f 3 f 9 9 - 3 4 d b - 4 1 e 1 - a 2 3 0 - 7 a 3 4 0 f 2 7 0 0 a 2 < / I n t e r n a l I d > < N a m e > o l 1 4 - B i z C a r d s 1 _ V F 1 0 2 1 4 5 6 6 2 ُ�NTGr�vY^�8^o�N�6e0RTGr�v(u7b�S�N�OX[�`�vT��|�N�Oo`���e ���].�eQ�Oo`03 8 5 3 3 4 6 2 3 3 < / N a m e > < T e x t > ُ�NTGr�vY^�8^o�N�6e0RTGr�v(u7b�S�N�OX[�`�vT��|�N�Oo`�  ��e ���].�eQ�Oo`0< / T e x t > < B o o k M a r k E n t r y N a m e > o l 1 4 - B i z C a r d s 1 _ V F 1 0 2 1 4 5 6 6 2 ُ�NTGr�vY^�8^o�N�6e0RTGr�v(u7b�S�N�OX[�`�vT��|�N�Oo`���e ���].�eQ�Oo`03 8 5 3 3 < / B o o k M a r k E n t r y N a m e > < B o o k M a r k E x i t N a m e > o l 1 4 - B i z C a r d s 1 _ V F 1 0 2 1 4 5 6 6 2 ُ�NTGr�vY^�8^o�N�6e0RTGr�v(u7b�S�N�OX[�`�vT��|�N�Oo`���e ���].�eQ�Oo`04 6 2 3 3 < / B o o k M a r k E x i t N a m e > < B o o k M a r k E n t r y P o s i t i o n > 3 8 5 3 3 < / B o o k M a r k E n t r y P o s i t i o n > < B o o k M a r k E x i t P o s i t i o n > 4 6 2 3 3 < / B o o k M a r k E x i t P o s i t i o n > < / C a p t i o n I t e m > < C a p t i o n I t e m > < I n t e r n a l I d > 7 8 7 c 7 b 3 1 - 8 7 b 3 - 4 6 c b - a a c 4 - f 8 5 d d 9 3 0 3 b c b < / I n t e r n a l I d > < N a m e > o l 1 4 - B i z C a r d s 1 _ V F 1 0 2 1 4 5 6 6 2 ُ7hN�N�S�N��w�e����N�Oo`�f�R�Qnx04 6 3 3 3 5 0 9 3 3 < / N a m e > < T e x t > ُ7hN�N�S�N��w�e����N�Oo`�f�R�Qnx0< / T e x t > < B o o k M a r k E n t r y N a m e > o l 1 4 - B i z C a r d s 1 _ V F 1 0 2 1 4 5 6 6 2 ُ7hN�N�S�N��w�e����N�Oo`�f�R�Qnx04 6 3 3 3 < / B o o k M a r k E n t r y N a m e > < B o o k M a r k E x i t N a m e > o l 1 4 - B i z C a r d s 1 _ V F 1 0 2 1 4 5 6 6 2 ُ7hN�N�S�N��w�e����N�Oo`�f�R�Qnx05 0 9 3 3 < / B o o k M a r k E x i t N a m e > < B o o k M a r k E n t r y P o s i t i o n > 4 6 3 3 3 < / B o o k M a r k E n t r y P o s i t i o n > < B o o k M a r k E x i t P o s i t i o n > 5 0 9 3 3 < / B o o k M a r k E x i t P o s i t i o n > < / C a p t i o n I t e m > < C a p t i o n I t e m > < I n t e r n a l I d > 9 f b 9 a a 1 8 - 7 e e f - 4 0 6 8 - a e a 9 - d 2 2 f 7 d 5 6 2 6 8 e < / I n t e r n a l I d > < N a m e > o l 1 4 - B i z C a r d s 1 _ V F 1 0 2 1 4 5 6 6 2 �Y�g�`/f�NO u t l o o k 2 0 0 3 5 1 0 3 3 5 5 9 3 3 < / N a m e > < T e x t > �Y�g�`/f�N  O u t l o o k   2 0 0 3   GS�~0R  O u t l o o k   2 0 1 0 �< / T e x t > < B o o k M a r k E n t r y N a m e > o l 1 4 - B i z C a r d s 1 _ V F 1 0 2 1 4 5 6 6 2 �Y�g�`/f�NO u t l o o k 2 0 0 3 5 1 0 3 3 < / B o o k M a r k E n t r y N a m e > < B o o k M a r k E x i t N a m e > o l 1 4 - B i z C a r d s 1 _ V F 1 0 2 1 4 5 6 6 2 �Y�g�`/f�NO u t l o o k 2 0 0 3 5 5 9 3 3 < / B o o k M a r k E x i t N a m e > < B o o k M a r k E n t r y P o s i t i o n > 5 1 0 3 3 < / B o o k M a r k E n t r y P o s i t i o n > < B o o k M a r k E x i t P o s i t i o n > 5 5 9 3 3 < / B o o k M a r k E x i t P o s i t i o n > < / C a p t i o n I t e m > < C a p t i o n I t e m > < I n t e r n a l I d > 4 5 8 4 6 3 7 2 - 7 c 5 d - 4 0 9 7 - b c d b - 3 0 a d f 4 1 4 0 e 7 9 < / I n t e r n a l I d > < N a m e > o l 1 4 - B i z C a r d s 1 _ V F 1 0 2 1 4 5 6 6 2 b�R _�YO(u5uP[TGr�5 6 0 3 3 5 8 0 6 7 < / N a m e > < T e x t > b�R _�YO(u5uP[TGr�< / T e x t > < B o o k M a r k E n t r y N a m e > o l 1 4 - B i z C a r d s 1 _ V F 1 0 2 1 4 5 6 6 2 b�R _�YO(u5uP[TGr�5 6 0 3 3 < / B o o k M a r k E n t r y N a m e > < B o o k M a r k E x i t N a m e > o l 1 4 - B i z C a r d s 1 _ V F 1 0 2 1 4 5 6 6 2 b�R _�YO(u5uP[TGr�5 8 0 6 7 < / B o o k M a r k E x i t N a m e > < B o o k M a r k E n t r y P o s i t i o n > 5 6 0 3 3 < / B o o k M a r k E n t r y P o s i t i o n > < B o o k M a r k E x i t P o s i t i o n > 5 8 0 6 7 < / B o o k M a r k E x i t P o s i t i o n > < / C a p t i o n I t e m > < C a p t i o n I t e m > < I n t e r n a l I d > 8 5 0 5 b d 6 2 - d 7 b c - 4 f f a - 8 2 9 3 - 0 8 6 6 a a 3 e 3 c 9 5 < / I n t e r n a l I d > < N a m e > o l 1 4 - B i z C a r d s 1 _ V F 1 0 2 1 4 5 6 6 2 ,g��z\o:y�YUO�N4Y _�YR�^TGr05 8 1 6 7 6 1 7 0 0 < / N a m e > < T e x t > ,g��z\o:y�YUO�N4Y _�YR�^TGr0< / T e x t > < B o o k M a r k E n t r y N a m e > o l 1 4 - B i z C a r d s 1 _ V F 1 0 2 1 4 5 6 6 2 ,g��z\o:y�YUO�N4Y _�YR�^TGr05 8 1 6 7 < / B o o k M a r k E n t r y N a m e > < B o o k M a r k E x i t N a m e > o l 1 4 - B i z C a r d s 1 _ V F 1 0 2 1 4 5 6 6 2 ,g��z\o:y�YUO�N4Y _�YR�^TGr06 1 7 0 0 < / B o o k M a r k E x i t N a m e > < B o o k M a r k E n t r y P o s i t i o n > 5 8 1 6 7 < / B o o k M a r k E n t r y P o s i t i o n > < B o o k M a r k E x i t P o s i t i o n > 6 1 7 0 0 < / B o o k M a r k E x i t P o s i t i o n > < / C a p t i o n I t e m > < C a p t i o n I t e m > < I n t e r n a l I d > 4 e 1 8 b c 2 8 - 3 1 4 e - 4 b 6 0 - b f 1 7 - f c e 9 2 a f 8 a 4 8 8 < / I n t e r n a l I d > < N a m e > o l 1 4 - B i z C a r d s 1 _ V F 1 0 2 1 4 5 6 6 2 ,g��z؏\o:y�YUO��nTGr<h_�6 1 8 0 0 6 5 2 0 0 < / N a m e > < T e x t > ,g��z؏\o:y�YUO��nTGr<h_�< / T e x t > < B o o k M a r k E n t r y N a m e > o l 1 4 - B i z C a r d s 1 _ V F 1 0 2 1 4 5 6 6 2 ,g��z؏\o:y�YUO��nTGr<h_�6 1 8 0 0 < / B o o k M a r k E n t r y N a m e > < B o o k M a r k E x i t N a m e > o l 1 4 - B i z C a r d s 1 _ V F 1 0 2 1 4 5 6 6 2 ,g��z؏\o:y�YUO��nTGr<h_�6 5 2 0 0 < / B o o k M a r k E x i t N a m e > < B o o k M a r k E n t r y P o s i t i o n > 6 1 8 0 0 < / B o o k M a r k E n t r y P o s i t i o n > < B o o k M a r k E x i t P o s i t i o n > 6 5 2 0 0 < / B o o k M a r k E x i t P o s i t i o n > < / C a p t i o n I t e m > < C a p t i o n I t e m > < I n t e r n a l I d > e 9 e e 3 7 5 0 - 7 5 a 3 - 4 9 8 2 - 9 0 9 8 - d d e e 1 d b b 2 f 9 5 < / I n t e r n a l I d > < N a m e > o l 1 4 - B i z C a r d s 1 _ V F 1 0 2 1 4 5 6 6 2 S�b(W���N�T~{T-N�vTGr<h_��SY؏o:y�YUO\TGr�OX[0RT��|�NRh�06 5 3 0 0 7 2 3 6 7 < / N a m e > < T e x t > S�b(W���N�T~{T-N�vTGr<h_�  �SY؏o:y�YUO\TGr�OX[0RT��|�NRh�0< / T e x t > < B o o k M a r k E n t r y N a m e > o l 1 4 - B i z C a r d s 1 _ V F 1 0 2 1 4 5 6 6 2 S�b(W���N�T~{T-N�vTGr<h_��SY؏o:y�YUO\TGr�OX[0RT��|�NRh�06 5 3 0 0 < / B o o k M a r k E n t r y N a m e > < B o o k M a r k E x i t N a m e > o l 1 4 - B i z C a r d s 1 _ V F 1 0 2 1 4 5 6 6 2 S�b(W���N�T~{T-N�vTGr<h_��SY؏o:y�YUO\TGr�OX[0RT��|�NRh�07 2 3 6 7 < / B o o k M a r k E x i t N a m e > < B o o k M a r k E n t r y P o s i t i o n > 6 5 3 0 0 < / B o o k M a r k E n t r y P o s i t i o n > < B o o k M a r k E x i t P o s i t i o n > 7 2 3 6 7 < / B o o k M a r k E x i t P o s i t i o n > < / C a p t i o n I t e m > < C a p t i o n I t e m > < I n t e r n a l I d > 7 f 5 d 4 6 5 e - c f 6 b - 4 f 4 5 - b d c 7 - 3 4 9 2 8 d 6 e 1 6 b 7 < / I n t e r n a l I d > < N a m e > o l 1 4 - B i z C a r d s 1 _ V F 1 0 2 1 4 5 6 6 2 (WO u t l o o k -N���R�^5uP[TGr���HQ�_{�	gT��|�N�Oo`�7 6 2 3 3 8 2 0 0 0 < / N a m e > < T e x t > (W  O u t l o o k   -N���R�^5uP[TGr���HQ�_{�	gT��|�N�Oo`�< / T e x t > < B o o k M a r k E n t r y N a m e > o l 1 4 - B i z C a r d s 1 _ V F 1 0 2 1 4 5 6 6 2 (WO u t l o o k -N���R�^5uP[TGr���HQ�_{�	gT��|�N�Oo`�7 6 2 3 3 < / B o o k M a r k E n t r y N a m e > < B o o k M a r k E x i t N a m e > o l 1 4 - B i z C a r d s 1 _ V F 1 0 2 1 4 5 6 6 2 (WO u t l o o k -N���R�^5uP[TGr���HQ�_{�	gT��|�N�Oo`�8 2 0 0 0 < / B o o k M a r k E x i t N a m e > < B o o k M a r k E n t r y P o s i t i o n > 7 6 2 3 3 < / B o o k M a r k E n t r y P o s i t i o n > < B o o k M a r k E x i t P o s i t i o n > 8 2 0 0 0 < / B o o k M a r k E x i t P o s i t i o n > < / C a p t i o n I t e m > < C a p t i o n I t e m > < I n t e r n a l I d > b 4 1 3 0 b 0 c - 7 d b 3 - 4 8 d 1 - 8 5 b e - c 8 d c 5 7 d d b 8 f 0 < / I n t e r n a l I d > < N a m e > o l 1 4 - B i z C a r d s 1 _ V F 1 0 2 1 4 5 6 6 2 S_bSb _ N*NT��|�N�e��`�S�Nw0RO u t l o o k �]�~ꁨR:NvQR�^�NTGr08 2 1 0 0 8 8 3 6 7 < / N a m e > < T e x t > S_bSb _ N*NT��|�N�e��`�S�Nw0R  O u t l o o k   �]�~ꁨR:NvQR�^�NTGr0< / T e x t > < B o o k M a r k E n t r y N a m e > o l 1 4 - B i z C a r d s 1 _ V F 1 0 2 1 4 5 6 6 2 S_bSb _ N*NT��|�N�e��`�S�Nw0RO u t l o o k �]�~ꁨR:NvQR�^�NTGr08 2 1 0 0 < / B o o k M a r k E n t r y N a m e > < B o o k M a r k E x i t N a m e > o l 1 4 - B i z C a r d s 1 _ V F 1 0 2 1 4 5 6 6 2 S_bSb _ N*NT��|�N�e��`�S�Nw0RO u t l o o k �]�~ꁨR:NvQR�^�NTGr08 8 3 6 7 < / B o o k M a r k E x i t N a m e > < B o o k M a r k E n t r y P o s i t i o n > 8 2 1 0 0 < / B o o k M a r k E n t r y P o s i t i o n > < B o o k M a r k E x i t P o s i t i o n > 8 8 3 6 7 < / B o o k M a r k E x i t P o s i t i o n > < / C a p t i o n I t e m > < C a p t i o n I t e m > < I n t e r n a l I d > 5 1 4 8 7 1 5 4 - e 7 f 5 - 4 b f 0 - 9 0 c e - 6 a 6 8 6 e c 0 c 3 8 e < / I n t e r n a l I d > < N a m e > o l 1 4 - B i z C a r d s 1 _ V F 1 0 2 1 4 5 6 6 2 �Vdk�傁�:N��]R�^5uP[TGr��_{�\��]�m�R:NT��|�N08 8 4 6 7 9 5 8 6 7 < / N a m e > < T e x t > �Vdk�傁�:N��]R�^5uP[TGr��_{�\��]�m�R:NT��|�N0< / T e x t > < B o o k M a r k E n t r y N a m e > o l 1 4 - B i z C a r d s 1 _ V F 1 0 2 1 4 5 6 6 2 �Vdk�傁�:N��]R�^5uP[TGr��_{�\��]�m�R:NT��|�N08 8 4 6 7 < / B o o k M a r k E n t r y N a m e > < B o o k M a r k E x i t N a m e > o l 1 4 - B i z C a r d s 1 _ V F 1 0 2 1 4 5 6 6 2 �Vdk�傁�:N��]R�^5uP[TGr��_{�\��]�m�R:NT��|�N09 5 8 6 7 < / B o o k M a r k E x i t N a m e > < B o o k M a r k E n t r y P o s i t i o n > 8 8 4 6 7 < / B o o k M a r k E n t r y P o s i t i o n > < B o o k M a r k E x i t P o s i t i o n > 9 5 8 6 7 < / B o o k M a r k E x i t P o s i t i o n > < / C a p t i o n I t e m > < C a p t i o n I t e m > < I n t e r n a l I d > 8 f d e 6 c f 0 - 5 6 3 2 - 4 9 3 e - a 7 4 9 - 3 5 a 1 c 1 b b 1 a 4 3 < / I n t e r n a l I d > < N a m e > o l 1 4 - B i z C a r d s 1 _ V F 1 0 2 1 4 5 6 6 2 傁�gbL���d\O���(W�[*��z<h-NUS�Qُ̑�v T��|�N �6qTUS�Q�R��:S
N�v �e�^T��|�N �9 5 9 6 7 1 0 6 3 6 7 < / N a m e > < T e x t > 傁�gbL���d\O���(W�[*��z<h-NUS�Qُ̑�v T��|�N �  6qTUS�Q�R��:S
N�v �e�^T��|�N �< / T e x t > < B o o k M a r k E n t r y N a m e > o l 1 4 - B i z C a r d s 1 _ V F 1 0 2 1 4 5 6 6 2 傁�gbL���d\O���(W�[*��z<h-NUS�Qُ̑�v T��|�N �6qTUS�Q�R��:S
N�v �e�^T��|�N �9 5 9 6 7 < / B o o k M a r k E n t r y N a m e > < B o o k M a r k E x i t N a m e > o l 1 4 - B i z C a r d s 1 _ V F 1 0 2 1 4 5 6 6 2 傁�gbL���d\O���(W�[*��z<h-NUS�Qُ̑�v T��|�N �6qTUS�Q�R��:S
N�v �e�^T��|�N �1 0 6 3 6 7 < / B o o k M a r k E x i t N a m e > < B o o k M a r k E n t r y P o s i t i o n > 9 5 9 6 7 < / B o o k M a r k E n t r y P o s i t i o n > < B o o k M a r k E x i t P o s i t i o n > 1 0 6 3 6 7 < / B o o k M a r k E x i t P o s i t i o n > < / C a p t i o n I t e m > < C a p t i o n I t e m > < I n t e r n a l I d > 3 b 9 b 5 1 8 1 - 9 6 b 3 - 4 8 8 7 - 8 c 3 e - 4 6 8 4 b 4 5 7 a d 2 7 < / I n t e r n a l I d > < N a m e > o l 1 4 - B i z C a r d s 1 _ V F 1 0 2 1 4 5 6 6 2 ��eQ�`�vpenc����la�(W�`��eQpenc�vT�e�O u t l o o k \OkXEQTGr01 0 6 4 6 7 1 1 4 3 0 0 < / N a m e > < T e x t > ��eQ�`�vpenc����la�(W�`��eQpenc�vT�e�O u t l o o k   \OkXEQTGr0< / T e x t > < B o o k M a r k E n t r y N a m e > o l 1 4 - B i z C a r d s 1 _ V F 1 0 2 1 4 5 6 6 2 ��eQ�`�vpenc����la�(W�`��eQpenc�vT�e�O u t l o o k \OkXEQTGr01 0 6 4 6 7 < / B o o k M a r k E n t r y N a m e > < B o o k M a r k E x i t N a m e > o l 1 4 - B i z C a r d s 1 _ V F 1 0 2 1 4 5 6 6 2 ��eQ�`�vpenc����la�(W�`��eQpenc�vT�e�O u t l o o k \OkXEQTGr01 1 4 3 0 0 < / B o o k M a r k E x i t N a m e > < B o o k M a r k E n t r y P o s i t i o n > 1 0 6 4 6 7 < / B o o k M a r k E n t r y P o s i t i o n > < B o o k M a r k E x i t P o s i t i o n > 1 1 4 3 0 0 < / B o o k M a r k E x i t P o s i t i o n > < / C a p t i o n I t e m > < C a p t i o n I t e m > < I n t e r n a l I d > e c 3 6 5 b d 4 - d 7 9 1 - 4 f f e - a 3 d 8 - 3 f 5 1 2 b 8 8 5 7 6 9 < / I n t e r n a l I d > < N a m e > o l 1 4 - B i z C a r d s 1 _ V F 1 0 2 1 4 5 6 6 2 d��NpencKNY��`؏�S�N�m�R�V�P��O�Y�`�vON�_h�1 1 4 4 0 0 1 1 9 4 3 3 < / N a m e > < T e x t > d��NpencKNY��`؏�S�N�m�R�V�P��O�Y�`�vON�_h�< / T e x t > < B o o k M a r k E n t r y N a m e > o l 1 4 - B i z C a r d s 1 _ V F 1 0 2 1 4 5 6 6 2 d��NpencKNY��`؏�S�N�m�R�V�P��O�Y�`�vON�_h�1 1 4 4 0 0 < / B o o k M a r k E n t r y N a m e > < B o o k M a r k E x i t N a m e > o l 1 4 - B i z C a r d s 1 _ V F 1 0 2 1 4 5 6 6 2 d��NpencKNY��`؏�S�N�m�R�V�P��O�Y�`�vON�_h�1 1 9 4 3 3 < / B o o k M a r k E x i t N a m e > < B o o k M a r k E n t r y P o s i t i o n > 1 1 4 4 0 0 < / B o o k M a r k E n t r y P o s i t i o n > < B o o k M a r k E x i t P o s i t i o n > 1 1 9 4 3 3 < / B o o k M a r k E x i t P o s i t i o n > < / C a p t i o n I t e m > < C a p t i o n I t e m > < I n t e r n a l I d > d 0 5 a 1 0 9 2 - 8 7 7 3 - 4 f 9 9 - a f 4 5 - d d 0 f e d 3 b c b 3 a < / I n t e r n a l I d > < N a m e > o l 1 4 - B i z C a r d s 1 _ V F 1 0 2 1 4 5 6 6 2 b�N\(WN N*NƉ��-N�N�~�YUO�m�R�V�P01 1 9 5 3 3 1 2 4 8 0 0 < / N a m e > < T e x t > b�N\(WN N*NƉ��-N�N�~�YUO�m�R�V�P0< / T e x t > < B o o k M a r k E n t r y N a m e > o l 1 4 - B i z C a r d s 1 _ V F 1 0 2 1 4 5 6 6 2 b�N\(WN N*NƉ��-N�N�~�YUO�m�R�V�P01 1 9 5 3 3 < / B o o k M a r k E n t r y N a m e > < B o o k M a r k E x i t N a m e > o l 1 4 - B i z C a r d s 1 _ V F 1 0 2 1 4 5 6 6 2 b�N\(WN N*NƉ��-N�N�~�YUO�m�R�V�P01 2 4 8 0 0 < / B o o k M a r k E x i t N a m e > < B o o k M a r k E n t r y P o s i t i o n > 1 1 9 5 3 3 < / B o o k M a r k E n t r y P o s i t i o n > < B o o k M a r k E x i t P o s i t i o n > 1 2 4 8 0 0 < / B o o k M a r k E x i t P o s i t i o n > < / C a p t i o n I t e m > < C a p t i o n I t e m > < I n t e r n a l I d > 0 f 5 e 4 5 f 7 - 4 d 7 2 - 4 c 8 e - 8 2 2 b - 5 9 8 f 0 8 4 b 1 f c b < / I n t e r n a l I d > < N a m e > o l 1 4 - B i z C a r d s 1 _ V F 1 0 2 1 4 5 6 6 2 �`؏�S�NR�^(u�N�]\OKNY�vTGr01 2 4 9 0 0 1 2 8 0 0 0 < / N a m e > < T e x t > �`؏�S�NR�^(u�N�]\OKNY�vTGr0< / T e x t > < B o o k M a r k E n t r y N a m e > o l 1 4 - B i z C a r d s 1 _ V F 1 0 2 1 4 5 6 6 2 �`؏�S�NR�^(u�N�]\OKNY�vTGr01 2 4 9 0 0 < / B o o k M a r k E n t r y N a m e > < B o o k M a r k E x i t N a m e > o l 1 4 - B i z C a r d s 1 _ V F 1 0 2 1 4 5 6 6 2 �`؏�S�NR�^(u�N�]\OKNY�vTGr01 2 8 0 0 0 < / B o o k M a r k E x i t N a m e > < B o o k M a r k E n t r y P o s i t i o n > 1 2 4 9 0 0 < / B o o k M a r k E n t r y P o s i t i o n > < B o o k M a r k E x i t P o s i t i o n > 1 2 8 0 0 0 < / B o o k M a r k E x i t P o s i t i o n > < / C a p t i o n I t e m > < C a p t i o n I t e m > < I n t e r n a l I d > d 5 3 5 c 0 f e - 9 2 b 5 - 4 c 0 e - 9 7 4 c - 7 2 0 d d a 5 f 2 9 d 4 < / I n t e r n a l I d > < N a m e > o l 1 4 - B i z C a r d s 1 _ V F 1 0 2 1 4 5 6 6 2 �O�Y�b/f N*NR�t^��t��vYe�~��Vdkb	gN(u�vTGr�S��~�XT�T�N�N�v�[�01 2 8 1 0 0 1 3 5 2 0 0 < / N a m e > < T e x t > �O�Y�b/f N*NR�t^��t��vYe�~�  �Vdkb	gN(u�vTGr�S��~�XT�T�N�N�v�[�0< / T e x t > < B o o k M a r k E n t r y N a m e > o l 1 4 - B i z C a r d s 1 _ V F 1 0 2 1 4 5 6 6 2 �O�Y�b/f N*NR�t^��t��vYe�~��Vdkb	gN(u�vTGr�S��~�XT�T�N�N�v�[�01 2 8 1 0 0 < / B o o k M a r k E n t r y N a m e > < B o o k M a r k E x i t N a m e > o l 1 4 - B i z C a r d s 1 _ V F 1 0 2 1 4 5 6 6 2 �O�Y�b/f N*NR�t^��t��vYe�~��Vdkb	gN(u�vTGr�S��~�XT�T�N�N�v�[�01 3 5 2 0 0 < / B o o k M a r k E x i t N a m e > < B o o k M a r k E n t r y P o s i t i o n > 1 2 8 1 0 0 < / B o o k M a r k E n t r y P o s i t i o n > < B o o k M a r k E x i t P o s i t i o n > 1 3 5 2 0 0 < / B o o k M a r k E x i t P o s i t i o n > < / C a p t i o n I t e m > < C a p t i o n I t e m > < I n t e r n a l I d > 8 9 6 5 0 e 6 9 - d 4 f a - 4 5 6 b - a c 7 5 - b c c b 5 6 b e b 8 8 6 < / I n t e r n a l I d > < N a m e > o l 1 4 - B i z C a r d s 1 _ V F 1 0 2 1 4 5 6 6 2 ��eQ�Oo`KNT��`�S�N��TGr�ُ�8^/f N�y^�8^�S�S�vZP�l01 4 0 4 6 7 1 4 6 2 6 7 < / N a m e > < T e x t > ��eQ�Oo`KNT��`�S�N��TGr�ُ�8^/f N�y^�8^�S�S�vZP�l0< / T e x t > < B o o k M a r k E n t r y N a m e > o l 1 4 - B i z C a r d s 1 _ V F 1 0 2 1 4 5 6 6 2 ��eQ�Oo`KNT��`�S�N��TGr�ُ�8^/f N�y^�8^�S�S�vZP�l01 4 0 4 6 7 < / B o o k M a r k E n t r y N a m e > < B o o k M a r k E x i t N a m e > o l 1 4 - B i z C a r d s 1 _ V F 1 0 2 1 4 5 6 6 2 ��eQ�Oo`KNT��`�S�N��TGr�ُ�8^/f N�y^�8^�S�S�vZP�l01 4 6 2 6 7 < / B o o k M a r k E x i t N a m e > < B o o k M a r k E n t r y P o s i t i o n > 1 4 0 4 6 7 < / B o o k M a r k E n t r y P o s i t i o n > < B o o k M a r k E x i t P o s i t i o n > 1 4 6 2 6 7 < / B o o k M a r k E x i t P o s i t i o n > < / C a p t i o n I t e m > < C a p t i o n I t e m > < I n t e r n a l I d > c 1 1 0 d 7 f 9 - c c e 2 - 4 e b a - 8 5 5 9 - 5 e 3 c 8 a b b 0 a 3 e < / I n t e r n a l I d > < N a m e > o l 1 4 - B i z C a r d s 1 _ V F 1 0 2 1 4 5 6 6 2 �`�S�Nw0R�ُ*NTGr
N�vpenc*YY�>f�_BgqN�e�z����N���01 4 6 3 6 7 1 5 1 6 3 3 < / N a m e > < T e x t > �`�S�Nw0R�ُ*NTGr
N�vpenc*YY�>f�_BgqN�e�z����N���0< / T e x t > < B o o k M a r k E n t r y N a m e > o l 1 4 - B i z C a r d s 1 _ V F 1 0 2 1 4 5 6 6 2 �`�S�Nw0R�ُ*NTGr
N�vpenc*YY�>f�_BgqN�e�z����N���01 4 6 3 6 7 < / B o o k M a r k E n t r y N a m e > < B o o k M a r k E x i t N a m e > o l 1 4 - B i z C a r d s 1 _ V F 1 0 2 1 4 5 6 6 2 �`�S�Nw0R�ُ*NTGr
N�vpenc*YY�>f�_BgqN�e�z����N���01 5 1 6 3 3 < / B o o k M a r k E x i t N a m e > < B o o k M a r k E n t r y P o s i t i o n > 1 4 6 3 6 7 < / B o o k M a r k E n t r y P o s i t i o n > < B o o k M a r k E x i t P o s i t i o n > 1 5 1 6 3 3 < / B o o k M a r k E x i t P o s i t i o n > < / C a p t i o n I t e m > < C a p t i o n I t e m > < I n t e r n a l I d > e b f 9 0 2 3 2 - f e 8 7 - 4 8 6 b - 9 f a e - 5 2 a 9 2 9 a 0 3 e a e < / I n t e r n a l I d > < N a m e > o l 1 4 - B i z C a r d s 1 _ V F 1 0 2 1 4 5 6 6 2 :N�N��TGr�bۏeQ�R��:S�(W T��|�N 	�y�aS
N�v 	�y� �~-NUS�Q TGr �1 5 1 7 3 3 1 5 8 4 3 3 < / N a m e > < T e x t > :N�N��TGr�bۏeQ�R��:S�  (W T��|�N 	�y�aS
N�v 	�y� �~-NUS�Q TGr �< / T e x t > < B o o k M a r k E n t r y N a m e > o l 1 4 - B i z C a r d s 1 _ V F 1 0 2 1 4 5 6 6 2 :N�N��TGr�bۏeQ�R��:S�(W T��|�N 	�y�aS
N�v 	�y� �~-NUS�Q TGr �1 5 1 7 3 3 < / B o o k M a r k E n t r y N a m e > < B o o k M a r k E x i t N a m e > o l 1 4 - B i z C a r d s 1 _ V F 1 0 2 1 4 5 6 6 2 :N�N��TGr�bۏeQ�R��:S�(W T��|�N 	�y�aS
N�v 	�y� �~-NUS�Q TGr �1 5 8 4 3 3 < / B o o k M a r k E x i t N a m e > < B o o k M a r k E n t r y P o s i t i o n > 1 5 1 7 3 3 < / B o o k M a r k E n t r y P o s i t i o n > < B o o k M a r k E x i t P o s i t i o n > 1 5 8 4 3 3 < / B o o k M a r k E x i t P o s i t i o n > < / C a p t i o n I t e m > < C a p t i o n I t e m > < I n t e r n a l I d > d c e 9 0 f 2 c - 4 c 8 1 - 4 b 5 8 - b b 9 1 - 4 8 2 e c b 1 1 9 0 a 3 < / I n t e r n a l I d > < N a m e > o l 1 4 - B i z C a r d s 1 _ V F 1 0 2 1 4 5 6 6 2 b�_N�S�N�S.�US�QTGr�6qTUS�Q ��TGr 01 5 8 5 3 3 1 6 3 0 6 7 < / N a m e > < T e x t > b�_N�S�N�S.�US�QTGr�6qTUS�Q ��TGr 0< / T e x t > < B o o k M a r k E n t r y N a m e > o l 1 4 - B i z C a r d s 1 _ V F 1 0 2 1 4 5 6 6 2 b�_N�S�N�S.�US�QTGr�6qTUS�Q ��TGr 01 5 8 5 3 3 < / B o o k M a r k E n t r y N a m e > < B o o k M a r k E x i t N a m e > o l 1 4 - B i z C a r d s 1 _ V F 1 0 2 1 4 5 6 6 2 b�_N�S�N�S.�US�QTGr�6qTUS�Q ��TGr 01 6 3 0 6 7 < / B o o k M a r k E x i t N a m e > < B o o k M a r k E n t r y P o s i t i o n > 1 5 8 5 3 3 < / B o o k M a r k E n t r y P o s i t i o n > < B o o k M a r k E x i t P o s i t i o n > 1 6 3 0 6 7 < / B o o k M a r k E x i t P o s i t i o n > < / C a p t i o n I t e m > < C a p t i o n I t e m > < I n t e r n a l I d > e 2 0 0 d 6 5 9 - 7 9 8 4 - 4 7 7 7 - b c c 1 - d 3 9 a 9 f 4 7 c 7 2 9 < / I n t e r n a l I d > < N a m e > o l 1 4 - B i z C a r d s 1 _ V F 1 0 2 1 4 5 6 6 2 ��HQ�b�� Rd����[0W@W�:Ndk�bUS�QTGr-N�vُ*NW[�k�6qTUS�Q  Rd� 01 6 3 1 6 7 1 7 1 6 3 3 < / N a m e > < T e x t > ��HQ�b�� Rd����[0W@W�:Ndk�bUS�QTGr-N�vُ*NW[�k�  6qTUS�Q  Rd� 0< / T e x t > < B o o k M a r k E n t r y N a m e > o l 1 4 - B i z C a r d s 1 _ V F 1 0 2 1 4 5 6 6 2 ��HQ�b�� Rd����[0W@W�:Ndk�bUS�QTGr-N�vُ*NW[�k�6qTUS�Q  Rd� 01 6 3 1 6 7 < / B o o k M a r k E n t r y N a m e > < B o o k M a r k E x i t N a m e > o l 1 4 - B i z C a r d s 1 _ V F 1 0 2 1 4 5 6 6 2 ��HQ�b�� Rd����[0W@W�:Ndk�bUS�QTGr-N�vُ*NW[�k�6qTUS�Q  Rd� 01 7 1 6 3 3 < / B o o k M a r k E x i t N a m e > < B o o k M a r k E n t r y P o s i t i o n > 1 6 3 1 6 7 < / B o o k M a r k E n t r y P o s i t i o n > < B o o k M a r k E x i t P o s i t i o n > 1 7 1 6 3 3 < / B o o k M a r k E x i t P o s i t i o n > < / C a p t i o n I t e m > < C a p t i o n I t e m > < I n t e r n a l I d > a 0 d 0 e 5 8 9 - 5 5 6 0 - 4 e e b - b d 9 a - b 7 0 b 0 c 2 0 e c 7 c < / I n t e r n a l I d > < N a m e > o l 1 4 - B i z C a r d s 1 _ V F 1 0 2 1 4 5 6 6 2 �s(Wُ�SO\�W[�k�NTGr-N Rd���NOq_�T�W,gT��|�Npenc01 7 1 7 3 3 1 7 8 5 6 7 < / N a m e > < T e x t > �s(Wُ�SO\�W[�k�NTGr-N Rd���NOq_�T�W,gT��|�Npenc0< / T e x t > < B o o k M a r k E n t r y N a m e > o l 1 4 - B i z C a r d s 1 _ V F 1 0 2 1 4 5 6 6 2 �s(Wُ�SO\�W[�k�NTGr-N Rd���NOq_�T�W,gT��|�Npenc01 7 1 7 3 3 < / B o o k M a r k E n t r y N a m e > < B o o k M a r k E x i t N a m e > o l 1 4 - B i z C a r d s 1 _ V F 1 0 2 1 4 5 6 6 2 �s(Wُ�SO\�W[�k�NTGr-N Rd���NOq_�T�W,gT��|�Npenc01 7 8 5 6 7 < / B o o k M a r k E x i t N a m e > < B o o k M a r k E n t r y P o s i t i o n > 1 7 1 7 3 3 < / B o o k M a r k E n t r y P o s i t i o n > < B o o k M a r k E x i t P o s i t i o n > 1 7 8 5 6 7 < / B o o k M a r k E x i t P o s i t i o n > < / C a p t i o n I t e m > < C a p t i o n I t e m > < I n t e r n a l I d > 0 f 4 1 b d 2 5 - 2 c d 4 - 4 e a d - a e 8 6 - a 4 d a 0 7 e d 9 6 2 0 < / I n t e r n a l I d > < N a m e > o l 1 4 - B i z C a r d s 1 _ V F 1 0 2 1 4 5 6 6 2 �SY�b^gL�MO>f:y(WlQ�ST�y
N�e��Vdkb\	��b L��R W[�k�6qT
N�y�W[�k�1 7 8 6 6 7 1 8 7 5 0 0 < / N a m e > < T e x t > �SY�b^gL�MO>f:y(WlQ�ST�y
N�e��Vdkb\	��b L��R W[�k�  6qT
N�y�W[�k�< / T e x t > < B o o k M a r k E n t r y N a m e > o l 1 4 - B i z C a r d s 1 _ V F 1 0 2 1 4 5 6 6 2 �SY�b^gL�MO>f:y(WlQ�ST�y
N�e��Vdkb\	��b L��R W[�k�6qT
N�y�W[�k�1 7 8 6 6 7 < / B o o k M a r k E n t r y N a m e > < B o o k M a r k E x i t N a m e > o l 1 4 - B i z C a r d s 1 _ V F 1 0 2 1 4 5 6 6 2 �SY�b^gL�MO>f:y(WlQ�ST�y
N�e��Vdkb\	��b L��R W[�k�6qT
N�y�W[�k�1 8 7 5 0 0 < / B o o k M a r k E x i t N a m e > < B o o k M a r k E n t r y P o s i t i o n > 1 7 8 6 6 7 < / B o o k M a r k E n t r y P o s i t i o n > < B o o k M a r k E x i t P o s i t i o n > 1 8 7 5 0 0 < / B o o k M a r k E x i t P o s i t i o n > < / C a p t i o n I t e m > < C a p t i o n I t e m > < I n t e r n a l I d > 2 8 e 5 f 6 9 e - 7 d b 8 - 4 d d 7 - 9 c 9 1 - c 3 b 1 e 5 9 f 6 6 1 0 < / I n t e r n a l I d > < N a m e > o l 1 4 - B i z C a r d s 1 _ V F 1 0 2 1 4 5 6 6 2 �`(Wُ̑�S�Nw0RHe�g01 8 7 6 0 0 1 9 1 0 0 0 < / N a m e > < T e x t > �`(Wُ̑�S�Nw0RHe�g0< / T e x t > < B o o k M a r k E n t r y N a m e > o l 1 4 - B i z C a r d s 1 _ V F 1 0 2 1 4 5 6 6 2 �`(Wُ̑�S�Nw0RHe�g01 8 7 6 0 0 < / B o o k M a r k E n t r y N a m e > < B o o k M a r k E x i t N a m e > o l 1 4 - B i z C a r d s 1 _ V F 1 0 2 1 4 5 6 6 2 �`(Wُ̑�S�Nw0RHe�g01 9 1 0 0 0 < / B o o k M a r k E x i t N a m e > < B o o k M a r k E n t r y P o s i t i o n > 1 8 7 6 0 0 < / B o o k M a r k E n t r y P o s i t i o n > < B o o k M a r k E x i t P o s i t i o n > 1 9 1 0 0 0 < / B o o k M a r k E x i t P o s i t i o n > < / C a p t i o n I t e m > < C a p t i o n I t e m > < I n t e r n a l I d > b c 9 0 f 5 8 6 - 8 9 4 8 - 4 e 8 c - b 2 8 1 - 7 0 0 6 b 9 b 7 1 8 9 7 < / I n t e r n a l I d > < N a m e > o l 1 4 - B i z C a r d s 1 _ V F 1 0 2 1 4 5 6 6 2 dkY�ُ̑�vُ�N�c�N�c�O�N�_YW[SO�T�e,g<h_��n	�y��1 9 1 1 0 0 1 9 6 7 0 0 < / N a m e > < T e x t > dkY�ُ̑�vُ�N�c�N�c�O�N�_YW[SO�T�e,g<h_��n	�y��< / T e x t > < B o o k M a r k E n t r y N a m e > o l 1 4 - B i z C a r d s 1 _ V F 1 0 2 1 4 5 6 6 2 dkY�ُ̑�vُ�N�c�N�c�O�N�_YW[SO�T�e,g<h_��n	�y��1 9 1 1 0 0 < / B o o k M a r k E n t r y N a m e > < B o o k M a r k E x i t N a m e > o l 1 4 - B i z C a r d s 1 _ V F 1 0 2 1 4 5 6 6 2 dkY�ُ̑�vُ�N�c�N�c�O�N�_YW[SO�T�e,g<h_��n	�y��1 9 6 7 0 0 < / B o o k M a r k E x i t N a m e > < B o o k M a r k E n t r y P o s i t i o n > 1 9 1 1 0 0 < / B o o k M a r k E n t r y P o s i t i o n > < B o o k M a r k E x i t P o s i t i o n > 1 9 6 7 0 0 < / B o o k M a r k E x i t P o s i t i o n > < / C a p t i o n I t e m > < C a p t i o n I t e m > < I n t e r n a l I d > 7 7 7 7 f a 3 f - 7 9 c 1 - 4 0 7 6 - a f 1 1 - b 9 4 9 1 d 2 2 1 d 6 2 < / I n t e r n a l I d > < N a m e > o l 1 4 - B i z C a r d s 1 _ V F 1 0 2 1 4 5 6 6 2 (Wُ*NTGr-N�b��\�YT��n:N�|SO01 9 6 8 0 0 2 0 1 8 0 0 < / N a m e > < T e x t > (Wُ*NTGr-N�b��\�YT��n:N�|SO0< / T e x t > < B o o k M a r k E n t r y N a m e > o l 1 4 - B i z C a r d s 1 _ V F 1 0 2 1 4 5 6 6 2 (Wُ*NTGr-N�b��\�YT��n:N�|SO01 9 6 8 0 0 < / B o o k M a r k E n t r y N a m e > < B o o k M a r k E x i t N a m e > o l 1 4 - B i z C a r d s 1 _ V F 1 0 2 1 4 5 6 6 2 (Wُ*NTGr-N�b��\�YT��n:N�|SO02 0 1 8 0 0 < / B o o k M a r k E x i t N a m e > < B o o k M a r k E n t r y P o s i t i o n > 1 9 6 8 0 0 < / B o o k M a r k E n t r y P o s i t i o n > < B o o k M a r k E x i t P o s i t i o n > 2 0 1 8 0 0 < / B o o k M a r k E x i t P o s i t i o n > < / C a p t i o n I t e m > < C a p t i o n I t e m > < I n t e r n a l I d > 4 a 0 7 e 1 8 4 - 2 6 c f - 4 b a 1 - 9 e 4 6 - c 7 0 e e f 9 d 2 d 6 f < / I n t e r n a l I d > < N a m e > o l 1 4 - B i z C a r d s 1 _ V F 1 0 2 1 4 5 6 6 2 �Y�g�`^g�N��fY�Q�[�b�N\(WN N*NƉ��-N�N�~ N�N^�8^GY�Y�v^@\�b�]02 0 1 9 0 0 2 1 2 7 3 3 < / N a m e > < T e x t > �Y�g�`^g�N��fY�Q�[�  b�N\(WN N*NƉ��-N�N�~ N�N^�8^GY�Y�v^@\�b�]0< / T e x t > < B o o k M a r k E n t r y N a m e > o l 1 4 - B i z C a r d s 1 _ V F 1 0 2 1 4 5 6 6 2 �Y�g�`^g�N��fY�Q�[�b�N\(WN N*NƉ��-N�N�~ N�N^�8^GY�Y�v^@\�b�]02 0 1 9 0 0 < / B o o k M a r k E n t r y N a m e > < B o o k M a r k E x i t N a m e > o l 1 4 - B i z C a r d s 1 _ V F 1 0 2 1 4 5 6 6 2 �Y�g�`^g�N��fY�Q�[�b�N\(WN N*NƉ��-N�N�~ N�N^�8^GY�Y�v^@\�b�]02 1 2 7 3 3 < / B o o k M a r k E x i t N a m e > < B o o k M a r k E n t r y P o s i t i o n > 2 0 1 9 0 0 < / B o o k M a r k E n t r y P o s i t i o n > < B o o k M a r k E x i t P o s i t i o n > 2 1 2 7 3 3 < / B o o k M a r k E x i t P o s i t i o n > < / C a p t i o n I t e m > < C a p t i o n I t e m > < I n t e r n a l I d > d 4 8 6 5 c 7 7 - 2 f a 3 - 4 2 a a - a 6 5 e - 5 d e a 6 1 a c 5 5 2 b < / I n t e r n a l I d > < N a m e > o l 1 4 - B i z C a r d s 1 _ V F 1 0 2 1 4 5 6 6 2 ���la�	g N�NW[�k&^	gh~{��`�S�N�f9eb Rd��NUOh~{�2 1 2 8 3 3 2 1 7 7 0 0 < / N a m e > < T e x t > ���la�	g N�NW[�k&^	gh~{��`�S�N�f9eb Rd��NUOh~{�< / T e x t > < B o o k M a r k E n t r y N a m e > o l 1 4 - B i z C a r d s 1 _ V F 1 0 2 1 4 5 6 6 2 ���la�	g N�NW[�k&^	gh~{��`�S�N�f9eb Rd��NUOh~{�2 1 2 8 3 3 < / B o o k M a r k E n t r y N a m e > < B o o k M a r k E x i t N a m e > o l 1 4 - B i z C a r d s 1 _ V F 1 0 2 1 4 5 6 6 2 ���la�	g N�NW[�k&^	gh~{��`�S�N�f9eb Rd��NUOh~{�2 1 7 7 0 0 < / B o o k M a r k E x i t N a m e > < B o o k M a r k E n t r y P o s i t i o n > 2 1 2 8 3 3 < / B o o k M a r k E n t r y P o s i t i o n > < B o o k M a r k E x i t P o s i t i o n > 2 1 7 7 0 0 < / B o o k M a r k E x i t P o s i t i o n > < / C a p t i o n I t e m > < C a p t i o n I t e m > < I n t e r n a l I d > a 8 5 e d 9 e 5 - 8 6 4 5 - 4 e c 4 - 8 4 c 3 - d b 8 d 8 f d 9 d 6 0 6 < / I n t e r n a l I d > < N a m e > o l 1 4 - B i z C a r d s 1 _ V F 1 0 2 1 4 5 6 6 2 (W,g:y�O-N�b\US�Q FU�R5u݋ W[�kv^�f9eh~{�2 1 7 8 0 0 2 2 5 5 6 7 < / N a m e > < T e x t > (W,g:y�O-N�b\US�Q FU�R5u݋ W[�kv^�f9eh~{�< / T e x t > < B o o k M a r k E n t r y N a m e > o l 1 4 - B i z C a r d s 1 _ V F 1 0 2 1 4 5 6 6 2 (W,g:y�O-N�b\US�Q FU�R5u݋ W[�kv^�f9eh~{�2 1 7 8 0 0 < / B o o k M a r k E n t r y N a m e > < B o o k M a r k E x i t N a m e > o l 1 4 - B i z C a r d s 1 _ V F 1 0 2 1 4 5 6 6 2 (W,g:y�O-N�b\US�Q FU�R5u݋ W[�kv^�f9eh~{�2 2 5 5 6 7 < / B o o k M a r k E x i t N a m e > < B o o k M a r k E n t r y P o s i t i o n > 2 1 7 8 0 0 < / B o o k M a r k E n t r y P o s i t i o n > < B o o k M a r k E x i t P o s i t i o n > 2 2 5 5 6 7 < / B o o k M a r k E x i t P o s i t i o n > < / C a p t i o n I t e m > < C a p t i o n I t e m > < I n t e r n a l I d > b a 6 d 0 d 5 f - f 6 2 b - 4 6 4 3 - 9 a 4 1 - 4 0 d c 7 7 e 3 f 8 5 b < / I n t e r n a l I d > < N a m e > o l 1 4 - B i z C a r d s 1 _ V F 1 0 2 1 4 5 6 6 2 6qT�f9e �y�R5u݋ W[�k�vh~{02 2 5 6 6 7 2 3 1 0 6 7 < / N a m e > < T e x t > 6qT�f9e �y�R5u݋ W[�k�vh~{0< / T e x t > < B o o k M a r k E n t r y N a m e > o l 1 4 - B i z C a r d s 1 _ V F 1 0 2 1 4 5 6 6 2 6qT�f9e �y�R5u݋ W[�k�vh~{02 2 5 6 6 7 < / B o o k M a r k E n t r y N a m e > < B o o k M a r k E x i t N a m e > o l 1 4 - B i z C a r d s 1 _ V F 1 0 2 1 4 5 6 6 2 6qT�f9e �y�R5u݋ W[�k�vh~{02 3 1 0 6 7 < / B o o k M a r k E x i t N a m e > < B o o k M a r k E n t r y P o s i t i o n > 2 2 5 6 6 7 < / B o o k M a r k E n t r y P o s i t i o n > < B o o k M a r k E x i t P o s i t i o n > 2 3 1 0 6 7 < / B o o k M a r k E x i t P o s i t i o n > < / C a p t i o n I t e m > < C a p t i o n I t e m > < I n t e r n a l I d > a 1 1 c 3 7 f b - a 2 8 1 - 4 5 5 7 - 9 a a f - 7 d c e 8 0 3 f 9 2 6 9 < / I n t e r n a l I d > < N a m e > o l 1 4 - B i z C a r d s 1 _ V F 1 0 2 1 4 5 6 6 2 0R�vMR:Nbk�bۏL��v@b	g�f9e���l	gq_�T�W,gT��|�N�2 3 1 1 6 7 2 3 6 3 6 7 < / N a m e > < T e x t > 0R�vMR:Nbk�bۏL��v@b	g�f9e���l	gq_�T�W,gT��|�N�< / T e x t > < B o o k M a r k E n t r y N a m e > o l 1 4 - B i z C a r d s 1 _ V F 1 0 2 1 4 5 6 6 2 0R�vMR:Nbk�bۏL��v@b	g�f9e���l	gq_�T�W,gT��|�N�2 3 1 1 6 7 < / B o o k M a r k E n t r y N a m e > < B o o k M a r k E x i t N a m e > o l 1 4 - B i z C a r d s 1 _ V F 1 0 2 1 4 5 6 6 2 0R�vMR:Nbk�bۏL��v@b	g�f9e���l	gq_�T�W,gT��|�N�2 3 6 3 6 7 < / B o o k M a r k E x i t N a m e > < B o o k M a r k E n t r y P o s i t i o n > 2 3 1 1 6 7 < / B o o k M a r k E n t r y P o s i t i o n > < B o o k M a r k E x i t P o s i t i o n > 2 3 6 3 6 7 < / B o o k M a r k E x i t P o s i t i o n > < / C a p t i o n I t e m > < C a p t i o n I t e m > < I n t e r n a l I d > d f 5 7 0 a 4 e - 3 7 7 6 - 4 f a 1 - 8 e c 8 - 5 6 6 5 e 2 f 6 5 2 1 5 < / I n t e r n a l I d > < N a m e > o l 1 4 - B i z C a r d s 1 _ V F 1 0 2 1 4 5 6 6 2 FO/f��Y�gb(Wُ̑�v��Fh-N�f9e�e,g�RO�f9eT��|�Npenc02 3 6 4 6 7 2 4 2 2 6 7 < / N a m e > < T e x t > FO/f��Y�gb(Wُ̑�v��Fh-N�f9e�e,g�RO�f9eT��|�Npenc0  < / T e x t > < B o o k M a r k E n t r y N a m e > o l 1 4 - B i z C a r d s 1 _ V F 1 0 2 1 4 5 6 6 2 FO/f��Y�gb(Wُ̑�v��Fh-N�f9e�e,g�RO�f9eT��|�Npenc02 3 6 4 6 7 < / B o o k M a r k E n t r y N a m e > < B o o k M a r k E x i t N a m e > o l 1 4 - B i z C a r d s 1 _ V F 1 0 2 1 4 5 6 6 2 FO/f��Y�gb(Wُ̑�v��Fh-N�f9e�e,g�RO�f9eT��|�Npenc02 4 2 2 6 7 < / B o o k M a r k E x i t N a m e > < B o o k M a r k E n t r y P o s i t i o n > 2 3 6 4 6 7 < / B o o k M a r k E n t r y P o s i t i o n > < B o o k M a r k E x i t P o s i t i o n > 2 4 2 2 6 7 < / B o o k M a r k E x i t P o s i t i o n > < / C a p t i o n I t e m > < C a p t i o n I t e m > < I n t e r n a l I d > 9 e 8 a 5 d c 2 - 0 7 d 4 - 4 7 8 c - 8 5 6 1 - 3 2 4 5 2 7 b b 3 2 3 8 < / I n t e r n a l I d > < N a m e > o l 1 4 - B i z C a r d s 1 _ V F 1 0 2 1 4 5 6 6 2 �O�Y�b\�m�R N*N-N��T��W[�k�S_�V0RT��|�Nu�b��e��`�S�Nw0R�f9e�]�~>f:y(W��̑02 4 2 3 6 7 2 5 1 8 6 7 < / N a m e > < T e x t > �O�Y�b\�m�R N*N-N��T��W[�k�S_�V0RT��|�Nu�b��e�  �`�S�Nw0R�f9e�]�~>f:y(W��̑0< / T e x t > < B o o k M a r k E n t r y N a m e > o l 1 4 - B i z C a r d s 1 _ V F 1 0 2 1 4 5 6 6 2 �O�Y�b\�m�R N*N-N��T��W[�k�S_�V0RT��|�Nu�b��e��`�S�Nw0R�f9e�]�~>f:y(W��̑02 4 2 3 6 7 < / B o o k M a r k E n t r y N a m e > < B o o k M a r k E x i t N a m e > o l 1 4 - B i z C a r d s 1 _ V F 1 0 2 1 4 5 6 6 2 �O�Y�b\�m�R N*N-N��T��W[�k�S_�V0RT��|�Nu�b��e��`�S�Nw0R�f9e�]�~>f:y(W��̑02 5 1 8 6 7 < / B o o k M a r k E x i t N a m e > < B o o k M a r k E n t r y P o s i t i o n > 2 4 2 3 6 7 < / B o o k M a r k E n t r y P o s i t i o n > < B o o k M a r k E x i t P o s i t i o n > 2 5 1 8 6 7 < / B o o k M a r k E x i t P o s i t i o n > < / C a p t i o n I t e m > < C a p t i o n I t e m > < I n t e r n a l I d > 2 6 c e 0 4 d b - 0 1 7 c - 4 9 2 6 - b 6 d 5 - e 0 f 1 3 a b b 9 0 2 9 < / I n t e r n a l I d > < N a m e > o l 1 4 - B i z C a r d s 1 _ V F 1 0 2 1 4 5 6 6 2 �Vdk�S_�`(W��Fh-N�f9e�e,g�e���Y�R\�_02 5 1 9 6 7 2 5 6 7 0 0 < / N a m e > < T e x t > �Vdk�S_�`(W��Fh-N�f9e�e,g�e���Y�R\�_0< / T e x t > < B o o k M a r k E n t r y N a m e > o l 1 4 - B i z C a r d s 1 _ V F 1 0 2 1 4 5 6 6 2 �Vdk�S_�`(W��Fh-N�f9e�e,g�e���Y�R\�_02 5 1 9 6 7 < / B o o k M a r k E n t r y N a m e > < B o o k M a r k E x i t N a m e > o l 1 4 - B i z C a r d s 1 _ V F 1 0 2 1 4 5 6 6 2 �Vdk�S_�`(W��Fh-N�f9e�e,g�e���Y�R\�_02 5 6 7 0 0 < / B o o k M a r k E x i t N a m e > < B o o k M a r k E n t r y P o s i t i o n > 2 5 1 9 6 7 < / B o o k M a r k E n t r y P o s i t i o n > < B o o k M a r k E x i t P o s i t i o n > 2 5 6 7 0 0 < / B o o k M a r k E x i t P o s i t i o n > < / C a p t i o n I t e m > < C a p t i o n I t e m > < I n t e r n a l I d > a f b f e 2 1 7 - 9 4 f 3 - 4 b f 5 - a e 7 5 - a c a f f d 6 c a 6 9 6 < / I n t e r n a l I d > < N a m e > o l 1 4 - B i z C a r d s 1 _ V F 1 0 2 1 4 5 6 6 2 (Wُ*Nu�b�-N�b�S�N\TGrS�b(W5uP[���Nck�e-N�_N�S�N\TGr\O:N5uP[���N~{TS+T(W�Q02 6 2 2 3 3 2 7 4 8 3 3 < / N a m e > < T e x t > (Wُ*Nu�b�-N�b�S�N\TGrS�b(W5uP[���Nck�e-N�  _N�S�N\TGr\O:N5uP[���N~{TS+T(W�Q0< / T e x t > < B o o k M a r k E n t r y N a m e > o l 1 4 - B i z C a r d s 1 _ V F 1 0 2 1 4 5 6 6 2 (Wُ*Nu�b�-N�b�S�N\TGrS�b(W5uP[���Nck�e-N�_N�S�N\TGr\O:N5uP[���N~{TS+T(W�Q02 6 2 2 3 3 < / B o o k M a r k E n t r y N a m e > < B o o k M a r k E x i t N a m e > o l 1 4 - B i z C a r d s 1 _ V F 1 0 2 1 4 5 6 6 2 (Wُ*Nu�b�-N�b�S�N\TGrS�b(W5uP[���Nck�e-N�_N�S�N\TGr\O:N5uP[���N~{TS+T(W�Q02 7 4 8 3 3 < / B o o k M a r k E x i t N a m e > < B o o k M a r k E n t r y P o s i t i o n > 2 6 2 2 3 3 < / B o o k M a r k E n t r y P o s i t i o n > < B o o k M a r k E x i t P o s i t i o n > 2 7 4 8 3 3 < / B o o k M a r k E x i t P o s i t i o n > < / C a p t i o n I t e m > < C a p t i o n I t e m > < I n t e r n a l I d > 4 3 3 9 e 3 1 f - 5 5 0 0 - 4 a 3 0 - 8 2 5 1 - 9 7 2 7 a 2 5 4 a d 3 8 < / I n t e r n a l I d > < N a m e > o l 1 4 - B i z C a r d s 1 _ V F 1 0 2 1 4 5 6 6 2 傁�\TGrS�b(W���N-N���l�0R �ceQ 	�y�aSv^US�Q TGr 02 7 4 9 3 3 2 8 2 2 6 7 < / N a m e > < T e x t > 傁�\TGrS�b(W���N-N���l�0R �ceQ 	�y�aSv^US�Q TGr 0< / T e x t > < B o o k M a r k E n t r y N a m e > o l 1 4 - B i z C a r d s 1 _ V F 1 0 2 1 4 5 6 6 2 傁�\TGrS�b(W���N-N���l�0R �ceQ 	�y�aSv^US�Q TGr 02 7 4 9 3 3 < / B o o k M a r k E n t r y N a m e > < B o o k M a r k E x i t N a m e > o l 1 4 - B i z C a r d s 1 _ V F 1 0 2 1 4 5 6 6 2 傁�\TGrS�b(W���N-N���l�0R �ceQ 	�y�aSv^US�Q TGr 02 8 2 2 6 7 < / B o o k M a r k E x i t N a m e > < B o o k M a r k E n t r y P o s i t i o n > 2 7 4 9 3 3 < / B o o k M a r k E n t r y P o s i t i o n > < B o o k M a r k E x i t P o s i t i o n > 2 8 2 2 6 7 < / B o o k M a r k E x i t P o s i t i o n > < / C a p t i o n I t e m > < C a p t i o n I t e m > < I n t e r n a l I d > a e c 1 f 9 0 1 - 9 1 c f - 4 1 a 8 - 9 9 9 a - 9 8 e c 0 6 1 3 f e f b < / I n t e r n a l I d > < N a m e > o l 1 4 - B i z C a r d s 1 _ V F 1 0 2 1 4 5 6 6 2 傁�O(uTGr\O:N~{T�b/T�R N*N�e���N�(W ���N 	�y�aS
NUS�Q ~{T �2 8 2 3 6 7 2 9 0 9 6 7 < / N a m e > < T e x t > 傁�O(uTGr\O:N~{T�b/T�R N*N�e���N�  (W ���N 	�y�aS
NUS�Q ~{T �< / T e x t > < B o o k M a r k E n t r y N a m e > o l 1 4 - B i z C a r d s 1 _ V F 1 0 2 1 4 5 6 6 2 傁�O(uTGr\O:N~{T�b/T�R N*N�e���N�(W ���N 	�y�aS
NUS�Q ~{T �2 8 2 3 6 7 < / B o o k M a r k E n t r y N a m e > < B o o k M a r k E x i t N a m e > o l 1 4 - B i z C a r d s 1 _ V F 1 0 2 1 4 5 6 6 2 傁�O(uTGr\O:N~{T�b/T�R N*N�e���N�(W ���N 	�y�aS
NUS�Q ~{T �2 9 0 9 6 7 < / B o o k M a r k E x i t N a m e > < B o o k M a r k E n t r y P o s i t i o n > 2 8 2 3 6 7 < / B o o k M a r k E n t r y P o s i t i o n > < B o o k M a r k E x i t P o s i t i o n > 2 9 0 9 6 7 < / B o o k M a r k E x i t P o s i t i o n > < / C a p t i o n I t e m > < C a p t i o n I t e m > < I n t e r n a l I d > 3 9 1 c f 6 d 7 - 2 a 7 9 - 4 8 a 2 - 9 f b 9 - f 7 2 0 4 e c f 6 d 7 7 < / I n t e r n a l I d > < N a m e > o l 1 4 - B i z C a r d s 1 _ V F 1 0 2 1 4 5 6 6 2 6qT�QUS�Q ~{T �ُ7h�S�N/T�R ~{T�T�O�~ �[݋Fh02 9 1 0 6 7 2 9 7 2 0 0 < / N a m e > < T e x t > 6qT�QUS�Q ~{T �ُ7h�S�N/T�R ~{T�T�O�~ �[݋Fh0< / T e x t > < B o o k M a r k E n t r y N a m e > o l 1 4 - B i z C a r d s 1 _ V F 1 0 2 1 4 5 6 6 2 6qT�QUS�Q ~{T �ُ7h�S�N/T�R ~{T�T�O�~ �[݋Fh02 9 1 0 6 7 < / B o o k M a r k E n t r y N a m e > < B o o k M a r k E x i t N a m e > o l 1 4 - B i z C a r d s 1 _ V F 1 0 2 1 4 5 6 6 2 6qT�QUS�Q ~{T �ُ7h�S�N/T�R ~{T�T�O�~ �[݋Fh02 9 7 2 0 0 < / B o o k M a r k E x i t N a m e > < B o o k M a r k E n t r y P o s i t i o n > 2 9 1 0 6 7 < / B o o k M a r k E n t r y P o s i t i o n > < B o o k M a r k E x i t P o s i t i o n > 2 9 7 2 0 0 < / B o o k M a r k E x i t P o s i t i o n > < / C a p t i o n I t e m > < C a p t i o n I t e m > < I n t e r n a l I d > c d 5 2 6 0 6 f - 5 3 6 6 - 4 e a 3 - 9 b a 5 - 6 0 7 6 e 7 c e 9 1 1 3 < / I n t e r n a l I d > < N a m e > o l 1 4 - B i z C a r d s 1 _ V F 1 0 2 1 4 5 6 6 2 b��R�^ N*N�e~{T�\ُ*N�e~{T}TT:N TGr �2 9 7 3 0 0 3 0 3 9 6 7 < / N a m e > < T e x t > b��R�^ N*N�e~{T�\ُ*N�e~{T}TT:N TGr �< / T e x t > < B o o k M a r k E n t r y N a m e > o l 1 4 - B i z C a r d s 1 _ V F 1 0 2 1 4 5 6 6 2 b��R�^ N*N�e~{T�\ُ*N�e~{T}TT:N TGr �2 9 7 3 0 0 < / B o o k M a r k E n t r y N a m e > < B o o k M a r k E x i t N a m e > o l 1 4 - B i z C a r d s 1 _ V F 1 0 2 1 4 5 6 6 2 b��R�^ N*N�e~{T�\ُ*N�e~{T}TT:N TGr �3 0 3 9 6 7 < / B o o k M a r k E x i t N a m e > < B o o k M a r k E n t r y P o s i t i o n > 2 9 7 3 0 0 < / B o o k M a r k E n t r y P o s i t i o n > < B o o k M a r k E x i t P o s i t i o n > 3 0 3 9 6 7 < / B o o k M a r k E x i t P o s i t i o n > < / C a p t i o n I t e m > < C a p t i o n I t e m > < I n t e r n a l I d > 3 8 3 b 5 4 0 6 - 7 0 d 1 - 4 1 2 c - a b 5 3 - b d f 8 4 8 9 c 6 3 a 1 < / I n t e r n a l I d > < N a m e > o l 1 4 - B i z C a r d s 1 _ V F 1 0 2 1 4 5 6 6 2 6qTUS�Q TGr �~b0Rb�vT��|�N��OX[�f9e�3 0 4 0 6 7 3 0 9 6 6 7 < / N a m e > < T e x t > 6qTUS�Q TGr �~b0Rb�vT��|�N��OX[�f9e�< / T e x t > < B o o k M a r k E n t r y N a m e > o l 1 4 - B i z C a r d s 1 _ V F 1 0 2 1 4 5 6 6 2 6qTUS�Q TGr �~b0Rb�vT��|�N��OX[�f9e�3 0 4 0 6 7 < / B o o k M a r k E n t r y N a m e > < B o o k M a r k E x i t N a m e > o l 1 4 - B i z C a r d s 1 _ V F 1 0 2 1 4 5 6 6 2 6qTUS�Q TGr �~b0Rb�vT��|�N��OX[�f9e�3 0 9 6 6 7 < / B o o k M a r k E x i t N a m e > < B o o k M a r k E n t r y P o s i t i o n > 3 0 4 0 6 7 < / B o o k M a r k E n t r y P o s i t i o n > < B o o k M a r k E x i t P o s i t i o n > 3 0 9 6 6 7 < / B o o k M a r k E x i t P o s i t i o n > < / C a p t i o n I t e m > < C a p t i o n I t e m > < I n t e r n a l I d > f 5 7 6 f 7 3 d - e c 8 e - 4 c b 4 - b d 1 7 - b 5 9 6 9 3 c 6 2 f f f < / I n t e r n a l I d > < N a m e > o l 1 4 - B i z C a r d s 1 _ V F 1 0 2 1 4 5 6 6 2 6qT(Wُ̑Sb _ �e���N Rh��v^	��b��*NS�bTGr�v~{T03 0 9 7 6 7 3 1 6 4 0 0 < / N a m e > < T e x t > 6qT(Wُ̑Sb _ �e���N Rh��v^	��b��*NS�bTGr�v~{T0< / T e x t > < B o o k M a r k E n t r y N a m e > o l 1 4 - B i z C a r d s 1 _ V F 1 0 2 1 4 5 6 6 2 6qT(Wُ̑Sb _ �e���N Rh��v^	��b��*NS�bTGr�v~{T03 0 9 7 6 7 < / B o o k M a r k E n t r y N a m e > < B o o k M a r k E x i t N a m e > o l 1 4 - B i z C a r d s 1 _ V F 1 0 2 1 4 5 6 6 2 6qT(Wُ̑Sb _ �e���N Rh��v^	��b��*NS�bTGr�v~{T03 1 6 4 0 0 < / B o o k M a r k E x i t N a m e > < B o o k M a r k E n t r y P o s i t i o n > 3 0 9 7 6 7 < / B o o k M a r k E n t r y P o s i t i o n > < B o o k M a r k E x i t P o s i t i o n > 3 1 6 4 0 0 < / B o o k M a r k E x i t P o s i t i o n > < / C a p t i o n I t e m > < C a p t i o n I t e m > < I n t e r n a l I d > 2 c 4 4 3 9 f 0 - 8 f 9 a - 4 4 1 2 - 9 2 d 4 - 0 6 9 1 e d 3 2 5 c c e < / I n t e r n a l I d > < N a m e > o l 1 4 - B i z C a r d s 1 _ V F 1 0 2 1 4 5 6 6 2 �s(W��kS_bR�^�e���N�e���OꁨRS�bTGr03 1 6 5 0 0 3 2 1 7 6 7 < / N a m e > < T e x t > �s(W��kS_bR�^�e���N�e���OꁨRS�bTGr0< / T e x t > < B o o k M a r k E n t r y N a m e > o l 1 4 - B i z C a r d s 1 _ V F 1 0 2 1 4 5 6 6 2 �s(W��kS_bR�^�e���N�e���OꁨRS�bTGr03 1 6 5 0 0 < / B o o k M a r k E n t r y N a m e > < B o o k M a r k E x i t N a m e > o l 1 4 - B i z C a r d s 1 _ V F 1 0 2 1 4 5 6 6 2 �s(W��kS_bR�^�e���N�e���OꁨRS�bTGr03 2 1 7 6 7 < / B o o k M a r k E x i t N a m e > < B o o k M a r k E n t r y P o s i t i o n > 3 1 6 5 0 0 < / B o o k M a r k E n t r y P o s i t i o n > < B o o k M a r k E x i t P o s i t i o n > 3 2 1 7 6 7 < / B o o k M a r k E x i t P o s i t i o n > < / C a p t i o n I t e m > < C a p t i o n I t e m > < I n t e r n a l I d > 9 8 a c b 2 1 7 - 0 2 c 5 - 4 6 3 8 - 8 4 3 5 - a b c 9 0 c 5 5 1 5 b f < / I n t e r n a l I d > < N a m e > o l 1 4 - B i z C a r d s 1 _ V F 1 0 2 1 4 5 6 6 2 �`�S(W�~`N-N~b0RgbL�dk�d\O�v��~�f��Y�g�`�gw��zXd��aS�3 2 1 8 6 7 3 2 8 0 3 3 < / N a m e > < T e x t > �`�S(W�~`N-N~b0RgbL�dk�d\O�v��~�f��Y�g�`�gw��zXd��aS�< / T e x t > < B o o k M a r k E n t r y N a m e > o l 1 4 - B i z C a r d s 1 _ V F 1 0 2 1 4 5 6 6 2 �`�S(W�~`N-N~b0RgbL�dk�d\O�v��~�f��Y�g�`�gw��zXd��aS�3 2 1 8 6 7 < / B o o k M a r k E n t r y N a m e > < B o o k M a r k E x i t N a m e > o l 1 4 - B i z C a r d s 1 _ V F 1 0 2 1 4 5 6 6 2 �`�S(W�~`N-N~b0RgbL�dk�d\O�v��~�f��Y�g�`�gw��zXd��aS�3 2 8 0 3 3 < / B o o k M a r k E x i t N a m e > < B o o k M a r k E n t r y P o s i t i o n > 3 2 1 8 6 7 < / B o o k M a r k E n t r y P o s i t i o n > < B o o k M a r k E x i t P o s i t i o n > 3 2 8 0 3 3 < / B o o k M a r k E x i t P o s i t i o n > < / C a p t i o n I t e m > < C a p t i o n I t e m > < I n t e r n a l I d > 0 c b 2 2 4 b 0 - a 8 e 8 - 4 3 2 7 - 8 7 d c - 3 f a e c f 2 a 5 4 7 1 < / I n t e r n a l I d > < N a m e > o l 1 4 - B i z C a r d s 1 _ V F 1 0 2 1 4 5 6 6 2 _NO~b0RsQ�N5uP[���N~{T�v�W����z�v���c03 2 8 1 3 3 3 3 5 7 0 0 < / N a m e > < T e x t > _NO~b0RsQ�N5uP[���N~{T�v�W����z�v���c0< / T e x t > < B o o k M a r k E n t r y N a m e > o l 1 4 - B i z C a r d s 1 _ V F 1 0 2 1 4 5 6 6 2 _NO~b0RsQ�N5uP[���N~{T�v�W����z�v���c03 2 8 1 3 3 < / B o o k M a r k E n t r y N a m e > < B o o k M a r k E x i t N a m e > o l 1 4 - B i z C a r d s 1 _ V F 1 0 2 1 4 5 6 6 2 _NO~b0RsQ�N5uP[���N~{T�v�W����z�v���c03 3 5 7 0 0 < / B o o k M a r k E x i t N a m e > < B o o k M a r k E n t r y P o s i t i o n > 3 2 8 1 3 3 < / B o o k M a r k E n t r y P o s i t i o n > < B o o k M a r k E x i t P o s i t i o n > 3 3 5 7 0 0 < / B o o k M a r k E x i t P o s i t i o n > < / C a p t i o n I t e m > < C a p t i o n I t e m > < I n t e r n a l I d > 7 3 7 9 e e 0 8 - a a 9 6 - 4 f 5 d - b 5 9 e - a 9 1 9 5 2 d 2 6 e 4 e < / I n t e r n a l I d > < N a m e > o l 1 4 - B i z C a r d s 1 _ V F 1 0 2 1 4 5 6 6 2 �Y�g�`6e0RvQ�N�N�S�~�`�vTGr�v^N^g\��Oo`�OX[0RT��|�N�3 3 5 8 0 0 3 4 1 2 6 7 < / N a m e > < T e x t > �Y�g�`6e0RvQ�N�N�S�~�`�vTGr�v^N^g\��Oo`�OX[0RT��|�N�< / T e x t > < B o o k M a r k E n t r y N a m e > o l 1 4 - B i z C a r d s 1 _ V F 1 0 2 1 4 5 6 6 2 �Y�g�`6e0RvQ�N�N�S�~�`�vTGr�v^N^g\��Oo`�OX[0RT��|�N�3 3 5 8 0 0 < / B o o k M a r k E n t r y N a m e > < B o o k M a r k E x i t N a m e > o l 1 4 - B i z C a r d s 1 _ V F 1 0 2 1 4 5 6 6 2 �Y�g�`6e0RvQ�N�N�S�~�`�vTGr�v^N^g\��Oo`�OX[0RT��|�N�3 4 1 2 6 7 < / B o o k M a r k E x i t N a m e > < B o o k M a r k E n t r y P o s i t i o n > 3 3 5 8 0 0 < / B o o k M a r k E n t r y P o s i t i o n > < B o o k M a r k E x i t P o s i t i o n > 3 4 1 2 6 7 < / B o o k M a r k E x i t P o s i t i o n > < / C a p t i o n I t e m > < C a p t i o n I t e m > < I n t e r n a l I d > d 0 e 6 2 7 2 3 - 4 8 3 1 - 4 e b 6 - b 8 7 a - 8 c b a 1 f f 9 8 5 3 8 < / I n t e r n a l I d > < N a m e > o l 1 4 - B i z C a r d s 1 _ V F 1 0 2 1 4 5 6 6 2 �S ��S.�US�QTGr�6qTUS�Q �m�R0RO u t l o o k T��|�N �3 4 1 3 6 7 3 4 6 7 0 0 < / N a m e > < T e x t > �S ��S.�US�QTGr�6qTUS�Q �m�R0R  O u t l o o k   T��|�N �< / T e x t > < B o o k M a r k E n t r y N a m e > o l 1 4 - B i z C a r d s 1 _ V F 1 0 2 1 4 5 6 6 2 �S ��S.�US�QTGr�6qTUS�Q �m�R0RO u t l o o k T��|�N �3 4 1 3 6 7 < / B o o k M a r k E n t r y N a m e > < B o o k M a r k E x i t N a m e > o l 1 4 - B i z C a r d s 1 _ V F 1 0 2 1 4 5 6 6 2 �S ��S.�US�QTGr�6qTUS�Q �m�R0RO u t l o o k T��|�N �3 4 6 7 0 0 < / B o o k M a r k E x i t N a m e > < B o o k M a r k E n t r y P o s i t i o n > 3 4 1 3 6 7 < / B o o k M a r k E n t r y P o s i t i o n > < B o o k M a r k E x i t P o s i t i o n > 3 4 6 7 0 0 < / B o o k M a r k E x i t P o s i t i o n > < / C a p t i o n I t e m > < C a p t i o n I t e m > < I n t e r n a l I d > d 3 a 0 7 7 7 2 - 3 e 3 e - 4 7 e f - 9 3 b 6 - d c 4 0 c e 5 b 8 d 0 1 < / I n t e r n a l I d > < N a m e > o l 1 4 - B i z C a r d s 1 _ V F 1 0 2 1 4 5 6 6 2 �gwT��|�NRh��e�`1\O�S�s��Oo`�]>f:y(WRh�-N03 4 6 8 0 0 3 5 3 5 3 3 < / N a m e > < T e x t > �gwT��|�NRh��e�`1\O�S�s��Oo`�]>f:y(WRh�-N0< / T e x t > < B o o k M a r k E n t r y N a m e > o l 1 4 - B i z C a r d s 1 _ V F 1 0 2 1 4 5 6 6 2 �gwT��|�NRh��e�`1\O�S�s��Oo`�]>f:y(WRh�-N03 4 6 8 0 0 < / B o o k M a r k E n t r y N a m e > < B o o k M a r k E x i t N a m e > o l 1 4 - B i z C a r d s 1 _ V F 1 0 2 1 4 5 6 6 2 �gwT��|�NRh��e�`1\O�S�s��Oo`�]>f:y(WRh�-N03 5 3 5 3 3 < / B o o k M a r k E x i t N a m e > < B o o k M a r k E n t r y P o s i t i o n > 3 4 6 8 0 0 < / B o o k M a r k E n t r y P o s i t i o n > < B o o k M a r k E x i t P o s i t i o n > 3 5 3 5 3 3 < / B o o k M a r k E x i t P o s i t i o n > < / C a p t i o n I t e m > < C a p t i o n I t e m > < I n t e r n a l I d > 1 7 4 0 5 7 a 1 - 6 6 a f - 4 5 4 a - a 0 e 1 - e 7 5 2 4 8 6 0 6 2 b f < / I n t e r n a l I d > < N a m e > o l 1 4 - B i z C a r d s 1 _ V F 1 0 2 1 4 5 6 6 2  gT���v/f�5uP[TGr�SN'YϑvQ�N5uP[���Nz�^|Q�[03 5 3 6 3 3 3 5 9 2 0 0 < / N a m e > < T e x t >  gT���v/f�5uP[TGr�SN'YϑvQ�N5uP[���Nz�^|Q�[0< / T e x t > < B o o k M a r k E n t r y N a m e > o l 1 4 - B i z C a r d s 1 _ V F 1 0 2 1 4 5 6 6 2  gT���v/f�5uP[TGr�SN'YϑvQ�N5uP[���Nz�^|Q�[03 5 3 6 3 3 < / B o o k M a r k E n t r y N a m e > < B o o k M a r k E x i t N a m e > o l 1 4 - B i z C a r d s 1 _ V F 1 0 2 1 4 5 6 6 2  gT���v/f�5uP[TGr�SN'YϑvQ�N5uP[���Nz�^|Q�[03 5 9 2 0 0 < / B o o k M a r k E x i t N a m e > < B o o k M a r k E n t r y P o s i t i o n > 3 5 3 6 3 3 < / B o o k M a r k E n t r y P o s i t i o n > < B o o k M a r k E x i t P o s i t i o n > 3 5 9 2 0 0 < / B o o k M a r k E x i t P o s i t i o n > < / C a p t i o n I t e m > < C a p t i o n I t e m > < I n t e r n a l I d > c d b 4 f 4 9 a - 2 1 1 d - 4 f 7 3 - 9 d e a - 8 3 c 2 4 a 4 3 4 6 1 f < / I n t e r n a l I d > < N a m e > o l 1 4 - B i z C a r d s 1 _ V F 1 0 2 1 4 5 6 6 2 ُ�Nz�^�S��O�c�O�OX[TGr�vNT�e_�3 5 9 3 0 0 3 6 3 1 6 7 < / N a m e > < T e x t > ُ�Nz�^�S��O�c�O�OX[TGr�vNT�e_�< / T e x t > < B o o k M a r k E n t r y N a m e > o l 1 4 - B i z C a r d s 1 _ V F 1 0 2 1 4 5 6 6 2 ُ�Nz�^�S��O�c�O�OX[TGr�vNT�e_�3 5 9 3 0 0 < / B o o k M a r k E n t r y N a m e > < B o o k M a r k E x i t N a m e > o l 1 4 - B i z C a r d s 1 _ V F 1 0 2 1 4 5 6 6 2 ُ�Nz�^�S��O�c�O�OX[TGr�vNT�e_�3 6 3 1 6 7 < / B o o k M a r k E x i t N a m e > < B o o k M a r k E n t r y P o s i t i o n > 3 5 9 3 0 0 < / B o o k M a r k E n t r y P o s i t i o n > < B o o k M a r k E x i t P o s i t i o n > 3 6 3 1 6 7 < / B o o k M a r k E x i t P o s i t i o n > < / C a p t i o n I t e m > < C a p t i o n I t e m > < I n t e r n a l I d > 3 e 2 f b 5 0 4 - a 1 5 f - 4 6 8 2 - 8 f 2 4 - 2 3 9 7 c c 7 a 9 6 4 c < / I n t e r n a l I d > < N a m e > o l 1 4 - B i z C a r d s 1 _ V F 1 0 2 1 4 5 6 6 2 �Y�g�`Nnx�[�d\O�e�l����gw�5uP[���Nz�^�v.^�R03 6 3 2 6 7 3 6 8 1 6 7 < / N a m e > < T e x t > �Y�g�`Nnx�[�d\O�e�l����gw�5uP[���Nz�^�v.^�R0< / T e x t > < B o o k M a r k E n t r y N a m e > o l 1 4 - B i z C a r d s 1 _ V F 1 0 2 1 4 5 6 6 2 �Y�g�`Nnx�[�d\O�e�l����gw�5uP[���Nz�^�v.^�R03 6 3 2 6 7 < / B o o k M a r k E n t r y N a m e > < B o o k M a r k E x i t N a m e > o l 1 4 - B i z C a r d s 1 _ V F 1 0 2 1 4 5 6 6 2 �Y�g�`Nnx�[�d\O�e�l����gw�5uP[���Nz�^�v.^�R03 6 8 1 6 7 < / B o o k M a r k E x i t N a m e > < B o o k M a r k E n t r y P o s i t i o n > 3 6 3 2 6 7 < / B o o k M a r k E n t r y P o s i t i o n > < B o o k M a r k E x i t P o s i t i o n > 3 6 8 1 6 7 < / B o o k M a r k E x i t P o s i t i o n > < / C a p t i o n I t e m > < C a p t i o n I t e m > < I n t e r n a l I d > 7 6 6 1 1 2 3 1 - 6 3 2 1 - 4 b c 2 - b 2 d 6 - e a 4 b a d c 1 2 e b b < / I n t e r n a l I d > < N a m e > o l 1 4 - B i z C a r d s 1 _ V F 1 0 2 1 4 5 6 6 2 �cNeg�b��o:y�YUO�f9eTGr�vY03 6 8 2 6 7 3 7 1 6 6 7 < / N a m e > < T e x t > �cNeg�b��o:y�YUO�f9eTGr�vY0< / T e x t > < B o o k M a r k E n t r y N a m e > o l 1 4 - B i z C a r d s 1 _ V F 1 0 2 1 4 5 6 6 2 �cNeg�b��o:y�YUO�f9eTGr�vY03 6 8 2 6 7 < / B o o k M a r k E n t r y N a m e > < B o o k M a r k E x i t N a m e > o l 1 4 - B i z C a r d s 1 _ V F 1 0 2 1 4 5 6 6 2 �cNeg�b��o:y�YUO�f9eTGr�vY03 7 1 6 6 7 < / B o o k M a r k E x i t N a m e > < B o o k M a r k E n t r y P o s i t i o n > 3 6 8 2 6 7 < / B o o k M a r k E n t r y P o s i t i o n > < B o o k M a r k E x i t P o s i t i o n > 3 7 1 6 6 7 < / B o o k M a r k E x i t P o s i t i o n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 f 8 1 f e 5 a a - 8 6 0 0 - 4 5 1 2 - a 5 0 5 - 8 8 b 9 5 5 6 3 a 7 6 2 < / I d > < C a p t i o n I t e m s > < C a p t i o n I t e m > < I n t e r n a l I d > 3 3 b 9 f c b a - d 2 e e - 4 c b 3 - 9 f 4 6 - 8 7 7 a 2 2 3 0 a b 9 b < / I n t e r n a l I d > < N a m e > o l 1 4 - B i z C a r d s 2 _ V F 1 0 2 1 4 5 6 7 0 �`�S�N�ǏY�y�e_�f9e5uP[TGr�vY05 0 3 3 8 8 6 7 < / N a m e > < T e x t > �`�S�N�ǏY�y�e_�f9e5uP[TGr�vY0< / T e x t > < B o o k M a r k E n t r y N a m e > o l 1 4 - B i z C a r d s 2 _ V F 1 0 2 1 4 5 6 7 0 �`�S�N�ǏY�y�e_�f9e5uP[TGr�vY05 0 3 3 < / B o o k M a r k E n t r y N a m e > < B o o k M a r k E x i t N a m e > o l 1 4 - B i z C a r d s 2 _ V F 1 0 2 1 4 5 6 7 0 �`�S�N�ǏY�y�e_�f9e5uP[TGr�vY08 8 6 7 < / B o o k M a r k E x i t N a m e > < B o o k M a r k E n t r y P o s i t i o n > 5 0 3 3 < / B o o k M a r k E n t r y P o s i t i o n > < B o o k M a r k E x i t P o s i t i o n > 8 8 6 7 < / B o o k M a r k E x i t P o s i t i o n > < / C a p t i o n I t e m > < C a p t i o n I t e m > < I n t e r n a l I d > d f c 7 8 6 a 3 - 7 8 6 c - 4 d c 8 - a d 2 7 - e 0 4 2 1 6 7 9 b d 8 e < / I n t e r n a l I d > < N a m e > o l 1 4 - B i z C a r d s 2 _ V F 1 0 2 1 4 5 6 7 0 �`�S�N�m�R�V�P��f9èof��r����n�e,g<h_��N�SO(uzz}v:S�W�cؚTGr�vf��'`08 9 6 7 1 8 8 6 7 < / N a m e > < T e x t > �`�S�N�m�R�V�P��f9èof��r����n�e,g<h_�  �N�SO(uzz}v:S�W�cؚTGr�vf��'`0< / T e x t > < B o o k M a r k E n t r y N a m e > o l 1 4 - B i z C a r d s 2 _ V F 1 0 2 1 4 5 6 7 0 �`�S�N�m�R�V�P��f9èof��r����n�e,g<h_��N�SO(uzz}v:S�W�cؚTGr�vf��'`08 9 6 7 < / B o o k M a r k E n t r y N a m e > < B o o k M a r k E x i t N a m e > o l 1 4 - B i z C a r d s 2 _ V F 1 0 2 1 4 5 6 7 0 �`�S�N�m�R�V�P��f9èof��r����n�e,g<h_��N�SO(uzz}v:S�W�cؚTGr�vf��'`01 8 8 6 7 < / B o o k M a r k E x i t N a m e > < B o o k M a r k E n t r y P o s i t i o n > 8 9 6 7 < / B o o k M a r k E n t r y P o s i t i o n > < B o o k M a r k E x i t P o s i t i o n > 1 8 8 6 7 < / B o o k M a r k E x i t P o s i t i o n > < / C a p t i o n I t e m > < C a p t i o n I t e m > < I n t e r n a l I d > d 9 f f 7 4 1 7 - 5 a 5 8 - 4 4 8 0 - 9 3 2 6 - 9 3 f c a 1 f 2 8 a c 5 < / I n t e r n a l I d > < N a m e > o l 1 4 - B i z C a r d s 2 _ V F 1 0 2 1 4 5 6 7 0 dkY��`؏�S�NO(uTGr!jg��N���w�e���b��TGrY�f�R�|�01 8 9 6 7 2 6 2 3 3 < / N a m e > < T e x t > dkY��`؏�S�NO(uTGr!jg��N���w�e���b��TGrY�f�R�|�0< / T e x t > < B o o k M a r k E n t r y N a m e > o l 1 4 - B i z C a r d s 2 _ V F 1 0 2 1 4 5 6 7 0 dkY��`؏�S�NO(uTGr!jg��N���w�e���b��TGrY�f�R�|�01 8 9 6 7 < / B o o k M a r k E n t r y N a m e > < B o o k M a r k E x i t N a m e > o l 1 4 - B i z C a r d s 2 _ V F 1 0 2 1 4 5 6 7 0 dkY��`؏�S�NO(uTGr!jg��N���w�e���b��TGrY�f�R�|�02 6 2 3 3 < / B o o k M a r k E x i t N a m e > < B o o k M a r k E n t r y P o s i t i o n > 1 8 9 6 7 < / B o o k M a r k E n t r y P o s i t i o n > < B o o k M a r k E x i t P o s i t i o n > 2 6 2 3 3 < / B o o k M a r k E x i t P o s i t i o n > < / C a p t i o n I t e m > < C a p t i o n I t e m > < I n t e r n a l I d > a c 8 9 6 6 0 6 - 9 d b 8 - 4 3 0 b - a 7 e f - 6 e a 0 a d 1 f c b e 6 < / I n t e r n a l I d > < N a m e > o l 1 4 - B i z C a r d s 2 _ V F 1 0 2 1 4 5 6 7 0 (W,gƉ��-N�b\o:y�YUOO(uTGr!jg02 6 3 3 3 3 0 8 6 7 < / N a m e > < T e x t > (W,gƉ��-N�b\o:y�YUOO(uTGr!jg0< / T e x t > < B o o k M a r k E n t r y N a m e > o l 1 4 - B i z C a r d s 2 _ V F 1 0 2 1 4 5 6 7 0 (W,gƉ��-N�b\o:y�YUOO(uTGr!jg02 6 3 3 3 < / B o o k M a r k E n t r y N a m e > < B o o k M a r k E x i t N a m e > o l 1 4 - B i z C a r d s 2 _ V F 1 0 2 1 4 5 6 7 0 (W,gƉ��-N�b\o:y�YUOO(uTGr!jg03 0 8 6 7 < / B o o k M a r k E x i t N a m e > < B o o k M a r k E n t r y P o s i t i o n > 2 6 3 3 3 < / B o o k M a r k E n t r y P o s i t i o n > < B o o k M a r k E x i t P o s i t i o n > 3 0 8 6 7 < / B o o k M a r k E x i t P o s i t i o n > < / C a p t i o n I t e m > < C a p t i o n I t e m > < I n t e r n a l I d > f 6 4 9 6 f 5 7 - a a 0 d - 4 3 2 1 - b b 5 4 - 8 d e 3 b 5 f 1 3 d 9 1 < / I n t e r n a l I d > < N a m e > o l 1 4 - B i z C a r d s 2 _ V F 1 0 2 1 4 5 6 7 0 Nb�b�N��HQ�N�~�YUO�ceQ�V�P03 0 9 6 7 3 4 0 6 7 < / N a m e > < T e x t > Nb�b�N��HQ�N�~�YUO�ceQ�V�P0< / T e x t > < B o o k M a r k E n t r y N a m e > o l 1 4 - B i z C a r d s 2 _ V F 1 0 2 1 4 5 6 7 0 Nb�b�N��HQ�N�~�YUO�ceQ�V�P03 0 9 6 7 < / B o o k M a r k E n t r y N a m e > < B o o k M a r k E x i t N a m e > o l 1 4 - B i z C a r d s 2 _ V F 1 0 2 1 4 5 6 7 0 Nb�b�N��HQ�N�~�YUO�ceQ�V�P03 4 0 6 7 < / B o o k M a r k E x i t N a m e > < B o o k M a r k E n t r y P o s i t i o n > 3 0 9 6 7 < / B o o k M a r k E n t r y P o s i t i o n > < B o o k M a r k E x i t P o s i t i o n > 3 4 0 6 7 < / B o o k M a r k E x i t P o s i t i o n > < / C a p t i o n I t e m > < C a p t i o n I t e m > < I n t e r n a l I d > 2 b a f 2 9 6 7 - e d a d - 4 9 8 3 - a 2 1 3 - 4 e 3 8 d 6 8 4 7 d 7 8 < / I n t e r n a l I d > < N a m e > o l 1 4 - B i z C a r d s 2 _ V F 1 0 2 1 4 5 6 7 0 O u t l o o k :N5uP[TGr�c�O�N؞���V�P�_N1\/fُ̑�vُ*Nppr�7h,g03 8 6 6 7 4 4 3 6 7 < / N a m e > < T e x t > O u t l o o k   :N5uP[TGr�c�O�N؞���V�P�_N1\/fُ̑�vُ*Nppr�7h,g0< / T e x t > < B o o k M a r k E n t r y N a m e > o l 1 4 - B i z C a r d s 2 _ V F 1 0 2 1 4 5 6 7 0 O u t l o o k :N5uP[TGr�c�O�N؞���V�P�_N1\/fُ̑�vُ*Nppr�7h,g03 8 6 6 7 < / B o o k M a r k E n t r y N a m e > < B o o k M a r k E x i t N a m e > o l 1 4 - B i z C a r d s 2 _ V F 1 0 2 1 4 5 6 7 0 O u t l o o k :N5uP[TGr�c�O�N؞���V�P�_N1\/fُ̑�vُ*Nppr�7h,g04 4 3 6 7 < / B o o k M a r k E x i t N a m e > < B o o k M a r k E n t r y P o s i t i o n > 3 8 6 6 7 < / B o o k M a r k E n t r y P o s i t i o n > < B o o k M a r k E x i t P o s i t i o n > 4 4 3 6 7 < / B o o k M a r k E x i t P o s i t i o n > < / C a p t i o n I t e m > < C a p t i o n I t e m > < I n t e r n a l I d > d f 8 1 e e 8 c - e 8 e e - 4 2 6 1 - 8 6 3 4 - c a 8 7 5 0 e 7 9 2 2 e < / I n t e r n a l I d > < N a m e > o l 1 4 - B i z C a r d s 2 _ V F 1 0 2 1 4 5 6 7 0 傁�O(udk�V�P���Sb _ ��TGr �[݋Fh�v^�N ^@\ Rh�-N	��b N*N	�y�04 4 4 6 7 5 3 5 6 7 < / N a m e > < T e x t > 傁�O(udk�V�P���Sb _ ��TGr �[݋Fh�  v^�N ^@\ Rh�-N	��b N*N	�y�0< / T e x t > < B o o k M a r k E n t r y N a m e > o l 1 4 - B i z C a r d s 2 _ V F 1 0 2 1 4 5 6 7 0 傁�O(udk�V�P���Sb _ ��TGr �[݋Fh�v^�N ^@\ Rh�-N	��b N*N	�y�04 4 4 6 7 < / B o o k M a r k E n t r y N a m e > < B o o k M a r k E x i t N a m e > o l 1 4 - B i z C a r d s 2 _ V F 1 0 2 1 4 5 6 7 0 傁�O(udk�V�P���Sb _ ��TGr �[݋Fh�v^�N ^@\ Rh�-N	��b N*N	�y�05 3 5 6 7 < / B o o k M a r k E x i t N a m e > < B o o k M a r k E n t r y P o s i t i o n > 4 4 4 6 7 < / B o o k M a r k E n t r y P o s i t i o n > < B o o k M a r k E x i t P o s i t i o n > 5 3 5 6 7 < / B o o k M a r k E x i t P o s i t i o n > < / C a p t i o n I t e m > < C a p t i o n I t e m > < I n t e r n a l I d > c 5 d 1 f 9 a f - 7 b 9 d - 4 3 4 3 - b 4 3 f - 6 7 7 a e 5 9 7 4 5 d b < / I n t e r n a l I d > < N a m e > o l 1 4 - B i z C a r d s 2 _ V F 1 0 2 1 4 5 6 7 0 �`�S\dk�V�P>e(WTGr�v�S�O0�]�O0v��b�^��b\vQ\O:Ǹof�V�P05 3 6 6 7 6 8 7 3 3 < / N a m e > < T e x t > �`�S\dk�V�P>e(WTGr�v�S�O0�]�O0v��b�^��  b\vQ\O:Ǹof�V�P0< / T e x t > < B o o k M a r k E n t r y N a m e > o l 1 4 - B i z C a r d s 2 _ V F 1 0 2 1 4 5 6 7 0 �`�S\dk�V�P>e(WTGr�v�S�O0�]�O0v��b�^��b\vQ\O:Ǹof�V�P05 3 6 6 7 < / B o o k M a r k E n t r y N a m e > < B o o k M a r k E x i t N a m e > o l 1 4 - B i z C a r d s 2 _ V F 1 0 2 1 4 5 6 7 0 �`�S\dk�V�P>e(WTGr�v�S�O0�]�O0v��b�^��b\vQ\O:Ǹof�V�P06 8 7 3 3 < / B o o k M a r k E x i t N a m e > < B o o k M a r k E n t r y P o s i t i o n > 5 3 6 6 7 < / B o o k M a r k E n t r y P o s i t i o n > < B o o k M a r k E x i t P o s i t i o n > 6 8 7 3 3 < / B o o k M a r k E x i t P o s i t i o n > < / C a p t i o n I t e m > < C a p t i o n I t e m > < I n t e r n a l I d > 4 5 a c 2 b c 5 - b b 3 a - 4 e 3 0 - 8 9 d 0 - e 7 5 f b 2 5 9 5 e 1 5 < / I n t e r n a l I d > < N a m e > o l 1 4 - B i z C a r d s 2 _ V F 1 0 2 1 4 5 6 7 0 �Y�g�`^gO(uvQ�N�V�P���US�Q �f9e �~b0R��O(u�v�VGrv^\vQ�ceQ06 8 8 3 3 7 9 1 3 3 < / N a m e > < T e x t > �Y�g�`^gO(uvQ�N�V�P���US�Q �f9e �  ~b0R��O(u�v�VGrv^\vQ�ceQ0< / T e x t > < B o o k M a r k E n t r y N a m e > o l 1 4 - B i z C a r d s 2 _ V F 1 0 2 1 4 5 6 7 0 �Y�g�`^gO(uvQ�N�V�P���US�Q �f9e �~b0R��O(u�v�VGrv^\vQ�ceQ06 8 8 3 3 < / B o o k M a r k E n t r y N a m e > < B o o k M a r k E x i t N a m e > o l 1 4 - B i z C a r d s 2 _ V F 1 0 2 1 4 5 6 7 0 �Y�g�`^gO(uvQ�N�V�P���US�Q �f9e �~b0R��O(u�v�VGrv^\vQ�ceQ07 9 1 3 3 < / B o o k M a r k E x i t N a m e > < B o o k M a r k E n t r y P o s i t i o n > 6 8 8 3 3 < / B o o k M a r k E n t r y P o s i t i o n > < B o o k M a r k E x i t P o s i t i o n > 7 9 1 3 3 < / B o o k M a r k E x i t P o s i t i o n > < / C a p t i o n I t e m > < C a p t i o n I t e m > < I n t e r n a l I d > d 1 2 6 e d 3 d - 5 5 b c - 4 5 1 c - 9 9 b b - b 5 2 d c 4 c 7 2 3 a d < / I n t e r n a l I d > < N a m e > o l 1 4 - B i z C a r d s 2 _ V F 1 0 2 1 4 5 6 7 0 O(u ^@\ Rh��T �V�P�[P� Rh�-N�v	�y��7 9 2 3 3 8 5 6 6 7 < / N a m e > < T e x t > O(u ^@\ Rh��T �V�P�[P� Rh�-N�v	�y��< / T e x t > < B o o k M a r k E n t r y N a m e > o l 1 4 - B i z C a r d s 2 _ V F 1 0 2 1 4 5 6 7 0 O(u ^@\ Rh��T �V�P�[P� Rh�-N�v	�y��7 9 2 3 3 < / B o o k M a r k E n t r y N a m e > < B o o k M a r k E x i t N a m e > o l 1 4 - B i z C a r d s 2 _ V F 1 0 2 1 4 5 6 7 0 O(u ^@\ Rh��T �V�P�[P� Rh�-N�v	�y��8 5 6 6 7 < / B o o k M a r k E x i t N a m e > < B o o k M a r k E n t r y P o s i t i o n > 7 9 2 3 3 < / B o o k M a r k E n t r y P o s i t i o n > < B o o k M a r k E x i t P o s i t i o n > 8 5 6 6 7 < / B o o k M a r k E x i t P o s i t i o n > < / C a p t i o n I t e m > < C a p t i o n I t e m > < I n t e r n a l I d > 3 1 5 e f d 4 e - 4 7 b 9 - 4 e c 4 - 8 7 9 4 - e 1 0 7 7 6 3 6 3 1 5 b < / I n t e r n a l I d > < N a m e > o l 1 4 - B i z C a r d s 2 _ V F 1 0 2 1 4 5 6 7 0 ���la��Y�g�V�PǏ'Y��`�S�N�Ǐ�f9e �V�P:S�W Fh-N�v<Peg)\�V�P�1\�Pُ7h08 5 7 6 7 9 4 2 3 3 < / N a m e > < T e x t > ���la��Y�g�V�PǏ'Y�  �`�S�N�Ǐ�f9e �V�P:S�W Fh-N�v<Peg)\�V�P�1\�Pُ7h0< / T e x t > < B o o k M a r k E n t r y N a m e > o l 1 4 - B i z C a r d s 2 _ V F 1 0 2 1 4 5 6 7 0 ���la��Y�g�V�PǏ'Y��`�S�N�Ǐ�f9e �V�P:S�W Fh-N�v<Peg)\�V�P�1\�Pُ7h08 5 7 6 7 < / B o o k M a r k E n t r y N a m e > < B o o k M a r k E x i t N a m e > o l 1 4 - B i z C a r d s 2 _ V F 1 0 2 1 4 5 6 7 0 ���la��Y�g�V�PǏ'Y��`�S�N�Ǐ�f9e �V�P:S�W Fh-N�v<Peg)\�V�P�1\�Pُ7h09 4 2 3 3 < / B o o k M a r k E x i t N a m e > < B o o k M a r k E n t r y P o s i t i o n > 8 5 7 6 7 < / B o o k M a r k E n t r y P o s i t i o n > < B o o k M a r k E x i t P o s i t i o n > 9 4 2 3 3 < / B o o k M a r k E x i t P o s i t i o n > < / C a p t i o n I t e m > < C a p t i o n I t e m > < I n t e r n a l I d > b d a 8 1 a 1 a - e 4 0 b - 4 4 f f - b b a 3 - 7 8 c 9 7 b 5 d 8 3 d 8 < / I n t e r n a l I d > < N a m e > o l 1 4 - B i z C a r d s 2 _ V F 1 0 2 1 4 5 6 7 0 傁��f9èof��r����US�Q ̀of �6qT	��b N�y��r�01 0 3 6 0 0 1 1 1 6 3 3 < / N a m e > < T e x t > 傁��f9èof��r����US�Q ̀of �6qT	��b N�y��r�0< / T e x t > < B o o k M a r k E n t r y N a m e > o l 1 4 - B i z C a r d s 2 _ V F 1 0 2 1 4 5 6 7 0 傁��f9èof��r����US�Q ̀of �6qT	��b N�y��r�01 0 3 6 0 0 < / B o o k M a r k E n t r y N a m e > < B o o k M a r k E x i t N a m e > o l 1 4 - B i z C a r d s 2 _ V F 1 0 2 1 4 5 6 7 0 傁��f9èof��r����US�Q ̀of �6qT	��b N�y��r�01 1 1 6 3 3 < / B o o k M a r k E x i t N a m e > < B o o k M a r k E n t r y P o s i t i o n > 1 0 3 6 0 0 < / B o o k M a r k E n t r y P o s i t i o n > < B o o k M a r k E x i t P o s i t i o n > 1 1 1 6 3 3 < / B o o k M a r k E x i t P o s i t i o n > < / C a p t i o n I t e m > < C a p t i o n I t e m > < I n t e r n a l I d > b d 9 8 d c 2 e - d b a e - 4 4 9 e - b a b 2 - 7 a d 5 f 9 6 a 0 c 3 6 < / I n t e r n a l I d > < N a m e > o l 1 4 - B i z C a r d s 2 _ V F 1 0 2 1 4 5 6 7 0 �`�S�Nw0R�(W�èof�vl�XbN�e,gv^N*Y_�N�l�v�1 1 1 7 3 3 1 1 6 7 0 0 < / N a m e > < T e x t > �`�S�Nw0R�(W�èof�vl�XbN�e,gv^N*Y_�N�l�v�< / T e x t > < B o o k M a r k E n t r y N a m e > o l 1 4 - B i z C a r d s 2 _ V F 1 0 2 1 4 5 6 7 0 �`�S�Nw0R�(W�èof�vl�XbN�e,gv^N*Y_�N�l�v�1 1 1 7 3 3 < / B o o k M a r k E n t r y N a m e > < B o o k M a r k E x i t N a m e > o l 1 4 - B i z C a r d s 2 _ V F 1 0 2 1 4 5 6 7 0 �`�S�Nw0R�(W�èof�vl�XbN�e,gv^N*Y_�N�l�v�1 1 6 7 0 0 < / B o o k M a r k E x i t N a m e > < B o o k M a r k E n t r y P o s i t i o n > 1 1 1 7 3 3 < / B o o k M a r k E n t r y P o s i t i o n > < B o o k M a r k E x i t P o s i t i o n > 1 1 6 7 0 0 < / B o o k M a r k E x i t P o s i t i o n > < / C a p t i o n I t e m > < C a p t i o n I t e m > < I n t e r n a l I d > 1 d 2 2 3 0 6 9 - 6 c 9 1 - 4 d a a - 9 9 6 4 - 1 4 f e c 3 e 9 1 3 b c < / I n t e r n a l I d > < N a m e > o l 1 4 - B i z C a r d s 2 _ V F 1 0 2 1 4 5 6 7 0 �Vdk\b	��b hQT W[�k�US�Q W[SO��r� 	c����^(u�S N�y��r���[vQ�NW[�k͑Ydk�d\O01 1 6 8 0 0 1 2 8 8 6 7 < / N a m e > < T e x t > �Vdk\b	��b hQT W[�k�US�Q W[SO��r� 	c����^(u�S N�y��r��  �[vQ�NW[�k͑Ydk�d\O0< / T e x t > < B o o k M a r k E n t r y N a m e > o l 1 4 - B i z C a r d s 2 _ V F 1 0 2 1 4 5 6 7 0 �Vdk\b	��b hQT W[�k�US�Q W[SO��r� 	c����^(u�S N�y��r���[vQ�NW[�k͑Ydk�d\O01 1 6 8 0 0 < / B o o k M a r k E n t r y N a m e > < B o o k M a r k E x i t N a m e > o l 1 4 - B i z C a r d s 2 _ V F 1 0 2 1 4 5 6 7 0 �Vdk\b	��b hQT W[�k�US�Q W[SO��r� 	c����^(u�S N�y��r���[vQ�NW[�k͑Ydk�d\O01 2 8 8 6 7 < / B o o k M a r k E x i t N a m e > < B o o k M a r k E n t r y P o s i t i o n > 1 1 6 8 0 0 < / B o o k M a r k E n t r y P o s i t i o n > < B o o k M a r k E x i t P o s i t i o n > 1 2 8 8 6 7 < / B o o k M a r k E x i t P o s i t i o n > < / C a p t i o n I t e m > < C a p t i o n I t e m > < I n t e r n a l I d > 4 6 0 4 9 4 e e - 0 a d d - 4 a d 1 - 8 f e b - 2 4 8 9 a 5 8 6 d 7 a b < / I n t e r n a l I d > < N a m e > o l 1 4 - B i z C a r d s 2 _ V F 1 0 2 1 4 5 6 7 0 �`؏�S�N�f9eW[�S�\�e,g��n:N�|SO01 2 8 9 6 7 1 3 2 6 6 7 < / N a m e > < T e x t > �`؏�S�N�f9eW[�S�\�e,g��n:N�|SO0< / T e x t > < B o o k M a r k E n t r y N a m e > o l 1 4 - B i z C a r d s 2 _ V F 1 0 2 1 4 5 6 7 0 �`؏�S�N�f9eW[�S�\�e,g��n:N�|SO01 2 8 9 6 7 < / B o o k M a r k E n t r y N a m e > < B o o k M a r k E x i t N a m e > o l 1 4 - B i z C a r d s 2 _ V F 1 0 2 1 4 5 6 7 0 �`؏�S�N�f9eW[�S�\�e,g��n:N�|SO01 3 2 6 6 7 < / B o o k M a r k E x i t N a m e > < B o o k M a r k E n t r y P o s i t i o n > 1 2 8 9 6 7 < / B o o k M a r k E n t r y P o s i t i o n > < B o o k M a r k E x i t P o s i t i o n > 1 3 2 6 6 7 < / B o o k M a r k E x i t P o s i t i o n > < / C a p t i o n I t e m > < C a p t i o n I t e m > < I n t e r n a l I d > 1 7 0 5 2 4 c 5 - 7 e 3 8 - 4 0 1 b - b 3 1 0 - 5 a f d e 5 7 e 8 3 e b < / I n t e r n a l I d > < N a m e > o l 1 4 - B i z C a r d s 2 _ V F 1 0 2 1 4 5 6 7 0 �eSOb&^NR�~�FO����OO��{US�v�����8^He�g g}Y01 3 2 7 6 7 1 3 8 6 3 3 < / N a m e > < T e x t > �eSOb&^NR�~�FO����OO��{US�v�����8^He�g g}Y0< / T e x t > < B o o k M a r k E n t r y N a m e > o l 1 4 - B i z C a r d s 2 _ V F 1 0 2 1 4 5 6 7 0 �eSOb&^NR�~�FO����OO��{US�v�����8^He�g g}Y01 3 2 7 6 7 < / B o o k M a r k E n t r y N a m e > < B o o k M a r k E x i t N a m e > o l 1 4 - B i z C a r d s 2 _ V F 1 0 2 1 4 5 6 7 0 �eSOb&^NR�~�FO����OO��{US�v�����8^He�g g}Y01 3 8 6 3 3 < / B o o k M a r k E x i t N a m e > < B o o k M a r k E n t r y P o s i t i o n > 1 3 2 7 6 7 < / B o o k M a r k E n t r y P o s i t i o n > < B o o k M a r k E x i t P o s i t i o n > 1 3 8 6 3 3 < / B o o k M a r k E x i t P o s i t i o n > < / C a p t i o n I t e m > < C a p t i o n I t e m > < I n t e r n a l I d > 2 d d 3 0 4 3 3 - e 9 6 4 - 4 c 0 7 - b 2 2 1 - 4 2 8 1 5 6 c 9 9 4 2 a < / I n t e r n a l I d > < N a m e > o l 1 4 - B i z C a r d s 2 _ V F 1 0 2 1 4 5 6 7 0 dkY��Y�g(WCQ }KN���ceQ N�Nzz}v:S�W��S�N�cؚTGr�vf��'`�1 3 8 7 3 3 1 4 4 6 3 3 < / N a m e > < T e x t > dkY��Y�g(WCQ }KN���ceQ N�Nzz}v:S�W��S�N�cؚTGr�vf��'`�< / T e x t > < B o o k M a r k E n t r y N a m e > o l 1 4 - B i z C a r d s 2 _ V F 1 0 2 1 4 5 6 7 0 dkY��Y�g(WCQ }KN���ceQ N�Nzz}v:S�W��S�N�cؚTGr�vf��'`�1 3 8 7 3 3 < / B o o k M a r k E n t r y N a m e > < B o o k M a r k E x i t N a m e > o l 1 4 - B i z C a r d s 2 _ V F 1 0 2 1 4 5 6 7 0 dkY��Y�g(WCQ }KN���ceQ N�Nzz}v:S�W��S�N�cؚTGr�vf��'`�1 4 4 6 3 3 < / B o o k M a r k E x i t N a m e > < B o o k M a r k E n t r y P o s i t i o n > 1 3 8 7 3 3 < / B o o k M a r k E n t r y P o s i t i o n > < B o o k M a r k E x i t P o s i t i o n > 1 4 4 6 3 3 < / B o o k M a r k E x i t P o s i t i o n > < / C a p t i o n I t e m > < C a p t i o n I t e m > < I n t e r n a l I d > 5 b d 4 7 6 f f - d 6 1 8 - 4 3 7 9 - 9 3 3 e - d d c 6 d 8 8 3 d 0 7 4 < / I n t e r n a l I d > < N a m e > o l 1 4 - B i z C a r d s 2 _ V F 1 0 2 1 4 5 6 7 0 �VdkUS�Q N*NzzL�W[�kv^\vQ
N�y01 4 4 7 3 3 1 5 1 0 6 7 < / N a m e > < T e x t > �VdkUS�Q N*NzzL�W[�kv^\vQ
N�y0< / T e x t > < B o o k M a r k E n t r y N a m e > o l 1 4 - B i z C a r d s 2 _ V F 1 0 2 1 4 5 6 7 0 �VdkUS�Q N*NzzL�W[�kv^\vQ
N�y01 4 4 7 3 3 < / B o o k M a r k E n t r y N a m e > < B o o k M a r k E x i t N a m e > o l 1 4 - B i z C a r d s 2 _ V F 1 0 2 1 4 5 6 7 0 �VdkUS�Q N*NzzL�W[�kv^\vQ
N�y01 5 1 0 6 7 < / B o o k M a r k E x i t N a m e > < B o o k M a r k E n t r y P o s i t i o n > 1 4 4 7 3 3 < / B o o k M a r k E n t r y P o s i t i o n > < B o o k M a r k E x i t P o s i t i o n > 1 5 1 0 6 7 < / B o o k M a r k E x i t P o s i t i o n > < / C a p t i o n I t e m > < C a p t i o n I t e m > < I n t e r n a l I d > 2 c 7 9 0 f 7 1 - f 7 9 c - 4 2 4 9 - 8 9 e 6 - e 5 8 f a 7 2 1 a b b a < / I n t e r n a l I d > < N a m e > o l 1 4 - B i z C a r d s 2 _ V F 1 0 2 1 4 5 6 7 0 b\Ջ@w�Q
N�y,{�N*NzzL���s(WYHe�gN�01 5 1 1 6 7 1 5 7 0 6 7 < / N a m e > < T e x t > b\Ջ@w�Q
N�y,{�N*NzzL���s(WYHe�gN�0< / T e x t > < B o o k M a r k E n t r y N a m e > o l 1 4 - B i z C a r d s 2 _ V F 1 0 2 1 4 5 6 7 0 b\Ջ@w�Q
N�y,{�N*NzzL���s(WYHe�gN�01 5 1 1 6 7 < / B o o k M a r k E n t r y N a m e > < B o o k M a r k E x i t N a m e > o l 1 4 - B i z C a r d s 2 _ V F 1 0 2 1 4 5 6 7 0 b\Ջ@w�Q
N�y,{�N*NzzL���s(WYHe�gN�01 5 7 0 6 7 < / B o o k M a r k E x i t N a m e > < B o o k M a r k E n t r y P o s i t i o n > 1 5 1 1 6 7 < / B o o k M a r k E n t r y P o s i t i o n > < B o o k M a r k E x i t P o s i t i o n > 1 5 7 0 6 7 < / B o o k M a r k E x i t P o s i t i o n > < / C a p t i o n I t e m > < C a p t i o n I t e m > < I n t e r n a l I d > 0 9 5 c 8 d 5 a - 3 b 4 4 - 4 a 8 e - b 5 c 0 - e e 0 f 1 b 5 c c d 3 e < / I n t e r n a l I d > < N a m e > o l 1 4 - B i z C a r d s 2 _ V F 1 0 2 1 4 5 6 7 0  gT��Y�g �����`�S�NO(uTGr!jg01 6 2 2 3 3 1 6 5 7 0 0 < / N a m e > < T e x t >  gT��Y�g �����`�S�NO(uTGr!jg0< / T e x t > < B o o k M a r k E n t r y N a m e > o l 1 4 - B i z C a r d s 2 _ V F 1 0 2 1 4 5 6 7 0  gT��Y�g �����`�S�NO(uTGr!jg01 6 2 2 3 3 < / B o o k M a r k E n t r y N a m e > < B o o k M a r k E x i t N a m e > o l 1 4 - B i z C a r d s 2 _ V F 1 0 2 1 4 5 6 7 0  gT��Y�g �����`�S�NO(uTGr!jg01 6 5 7 0 0 < / B o o k M a r k E x i t N a m e > < B o o k M a r k E n t r y P o s i t i o n > 1 6 2 2 3 3 < / B o o k M a r k E n t r y P o s i t i o n > < B o o k M a r k E x i t P o s i t i o n > 1 6 5 7 0 0 < / B o o k M a r k E x i t P o s i t i o n > < / C a p t i o n I t e m > < C a p t i o n I t e m > < I n t e r n a l I d > f c 6 d 3 0 0 b - 5 3 0 d - 4 7 1 6 - a 5 5 6 - 5 9 f 6 7 4 7 1 1 7 6 c < / I n t e r n a l I d > < N a m e > o l 1 4 - B i z C a r d s 2 _ V F 1 0 2 1 4 5 6 7 0 �����O f f i c e . c o m 
N�vُ*Nu�b��,g��z+g>\�v��zXd��aS_NS+TcTdku�b��v���c01 6 5 8 0 0 1 7 6 8 6 7 < / N a m e > < T e x t > �����  O f f i c e . c o m   
N�vُ*Nu�b��,g��z+g>\�v��zXd��aS_NS+TcTdku�b��v���c0< / T e x t > < B o o k M a r k E n t r y N a m e > o l 1 4 - B i z C a r d s 2 _ V F 1 0 2 1 4 5 6 7 0 �����O f f i c e . c o m 
N�vُ*Nu�b��,g��z+g>\�v��zXd��aS_NS+TcTdku�b��v���c01 6 5 8 0 0 < / B o o k M a r k E n t r y N a m e > < B o o k M a r k E x i t N a m e > o l 1 4 - B i z C a r d s 2 _ V F 1 0 2 1 4 5 6 7 0 �����O f f i c e . c o m 
N�vُ*Nu�b��,g��z+g>\�v��zXd��aS_NS+TcTdku�b��v���c01 7 6 8 6 7 < / B o o k M a r k E x i t N a m e > < B o o k M a r k E n t r y P o s i t i o n > 1 6 5 8 0 0 < / B o o k M a r k E n t r y P o s i t i o n > < B o o k M a r k E x i t P o s i t i o n > 1 7 6 8 6 7 < / B o o k M a r k E x i t P o s i t i o n > < / C a p t i o n I t e m > < C a p t i o n I t e m > < I n t e r n a l I d > f b 0 4 3 6 a 6 - 6 4 e 5 - 4 5 8 0 - a 2 4 4 - 3 d c 0 0 8 e 9 4 5 b b < / I n t e r n a l I d > < N a m e > o l 1 4 - B i z C a r d s 2 _ V F 1 0 2 1 4 5 6 7 0 	��b��O(u�v!jg�US�Q N}� �\!jg�OX[0R�e�O�vMOn01 7 6 9 6 7 1 8 5 5 6 7 < / N a m e > < T e x t > 	��b��O(u�v!jg�US�Q N}� �\!jg�OX[0R�e�O�vMOn0< / T e x t > < B o o k M a r k E n t r y N a m e > o l 1 4 - B i z C a r d s 2 _ V F 1 0 2 1 4 5 6 7 0 	��b��O(u�v!jg�US�Q N}� �\!jg�OX[0R�e�O�vMOn01 7 6 9 6 7 < / B o o k M a r k E n t r y N a m e > < B o o k M a r k E x i t N a m e > o l 1 4 - B i z C a r d s 2 _ V F 1 0 2 1 4 5 6 7 0 	��b��O(u�v!jg�US�Q N}� �\!jg�OX[0R�e�O�vMOn01 8 5 5 6 7 < / B o o k M a r k E x i t N a m e > < B o o k M a r k E n t r y P o s i t i o n > 1 7 6 9 6 7 < / B o o k M a r k E n t r y P o s i t i o n > < B o o k M a r k E x i t P o s i t i o n > 1 8 5 5 6 7 < / B o o k M a r k E x i t P o s i t i o n > < / C a p t i o n I t e m > < C a p t i o n I t e m > < I n t e r n a l I d > f a a 2 1 1 b 5 - 9 d c 6 - 4 f e 0 - 8 e 9 3 - 6 4 5 7 3 2 8 2 b b a b < / I n t e r n a l I d > < N a m e > o l 1 4 - B i z C a r d s 2 _ V F 1 0 2 1 4 5 6 7 0 �O�Y��`�S\!jg�OX[0R �ech �e�N9Y01 8 5 6 6 7 1 9 0 5 0 0 < / N a m e > < T e x t > �O�Y��`�S\!jg�OX[0R �ech �e�N9Y0< / T e x t > < B o o k M a r k E n t r y N a m e > o l 1 4 - B i z C a r d s 2 _ V F 1 0 2 1 4 5 6 7 0 �O�Y��`�S\!jg�OX[0R �ech �e�N9Y01 8 5 6 6 7 < / B o o k M a r k E n t r y N a m e > < B o o k M a r k E x i t N a m e > o l 1 4 - B i z C a r d s 2 _ V F 1 0 2 1 4 5 6 7 0 �O�Y��`�S\!jg�OX[0R �ech �e�N9Y01 9 0 5 0 0 < / B o o k M a r k E x i t N a m e > < B o o k M a r k E n t r y P o s i t i o n > 1 8 5 6 6 7 < / B o o k M a r k E n t r y P o s i t i o n > < B o o k M a r k E x i t P o s i t i o n > 1 9 0 5 0 0 < / B o o k M a r k E x i t P o s i t i o n > < / C a p t i o n I t e m > < C a p t i o n I t e m > < I n t e r n a l I d > 0 f 8 2 9 c 8 2 - a e 9 9 - 4 9 a 4 - 9 d 6 3 - 7 f f b 9 e 7 3 f 3 9 1 < / I n t e r n a l I d > < N a m e > o l 1 4 - B i z C a r d s 2 _ V F 1 0 2 1 4 5 6 7 0 �OX[!jgKNT��[\\O:N N*N�eT��|�NSb _01 9 0 6 0 0 1 9 4 2 0 0 < / N a m e > < T e x t > �OX[!jgKNT��[\\O:N N*N�eT��|�NSb _0< / T e x t > < B o o k M a r k E n t r y N a m e > o l 1 4 - B i z C a r d s 2 _ V F 1 0 2 1 4 5 6 7 0 �OX[!jgKNT��[\\O:N N*N�eT��|�NSb _01 9 0 6 0 0 < / B o o k M a r k E n t r y N a m e > < B o o k M a r k E x i t N a m e > o l 1 4 - B i z C a r d s 2 _ V F 1 0 2 1 4 5 6 7 0 �OX[!jgKNT��[\\O:N N*N�eT��|�NSb _01 9 4 2 0 0 < / B o o k M a r k E x i t N a m e > < B o o k M a r k E n t r y P o s i t i o n > 1 9 0 6 0 0 < / B o o k M a r k E n t r y P o s i t i o n > < B o o k M a r k E x i t P o s i t i o n > 1 9 4 2 0 0 < / B o o k M a r k E x i t P o s i t i o n > < / C a p t i o n I t e m > < C a p t i o n I t e m > < I n t e r n a l I d > f c 5 e 7 0 d 5 - 4 2 5 7 - 4 3 4 1 - 9 8 c 4 - 5 d b a d 2 0 2 0 3 0 3 < / I n t e r n a l I d > < N a m e > o l 1 4 - B i z C a r d s 2 _ V F 1 0 2 1 4 5 6 7 0 (u�`��]�vpenc\GPpenc�fbc�c��Y�g ��������TGr01 9 4 3 0 0 2 0 4 1 6 7 < / N a m e > < T e x t > (u�`��]�vpenc\GPpenc�fbc�c��Y�g ��������TGr0< / T e x t > < B o o k M a r k E n t r y N a m e > o l 1 4 - B i z C a r d s 2 _ V F 1 0 2 1 4 5 6 7 0 (u�`��]�vpenc\GPpenc�fbc�c��Y�g ��������TGr01 9 4 3 0 0 < / B o o k M a r k E n t r y N a m e > < B o o k M a r k E x i t N a m e > o l 1 4 - B i z C a r d s 2 _ V F 1 0 2 1 4 5 6 7 0 (u�`��]�vpenc\GPpenc�fbc�c��Y�g ��������TGr02 0 4 1 6 7 < / B o o k M a r k E x i t N a m e > < B o o k M a r k E n t r y P o s i t i o n > 1 9 4 3 0 0 < / B o o k M a r k E n t r y P o s i t i o n > < B o o k M a r k E x i t P o s i t i o n > 2 0 4 1 6 7 < / B o o k M a r k E x i t P o s i t i o n > < / C a p t i o n I t e m > < C a p t i o n I t e m > < I n t e r n a l I d > a b c 3 2 8 9 d - f b 1 8 - 4 4 b 2 - 8 2 e c - 6 8 f 8 7 f 0 2 b 1 2 3 < / I n t e r n a l I d > < N a m e > o l 1 4 - B i z C a r d s 2 _ V F 1 0 2 1 4 5 6 7 0 �Y�g�`�Q�s�N�d\O���FON���_�]�~gbL��v�d\O�2 0 4 2 6 7 2 0 8 4 3 3 < / N a m e > < T e x t > �Y�g�`�Q�s�N�d\O���FON���_�]�~gbL��v�d\O�< / T e x t > < B o o k M a r k E n t r y N a m e > o l 1 4 - B i z C a r d s 2 _ V F 1 0 2 1 4 5 6 7 0 �Y�g�`�Q�s�N�d\O���FON���_�]�~gbL��v�d\O�2 0 4 2 6 7 < / B o o k M a r k E n t r y N a m e > < B o o k M a r k E x i t N a m e > o l 1 4 - B i z C a r d s 2 _ V F 1 0 2 1 4 5 6 7 0 �Y�g�`�Q�s�N�d\O���FON���_�]�~gbL��v�d\O�2 0 8 4 3 3 < / B o o k M a r k E x i t N a m e > < B o o k M a r k E n t r y P o s i t i o n > 2 0 4 2 6 7 < / B o o k M a r k E n t r y P o s i t i o n > < B o o k M a r k E x i t P o s i t i o n > 2 0 8 4 3 3 < / B o o k M a r k E x i t P o s i t i o n > < / C a p t i o n I t e m > < C a p t i o n I t e m > < I n t e r n a l I d > 4 d 4 0 5 3 3 0 - 5 3 1 1 - 4 2 5 d - 9 6 b d - 1 5 4 1 9 e d d f 0 f c < / I n t e r n a l I d > < N a m e > o l 1 4 - B i z C a r d s 2 _ V F 1 0 2 1 4 5 6 7 0 �`�S�NUS�Q ͑naSGr ��S/f����OO�ُ7h\�d�m�`@bZP�v@b	g�f9e02 0 8 5 3 3 2 1 5 3 0 0 < / N a m e > < T e x t > �`�S�NUS�Q ͑naSGr ��S/f����OO�ُ7h\�d�m�`@bZP�v@b	g�f9e0< / T e x t > < B o o k M a r k E n t r y N a m e > o l 1 4 - B i z C a r d s 2 _ V F 1 0 2 1 4 5 6 7 0 �`�S�NUS�Q ͑naSGr ��S/f����OO�ُ7h\�d�m�`@bZP�v@b	g�f9e02 0 8 5 3 3 < / B o o k M a r k E n t r y N a m e > < B o o k M a r k E x i t N a m e > o l 1 4 - B i z C a r d s 2 _ V F 1 0 2 1 4 5 6 7 0 �`�S�NUS�Q ͑naSGr ��S/f����OO�ُ7h\�d�m�`@bZP�v@b	g�f9e02 1 5 3 0 0 < / B o o k M a r k E x i t N a m e > < B o o k M a r k E n t r y P o s i t i o n > 2 0 8 5 3 3 < / B o o k M a r k E n t r y P o s i t i o n > < B o o k M a r k E x i t P o s i t i o n > 2 1 5 3 0 0 < / B o o k M a r k E x i t P o s i t i o n > < / C a p t i o n I t e m > < C a p t i o n I t e m > < I n t e r n a l I d > c 9 6 9 5 1 4 3 - c 0 c 9 - 4 d 7 2 - b 5 6 b - c 9 9 8 5 8 7 a a 2 c 0 < / I n t e r n a l I d > < N a m e > o l 1 4 - B i z C a r d s 2 _ V F 1 0 2 1 4 5 6 7 0 �[bT�US�Q �OX[v^sQ� 02 1 5 4 0 0 2 2 2 1 3 3 < / N a m e > < T e x t > �[bT�US�Q �OX[v^sQ� 0< / T e x t > < B o o k M a r k E n t r y N a m e > o l 1 4 - B i z C a r d s 2 _ V F 1 0 2 1 4 5 6 7 0 �[bT�US�Q �OX[v^sQ� 02 1 5 4 0 0 < / B o o k M a r k E n t r y N a m e > < B o o k M a r k E x i t N a m e > o l 1 4 - B i z C a r d s 2 _ V F 1 0 2 1 4 5 6 7 0 �[bT�US�Q �OX[v^sQ� 02 2 2 1 3 3 < / B o o k M a r k E x i t N a m e > < B o o k M a r k E n t r y P o s i t i o n > 2 1 5 4 0 0 < / B o o k M a r k E n t r y P o s i t i o n > < B o o k M a r k E x i t P o s i t i o n > 2 2 2 1 3 3 < / B o o k M a r k E x i t P o s i t i o n > < / C a p t i o n I t e m > < C a p t i o n I t e m > < I n t e r n a l I d > 0 6 4 d 8 2 7 a - 0 6 e 5 - 4 2 c 3 - b 3 a 2 - 5 b b a a 1 5 e a 3 5 7 < / I n t e r n a l I d > < N a m e > o l 1 4 - B i z C a r d s 2 _ V F 1 0 2 1 4 5 6 7 0  gT��Y�g�`�`�Q!kO(u�!jg��O�Y:NvQ�N�NR�^TGr�2 2 2 2 3 3 2 2 8 0 6 7 < / N a m e > < T e x t >  gT��Y�g�`�`�Q!kO(u�!jg��O�Y:NvQ�N�NR�^TGr�< / T e x t > < B o o k M a r k E n t r y N a m e > o l 1 4 - B i z C a r d s 2 _ V F 1 0 2 1 4 5 6 7 0  gT��Y�g�`�`�Q!kO(u�!jg��O�Y:NvQ�N�NR�^TGr�2 2 2 2 3 3 < / B o o k M a r k E n t r y N a m e > < B o o k M a r k E x i t N a m e > o l 1 4 - B i z C a r d s 2 _ V F 1 0 2 1 4 5 6 7 0  gT��Y�g�`�`�Q!kO(u�!jg��O�Y:NvQ�N�NR�^TGr�2 2 8 0 6 7 < / B o o k M a r k E x i t N a m e > < B o o k M a r k E n t r y P o s i t i o n > 2 2 2 2 3 3 < / B o o k M a r k E n t r y P o s i t i o n > < B o o k M a r k E x i t P o s i t i o n > 2 2 8 0 6 7 < / B o o k M a r k E x i t P o s i t i o n > < / C a p t i o n I t e m > < C a p t i o n I t e m > < I n t e r n a l I d > f 4 d 9 e 5 a f - 7 e 2 0 - 4 9 6 e - a 5 3 f - 8 1 e 8 0 3 b e 2 4 4 4 < / I n t e r n a l I d > < N a m e > o l 1 4 - B i z C a r d s 2 _ V F 1 0 2 1 4 5 6 7 0 b:N��]R�^,{�N*NTGr����V0R�OX[�!jg�vMOn�2 2 8 1 6 7 2 3 3 9 3 3 < / N a m e > < T e x t > b:N��]R�^,{�N*NTGr����V0R�OX[�!jg�vMOn�< / T e x t > < B o o k M a r k E n t r y N a m e > o l 1 4 - B i z C a r d s 2 _ V F 1 0 2 1 4 5 6 7 0 b:N��]R�^,{�N*NTGr����V0R�OX[�!jg�vMOn�2 2 8 1 6 7 < / B o o k M a r k E n t r y N a m e > < B o o k M a r k E x i t N a m e > o l 1 4 - B i z C a r d s 2 _ V F 1 0 2 1 4 5 6 7 0 b:N��]R�^,{�N*NTGr����V0R�OX[�!jg�vMOn�2 3 3 9 3 3 < / B o o k M a r k E x i t N a m e > < B o o k M a r k E n t r y P o s i t i o n > 2 2 8 1 6 7 < / B o o k M a r k E n t r y P o s i t i o n > < B o o k M a r k E x i t P o s i t i o n > 2 3 3 9 3 3 < / B o o k M a r k E x i t P o s i t i o n > < / C a p t i o n I t e m > < C a p t i o n I t e m > < I n t e r n a l I d > 0 e 4 8 7 9 7 c - 4 d 7 9 - 4 1 e a - 9 0 3 e - a a 1 3 7 6 7 8 1 3 9 0 < / I n t e r n a l I d > < N a m e > o l 1 4 - B i z C a r d s 2 _ V F 1 0 2 1 4 5 6 7 0 �S�QSb _�!jg���penc�6qT�OX[02 3 4 0 3 3 2 4 0 5 0 0 < / N a m e > < T e x t > �S�QSb _�!jg���penc�6qT�OX[0< / T e x t > < B o o k M a r k E n t r y N a m e > o l 1 4 - B i z C a r d s 2 _ V F 1 0 2 1 4 5 6 7 0 �S�QSb _�!jg���penc�6qT�OX[02 3 4 0 3 3 < / B o o k M a r k E n t r y N a m e > < B o o k M a r k E x i t N a m e > o l 1 4 - B i z C a r d s 2 _ V F 1 0 2 1 4 5 6 7 0 �S�QSb _�!jg���penc�6qT�OX[02 4 0 5 0 0 < / B o o k M a r k E x i t N a m e > < B o o k M a r k E n t r y P o s i t i o n > 2 3 4 0 3 3 < / B o o k M a r k E n t r y P o s i t i o n > < B o o k M a r k E x i t P o s i t i o n > 2 4 0 5 0 0 < / B o o k M a r k E x i t P o s i t i o n > < / C a p t i o n I t e m > < C a p t i o n I t e m > < I n t e r n a l I d > 1 c 2 9 7 8 b 6 - 8 8 f 8 - 4 5 4 a - a e f b - 4 3 1 a a 3 7 2 c c 7 6 < / I n t e r n a l I d > < N a m e > o l 1 4 - B i z C a r d s 2 _ V F 1 0 2 1 4 5 6 7 0 ,g��z+g>\�v��zXd��aSS+TN}��TO(u!jg�v��~ek���2 4 0 6 0 0 2 4 6 0 6 7 < / N a m e > < T e x t > ,g��z+g>\�v��zXd��aSS+TN}��TO(u!jg�v��~ek���< / T e x t > < B o o k M a r k E n t r y N a m e > o l 1 4 - B i z C a r d s 2 _ V F 1 0 2 1 4 5 6 7 0 ,g��z+g>\�v��zXd��aSS+TN}��TO(u!jg�v��~ek���2 4 0 6 0 0 < / B o o k M a r k E n t r y N a m e > < B o o k M a r k E x i t N a m e > o l 1 4 - B i z C a r d s 2 _ V F 1 0 2 1 4 5 6 7 0 ,g��z+g>\�v��zXd��aSS+TN}��TO(u!jg�v��~ek���2 4 6 0 6 7 < / B o o k M a r k E x i t N a m e > < B o o k M a r k E n t r y P o s i t i o n > 2 4 0 6 0 0 < / B o o k M a r k E n t r y P o s i t i o n > < B o o k M a r k E x i t P o s i t i o n > 2 4 6 0 6 7 < / B o o k M a r k E x i t P o s i t i o n > < / C a p t i o n I t e m > < C a p t i o n I t e m > < I n t e r n a l I d > 0 7 f e 3 a 0 5 - b d 0 9 - 4 c 8 1 - a b 4 d - 1 4 8 d 7 d 5 b 2 7 e 4 < / I n t e r n a l I d > < N a m e > o l 1 4 - B i z C a r d s 2 _ V F 1 0 2 1 4 5 6 7 0 �~`N:N�`�c�O�NЏ(ub�N(W,gƉ��-Nw�v�Q�[�v:gO����~�~02 4 6 1 6 7 2 5 2 0 6 7 < / N a m e > < T e x t > �~`N:N�`�c�O�NЏ(ub�N(W,gƉ��-Nw�v�Q�[�v:gO����~�~0< / T e x t > < B o o k M a r k E n t r y N a m e > o l 1 4 - B i z C a r d s 2 _ V F 1 0 2 1 4 5 6 7 0 �~`N:N�`�c�O�NЏ(ub�N(W,gƉ��-Nw�v�Q�[�v:gO����~�~02 4 6 1 6 7 < / B o o k M a r k E n t r y N a m e > < B o o k M a r k E x i t N a m e > o l 1 4 - B i z C a r d s 2 _ V F 1 0 2 1 4 5 6 7 0 �~`N:N�`�c�O�NЏ(ub�N(W,gƉ��-Nw�v�Q�[�v:gO����~�~02 5 2 0 6 7 < / B o o k M a r k E x i t N a m e > < B o o k M a r k E n t r y P o s i t i o n > 2 4 6 1 6 7 < / B o o k M a r k E n t r y P o s i t i o n > < B o o k M a r k E x i t P o s i t i o n > 2 5 2 0 6 7 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7F1EA812-320E-4B49-B970-58B6874DD5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43E039-6C9E-4CE1-8FC2-023B5C9D66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purl.org/dc/elements/1.1/"/>
    <ds:schemaRef ds:uri="4873beb7-5857-4685-be1f-d57550cc96cc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439807CC-42C1-43B6-8AC0-55AE1D5F286B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A5DE997-F487-4913-9D4F-5395AABF5CB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3512</TotalTime>
  <Words>3600</Words>
  <Application>Microsoft Office PowerPoint</Application>
  <PresentationFormat>On-screen Show (4:3)</PresentationFormat>
  <Paragraphs>233</Paragraphs>
  <Slides>21</Slides>
  <Notes>16</Notes>
  <HiddenSlides>1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Office2010_training_template</vt:lpstr>
      <vt:lpstr>1_Office2010_training_template</vt:lpstr>
      <vt:lpstr>开始之前</vt:lpstr>
      <vt:lpstr>Microsoft® Outlook® 2010 培训</vt:lpstr>
      <vt:lpstr>课程内容</vt:lpstr>
      <vt:lpstr>概述：创建名片</vt:lpstr>
      <vt:lpstr>课程目标</vt:lpstr>
      <vt:lpstr>课程目标和内容</vt:lpstr>
      <vt:lpstr>创建名片</vt:lpstr>
      <vt:lpstr>更改名片外观</vt:lpstr>
      <vt:lpstr>练习建议</vt:lpstr>
      <vt:lpstr>测试问题 1</vt:lpstr>
      <vt:lpstr>测试问题 1</vt:lpstr>
      <vt:lpstr>测试问题 2</vt:lpstr>
      <vt:lpstr>测试问题 2</vt:lpstr>
      <vt:lpstr>测试问题 3</vt:lpstr>
      <vt:lpstr>测试问题 3</vt:lpstr>
      <vt:lpstr>测试问题 4</vt:lpstr>
      <vt:lpstr>测试问题 4</vt:lpstr>
      <vt:lpstr>测试问题 5</vt:lpstr>
      <vt:lpstr>测试问题 5</vt:lpstr>
      <vt:lpstr>课程摘要卡：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培训演示文稿 - 在 Outlook 2010 中使用电子名片</dc:title>
  <dc:creator>kristinl</dc:creator>
  <cp:lastModifiedBy>Pakorn Chuoluam</cp:lastModifiedBy>
  <cp:revision>240</cp:revision>
  <dcterms:created xsi:type="dcterms:W3CDTF">2010-04-16T18:13:32Z</dcterms:created>
  <dcterms:modified xsi:type="dcterms:W3CDTF">2011-09-11T08:06:24Z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InternalTags">
    <vt:lpwstr/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CategoryTags">
    <vt:lpwstr/>
  </property>
  <property fmtid="{D5CDD505-2E9C-101B-9397-08002B2CF9AE}" pid="8" name="PolicheckCounter">
    <vt:lpwstr>0</vt:lpwstr>
  </property>
  <property fmtid="{D5CDD505-2E9C-101B-9397-08002B2CF9AE}" pid="9" name="CampaignTags">
    <vt:lpwstr/>
  </property>
  <property fmtid="{D5CDD505-2E9C-101B-9397-08002B2CF9AE}" pid="10" name="PolicheckStatus">
    <vt:lpwstr>0</vt:lpwstr>
  </property>
  <property fmtid="{D5CDD505-2E9C-101B-9397-08002B2CF9AE}" pid="11" name="ScenarioTags">
    <vt:lpwstr/>
  </property>
</Properties>
</file>