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7.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8.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8"/>
    <p:sldMasterId id="2147483669" r:id="rId9"/>
    <p:sldMasterId id="2147483687" r:id="rId10"/>
  </p:sldMasterIdLst>
  <p:notesMasterIdLst>
    <p:notesMasterId r:id="rId33"/>
  </p:notesMasterIdLst>
  <p:sldIdLst>
    <p:sldId id="342" r:id="rId11"/>
    <p:sldId id="343" r:id="rId12"/>
    <p:sldId id="280" r:id="rId13"/>
    <p:sldId id="281" r:id="rId14"/>
    <p:sldId id="282" r:id="rId15"/>
    <p:sldId id="283" r:id="rId16"/>
    <p:sldId id="316" r:id="rId17"/>
    <p:sldId id="340" r:id="rId18"/>
    <p:sldId id="341" r:id="rId19"/>
    <p:sldId id="305" r:id="rId20"/>
    <p:sldId id="285" r:id="rId21"/>
    <p:sldId id="287" r:id="rId22"/>
    <p:sldId id="329" r:id="rId23"/>
    <p:sldId id="330" r:id="rId24"/>
    <p:sldId id="331" r:id="rId25"/>
    <p:sldId id="332" r:id="rId26"/>
    <p:sldId id="333" r:id="rId27"/>
    <p:sldId id="334" r:id="rId28"/>
    <p:sldId id="335" r:id="rId29"/>
    <p:sldId id="336" r:id="rId30"/>
    <p:sldId id="288" r:id="rId31"/>
    <p:sldId id="344"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1" clrIdx="2"/>
  <p:cmAuthor id="3" name="Lindsay Latimore" initials="LFL" lastIdx="16" clrIdx="3"/>
  <p:cmAuthor id="4" name="GonzaloA" initials="GA" lastIdx="3" clrIdx="4"/>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7" autoAdjust="0"/>
    <p:restoredTop sz="94451" autoAdjust="0"/>
  </p:normalViewPr>
  <p:slideViewPr>
    <p:cSldViewPr>
      <p:cViewPr>
        <p:scale>
          <a:sx n="100" d="100"/>
          <a:sy n="100" d="100"/>
        </p:scale>
        <p:origin x="-294" y="-162"/>
      </p:cViewPr>
      <p:guideLst>
        <p:guide orient="horz" pos="384"/>
        <p:guide orient="horz" pos="1104"/>
        <p:guide orient="horz" pos="624"/>
        <p:guide pos="1968"/>
        <p:guide pos="384"/>
        <p:guide pos="960"/>
        <p:guide pos="4704"/>
        <p:guide pos="192"/>
        <p:guide pos="3936"/>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p:scale>
          <a:sx n="80" d="100"/>
          <a:sy n="80" d="100"/>
        </p:scale>
        <p:origin x="-348" y="-4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commentAuthors" Target="commentAuthors.xml"/><Relationship Id="rId7" Type="http://schemas.openxmlformats.org/officeDocument/2006/relationships/customXml" Target="../customXml/item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viewProps" Target="viewProps.xml"/><Relationship Id="rId10" Type="http://schemas.openxmlformats.org/officeDocument/2006/relationships/slideMaster" Target="slideMasters/slideMaster3.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zh-CN" sz="1200"/>
            </a:lvl1pPr>
          </a:lstStyle>
          <a:p>
            <a:endParaRPr lang="zh-C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latinLnBrk="0">
              <a:defRPr lang="zh-CN" sz="1200"/>
            </a:lvl1pPr>
          </a:lstStyle>
          <a:p>
            <a:fld id="{DFA2E03A-AC74-4DCC-84AB-3B93BD24C0C7}" type="datetimeFigureOut">
              <a:t>10/19/2010</a:t>
            </a:fld>
            <a:endParaRPr lang="zh-C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latinLnBrk="0">
              <a:defRPr lang="zh-CN" sz="1200"/>
            </a:lvl1pPr>
          </a:lstStyle>
          <a:p>
            <a:endParaRPr lang="zh-C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latinLnBrk="0">
              <a:defRPr lang="zh-CN" sz="1200"/>
            </a:lvl1pPr>
          </a:lstStyle>
          <a:p>
            <a:fld id="{6D495259-C478-458E-8F66-D0CFA83DA988}" type="slidenum">
              <a:t>‹#›</a:t>
            </a:fld>
            <a:endParaRPr lang="zh-CN"/>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914400" rtl="0" eaLnBrk="1" latinLnBrk="0" hangingPunct="1">
      <a:defRPr lang="zh-CN" sz="1200" kern="1200">
        <a:solidFill>
          <a:schemeClr val="tx1"/>
        </a:solidFill>
        <a:latin typeface="Segoe UI" pitchFamily="34" charset="0"/>
        <a:ea typeface="Segoe UI" pitchFamily="34" charset="0"/>
        <a:cs typeface="Segoe UI" pitchFamily="34" charset="0"/>
      </a:defRPr>
    </a:lvl1pPr>
    <a:lvl2pPr marL="457200" algn="l" defTabSz="914400" rtl="0" eaLnBrk="1" latinLnBrk="0" hangingPunct="1">
      <a:defRPr lang="zh-CN" sz="1200" kern="1200">
        <a:solidFill>
          <a:schemeClr val="tx1"/>
        </a:solidFill>
        <a:latin typeface="Segoe UI" pitchFamily="34" charset="0"/>
        <a:ea typeface="Segoe UI" pitchFamily="34" charset="0"/>
        <a:cs typeface="Segoe UI" pitchFamily="34" charset="0"/>
      </a:defRPr>
    </a:lvl2pPr>
    <a:lvl3pPr marL="914400" algn="l" defTabSz="914400" rtl="0" eaLnBrk="1" latinLnBrk="0" hangingPunct="1">
      <a:defRPr lang="zh-CN" sz="1200" kern="1200">
        <a:solidFill>
          <a:schemeClr val="tx1"/>
        </a:solidFill>
        <a:latin typeface="Segoe UI" pitchFamily="34" charset="0"/>
        <a:ea typeface="Segoe UI" pitchFamily="34" charset="0"/>
        <a:cs typeface="Segoe UI" pitchFamily="34" charset="0"/>
      </a:defRPr>
    </a:lvl3pPr>
    <a:lvl4pPr marL="1371600" algn="l" defTabSz="914400" rtl="0" eaLnBrk="1" latinLnBrk="0" hangingPunct="1">
      <a:defRPr lang="zh-CN" sz="1200" kern="1200">
        <a:solidFill>
          <a:schemeClr val="tx1"/>
        </a:solidFill>
        <a:latin typeface="Segoe UI" pitchFamily="34" charset="0"/>
        <a:ea typeface="Segoe UI" pitchFamily="34" charset="0"/>
        <a:cs typeface="Segoe UI" pitchFamily="34" charset="0"/>
      </a:defRPr>
    </a:lvl4pPr>
    <a:lvl5pPr marL="1828800" algn="l" defTabSz="914400" rtl="0" eaLnBrk="1" latinLnBrk="0" hangingPunct="1">
      <a:defRPr lang="zh-CN" sz="1200" kern="1200">
        <a:solidFill>
          <a:schemeClr val="tx1"/>
        </a:solidFill>
        <a:latin typeface="Segoe UI" pitchFamily="34" charset="0"/>
        <a:ea typeface="Segoe UI" pitchFamily="34" charset="0"/>
        <a:cs typeface="Segoe UI" pitchFamily="34" charset="0"/>
      </a:defRPr>
    </a:lvl5pPr>
    <a:lvl6pPr marL="2286000" algn="l" defTabSz="914400" rtl="0" eaLnBrk="1" latinLnBrk="0" hangingPunct="1">
      <a:defRPr lang="zh-CN" sz="1200" kern="1200">
        <a:solidFill>
          <a:schemeClr val="tx1"/>
        </a:solidFill>
        <a:latin typeface="+mn-lt"/>
        <a:ea typeface="+mn-ea"/>
        <a:cs typeface="+mn-cs"/>
      </a:defRPr>
    </a:lvl6pPr>
    <a:lvl7pPr marL="2743200" algn="l" defTabSz="914400" rtl="0" eaLnBrk="1" latinLnBrk="0" hangingPunct="1">
      <a:defRPr lang="zh-CN" sz="1200" kern="1200">
        <a:solidFill>
          <a:schemeClr val="tx1"/>
        </a:solidFill>
        <a:latin typeface="+mn-lt"/>
        <a:ea typeface="+mn-ea"/>
        <a:cs typeface="+mn-cs"/>
      </a:defRPr>
    </a:lvl7pPr>
    <a:lvl8pPr marL="3200400" algn="l" defTabSz="914400" rtl="0" eaLnBrk="1" latinLnBrk="0" hangingPunct="1">
      <a:defRPr lang="zh-CN" sz="1200" kern="1200">
        <a:solidFill>
          <a:schemeClr val="tx1"/>
        </a:solidFill>
        <a:latin typeface="+mn-lt"/>
        <a:ea typeface="+mn-ea"/>
        <a:cs typeface="+mn-cs"/>
      </a:defRPr>
    </a:lvl8pPr>
    <a:lvl9pPr marL="3657600" algn="l" defTabSz="914400" rtl="0" eaLnBrk="1" latinLnBrk="0" hangingPunct="1">
      <a:defRPr lang="zh-CN"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smtClean="0">
                <a:latin typeface="微软雅黑" pitchFamily="34" charset="-122"/>
                <a:ea typeface="微软雅黑" pitchFamily="34" charset="-122"/>
              </a:rPr>
              <a:t>下载</a:t>
            </a:r>
            <a:r>
              <a:rPr lang="zh-CN" dirty="0" smtClean="0"/>
              <a:t> PowerPoint Viewer，</a:t>
            </a:r>
            <a:r>
              <a:rPr lang="zh-CN" dirty="0" smtClean="0">
                <a:latin typeface="微软雅黑" pitchFamily="34" charset="-122"/>
                <a:ea typeface="微软雅黑" pitchFamily="34" charset="-122"/>
              </a:rPr>
              <a:t>网址为</a:t>
            </a:r>
            <a:r>
              <a:rPr lang="zh-CN" dirty="0" smtClean="0"/>
              <a:t> http://www.microsoft.com/downloads/zh-cn/details.aspx?FamilyID=cb9bf144-1076-4615-9951-294eeb832823</a:t>
            </a:r>
            <a:endParaRPr lang="zh-CN" dirty="0"/>
          </a:p>
        </p:txBody>
      </p:sp>
      <p:sp>
        <p:nvSpPr>
          <p:cNvPr id="4" name="Slide Number Placeholder 3"/>
          <p:cNvSpPr>
            <a:spLocks noGrp="1"/>
          </p:cNvSpPr>
          <p:nvPr>
            <p:ph type="sldNum" sz="quarter" idx="10"/>
          </p:nvPr>
        </p:nvSpPr>
        <p:spPr/>
        <p:txBody>
          <a:bodyPr/>
          <a:lstStyle/>
          <a:p>
            <a:fld id="{6D495259-C478-458E-8F66-D0CFA83DA988}" type="slidenum">
              <a:rPr lang="en-US" altLang="zh-CN"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586126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smtClean="0">
                <a:latin typeface="微软雅黑" pitchFamily="34" charset="-122"/>
                <a:ea typeface="微软雅黑" pitchFamily="34" charset="-122"/>
              </a:rPr>
              <a:t>[</a:t>
            </a:r>
            <a:r>
              <a:rPr lang="zh-CN" b="1" dirty="0" smtClean="0">
                <a:latin typeface="微软雅黑" pitchFamily="34" charset="-122"/>
                <a:ea typeface="微软雅黑" pitchFamily="34" charset="-122"/>
              </a:rPr>
              <a:t>讲师备注</a:t>
            </a:r>
            <a:r>
              <a:rPr lang="zh-CN" dirty="0" smtClean="0">
                <a:latin typeface="微软雅黑" pitchFamily="34" charset="-122"/>
                <a:ea typeface="微软雅黑" pitchFamily="34" charset="-122"/>
              </a:rPr>
              <a:t>：在您的计算机上安装</a:t>
            </a:r>
            <a:r>
              <a:rPr lang="zh-CN" dirty="0" smtClean="0"/>
              <a:t> Project 2010 </a:t>
            </a:r>
            <a:r>
              <a:rPr lang="zh-CN" dirty="0" smtClean="0">
                <a:latin typeface="微软雅黑" pitchFamily="34" charset="-122"/>
                <a:ea typeface="微软雅黑" pitchFamily="34" charset="-122"/>
              </a:rPr>
              <a:t>之后，可以单击此幻灯片中的链接以转至联机练习。在此练习中，您可以按照说明在</a:t>
            </a:r>
            <a:r>
              <a:rPr lang="zh-CN" dirty="0" smtClean="0"/>
              <a:t> Project 2010 </a:t>
            </a:r>
            <a:r>
              <a:rPr lang="zh-CN" dirty="0" smtClean="0">
                <a:latin typeface="微软雅黑" pitchFamily="34" charset="-122"/>
                <a:ea typeface="微软雅黑" pitchFamily="34" charset="-122"/>
              </a:rPr>
              <a:t>中完成其中每一项任务。重要说明：如果您没有安装</a:t>
            </a:r>
            <a:r>
              <a:rPr lang="zh-CN" dirty="0" smtClean="0"/>
              <a:t> Project 2010</a:t>
            </a:r>
            <a:r>
              <a:rPr lang="zh-CN" dirty="0" smtClean="0">
                <a:latin typeface="微软雅黑" pitchFamily="34" charset="-122"/>
                <a:ea typeface="微软雅黑" pitchFamily="34" charset="-122"/>
              </a:rPr>
              <a:t>，则无法访问练习说明。]</a:t>
            </a:r>
            <a:endParaRPr lang="zh-CN" dirty="0">
              <a:latin typeface="微软雅黑" pitchFamily="34" charset="-122"/>
              <a:ea typeface="微软雅黑"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zh-CN" altLang="zh-CN" smtClean="0"/>
              <a:t>10</a:t>
            </a:fld>
            <a:endParaRPr lang="zh-CN"/>
          </a:p>
        </p:txBody>
      </p:sp>
    </p:spTree>
    <p:extLst>
      <p:ext uri="{BB962C8B-B14F-4D97-AF65-F5344CB8AC3E}">
        <p14:creationId xmlns:p14="http://schemas.microsoft.com/office/powerpoint/2010/main" val="956820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p>
        </p:txBody>
      </p:sp>
      <p:sp>
        <p:nvSpPr>
          <p:cNvPr id="4" name="Slide Number Placeholder 3"/>
          <p:cNvSpPr>
            <a:spLocks noGrp="1"/>
          </p:cNvSpPr>
          <p:nvPr>
            <p:ph type="sldNum" sz="quarter" idx="10"/>
          </p:nvPr>
        </p:nvSpPr>
        <p:spPr/>
        <p:txBody>
          <a:bodyPr/>
          <a:lstStyle/>
          <a:p>
            <a:fld id="{6D495259-C478-458E-8F66-D0CFA83DA988}" type="slidenum">
              <a:rPr lang="zh-CN" altLang="zh-CN" smtClean="0"/>
              <a:t>11</a:t>
            </a:fld>
            <a:endParaRPr lang="zh-CN"/>
          </a:p>
        </p:txBody>
      </p:sp>
    </p:spTree>
    <p:extLst>
      <p:ext uri="{BB962C8B-B14F-4D97-AF65-F5344CB8AC3E}">
        <p14:creationId xmlns:p14="http://schemas.microsoft.com/office/powerpoint/2010/main" val="701614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p>
        </p:txBody>
      </p:sp>
      <p:sp>
        <p:nvSpPr>
          <p:cNvPr id="4" name="Slide Number Placeholder 3"/>
          <p:cNvSpPr>
            <a:spLocks noGrp="1"/>
          </p:cNvSpPr>
          <p:nvPr>
            <p:ph type="sldNum" sz="quarter" idx="10"/>
          </p:nvPr>
        </p:nvSpPr>
        <p:spPr/>
        <p:txBody>
          <a:bodyPr/>
          <a:lstStyle/>
          <a:p>
            <a:fld id="{6D495259-C478-458E-8F66-D0CFA83DA988}" type="slidenum">
              <a:rPr lang="zh-CN" altLang="zh-CN" smtClean="0"/>
              <a:t>13</a:t>
            </a:fld>
            <a:endParaRPr lang="zh-CN"/>
          </a:p>
        </p:txBody>
      </p:sp>
    </p:spTree>
    <p:extLst>
      <p:ext uri="{BB962C8B-B14F-4D97-AF65-F5344CB8AC3E}">
        <p14:creationId xmlns:p14="http://schemas.microsoft.com/office/powerpoint/2010/main" val="701614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p>
        </p:txBody>
      </p:sp>
      <p:sp>
        <p:nvSpPr>
          <p:cNvPr id="4" name="Slide Number Placeholder 3"/>
          <p:cNvSpPr>
            <a:spLocks noGrp="1"/>
          </p:cNvSpPr>
          <p:nvPr>
            <p:ph type="sldNum" sz="quarter" idx="10"/>
          </p:nvPr>
        </p:nvSpPr>
        <p:spPr/>
        <p:txBody>
          <a:bodyPr/>
          <a:lstStyle/>
          <a:p>
            <a:fld id="{6D495259-C478-458E-8F66-D0CFA83DA988}" type="slidenum">
              <a:rPr lang="zh-CN" altLang="zh-CN" smtClean="0"/>
              <a:t>15</a:t>
            </a:fld>
            <a:endParaRPr lang="zh-CN"/>
          </a:p>
        </p:txBody>
      </p:sp>
    </p:spTree>
    <p:extLst>
      <p:ext uri="{BB962C8B-B14F-4D97-AF65-F5344CB8AC3E}">
        <p14:creationId xmlns:p14="http://schemas.microsoft.com/office/powerpoint/2010/main" val="701614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p>
        </p:txBody>
      </p:sp>
      <p:sp>
        <p:nvSpPr>
          <p:cNvPr id="4" name="Slide Number Placeholder 3"/>
          <p:cNvSpPr>
            <a:spLocks noGrp="1"/>
          </p:cNvSpPr>
          <p:nvPr>
            <p:ph type="sldNum" sz="quarter" idx="10"/>
          </p:nvPr>
        </p:nvSpPr>
        <p:spPr/>
        <p:txBody>
          <a:bodyPr/>
          <a:lstStyle/>
          <a:p>
            <a:fld id="{6D495259-C478-458E-8F66-D0CFA83DA988}" type="slidenum">
              <a:rPr lang="zh-CN" altLang="zh-CN" smtClean="0"/>
              <a:t>17</a:t>
            </a:fld>
            <a:endParaRPr lang="zh-CN"/>
          </a:p>
        </p:txBody>
      </p:sp>
    </p:spTree>
    <p:extLst>
      <p:ext uri="{BB962C8B-B14F-4D97-AF65-F5344CB8AC3E}">
        <p14:creationId xmlns:p14="http://schemas.microsoft.com/office/powerpoint/2010/main" val="701614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p>
        </p:txBody>
      </p:sp>
      <p:sp>
        <p:nvSpPr>
          <p:cNvPr id="4" name="Slide Number Placeholder 3"/>
          <p:cNvSpPr>
            <a:spLocks noGrp="1"/>
          </p:cNvSpPr>
          <p:nvPr>
            <p:ph type="sldNum" sz="quarter" idx="10"/>
          </p:nvPr>
        </p:nvSpPr>
        <p:spPr/>
        <p:txBody>
          <a:bodyPr/>
          <a:lstStyle/>
          <a:p>
            <a:fld id="{6D495259-C478-458E-8F66-D0CFA83DA988}" type="slidenum">
              <a:rPr lang="zh-CN" altLang="zh-CN" smtClean="0"/>
              <a:t>19</a:t>
            </a:fld>
            <a:endParaRPr lang="zh-CN"/>
          </a:p>
        </p:txBody>
      </p:sp>
    </p:spTree>
    <p:extLst>
      <p:ext uri="{BB962C8B-B14F-4D97-AF65-F5344CB8AC3E}">
        <p14:creationId xmlns:p14="http://schemas.microsoft.com/office/powerpoint/2010/main" val="701614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191000"/>
            <a:ext cx="5486400" cy="4876800"/>
          </a:xfrm>
        </p:spPr>
        <p:txBody>
          <a:bodyPr/>
          <a:lstStyle/>
          <a:p>
            <a:pPr eaLnBrk="1" hangingPunct="1"/>
            <a:r>
              <a:rPr lang="zh-CN" sz="1100" b="1" dirty="0" smtClean="0">
                <a:latin typeface="微软雅黑" pitchFamily="34" charset="-122"/>
                <a:ea typeface="微软雅黑" pitchFamily="34" charset="-122"/>
              </a:rPr>
              <a:t>使用此模板</a:t>
            </a:r>
          </a:p>
          <a:p>
            <a:pPr marL="0" marR="0" indent="0" algn="l" defTabSz="914400" rtl="0" eaLnBrk="1" fontAlgn="auto" latinLnBrk="0" hangingPunct="1">
              <a:lnSpc>
                <a:spcPct val="100000"/>
              </a:lnSpc>
              <a:spcBef>
                <a:spcPts val="0"/>
              </a:spcBef>
              <a:spcAft>
                <a:spcPts val="0"/>
              </a:spcAft>
              <a:buClrTx/>
              <a:buSzTx/>
              <a:buFontTx/>
              <a:buNone/>
              <a:tabLst/>
              <a:defRPr/>
            </a:pPr>
            <a:r>
              <a:rPr lang="zh-CN" sz="1000" dirty="0" smtClean="0">
                <a:latin typeface="微软雅黑" pitchFamily="34" charset="-122"/>
                <a:ea typeface="微软雅黑" pitchFamily="34" charset="-122"/>
                <a:cs typeface="Segoe UI" pitchFamily="34" charset="0"/>
              </a:rPr>
              <a:t>此</a:t>
            </a:r>
            <a:r>
              <a:rPr lang="zh-CN" sz="1000" dirty="0" smtClean="0">
                <a:latin typeface="Segoe UI" pitchFamily="34" charset="0"/>
                <a:ea typeface="Segoe UI" pitchFamily="34" charset="0"/>
                <a:cs typeface="Segoe UI" pitchFamily="34" charset="0"/>
              </a:rPr>
              <a:t> Microsoft PowerPoint</a:t>
            </a:r>
            <a:r>
              <a:rPr lang="zh-CN" sz="500" baseline="30000" dirty="0" smtClean="0">
                <a:latin typeface="Segoe UI" pitchFamily="34" charset="0"/>
                <a:ea typeface="Segoe UI" pitchFamily="34" charset="0"/>
                <a:cs typeface="Segoe UI" pitchFamily="34" charset="0"/>
              </a:rPr>
              <a:t>®</a:t>
            </a:r>
            <a:r>
              <a:rPr lang="zh-CN" sz="1000" dirty="0" smtClean="0">
                <a:latin typeface="Segoe UI" pitchFamily="34" charset="0"/>
                <a:ea typeface="Segoe UI" pitchFamily="34" charset="0"/>
                <a:cs typeface="Segoe UI" pitchFamily="34" charset="0"/>
              </a:rPr>
              <a:t> </a:t>
            </a:r>
            <a:r>
              <a:rPr lang="zh-CN" sz="1000" dirty="0" smtClean="0">
                <a:latin typeface="微软雅黑" pitchFamily="34" charset="-122"/>
                <a:ea typeface="微软雅黑" pitchFamily="34" charset="-122"/>
                <a:cs typeface="Segoe UI" pitchFamily="34" charset="0"/>
              </a:rPr>
              <a:t>模板包含的培训内容</a:t>
            </a:r>
            <a:r>
              <a:rPr lang="zh-CN" sz="1000" baseline="0" dirty="0" smtClean="0">
                <a:latin typeface="微软雅黑" pitchFamily="34" charset="-122"/>
                <a:ea typeface="微软雅黑" pitchFamily="34" charset="-122"/>
                <a:cs typeface="Segoe UI" pitchFamily="34" charset="0"/>
              </a:rPr>
              <a:t>可帮助您熟悉 </a:t>
            </a:r>
            <a:r>
              <a:rPr lang="zh-CN" sz="1000" baseline="0" dirty="0" smtClean="0">
                <a:latin typeface="Segoe UI" pitchFamily="34" charset="0"/>
                <a:ea typeface="Segoe UI" pitchFamily="34" charset="0"/>
                <a:cs typeface="Segoe UI" pitchFamily="34" charset="0"/>
              </a:rPr>
              <a:t>Microsoft </a:t>
            </a:r>
            <a:r>
              <a:rPr lang="en-US" sz="1000" dirty="0" smtClean="0"/>
              <a:t>Project</a:t>
            </a:r>
            <a:r>
              <a:rPr lang="zh-CN" sz="1000" baseline="30000" dirty="0" smtClean="0">
                <a:latin typeface="Segoe UI" pitchFamily="34" charset="0"/>
                <a:ea typeface="Segoe UI" pitchFamily="34" charset="0"/>
                <a:cs typeface="Segoe UI" pitchFamily="34" charset="0"/>
              </a:rPr>
              <a:t>®</a:t>
            </a:r>
            <a:r>
              <a:rPr lang="zh-CN" sz="1000" baseline="0" dirty="0" smtClean="0">
                <a:latin typeface="Segoe UI" pitchFamily="34" charset="0"/>
                <a:ea typeface="Segoe UI" pitchFamily="34" charset="0"/>
                <a:cs typeface="Segoe UI" pitchFamily="34" charset="0"/>
              </a:rPr>
              <a:t> </a:t>
            </a:r>
            <a:r>
              <a:rPr lang="zh-CN" sz="1000" dirty="0" smtClean="0">
                <a:latin typeface="Segoe UI" pitchFamily="34" charset="0"/>
                <a:ea typeface="Segoe UI" pitchFamily="34" charset="0"/>
                <a:cs typeface="Segoe UI" pitchFamily="34" charset="0"/>
              </a:rPr>
              <a:t>2010</a:t>
            </a:r>
            <a:r>
              <a:rPr lang="zh-CN" sz="1000" dirty="0" smtClean="0">
                <a:latin typeface="微软雅黑" pitchFamily="34" charset="-122"/>
                <a:ea typeface="微软雅黑" pitchFamily="34" charset="-122"/>
                <a:cs typeface="Segoe UI" pitchFamily="34" charset="0"/>
              </a:rPr>
              <a:t>。此模板的内容改编自</a:t>
            </a:r>
            <a:r>
              <a:rPr lang="zh-CN" sz="1000" dirty="0" smtClean="0">
                <a:latin typeface="Segoe UI" pitchFamily="34" charset="0"/>
                <a:ea typeface="Segoe UI" pitchFamily="34" charset="0"/>
                <a:cs typeface="Segoe UI" pitchFamily="34" charset="0"/>
              </a:rPr>
              <a:t> Office.com </a:t>
            </a:r>
            <a:r>
              <a:rPr lang="zh-CN" sz="1000" dirty="0" smtClean="0">
                <a:latin typeface="微软雅黑" pitchFamily="34" charset="-122"/>
                <a:ea typeface="微软雅黑" pitchFamily="34" charset="-122"/>
                <a:cs typeface="Segoe UI" pitchFamily="34" charset="0"/>
              </a:rPr>
              <a:t>培训课程“</a:t>
            </a:r>
            <a:r>
              <a:rPr lang="en-US" altLang="zh-CN" sz="1000" b="0" dirty="0" smtClean="0">
                <a:solidFill>
                  <a:schemeClr val="tx1">
                    <a:lumMod val="65000"/>
                    <a:lumOff val="35000"/>
                  </a:schemeClr>
                </a:solidFill>
                <a:latin typeface="微软雅黑" pitchFamily="34" charset="-122"/>
                <a:ea typeface="微软雅黑" pitchFamily="34" charset="-122"/>
              </a:rPr>
              <a:t>Project 2010 </a:t>
            </a:r>
            <a:r>
              <a:rPr lang="zh-CN" altLang="en-US" sz="1000" b="0" dirty="0" smtClean="0">
                <a:solidFill>
                  <a:schemeClr val="tx1">
                    <a:lumMod val="65000"/>
                    <a:lumOff val="35000"/>
                  </a:schemeClr>
                </a:solidFill>
                <a:latin typeface="微软雅黑" pitchFamily="34" charset="-122"/>
                <a:ea typeface="微软雅黑" pitchFamily="34" charset="-122"/>
              </a:rPr>
              <a:t>入门</a:t>
            </a:r>
            <a:r>
              <a:rPr lang="zh-CN" sz="1000" baseline="0" dirty="0" smtClean="0">
                <a:latin typeface="微软雅黑" pitchFamily="34" charset="-122"/>
                <a:ea typeface="微软雅黑" pitchFamily="34" charset="-122"/>
                <a:cs typeface="Segoe UI" pitchFamily="34" charset="0"/>
              </a:rPr>
              <a:t>”。</a:t>
            </a:r>
            <a:endParaRPr lang="zh-CN" sz="1000" b="1" dirty="0" smtClean="0">
              <a:latin typeface="微软雅黑" pitchFamily="34" charset="-122"/>
              <a:ea typeface="微软雅黑" pitchFamily="34" charset="-122"/>
              <a:cs typeface="Segoe U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lang="zh-CN"/>
            </a:pPr>
            <a:r>
              <a:rPr lang="zh-CN" sz="990" b="1" dirty="0" smtClean="0"/>
              <a:t>PowerPoint</a:t>
            </a:r>
            <a:r>
              <a:rPr lang="zh-CN" sz="990" b="1" baseline="0" dirty="0" smtClean="0"/>
              <a:t> </a:t>
            </a:r>
            <a:r>
              <a:rPr lang="zh-CN" sz="990" b="1" baseline="0" dirty="0" smtClean="0">
                <a:latin typeface="微软雅黑" pitchFamily="34" charset="-122"/>
                <a:ea typeface="微软雅黑" pitchFamily="34" charset="-122"/>
              </a:rPr>
              <a:t>版本： </a:t>
            </a:r>
            <a:r>
              <a:rPr lang="zh-CN" sz="990" b="0" dirty="0" smtClean="0">
                <a:latin typeface="微软雅黑" pitchFamily="34" charset="-122"/>
                <a:ea typeface="微软雅黑" pitchFamily="34" charset="-122"/>
              </a:rPr>
              <a:t>此模板必须在 </a:t>
            </a:r>
            <a:r>
              <a:rPr lang="zh-CN" sz="990" b="0" dirty="0" smtClean="0"/>
              <a:t>PowerPoint 2010 </a:t>
            </a:r>
            <a:r>
              <a:rPr lang="zh-CN" sz="990" b="0" dirty="0" smtClean="0">
                <a:latin typeface="微软雅黑" pitchFamily="34" charset="-122"/>
                <a:ea typeface="微软雅黑" pitchFamily="34" charset="-122"/>
              </a:rPr>
              <a:t>中查看。 </a:t>
            </a:r>
            <a:r>
              <a:rPr lang="zh-CN" sz="990" kern="1200" dirty="0" smtClean="0">
                <a:solidFill>
                  <a:schemeClr val="tx1"/>
                </a:solidFill>
                <a:effectLst/>
                <a:latin typeface="微软雅黑" pitchFamily="34" charset="-122"/>
                <a:ea typeface="微软雅黑" pitchFamily="34" charset="-122"/>
              </a:rPr>
              <a:t>如果您没有安装 </a:t>
            </a:r>
            <a:r>
              <a:rPr lang="zh-CN" sz="990" kern="1200" dirty="0" smtClean="0">
                <a:solidFill>
                  <a:schemeClr val="tx1"/>
                </a:solidFill>
                <a:effectLst/>
              </a:rPr>
              <a:t>PowerPoint 2010</a:t>
            </a:r>
            <a:r>
              <a:rPr lang="zh-CN" sz="990" kern="1200" dirty="0" smtClean="0">
                <a:solidFill>
                  <a:schemeClr val="tx1"/>
                </a:solidFill>
                <a:effectLst/>
                <a:latin typeface="微软雅黑" pitchFamily="34" charset="-122"/>
                <a:ea typeface="微软雅黑" pitchFamily="34" charset="-122"/>
              </a:rPr>
              <a:t>，则不会播放演示文稿中包含的视频。 </a:t>
            </a:r>
            <a:r>
              <a:rPr lang="zh-CN" sz="990" dirty="0" smtClean="0">
                <a:effectLst/>
                <a:latin typeface="微软雅黑" pitchFamily="34" charset="-122"/>
                <a:ea typeface="微软雅黑" pitchFamily="34" charset="-122"/>
              </a:rPr>
              <a:t>此时，请下载</a:t>
            </a:r>
            <a:r>
              <a:rPr lang="zh-CN" sz="990" dirty="0" smtClean="0">
                <a:effectLst/>
                <a:latin typeface="Calibri,sans-serif"/>
              </a:rPr>
              <a:t> PowerPoint Viewer </a:t>
            </a:r>
            <a:r>
              <a:rPr lang="zh-CN" sz="990" dirty="0" smtClean="0">
                <a:effectLst/>
                <a:latin typeface="微软雅黑" pitchFamily="34" charset="-122"/>
                <a:ea typeface="微软雅黑" pitchFamily="34" charset="-122"/>
              </a:rPr>
              <a:t>查看这些文件</a:t>
            </a:r>
            <a:r>
              <a:rPr lang="zh-CN" sz="990" dirty="0" smtClean="0">
                <a:effectLst/>
                <a:latin typeface="Calibri,sans-serif"/>
              </a:rPr>
              <a:t> (http://www.microsoft.com/downloads/zh-cn/details.aspx?FamilyID=cb9bf144-1076-4615-9951-294eeb832823)。</a:t>
            </a:r>
            <a:r>
              <a:rPr lang="zh-CN" sz="990" dirty="0" smtClean="0">
                <a:effectLst/>
              </a:rPr>
              <a:t/>
            </a:r>
            <a:br>
              <a:rPr lang="zh-CN" sz="990" dirty="0" smtClean="0">
                <a:effectLst/>
              </a:rPr>
            </a:br>
            <a:r>
              <a:rPr lang="zh-CN" sz="990" b="1" dirty="0" smtClean="0">
                <a:effectLst/>
                <a:latin typeface="微软雅黑" pitchFamily="34" charset="-122"/>
                <a:ea typeface="微软雅黑" pitchFamily="34" charset="-122"/>
              </a:rPr>
              <a:t>视频播放：</a:t>
            </a:r>
            <a:r>
              <a:rPr lang="zh-CN" sz="990" b="1" baseline="0" dirty="0" smtClean="0">
                <a:effectLst/>
                <a:latin typeface="微软雅黑" pitchFamily="34" charset="-122"/>
                <a:ea typeface="微软雅黑" pitchFamily="34" charset="-122"/>
              </a:rPr>
              <a:t> </a:t>
            </a:r>
            <a:r>
              <a:rPr lang="zh-CN" sz="990" dirty="0" smtClean="0">
                <a:effectLst/>
                <a:latin typeface="微软雅黑" pitchFamily="34" charset="-122"/>
                <a:ea typeface="微软雅黑" pitchFamily="34" charset="-122"/>
              </a:rPr>
              <a:t>如果黄色安全栏显示在 </a:t>
            </a:r>
            <a:r>
              <a:rPr lang="zh-CN" sz="990" dirty="0" smtClean="0">
                <a:effectLst/>
                <a:latin typeface="Calibri,sans-serif"/>
              </a:rPr>
              <a:t>PowerPoint </a:t>
            </a:r>
            <a:r>
              <a:rPr lang="zh-CN" sz="990" dirty="0" smtClean="0">
                <a:effectLst/>
                <a:latin typeface="微软雅黑" pitchFamily="34" charset="-122"/>
                <a:ea typeface="微软雅黑" pitchFamily="34" charset="-122"/>
              </a:rPr>
              <a:t>屏幕的顶端，或者如果视频播放窗口中显示“编解码器不可用”消息，则演示文稿可能已经在“受保护的视图”中打开。若要能够播放视频，请在</a:t>
            </a:r>
            <a:r>
              <a:rPr lang="zh-CN" sz="990" dirty="0" smtClean="0">
                <a:effectLst/>
                <a:latin typeface="Calibri,sans-serif"/>
              </a:rPr>
              <a:t> PowerPoint </a:t>
            </a:r>
            <a:r>
              <a:rPr lang="zh-CN" sz="990" dirty="0" smtClean="0">
                <a:effectLst/>
                <a:latin typeface="微软雅黑" pitchFamily="34" charset="-122"/>
                <a:ea typeface="微软雅黑" pitchFamily="34" charset="-122"/>
              </a:rPr>
              <a:t>窗口顶部的黄色安全栏中单击 </a:t>
            </a:r>
            <a:r>
              <a:rPr lang="zh-CN" sz="990" b="1" dirty="0" smtClean="0">
                <a:effectLst/>
                <a:latin typeface="微软雅黑" pitchFamily="34" charset="-122"/>
                <a:ea typeface="微软雅黑" pitchFamily="34" charset="-122"/>
              </a:rPr>
              <a:t>“启用编辑”</a:t>
            </a:r>
            <a:r>
              <a:rPr lang="zh-CN" sz="990" dirty="0" smtClean="0">
                <a:effectLst/>
                <a:latin typeface="微软雅黑" pitchFamily="34" charset="-122"/>
                <a:ea typeface="微软雅黑" pitchFamily="34" charset="-122"/>
              </a:rPr>
              <a:t>。</a:t>
            </a:r>
            <a:endParaRPr lang="zh-CN" sz="990" b="0" dirty="0" smtClean="0">
              <a:latin typeface="微软雅黑" pitchFamily="34" charset="-122"/>
              <a:ea typeface="微软雅黑" pitchFamily="34" charset="-122"/>
            </a:endParaRPr>
          </a:p>
          <a:p>
            <a:pPr eaLnBrk="1" hangingPunct="1"/>
            <a:r>
              <a:rPr lang="zh-CN" sz="990" b="1" dirty="0" smtClean="0">
                <a:latin typeface="微软雅黑" pitchFamily="34" charset="-122"/>
                <a:ea typeface="微软雅黑" pitchFamily="34" charset="-122"/>
              </a:rPr>
              <a:t>幻灯片版式： </a:t>
            </a:r>
            <a:r>
              <a:rPr lang="zh-CN" sz="990" b="0" dirty="0" smtClean="0">
                <a:latin typeface="微软雅黑" pitchFamily="34" charset="-122"/>
                <a:ea typeface="微软雅黑" pitchFamily="34" charset="-122"/>
              </a:rPr>
              <a:t>每个幻灯片都有一个自定义版式。</a:t>
            </a:r>
            <a:r>
              <a:rPr lang="zh-CN" sz="990" b="0" baseline="0" dirty="0" smtClean="0">
                <a:latin typeface="微软雅黑" pitchFamily="34" charset="-122"/>
                <a:ea typeface="微软雅黑" pitchFamily="34" charset="-122"/>
              </a:rPr>
              <a:t> 若要将自定义版式应用到新幻灯片，请右键单击幻灯片缩略图，指向 </a:t>
            </a:r>
            <a:r>
              <a:rPr lang="zh-CN" sz="990" b="1" baseline="0" dirty="0" smtClean="0">
                <a:latin typeface="微软雅黑" pitchFamily="34" charset="-122"/>
                <a:ea typeface="微软雅黑" pitchFamily="34" charset="-122"/>
              </a:rPr>
              <a:t>“版式”</a:t>
            </a:r>
            <a:r>
              <a:rPr lang="zh-CN" sz="990" b="0" baseline="0" dirty="0" smtClean="0">
                <a:latin typeface="微软雅黑" pitchFamily="34" charset="-122"/>
                <a:ea typeface="微软雅黑" pitchFamily="34" charset="-122"/>
              </a:rPr>
              <a:t>，然后从 </a:t>
            </a:r>
            <a:r>
              <a:rPr lang="zh-CN" sz="990" b="1" baseline="0" dirty="0" smtClean="0">
                <a:latin typeface="微软雅黑" pitchFamily="34" charset="-122"/>
                <a:ea typeface="微软雅黑" pitchFamily="34" charset="-122"/>
              </a:rPr>
              <a:t>“版式”</a:t>
            </a:r>
            <a:r>
              <a:rPr lang="zh-CN" sz="990" b="0" baseline="0" dirty="0" smtClean="0">
                <a:latin typeface="微软雅黑" pitchFamily="34" charset="-122"/>
                <a:ea typeface="微软雅黑" pitchFamily="34" charset="-122"/>
              </a:rPr>
              <a:t> 库中单击版式。若要改变版式，请打开母版视图，并在该视图中改变特定的母版视图版式。指向版式缩略图，即可查看版式的标题。</a:t>
            </a:r>
            <a:endParaRPr lang="zh-CN" sz="990" b="0" dirty="0" smtClean="0">
              <a:latin typeface="微软雅黑" pitchFamily="34" charset="-122"/>
              <a:ea typeface="微软雅黑" pitchFamily="34" charset="-122"/>
            </a:endParaRPr>
          </a:p>
          <a:p>
            <a:pPr eaLnBrk="1" hangingPunct="1"/>
            <a:r>
              <a:rPr lang="zh-CN" sz="990" b="1" dirty="0" smtClean="0">
                <a:latin typeface="微软雅黑" pitchFamily="34" charset="-122"/>
                <a:ea typeface="微软雅黑" pitchFamily="34" charset="-122"/>
              </a:rPr>
              <a:t>动画：</a:t>
            </a:r>
            <a:r>
              <a:rPr lang="zh-CN" sz="990" dirty="0" smtClean="0">
                <a:latin typeface="微软雅黑" pitchFamily="34" charset="-122"/>
                <a:ea typeface="微软雅黑" pitchFamily="34" charset="-122"/>
              </a:rPr>
              <a:t> 在整个演示文稿中应用了自定义动画效果。动画效果包括 </a:t>
            </a:r>
            <a:r>
              <a:rPr lang="zh-CN" sz="990" b="1" dirty="0" smtClean="0">
                <a:latin typeface="微软雅黑" pitchFamily="34" charset="-122"/>
                <a:ea typeface="微软雅黑" pitchFamily="34" charset="-122"/>
              </a:rPr>
              <a:t>“浮入”</a:t>
            </a:r>
            <a:r>
              <a:rPr lang="zh-CN" sz="990" dirty="0" smtClean="0">
                <a:latin typeface="微软雅黑" pitchFamily="34" charset="-122"/>
                <a:ea typeface="微软雅黑" pitchFamily="34" charset="-122"/>
              </a:rPr>
              <a:t> （</a:t>
            </a:r>
            <a:r>
              <a:rPr lang="zh-CN" sz="990" b="1" dirty="0" smtClean="0">
                <a:latin typeface="微软雅黑" pitchFamily="34" charset="-122"/>
                <a:ea typeface="微软雅黑" pitchFamily="34" charset="-122"/>
              </a:rPr>
              <a:t>“上浮”</a:t>
            </a:r>
            <a:r>
              <a:rPr lang="zh-CN" sz="990" dirty="0" smtClean="0">
                <a:latin typeface="微软雅黑" pitchFamily="34" charset="-122"/>
                <a:ea typeface="微软雅黑" pitchFamily="34" charset="-122"/>
              </a:rPr>
              <a:t> 或 </a:t>
            </a:r>
            <a:r>
              <a:rPr lang="zh-CN" sz="990" b="1" dirty="0" smtClean="0">
                <a:latin typeface="微软雅黑" pitchFamily="34" charset="-122"/>
                <a:ea typeface="微软雅黑" pitchFamily="34" charset="-122"/>
              </a:rPr>
              <a:t>“下浮”</a:t>
            </a:r>
            <a:r>
              <a:rPr lang="zh-CN" sz="990" dirty="0" smtClean="0">
                <a:latin typeface="微软雅黑" pitchFamily="34" charset="-122"/>
                <a:ea typeface="微软雅黑" pitchFamily="34" charset="-122"/>
              </a:rPr>
              <a:t> 选项）， </a:t>
            </a:r>
            <a:r>
              <a:rPr lang="zh-CN" sz="990" b="1" dirty="0" smtClean="0">
                <a:latin typeface="微软雅黑" pitchFamily="34" charset="-122"/>
                <a:ea typeface="微软雅黑" pitchFamily="34" charset="-122"/>
              </a:rPr>
              <a:t>“淡出”</a:t>
            </a:r>
            <a:r>
              <a:rPr lang="zh-CN" sz="990" dirty="0" smtClean="0">
                <a:latin typeface="微软雅黑" pitchFamily="34" charset="-122"/>
                <a:ea typeface="微软雅黑" pitchFamily="34" charset="-122"/>
              </a:rPr>
              <a:t>，</a:t>
            </a:r>
            <a:r>
              <a:rPr lang="zh-CN" sz="990" baseline="0" dirty="0" smtClean="0">
                <a:latin typeface="微软雅黑" pitchFamily="34" charset="-122"/>
                <a:ea typeface="微软雅黑" pitchFamily="34" charset="-122"/>
              </a:rPr>
              <a:t> 以及 </a:t>
            </a:r>
            <a:r>
              <a:rPr lang="zh-CN" sz="990" b="1" baseline="0" dirty="0" smtClean="0">
                <a:latin typeface="微软雅黑" pitchFamily="34" charset="-122"/>
                <a:ea typeface="微软雅黑" pitchFamily="34" charset="-122"/>
              </a:rPr>
              <a:t>“缩放”</a:t>
            </a:r>
            <a:r>
              <a:rPr lang="zh-CN" sz="990" dirty="0" smtClean="0">
                <a:latin typeface="微软雅黑" pitchFamily="34" charset="-122"/>
                <a:ea typeface="微软雅黑" pitchFamily="34" charset="-122"/>
              </a:rPr>
              <a:t>。若要改变动画效果，请单击 </a:t>
            </a:r>
            <a:r>
              <a:rPr lang="zh-CN" sz="990" b="1" dirty="0" smtClean="0">
                <a:latin typeface="微软雅黑" pitchFamily="34" charset="-122"/>
                <a:ea typeface="微软雅黑" pitchFamily="34" charset="-122"/>
              </a:rPr>
              <a:t>“动画”</a:t>
            </a:r>
            <a:r>
              <a:rPr lang="zh-CN" sz="990" dirty="0" smtClean="0">
                <a:latin typeface="微软雅黑" pitchFamily="34" charset="-122"/>
                <a:ea typeface="微软雅黑" pitchFamily="34" charset="-122"/>
              </a:rPr>
              <a:t> 选项卡，然后</a:t>
            </a:r>
            <a:r>
              <a:rPr lang="zh-CN" sz="990" baseline="0" dirty="0" smtClean="0">
                <a:latin typeface="微软雅黑" pitchFamily="34" charset="-122"/>
                <a:ea typeface="微软雅黑" pitchFamily="34" charset="-122"/>
              </a:rPr>
              <a:t> 使用 </a:t>
            </a:r>
            <a:r>
              <a:rPr lang="zh-CN" sz="990" b="1" baseline="0" dirty="0" smtClean="0">
                <a:latin typeface="微软雅黑" pitchFamily="34" charset="-122"/>
                <a:ea typeface="微软雅黑" pitchFamily="34" charset="-122"/>
              </a:rPr>
              <a:t>“添加动画”</a:t>
            </a:r>
            <a:r>
              <a:rPr lang="zh-CN" sz="990" baseline="0" dirty="0" smtClean="0">
                <a:latin typeface="微软雅黑" pitchFamily="34" charset="-122"/>
                <a:ea typeface="微软雅黑" pitchFamily="34" charset="-122"/>
              </a:rPr>
              <a:t> 库和 </a:t>
            </a:r>
            <a:r>
              <a:rPr lang="zh-CN" sz="990" b="1" baseline="0" dirty="0" smtClean="0">
                <a:latin typeface="微软雅黑" pitchFamily="34" charset="-122"/>
                <a:ea typeface="微软雅黑" pitchFamily="34" charset="-122"/>
              </a:rPr>
              <a:t>“计时”</a:t>
            </a:r>
            <a:r>
              <a:rPr lang="zh-CN" sz="990" baseline="0" dirty="0" smtClean="0">
                <a:latin typeface="微软雅黑" pitchFamily="34" charset="-122"/>
                <a:ea typeface="微软雅黑" pitchFamily="34" charset="-122"/>
              </a:rPr>
              <a:t> 选项。 </a:t>
            </a:r>
            <a:r>
              <a:rPr lang="zh-CN" sz="990" b="1" baseline="0" dirty="0" smtClean="0">
                <a:latin typeface="微软雅黑" pitchFamily="34" charset="-122"/>
                <a:ea typeface="微软雅黑" pitchFamily="34" charset="-122"/>
              </a:rPr>
              <a:t>“效果选项”</a:t>
            </a:r>
            <a:r>
              <a:rPr lang="zh-CN" sz="990" baseline="0" dirty="0" smtClean="0">
                <a:latin typeface="微软雅黑" pitchFamily="34" charset="-122"/>
                <a:ea typeface="微软雅黑" pitchFamily="34" charset="-122"/>
              </a:rPr>
              <a:t> 为您提供了效果选项；单击 </a:t>
            </a:r>
            <a:r>
              <a:rPr lang="zh-CN" sz="990" b="1" baseline="0" dirty="0" smtClean="0">
                <a:latin typeface="微软雅黑" pitchFamily="34" charset="-122"/>
                <a:ea typeface="微软雅黑" pitchFamily="34" charset="-122"/>
              </a:rPr>
              <a:t>“动画窗格”</a:t>
            </a:r>
            <a:r>
              <a:rPr lang="zh-CN" sz="990" baseline="0" dirty="0" smtClean="0">
                <a:latin typeface="微软雅黑" pitchFamily="34" charset="-122"/>
                <a:ea typeface="微软雅黑" pitchFamily="34" charset="-122"/>
              </a:rPr>
              <a:t> （位于 </a:t>
            </a:r>
            <a:r>
              <a:rPr lang="zh-CN" sz="990" b="1" baseline="0" dirty="0" smtClean="0">
                <a:latin typeface="微软雅黑" pitchFamily="34" charset="-122"/>
                <a:ea typeface="微软雅黑" pitchFamily="34" charset="-122"/>
              </a:rPr>
              <a:t>“动画”</a:t>
            </a:r>
            <a:r>
              <a:rPr lang="zh-CN" sz="990" baseline="0" dirty="0" smtClean="0">
                <a:latin typeface="微软雅黑" pitchFamily="34" charset="-122"/>
                <a:ea typeface="微软雅黑" pitchFamily="34" charset="-122"/>
              </a:rPr>
              <a:t> 选项卡上）以使用多种动画。 </a:t>
            </a:r>
          </a:p>
          <a:p>
            <a:pPr eaLnBrk="1" hangingPunct="1"/>
            <a:r>
              <a:rPr lang="zh-CN" sz="990" b="1" baseline="0" dirty="0" smtClean="0">
                <a:latin typeface="微软雅黑" pitchFamily="34" charset="-122"/>
                <a:ea typeface="微软雅黑" pitchFamily="34" charset="-122"/>
              </a:rPr>
              <a:t>切换</a:t>
            </a:r>
            <a:r>
              <a:rPr lang="zh-CN" sz="990" baseline="0" dirty="0" smtClean="0">
                <a:latin typeface="微软雅黑" pitchFamily="34" charset="-122"/>
                <a:ea typeface="微软雅黑" pitchFamily="34" charset="-122"/>
              </a:rPr>
              <a:t>：有一种切换效果是 </a:t>
            </a:r>
            <a:r>
              <a:rPr lang="zh-CN" sz="990" b="1" baseline="0" dirty="0" smtClean="0">
                <a:latin typeface="微软雅黑" pitchFamily="34" charset="-122"/>
                <a:ea typeface="微软雅黑" pitchFamily="34" charset="-122"/>
              </a:rPr>
              <a:t>“门”</a:t>
            </a:r>
            <a:r>
              <a:rPr lang="zh-CN" sz="990" baseline="0" dirty="0" smtClean="0">
                <a:latin typeface="微软雅黑" pitchFamily="34" charset="-122"/>
                <a:ea typeface="微软雅黑" pitchFamily="34" charset="-122"/>
              </a:rPr>
              <a:t>，用于强调幻灯片的各部分。这种效果应用在 </a:t>
            </a:r>
            <a:r>
              <a:rPr lang="zh-CN" sz="990" b="1" baseline="0" dirty="0" smtClean="0">
                <a:latin typeface="微软雅黑" pitchFamily="34" charset="-122"/>
                <a:ea typeface="微软雅黑" pitchFamily="34" charset="-122"/>
              </a:rPr>
              <a:t>“课程内容”</a:t>
            </a:r>
            <a:r>
              <a:rPr lang="zh-CN" sz="990" baseline="0" dirty="0" smtClean="0">
                <a:latin typeface="微软雅黑" pitchFamily="34" charset="-122"/>
                <a:ea typeface="微软雅黑" pitchFamily="34" charset="-122"/>
              </a:rPr>
              <a:t> 幻灯片、 </a:t>
            </a:r>
            <a:r>
              <a:rPr lang="zh-CN" sz="990" b="1" baseline="0" dirty="0" smtClean="0">
                <a:latin typeface="微软雅黑" pitchFamily="34" charset="-122"/>
                <a:ea typeface="微软雅黑" pitchFamily="34" charset="-122"/>
              </a:rPr>
              <a:t>“课程”</a:t>
            </a:r>
            <a:r>
              <a:rPr lang="zh-CN" sz="990" baseline="0" dirty="0" smtClean="0">
                <a:latin typeface="微软雅黑" pitchFamily="34" charset="-122"/>
                <a:ea typeface="微软雅黑" pitchFamily="34" charset="-122"/>
              </a:rPr>
              <a:t> 幻灯片和第一个测试幻灯片。 </a:t>
            </a:r>
          </a:p>
          <a:p>
            <a:pPr eaLnBrk="1" hangingPunct="1"/>
            <a:r>
              <a:rPr lang="zh-CN" sz="1000" b="1" dirty="0" smtClean="0">
                <a:latin typeface="微软雅黑" pitchFamily="34" charset="-122"/>
                <a:ea typeface="微软雅黑" pitchFamily="34" charset="-122"/>
                <a:cs typeface="Segoe UI" pitchFamily="34" charset="0"/>
              </a:rPr>
              <a:t>指向联机课程的超链接：</a:t>
            </a:r>
            <a:r>
              <a:rPr lang="zh-CN" sz="1000" dirty="0" smtClean="0">
                <a:latin typeface="微软雅黑" pitchFamily="34" charset="-122"/>
                <a:ea typeface="微软雅黑" pitchFamily="34" charset="-122"/>
                <a:cs typeface="Segoe UI" pitchFamily="34" charset="0"/>
              </a:rPr>
              <a:t> 本模板包含一个指向培训课程联机版本的链接，</a:t>
            </a:r>
            <a:r>
              <a:rPr lang="zh-CN" sz="1000" baseline="0" dirty="0" smtClean="0">
                <a:latin typeface="微软雅黑" pitchFamily="34" charset="-122"/>
                <a:ea typeface="微软雅黑" pitchFamily="34" charset="-122"/>
                <a:cs typeface="Segoe UI" pitchFamily="34" charset="0"/>
              </a:rPr>
              <a:t> 可转到 </a:t>
            </a:r>
            <a:r>
              <a:rPr lang="zh-CN" sz="1000" dirty="0" smtClean="0">
                <a:latin typeface="微软雅黑" pitchFamily="34" charset="-122"/>
                <a:ea typeface="微软雅黑" pitchFamily="34" charset="-122"/>
                <a:cs typeface="Segoe UI" pitchFamily="34" charset="0"/>
              </a:rPr>
              <a:t>为本课程发布的“课程摘要卡”。 </a:t>
            </a:r>
          </a:p>
          <a:p>
            <a:pPr eaLnBrk="1" hangingPunct="1"/>
            <a:r>
              <a:rPr lang="zh-CN" sz="990" b="1" dirty="0" smtClean="0">
                <a:latin typeface="微软雅黑" pitchFamily="34" charset="-122"/>
                <a:ea typeface="微软雅黑" pitchFamily="34" charset="-122"/>
              </a:rPr>
              <a:t>页眉和页脚：</a:t>
            </a:r>
            <a:r>
              <a:rPr lang="zh-CN" sz="990" dirty="0" smtClean="0">
                <a:latin typeface="微软雅黑" pitchFamily="34" charset="-122"/>
                <a:ea typeface="微软雅黑" pitchFamily="34" charset="-122"/>
              </a:rPr>
              <a:t> 本模板包含具有课程标题的页脚。若要添加日期或幻灯片编号之类的页脚，</a:t>
            </a:r>
            <a:r>
              <a:rPr lang="zh-CN" sz="990" baseline="0" dirty="0" smtClean="0">
                <a:latin typeface="微软雅黑" pitchFamily="34" charset="-122"/>
                <a:ea typeface="微软雅黑" pitchFamily="34" charset="-122"/>
              </a:rPr>
              <a:t> 请单击 </a:t>
            </a:r>
            <a:r>
              <a:rPr lang="zh-CN" sz="990" b="1" baseline="0" dirty="0" smtClean="0">
                <a:latin typeface="微软雅黑" pitchFamily="34" charset="-122"/>
                <a:ea typeface="微软雅黑" pitchFamily="34" charset="-122"/>
              </a:rPr>
              <a:t>“插入”</a:t>
            </a:r>
            <a:r>
              <a:rPr lang="zh-CN" sz="990" baseline="0" dirty="0" smtClean="0">
                <a:latin typeface="微软雅黑" pitchFamily="34" charset="-122"/>
                <a:ea typeface="微软雅黑" pitchFamily="34" charset="-122"/>
              </a:rPr>
              <a:t> 选项卡，然后单击 </a:t>
            </a:r>
            <a:r>
              <a:rPr lang="zh-CN" sz="990" b="1" baseline="0" dirty="0" smtClean="0">
                <a:latin typeface="微软雅黑" pitchFamily="34" charset="-122"/>
                <a:ea typeface="微软雅黑" pitchFamily="34" charset="-122"/>
              </a:rPr>
              <a:t>“页眉和页脚”</a:t>
            </a:r>
            <a:r>
              <a:rPr lang="zh-CN" sz="990" baseline="0" dirty="0" smtClean="0">
                <a:latin typeface="微软雅黑" pitchFamily="34" charset="-122"/>
                <a:ea typeface="微软雅黑" pitchFamily="34" charset="-122"/>
              </a:rPr>
              <a:t>。 </a:t>
            </a:r>
            <a:endParaRPr lang="zh-CN" sz="990" dirty="0" smtClean="0">
              <a:latin typeface="微软雅黑" pitchFamily="34" charset="-122"/>
              <a:ea typeface="微软雅黑" pitchFamily="34" charset="-122"/>
            </a:endParaRPr>
          </a:p>
        </p:txBody>
      </p:sp>
      <p:sp>
        <p:nvSpPr>
          <p:cNvPr id="4" name="Slide Number Placeholder 3"/>
          <p:cNvSpPr>
            <a:spLocks noGrp="1"/>
          </p:cNvSpPr>
          <p:nvPr>
            <p:ph type="sldNum" sz="quarter" idx="10"/>
          </p:nvPr>
        </p:nvSpPr>
        <p:spPr/>
        <p:txBody>
          <a:bodyPr/>
          <a:lstStyle/>
          <a:p>
            <a:fld id="{6D495259-C478-458E-8F66-D0CFA83DA988}" type="slidenum">
              <a:rPr lang="en-US" altLang="zh-CN"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653721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dirty="0" smtClean="0"/>
              <a:t>[</a:t>
            </a:r>
            <a:r>
              <a:rPr lang="zh-CN" b="1" dirty="0" smtClean="0">
                <a:latin typeface="微软雅黑" pitchFamily="34" charset="-122"/>
                <a:ea typeface="微软雅黑" pitchFamily="34" charset="-122"/>
              </a:rPr>
              <a:t>培训人员注意事项</a:t>
            </a:r>
            <a:r>
              <a:rPr lang="zh-CN" dirty="0" smtClean="0">
                <a:latin typeface="微软雅黑" pitchFamily="34" charset="-122"/>
                <a:ea typeface="微软雅黑" pitchFamily="34" charset="-122"/>
              </a:rPr>
              <a:t>： </a:t>
            </a:r>
          </a:p>
          <a:p>
            <a:pPr marL="171450" indent="-171450">
              <a:buFont typeface="Arial" pitchFamily="34" charset="0"/>
              <a:buChar char="•"/>
            </a:pPr>
            <a:r>
              <a:rPr lang="zh-CN" sz="1200" kern="1200" dirty="0" smtClean="0">
                <a:solidFill>
                  <a:schemeClr val="tx1"/>
                </a:solidFill>
                <a:effectLst/>
                <a:latin typeface="微软雅黑" pitchFamily="34" charset="-122"/>
                <a:ea typeface="微软雅黑" pitchFamily="34" charset="-122"/>
                <a:cs typeface="Segoe UI" pitchFamily="34" charset="0"/>
              </a:rPr>
              <a:t>本演示文稿必须在</a:t>
            </a:r>
            <a:r>
              <a:rPr lang="zh-CN" sz="1200" kern="1200" baseline="0" dirty="0" smtClean="0">
                <a:solidFill>
                  <a:schemeClr val="tx1"/>
                </a:solidFill>
                <a:effectLst/>
                <a:latin typeface="Segoe UI" pitchFamily="34" charset="0"/>
                <a:ea typeface="Segoe UI" pitchFamily="34" charset="0"/>
                <a:cs typeface="Segoe UI" pitchFamily="34" charset="0"/>
              </a:rPr>
              <a:t> </a:t>
            </a:r>
            <a:r>
              <a:rPr lang="zh-CN" sz="1200" kern="1200" dirty="0" smtClean="0">
                <a:solidFill>
                  <a:schemeClr val="tx1"/>
                </a:solidFill>
                <a:effectLst/>
                <a:latin typeface="Segoe UI" pitchFamily="34" charset="0"/>
                <a:ea typeface="Segoe UI" pitchFamily="34" charset="0"/>
                <a:cs typeface="Segoe UI" pitchFamily="34" charset="0"/>
              </a:rPr>
              <a:t> PowerPoint 2010 </a:t>
            </a:r>
            <a:r>
              <a:rPr lang="zh-CN" sz="1200" kern="1200" dirty="0" smtClean="0">
                <a:solidFill>
                  <a:schemeClr val="tx1"/>
                </a:solidFill>
                <a:effectLst/>
                <a:latin typeface="微软雅黑" pitchFamily="34" charset="-122"/>
                <a:ea typeface="微软雅黑" pitchFamily="34" charset="-122"/>
                <a:cs typeface="Segoe UI" pitchFamily="34" charset="0"/>
              </a:rPr>
              <a:t>中查看。</a:t>
            </a:r>
            <a:r>
              <a:rPr lang="zh-CN" sz="1200" kern="1200" baseline="0" dirty="0" smtClean="0">
                <a:solidFill>
                  <a:schemeClr val="tx1"/>
                </a:solidFill>
                <a:effectLst/>
                <a:latin typeface="微软雅黑" pitchFamily="34" charset="-122"/>
                <a:ea typeface="微软雅黑" pitchFamily="34" charset="-122"/>
                <a:cs typeface="Segoe UI" pitchFamily="34" charset="0"/>
              </a:rPr>
              <a:t> </a:t>
            </a:r>
            <a:r>
              <a:rPr lang="zh-CN" sz="1200" kern="1200" dirty="0" smtClean="0">
                <a:solidFill>
                  <a:schemeClr val="tx1"/>
                </a:solidFill>
                <a:effectLst/>
                <a:latin typeface="微软雅黑" pitchFamily="34" charset="-122"/>
                <a:ea typeface="微软雅黑" pitchFamily="34" charset="-122"/>
                <a:cs typeface="Segoe UI" pitchFamily="34" charset="0"/>
              </a:rPr>
              <a:t>如果您没有安装 </a:t>
            </a:r>
            <a:r>
              <a:rPr lang="zh-CN" sz="1200" kern="1200" dirty="0" smtClean="0">
                <a:solidFill>
                  <a:schemeClr val="tx1"/>
                </a:solidFill>
                <a:effectLst/>
                <a:latin typeface="Segoe UI" pitchFamily="34" charset="0"/>
                <a:ea typeface="Segoe UI" pitchFamily="34" charset="0"/>
                <a:cs typeface="Segoe UI" pitchFamily="34" charset="0"/>
              </a:rPr>
              <a:t>PowerPoint 2010，</a:t>
            </a:r>
            <a:r>
              <a:rPr lang="zh-CN" sz="1200" kern="1200" dirty="0" smtClean="0">
                <a:solidFill>
                  <a:schemeClr val="tx1"/>
                </a:solidFill>
                <a:effectLst/>
                <a:latin typeface="微软雅黑" pitchFamily="34" charset="-122"/>
                <a:ea typeface="微软雅黑" pitchFamily="34" charset="-122"/>
                <a:cs typeface="Segoe UI" pitchFamily="34" charset="0"/>
              </a:rPr>
              <a:t>则不会播放演示文稿中包含的视频。此时，请下载 </a:t>
            </a:r>
            <a:r>
              <a:rPr lang="zh-CN" sz="1200" kern="1200" dirty="0" smtClean="0">
                <a:solidFill>
                  <a:schemeClr val="tx1"/>
                </a:solidFill>
                <a:effectLst/>
                <a:latin typeface="Segoe UI" pitchFamily="34" charset="0"/>
                <a:ea typeface="Segoe UI" pitchFamily="34" charset="0"/>
                <a:cs typeface="Segoe UI" pitchFamily="34" charset="0"/>
              </a:rPr>
              <a:t>PowerPoint Viewer </a:t>
            </a:r>
            <a:r>
              <a:rPr lang="zh-CN" sz="1200" kern="1200" dirty="0" smtClean="0">
                <a:solidFill>
                  <a:schemeClr val="tx1"/>
                </a:solidFill>
                <a:effectLst/>
                <a:latin typeface="微软雅黑" pitchFamily="34" charset="-122"/>
                <a:ea typeface="微软雅黑" pitchFamily="34" charset="-122"/>
                <a:cs typeface="Segoe UI" pitchFamily="34" charset="0"/>
              </a:rPr>
              <a:t>以查看这些文件</a:t>
            </a:r>
            <a:r>
              <a:rPr lang="zh-CN" sz="1200" kern="1200" baseline="0" dirty="0" smtClean="0">
                <a:solidFill>
                  <a:schemeClr val="tx1"/>
                </a:solidFill>
                <a:effectLst/>
                <a:latin typeface="Segoe UI" pitchFamily="34" charset="0"/>
                <a:ea typeface="Segoe UI" pitchFamily="34" charset="0"/>
                <a:cs typeface="Segoe UI" pitchFamily="34" charset="0"/>
              </a:rPr>
              <a:t> </a:t>
            </a:r>
            <a:r>
              <a:rPr lang="zh-CN" sz="1200" kern="1200" dirty="0" smtClean="0">
                <a:solidFill>
                  <a:schemeClr val="tx1"/>
                </a:solidFill>
                <a:effectLst/>
                <a:latin typeface="Segoe UI" pitchFamily="34" charset="0"/>
                <a:ea typeface="Segoe UI" pitchFamily="34" charset="0"/>
                <a:cs typeface="Segoe UI" pitchFamily="34" charset="0"/>
              </a:rPr>
              <a:t>(http://www.microsoft.com/downloads/zh-cn/details.aspx?FamilyID=cb9bf144-1076-4615-9951-294eeb832823)。</a:t>
            </a:r>
          </a:p>
          <a:p>
            <a:pPr marL="171450" indent="-171450">
              <a:buFont typeface="Arial" pitchFamily="34" charset="0"/>
              <a:buChar char="•"/>
            </a:pPr>
            <a:r>
              <a:rPr lang="zh-CN" sz="1200" kern="1200" dirty="0" smtClean="0">
                <a:solidFill>
                  <a:schemeClr val="tx1"/>
                </a:solidFill>
                <a:effectLst/>
                <a:latin typeface="微软雅黑" pitchFamily="34" charset="-122"/>
                <a:ea typeface="微软雅黑" pitchFamily="34" charset="-122"/>
                <a:cs typeface="Segoe UI" pitchFamily="34" charset="0"/>
              </a:rPr>
              <a:t>如果黄色安全栏显示在</a:t>
            </a:r>
            <a:r>
              <a:rPr lang="zh-CN" sz="1200" kern="1200" dirty="0" smtClean="0">
                <a:solidFill>
                  <a:schemeClr val="tx1"/>
                </a:solidFill>
                <a:effectLst/>
                <a:latin typeface="Segoe UI" pitchFamily="34" charset="0"/>
                <a:ea typeface="Segoe UI" pitchFamily="34" charset="0"/>
                <a:cs typeface="Segoe UI" pitchFamily="34" charset="0"/>
              </a:rPr>
              <a:t> PowerPoint </a:t>
            </a:r>
            <a:r>
              <a:rPr lang="zh-CN" sz="1200" kern="1200" dirty="0" smtClean="0">
                <a:solidFill>
                  <a:schemeClr val="tx1"/>
                </a:solidFill>
                <a:effectLst/>
                <a:latin typeface="微软雅黑" pitchFamily="34" charset="-122"/>
                <a:ea typeface="微软雅黑" pitchFamily="34" charset="-122"/>
                <a:cs typeface="Segoe UI" pitchFamily="34" charset="0"/>
              </a:rPr>
              <a:t>屏幕的顶端，或者如果视频播放窗口中显示“编解码器不可用”消息，则演示文稿可能已经在“受保护的视图”中打开。若要能够播放视频，请在</a:t>
            </a:r>
            <a:r>
              <a:rPr lang="zh-CN" sz="1200" kern="1200" dirty="0" smtClean="0">
                <a:solidFill>
                  <a:schemeClr val="tx1"/>
                </a:solidFill>
                <a:effectLst/>
                <a:latin typeface="Segoe UI" pitchFamily="34" charset="0"/>
                <a:ea typeface="Segoe UI" pitchFamily="34" charset="0"/>
                <a:cs typeface="Segoe UI" pitchFamily="34" charset="0"/>
              </a:rPr>
              <a:t> </a:t>
            </a:r>
            <a:r>
              <a:rPr lang="zh-CN" sz="1200" kern="1200" dirty="0" smtClean="0">
                <a:solidFill>
                  <a:schemeClr val="tx1"/>
                </a:solidFill>
                <a:effectLst/>
                <a:latin typeface="微软雅黑" pitchFamily="34" charset="-122"/>
                <a:ea typeface="微软雅黑" pitchFamily="34" charset="-122"/>
                <a:cs typeface="Segoe UI" pitchFamily="34" charset="0"/>
              </a:rPr>
              <a:t>PowerPoint 窗口顶部的黄色安全栏中单击 </a:t>
            </a:r>
            <a:r>
              <a:rPr lang="zh-CN" sz="1200" b="1" kern="1200" dirty="0" smtClean="0">
                <a:solidFill>
                  <a:schemeClr val="tx1"/>
                </a:solidFill>
                <a:effectLst/>
                <a:latin typeface="微软雅黑" pitchFamily="34" charset="-122"/>
                <a:ea typeface="微软雅黑" pitchFamily="34" charset="-122"/>
                <a:cs typeface="Segoe UI" pitchFamily="34" charset="0"/>
              </a:rPr>
              <a:t>“启用编辑”</a:t>
            </a:r>
            <a:r>
              <a:rPr lang="zh-CN" sz="1200" kern="1200" dirty="0" smtClean="0">
                <a:solidFill>
                  <a:schemeClr val="tx1"/>
                </a:solidFill>
                <a:effectLst/>
                <a:latin typeface="微软雅黑" pitchFamily="34" charset="-122"/>
                <a:ea typeface="微软雅黑" pitchFamily="34" charset="-122"/>
                <a:cs typeface="Segoe UI" pitchFamily="34" charset="0"/>
              </a:rPr>
              <a:t>。</a:t>
            </a:r>
            <a:endParaRPr lang="zh-CN" dirty="0" smtClean="0">
              <a:latin typeface="微软雅黑" pitchFamily="34" charset="-122"/>
              <a:ea typeface="微软雅黑" pitchFamily="34" charset="-122"/>
            </a:endParaRPr>
          </a:p>
          <a:p>
            <a:pPr marL="171450" indent="-171450">
              <a:buFont typeface="Arial" pitchFamily="34" charset="0"/>
              <a:buChar char="•"/>
            </a:pPr>
            <a:r>
              <a:rPr lang="zh-CN" dirty="0" smtClean="0">
                <a:latin typeface="微软雅黑" pitchFamily="34" charset="-122"/>
                <a:ea typeface="微软雅黑" pitchFamily="34" charset="-122"/>
              </a:rPr>
              <a:t>若要查看自定义此模板的详细帮助，请参阅最后一个幻灯片。另外，可以查看一些幻灯片备注窗格中的附加课程文本。]</a:t>
            </a:r>
          </a:p>
          <a:p>
            <a:endParaRPr lang="zh-CN" dirty="0"/>
          </a:p>
        </p:txBody>
      </p:sp>
      <p:sp>
        <p:nvSpPr>
          <p:cNvPr id="4" name="Slide Number Placeholder 3"/>
          <p:cNvSpPr>
            <a:spLocks noGrp="1"/>
          </p:cNvSpPr>
          <p:nvPr>
            <p:ph type="sldNum" sz="quarter" idx="10"/>
          </p:nvPr>
        </p:nvSpPr>
        <p:spPr/>
        <p:txBody>
          <a:bodyPr/>
          <a:lstStyle/>
          <a:p>
            <a:fld id="{6D495259-C478-458E-8F66-D0CFA83DA988}" type="slidenum">
              <a:rPr lang="en-US" altLang="zh-CN"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742232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p>
        </p:txBody>
      </p:sp>
      <p:sp>
        <p:nvSpPr>
          <p:cNvPr id="4" name="Slide Number Placeholder 3"/>
          <p:cNvSpPr>
            <a:spLocks noGrp="1"/>
          </p:cNvSpPr>
          <p:nvPr>
            <p:ph type="sldNum" sz="quarter" idx="10"/>
          </p:nvPr>
        </p:nvSpPr>
        <p:spPr/>
        <p:txBody>
          <a:bodyPr/>
          <a:lstStyle/>
          <a:p>
            <a:fld id="{6D495259-C478-458E-8F66-D0CFA83DA988}" type="slidenum">
              <a:rPr lang="zh-CN" altLang="zh-CN" smtClean="0"/>
              <a:t>3</a:t>
            </a:fld>
            <a:endParaRPr lang="zh-CN"/>
          </a:p>
        </p:txBody>
      </p:sp>
    </p:spTree>
    <p:extLst>
      <p:ext uri="{BB962C8B-B14F-4D97-AF65-F5344CB8AC3E}">
        <p14:creationId xmlns:p14="http://schemas.microsoft.com/office/powerpoint/2010/main" val="2687346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p>
        </p:txBody>
      </p:sp>
      <p:sp>
        <p:nvSpPr>
          <p:cNvPr id="4" name="Slide Number Placeholder 3"/>
          <p:cNvSpPr>
            <a:spLocks noGrp="1"/>
          </p:cNvSpPr>
          <p:nvPr>
            <p:ph type="sldNum" sz="quarter" idx="10"/>
          </p:nvPr>
        </p:nvSpPr>
        <p:spPr/>
        <p:txBody>
          <a:bodyPr/>
          <a:lstStyle/>
          <a:p>
            <a:fld id="{6D495259-C478-458E-8F66-D0CFA83DA988}" type="slidenum">
              <a:rPr lang="zh-CN" altLang="zh-CN" smtClean="0"/>
              <a:t>4</a:t>
            </a:fld>
            <a:endParaRPr lang="zh-CN"/>
          </a:p>
        </p:txBody>
      </p:sp>
    </p:spTree>
    <p:extLst>
      <p:ext uri="{BB962C8B-B14F-4D97-AF65-F5344CB8AC3E}">
        <p14:creationId xmlns:p14="http://schemas.microsoft.com/office/powerpoint/2010/main" val="153562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p>
        </p:txBody>
      </p:sp>
      <p:sp>
        <p:nvSpPr>
          <p:cNvPr id="4" name="Slide Number Placeholder 3"/>
          <p:cNvSpPr>
            <a:spLocks noGrp="1"/>
          </p:cNvSpPr>
          <p:nvPr>
            <p:ph type="sldNum" sz="quarter" idx="10"/>
          </p:nvPr>
        </p:nvSpPr>
        <p:spPr/>
        <p:txBody>
          <a:bodyPr/>
          <a:lstStyle/>
          <a:p>
            <a:fld id="{6D495259-C478-458E-8F66-D0CFA83DA988}" type="slidenum">
              <a:rPr lang="zh-CN" altLang="zh-CN" smtClean="0"/>
              <a:t>5</a:t>
            </a:fld>
            <a:endParaRPr lang="zh-CN"/>
          </a:p>
        </p:txBody>
      </p:sp>
    </p:spTree>
    <p:extLst>
      <p:ext uri="{BB962C8B-B14F-4D97-AF65-F5344CB8AC3E}">
        <p14:creationId xmlns:p14="http://schemas.microsoft.com/office/powerpoint/2010/main" val="216886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lang="zh-CN"/>
            </a:pPr>
            <a:r>
              <a:rPr lang="zh-CN" sz="1200" b="0" kern="1200" dirty="0" smtClean="0">
                <a:solidFill>
                  <a:schemeClr val="tx1"/>
                </a:solidFill>
                <a:effectLst/>
                <a:latin typeface="微软雅黑" pitchFamily="34" charset="-122"/>
                <a:ea typeface="微软雅黑" pitchFamily="34" charset="-122"/>
                <a:cs typeface="Segoe UI" pitchFamily="34" charset="0"/>
              </a:rPr>
              <a:t>[</a:t>
            </a:r>
            <a:r>
              <a:rPr lang="zh-CN" sz="1200" b="1" kern="1200" dirty="0" smtClean="0">
                <a:solidFill>
                  <a:schemeClr val="tx1"/>
                </a:solidFill>
                <a:effectLst/>
                <a:latin typeface="微软雅黑" pitchFamily="34" charset="-122"/>
                <a:ea typeface="微软雅黑" pitchFamily="34" charset="-122"/>
                <a:cs typeface="Segoe UI" pitchFamily="34" charset="0"/>
              </a:rPr>
              <a:t>讲师备注： </a:t>
            </a:r>
            <a:r>
              <a:rPr lang="zh-CN" sz="1200" kern="1200" dirty="0" smtClean="0">
                <a:solidFill>
                  <a:schemeClr val="tx1"/>
                </a:solidFill>
                <a:effectLst/>
                <a:latin typeface="微软雅黑" pitchFamily="34" charset="-122"/>
                <a:ea typeface="微软雅黑" pitchFamily="34" charset="-122"/>
                <a:cs typeface="Segoe UI" pitchFamily="34" charset="0"/>
              </a:rPr>
              <a:t>如果您在播放本视频时遇到麻烦（例如视频播放窗口中出现 </a:t>
            </a:r>
            <a:r>
              <a:rPr lang="zh-CN" sz="1200" b="0" kern="1200" dirty="0" smtClean="0">
                <a:solidFill>
                  <a:schemeClr val="tx1"/>
                </a:solidFill>
                <a:effectLst/>
                <a:latin typeface="微软雅黑" pitchFamily="34" charset="-122"/>
                <a:ea typeface="微软雅黑" pitchFamily="34" charset="-122"/>
                <a:cs typeface="Segoe UI" pitchFamily="34" charset="0"/>
              </a:rPr>
              <a:t>“编解码器不可用”</a:t>
            </a:r>
            <a:r>
              <a:rPr lang="zh-CN" sz="1200" b="1" kern="1200" dirty="0" smtClean="0">
                <a:solidFill>
                  <a:schemeClr val="tx1"/>
                </a:solidFill>
                <a:effectLst/>
                <a:latin typeface="微软雅黑" pitchFamily="34" charset="-122"/>
                <a:ea typeface="微软雅黑" pitchFamily="34" charset="-122"/>
                <a:cs typeface="Segoe UI" pitchFamily="34" charset="0"/>
              </a:rPr>
              <a:t> </a:t>
            </a:r>
            <a:r>
              <a:rPr lang="zh-CN" sz="1200" kern="1200" dirty="0" smtClean="0">
                <a:solidFill>
                  <a:schemeClr val="tx1"/>
                </a:solidFill>
                <a:effectLst/>
                <a:latin typeface="微软雅黑" pitchFamily="34" charset="-122"/>
                <a:ea typeface="微软雅黑" pitchFamily="34" charset="-122"/>
                <a:cs typeface="Segoe UI" pitchFamily="34" charset="0"/>
              </a:rPr>
              <a:t>消息），则演示文稿可能已经在“受保护的视图”中打开。若要能够播放视频，请在</a:t>
            </a:r>
            <a:r>
              <a:rPr lang="zh-CN" sz="1200" kern="1200" dirty="0" smtClean="0">
                <a:solidFill>
                  <a:schemeClr val="tx1"/>
                </a:solidFill>
                <a:effectLst/>
                <a:latin typeface="Segoe UI" pitchFamily="34" charset="0"/>
                <a:ea typeface="Segoe UI" pitchFamily="34" charset="0"/>
                <a:cs typeface="Segoe UI" pitchFamily="34" charset="0"/>
              </a:rPr>
              <a:t> </a:t>
            </a:r>
            <a:r>
              <a:rPr lang="zh-CN" sz="1200" kern="1200" dirty="0" smtClean="0">
                <a:solidFill>
                  <a:schemeClr val="tx1"/>
                </a:solidFill>
                <a:effectLst/>
                <a:latin typeface="微软雅黑" pitchFamily="34" charset="-122"/>
                <a:ea typeface="微软雅黑" pitchFamily="34" charset="-122"/>
                <a:cs typeface="Segoe UI" pitchFamily="34" charset="0"/>
              </a:rPr>
              <a:t>PowerPoint 窗口顶部的黄色安全栏中单击 </a:t>
            </a:r>
            <a:r>
              <a:rPr lang="zh-CN" sz="1200" b="1" kern="1200" dirty="0" smtClean="0">
                <a:solidFill>
                  <a:schemeClr val="tx1"/>
                </a:solidFill>
                <a:effectLst/>
                <a:latin typeface="微软雅黑" pitchFamily="34" charset="-122"/>
                <a:ea typeface="微软雅黑" pitchFamily="34" charset="-122"/>
                <a:cs typeface="Segoe UI" pitchFamily="34" charset="0"/>
              </a:rPr>
              <a:t>“启用编辑”</a:t>
            </a:r>
            <a:r>
              <a:rPr lang="zh-CN" sz="1200" kern="1200" dirty="0" smtClean="0">
                <a:solidFill>
                  <a:schemeClr val="tx1"/>
                </a:solidFill>
                <a:effectLst/>
                <a:latin typeface="微软雅黑" pitchFamily="34" charset="-122"/>
                <a:ea typeface="微软雅黑" pitchFamily="34" charset="-122"/>
                <a:cs typeface="Segoe UI" pitchFamily="34" charset="0"/>
              </a:rPr>
              <a:t>。请注意，即使打开了“受保护的视图”，也应该在幻灯片放映视图中正确播放视频</a:t>
            </a:r>
            <a:r>
              <a:rPr lang="zh-CN" sz="1200" b="0" kern="1200" dirty="0" smtClean="0">
                <a:solidFill>
                  <a:schemeClr val="tx1"/>
                </a:solidFill>
                <a:effectLst/>
                <a:latin typeface="微软雅黑" pitchFamily="34" charset="-122"/>
                <a:ea typeface="微软雅黑" pitchFamily="34" charset="-122"/>
                <a:cs typeface="Segoe UI" pitchFamily="34" charset="0"/>
              </a:rPr>
              <a:t>。]</a:t>
            </a:r>
            <a:endParaRPr lang="zh-CN" b="0" dirty="0" smtClean="0">
              <a:latin typeface="微软雅黑" pitchFamily="34" charset="-122"/>
              <a:ea typeface="微软雅黑" pitchFamily="34" charset="-122"/>
            </a:endParaRPr>
          </a:p>
          <a:p>
            <a:endParaRPr lang="zh-CN" dirty="0"/>
          </a:p>
        </p:txBody>
      </p:sp>
      <p:sp>
        <p:nvSpPr>
          <p:cNvPr id="4" name="Slide Number Placeholder 3"/>
          <p:cNvSpPr>
            <a:spLocks noGrp="1"/>
          </p:cNvSpPr>
          <p:nvPr>
            <p:ph type="sldNum" sz="quarter" idx="10"/>
          </p:nvPr>
        </p:nvSpPr>
        <p:spPr/>
        <p:txBody>
          <a:bodyPr/>
          <a:lstStyle/>
          <a:p>
            <a:fld id="{6D495259-C478-458E-8F66-D0CFA83DA988}" type="slidenum">
              <a:rPr lang="zh-CN" altLang="zh-CN" smtClean="0">
                <a:solidFill>
                  <a:prstClr val="black"/>
                </a:solidFill>
              </a:rPr>
              <a:pPr/>
              <a:t>6</a:t>
            </a:fld>
            <a:endParaRPr lang="zh-CN">
              <a:solidFill>
                <a:prstClr val="black"/>
              </a:solidFill>
            </a:endParaRPr>
          </a:p>
        </p:txBody>
      </p:sp>
    </p:spTree>
    <p:extLst>
      <p:ext uri="{BB962C8B-B14F-4D97-AF65-F5344CB8AC3E}">
        <p14:creationId xmlns:p14="http://schemas.microsoft.com/office/powerpoint/2010/main" val="4144065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lang="zh-CN"/>
            </a:pPr>
            <a:r>
              <a:rPr lang="zh-CN" sz="1200" b="0" kern="1200" dirty="0" smtClean="0">
                <a:solidFill>
                  <a:schemeClr val="tx1"/>
                </a:solidFill>
                <a:effectLst/>
                <a:latin typeface="微软雅黑" pitchFamily="34" charset="-122"/>
                <a:ea typeface="微软雅黑" pitchFamily="34" charset="-122"/>
                <a:cs typeface="Segoe UI" pitchFamily="34" charset="0"/>
              </a:rPr>
              <a:t>[</a:t>
            </a:r>
            <a:r>
              <a:rPr lang="zh-CN" sz="1200" b="1" kern="1200" dirty="0" smtClean="0">
                <a:solidFill>
                  <a:schemeClr val="tx1"/>
                </a:solidFill>
                <a:effectLst/>
                <a:latin typeface="微软雅黑" pitchFamily="34" charset="-122"/>
                <a:ea typeface="微软雅黑" pitchFamily="34" charset="-122"/>
                <a:cs typeface="Segoe UI" pitchFamily="34" charset="0"/>
              </a:rPr>
              <a:t>讲师备注： </a:t>
            </a:r>
            <a:r>
              <a:rPr lang="zh-CN" sz="1200" kern="1200" dirty="0" smtClean="0">
                <a:solidFill>
                  <a:schemeClr val="tx1"/>
                </a:solidFill>
                <a:effectLst/>
                <a:latin typeface="微软雅黑" pitchFamily="34" charset="-122"/>
                <a:ea typeface="微软雅黑" pitchFamily="34" charset="-122"/>
                <a:cs typeface="Segoe UI" pitchFamily="34" charset="0"/>
              </a:rPr>
              <a:t>如果您在播放本视频时遇到麻烦（例如视频播放窗口中出现 </a:t>
            </a:r>
            <a:r>
              <a:rPr lang="zh-CN" sz="1200" b="0" kern="1200" dirty="0" smtClean="0">
                <a:solidFill>
                  <a:schemeClr val="tx1"/>
                </a:solidFill>
                <a:effectLst/>
                <a:latin typeface="微软雅黑" pitchFamily="34" charset="-122"/>
                <a:ea typeface="微软雅黑" pitchFamily="34" charset="-122"/>
                <a:cs typeface="Segoe UI" pitchFamily="34" charset="0"/>
              </a:rPr>
              <a:t>“编解码器不可用”</a:t>
            </a:r>
            <a:r>
              <a:rPr lang="zh-CN" sz="1200" b="1" kern="1200" dirty="0" smtClean="0">
                <a:solidFill>
                  <a:schemeClr val="tx1"/>
                </a:solidFill>
                <a:effectLst/>
                <a:latin typeface="微软雅黑" pitchFamily="34" charset="-122"/>
                <a:ea typeface="微软雅黑" pitchFamily="34" charset="-122"/>
                <a:cs typeface="Segoe UI" pitchFamily="34" charset="0"/>
              </a:rPr>
              <a:t> </a:t>
            </a:r>
            <a:r>
              <a:rPr lang="zh-CN" sz="1200" kern="1200" dirty="0" smtClean="0">
                <a:solidFill>
                  <a:schemeClr val="tx1"/>
                </a:solidFill>
                <a:effectLst/>
                <a:latin typeface="微软雅黑" pitchFamily="34" charset="-122"/>
                <a:ea typeface="微软雅黑" pitchFamily="34" charset="-122"/>
                <a:cs typeface="Segoe UI" pitchFamily="34" charset="0"/>
              </a:rPr>
              <a:t>消息），则演示文稿可能已经在“受保护的视图”中打开。若要能够播放视频，请在</a:t>
            </a:r>
            <a:r>
              <a:rPr lang="zh-CN" sz="1200" kern="1200" dirty="0" smtClean="0">
                <a:solidFill>
                  <a:schemeClr val="tx1"/>
                </a:solidFill>
                <a:effectLst/>
                <a:latin typeface="Segoe UI" pitchFamily="34" charset="0"/>
                <a:ea typeface="Segoe UI" pitchFamily="34" charset="0"/>
                <a:cs typeface="Segoe UI" pitchFamily="34" charset="0"/>
              </a:rPr>
              <a:t> PowerPoint </a:t>
            </a:r>
            <a:r>
              <a:rPr lang="zh-CN" sz="1200" kern="1200" dirty="0" smtClean="0">
                <a:solidFill>
                  <a:schemeClr val="tx1"/>
                </a:solidFill>
                <a:effectLst/>
                <a:latin typeface="微软雅黑" pitchFamily="34" charset="-122"/>
                <a:ea typeface="微软雅黑" pitchFamily="34" charset="-122"/>
                <a:cs typeface="Segoe UI" pitchFamily="34" charset="0"/>
              </a:rPr>
              <a:t>窗口顶部的黄色安全栏中单击 </a:t>
            </a:r>
            <a:r>
              <a:rPr lang="zh-CN" sz="1200" b="1" kern="1200" dirty="0" smtClean="0">
                <a:solidFill>
                  <a:schemeClr val="tx1"/>
                </a:solidFill>
                <a:effectLst/>
                <a:latin typeface="微软雅黑" pitchFamily="34" charset="-122"/>
                <a:ea typeface="微软雅黑" pitchFamily="34" charset="-122"/>
                <a:cs typeface="Segoe UI" pitchFamily="34" charset="0"/>
              </a:rPr>
              <a:t>“启用编辑”</a:t>
            </a:r>
            <a:r>
              <a:rPr lang="zh-CN" sz="1200" kern="1200" dirty="0" smtClean="0">
                <a:solidFill>
                  <a:schemeClr val="tx1"/>
                </a:solidFill>
                <a:effectLst/>
                <a:latin typeface="微软雅黑" pitchFamily="34" charset="-122"/>
                <a:ea typeface="微软雅黑" pitchFamily="34" charset="-122"/>
                <a:cs typeface="Segoe UI" pitchFamily="34" charset="0"/>
              </a:rPr>
              <a:t>。请注意，即使打开了“受保护的视图”，也应该在幻灯片放映视图中正确播放视频</a:t>
            </a:r>
            <a:r>
              <a:rPr lang="zh-CN" sz="1200" b="0" kern="1200" dirty="0" smtClean="0">
                <a:solidFill>
                  <a:schemeClr val="tx1"/>
                </a:solidFill>
                <a:effectLst/>
                <a:latin typeface="微软雅黑" pitchFamily="34" charset="-122"/>
                <a:ea typeface="微软雅黑" pitchFamily="34" charset="-122"/>
                <a:cs typeface="Segoe UI" pitchFamily="34" charset="0"/>
              </a:rPr>
              <a:t>。]</a:t>
            </a:r>
            <a:endParaRPr lang="zh-CN" b="0" dirty="0" smtClean="0">
              <a:latin typeface="微软雅黑" pitchFamily="34" charset="-122"/>
              <a:ea typeface="微软雅黑" pitchFamily="34" charset="-122"/>
            </a:endParaRPr>
          </a:p>
          <a:p>
            <a:endParaRPr lang="zh-CN" dirty="0"/>
          </a:p>
        </p:txBody>
      </p:sp>
      <p:sp>
        <p:nvSpPr>
          <p:cNvPr id="4" name="Slide Number Placeholder 3"/>
          <p:cNvSpPr>
            <a:spLocks noGrp="1"/>
          </p:cNvSpPr>
          <p:nvPr>
            <p:ph type="sldNum" sz="quarter" idx="10"/>
          </p:nvPr>
        </p:nvSpPr>
        <p:spPr/>
        <p:txBody>
          <a:bodyPr/>
          <a:lstStyle/>
          <a:p>
            <a:fld id="{6D495259-C478-458E-8F66-D0CFA83DA988}" type="slidenum">
              <a:rPr lang="zh-CN" altLang="zh-CN" smtClean="0">
                <a:solidFill>
                  <a:prstClr val="black"/>
                </a:solidFill>
              </a:rPr>
              <a:pPr/>
              <a:t>7</a:t>
            </a:fld>
            <a:endParaRPr lang="zh-CN">
              <a:solidFill>
                <a:prstClr val="black"/>
              </a:solidFill>
            </a:endParaRPr>
          </a:p>
        </p:txBody>
      </p:sp>
    </p:spTree>
    <p:extLst>
      <p:ext uri="{BB962C8B-B14F-4D97-AF65-F5344CB8AC3E}">
        <p14:creationId xmlns:p14="http://schemas.microsoft.com/office/powerpoint/2010/main" val="4144065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lang="zh-CN"/>
            </a:pPr>
            <a:r>
              <a:rPr lang="zh-CN" sz="1200" b="0" kern="1200" dirty="0" smtClean="0">
                <a:solidFill>
                  <a:schemeClr val="tx1"/>
                </a:solidFill>
                <a:effectLst/>
                <a:latin typeface="微软雅黑" pitchFamily="34" charset="-122"/>
                <a:ea typeface="微软雅黑" pitchFamily="34" charset="-122"/>
                <a:cs typeface="Segoe UI" pitchFamily="34" charset="0"/>
              </a:rPr>
              <a:t>[</a:t>
            </a:r>
            <a:r>
              <a:rPr lang="zh-CN" sz="1200" b="1" kern="1200" dirty="0" smtClean="0">
                <a:solidFill>
                  <a:schemeClr val="tx1"/>
                </a:solidFill>
                <a:effectLst/>
                <a:latin typeface="微软雅黑" pitchFamily="34" charset="-122"/>
                <a:ea typeface="微软雅黑" pitchFamily="34" charset="-122"/>
                <a:cs typeface="Segoe UI" pitchFamily="34" charset="0"/>
              </a:rPr>
              <a:t>讲师备注： </a:t>
            </a:r>
            <a:r>
              <a:rPr lang="zh-CN" sz="1200" kern="1200" dirty="0" smtClean="0">
                <a:solidFill>
                  <a:schemeClr val="tx1"/>
                </a:solidFill>
                <a:effectLst/>
                <a:latin typeface="微软雅黑" pitchFamily="34" charset="-122"/>
                <a:ea typeface="微软雅黑" pitchFamily="34" charset="-122"/>
                <a:cs typeface="Segoe UI" pitchFamily="34" charset="0"/>
              </a:rPr>
              <a:t>如果您在播放本视频时遇到麻烦（例如视频播放窗口中出现 </a:t>
            </a:r>
            <a:r>
              <a:rPr lang="zh-CN" sz="1200" b="0" kern="1200" dirty="0" smtClean="0">
                <a:solidFill>
                  <a:schemeClr val="tx1"/>
                </a:solidFill>
                <a:effectLst/>
                <a:latin typeface="微软雅黑" pitchFamily="34" charset="-122"/>
                <a:ea typeface="微软雅黑" pitchFamily="34" charset="-122"/>
                <a:cs typeface="Segoe UI" pitchFamily="34" charset="0"/>
              </a:rPr>
              <a:t>“编解码器不可用”</a:t>
            </a:r>
            <a:r>
              <a:rPr lang="zh-CN" sz="1200" b="1" kern="1200" dirty="0" smtClean="0">
                <a:solidFill>
                  <a:schemeClr val="tx1"/>
                </a:solidFill>
                <a:effectLst/>
                <a:latin typeface="微软雅黑" pitchFamily="34" charset="-122"/>
                <a:ea typeface="微软雅黑" pitchFamily="34" charset="-122"/>
                <a:cs typeface="Segoe UI" pitchFamily="34" charset="0"/>
              </a:rPr>
              <a:t> </a:t>
            </a:r>
            <a:r>
              <a:rPr lang="zh-CN" sz="1200" kern="1200" dirty="0" smtClean="0">
                <a:solidFill>
                  <a:schemeClr val="tx1"/>
                </a:solidFill>
                <a:effectLst/>
                <a:latin typeface="微软雅黑" pitchFamily="34" charset="-122"/>
                <a:ea typeface="微软雅黑" pitchFamily="34" charset="-122"/>
                <a:cs typeface="Segoe UI" pitchFamily="34" charset="0"/>
              </a:rPr>
              <a:t>消息），则演示文稿可能已经在“受保护的视图”中打开。若要能够播放视频，请在 PowerPoint 窗口顶部的黄色安全栏中单击 </a:t>
            </a:r>
            <a:r>
              <a:rPr lang="zh-CN" sz="1200" b="1" kern="1200" dirty="0" smtClean="0">
                <a:solidFill>
                  <a:schemeClr val="tx1"/>
                </a:solidFill>
                <a:effectLst/>
                <a:latin typeface="微软雅黑" pitchFamily="34" charset="-122"/>
                <a:ea typeface="微软雅黑" pitchFamily="34" charset="-122"/>
                <a:cs typeface="Segoe UI" pitchFamily="34" charset="0"/>
              </a:rPr>
              <a:t>“启用编辑”</a:t>
            </a:r>
            <a:r>
              <a:rPr lang="zh-CN" sz="1200" kern="1200" dirty="0" smtClean="0">
                <a:solidFill>
                  <a:schemeClr val="tx1"/>
                </a:solidFill>
                <a:effectLst/>
                <a:latin typeface="微软雅黑" pitchFamily="34" charset="-122"/>
                <a:ea typeface="微软雅黑" pitchFamily="34" charset="-122"/>
                <a:cs typeface="Segoe UI" pitchFamily="34" charset="0"/>
              </a:rPr>
              <a:t>。请注意，即使打开了“受保护的视图”，也应该在幻灯片放映视图中正确播放视频</a:t>
            </a:r>
            <a:r>
              <a:rPr lang="zh-CN" sz="1200" b="0" kern="1200" dirty="0" smtClean="0">
                <a:solidFill>
                  <a:schemeClr val="tx1"/>
                </a:solidFill>
                <a:effectLst/>
                <a:latin typeface="微软雅黑" pitchFamily="34" charset="-122"/>
                <a:ea typeface="微软雅黑" pitchFamily="34" charset="-122"/>
                <a:cs typeface="Segoe UI" pitchFamily="34" charset="0"/>
              </a:rPr>
              <a:t>。]</a:t>
            </a:r>
            <a:endParaRPr lang="zh-CN" b="0" dirty="0" smtClean="0">
              <a:latin typeface="微软雅黑" pitchFamily="34" charset="-122"/>
              <a:ea typeface="微软雅黑" pitchFamily="34" charset="-122"/>
            </a:endParaRPr>
          </a:p>
          <a:p>
            <a:endParaRPr lang="zh-CN" dirty="0"/>
          </a:p>
        </p:txBody>
      </p:sp>
      <p:sp>
        <p:nvSpPr>
          <p:cNvPr id="4" name="Slide Number Placeholder 3"/>
          <p:cNvSpPr>
            <a:spLocks noGrp="1"/>
          </p:cNvSpPr>
          <p:nvPr>
            <p:ph type="sldNum" sz="quarter" idx="10"/>
          </p:nvPr>
        </p:nvSpPr>
        <p:spPr/>
        <p:txBody>
          <a:bodyPr/>
          <a:lstStyle/>
          <a:p>
            <a:fld id="{6D495259-C478-458E-8F66-D0CFA83DA988}" type="slidenum">
              <a:rPr lang="zh-CN" altLang="zh-CN" smtClean="0">
                <a:solidFill>
                  <a:prstClr val="black"/>
                </a:solidFill>
              </a:rPr>
              <a:pPr/>
              <a:t>8</a:t>
            </a:fld>
            <a:endParaRPr lang="zh-CN">
              <a:solidFill>
                <a:prstClr val="black"/>
              </a:solidFill>
            </a:endParaRPr>
          </a:p>
        </p:txBody>
      </p:sp>
    </p:spTree>
    <p:extLst>
      <p:ext uri="{BB962C8B-B14F-4D97-AF65-F5344CB8AC3E}">
        <p14:creationId xmlns:p14="http://schemas.microsoft.com/office/powerpoint/2010/main" val="4144065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lang="zh-CN"/>
            </a:pPr>
            <a:r>
              <a:rPr lang="zh-CN" sz="1200" b="0" kern="1200" dirty="0" smtClean="0">
                <a:solidFill>
                  <a:schemeClr val="tx1"/>
                </a:solidFill>
                <a:effectLst/>
                <a:latin typeface="微软雅黑" pitchFamily="34" charset="-122"/>
                <a:ea typeface="微软雅黑" pitchFamily="34" charset="-122"/>
                <a:cs typeface="Segoe UI" pitchFamily="34" charset="0"/>
              </a:rPr>
              <a:t>[</a:t>
            </a:r>
            <a:r>
              <a:rPr lang="zh-CN" sz="1200" b="1" kern="1200" dirty="0" smtClean="0">
                <a:solidFill>
                  <a:schemeClr val="tx1"/>
                </a:solidFill>
                <a:effectLst/>
                <a:latin typeface="微软雅黑" pitchFamily="34" charset="-122"/>
                <a:ea typeface="微软雅黑" pitchFamily="34" charset="-122"/>
                <a:cs typeface="Segoe UI" pitchFamily="34" charset="0"/>
              </a:rPr>
              <a:t>讲师备注： </a:t>
            </a:r>
            <a:r>
              <a:rPr lang="zh-CN" sz="1200" kern="1200" dirty="0" smtClean="0">
                <a:solidFill>
                  <a:schemeClr val="tx1"/>
                </a:solidFill>
                <a:effectLst/>
                <a:latin typeface="微软雅黑" pitchFamily="34" charset="-122"/>
                <a:ea typeface="微软雅黑" pitchFamily="34" charset="-122"/>
                <a:cs typeface="Segoe UI" pitchFamily="34" charset="0"/>
              </a:rPr>
              <a:t>如果您在播放本视频时遇到麻烦（例如视频播放窗口中出现 </a:t>
            </a:r>
            <a:r>
              <a:rPr lang="zh-CN" sz="1200" b="0" kern="1200" dirty="0" smtClean="0">
                <a:solidFill>
                  <a:schemeClr val="tx1"/>
                </a:solidFill>
                <a:effectLst/>
                <a:latin typeface="微软雅黑" pitchFamily="34" charset="-122"/>
                <a:ea typeface="微软雅黑" pitchFamily="34" charset="-122"/>
                <a:cs typeface="Segoe UI" pitchFamily="34" charset="0"/>
              </a:rPr>
              <a:t>“编解码器不可用”</a:t>
            </a:r>
            <a:r>
              <a:rPr lang="zh-CN" sz="1200" b="1" kern="1200" dirty="0" smtClean="0">
                <a:solidFill>
                  <a:schemeClr val="tx1"/>
                </a:solidFill>
                <a:effectLst/>
                <a:latin typeface="微软雅黑" pitchFamily="34" charset="-122"/>
                <a:ea typeface="微软雅黑" pitchFamily="34" charset="-122"/>
                <a:cs typeface="Segoe UI" pitchFamily="34" charset="0"/>
              </a:rPr>
              <a:t> </a:t>
            </a:r>
            <a:r>
              <a:rPr lang="zh-CN" sz="1200" kern="1200" dirty="0" smtClean="0">
                <a:solidFill>
                  <a:schemeClr val="tx1"/>
                </a:solidFill>
                <a:effectLst/>
                <a:latin typeface="微软雅黑" pitchFamily="34" charset="-122"/>
                <a:ea typeface="微软雅黑" pitchFamily="34" charset="-122"/>
                <a:cs typeface="Segoe UI" pitchFamily="34" charset="0"/>
              </a:rPr>
              <a:t>消息），则演示文稿可能已经在“受保护的视图”中打开。若要能够播放视频，请在 </a:t>
            </a:r>
            <a:r>
              <a:rPr lang="zh-CN" sz="1200" kern="1200" dirty="0" smtClean="0">
                <a:solidFill>
                  <a:schemeClr val="tx1"/>
                </a:solidFill>
                <a:effectLst/>
                <a:latin typeface="Segoe UI" pitchFamily="34" charset="0"/>
                <a:ea typeface="Segoe UI" pitchFamily="34" charset="0"/>
                <a:cs typeface="Segoe UI" pitchFamily="34" charset="0"/>
              </a:rPr>
              <a:t>PowerPoint </a:t>
            </a:r>
            <a:r>
              <a:rPr lang="zh-CN" sz="1200" kern="1200" dirty="0" smtClean="0">
                <a:solidFill>
                  <a:schemeClr val="tx1"/>
                </a:solidFill>
                <a:effectLst/>
                <a:latin typeface="微软雅黑" pitchFamily="34" charset="-122"/>
                <a:ea typeface="微软雅黑" pitchFamily="34" charset="-122"/>
                <a:cs typeface="Segoe UI" pitchFamily="34" charset="0"/>
              </a:rPr>
              <a:t>窗口顶部的黄色安全栏中单击 </a:t>
            </a:r>
            <a:r>
              <a:rPr lang="zh-CN" sz="1200" b="1" kern="1200" dirty="0" smtClean="0">
                <a:solidFill>
                  <a:schemeClr val="tx1"/>
                </a:solidFill>
                <a:effectLst/>
                <a:latin typeface="微软雅黑" pitchFamily="34" charset="-122"/>
                <a:ea typeface="微软雅黑" pitchFamily="34" charset="-122"/>
                <a:cs typeface="Segoe UI" pitchFamily="34" charset="0"/>
              </a:rPr>
              <a:t>“启用编辑”</a:t>
            </a:r>
            <a:r>
              <a:rPr lang="zh-CN" sz="1200" kern="1200" dirty="0" smtClean="0">
                <a:solidFill>
                  <a:schemeClr val="tx1"/>
                </a:solidFill>
                <a:effectLst/>
                <a:latin typeface="微软雅黑" pitchFamily="34" charset="-122"/>
                <a:ea typeface="微软雅黑" pitchFamily="34" charset="-122"/>
                <a:cs typeface="Segoe UI" pitchFamily="34" charset="0"/>
              </a:rPr>
              <a:t>。请注意，即使打开了“受保护的视图”，也应该在幻灯片放映视图中正确播放视频</a:t>
            </a:r>
            <a:r>
              <a:rPr lang="zh-CN" sz="1200" b="0" kern="1200" dirty="0" smtClean="0">
                <a:solidFill>
                  <a:schemeClr val="tx1"/>
                </a:solidFill>
                <a:effectLst/>
                <a:latin typeface="微软雅黑" pitchFamily="34" charset="-122"/>
                <a:ea typeface="微软雅黑" pitchFamily="34" charset="-122"/>
                <a:cs typeface="Segoe UI" pitchFamily="34" charset="0"/>
              </a:rPr>
              <a:t>。]</a:t>
            </a:r>
            <a:endParaRPr lang="zh-CN" b="0" dirty="0" smtClean="0">
              <a:latin typeface="微软雅黑" pitchFamily="34" charset="-122"/>
              <a:ea typeface="微软雅黑" pitchFamily="34" charset="-122"/>
            </a:endParaRPr>
          </a:p>
          <a:p>
            <a:endParaRPr lang="zh-CN" dirty="0"/>
          </a:p>
        </p:txBody>
      </p:sp>
      <p:sp>
        <p:nvSpPr>
          <p:cNvPr id="4" name="Slide Number Placeholder 3"/>
          <p:cNvSpPr>
            <a:spLocks noGrp="1"/>
          </p:cNvSpPr>
          <p:nvPr>
            <p:ph type="sldNum" sz="quarter" idx="10"/>
          </p:nvPr>
        </p:nvSpPr>
        <p:spPr/>
        <p:txBody>
          <a:bodyPr/>
          <a:lstStyle/>
          <a:p>
            <a:fld id="{6D495259-C478-458E-8F66-D0CFA83DA988}" type="slidenum">
              <a:rPr lang="zh-CN" altLang="zh-CN" smtClean="0">
                <a:solidFill>
                  <a:prstClr val="black"/>
                </a:solidFill>
              </a:rPr>
              <a:pPr/>
              <a:t>9</a:t>
            </a:fld>
            <a:endParaRPr lang="zh-CN">
              <a:solidFill>
                <a:prstClr val="black"/>
              </a:solidFill>
            </a:endParaRPr>
          </a:p>
        </p:txBody>
      </p:sp>
    </p:spTree>
    <p:extLst>
      <p:ext uri="{BB962C8B-B14F-4D97-AF65-F5344CB8AC3E}">
        <p14:creationId xmlns:p14="http://schemas.microsoft.com/office/powerpoint/2010/main" val="4144065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3200400"/>
            <a:ext cx="5105400" cy="1470025"/>
          </a:xfrm>
        </p:spPr>
        <p:txBody>
          <a:bodyPr>
            <a:normAutofit/>
          </a:bodyPr>
          <a:lstStyle>
            <a:lvl1pPr algn="l" latinLnBrk="0">
              <a:defRPr lang="zh-CN" sz="3600">
                <a:latin typeface="Segoe Light"/>
              </a:defRPr>
            </a:lvl1pPr>
          </a:lstStyle>
          <a:p>
            <a:endParaRPr lang="zh-CN"/>
          </a:p>
        </p:txBody>
      </p:sp>
      <p:sp>
        <p:nvSpPr>
          <p:cNvPr id="3" name="Subtitle 2"/>
          <p:cNvSpPr>
            <a:spLocks noGrp="1"/>
          </p:cNvSpPr>
          <p:nvPr>
            <p:ph type="subTitle" idx="1"/>
          </p:nvPr>
        </p:nvSpPr>
        <p:spPr>
          <a:xfrm>
            <a:off x="3810000" y="4648200"/>
            <a:ext cx="5105400" cy="1752600"/>
          </a:xfrm>
        </p:spPr>
        <p:txBody>
          <a:bodyPr>
            <a:normAutofit/>
          </a:bodyPr>
          <a:lstStyle>
            <a:lvl1pPr marL="0" indent="0" algn="l" latinLnBrk="0">
              <a:buNone/>
              <a:defRPr lang="zh-CN" sz="2400">
                <a:solidFill>
                  <a:schemeClr val="tx1">
                    <a:tint val="75000"/>
                  </a:schemeClr>
                </a:solidFill>
                <a:latin typeface="Segoe Light"/>
              </a:defRPr>
            </a:lvl1pPr>
            <a:lvl2pPr marL="457200" indent="0" algn="ctr" latinLnBrk="0">
              <a:buNone/>
              <a:defRPr lang="zh-CN">
                <a:solidFill>
                  <a:schemeClr val="tx1">
                    <a:tint val="75000"/>
                  </a:schemeClr>
                </a:solidFill>
              </a:defRPr>
            </a:lvl2pPr>
            <a:lvl3pPr marL="914400" indent="0" algn="ctr" latinLnBrk="0">
              <a:buNone/>
              <a:defRPr lang="zh-CN">
                <a:solidFill>
                  <a:schemeClr val="tx1">
                    <a:tint val="75000"/>
                  </a:schemeClr>
                </a:solidFill>
              </a:defRPr>
            </a:lvl3pPr>
            <a:lvl4pPr marL="1371600" indent="0" algn="ctr" latinLnBrk="0">
              <a:buNone/>
              <a:defRPr lang="zh-CN">
                <a:solidFill>
                  <a:schemeClr val="tx1">
                    <a:tint val="75000"/>
                  </a:schemeClr>
                </a:solidFill>
              </a:defRPr>
            </a:lvl4pPr>
            <a:lvl5pPr marL="1828800" indent="0" algn="ctr" latinLnBrk="0">
              <a:buNone/>
              <a:defRPr lang="zh-CN">
                <a:solidFill>
                  <a:schemeClr val="tx1">
                    <a:tint val="75000"/>
                  </a:schemeClr>
                </a:solidFill>
              </a:defRPr>
            </a:lvl5pPr>
            <a:lvl6pPr marL="2286000" indent="0" algn="ctr" latinLnBrk="0">
              <a:buNone/>
              <a:defRPr lang="zh-CN">
                <a:solidFill>
                  <a:schemeClr val="tx1">
                    <a:tint val="75000"/>
                  </a:schemeClr>
                </a:solidFill>
              </a:defRPr>
            </a:lvl6pPr>
            <a:lvl7pPr marL="2743200" indent="0" algn="ctr" latinLnBrk="0">
              <a:buNone/>
              <a:defRPr lang="zh-CN">
                <a:solidFill>
                  <a:schemeClr val="tx1">
                    <a:tint val="75000"/>
                  </a:schemeClr>
                </a:solidFill>
              </a:defRPr>
            </a:lvl7pPr>
            <a:lvl8pPr marL="3200400" indent="0" algn="ctr" latinLnBrk="0">
              <a:buNone/>
              <a:defRPr lang="zh-CN">
                <a:solidFill>
                  <a:schemeClr val="tx1">
                    <a:tint val="75000"/>
                  </a:schemeClr>
                </a:solidFill>
              </a:defRPr>
            </a:lvl8pPr>
            <a:lvl9pPr marL="3657600" indent="0" algn="ctr" latinLnBrk="0">
              <a:buNone/>
              <a:defRPr lang="zh-CN">
                <a:solidFill>
                  <a:schemeClr val="tx1">
                    <a:tint val="75000"/>
                  </a:schemeClr>
                </a:solidFill>
              </a:defRPr>
            </a:lvl9pPr>
          </a:lstStyle>
          <a:p>
            <a:endParaRPr lang="zh-CN"/>
          </a:p>
        </p:txBody>
      </p:sp>
      <p:sp>
        <p:nvSpPr>
          <p:cNvPr id="4" name="Date Placeholder 3"/>
          <p:cNvSpPr>
            <a:spLocks noGrp="1"/>
          </p:cNvSpPr>
          <p:nvPr>
            <p:ph type="dt" sz="half" idx="10"/>
          </p:nvPr>
        </p:nvSpPr>
        <p:spPr/>
        <p:txBody>
          <a:bodyPr/>
          <a:lstStyle/>
          <a:p>
            <a:fld id="{B421F393-2FBF-4061-B76B-F27CB425699B}" type="datetime1">
              <a:t>10/19/2010</a:t>
            </a:fld>
            <a:endParaRPr lang="zh-CN"/>
          </a:p>
        </p:txBody>
      </p:sp>
      <p:sp>
        <p:nvSpPr>
          <p:cNvPr id="5" name="Footer Placeholder 4"/>
          <p:cNvSpPr>
            <a:spLocks noGrp="1"/>
          </p:cNvSpPr>
          <p:nvPr>
            <p:ph type="ftr" sz="quarter" idx="11"/>
          </p:nvPr>
        </p:nvSpPr>
        <p:spPr/>
        <p:txBody>
          <a:bodyPr/>
          <a:lstStyle/>
          <a:p>
            <a:r>
              <a:rPr lang="zh-CN"/>
              <a:t>Getting started with Project 2010</a:t>
            </a:r>
          </a:p>
        </p:txBody>
      </p:sp>
      <p:sp>
        <p:nvSpPr>
          <p:cNvPr id="6" name="Slide Number Placeholder 5"/>
          <p:cNvSpPr>
            <a:spLocks noGrp="1"/>
          </p:cNvSpPr>
          <p:nvPr>
            <p:ph type="sldNum" sz="quarter" idx="12"/>
          </p:nvPr>
        </p:nvSpPr>
        <p:spPr/>
        <p:txBody>
          <a:bodyPr/>
          <a:lstStyle/>
          <a:p>
            <a:fld id="{D736C25D-E660-4766-A9D8-2DB735710ABD}" type="slidenum">
              <a:t>‹#›</a:t>
            </a:fld>
            <a:endParaRPr lang="zh-CN"/>
          </a:p>
        </p:txBody>
      </p:sp>
    </p:spTree>
    <p:extLst>
      <p:ext uri="{BB962C8B-B14F-4D97-AF65-F5344CB8AC3E}">
        <p14:creationId xmlns:p14="http://schemas.microsoft.com/office/powerpoint/2010/main" val="3918530430"/>
      </p:ext>
    </p:extLst>
  </p:cSld>
  <p:clrMapOvr>
    <a:masterClrMapping/>
  </p:clrMapOvr>
  <p:transition spd="slow">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493059" y="1376997"/>
            <a:ext cx="8229600" cy="3880803"/>
          </a:xfrm>
        </p:spPr>
        <p:txBody>
          <a:bodyPr vert="horz" lIns="91440" tIns="45720" rIns="91440" bIns="45720" rtlCol="0">
            <a:normAutofit/>
          </a:bodyPr>
          <a:lstStyle>
            <a:lvl1pPr marL="457200" indent="-457200" latinLnBrk="0">
              <a:spcBef>
                <a:spcPts val="600"/>
              </a:spcBef>
              <a:spcAft>
                <a:spcPts val="1200"/>
              </a:spcAft>
              <a:buClr>
                <a:schemeClr val="accent6"/>
              </a:buClr>
              <a:buFont typeface="+mj-lt"/>
              <a:buAutoNum type="arabicPeriod"/>
              <a:defRPr lang="zh-CN" sz="2400">
                <a:solidFill>
                  <a:schemeClr val="tx1">
                    <a:lumMod val="85000"/>
                    <a:lumOff val="15000"/>
                  </a:schemeClr>
                </a:solidFill>
                <a:latin typeface="Segoe UI" pitchFamily="34" charset="0"/>
                <a:ea typeface="Segoe UI" pitchFamily="34" charset="0"/>
                <a:cs typeface="Segoe UI" pitchFamily="34" charset="0"/>
              </a:defRPr>
            </a:lvl1pPr>
            <a:lvl2pPr marL="857250" indent="-457200" latinLnBrk="0">
              <a:spcBef>
                <a:spcPts val="400"/>
              </a:spcBef>
              <a:spcAft>
                <a:spcPts val="1000"/>
              </a:spcAft>
              <a:buClr>
                <a:schemeClr val="accent6"/>
              </a:buClr>
              <a:buFont typeface="+mj-lt"/>
              <a:buAutoNum type="arabicPeriod"/>
              <a:defRPr lang="zh-CN" sz="2000">
                <a:solidFill>
                  <a:schemeClr val="tx1">
                    <a:lumMod val="85000"/>
                    <a:lumOff val="15000"/>
                  </a:schemeClr>
                </a:solidFill>
                <a:latin typeface="Segoe UI" pitchFamily="34" charset="0"/>
                <a:ea typeface="Segoe UI" pitchFamily="34" charset="0"/>
                <a:cs typeface="Segoe UI" pitchFamily="34" charset="0"/>
              </a:defRPr>
            </a:lvl2pPr>
            <a:lvl3pPr marL="1257300" indent="-342900" latinLnBrk="0">
              <a:spcBef>
                <a:spcPts val="200"/>
              </a:spcBef>
              <a:spcAft>
                <a:spcPts val="800"/>
              </a:spcAft>
              <a:buClr>
                <a:schemeClr val="accent6"/>
              </a:buClr>
              <a:buFont typeface="+mj-lt"/>
              <a:buAutoNum type="arabicPeriod"/>
              <a:defRPr lang="zh-CN" sz="1800">
                <a:solidFill>
                  <a:schemeClr val="tx1">
                    <a:lumMod val="85000"/>
                    <a:lumOff val="15000"/>
                  </a:schemeClr>
                </a:solidFill>
                <a:latin typeface="Segoe UI" pitchFamily="34" charset="0"/>
                <a:ea typeface="Segoe UI" pitchFamily="34" charset="0"/>
                <a:cs typeface="Segoe UI" pitchFamily="34" charset="0"/>
              </a:defRPr>
            </a:lvl3pPr>
            <a:lvl4pPr marL="1714500" indent="-342900" latinLnBrk="0">
              <a:spcBef>
                <a:spcPts val="100"/>
              </a:spcBef>
              <a:spcAft>
                <a:spcPts val="600"/>
              </a:spcAft>
              <a:buClr>
                <a:schemeClr val="accent6"/>
              </a:buClr>
              <a:buFont typeface="+mj-lt"/>
              <a:buAutoNum type="arabicPeriod"/>
              <a:defRPr lang="zh-CN" sz="1800">
                <a:solidFill>
                  <a:schemeClr val="tx1">
                    <a:lumMod val="85000"/>
                    <a:lumOff val="15000"/>
                  </a:schemeClr>
                </a:solidFill>
                <a:latin typeface="Segoe UI" pitchFamily="34" charset="0"/>
                <a:ea typeface="Segoe UI" pitchFamily="34" charset="0"/>
                <a:cs typeface="Segoe UI" pitchFamily="34" charset="0"/>
              </a:defRPr>
            </a:lvl4pPr>
            <a:lvl5pPr marL="2171700" indent="-342900" latinLnBrk="0">
              <a:spcBef>
                <a:spcPts val="200"/>
              </a:spcBef>
              <a:spcAft>
                <a:spcPts val="0"/>
              </a:spcAft>
              <a:buClr>
                <a:schemeClr val="accent6"/>
              </a:buClr>
              <a:buFont typeface="+mj-lt"/>
              <a:buAutoNum type="arabicPeriod"/>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a:p>
            <a:pPr marL="676275" lvl="1" indent="-276225">
              <a:spcBef>
                <a:spcPts val="600"/>
              </a:spcBef>
              <a:spcAft>
                <a:spcPts val="1200"/>
              </a:spcAft>
              <a:buClr>
                <a:srgbClr val="FF9900"/>
              </a:buClr>
            </a:pPr>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97D579D9-C961-429A-AE9C-ED7EEE36C55A}" type="datetime1">
              <a:t>10/19/2010</a:t>
            </a:fld>
            <a:endParaRPr lang="zh-CN"/>
          </a:p>
        </p:txBody>
      </p:sp>
      <p:sp>
        <p:nvSpPr>
          <p:cNvPr id="5" name="Footer Placeholder 4"/>
          <p:cNvSpPr>
            <a:spLocks noGrp="1"/>
          </p:cNvSpPr>
          <p:nvPr>
            <p:ph type="ftr" sz="quarter" idx="11"/>
          </p:nvPr>
        </p:nvSpPr>
        <p:spPr>
          <a:xfrm>
            <a:off x="2590800" y="6356350"/>
            <a:ext cx="3962400" cy="365125"/>
          </a:xfrm>
        </p:spPr>
        <p:txBody>
          <a:bodyPr/>
          <a:lstStyle/>
          <a:p>
            <a:r>
              <a:rPr lang="zh-CN"/>
              <a:t>Getting started with Project 2010</a:t>
            </a:r>
          </a:p>
        </p:txBody>
      </p:sp>
      <p:sp>
        <p:nvSpPr>
          <p:cNvPr id="6" name="Slide Number Placeholder 5"/>
          <p:cNvSpPr>
            <a:spLocks noGrp="1"/>
          </p:cNvSpPr>
          <p:nvPr>
            <p:ph type="sldNum" sz="quarter" idx="12"/>
          </p:nvPr>
        </p:nvSpPr>
        <p:spPr/>
        <p:txBody>
          <a:bodyPr/>
          <a:lstStyle/>
          <a:p>
            <a:fld id="{D736C25D-E660-4766-A9D8-2DB735710ABD}" type="slidenum">
              <a:t>‹#›</a:t>
            </a:fld>
            <a:endParaRPr lang="zh-CN"/>
          </a:p>
        </p:txBody>
      </p:sp>
      <p:sp>
        <p:nvSpPr>
          <p:cNvPr id="9" name="Text Placeholder 8"/>
          <p:cNvSpPr>
            <a:spLocks noGrp="1"/>
          </p:cNvSpPr>
          <p:nvPr>
            <p:ph type="body" sz="quarter" idx="13"/>
          </p:nvPr>
        </p:nvSpPr>
        <p:spPr>
          <a:xfrm>
            <a:off x="533400" y="5410200"/>
            <a:ext cx="8153400" cy="762000"/>
          </a:xfrm>
        </p:spPr>
        <p:txBody>
          <a:bodyPr/>
          <a:lstStyle>
            <a:lvl1pPr marL="0" indent="0" latinLnBrk="0">
              <a:buNone/>
              <a:defRPr lang="zh-CN" sz="2400">
                <a:latin typeface="Segoe UI" pitchFamily="34" charset="0"/>
                <a:ea typeface="Segoe UI" pitchFamily="34" charset="0"/>
                <a:cs typeface="Segoe UI" pitchFamily="34" charset="0"/>
              </a:defRPr>
            </a:lvl1pPr>
          </a:lstStyle>
          <a:p>
            <a:pPr lvl="0"/>
            <a:r>
              <a:rPr lang="zh-CN"/>
              <a:t>Click to edit Master text styles</a:t>
            </a:r>
          </a:p>
        </p:txBody>
      </p:sp>
    </p:spTree>
    <p:extLst>
      <p:ext uri="{BB962C8B-B14F-4D97-AF65-F5344CB8AC3E}">
        <p14:creationId xmlns:p14="http://schemas.microsoft.com/office/powerpoint/2010/main" val="3412282877"/>
      </p:ext>
    </p:extLst>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latinLnBrk="0">
              <a:spcBef>
                <a:spcPts val="600"/>
              </a:spcBef>
              <a:spcAft>
                <a:spcPts val="1200"/>
              </a:spcAft>
              <a:buClr>
                <a:schemeClr val="accent6"/>
              </a:buClr>
              <a:buFontTx/>
              <a:buNone/>
              <a:defRPr lang="zh-CN" sz="2400">
                <a:solidFill>
                  <a:schemeClr val="tx1">
                    <a:lumMod val="85000"/>
                    <a:lumOff val="15000"/>
                  </a:schemeClr>
                </a:solidFill>
                <a:latin typeface="Segoe UI Semibold" pitchFamily="34" charset="0"/>
                <a:ea typeface="Segoe UI" pitchFamily="34" charset="0"/>
                <a:cs typeface="Segoe UI" pitchFamily="34" charset="0"/>
              </a:defRPr>
            </a:lvl1pPr>
            <a:lvl2pPr marL="400050" indent="0" latinLnBrk="0">
              <a:spcBef>
                <a:spcPts val="400"/>
              </a:spcBef>
              <a:spcAft>
                <a:spcPts val="1000"/>
              </a:spcAft>
              <a:buClr>
                <a:schemeClr val="accent6"/>
              </a:buClr>
              <a:buFontTx/>
              <a:buNone/>
              <a:defRPr lang="zh-CN" sz="2000">
                <a:solidFill>
                  <a:schemeClr val="tx1">
                    <a:lumMod val="85000"/>
                    <a:lumOff val="15000"/>
                  </a:schemeClr>
                </a:solidFill>
                <a:latin typeface="Segoe UI" pitchFamily="34" charset="0"/>
                <a:ea typeface="Segoe UI" pitchFamily="34" charset="0"/>
                <a:cs typeface="Segoe UI" pitchFamily="34" charset="0"/>
              </a:defRPr>
            </a:lvl2pPr>
            <a:lvl3pPr marL="914400" indent="0" latinLnBrk="0">
              <a:spcBef>
                <a:spcPts val="200"/>
              </a:spcBef>
              <a:spcAft>
                <a:spcPts val="8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3pPr>
            <a:lvl4pPr marL="1371600" indent="0" latinLnBrk="0">
              <a:spcBef>
                <a:spcPts val="100"/>
              </a:spcBef>
              <a:spcAft>
                <a:spcPts val="6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4pPr>
            <a:lvl5pPr marL="1828800" indent="0" latinLnBrk="0">
              <a:spcBef>
                <a:spcPts val="200"/>
              </a:spcBef>
              <a:spcAft>
                <a:spcPts val="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p:txBody>
      </p:sp>
      <p:sp>
        <p:nvSpPr>
          <p:cNvPr id="4" name="Date Placeholder 3"/>
          <p:cNvSpPr>
            <a:spLocks noGrp="1"/>
          </p:cNvSpPr>
          <p:nvPr>
            <p:ph type="dt" sz="half" idx="10"/>
          </p:nvPr>
        </p:nvSpPr>
        <p:spPr/>
        <p:txBody>
          <a:bodyPr/>
          <a:lstStyle/>
          <a:p>
            <a:fld id="{468EA52B-42DC-4787-9C46-FC2CE4AAD186}" type="datetime1">
              <a:t>10/19/2010</a:t>
            </a:fld>
            <a:endParaRPr lang="zh-CN"/>
          </a:p>
        </p:txBody>
      </p:sp>
      <p:sp>
        <p:nvSpPr>
          <p:cNvPr id="5" name="Footer Placeholder 4"/>
          <p:cNvSpPr>
            <a:spLocks noGrp="1"/>
          </p:cNvSpPr>
          <p:nvPr>
            <p:ph type="ftr" sz="quarter" idx="11"/>
          </p:nvPr>
        </p:nvSpPr>
        <p:spPr>
          <a:xfrm>
            <a:off x="2590800" y="6356350"/>
            <a:ext cx="3962400" cy="365125"/>
          </a:xfrm>
        </p:spPr>
        <p:txBody>
          <a:bodyPr/>
          <a:lstStyle/>
          <a:p>
            <a:r>
              <a:rPr lang="zh-CN"/>
              <a:t>Getting started with Project 2010</a:t>
            </a:r>
          </a:p>
        </p:txBody>
      </p:sp>
      <p:sp>
        <p:nvSpPr>
          <p:cNvPr id="6" name="Slide Number Placeholder 5"/>
          <p:cNvSpPr>
            <a:spLocks noGrp="1"/>
          </p:cNvSpPr>
          <p:nvPr>
            <p:ph type="sldNum" sz="quarter" idx="12"/>
          </p:nvPr>
        </p:nvSpPr>
        <p:spPr/>
        <p:txBody>
          <a:bodyPr/>
          <a:lstStyle/>
          <a:p>
            <a:fld id="{D736C25D-E660-4766-A9D8-2DB735710ABD}" type="slidenum">
              <a:t>‹#›</a:t>
            </a:fld>
            <a:endParaRPr lang="zh-CN"/>
          </a:p>
        </p:txBody>
      </p:sp>
      <p:sp>
        <p:nvSpPr>
          <p:cNvPr id="8" name="Content Placeholder 2"/>
          <p:cNvSpPr>
            <a:spLocks noGrp="1"/>
          </p:cNvSpPr>
          <p:nvPr>
            <p:ph idx="13"/>
          </p:nvPr>
        </p:nvSpPr>
        <p:spPr>
          <a:xfrm>
            <a:off x="518160" y="2514600"/>
            <a:ext cx="8229600" cy="3581400"/>
          </a:xfrm>
        </p:spPr>
        <p:txBody>
          <a:bodyPr vert="horz" lIns="91440" tIns="45720" rIns="91440" bIns="45720" rtlCol="0">
            <a:normAutofit/>
          </a:bodyPr>
          <a:lstStyle>
            <a:lvl1pPr marL="457200" indent="-457200" latinLnBrk="0">
              <a:spcBef>
                <a:spcPts val="600"/>
              </a:spcBef>
              <a:spcAft>
                <a:spcPts val="1200"/>
              </a:spcAft>
              <a:buClr>
                <a:schemeClr val="accent6"/>
              </a:buClr>
              <a:buFont typeface="+mj-lt"/>
              <a:buAutoNum type="arabicPeriod"/>
              <a:defRPr lang="zh-CN" sz="2400">
                <a:solidFill>
                  <a:schemeClr val="tx1">
                    <a:lumMod val="85000"/>
                    <a:lumOff val="15000"/>
                  </a:schemeClr>
                </a:solidFill>
                <a:latin typeface="Segoe UI" pitchFamily="34" charset="0"/>
                <a:ea typeface="Segoe UI" pitchFamily="34" charset="0"/>
                <a:cs typeface="Segoe UI" pitchFamily="34" charset="0"/>
              </a:defRPr>
            </a:lvl1pPr>
            <a:lvl2pPr marL="400050" indent="0" latinLnBrk="0">
              <a:spcBef>
                <a:spcPts val="400"/>
              </a:spcBef>
              <a:spcAft>
                <a:spcPts val="1000"/>
              </a:spcAft>
              <a:buClr>
                <a:schemeClr val="accent6"/>
              </a:buClr>
              <a:buFontTx/>
              <a:buNone/>
              <a:defRPr lang="zh-CN" sz="2000">
                <a:solidFill>
                  <a:schemeClr val="tx1">
                    <a:lumMod val="85000"/>
                    <a:lumOff val="15000"/>
                  </a:schemeClr>
                </a:solidFill>
                <a:latin typeface="Segoe UI" pitchFamily="34" charset="0"/>
                <a:ea typeface="Segoe UI" pitchFamily="34" charset="0"/>
                <a:cs typeface="Segoe UI" pitchFamily="34" charset="0"/>
              </a:defRPr>
            </a:lvl2pPr>
            <a:lvl3pPr marL="914400" indent="0" latinLnBrk="0">
              <a:spcBef>
                <a:spcPts val="200"/>
              </a:spcBef>
              <a:spcAft>
                <a:spcPts val="8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3pPr>
            <a:lvl4pPr marL="1371600" indent="0" latinLnBrk="0">
              <a:spcBef>
                <a:spcPts val="100"/>
              </a:spcBef>
              <a:spcAft>
                <a:spcPts val="6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4pPr>
            <a:lvl5pPr marL="1828800" indent="0" latinLnBrk="0">
              <a:spcBef>
                <a:spcPts val="200"/>
              </a:spcBef>
              <a:spcAft>
                <a:spcPts val="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p:txBody>
      </p:sp>
    </p:spTree>
    <p:extLst>
      <p:ext uri="{BB962C8B-B14F-4D97-AF65-F5344CB8AC3E}">
        <p14:creationId xmlns:p14="http://schemas.microsoft.com/office/powerpoint/2010/main" val="2186876284"/>
      </p:ext>
    </p:extLst>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latinLnBrk="0">
              <a:spcBef>
                <a:spcPts val="600"/>
              </a:spcBef>
              <a:spcAft>
                <a:spcPts val="1200"/>
              </a:spcAft>
              <a:buClr>
                <a:schemeClr val="accent6"/>
              </a:buClr>
              <a:buFontTx/>
              <a:buNone/>
              <a:defRPr lang="zh-CN" sz="2400">
                <a:solidFill>
                  <a:schemeClr val="tx1">
                    <a:lumMod val="85000"/>
                    <a:lumOff val="15000"/>
                  </a:schemeClr>
                </a:solidFill>
                <a:latin typeface="Segoe UI Semibold" pitchFamily="34" charset="0"/>
                <a:ea typeface="Segoe UI" pitchFamily="34" charset="0"/>
                <a:cs typeface="Segoe UI" pitchFamily="34" charset="0"/>
              </a:defRPr>
            </a:lvl1pPr>
            <a:lvl2pPr marL="400050" indent="0" latinLnBrk="0">
              <a:spcBef>
                <a:spcPts val="400"/>
              </a:spcBef>
              <a:spcAft>
                <a:spcPts val="1000"/>
              </a:spcAft>
              <a:buClr>
                <a:schemeClr val="accent6"/>
              </a:buClr>
              <a:buFontTx/>
              <a:buNone/>
              <a:defRPr lang="zh-CN" sz="2000">
                <a:solidFill>
                  <a:schemeClr val="tx1">
                    <a:lumMod val="85000"/>
                    <a:lumOff val="15000"/>
                  </a:schemeClr>
                </a:solidFill>
                <a:latin typeface="Segoe UI" pitchFamily="34" charset="0"/>
                <a:ea typeface="Segoe UI" pitchFamily="34" charset="0"/>
                <a:cs typeface="Segoe UI" pitchFamily="34" charset="0"/>
              </a:defRPr>
            </a:lvl2pPr>
            <a:lvl3pPr marL="914400" indent="0" latinLnBrk="0">
              <a:spcBef>
                <a:spcPts val="200"/>
              </a:spcBef>
              <a:spcAft>
                <a:spcPts val="8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3pPr>
            <a:lvl4pPr marL="1371600" indent="0" latinLnBrk="0">
              <a:spcBef>
                <a:spcPts val="100"/>
              </a:spcBef>
              <a:spcAft>
                <a:spcPts val="6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4pPr>
            <a:lvl5pPr marL="1828800" indent="0" latinLnBrk="0">
              <a:spcBef>
                <a:spcPts val="200"/>
              </a:spcBef>
              <a:spcAft>
                <a:spcPts val="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p:txBody>
      </p:sp>
      <p:sp>
        <p:nvSpPr>
          <p:cNvPr id="4" name="Date Placeholder 3"/>
          <p:cNvSpPr>
            <a:spLocks noGrp="1"/>
          </p:cNvSpPr>
          <p:nvPr>
            <p:ph type="dt" sz="half" idx="10"/>
          </p:nvPr>
        </p:nvSpPr>
        <p:spPr/>
        <p:txBody>
          <a:bodyPr/>
          <a:lstStyle/>
          <a:p>
            <a:fld id="{A310C1BF-B199-41E6-98AB-25C34D7F505D}" type="datetime1">
              <a:t>10/19/2010</a:t>
            </a:fld>
            <a:endParaRPr lang="zh-CN"/>
          </a:p>
        </p:txBody>
      </p:sp>
      <p:sp>
        <p:nvSpPr>
          <p:cNvPr id="5" name="Footer Placeholder 4"/>
          <p:cNvSpPr>
            <a:spLocks noGrp="1"/>
          </p:cNvSpPr>
          <p:nvPr>
            <p:ph type="ftr" sz="quarter" idx="11"/>
          </p:nvPr>
        </p:nvSpPr>
        <p:spPr>
          <a:xfrm>
            <a:off x="2590800" y="6356350"/>
            <a:ext cx="3962400" cy="365125"/>
          </a:xfrm>
        </p:spPr>
        <p:txBody>
          <a:bodyPr/>
          <a:lstStyle/>
          <a:p>
            <a:r>
              <a:rPr lang="zh-CN"/>
              <a:t>Getting started with Project 2010</a:t>
            </a:r>
          </a:p>
        </p:txBody>
      </p:sp>
      <p:sp>
        <p:nvSpPr>
          <p:cNvPr id="6" name="Slide Number Placeholder 5"/>
          <p:cNvSpPr>
            <a:spLocks noGrp="1"/>
          </p:cNvSpPr>
          <p:nvPr>
            <p:ph type="sldNum" sz="quarter" idx="12"/>
          </p:nvPr>
        </p:nvSpPr>
        <p:spPr/>
        <p:txBody>
          <a:bodyPr/>
          <a:lstStyle/>
          <a:p>
            <a:fld id="{D736C25D-E660-4766-A9D8-2DB735710ABD}" type="slidenum">
              <a:t>‹#›</a:t>
            </a:fld>
            <a:endParaRPr lang="zh-CN"/>
          </a:p>
        </p:txBody>
      </p:sp>
      <p:sp>
        <p:nvSpPr>
          <p:cNvPr id="8" name="Content Placeholder 2"/>
          <p:cNvSpPr>
            <a:spLocks noGrp="1"/>
          </p:cNvSpPr>
          <p:nvPr>
            <p:ph idx="13"/>
          </p:nvPr>
        </p:nvSpPr>
        <p:spPr>
          <a:xfrm>
            <a:off x="508000" y="2514600"/>
            <a:ext cx="8229600" cy="3581400"/>
          </a:xfrm>
        </p:spPr>
        <p:txBody>
          <a:bodyPr vert="horz" lIns="91440" tIns="45720" rIns="91440" bIns="45720" rtlCol="0">
            <a:normAutofit/>
          </a:bodyPr>
          <a:lstStyle>
            <a:lvl1pPr marL="0" indent="0" latinLnBrk="0">
              <a:spcBef>
                <a:spcPts val="600"/>
              </a:spcBef>
              <a:spcAft>
                <a:spcPts val="1200"/>
              </a:spcAft>
              <a:buClr>
                <a:schemeClr val="accent6"/>
              </a:buClr>
              <a:buFont typeface="+mj-lt"/>
              <a:buNone/>
              <a:defRPr lang="zh-CN" sz="2400">
                <a:solidFill>
                  <a:schemeClr val="tx1">
                    <a:lumMod val="85000"/>
                    <a:lumOff val="15000"/>
                  </a:schemeClr>
                </a:solidFill>
                <a:latin typeface="Segoe UI" pitchFamily="34" charset="0"/>
                <a:ea typeface="Segoe UI" pitchFamily="34" charset="0"/>
                <a:cs typeface="Segoe UI" pitchFamily="34" charset="0"/>
              </a:defRPr>
            </a:lvl1pPr>
            <a:lvl2pPr marL="400050" indent="0" latinLnBrk="0">
              <a:spcBef>
                <a:spcPts val="400"/>
              </a:spcBef>
              <a:spcAft>
                <a:spcPts val="1000"/>
              </a:spcAft>
              <a:buClr>
                <a:schemeClr val="accent6"/>
              </a:buClr>
              <a:buFontTx/>
              <a:buNone/>
              <a:defRPr lang="zh-CN" sz="2000">
                <a:solidFill>
                  <a:schemeClr val="tx1">
                    <a:lumMod val="85000"/>
                    <a:lumOff val="15000"/>
                  </a:schemeClr>
                </a:solidFill>
                <a:latin typeface="Segoe UI" pitchFamily="34" charset="0"/>
                <a:ea typeface="Segoe UI" pitchFamily="34" charset="0"/>
                <a:cs typeface="Segoe UI" pitchFamily="34" charset="0"/>
              </a:defRPr>
            </a:lvl2pPr>
            <a:lvl3pPr marL="914400" indent="0" latinLnBrk="0">
              <a:spcBef>
                <a:spcPts val="200"/>
              </a:spcBef>
              <a:spcAft>
                <a:spcPts val="8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3pPr>
            <a:lvl4pPr marL="1371600" indent="0" latinLnBrk="0">
              <a:spcBef>
                <a:spcPts val="100"/>
              </a:spcBef>
              <a:spcAft>
                <a:spcPts val="6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4pPr>
            <a:lvl5pPr marL="1828800" indent="0" latinLnBrk="0">
              <a:spcBef>
                <a:spcPts val="200"/>
              </a:spcBef>
              <a:spcAft>
                <a:spcPts val="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p:txBody>
      </p:sp>
    </p:spTree>
    <p:extLst>
      <p:ext uri="{BB962C8B-B14F-4D97-AF65-F5344CB8AC3E}">
        <p14:creationId xmlns:p14="http://schemas.microsoft.com/office/powerpoint/2010/main" val="3591863876"/>
      </p:ext>
    </p:extLst>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latinLnBrk="0">
              <a:spcBef>
                <a:spcPts val="600"/>
              </a:spcBef>
              <a:spcAft>
                <a:spcPts val="1200"/>
              </a:spcAft>
              <a:buClr>
                <a:schemeClr val="accent6"/>
              </a:buClr>
              <a:buFontTx/>
              <a:buNone/>
              <a:defRPr lang="zh-CN" sz="2400">
                <a:solidFill>
                  <a:schemeClr val="tx1">
                    <a:lumMod val="85000"/>
                    <a:lumOff val="15000"/>
                  </a:schemeClr>
                </a:solidFill>
                <a:latin typeface="Segoe UI" pitchFamily="34" charset="0"/>
                <a:ea typeface="Segoe UI" pitchFamily="34" charset="0"/>
                <a:cs typeface="Segoe UI" pitchFamily="34" charset="0"/>
              </a:defRPr>
            </a:lvl1pPr>
            <a:lvl2pPr marL="400050" indent="0" latinLnBrk="0">
              <a:spcBef>
                <a:spcPts val="400"/>
              </a:spcBef>
              <a:spcAft>
                <a:spcPts val="1000"/>
              </a:spcAft>
              <a:buClr>
                <a:schemeClr val="accent6"/>
              </a:buClr>
              <a:buFontTx/>
              <a:buNone/>
              <a:defRPr lang="zh-CN" sz="2000">
                <a:solidFill>
                  <a:schemeClr val="tx1">
                    <a:lumMod val="85000"/>
                    <a:lumOff val="15000"/>
                  </a:schemeClr>
                </a:solidFill>
                <a:latin typeface="Segoe UI" pitchFamily="34" charset="0"/>
                <a:ea typeface="Segoe UI" pitchFamily="34" charset="0"/>
                <a:cs typeface="Segoe UI" pitchFamily="34" charset="0"/>
              </a:defRPr>
            </a:lvl2pPr>
            <a:lvl3pPr marL="914400" indent="0" latinLnBrk="0">
              <a:spcBef>
                <a:spcPts val="200"/>
              </a:spcBef>
              <a:spcAft>
                <a:spcPts val="8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3pPr>
            <a:lvl4pPr marL="1371600" indent="0" latinLnBrk="0">
              <a:spcBef>
                <a:spcPts val="100"/>
              </a:spcBef>
              <a:spcAft>
                <a:spcPts val="6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4pPr>
            <a:lvl5pPr marL="1828800" indent="0" latinLnBrk="0">
              <a:spcBef>
                <a:spcPts val="200"/>
              </a:spcBef>
              <a:spcAft>
                <a:spcPts val="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p:txBody>
      </p:sp>
      <p:sp>
        <p:nvSpPr>
          <p:cNvPr id="4" name="Date Placeholder 3"/>
          <p:cNvSpPr>
            <a:spLocks noGrp="1"/>
          </p:cNvSpPr>
          <p:nvPr>
            <p:ph type="dt" sz="half" idx="10"/>
          </p:nvPr>
        </p:nvSpPr>
        <p:spPr/>
        <p:txBody>
          <a:bodyPr/>
          <a:lstStyle/>
          <a:p>
            <a:fld id="{DC2CCCBC-D42D-4BE4-A6D5-82A7794768A8}" type="datetime1">
              <a:t>10/19/2010</a:t>
            </a:fld>
            <a:endParaRPr lang="zh-CN"/>
          </a:p>
        </p:txBody>
      </p:sp>
      <p:sp>
        <p:nvSpPr>
          <p:cNvPr id="5" name="Footer Placeholder 4"/>
          <p:cNvSpPr>
            <a:spLocks noGrp="1"/>
          </p:cNvSpPr>
          <p:nvPr>
            <p:ph type="ftr" sz="quarter" idx="11"/>
          </p:nvPr>
        </p:nvSpPr>
        <p:spPr>
          <a:xfrm>
            <a:off x="2590800" y="6356350"/>
            <a:ext cx="3962400" cy="365125"/>
          </a:xfrm>
        </p:spPr>
        <p:txBody>
          <a:bodyPr/>
          <a:lstStyle/>
          <a:p>
            <a:r>
              <a:rPr lang="zh-CN"/>
              <a:t>Getting started with Project 2010</a:t>
            </a:r>
          </a:p>
        </p:txBody>
      </p:sp>
      <p:sp>
        <p:nvSpPr>
          <p:cNvPr id="6" name="Slide Number Placeholder 5"/>
          <p:cNvSpPr>
            <a:spLocks noGrp="1"/>
          </p:cNvSpPr>
          <p:nvPr>
            <p:ph type="sldNum" sz="quarter" idx="12"/>
          </p:nvPr>
        </p:nvSpPr>
        <p:spPr/>
        <p:txBody>
          <a:bodyPr/>
          <a:lstStyle/>
          <a:p>
            <a:fld id="{D736C25D-E660-4766-A9D8-2DB735710ABD}" type="slidenum">
              <a:t>‹#›</a:t>
            </a:fld>
            <a:endParaRPr lang="zh-CN"/>
          </a:p>
        </p:txBody>
      </p:sp>
    </p:spTree>
    <p:extLst>
      <p:ext uri="{BB962C8B-B14F-4D97-AF65-F5344CB8AC3E}">
        <p14:creationId xmlns:p14="http://schemas.microsoft.com/office/powerpoint/2010/main" val="2009659827"/>
      </p:ext>
    </p:extLst>
  </p:cSld>
  <p:clrMapOvr>
    <a:masterClrMapping/>
  </p:clrMapOvr>
  <p:transition spd="slow">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latinLnBrk="0">
              <a:defRPr lang="zh-CN" sz="2800">
                <a:solidFill>
                  <a:schemeClr val="tx1">
                    <a:lumMod val="85000"/>
                    <a:lumOff val="15000"/>
                  </a:schemeClr>
                </a:solidFill>
                <a:latin typeface="Segoe UI" pitchFamily="34" charset="0"/>
                <a:ea typeface="Segoe UI" pitchFamily="34" charset="0"/>
                <a:cs typeface="Segoe UI" pitchFamily="34" charset="0"/>
              </a:defRPr>
            </a:lvl1pPr>
            <a:lvl2pPr latinLnBrk="0">
              <a:defRPr lang="zh-CN" sz="2400">
                <a:solidFill>
                  <a:schemeClr val="tx1">
                    <a:lumMod val="85000"/>
                    <a:lumOff val="15000"/>
                  </a:schemeClr>
                </a:solidFill>
                <a:latin typeface="Segoe UI" pitchFamily="34" charset="0"/>
                <a:ea typeface="Segoe UI" pitchFamily="34" charset="0"/>
                <a:cs typeface="Segoe UI" pitchFamily="34" charset="0"/>
              </a:defRPr>
            </a:lvl2pPr>
            <a:lvl3pPr latinLnBrk="0">
              <a:defRPr lang="zh-CN" sz="2000">
                <a:solidFill>
                  <a:schemeClr val="tx1">
                    <a:lumMod val="85000"/>
                    <a:lumOff val="15000"/>
                  </a:schemeClr>
                </a:solidFill>
                <a:latin typeface="Segoe UI" pitchFamily="34" charset="0"/>
                <a:ea typeface="Segoe UI" pitchFamily="34" charset="0"/>
                <a:cs typeface="Segoe UI" pitchFamily="34" charset="0"/>
              </a:defRPr>
            </a:lvl3pPr>
            <a:lvl4pPr latinLnBrk="0">
              <a:defRPr lang="zh-CN" sz="1800">
                <a:solidFill>
                  <a:schemeClr val="tx1">
                    <a:lumMod val="85000"/>
                    <a:lumOff val="15000"/>
                  </a:schemeClr>
                </a:solidFill>
                <a:latin typeface="Segoe UI" pitchFamily="34" charset="0"/>
                <a:ea typeface="Segoe UI" pitchFamily="34" charset="0"/>
                <a:cs typeface="Segoe UI" pitchFamily="34" charset="0"/>
              </a:defRPr>
            </a:lvl4pPr>
            <a:lvl5pPr latinLnBrk="0">
              <a:defRPr lang="zh-CN" sz="1800">
                <a:solidFill>
                  <a:schemeClr val="tx1">
                    <a:lumMod val="85000"/>
                    <a:lumOff val="15000"/>
                  </a:schemeClr>
                </a:solidFill>
                <a:latin typeface="Segoe UI" pitchFamily="34" charset="0"/>
                <a:ea typeface="Segoe UI" pitchFamily="34" charset="0"/>
                <a:cs typeface="Segoe UI" pitchFamily="34" charset="0"/>
              </a:defRPr>
            </a:lvl5pPr>
            <a:lvl6pPr latinLnBrk="0">
              <a:defRPr lang="zh-CN" sz="1800"/>
            </a:lvl6pPr>
            <a:lvl7pPr latinLnBrk="0">
              <a:defRPr lang="zh-CN" sz="1800"/>
            </a:lvl7pPr>
            <a:lvl8pPr latinLnBrk="0">
              <a:defRPr lang="zh-CN" sz="1800"/>
            </a:lvl8pPr>
            <a:lvl9pPr latinLnBrk="0">
              <a:defRPr lang="zh-CN" sz="1800"/>
            </a:lvl9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Content Placeholder 3"/>
          <p:cNvSpPr>
            <a:spLocks noGrp="1"/>
          </p:cNvSpPr>
          <p:nvPr>
            <p:ph sz="half" idx="2"/>
          </p:nvPr>
        </p:nvSpPr>
        <p:spPr>
          <a:xfrm>
            <a:off x="4648200" y="1600200"/>
            <a:ext cx="4038600" cy="4525963"/>
          </a:xfrm>
        </p:spPr>
        <p:txBody>
          <a:bodyPr/>
          <a:lstStyle>
            <a:lvl1pPr latinLnBrk="0">
              <a:defRPr lang="zh-CN" sz="2800">
                <a:solidFill>
                  <a:schemeClr val="tx1">
                    <a:lumMod val="85000"/>
                    <a:lumOff val="15000"/>
                  </a:schemeClr>
                </a:solidFill>
                <a:latin typeface="Segoe UI" pitchFamily="34" charset="0"/>
                <a:ea typeface="Segoe UI" pitchFamily="34" charset="0"/>
                <a:cs typeface="Segoe UI" pitchFamily="34" charset="0"/>
              </a:defRPr>
            </a:lvl1pPr>
            <a:lvl2pPr latinLnBrk="0">
              <a:defRPr lang="zh-CN" sz="2400">
                <a:solidFill>
                  <a:schemeClr val="tx1">
                    <a:lumMod val="85000"/>
                    <a:lumOff val="15000"/>
                  </a:schemeClr>
                </a:solidFill>
                <a:latin typeface="Segoe UI" pitchFamily="34" charset="0"/>
                <a:ea typeface="Segoe UI" pitchFamily="34" charset="0"/>
                <a:cs typeface="Segoe UI" pitchFamily="34" charset="0"/>
              </a:defRPr>
            </a:lvl2pPr>
            <a:lvl3pPr latinLnBrk="0">
              <a:defRPr lang="zh-CN" sz="2000">
                <a:solidFill>
                  <a:schemeClr val="tx1">
                    <a:lumMod val="85000"/>
                    <a:lumOff val="15000"/>
                  </a:schemeClr>
                </a:solidFill>
                <a:latin typeface="Segoe UI" pitchFamily="34" charset="0"/>
                <a:ea typeface="Segoe UI" pitchFamily="34" charset="0"/>
                <a:cs typeface="Segoe UI" pitchFamily="34" charset="0"/>
              </a:defRPr>
            </a:lvl3pPr>
            <a:lvl4pPr latinLnBrk="0">
              <a:defRPr lang="zh-CN" sz="1800">
                <a:solidFill>
                  <a:schemeClr val="tx1">
                    <a:lumMod val="85000"/>
                    <a:lumOff val="15000"/>
                  </a:schemeClr>
                </a:solidFill>
                <a:latin typeface="Segoe UI" pitchFamily="34" charset="0"/>
                <a:ea typeface="Segoe UI" pitchFamily="34" charset="0"/>
                <a:cs typeface="Segoe UI" pitchFamily="34" charset="0"/>
              </a:defRPr>
            </a:lvl4pPr>
            <a:lvl5pPr latinLnBrk="0">
              <a:defRPr lang="zh-CN" sz="1800">
                <a:solidFill>
                  <a:schemeClr val="tx1">
                    <a:lumMod val="85000"/>
                    <a:lumOff val="15000"/>
                  </a:schemeClr>
                </a:solidFill>
                <a:latin typeface="Segoe UI" pitchFamily="34" charset="0"/>
                <a:ea typeface="Segoe UI" pitchFamily="34" charset="0"/>
                <a:cs typeface="Segoe UI" pitchFamily="34" charset="0"/>
              </a:defRPr>
            </a:lvl5pPr>
            <a:lvl6pPr latinLnBrk="0">
              <a:defRPr lang="zh-CN" sz="1800"/>
            </a:lvl6pPr>
            <a:lvl7pPr latinLnBrk="0">
              <a:defRPr lang="zh-CN" sz="1800"/>
            </a:lvl7pPr>
            <a:lvl8pPr latinLnBrk="0">
              <a:defRPr lang="zh-CN" sz="1800"/>
            </a:lvl8pPr>
            <a:lvl9pPr latinLnBrk="0">
              <a:defRPr lang="zh-CN" sz="1800"/>
            </a:lvl9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5" name="Date Placeholder 4"/>
          <p:cNvSpPr>
            <a:spLocks noGrp="1"/>
          </p:cNvSpPr>
          <p:nvPr>
            <p:ph type="dt" sz="half" idx="10"/>
          </p:nvPr>
        </p:nvSpPr>
        <p:spPr/>
        <p:txBody>
          <a:bodyPr/>
          <a:lstStyle/>
          <a:p>
            <a:fld id="{5E722260-2012-4DE4-8BDC-111A708EF83F}" type="datetime1">
              <a:t>10/19/2010</a:t>
            </a:fld>
            <a:endParaRPr lang="zh-CN"/>
          </a:p>
        </p:txBody>
      </p:sp>
      <p:sp>
        <p:nvSpPr>
          <p:cNvPr id="6" name="Footer Placeholder 5"/>
          <p:cNvSpPr>
            <a:spLocks noGrp="1"/>
          </p:cNvSpPr>
          <p:nvPr>
            <p:ph type="ftr" sz="quarter" idx="11"/>
          </p:nvPr>
        </p:nvSpPr>
        <p:spPr>
          <a:xfrm>
            <a:off x="2590800" y="6356350"/>
            <a:ext cx="3962400" cy="365125"/>
          </a:xfrm>
        </p:spPr>
        <p:txBody>
          <a:bodyPr/>
          <a:lstStyle/>
          <a:p>
            <a:r>
              <a:rPr lang="zh-CN"/>
              <a:t>Getting started with Project 2010</a:t>
            </a:r>
          </a:p>
        </p:txBody>
      </p:sp>
      <p:sp>
        <p:nvSpPr>
          <p:cNvPr id="7" name="Slide Number Placeholder 6"/>
          <p:cNvSpPr>
            <a:spLocks noGrp="1"/>
          </p:cNvSpPr>
          <p:nvPr>
            <p:ph type="sldNum" sz="quarter" idx="12"/>
          </p:nvPr>
        </p:nvSpPr>
        <p:spPr/>
        <p:txBody>
          <a:bodyPr/>
          <a:lstStyle/>
          <a:p>
            <a:fld id="{D736C25D-E660-4766-A9D8-2DB735710ABD}" type="slidenum">
              <a:t>‹#›</a:t>
            </a:fld>
            <a:endParaRPr lang="zh-CN"/>
          </a:p>
        </p:txBody>
      </p:sp>
    </p:spTree>
    <p:extLst>
      <p:ext uri="{BB962C8B-B14F-4D97-AF65-F5344CB8AC3E}">
        <p14:creationId xmlns:p14="http://schemas.microsoft.com/office/powerpoint/2010/main" val="1515197499"/>
      </p:ext>
    </p:extLst>
  </p:cSld>
  <p:clrMapOvr>
    <a:masterClrMapping/>
  </p:clrMapOvr>
  <p:transition spd="slow">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latinLnBrk="0">
              <a:defRPr lang="zh-CN" sz="2000" b="1">
                <a:solidFill>
                  <a:schemeClr val="tx1">
                    <a:lumMod val="50000"/>
                    <a:lumOff val="50000"/>
                  </a:schemeClr>
                </a:solidFill>
                <a:latin typeface="Segoe UI" pitchFamily="34" charset="0"/>
                <a:ea typeface="Segoe UI" pitchFamily="34" charset="0"/>
                <a:cs typeface="Segoe UI" pitchFamily="34" charset="0"/>
              </a:defRPr>
            </a:lvl1pPr>
          </a:lstStyle>
          <a:p>
            <a:r>
              <a:rPr lang="zh-CN"/>
              <a:t>Click to edit Master title style</a:t>
            </a:r>
          </a:p>
        </p:txBody>
      </p:sp>
      <p:sp>
        <p:nvSpPr>
          <p:cNvPr id="3" name="Content Placeholder 2"/>
          <p:cNvSpPr>
            <a:spLocks noGrp="1"/>
          </p:cNvSpPr>
          <p:nvPr>
            <p:ph idx="1"/>
          </p:nvPr>
        </p:nvSpPr>
        <p:spPr>
          <a:xfrm>
            <a:off x="3575050" y="273050"/>
            <a:ext cx="5111750" cy="5853113"/>
          </a:xfrm>
        </p:spPr>
        <p:txBody>
          <a:bodyPr/>
          <a:lstStyle>
            <a:lvl1pPr latinLnBrk="0">
              <a:defRPr lang="zh-CN" sz="3200">
                <a:solidFill>
                  <a:schemeClr val="tx1">
                    <a:lumMod val="85000"/>
                    <a:lumOff val="15000"/>
                  </a:schemeClr>
                </a:solidFill>
                <a:latin typeface="Segoe UI" pitchFamily="34" charset="0"/>
                <a:ea typeface="Segoe UI" pitchFamily="34" charset="0"/>
                <a:cs typeface="Segoe UI" pitchFamily="34" charset="0"/>
              </a:defRPr>
            </a:lvl1pPr>
            <a:lvl2pPr latinLnBrk="0">
              <a:defRPr lang="zh-CN" sz="2800">
                <a:solidFill>
                  <a:schemeClr val="tx1">
                    <a:lumMod val="85000"/>
                    <a:lumOff val="15000"/>
                  </a:schemeClr>
                </a:solidFill>
                <a:latin typeface="Segoe UI" pitchFamily="34" charset="0"/>
                <a:ea typeface="Segoe UI" pitchFamily="34" charset="0"/>
                <a:cs typeface="Segoe UI" pitchFamily="34" charset="0"/>
              </a:defRPr>
            </a:lvl2pPr>
            <a:lvl3pPr latinLnBrk="0">
              <a:defRPr lang="zh-CN" sz="2400">
                <a:solidFill>
                  <a:schemeClr val="tx1">
                    <a:lumMod val="85000"/>
                    <a:lumOff val="15000"/>
                  </a:schemeClr>
                </a:solidFill>
                <a:latin typeface="Segoe UI" pitchFamily="34" charset="0"/>
                <a:ea typeface="Segoe UI" pitchFamily="34" charset="0"/>
                <a:cs typeface="Segoe UI" pitchFamily="34" charset="0"/>
              </a:defRPr>
            </a:lvl3pPr>
            <a:lvl4pPr latinLnBrk="0">
              <a:defRPr lang="zh-CN" sz="2000">
                <a:solidFill>
                  <a:schemeClr val="tx1">
                    <a:lumMod val="85000"/>
                    <a:lumOff val="15000"/>
                  </a:schemeClr>
                </a:solidFill>
                <a:latin typeface="Segoe UI" pitchFamily="34" charset="0"/>
                <a:ea typeface="Segoe UI" pitchFamily="34" charset="0"/>
                <a:cs typeface="Segoe UI" pitchFamily="34" charset="0"/>
              </a:defRPr>
            </a:lvl4pPr>
            <a:lvl5pPr latinLnBrk="0">
              <a:defRPr lang="zh-CN" sz="2000">
                <a:solidFill>
                  <a:schemeClr val="tx1">
                    <a:lumMod val="85000"/>
                    <a:lumOff val="15000"/>
                  </a:schemeClr>
                </a:solidFill>
                <a:latin typeface="Segoe UI" pitchFamily="34" charset="0"/>
                <a:ea typeface="Segoe UI" pitchFamily="34" charset="0"/>
                <a:cs typeface="Segoe UI" pitchFamily="34" charset="0"/>
              </a:defRPr>
            </a:lvl5pPr>
            <a:lvl6pPr latinLnBrk="0">
              <a:defRPr lang="zh-CN" sz="2000"/>
            </a:lvl6pPr>
            <a:lvl7pPr latinLnBrk="0">
              <a:defRPr lang="zh-CN" sz="2000"/>
            </a:lvl7pPr>
            <a:lvl8pPr latinLnBrk="0">
              <a:defRPr lang="zh-CN" sz="2000"/>
            </a:lvl8pPr>
            <a:lvl9pPr latinLnBrk="0">
              <a:defRPr lang="zh-CN" sz="2000"/>
            </a:lvl9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latinLnBrk="0">
              <a:buNone/>
              <a:defRPr lang="zh-CN" sz="1400">
                <a:solidFill>
                  <a:schemeClr val="tx1">
                    <a:lumMod val="85000"/>
                    <a:lumOff val="15000"/>
                  </a:schemeClr>
                </a:solidFill>
                <a:latin typeface="Segoe UI" pitchFamily="34" charset="0"/>
                <a:ea typeface="Segoe UI" pitchFamily="34" charset="0"/>
                <a:cs typeface="Segoe UI" pitchFamily="34" charset="0"/>
              </a:defRPr>
            </a:lvl1pPr>
            <a:lvl2pPr marL="457200" indent="0" latinLnBrk="0">
              <a:buNone/>
              <a:defRPr lang="zh-CN" sz="1200"/>
            </a:lvl2pPr>
            <a:lvl3pPr marL="914400" indent="0" latinLnBrk="0">
              <a:buNone/>
              <a:defRPr lang="zh-CN" sz="1000"/>
            </a:lvl3pPr>
            <a:lvl4pPr marL="1371600" indent="0" latinLnBrk="0">
              <a:buNone/>
              <a:defRPr lang="zh-CN" sz="900"/>
            </a:lvl4pPr>
            <a:lvl5pPr marL="1828800" indent="0" latinLnBrk="0">
              <a:buNone/>
              <a:defRPr lang="zh-CN" sz="900"/>
            </a:lvl5pPr>
            <a:lvl6pPr marL="2286000" indent="0" latinLnBrk="0">
              <a:buNone/>
              <a:defRPr lang="zh-CN" sz="900"/>
            </a:lvl6pPr>
            <a:lvl7pPr marL="2743200" indent="0" latinLnBrk="0">
              <a:buNone/>
              <a:defRPr lang="zh-CN" sz="900"/>
            </a:lvl7pPr>
            <a:lvl8pPr marL="3200400" indent="0" latinLnBrk="0">
              <a:buNone/>
              <a:defRPr lang="zh-CN" sz="900"/>
            </a:lvl8pPr>
            <a:lvl9pPr marL="3657600" indent="0" latinLnBrk="0">
              <a:buNone/>
              <a:defRPr lang="zh-CN" sz="900"/>
            </a:lvl9pPr>
          </a:lstStyle>
          <a:p>
            <a:pPr lvl="0"/>
            <a:r>
              <a:rPr lang="zh-CN"/>
              <a:t>Click to edit Master text styles</a:t>
            </a:r>
          </a:p>
        </p:txBody>
      </p:sp>
      <p:sp>
        <p:nvSpPr>
          <p:cNvPr id="5" name="Date Placeholder 4"/>
          <p:cNvSpPr>
            <a:spLocks noGrp="1"/>
          </p:cNvSpPr>
          <p:nvPr>
            <p:ph type="dt" sz="half" idx="10"/>
          </p:nvPr>
        </p:nvSpPr>
        <p:spPr/>
        <p:txBody>
          <a:bodyPr/>
          <a:lstStyle/>
          <a:p>
            <a:fld id="{1B07C845-7DCE-4B6A-9A34-54392282CD06}" type="datetime1">
              <a:t>10/19/2010</a:t>
            </a:fld>
            <a:endParaRPr lang="zh-CN"/>
          </a:p>
        </p:txBody>
      </p:sp>
      <p:sp>
        <p:nvSpPr>
          <p:cNvPr id="6" name="Footer Placeholder 5"/>
          <p:cNvSpPr>
            <a:spLocks noGrp="1"/>
          </p:cNvSpPr>
          <p:nvPr>
            <p:ph type="ftr" sz="quarter" idx="11"/>
          </p:nvPr>
        </p:nvSpPr>
        <p:spPr>
          <a:xfrm>
            <a:off x="2590800" y="6356350"/>
            <a:ext cx="3962400" cy="365125"/>
          </a:xfrm>
        </p:spPr>
        <p:txBody>
          <a:bodyPr/>
          <a:lstStyle/>
          <a:p>
            <a:r>
              <a:rPr lang="zh-CN"/>
              <a:t>Getting started with Project 2010</a:t>
            </a:r>
          </a:p>
        </p:txBody>
      </p:sp>
      <p:sp>
        <p:nvSpPr>
          <p:cNvPr id="7" name="Slide Number Placeholder 6"/>
          <p:cNvSpPr>
            <a:spLocks noGrp="1"/>
          </p:cNvSpPr>
          <p:nvPr>
            <p:ph type="sldNum" sz="quarter" idx="12"/>
          </p:nvPr>
        </p:nvSpPr>
        <p:spPr/>
        <p:txBody>
          <a:bodyPr/>
          <a:lstStyle/>
          <a:p>
            <a:fld id="{D736C25D-E660-4766-A9D8-2DB735710ABD}" type="slidenum">
              <a:t>‹#›</a:t>
            </a:fld>
            <a:endParaRPr lang="zh-CN"/>
          </a:p>
        </p:txBody>
      </p:sp>
    </p:spTree>
    <p:extLst>
      <p:ext uri="{BB962C8B-B14F-4D97-AF65-F5344CB8AC3E}">
        <p14:creationId xmlns:p14="http://schemas.microsoft.com/office/powerpoint/2010/main" val="4013367561"/>
      </p:ext>
    </p:extLst>
  </p:cSld>
  <p:clrMapOvr>
    <a:masterClrMapping/>
  </p:clrMapOvr>
  <p:transition spd="slow">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latinLnBrk="0">
              <a:defRPr lang="zh-CN" sz="2000" b="1">
                <a:solidFill>
                  <a:schemeClr val="tx1">
                    <a:lumMod val="85000"/>
                    <a:lumOff val="15000"/>
                  </a:schemeClr>
                </a:solidFill>
                <a:latin typeface="Segoe UI" pitchFamily="34" charset="0"/>
                <a:ea typeface="Segoe UI" pitchFamily="34" charset="0"/>
                <a:cs typeface="Segoe UI" pitchFamily="34" charset="0"/>
              </a:defRPr>
            </a:lvl1pPr>
          </a:lstStyle>
          <a:p>
            <a:r>
              <a:rPr lang="zh-CN"/>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latinLnBrk="0">
              <a:buNone/>
              <a:defRPr lang="zh-CN" sz="3200">
                <a:solidFill>
                  <a:schemeClr val="tx1">
                    <a:lumMod val="85000"/>
                    <a:lumOff val="15000"/>
                  </a:schemeClr>
                </a:solidFill>
                <a:latin typeface="Segoe UI" pitchFamily="34" charset="0"/>
                <a:ea typeface="Segoe UI" pitchFamily="34" charset="0"/>
                <a:cs typeface="Segoe UI" pitchFamily="34" charset="0"/>
              </a:defRPr>
            </a:lvl1pPr>
            <a:lvl2pPr marL="457200" indent="0" latinLnBrk="0">
              <a:buNone/>
              <a:defRPr lang="zh-CN" sz="2800"/>
            </a:lvl2pPr>
            <a:lvl3pPr marL="914400" indent="0" latinLnBrk="0">
              <a:buNone/>
              <a:defRPr lang="zh-CN" sz="2400"/>
            </a:lvl3pPr>
            <a:lvl4pPr marL="1371600" indent="0" latinLnBrk="0">
              <a:buNone/>
              <a:defRPr lang="zh-CN" sz="2000"/>
            </a:lvl4pPr>
            <a:lvl5pPr marL="1828800" indent="0" latinLnBrk="0">
              <a:buNone/>
              <a:defRPr lang="zh-CN" sz="2000"/>
            </a:lvl5pPr>
            <a:lvl6pPr marL="2286000" indent="0" latinLnBrk="0">
              <a:buNone/>
              <a:defRPr lang="zh-CN" sz="2000"/>
            </a:lvl6pPr>
            <a:lvl7pPr marL="2743200" indent="0" latinLnBrk="0">
              <a:buNone/>
              <a:defRPr lang="zh-CN" sz="2000"/>
            </a:lvl7pPr>
            <a:lvl8pPr marL="3200400" indent="0" latinLnBrk="0">
              <a:buNone/>
              <a:defRPr lang="zh-CN" sz="2000"/>
            </a:lvl8pPr>
            <a:lvl9pPr marL="3657600" indent="0" latinLnBrk="0">
              <a:buNone/>
              <a:defRPr lang="zh-CN" sz="2000"/>
            </a:lvl9pPr>
          </a:lstStyle>
          <a:p>
            <a:r>
              <a:rPr lang="zh-CN"/>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latinLnBrk="0">
              <a:buNone/>
              <a:defRPr lang="zh-CN" sz="1400">
                <a:solidFill>
                  <a:schemeClr val="tx1">
                    <a:lumMod val="85000"/>
                    <a:lumOff val="15000"/>
                  </a:schemeClr>
                </a:solidFill>
                <a:latin typeface="Segoe UI" pitchFamily="34" charset="0"/>
                <a:ea typeface="Segoe UI" pitchFamily="34" charset="0"/>
                <a:cs typeface="Segoe UI" pitchFamily="34" charset="0"/>
              </a:defRPr>
            </a:lvl1pPr>
            <a:lvl2pPr marL="457200" indent="0" latinLnBrk="0">
              <a:buNone/>
              <a:defRPr lang="zh-CN" sz="1200"/>
            </a:lvl2pPr>
            <a:lvl3pPr marL="914400" indent="0" latinLnBrk="0">
              <a:buNone/>
              <a:defRPr lang="zh-CN" sz="1000"/>
            </a:lvl3pPr>
            <a:lvl4pPr marL="1371600" indent="0" latinLnBrk="0">
              <a:buNone/>
              <a:defRPr lang="zh-CN" sz="900"/>
            </a:lvl4pPr>
            <a:lvl5pPr marL="1828800" indent="0" latinLnBrk="0">
              <a:buNone/>
              <a:defRPr lang="zh-CN" sz="900"/>
            </a:lvl5pPr>
            <a:lvl6pPr marL="2286000" indent="0" latinLnBrk="0">
              <a:buNone/>
              <a:defRPr lang="zh-CN" sz="900"/>
            </a:lvl6pPr>
            <a:lvl7pPr marL="2743200" indent="0" latinLnBrk="0">
              <a:buNone/>
              <a:defRPr lang="zh-CN" sz="900"/>
            </a:lvl7pPr>
            <a:lvl8pPr marL="3200400" indent="0" latinLnBrk="0">
              <a:buNone/>
              <a:defRPr lang="zh-CN" sz="900"/>
            </a:lvl8pPr>
            <a:lvl9pPr marL="3657600" indent="0" latinLnBrk="0">
              <a:buNone/>
              <a:defRPr lang="zh-CN" sz="900"/>
            </a:lvl9pPr>
          </a:lstStyle>
          <a:p>
            <a:pPr lvl="0"/>
            <a:r>
              <a:rPr lang="zh-CN"/>
              <a:t>Click to edit Master text styles</a:t>
            </a:r>
          </a:p>
        </p:txBody>
      </p:sp>
      <p:sp>
        <p:nvSpPr>
          <p:cNvPr id="5" name="Date Placeholder 4"/>
          <p:cNvSpPr>
            <a:spLocks noGrp="1"/>
          </p:cNvSpPr>
          <p:nvPr>
            <p:ph type="dt" sz="half" idx="10"/>
          </p:nvPr>
        </p:nvSpPr>
        <p:spPr/>
        <p:txBody>
          <a:bodyPr/>
          <a:lstStyle/>
          <a:p>
            <a:fld id="{0B8AD3FB-4964-44C4-9B81-0A89E2D6555E}" type="datetime1">
              <a:t>10/19/2010</a:t>
            </a:fld>
            <a:endParaRPr lang="zh-CN"/>
          </a:p>
        </p:txBody>
      </p:sp>
      <p:sp>
        <p:nvSpPr>
          <p:cNvPr id="6" name="Footer Placeholder 5"/>
          <p:cNvSpPr>
            <a:spLocks noGrp="1"/>
          </p:cNvSpPr>
          <p:nvPr>
            <p:ph type="ftr" sz="quarter" idx="11"/>
          </p:nvPr>
        </p:nvSpPr>
        <p:spPr>
          <a:xfrm>
            <a:off x="2590800" y="6356350"/>
            <a:ext cx="3962400" cy="365125"/>
          </a:xfrm>
        </p:spPr>
        <p:txBody>
          <a:bodyPr/>
          <a:lstStyle/>
          <a:p>
            <a:r>
              <a:rPr lang="zh-CN"/>
              <a:t>Getting started with Project 2010</a:t>
            </a:r>
          </a:p>
        </p:txBody>
      </p:sp>
      <p:sp>
        <p:nvSpPr>
          <p:cNvPr id="7" name="Slide Number Placeholder 6"/>
          <p:cNvSpPr>
            <a:spLocks noGrp="1"/>
          </p:cNvSpPr>
          <p:nvPr>
            <p:ph type="sldNum" sz="quarter" idx="12"/>
          </p:nvPr>
        </p:nvSpPr>
        <p:spPr/>
        <p:txBody>
          <a:bodyPr/>
          <a:lstStyle/>
          <a:p>
            <a:fld id="{D736C25D-E660-4766-A9D8-2DB735710ABD}" type="slidenum">
              <a:t>‹#›</a:t>
            </a:fld>
            <a:endParaRPr lang="zh-CN"/>
          </a:p>
        </p:txBody>
      </p:sp>
    </p:spTree>
    <p:extLst>
      <p:ext uri="{BB962C8B-B14F-4D97-AF65-F5344CB8AC3E}">
        <p14:creationId xmlns:p14="http://schemas.microsoft.com/office/powerpoint/2010/main" val="3057833832"/>
      </p:ext>
    </p:extLst>
  </p:cSld>
  <p:clrMapOvr>
    <a:masterClrMapping/>
  </p:clrMapOvr>
  <p:transition spd="slow">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53"/>
            <a:ext cx="8229600" cy="11430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p:txBody>
          <a:bodyPr/>
          <a:lstStyle>
            <a:lvl1pPr latinLnBrk="0">
              <a:defRPr lang="zh-CN" sz="2800" kern="1200">
                <a:solidFill>
                  <a:schemeClr val="tx1">
                    <a:lumMod val="85000"/>
                    <a:lumOff val="15000"/>
                  </a:schemeClr>
                </a:solidFill>
                <a:latin typeface="Segoe UI Semibold" pitchFamily="34" charset="0"/>
                <a:ea typeface="Segoe UI" pitchFamily="34" charset="0"/>
                <a:cs typeface="Segoe UI" pitchFamily="34" charset="0"/>
              </a:defRPr>
            </a:lvl1pPr>
            <a:lvl2pPr latinLnBrk="0">
              <a:defRPr lang="zh-CN">
                <a:solidFill>
                  <a:schemeClr val="tx1">
                    <a:lumMod val="85000"/>
                    <a:lumOff val="15000"/>
                  </a:schemeClr>
                </a:solidFill>
                <a:latin typeface="Segoe UI" pitchFamily="34" charset="0"/>
                <a:ea typeface="Segoe UI" pitchFamily="34" charset="0"/>
                <a:cs typeface="Segoe UI" pitchFamily="34" charset="0"/>
              </a:defRPr>
            </a:lvl2pPr>
            <a:lvl3pPr latinLnBrk="0">
              <a:defRPr lang="zh-CN">
                <a:solidFill>
                  <a:schemeClr val="tx1">
                    <a:lumMod val="85000"/>
                    <a:lumOff val="15000"/>
                  </a:schemeClr>
                </a:solidFill>
                <a:latin typeface="Segoe UI" pitchFamily="34" charset="0"/>
                <a:ea typeface="Segoe UI" pitchFamily="34" charset="0"/>
                <a:cs typeface="Segoe UI" pitchFamily="34" charset="0"/>
              </a:defRPr>
            </a:lvl3pPr>
            <a:lvl4pPr latinLnBrk="0">
              <a:defRPr lang="zh-CN">
                <a:solidFill>
                  <a:schemeClr val="tx1">
                    <a:lumMod val="85000"/>
                    <a:lumOff val="15000"/>
                  </a:schemeClr>
                </a:solidFill>
                <a:latin typeface="Segoe UI" pitchFamily="34" charset="0"/>
                <a:ea typeface="Segoe UI" pitchFamily="34" charset="0"/>
                <a:cs typeface="Segoe UI" pitchFamily="34" charset="0"/>
              </a:defRPr>
            </a:lvl4pPr>
            <a:lvl5pPr latinLnBrk="0">
              <a:defRPr lang="zh-CN">
                <a:solidFill>
                  <a:schemeClr val="tx1">
                    <a:lumMod val="85000"/>
                    <a:lumOff val="15000"/>
                  </a:schemeClr>
                </a:solidFill>
                <a:latin typeface="Segoe UI" pitchFamily="34" charset="0"/>
                <a:ea typeface="Segoe UI" pitchFamily="34" charset="0"/>
                <a:cs typeface="Segoe UI" pitchFamily="34" charset="0"/>
              </a:defRPr>
            </a:lvl5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716385C9-DDCA-45FC-8618-05B8AE89982E}" type="datetime1">
              <a:t>10/19/2010</a:t>
            </a:fld>
            <a:endParaRPr lang="zh-CN"/>
          </a:p>
        </p:txBody>
      </p:sp>
      <p:sp>
        <p:nvSpPr>
          <p:cNvPr id="5" name="Footer Placeholder 4"/>
          <p:cNvSpPr>
            <a:spLocks noGrp="1"/>
          </p:cNvSpPr>
          <p:nvPr>
            <p:ph type="ftr" sz="quarter" idx="11"/>
          </p:nvPr>
        </p:nvSpPr>
        <p:spPr>
          <a:xfrm>
            <a:off x="2514600" y="6356350"/>
            <a:ext cx="4038600" cy="365125"/>
          </a:xfrm>
        </p:spPr>
        <p:txBody>
          <a:bodyPr/>
          <a:lstStyle/>
          <a:p>
            <a:r>
              <a:rPr lang="zh-CN"/>
              <a:t>Getting started with Project 2010</a:t>
            </a:r>
          </a:p>
        </p:txBody>
      </p:sp>
      <p:sp>
        <p:nvSpPr>
          <p:cNvPr id="6" name="Slide Number Placeholder 5"/>
          <p:cNvSpPr>
            <a:spLocks noGrp="1"/>
          </p:cNvSpPr>
          <p:nvPr>
            <p:ph type="sldNum" sz="quarter" idx="12"/>
          </p:nvPr>
        </p:nvSpPr>
        <p:spPr/>
        <p:txBody>
          <a:bodyPr/>
          <a:lstStyle/>
          <a:p>
            <a:fld id="{D736C25D-E660-4766-A9D8-2DB735710ABD}" type="slidenum">
              <a:t>‹#›</a:t>
            </a:fld>
            <a:endParaRPr lang="zh-CN"/>
          </a:p>
        </p:txBody>
      </p:sp>
    </p:spTree>
    <p:extLst>
      <p:ext uri="{BB962C8B-B14F-4D97-AF65-F5344CB8AC3E}">
        <p14:creationId xmlns:p14="http://schemas.microsoft.com/office/powerpoint/2010/main" val="743705426"/>
      </p:ext>
    </p:extLst>
  </p:cSld>
  <p:clrMapOvr>
    <a:masterClrMapping/>
  </p:clrMapOvr>
  <p:transition spd="slow">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3200400"/>
            <a:ext cx="5105400" cy="1470025"/>
          </a:xfrm>
        </p:spPr>
        <p:txBody>
          <a:bodyPr>
            <a:normAutofit/>
          </a:bodyPr>
          <a:lstStyle>
            <a:lvl1pPr algn="l" latinLnBrk="0">
              <a:defRPr lang="zh-CN" sz="3600">
                <a:latin typeface="Segoe Light"/>
              </a:defRPr>
            </a:lvl1pPr>
          </a:lstStyle>
          <a:p>
            <a:endParaRPr lang="zh-CN"/>
          </a:p>
        </p:txBody>
      </p:sp>
      <p:sp>
        <p:nvSpPr>
          <p:cNvPr id="3" name="Subtitle 2"/>
          <p:cNvSpPr>
            <a:spLocks noGrp="1"/>
          </p:cNvSpPr>
          <p:nvPr>
            <p:ph type="subTitle" idx="1"/>
          </p:nvPr>
        </p:nvSpPr>
        <p:spPr>
          <a:xfrm>
            <a:off x="3810000" y="4648200"/>
            <a:ext cx="5105400" cy="1752600"/>
          </a:xfrm>
        </p:spPr>
        <p:txBody>
          <a:bodyPr>
            <a:normAutofit/>
          </a:bodyPr>
          <a:lstStyle>
            <a:lvl1pPr marL="0" indent="0" algn="l" latinLnBrk="0">
              <a:buNone/>
              <a:defRPr lang="zh-CN" sz="2400">
                <a:solidFill>
                  <a:schemeClr val="tx1">
                    <a:tint val="75000"/>
                  </a:schemeClr>
                </a:solidFill>
                <a:latin typeface="Segoe Light"/>
              </a:defRPr>
            </a:lvl1pPr>
            <a:lvl2pPr marL="457200" indent="0" algn="ctr" latinLnBrk="0">
              <a:buNone/>
              <a:defRPr lang="zh-CN">
                <a:solidFill>
                  <a:schemeClr val="tx1">
                    <a:tint val="75000"/>
                  </a:schemeClr>
                </a:solidFill>
              </a:defRPr>
            </a:lvl2pPr>
            <a:lvl3pPr marL="914400" indent="0" algn="ctr" latinLnBrk="0">
              <a:buNone/>
              <a:defRPr lang="zh-CN">
                <a:solidFill>
                  <a:schemeClr val="tx1">
                    <a:tint val="75000"/>
                  </a:schemeClr>
                </a:solidFill>
              </a:defRPr>
            </a:lvl3pPr>
            <a:lvl4pPr marL="1371600" indent="0" algn="ctr" latinLnBrk="0">
              <a:buNone/>
              <a:defRPr lang="zh-CN">
                <a:solidFill>
                  <a:schemeClr val="tx1">
                    <a:tint val="75000"/>
                  </a:schemeClr>
                </a:solidFill>
              </a:defRPr>
            </a:lvl4pPr>
            <a:lvl5pPr marL="1828800" indent="0" algn="ctr" latinLnBrk="0">
              <a:buNone/>
              <a:defRPr lang="zh-CN">
                <a:solidFill>
                  <a:schemeClr val="tx1">
                    <a:tint val="75000"/>
                  </a:schemeClr>
                </a:solidFill>
              </a:defRPr>
            </a:lvl5pPr>
            <a:lvl6pPr marL="2286000" indent="0" algn="ctr" latinLnBrk="0">
              <a:buNone/>
              <a:defRPr lang="zh-CN">
                <a:solidFill>
                  <a:schemeClr val="tx1">
                    <a:tint val="75000"/>
                  </a:schemeClr>
                </a:solidFill>
              </a:defRPr>
            </a:lvl6pPr>
            <a:lvl7pPr marL="2743200" indent="0" algn="ctr" latinLnBrk="0">
              <a:buNone/>
              <a:defRPr lang="zh-CN">
                <a:solidFill>
                  <a:schemeClr val="tx1">
                    <a:tint val="75000"/>
                  </a:schemeClr>
                </a:solidFill>
              </a:defRPr>
            </a:lvl7pPr>
            <a:lvl8pPr marL="3200400" indent="0" algn="ctr" latinLnBrk="0">
              <a:buNone/>
              <a:defRPr lang="zh-CN">
                <a:solidFill>
                  <a:schemeClr val="tx1">
                    <a:tint val="75000"/>
                  </a:schemeClr>
                </a:solidFill>
              </a:defRPr>
            </a:lvl8pPr>
            <a:lvl9pPr marL="3657600" indent="0" algn="ctr" latinLnBrk="0">
              <a:buNone/>
              <a:defRPr lang="zh-CN">
                <a:solidFill>
                  <a:schemeClr val="tx1">
                    <a:tint val="75000"/>
                  </a:schemeClr>
                </a:solidFill>
              </a:defRPr>
            </a:lvl9pPr>
          </a:lstStyle>
          <a:p>
            <a:endParaRPr lang="zh-CN"/>
          </a:p>
        </p:txBody>
      </p:sp>
      <p:sp>
        <p:nvSpPr>
          <p:cNvPr id="4" name="Date Placeholder 3"/>
          <p:cNvSpPr>
            <a:spLocks noGrp="1"/>
          </p:cNvSpPr>
          <p:nvPr>
            <p:ph type="dt" sz="half" idx="10"/>
          </p:nvPr>
        </p:nvSpPr>
        <p:spPr/>
        <p:txBody>
          <a:bodyPr/>
          <a:lstStyle/>
          <a:p>
            <a:fld id="{191FE166-794E-4279-B4C7-C63DDDEA4B02}"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1583215220"/>
      </p:ext>
    </p:extLst>
  </p:cSld>
  <p:clrMapOvr>
    <a:masterClrMapping/>
  </p:clrMapOvr>
  <p:transition spd="slow">
    <p:wipe dir="d"/>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urse contents and goa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493059" y="1341437"/>
            <a:ext cx="8229600" cy="4525963"/>
          </a:xfrm>
        </p:spPr>
        <p:txBody>
          <a:bodyPr vert="horz" lIns="91440" tIns="45720" rIns="91440" bIns="45720" rtlCol="0">
            <a:normAutofit/>
          </a:bodyPr>
          <a:lstStyle>
            <a:lvl1pPr latinLnBrk="0">
              <a:spcBef>
                <a:spcPts val="600"/>
              </a:spcBef>
              <a:spcAft>
                <a:spcPts val="1200"/>
              </a:spcAft>
              <a:buClr>
                <a:schemeClr val="accent6"/>
              </a:buClr>
              <a:defRPr lang="zh-CN" sz="2800">
                <a:solidFill>
                  <a:schemeClr val="tx1">
                    <a:lumMod val="85000"/>
                    <a:lumOff val="15000"/>
                  </a:schemeClr>
                </a:solidFill>
                <a:latin typeface="Segoe UI" pitchFamily="34" charset="0"/>
                <a:ea typeface="Segoe UI" pitchFamily="34" charset="0"/>
                <a:cs typeface="Segoe UI" pitchFamily="34" charset="0"/>
              </a:defRPr>
            </a:lvl1pPr>
            <a:lvl2pPr latinLnBrk="0">
              <a:spcBef>
                <a:spcPts val="400"/>
              </a:spcBef>
              <a:spcAft>
                <a:spcPts val="1000"/>
              </a:spcAft>
              <a:buClr>
                <a:schemeClr val="accent6"/>
              </a:buClr>
              <a:defRPr lang="zh-CN" sz="2400">
                <a:solidFill>
                  <a:schemeClr val="tx1">
                    <a:lumMod val="85000"/>
                    <a:lumOff val="15000"/>
                  </a:schemeClr>
                </a:solidFill>
                <a:latin typeface="Segoe UI" pitchFamily="34" charset="0"/>
                <a:ea typeface="Segoe UI" pitchFamily="34" charset="0"/>
                <a:cs typeface="Segoe UI" pitchFamily="34" charset="0"/>
              </a:defRPr>
            </a:lvl2pPr>
            <a:lvl3pPr latinLnBrk="0">
              <a:spcBef>
                <a:spcPts val="200"/>
              </a:spcBef>
              <a:spcAft>
                <a:spcPts val="800"/>
              </a:spcAft>
              <a:buClr>
                <a:schemeClr val="accent6"/>
              </a:buClr>
              <a:defRPr lang="zh-CN" sz="2000">
                <a:solidFill>
                  <a:schemeClr val="tx1">
                    <a:lumMod val="85000"/>
                    <a:lumOff val="15000"/>
                  </a:schemeClr>
                </a:solidFill>
                <a:latin typeface="Segoe UI" pitchFamily="34" charset="0"/>
                <a:ea typeface="Segoe UI" pitchFamily="34" charset="0"/>
                <a:cs typeface="Segoe UI" pitchFamily="34" charset="0"/>
              </a:defRPr>
            </a:lvl3pPr>
            <a:lvl4pPr marL="1714500" indent="-342900" latinLnBrk="0">
              <a:spcBef>
                <a:spcPts val="100"/>
              </a:spcBef>
              <a:spcAft>
                <a:spcPts val="600"/>
              </a:spcAft>
              <a:buClr>
                <a:schemeClr val="accent6"/>
              </a:buClr>
              <a:buFont typeface="Arial" pitchFamily="34" charset="0"/>
              <a:buChar char="•"/>
              <a:defRPr lang="zh-CN" sz="1800">
                <a:solidFill>
                  <a:schemeClr val="tx1">
                    <a:lumMod val="85000"/>
                    <a:lumOff val="15000"/>
                  </a:schemeClr>
                </a:solidFill>
                <a:latin typeface="Segoe UI" pitchFamily="34" charset="0"/>
                <a:ea typeface="Segoe UI" pitchFamily="34" charset="0"/>
                <a:cs typeface="Segoe UI" pitchFamily="34" charset="0"/>
              </a:defRPr>
            </a:lvl4pPr>
            <a:lvl5pPr marL="2057400" indent="-228600" latinLnBrk="0">
              <a:spcBef>
                <a:spcPts val="200"/>
              </a:spcBef>
              <a:spcAft>
                <a:spcPts val="0"/>
              </a:spcAft>
              <a:buClr>
                <a:schemeClr val="accent6"/>
              </a:buClr>
              <a:buFont typeface="Arial" pitchFamily="34" charset="0"/>
              <a:buChar char="•"/>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a:p>
            <a:pPr marL="676275" lvl="1" indent="-276225">
              <a:spcBef>
                <a:spcPts val="600"/>
              </a:spcBef>
              <a:spcAft>
                <a:spcPts val="1200"/>
              </a:spcAft>
              <a:buClr>
                <a:srgbClr val="FF9900"/>
              </a:buClr>
              <a:buFontTx/>
              <a:buChar char="•"/>
            </a:pPr>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D65D0B08-D52D-4387-A88A-6183E824577A}"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2352983041"/>
      </p:ext>
    </p:extLst>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493059" y="1341437"/>
            <a:ext cx="8229600" cy="4525963"/>
          </a:xfrm>
        </p:spPr>
        <p:txBody>
          <a:bodyPr vert="horz" lIns="91440" tIns="45720" rIns="91440" bIns="45720" rtlCol="0">
            <a:normAutofit/>
          </a:bodyPr>
          <a:lstStyle>
            <a:lvl1pPr latinLnBrk="0">
              <a:spcBef>
                <a:spcPts val="600"/>
              </a:spcBef>
              <a:spcAft>
                <a:spcPts val="1200"/>
              </a:spcAft>
              <a:buClr>
                <a:schemeClr val="accent6"/>
              </a:buClr>
              <a:defRPr lang="zh-CN" sz="2800">
                <a:solidFill>
                  <a:schemeClr val="tx1">
                    <a:lumMod val="85000"/>
                    <a:lumOff val="15000"/>
                  </a:schemeClr>
                </a:solidFill>
                <a:latin typeface="Segoe UI" pitchFamily="34" charset="0"/>
                <a:ea typeface="Segoe UI" pitchFamily="34" charset="0"/>
                <a:cs typeface="Segoe UI" pitchFamily="34" charset="0"/>
              </a:defRPr>
            </a:lvl1pPr>
            <a:lvl2pPr latinLnBrk="0">
              <a:spcBef>
                <a:spcPts val="400"/>
              </a:spcBef>
              <a:spcAft>
                <a:spcPts val="1000"/>
              </a:spcAft>
              <a:buClr>
                <a:schemeClr val="accent6"/>
              </a:buClr>
              <a:defRPr lang="zh-CN" sz="2400">
                <a:solidFill>
                  <a:schemeClr val="tx1">
                    <a:lumMod val="85000"/>
                    <a:lumOff val="15000"/>
                  </a:schemeClr>
                </a:solidFill>
                <a:latin typeface="Segoe UI" pitchFamily="34" charset="0"/>
                <a:ea typeface="Segoe UI" pitchFamily="34" charset="0"/>
                <a:cs typeface="Segoe UI" pitchFamily="34" charset="0"/>
              </a:defRPr>
            </a:lvl2pPr>
            <a:lvl3pPr latinLnBrk="0">
              <a:spcBef>
                <a:spcPts val="200"/>
              </a:spcBef>
              <a:spcAft>
                <a:spcPts val="800"/>
              </a:spcAft>
              <a:buClr>
                <a:schemeClr val="accent6"/>
              </a:buClr>
              <a:defRPr lang="zh-CN" sz="2000">
                <a:solidFill>
                  <a:schemeClr val="tx1">
                    <a:lumMod val="85000"/>
                    <a:lumOff val="15000"/>
                  </a:schemeClr>
                </a:solidFill>
                <a:latin typeface="Segoe UI" pitchFamily="34" charset="0"/>
                <a:ea typeface="Segoe UI" pitchFamily="34" charset="0"/>
                <a:cs typeface="Segoe UI" pitchFamily="34" charset="0"/>
              </a:defRPr>
            </a:lvl3pPr>
            <a:lvl4pPr marL="1714500" indent="-342900" latinLnBrk="0">
              <a:spcBef>
                <a:spcPts val="100"/>
              </a:spcBef>
              <a:spcAft>
                <a:spcPts val="600"/>
              </a:spcAft>
              <a:buClr>
                <a:schemeClr val="accent6"/>
              </a:buClr>
              <a:buFont typeface="Arial" pitchFamily="34" charset="0"/>
              <a:buChar char="•"/>
              <a:defRPr lang="zh-CN" sz="1800">
                <a:solidFill>
                  <a:schemeClr val="tx1">
                    <a:lumMod val="85000"/>
                    <a:lumOff val="15000"/>
                  </a:schemeClr>
                </a:solidFill>
                <a:latin typeface="Segoe UI" pitchFamily="34" charset="0"/>
                <a:ea typeface="Segoe UI" pitchFamily="34" charset="0"/>
                <a:cs typeface="Segoe UI" pitchFamily="34" charset="0"/>
              </a:defRPr>
            </a:lvl4pPr>
            <a:lvl5pPr marL="2057400" indent="-228600" latinLnBrk="0">
              <a:spcBef>
                <a:spcPts val="200"/>
              </a:spcBef>
              <a:spcAft>
                <a:spcPts val="0"/>
              </a:spcAft>
              <a:buClr>
                <a:schemeClr val="accent6"/>
              </a:buClr>
              <a:buFont typeface="Arial" pitchFamily="34" charset="0"/>
              <a:buChar char="•"/>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a:p>
            <a:pPr marL="676275" lvl="1" indent="-276225">
              <a:spcBef>
                <a:spcPts val="600"/>
              </a:spcBef>
              <a:spcAft>
                <a:spcPts val="1200"/>
              </a:spcAft>
              <a:buClr>
                <a:srgbClr val="FF9900"/>
              </a:buClr>
              <a:buFontTx/>
              <a:buChar char="•"/>
            </a:pPr>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51D71D37-054D-45C5-80AA-6CA26D49AC5F}" type="datetime1">
              <a:t>10/19/2010</a:t>
            </a:fld>
            <a:endParaRPr lang="zh-CN"/>
          </a:p>
        </p:txBody>
      </p:sp>
      <p:sp>
        <p:nvSpPr>
          <p:cNvPr id="5" name="Footer Placeholder 4"/>
          <p:cNvSpPr>
            <a:spLocks noGrp="1"/>
          </p:cNvSpPr>
          <p:nvPr>
            <p:ph type="ftr" sz="quarter" idx="11"/>
          </p:nvPr>
        </p:nvSpPr>
        <p:spPr/>
        <p:txBody>
          <a:bodyPr/>
          <a:lstStyle/>
          <a:p>
            <a:r>
              <a:rPr lang="zh-CN"/>
              <a:t>Getting started with Project 2010</a:t>
            </a:r>
          </a:p>
        </p:txBody>
      </p:sp>
      <p:sp>
        <p:nvSpPr>
          <p:cNvPr id="6" name="Slide Number Placeholder 5"/>
          <p:cNvSpPr>
            <a:spLocks noGrp="1"/>
          </p:cNvSpPr>
          <p:nvPr>
            <p:ph type="sldNum" sz="quarter" idx="12"/>
          </p:nvPr>
        </p:nvSpPr>
        <p:spPr/>
        <p:txBody>
          <a:bodyPr/>
          <a:lstStyle/>
          <a:p>
            <a:fld id="{D736C25D-E660-4766-A9D8-2DB735710ABD}" type="slidenum">
              <a:t>‹#›</a:t>
            </a:fld>
            <a:endParaRPr lang="zh-CN"/>
          </a:p>
        </p:txBody>
      </p:sp>
    </p:spTree>
    <p:extLst>
      <p:ext uri="{BB962C8B-B14F-4D97-AF65-F5344CB8AC3E}">
        <p14:creationId xmlns:p14="http://schemas.microsoft.com/office/powerpoint/2010/main" val="2633690871"/>
      </p:ext>
    </p:extLst>
  </p:cSld>
  <p:clrMapOvr>
    <a:masterClrMapping/>
  </p:clrMapOvr>
  <p:transition spd="slow">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verview picture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4" name="Date Placeholder 3"/>
          <p:cNvSpPr>
            <a:spLocks noGrp="1"/>
          </p:cNvSpPr>
          <p:nvPr>
            <p:ph type="dt" sz="half" idx="10"/>
          </p:nvPr>
        </p:nvSpPr>
        <p:spPr/>
        <p:txBody>
          <a:bodyPr/>
          <a:lstStyle/>
          <a:p>
            <a:fld id="{F56B9F20-D52D-4D20-B9C4-813536D6A0C2}"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10" name="Picture Placeholder 9"/>
          <p:cNvSpPr>
            <a:spLocks noGrp="1"/>
          </p:cNvSpPr>
          <p:nvPr>
            <p:ph type="pic" sz="quarter" idx="13"/>
          </p:nvPr>
        </p:nvSpPr>
        <p:spPr>
          <a:xfrm>
            <a:off x="1041400" y="1752600"/>
            <a:ext cx="1371600" cy="1371600"/>
          </a:xfrm>
          <a:effectLst>
            <a:outerShdw blurRad="50800" dist="38100" dir="8100000" algn="tr" rotWithShape="0">
              <a:prstClr val="black">
                <a:alpha val="40000"/>
              </a:prstClr>
            </a:outerShdw>
          </a:effectLst>
        </p:spPr>
        <p:txBody>
          <a:bodyPr/>
          <a:lstStyle>
            <a:lvl1pPr marL="0" indent="0" latinLnBrk="0">
              <a:buFontTx/>
              <a:buNone/>
              <a:defRPr lang="zh-CN"/>
            </a:lvl1pPr>
          </a:lstStyle>
          <a:p>
            <a:endParaRPr lang="zh-CN"/>
          </a:p>
        </p:txBody>
      </p:sp>
      <p:sp>
        <p:nvSpPr>
          <p:cNvPr id="12" name="Text Placeholder 11"/>
          <p:cNvSpPr>
            <a:spLocks noGrp="1"/>
          </p:cNvSpPr>
          <p:nvPr>
            <p:ph type="body" sz="quarter" idx="14"/>
          </p:nvPr>
        </p:nvSpPr>
        <p:spPr>
          <a:xfrm>
            <a:off x="3048000" y="1649506"/>
            <a:ext cx="5562600" cy="4343400"/>
          </a:xfrm>
        </p:spPr>
        <p:txBody>
          <a:bodyPr>
            <a:normAutofit/>
          </a:bodyPr>
          <a:lstStyle>
            <a:lvl1pPr marL="0" indent="0" latinLnBrk="0">
              <a:spcBef>
                <a:spcPts val="500"/>
              </a:spcBef>
              <a:spcAft>
                <a:spcPts val="2000"/>
              </a:spcAft>
              <a:buNone/>
              <a:defRPr lang="zh-CN" sz="2400">
                <a:latin typeface="Segoe UI" pitchFamily="34" charset="0"/>
                <a:ea typeface="Segoe UI" pitchFamily="34" charset="0"/>
                <a:cs typeface="Segoe UI" pitchFamily="34" charset="0"/>
              </a:defRPr>
            </a:lvl1pPr>
            <a:lvl2pPr indent="0" latinLnBrk="0">
              <a:spcBef>
                <a:spcPts val="500"/>
              </a:spcBef>
              <a:spcAft>
                <a:spcPts val="2000"/>
              </a:spcAft>
              <a:buNone/>
              <a:defRPr lang="zh-CN"/>
            </a:lvl2pPr>
            <a:lvl3pPr indent="0" latinLnBrk="0">
              <a:spcBef>
                <a:spcPts val="500"/>
              </a:spcBef>
              <a:spcAft>
                <a:spcPts val="2000"/>
              </a:spcAft>
              <a:buNone/>
              <a:defRPr lang="zh-CN"/>
            </a:lvl3pPr>
            <a:lvl4pPr indent="0" latinLnBrk="0">
              <a:spcBef>
                <a:spcPts val="500"/>
              </a:spcBef>
              <a:spcAft>
                <a:spcPts val="2000"/>
              </a:spcAft>
              <a:buNone/>
              <a:defRPr lang="zh-CN"/>
            </a:lvl4pPr>
            <a:lvl5pPr indent="0" latinLnBrk="0">
              <a:spcBef>
                <a:spcPts val="500"/>
              </a:spcBef>
              <a:spcAft>
                <a:spcPts val="2000"/>
              </a:spcAft>
              <a:buNone/>
              <a:defRPr lang="zh-CN"/>
            </a:lvl5pPr>
          </a:lstStyle>
          <a:p>
            <a:pPr lvl="0"/>
            <a:r>
              <a:rPr lang="zh-CN"/>
              <a:t>Click to edit Master text styles</a:t>
            </a:r>
          </a:p>
        </p:txBody>
      </p:sp>
    </p:spTree>
    <p:extLst>
      <p:ext uri="{BB962C8B-B14F-4D97-AF65-F5344CB8AC3E}">
        <p14:creationId xmlns:p14="http://schemas.microsoft.com/office/powerpoint/2010/main" val="2464715935"/>
      </p:ext>
    </p:extLst>
  </p:cSld>
  <p:clrMapOvr>
    <a:masterClrMapping/>
  </p:clrMapOvr>
  <p:transition spd="slow">
    <p:wipe dir="d"/>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ss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7" name="Text Placeholder 6"/>
          <p:cNvSpPr>
            <a:spLocks noGrp="1"/>
          </p:cNvSpPr>
          <p:nvPr>
            <p:ph type="body" sz="quarter" idx="13"/>
          </p:nvPr>
        </p:nvSpPr>
        <p:spPr>
          <a:xfrm>
            <a:off x="3733800" y="4191000"/>
            <a:ext cx="4873752" cy="1673352"/>
          </a:xfrm>
        </p:spPr>
        <p:txBody>
          <a:bodyPr/>
          <a:lstStyle>
            <a:lvl1pPr marL="0" indent="0" latinLnBrk="0">
              <a:buNone/>
              <a:defRPr lang="zh-CN" sz="40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zh-CN"/>
              <a:t>Click to edit Master text styles</a:t>
            </a:r>
          </a:p>
        </p:txBody>
      </p:sp>
      <p:sp>
        <p:nvSpPr>
          <p:cNvPr id="10" name="Text Placeholder 9"/>
          <p:cNvSpPr>
            <a:spLocks noGrp="1"/>
          </p:cNvSpPr>
          <p:nvPr>
            <p:ph type="body" sz="quarter" idx="14"/>
          </p:nvPr>
        </p:nvSpPr>
        <p:spPr>
          <a:xfrm>
            <a:off x="228600" y="3200400"/>
            <a:ext cx="3429000" cy="585216"/>
          </a:xfrm>
        </p:spPr>
        <p:txBody>
          <a:bodyPr/>
          <a:lstStyle>
            <a:lvl1pPr marL="0" indent="0" latinLnBrk="0">
              <a:buNone/>
              <a:defRPr lang="zh-CN">
                <a:solidFill>
                  <a:schemeClr val="bg1">
                    <a:lumMod val="50000"/>
                  </a:schemeClr>
                </a:solidFill>
                <a:latin typeface="Segoe UI Semibold" pitchFamily="34" charset="0"/>
              </a:defRPr>
            </a:lvl1pPr>
            <a:lvl2pPr marL="457200" indent="0" latinLnBrk="0">
              <a:buNone/>
              <a:defRPr lang="zh-CN"/>
            </a:lvl2pPr>
            <a:lvl3pPr marL="914400" indent="0" latinLnBrk="0">
              <a:buNone/>
              <a:defRPr lang="zh-CN"/>
            </a:lvl3pPr>
            <a:lvl4pPr marL="1371600" indent="0" latinLnBrk="0">
              <a:buNone/>
              <a:defRPr lang="zh-CN"/>
            </a:lvl4pPr>
            <a:lvl5pPr marL="1828800" indent="0" latinLnBrk="0">
              <a:buNone/>
              <a:defRPr lang="zh-CN"/>
            </a:lvl5pPr>
          </a:lstStyle>
          <a:p>
            <a:pPr lvl="0"/>
            <a:r>
              <a:rPr lang="zh-CN"/>
              <a:t>Click to edit Master text styles</a:t>
            </a:r>
          </a:p>
        </p:txBody>
      </p:sp>
    </p:spTree>
    <p:extLst>
      <p:ext uri="{BB962C8B-B14F-4D97-AF65-F5344CB8AC3E}">
        <p14:creationId xmlns:p14="http://schemas.microsoft.com/office/powerpoint/2010/main" val="2525462751"/>
      </p:ext>
    </p:extLst>
  </p:cSld>
  <p:clrMapOvr>
    <a:masterClrMapping/>
  </p:clrMapOvr>
  <p:transition spd="slow">
    <p:wipe dir="d"/>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and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latinLnBrk="0">
              <a:defRPr lang="zh-CN" sz="3200">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1524000" y="990600"/>
            <a:ext cx="5943600" cy="4462272"/>
          </a:xfrm>
        </p:spPr>
        <p:txBody>
          <a:bodyPr/>
          <a:lstStyle>
            <a:lvl1pPr latinLnBrk="0">
              <a:defRPr lang="zh-CN">
                <a:solidFill>
                  <a:schemeClr val="tx1">
                    <a:lumMod val="85000"/>
                    <a:lumOff val="15000"/>
                  </a:schemeClr>
                </a:solidFill>
                <a:latin typeface="Segoe UI" pitchFamily="34" charset="0"/>
                <a:ea typeface="Segoe UI" pitchFamily="34" charset="0"/>
                <a:cs typeface="Segoe UI" pitchFamily="34" charset="0"/>
              </a:defRPr>
            </a:lvl1pPr>
            <a:lvl2pPr latinLnBrk="0">
              <a:defRPr lang="zh-CN">
                <a:solidFill>
                  <a:schemeClr val="tx1">
                    <a:lumMod val="85000"/>
                    <a:lumOff val="15000"/>
                  </a:schemeClr>
                </a:solidFill>
                <a:latin typeface="Segoe UI" pitchFamily="34" charset="0"/>
                <a:ea typeface="Segoe UI" pitchFamily="34" charset="0"/>
                <a:cs typeface="Segoe UI" pitchFamily="34" charset="0"/>
              </a:defRPr>
            </a:lvl2pPr>
            <a:lvl3pPr latinLnBrk="0">
              <a:defRPr lang="zh-CN">
                <a:solidFill>
                  <a:schemeClr val="tx1">
                    <a:lumMod val="85000"/>
                    <a:lumOff val="15000"/>
                  </a:schemeClr>
                </a:solidFill>
                <a:latin typeface="Segoe UI" pitchFamily="34" charset="0"/>
                <a:ea typeface="Segoe UI" pitchFamily="34" charset="0"/>
                <a:cs typeface="Segoe UI" pitchFamily="34" charset="0"/>
              </a:defRPr>
            </a:lvl3pPr>
            <a:lvl4pPr latinLnBrk="0">
              <a:defRPr lang="zh-CN">
                <a:solidFill>
                  <a:schemeClr val="tx1">
                    <a:lumMod val="85000"/>
                    <a:lumOff val="15000"/>
                  </a:schemeClr>
                </a:solidFill>
                <a:latin typeface="Segoe UI" pitchFamily="34" charset="0"/>
                <a:ea typeface="Segoe UI" pitchFamily="34" charset="0"/>
                <a:cs typeface="Segoe UI" pitchFamily="34" charset="0"/>
              </a:defRPr>
            </a:lvl4pPr>
            <a:lvl5pPr latinLnBrk="0">
              <a:defRPr lang="zh-CN">
                <a:solidFill>
                  <a:schemeClr val="tx1">
                    <a:lumMod val="85000"/>
                    <a:lumOff val="15000"/>
                  </a:schemeClr>
                </a:solidFill>
                <a:latin typeface="Segoe UI" pitchFamily="34" charset="0"/>
                <a:ea typeface="Segoe UI" pitchFamily="34" charset="0"/>
                <a:cs typeface="Segoe UI" pitchFamily="34" charset="0"/>
              </a:defRPr>
            </a:lvl5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B478E1A5-B94D-4022-A3E9-9913C9F8DD92}"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8" name="Text Placeholder 7"/>
          <p:cNvSpPr>
            <a:spLocks noGrp="1"/>
          </p:cNvSpPr>
          <p:nvPr>
            <p:ph type="body" sz="quarter" idx="13"/>
          </p:nvPr>
        </p:nvSpPr>
        <p:spPr>
          <a:xfrm>
            <a:off x="1524000" y="5638800"/>
            <a:ext cx="5943600" cy="533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zh-CN" sz="1400">
                <a:solidFill>
                  <a:schemeClr val="bg1">
                    <a:lumMod val="50000"/>
                  </a:schemeClr>
                </a:solidFill>
                <a:latin typeface="Segoe UI" pitchFamily="34" charset="0"/>
                <a:ea typeface="Segoe UI" pitchFamily="34" charset="0"/>
                <a:cs typeface="Segoe UI" pitchFamily="34" charset="0"/>
              </a:defRPr>
            </a:lvl1pPr>
            <a:lvl2pPr marL="457200" indent="0" latinLnBrk="0">
              <a:buNone/>
              <a:defRPr lang="zh-CN" sz="1800"/>
            </a:lvl2pPr>
            <a:lvl3pPr marL="914400" indent="0" latinLnBrk="0">
              <a:buNone/>
              <a:defRPr lang="zh-CN" sz="1800"/>
            </a:lvl3pPr>
            <a:lvl4pPr marL="1371600" indent="0" latinLnBrk="0">
              <a:buNone/>
              <a:defRPr lang="zh-CN" sz="1800"/>
            </a:lvl4pPr>
            <a:lvl5pPr marL="1828800" indent="0" latinLnBrk="0">
              <a:buNone/>
              <a:defRPr lang="zh-CN" sz="1800"/>
            </a:lvl5pPr>
          </a:lstStyle>
          <a:p>
            <a:pPr lvl="0"/>
            <a:endParaRPr lang="zh-CN"/>
          </a:p>
        </p:txBody>
      </p:sp>
    </p:spTree>
    <p:extLst>
      <p:ext uri="{BB962C8B-B14F-4D97-AF65-F5344CB8AC3E}">
        <p14:creationId xmlns:p14="http://schemas.microsoft.com/office/powerpoint/2010/main" val="675034527"/>
      </p:ext>
    </p:extLst>
  </p:cSld>
  <p:clrMapOvr>
    <a:masterClrMapping/>
  </p:clrMapOvr>
  <p:transition spd="slow">
    <p:wipe dir="d"/>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rt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latinLnBrk="0">
              <a:defRPr lang="zh-CN" sz="3200">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304800" y="990600"/>
            <a:ext cx="5705856" cy="4279392"/>
          </a:xfrm>
        </p:spPr>
        <p:txBody>
          <a:bodyPr/>
          <a:lstStyle>
            <a:lvl1pPr latinLnBrk="0">
              <a:defRPr lang="zh-CN">
                <a:solidFill>
                  <a:schemeClr val="tx1">
                    <a:lumMod val="85000"/>
                    <a:lumOff val="15000"/>
                  </a:schemeClr>
                </a:solidFill>
                <a:latin typeface="Segoe UI" pitchFamily="34" charset="0"/>
                <a:ea typeface="Segoe UI" pitchFamily="34" charset="0"/>
                <a:cs typeface="Segoe UI" pitchFamily="34" charset="0"/>
              </a:defRPr>
            </a:lvl1pPr>
            <a:lvl2pPr latinLnBrk="0">
              <a:defRPr lang="zh-CN">
                <a:solidFill>
                  <a:schemeClr val="tx1">
                    <a:lumMod val="85000"/>
                    <a:lumOff val="15000"/>
                  </a:schemeClr>
                </a:solidFill>
                <a:latin typeface="Segoe UI" pitchFamily="34" charset="0"/>
                <a:ea typeface="Segoe UI" pitchFamily="34" charset="0"/>
                <a:cs typeface="Segoe UI" pitchFamily="34" charset="0"/>
              </a:defRPr>
            </a:lvl2pPr>
            <a:lvl3pPr latinLnBrk="0">
              <a:defRPr lang="zh-CN">
                <a:solidFill>
                  <a:schemeClr val="tx1">
                    <a:lumMod val="85000"/>
                    <a:lumOff val="15000"/>
                  </a:schemeClr>
                </a:solidFill>
                <a:latin typeface="Segoe UI" pitchFamily="34" charset="0"/>
                <a:ea typeface="Segoe UI" pitchFamily="34" charset="0"/>
                <a:cs typeface="Segoe UI" pitchFamily="34" charset="0"/>
              </a:defRPr>
            </a:lvl3pPr>
            <a:lvl4pPr latinLnBrk="0">
              <a:defRPr lang="zh-CN">
                <a:solidFill>
                  <a:schemeClr val="tx1">
                    <a:lumMod val="85000"/>
                    <a:lumOff val="15000"/>
                  </a:schemeClr>
                </a:solidFill>
                <a:latin typeface="Segoe UI" pitchFamily="34" charset="0"/>
                <a:ea typeface="Segoe UI" pitchFamily="34" charset="0"/>
                <a:cs typeface="Segoe UI" pitchFamily="34" charset="0"/>
              </a:defRPr>
            </a:lvl4pPr>
            <a:lvl5pPr latinLnBrk="0">
              <a:defRPr lang="zh-CN">
                <a:solidFill>
                  <a:schemeClr val="tx1">
                    <a:lumMod val="85000"/>
                    <a:lumOff val="15000"/>
                  </a:schemeClr>
                </a:solidFill>
                <a:latin typeface="Segoe UI" pitchFamily="34" charset="0"/>
                <a:ea typeface="Segoe UI" pitchFamily="34" charset="0"/>
                <a:cs typeface="Segoe UI" pitchFamily="34" charset="0"/>
              </a:defRPr>
            </a:lvl5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6416F6EB-EDE0-4853-B9ED-EF555EDDF86F}"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latinLnBrk="0">
              <a:buNone/>
              <a:defRPr lang="zh-CN" sz="1800">
                <a:solidFill>
                  <a:schemeClr val="accent6">
                    <a:lumMod val="75000"/>
                  </a:schemeClr>
                </a:solidFill>
                <a:latin typeface="Segoe UI" pitchFamily="34" charset="0"/>
                <a:ea typeface="Segoe UI" pitchFamily="34" charset="0"/>
                <a:cs typeface="Segoe UI" pitchFamily="34" charset="0"/>
              </a:defRPr>
            </a:lvl1pPr>
            <a:lvl2pPr marL="457200" indent="0" latinLnBrk="0">
              <a:buNone/>
              <a:defRPr lang="zh-CN" sz="1800"/>
            </a:lvl2pPr>
            <a:lvl3pPr marL="914400" indent="0" latinLnBrk="0">
              <a:buNone/>
              <a:defRPr lang="zh-CN" sz="1800"/>
            </a:lvl3pPr>
            <a:lvl4pPr marL="1371600" indent="0" latinLnBrk="0">
              <a:buNone/>
              <a:defRPr lang="zh-CN" sz="1800"/>
            </a:lvl4pPr>
            <a:lvl5pPr marL="1828800" indent="0" latinLnBrk="0">
              <a:buNone/>
              <a:defRPr lang="zh-CN" sz="1800"/>
            </a:lvl5pPr>
          </a:lstStyle>
          <a:p>
            <a:pPr lvl="0"/>
            <a:r>
              <a:rPr lang="zh-CN"/>
              <a:t>Click to edit Master text styles</a:t>
            </a:r>
          </a:p>
        </p:txBody>
      </p:sp>
      <p:sp>
        <p:nvSpPr>
          <p:cNvPr id="9" name="Text Placeholder 8"/>
          <p:cNvSpPr>
            <a:spLocks noGrp="1"/>
          </p:cNvSpPr>
          <p:nvPr>
            <p:ph type="body" sz="quarter" idx="14"/>
          </p:nvPr>
        </p:nvSpPr>
        <p:spPr>
          <a:xfrm>
            <a:off x="6248400" y="990600"/>
            <a:ext cx="2667000" cy="5181600"/>
          </a:xfrm>
        </p:spPr>
        <p:txBody>
          <a:bodyPr>
            <a:normAutofit/>
          </a:bodyPr>
          <a:lstStyle>
            <a:lvl1pPr marL="0" indent="0" latinLnBrk="0">
              <a:buClr>
                <a:schemeClr val="accent6"/>
              </a:buClr>
              <a:buFont typeface="Arial" pitchFamily="34" charset="0"/>
              <a:buNone/>
              <a:defRPr lang="zh-CN" sz="1800">
                <a:latin typeface="Segoe UI" pitchFamily="34" charset="0"/>
                <a:ea typeface="Segoe UI" pitchFamily="34" charset="0"/>
                <a:cs typeface="Segoe UI" pitchFamily="34" charset="0"/>
              </a:defRPr>
            </a:lvl1pPr>
            <a:lvl2pPr latinLnBrk="0">
              <a:defRPr lang="zh-CN" sz="1800">
                <a:latin typeface="Segoe UI" pitchFamily="34" charset="0"/>
                <a:ea typeface="Segoe UI" pitchFamily="34" charset="0"/>
                <a:cs typeface="Segoe UI" pitchFamily="34" charset="0"/>
              </a:defRPr>
            </a:lvl2pPr>
            <a:lvl3pPr latinLnBrk="0">
              <a:defRPr lang="zh-CN" sz="1800">
                <a:latin typeface="Segoe UI" pitchFamily="34" charset="0"/>
                <a:ea typeface="Segoe UI" pitchFamily="34" charset="0"/>
                <a:cs typeface="Segoe UI" pitchFamily="34" charset="0"/>
              </a:defRPr>
            </a:lvl3pPr>
            <a:lvl4pPr latinLnBrk="0">
              <a:defRPr lang="zh-CN" sz="1800">
                <a:latin typeface="Segoe UI" pitchFamily="34" charset="0"/>
                <a:ea typeface="Segoe UI" pitchFamily="34" charset="0"/>
                <a:cs typeface="Segoe UI" pitchFamily="34" charset="0"/>
              </a:defRPr>
            </a:lvl4pPr>
            <a:lvl5pPr latinLnBrk="0">
              <a:defRPr lang="zh-CN" sz="1800">
                <a:latin typeface="Segoe UI" pitchFamily="34" charset="0"/>
                <a:ea typeface="Segoe UI" pitchFamily="34" charset="0"/>
                <a:cs typeface="Segoe UI" pitchFamily="34" charset="0"/>
              </a:defRPr>
            </a:lvl5pPr>
          </a:lstStyle>
          <a:p>
            <a:pPr lvl="0"/>
            <a:r>
              <a:rPr lang="zh-CN"/>
              <a:t>Click to edit Master text styles</a:t>
            </a:r>
          </a:p>
        </p:txBody>
      </p:sp>
    </p:spTree>
    <p:extLst>
      <p:ext uri="{BB962C8B-B14F-4D97-AF65-F5344CB8AC3E}">
        <p14:creationId xmlns:p14="http://schemas.microsoft.com/office/powerpoint/2010/main" val="3558922295"/>
      </p:ext>
    </p:extLst>
  </p:cSld>
  <p:clrMapOvr>
    <a:masterClrMapping/>
  </p:clrMapOvr>
  <p:transition spd="slow">
    <p:wipe dir="d"/>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rt and text,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latinLnBrk="0">
              <a:defRPr lang="zh-CN" sz="3200">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304800" y="990600"/>
            <a:ext cx="5705856" cy="4279392"/>
          </a:xfrm>
        </p:spPr>
        <p:txBody>
          <a:bodyPr/>
          <a:lstStyle>
            <a:lvl1pPr latinLnBrk="0">
              <a:defRPr lang="zh-CN">
                <a:solidFill>
                  <a:schemeClr val="tx1">
                    <a:lumMod val="85000"/>
                    <a:lumOff val="15000"/>
                  </a:schemeClr>
                </a:solidFill>
                <a:latin typeface="Segoe UI" pitchFamily="34" charset="0"/>
                <a:ea typeface="Segoe UI" pitchFamily="34" charset="0"/>
                <a:cs typeface="Segoe UI" pitchFamily="34" charset="0"/>
              </a:defRPr>
            </a:lvl1pPr>
            <a:lvl2pPr latinLnBrk="0">
              <a:defRPr lang="zh-CN">
                <a:solidFill>
                  <a:schemeClr val="tx1">
                    <a:lumMod val="85000"/>
                    <a:lumOff val="15000"/>
                  </a:schemeClr>
                </a:solidFill>
                <a:latin typeface="Segoe UI" pitchFamily="34" charset="0"/>
                <a:ea typeface="Segoe UI" pitchFamily="34" charset="0"/>
                <a:cs typeface="Segoe UI" pitchFamily="34" charset="0"/>
              </a:defRPr>
            </a:lvl2pPr>
            <a:lvl3pPr latinLnBrk="0">
              <a:defRPr lang="zh-CN">
                <a:solidFill>
                  <a:schemeClr val="tx1">
                    <a:lumMod val="85000"/>
                    <a:lumOff val="15000"/>
                  </a:schemeClr>
                </a:solidFill>
                <a:latin typeface="Segoe UI" pitchFamily="34" charset="0"/>
                <a:ea typeface="Segoe UI" pitchFamily="34" charset="0"/>
                <a:cs typeface="Segoe UI" pitchFamily="34" charset="0"/>
              </a:defRPr>
            </a:lvl3pPr>
            <a:lvl4pPr latinLnBrk="0">
              <a:defRPr lang="zh-CN">
                <a:solidFill>
                  <a:schemeClr val="tx1">
                    <a:lumMod val="85000"/>
                    <a:lumOff val="15000"/>
                  </a:schemeClr>
                </a:solidFill>
                <a:latin typeface="Segoe UI" pitchFamily="34" charset="0"/>
                <a:ea typeface="Segoe UI" pitchFamily="34" charset="0"/>
                <a:cs typeface="Segoe UI" pitchFamily="34" charset="0"/>
              </a:defRPr>
            </a:lvl4pPr>
            <a:lvl5pPr latinLnBrk="0">
              <a:defRPr lang="zh-CN">
                <a:solidFill>
                  <a:schemeClr val="tx1">
                    <a:lumMod val="85000"/>
                    <a:lumOff val="15000"/>
                  </a:schemeClr>
                </a:solidFill>
                <a:latin typeface="Segoe UI" pitchFamily="34" charset="0"/>
                <a:ea typeface="Segoe UI" pitchFamily="34" charset="0"/>
                <a:cs typeface="Segoe UI" pitchFamily="34" charset="0"/>
              </a:defRPr>
            </a:lvl5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8D4102D9-3D1B-4ECE-B10F-51297C10DD53}"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latinLnBrk="0">
              <a:buNone/>
              <a:defRPr lang="zh-CN" sz="1800">
                <a:solidFill>
                  <a:schemeClr val="accent6">
                    <a:lumMod val="75000"/>
                  </a:schemeClr>
                </a:solidFill>
                <a:latin typeface="Segoe UI" pitchFamily="34" charset="0"/>
                <a:ea typeface="Segoe UI" pitchFamily="34" charset="0"/>
                <a:cs typeface="Segoe UI" pitchFamily="34" charset="0"/>
              </a:defRPr>
            </a:lvl1pPr>
            <a:lvl2pPr marL="457200" indent="0" latinLnBrk="0">
              <a:buNone/>
              <a:defRPr lang="zh-CN" sz="1800"/>
            </a:lvl2pPr>
            <a:lvl3pPr marL="914400" indent="0" latinLnBrk="0">
              <a:buNone/>
              <a:defRPr lang="zh-CN" sz="1800"/>
            </a:lvl3pPr>
            <a:lvl4pPr marL="1371600" indent="0" latinLnBrk="0">
              <a:buNone/>
              <a:defRPr lang="zh-CN" sz="1800"/>
            </a:lvl4pPr>
            <a:lvl5pPr marL="1828800" indent="0" latinLnBrk="0">
              <a:buNone/>
              <a:defRPr lang="zh-CN" sz="1800"/>
            </a:lvl5pPr>
          </a:lstStyle>
          <a:p>
            <a:pPr lvl="0"/>
            <a:r>
              <a:rPr lang="zh-CN"/>
              <a:t>Click to edit Master text styles</a:t>
            </a:r>
          </a:p>
        </p:txBody>
      </p:sp>
      <p:sp>
        <p:nvSpPr>
          <p:cNvPr id="9" name="Text Placeholder 8"/>
          <p:cNvSpPr>
            <a:spLocks noGrp="1"/>
          </p:cNvSpPr>
          <p:nvPr>
            <p:ph type="body" sz="quarter" idx="14"/>
          </p:nvPr>
        </p:nvSpPr>
        <p:spPr>
          <a:xfrm>
            <a:off x="6248400" y="990600"/>
            <a:ext cx="2667000" cy="1447800"/>
          </a:xfrm>
        </p:spPr>
        <p:txBody>
          <a:bodyPr>
            <a:normAutofit/>
          </a:bodyPr>
          <a:lstStyle>
            <a:lvl1pPr marL="0" indent="0" latinLnBrk="0">
              <a:buClr>
                <a:schemeClr val="accent6"/>
              </a:buClr>
              <a:buFont typeface="Arial" pitchFamily="34" charset="0"/>
              <a:buNone/>
              <a:defRPr lang="zh-CN" sz="1800">
                <a:latin typeface="Segoe UI" pitchFamily="34" charset="0"/>
                <a:ea typeface="Segoe UI" pitchFamily="34" charset="0"/>
                <a:cs typeface="Segoe UI" pitchFamily="34" charset="0"/>
              </a:defRPr>
            </a:lvl1pPr>
            <a:lvl2pPr latinLnBrk="0">
              <a:defRPr lang="zh-CN" sz="1800">
                <a:latin typeface="Segoe UI" pitchFamily="34" charset="0"/>
                <a:ea typeface="Segoe UI" pitchFamily="34" charset="0"/>
                <a:cs typeface="Segoe UI" pitchFamily="34" charset="0"/>
              </a:defRPr>
            </a:lvl2pPr>
            <a:lvl3pPr latinLnBrk="0">
              <a:defRPr lang="zh-CN" sz="1800">
                <a:latin typeface="Segoe UI" pitchFamily="34" charset="0"/>
                <a:ea typeface="Segoe UI" pitchFamily="34" charset="0"/>
                <a:cs typeface="Segoe UI" pitchFamily="34" charset="0"/>
              </a:defRPr>
            </a:lvl3pPr>
            <a:lvl4pPr latinLnBrk="0">
              <a:defRPr lang="zh-CN" sz="1800">
                <a:latin typeface="Segoe UI" pitchFamily="34" charset="0"/>
                <a:ea typeface="Segoe UI" pitchFamily="34" charset="0"/>
                <a:cs typeface="Segoe UI" pitchFamily="34" charset="0"/>
              </a:defRPr>
            </a:lvl4pPr>
            <a:lvl5pPr latinLnBrk="0">
              <a:defRPr lang="zh-CN" sz="1800">
                <a:latin typeface="Segoe UI" pitchFamily="34" charset="0"/>
                <a:ea typeface="Segoe UI" pitchFamily="34" charset="0"/>
                <a:cs typeface="Segoe UI" pitchFamily="34" charset="0"/>
              </a:defRPr>
            </a:lvl5pPr>
          </a:lstStyle>
          <a:p>
            <a:pPr lvl="0"/>
            <a:r>
              <a:rPr lang="zh-CN"/>
              <a:t>Click to edit Master text styles</a:t>
            </a:r>
          </a:p>
        </p:txBody>
      </p:sp>
      <p:sp>
        <p:nvSpPr>
          <p:cNvPr id="10" name="Text Placeholder 8"/>
          <p:cNvSpPr>
            <a:spLocks noGrp="1"/>
          </p:cNvSpPr>
          <p:nvPr>
            <p:ph type="body" sz="quarter" idx="15"/>
          </p:nvPr>
        </p:nvSpPr>
        <p:spPr>
          <a:xfrm>
            <a:off x="6248400" y="2647334"/>
            <a:ext cx="2667000" cy="3524865"/>
          </a:xfrm>
        </p:spPr>
        <p:txBody>
          <a:bodyPr>
            <a:normAutofit/>
          </a:bodyPr>
          <a:lstStyle>
            <a:lvl1pPr marL="0" indent="0" latinLnBrk="0">
              <a:buClr>
                <a:schemeClr val="accent6"/>
              </a:buClr>
              <a:buFont typeface="Arial" pitchFamily="34" charset="0"/>
              <a:buNone/>
              <a:defRPr lang="zh-CN" sz="1800">
                <a:latin typeface="Segoe UI" pitchFamily="34" charset="0"/>
                <a:ea typeface="Segoe UI" pitchFamily="34" charset="0"/>
                <a:cs typeface="Segoe UI" pitchFamily="34" charset="0"/>
              </a:defRPr>
            </a:lvl1pPr>
            <a:lvl2pPr latinLnBrk="0">
              <a:defRPr lang="zh-CN" sz="1800">
                <a:latin typeface="Segoe UI" pitchFamily="34" charset="0"/>
                <a:ea typeface="Segoe UI" pitchFamily="34" charset="0"/>
                <a:cs typeface="Segoe UI" pitchFamily="34" charset="0"/>
              </a:defRPr>
            </a:lvl2pPr>
            <a:lvl3pPr latinLnBrk="0">
              <a:defRPr lang="zh-CN" sz="1800">
                <a:latin typeface="Segoe UI" pitchFamily="34" charset="0"/>
                <a:ea typeface="Segoe UI" pitchFamily="34" charset="0"/>
                <a:cs typeface="Segoe UI" pitchFamily="34" charset="0"/>
              </a:defRPr>
            </a:lvl3pPr>
            <a:lvl4pPr latinLnBrk="0">
              <a:defRPr lang="zh-CN" sz="1800">
                <a:latin typeface="Segoe UI" pitchFamily="34" charset="0"/>
                <a:ea typeface="Segoe UI" pitchFamily="34" charset="0"/>
                <a:cs typeface="Segoe UI" pitchFamily="34" charset="0"/>
              </a:defRPr>
            </a:lvl4pPr>
            <a:lvl5pPr latinLnBrk="0">
              <a:defRPr lang="zh-CN" sz="1800">
                <a:latin typeface="Segoe UI" pitchFamily="34" charset="0"/>
                <a:ea typeface="Segoe UI" pitchFamily="34" charset="0"/>
                <a:cs typeface="Segoe UI" pitchFamily="34" charset="0"/>
              </a:defRPr>
            </a:lvl5pPr>
          </a:lstStyle>
          <a:p>
            <a:pPr lvl="0"/>
            <a:r>
              <a:rPr lang="zh-CN"/>
              <a:t>Click to edit Master text styles</a:t>
            </a:r>
          </a:p>
        </p:txBody>
      </p:sp>
    </p:spTree>
    <p:extLst>
      <p:ext uri="{BB962C8B-B14F-4D97-AF65-F5344CB8AC3E}">
        <p14:creationId xmlns:p14="http://schemas.microsoft.com/office/powerpoint/2010/main" val="688984474"/>
      </p:ext>
    </p:extLst>
  </p:cSld>
  <p:clrMapOvr>
    <a:masterClrMapping/>
  </p:clrMapOvr>
  <p:transition spd="slow">
    <p:wipe dir="d"/>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rt and text, call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latinLnBrk="0">
              <a:defRPr lang="zh-CN" sz="3200">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304800" y="990600"/>
            <a:ext cx="5705856" cy="4279392"/>
          </a:xfrm>
        </p:spPr>
        <p:txBody>
          <a:bodyPr/>
          <a:lstStyle>
            <a:lvl1pPr latinLnBrk="0">
              <a:defRPr lang="zh-CN">
                <a:solidFill>
                  <a:schemeClr val="tx1">
                    <a:lumMod val="85000"/>
                    <a:lumOff val="15000"/>
                  </a:schemeClr>
                </a:solidFill>
                <a:latin typeface="Segoe UI" pitchFamily="34" charset="0"/>
                <a:ea typeface="Segoe UI" pitchFamily="34" charset="0"/>
                <a:cs typeface="Segoe UI" pitchFamily="34" charset="0"/>
              </a:defRPr>
            </a:lvl1pPr>
            <a:lvl2pPr latinLnBrk="0">
              <a:defRPr lang="zh-CN">
                <a:solidFill>
                  <a:schemeClr val="tx1">
                    <a:lumMod val="85000"/>
                    <a:lumOff val="15000"/>
                  </a:schemeClr>
                </a:solidFill>
                <a:latin typeface="Segoe UI" pitchFamily="34" charset="0"/>
                <a:ea typeface="Segoe UI" pitchFamily="34" charset="0"/>
                <a:cs typeface="Segoe UI" pitchFamily="34" charset="0"/>
              </a:defRPr>
            </a:lvl2pPr>
            <a:lvl3pPr latinLnBrk="0">
              <a:defRPr lang="zh-CN">
                <a:solidFill>
                  <a:schemeClr val="tx1">
                    <a:lumMod val="85000"/>
                    <a:lumOff val="15000"/>
                  </a:schemeClr>
                </a:solidFill>
                <a:latin typeface="Segoe UI" pitchFamily="34" charset="0"/>
                <a:ea typeface="Segoe UI" pitchFamily="34" charset="0"/>
                <a:cs typeface="Segoe UI" pitchFamily="34" charset="0"/>
              </a:defRPr>
            </a:lvl3pPr>
            <a:lvl4pPr latinLnBrk="0">
              <a:defRPr lang="zh-CN">
                <a:solidFill>
                  <a:schemeClr val="tx1">
                    <a:lumMod val="85000"/>
                    <a:lumOff val="15000"/>
                  </a:schemeClr>
                </a:solidFill>
                <a:latin typeface="Segoe UI" pitchFamily="34" charset="0"/>
                <a:ea typeface="Segoe UI" pitchFamily="34" charset="0"/>
                <a:cs typeface="Segoe UI" pitchFamily="34" charset="0"/>
              </a:defRPr>
            </a:lvl4pPr>
            <a:lvl5pPr latinLnBrk="0">
              <a:defRPr lang="zh-CN">
                <a:solidFill>
                  <a:schemeClr val="tx1">
                    <a:lumMod val="85000"/>
                    <a:lumOff val="15000"/>
                  </a:schemeClr>
                </a:solidFill>
                <a:latin typeface="Segoe UI" pitchFamily="34" charset="0"/>
                <a:ea typeface="Segoe UI" pitchFamily="34" charset="0"/>
                <a:cs typeface="Segoe UI" pitchFamily="34" charset="0"/>
              </a:defRPr>
            </a:lvl5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23129E71-ECB8-4806-B1CF-C027CFEDC963}"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latinLnBrk="0">
              <a:buNone/>
              <a:defRPr lang="zh-CN" sz="1800">
                <a:solidFill>
                  <a:schemeClr val="accent6">
                    <a:lumMod val="75000"/>
                  </a:schemeClr>
                </a:solidFill>
                <a:latin typeface="Segoe UI" pitchFamily="34" charset="0"/>
                <a:ea typeface="Segoe UI" pitchFamily="34" charset="0"/>
                <a:cs typeface="Segoe UI" pitchFamily="34" charset="0"/>
              </a:defRPr>
            </a:lvl1pPr>
            <a:lvl2pPr marL="457200" indent="0" latinLnBrk="0">
              <a:buNone/>
              <a:defRPr lang="zh-CN" sz="1800"/>
            </a:lvl2pPr>
            <a:lvl3pPr marL="914400" indent="0" latinLnBrk="0">
              <a:buNone/>
              <a:defRPr lang="zh-CN" sz="1800"/>
            </a:lvl3pPr>
            <a:lvl4pPr marL="1371600" indent="0" latinLnBrk="0">
              <a:buNone/>
              <a:defRPr lang="zh-CN" sz="1800"/>
            </a:lvl4pPr>
            <a:lvl5pPr marL="1828800" indent="0" latinLnBrk="0">
              <a:buNone/>
              <a:defRPr lang="zh-CN" sz="1800"/>
            </a:lvl5pPr>
          </a:lstStyle>
          <a:p>
            <a:pPr lvl="0"/>
            <a:r>
              <a:rPr lang="zh-CN"/>
              <a:t>Click to edit Master text styles</a:t>
            </a:r>
          </a:p>
        </p:txBody>
      </p:sp>
      <p:sp>
        <p:nvSpPr>
          <p:cNvPr id="9" name="Text Placeholder 8"/>
          <p:cNvSpPr>
            <a:spLocks noGrp="1"/>
          </p:cNvSpPr>
          <p:nvPr>
            <p:ph type="body" sz="quarter" idx="14"/>
          </p:nvPr>
        </p:nvSpPr>
        <p:spPr>
          <a:xfrm>
            <a:off x="6248400" y="990600"/>
            <a:ext cx="2667000" cy="914400"/>
          </a:xfrm>
        </p:spPr>
        <p:txBody>
          <a:bodyPr>
            <a:normAutofit/>
          </a:bodyPr>
          <a:lstStyle>
            <a:lvl1pPr marL="0" indent="0" latinLnBrk="0">
              <a:buClr>
                <a:schemeClr val="accent6"/>
              </a:buClr>
              <a:buFont typeface="Arial" pitchFamily="34" charset="0"/>
              <a:buNone/>
              <a:defRPr lang="zh-CN" sz="1800">
                <a:latin typeface="Segoe UI" pitchFamily="34" charset="0"/>
                <a:ea typeface="Segoe UI" pitchFamily="34" charset="0"/>
                <a:cs typeface="Segoe UI" pitchFamily="34" charset="0"/>
              </a:defRPr>
            </a:lvl1pPr>
            <a:lvl2pPr latinLnBrk="0">
              <a:defRPr lang="zh-CN" sz="1800">
                <a:latin typeface="Segoe UI" pitchFamily="34" charset="0"/>
                <a:ea typeface="Segoe UI" pitchFamily="34" charset="0"/>
                <a:cs typeface="Segoe UI" pitchFamily="34" charset="0"/>
              </a:defRPr>
            </a:lvl2pPr>
            <a:lvl3pPr latinLnBrk="0">
              <a:defRPr lang="zh-CN" sz="1800">
                <a:latin typeface="Segoe UI" pitchFamily="34" charset="0"/>
                <a:ea typeface="Segoe UI" pitchFamily="34" charset="0"/>
                <a:cs typeface="Segoe UI" pitchFamily="34" charset="0"/>
              </a:defRPr>
            </a:lvl3pPr>
            <a:lvl4pPr latinLnBrk="0">
              <a:defRPr lang="zh-CN" sz="1800">
                <a:latin typeface="Segoe UI" pitchFamily="34" charset="0"/>
                <a:ea typeface="Segoe UI" pitchFamily="34" charset="0"/>
                <a:cs typeface="Segoe UI" pitchFamily="34" charset="0"/>
              </a:defRPr>
            </a:lvl4pPr>
            <a:lvl5pPr latinLnBrk="0">
              <a:defRPr lang="zh-CN" sz="1800">
                <a:latin typeface="Segoe UI" pitchFamily="34" charset="0"/>
                <a:ea typeface="Segoe UI" pitchFamily="34" charset="0"/>
                <a:cs typeface="Segoe UI" pitchFamily="34" charset="0"/>
              </a:defRPr>
            </a:lvl5pPr>
          </a:lstStyle>
          <a:p>
            <a:pPr lvl="0"/>
            <a:r>
              <a:rPr lang="zh-CN"/>
              <a:t>Click to edit Master text styles</a:t>
            </a:r>
          </a:p>
        </p:txBody>
      </p:sp>
      <p:sp>
        <p:nvSpPr>
          <p:cNvPr id="10" name="Text Placeholder 9"/>
          <p:cNvSpPr>
            <a:spLocks noGrp="1"/>
          </p:cNvSpPr>
          <p:nvPr>
            <p:ph type="body" sz="quarter" idx="15"/>
          </p:nvPr>
        </p:nvSpPr>
        <p:spPr>
          <a:xfrm>
            <a:off x="6248400" y="2057400"/>
            <a:ext cx="2667000" cy="4114800"/>
          </a:xfrm>
        </p:spPr>
        <p:txBody>
          <a:bodyPr>
            <a:normAutofit/>
          </a:bodyPr>
          <a:lstStyle>
            <a:lvl1pPr marL="228600" indent="0" latinLnBrk="0">
              <a:spcAft>
                <a:spcPts val="300"/>
              </a:spcAft>
              <a:buClr>
                <a:schemeClr val="accent6"/>
              </a:buClr>
              <a:buFont typeface="Arial" pitchFamily="34" charset="0"/>
              <a:buNone/>
              <a:defRPr lang="zh-CN" sz="1600">
                <a:latin typeface="Segoe UI" pitchFamily="34" charset="0"/>
                <a:ea typeface="Segoe UI" pitchFamily="34" charset="0"/>
                <a:cs typeface="Segoe UI" pitchFamily="34" charset="0"/>
              </a:defRPr>
            </a:lvl1pPr>
            <a:lvl2pPr marL="457200" indent="0" latinLnBrk="0">
              <a:buClr>
                <a:schemeClr val="accent6"/>
              </a:buClr>
              <a:buFont typeface="Arial" pitchFamily="34" charset="0"/>
              <a:buNone/>
              <a:defRPr lang="zh-CN" sz="1600"/>
            </a:lvl2pPr>
            <a:lvl3pPr marL="914400" indent="0" latinLnBrk="0">
              <a:buClr>
                <a:schemeClr val="accent6"/>
              </a:buClr>
              <a:buFont typeface="Arial" pitchFamily="34" charset="0"/>
              <a:buNone/>
              <a:defRPr lang="zh-CN" sz="1600"/>
            </a:lvl3pPr>
            <a:lvl4pPr marL="1371600" indent="0" latinLnBrk="0">
              <a:buClr>
                <a:schemeClr val="accent6"/>
              </a:buClr>
              <a:buFont typeface="Arial" pitchFamily="34" charset="0"/>
              <a:buNone/>
              <a:defRPr lang="zh-CN" sz="1600"/>
            </a:lvl4pPr>
            <a:lvl5pPr marL="1828800" indent="0" latinLnBrk="0">
              <a:buClr>
                <a:schemeClr val="accent6"/>
              </a:buClr>
              <a:buFont typeface="Arial" pitchFamily="34" charset="0"/>
              <a:buNone/>
              <a:defRPr lang="zh-CN" sz="1600"/>
            </a:lvl5pPr>
          </a:lstStyle>
          <a:p>
            <a:pPr lvl="0"/>
            <a:r>
              <a:rPr lang="zh-CN"/>
              <a:t>Click to edit Master text styles</a:t>
            </a:r>
          </a:p>
        </p:txBody>
      </p:sp>
    </p:spTree>
    <p:extLst>
      <p:ext uri="{BB962C8B-B14F-4D97-AF65-F5344CB8AC3E}">
        <p14:creationId xmlns:p14="http://schemas.microsoft.com/office/powerpoint/2010/main" val="909650782"/>
      </p:ext>
    </p:extLst>
  </p:cSld>
  <p:clrMapOvr>
    <a:masterClrMapping/>
  </p:clrMapOvr>
  <p:transition spd="slow">
    <p:wipe dir="d"/>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latinLnBrk="0">
              <a:defRPr lang="zh-CN" sz="3200">
                <a:solidFill>
                  <a:schemeClr val="tx1">
                    <a:lumMod val="50000"/>
                    <a:lumOff val="50000"/>
                  </a:schemeClr>
                </a:solidFill>
                <a:latin typeface="Segoe Light"/>
              </a:defRPr>
            </a:lvl1pPr>
          </a:lstStyle>
          <a:p>
            <a:r>
              <a:rPr lang="zh-CN"/>
              <a:t>Click to edit Master title style</a:t>
            </a:r>
          </a:p>
        </p:txBody>
      </p:sp>
      <p:sp>
        <p:nvSpPr>
          <p:cNvPr id="4" name="Date Placeholder 3"/>
          <p:cNvSpPr>
            <a:spLocks noGrp="1"/>
          </p:cNvSpPr>
          <p:nvPr>
            <p:ph type="dt" sz="half" idx="10"/>
          </p:nvPr>
        </p:nvSpPr>
        <p:spPr/>
        <p:txBody>
          <a:bodyPr/>
          <a:lstStyle/>
          <a:p>
            <a:fld id="{5D94DBF2-E27A-4B13-96CA-F1FCA16AA7E0}"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9" name="Text Placeholder 8"/>
          <p:cNvSpPr>
            <a:spLocks noGrp="1"/>
          </p:cNvSpPr>
          <p:nvPr>
            <p:ph type="body" sz="quarter" idx="14"/>
          </p:nvPr>
        </p:nvSpPr>
        <p:spPr>
          <a:xfrm>
            <a:off x="533400" y="990600"/>
            <a:ext cx="8153400" cy="5029200"/>
          </a:xfrm>
        </p:spPr>
        <p:txBody>
          <a:bodyPr>
            <a:normAutofit/>
          </a:bodyPr>
          <a:lstStyle>
            <a:lvl1pPr marL="342900" indent="-342900" latinLnBrk="0">
              <a:buClr>
                <a:schemeClr val="accent6"/>
              </a:buClr>
              <a:buFont typeface="Arial" pitchFamily="34" charset="0"/>
              <a:buChar char="•"/>
              <a:defRPr lang="zh-CN" sz="2400">
                <a:latin typeface="Segoe UI" pitchFamily="34" charset="0"/>
                <a:ea typeface="Segoe UI" pitchFamily="34" charset="0"/>
                <a:cs typeface="Segoe UI" pitchFamily="34" charset="0"/>
              </a:defRPr>
            </a:lvl1pPr>
            <a:lvl2pPr marL="742950" indent="-285750" latinLnBrk="0">
              <a:buClr>
                <a:schemeClr val="accent6"/>
              </a:buClr>
              <a:buFont typeface="Arial" pitchFamily="34" charset="0"/>
              <a:buChar char="•"/>
              <a:defRPr lang="zh-CN" sz="2000">
                <a:latin typeface="Segoe UI" pitchFamily="34" charset="0"/>
                <a:ea typeface="Segoe UI" pitchFamily="34" charset="0"/>
                <a:cs typeface="Segoe UI" pitchFamily="34" charset="0"/>
              </a:defRPr>
            </a:lvl2pPr>
            <a:lvl3pPr marL="1143000" indent="-228600" latinLnBrk="0">
              <a:spcBef>
                <a:spcPts val="600"/>
              </a:spcBef>
              <a:buClr>
                <a:schemeClr val="accent6"/>
              </a:buClr>
              <a:buFont typeface="Arial" pitchFamily="34" charset="0"/>
              <a:buChar char="•"/>
              <a:defRPr lang="zh-CN" sz="1800">
                <a:latin typeface="Segoe UI" pitchFamily="34" charset="0"/>
                <a:ea typeface="Segoe UI" pitchFamily="34" charset="0"/>
                <a:cs typeface="Segoe UI" pitchFamily="34" charset="0"/>
              </a:defRPr>
            </a:lvl3pPr>
            <a:lvl4pPr latinLnBrk="0">
              <a:defRPr lang="zh-CN" sz="1800">
                <a:latin typeface="Segoe UI" pitchFamily="34" charset="0"/>
                <a:ea typeface="Segoe UI" pitchFamily="34" charset="0"/>
                <a:cs typeface="Segoe UI" pitchFamily="34" charset="0"/>
              </a:defRPr>
            </a:lvl4pPr>
            <a:lvl5pPr latinLnBrk="0">
              <a:defRPr lang="zh-CN" sz="1800">
                <a:latin typeface="Segoe UI" pitchFamily="34" charset="0"/>
                <a:ea typeface="Segoe UI" pitchFamily="34" charset="0"/>
                <a:cs typeface="Segoe UI" pitchFamily="34" charset="0"/>
              </a:defRPr>
            </a:lvl5pPr>
          </a:lstStyle>
          <a:p>
            <a:pPr lvl="0"/>
            <a:r>
              <a:rPr lang="zh-CN"/>
              <a:t>Click to edit Master text styles</a:t>
            </a:r>
          </a:p>
          <a:p>
            <a:pPr lvl="1"/>
            <a:r>
              <a:rPr lang="zh-CN"/>
              <a:t>Ffff</a:t>
            </a:r>
          </a:p>
          <a:p>
            <a:pPr lvl="2"/>
            <a:r>
              <a:rPr lang="zh-CN"/>
              <a:t>ffff</a:t>
            </a:r>
          </a:p>
        </p:txBody>
      </p:sp>
    </p:spTree>
    <p:extLst>
      <p:ext uri="{BB962C8B-B14F-4D97-AF65-F5344CB8AC3E}">
        <p14:creationId xmlns:p14="http://schemas.microsoft.com/office/powerpoint/2010/main" val="1007300749"/>
      </p:ext>
    </p:extLst>
  </p:cSld>
  <p:clrMapOvr>
    <a:masterClrMapping/>
  </p:clrMapOvr>
  <p:transition spd="slow">
    <p:wipe dir="d"/>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ggestions for pract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493059" y="1376997"/>
            <a:ext cx="8229600" cy="3880803"/>
          </a:xfrm>
        </p:spPr>
        <p:txBody>
          <a:bodyPr vert="horz" lIns="91440" tIns="45720" rIns="91440" bIns="45720" rtlCol="0">
            <a:normAutofit/>
          </a:bodyPr>
          <a:lstStyle>
            <a:lvl1pPr marL="457200" indent="-457200" latinLnBrk="0">
              <a:spcBef>
                <a:spcPts val="600"/>
              </a:spcBef>
              <a:spcAft>
                <a:spcPts val="1200"/>
              </a:spcAft>
              <a:buClr>
                <a:schemeClr val="accent6"/>
              </a:buClr>
              <a:buFont typeface="+mj-lt"/>
              <a:buAutoNum type="arabicPeriod"/>
              <a:defRPr lang="zh-CN" sz="2400">
                <a:solidFill>
                  <a:schemeClr val="tx1">
                    <a:lumMod val="85000"/>
                    <a:lumOff val="15000"/>
                  </a:schemeClr>
                </a:solidFill>
                <a:latin typeface="Segoe UI" pitchFamily="34" charset="0"/>
                <a:ea typeface="Segoe UI" pitchFamily="34" charset="0"/>
                <a:cs typeface="Segoe UI" pitchFamily="34" charset="0"/>
              </a:defRPr>
            </a:lvl1pPr>
            <a:lvl2pPr marL="857250" indent="-457200" latinLnBrk="0">
              <a:spcBef>
                <a:spcPts val="400"/>
              </a:spcBef>
              <a:spcAft>
                <a:spcPts val="1000"/>
              </a:spcAft>
              <a:buClr>
                <a:schemeClr val="accent6"/>
              </a:buClr>
              <a:buFont typeface="+mj-lt"/>
              <a:buAutoNum type="arabicPeriod"/>
              <a:defRPr lang="zh-CN" sz="2000">
                <a:solidFill>
                  <a:schemeClr val="tx1">
                    <a:lumMod val="85000"/>
                    <a:lumOff val="15000"/>
                  </a:schemeClr>
                </a:solidFill>
                <a:latin typeface="Segoe UI" pitchFamily="34" charset="0"/>
                <a:ea typeface="Segoe UI" pitchFamily="34" charset="0"/>
                <a:cs typeface="Segoe UI" pitchFamily="34" charset="0"/>
              </a:defRPr>
            </a:lvl2pPr>
            <a:lvl3pPr marL="1257300" indent="-342900" latinLnBrk="0">
              <a:spcBef>
                <a:spcPts val="200"/>
              </a:spcBef>
              <a:spcAft>
                <a:spcPts val="800"/>
              </a:spcAft>
              <a:buClr>
                <a:schemeClr val="accent6"/>
              </a:buClr>
              <a:buFont typeface="+mj-lt"/>
              <a:buAutoNum type="arabicPeriod"/>
              <a:defRPr lang="zh-CN" sz="1800">
                <a:solidFill>
                  <a:schemeClr val="tx1">
                    <a:lumMod val="85000"/>
                    <a:lumOff val="15000"/>
                  </a:schemeClr>
                </a:solidFill>
                <a:latin typeface="Segoe UI" pitchFamily="34" charset="0"/>
                <a:ea typeface="Segoe UI" pitchFamily="34" charset="0"/>
                <a:cs typeface="Segoe UI" pitchFamily="34" charset="0"/>
              </a:defRPr>
            </a:lvl3pPr>
            <a:lvl4pPr marL="1714500" indent="-342900" latinLnBrk="0">
              <a:spcBef>
                <a:spcPts val="100"/>
              </a:spcBef>
              <a:spcAft>
                <a:spcPts val="600"/>
              </a:spcAft>
              <a:buClr>
                <a:schemeClr val="accent6"/>
              </a:buClr>
              <a:buFont typeface="+mj-lt"/>
              <a:buAutoNum type="arabicPeriod"/>
              <a:defRPr lang="zh-CN" sz="1800">
                <a:solidFill>
                  <a:schemeClr val="tx1">
                    <a:lumMod val="85000"/>
                    <a:lumOff val="15000"/>
                  </a:schemeClr>
                </a:solidFill>
                <a:latin typeface="Segoe UI" pitchFamily="34" charset="0"/>
                <a:ea typeface="Segoe UI" pitchFamily="34" charset="0"/>
                <a:cs typeface="Segoe UI" pitchFamily="34" charset="0"/>
              </a:defRPr>
            </a:lvl4pPr>
            <a:lvl5pPr marL="2171700" indent="-342900" latinLnBrk="0">
              <a:spcBef>
                <a:spcPts val="200"/>
              </a:spcBef>
              <a:spcAft>
                <a:spcPts val="0"/>
              </a:spcAft>
              <a:buClr>
                <a:schemeClr val="accent6"/>
              </a:buClr>
              <a:buFont typeface="+mj-lt"/>
              <a:buAutoNum type="arabicPeriod"/>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a:p>
            <a:pPr marL="676275" lvl="1" indent="-276225">
              <a:spcBef>
                <a:spcPts val="600"/>
              </a:spcBef>
              <a:spcAft>
                <a:spcPts val="1200"/>
              </a:spcAft>
              <a:buClr>
                <a:srgbClr val="FF9900"/>
              </a:buClr>
            </a:pPr>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C3F91A10-A591-43B9-A509-26A67752FF10}"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9" name="Text Placeholder 8"/>
          <p:cNvSpPr>
            <a:spLocks noGrp="1"/>
          </p:cNvSpPr>
          <p:nvPr>
            <p:ph type="body" sz="quarter" idx="13"/>
          </p:nvPr>
        </p:nvSpPr>
        <p:spPr>
          <a:xfrm>
            <a:off x="533400" y="5410200"/>
            <a:ext cx="8153400" cy="762000"/>
          </a:xfrm>
        </p:spPr>
        <p:txBody>
          <a:bodyPr/>
          <a:lstStyle>
            <a:lvl1pPr marL="0" indent="0" latinLnBrk="0">
              <a:buNone/>
              <a:defRPr lang="zh-CN" sz="2400">
                <a:latin typeface="Segoe UI" pitchFamily="34" charset="0"/>
                <a:ea typeface="Segoe UI" pitchFamily="34" charset="0"/>
                <a:cs typeface="Segoe UI" pitchFamily="34" charset="0"/>
              </a:defRPr>
            </a:lvl1pPr>
          </a:lstStyle>
          <a:p>
            <a:pPr lvl="0"/>
            <a:r>
              <a:rPr lang="zh-CN"/>
              <a:t>Click to edit Master text styles</a:t>
            </a:r>
          </a:p>
        </p:txBody>
      </p:sp>
    </p:spTree>
    <p:extLst>
      <p:ext uri="{BB962C8B-B14F-4D97-AF65-F5344CB8AC3E}">
        <p14:creationId xmlns:p14="http://schemas.microsoft.com/office/powerpoint/2010/main" val="1575374708"/>
      </p:ext>
    </p:extLst>
  </p:cSld>
  <p:clrMapOvr>
    <a:masterClrMapping/>
  </p:clrMapOvr>
  <p:transition spd="slow">
    <p:wipe dir="d"/>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st question, optional answ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latinLnBrk="0">
              <a:spcBef>
                <a:spcPts val="600"/>
              </a:spcBef>
              <a:spcAft>
                <a:spcPts val="1200"/>
              </a:spcAft>
              <a:buClr>
                <a:schemeClr val="accent6"/>
              </a:buClr>
              <a:buFontTx/>
              <a:buNone/>
              <a:defRPr lang="zh-CN" sz="2400">
                <a:solidFill>
                  <a:schemeClr val="tx1">
                    <a:lumMod val="85000"/>
                    <a:lumOff val="15000"/>
                  </a:schemeClr>
                </a:solidFill>
                <a:latin typeface="Segoe UI Semibold" pitchFamily="34" charset="0"/>
                <a:ea typeface="Segoe UI" pitchFamily="34" charset="0"/>
                <a:cs typeface="Segoe UI" pitchFamily="34" charset="0"/>
              </a:defRPr>
            </a:lvl1pPr>
            <a:lvl2pPr marL="400050" indent="0" latinLnBrk="0">
              <a:spcBef>
                <a:spcPts val="400"/>
              </a:spcBef>
              <a:spcAft>
                <a:spcPts val="1000"/>
              </a:spcAft>
              <a:buClr>
                <a:schemeClr val="accent6"/>
              </a:buClr>
              <a:buFontTx/>
              <a:buNone/>
              <a:defRPr lang="zh-CN" sz="2000">
                <a:solidFill>
                  <a:schemeClr val="tx1">
                    <a:lumMod val="85000"/>
                    <a:lumOff val="15000"/>
                  </a:schemeClr>
                </a:solidFill>
                <a:latin typeface="Segoe UI" pitchFamily="34" charset="0"/>
                <a:ea typeface="Segoe UI" pitchFamily="34" charset="0"/>
                <a:cs typeface="Segoe UI" pitchFamily="34" charset="0"/>
              </a:defRPr>
            </a:lvl2pPr>
            <a:lvl3pPr marL="914400" indent="0" latinLnBrk="0">
              <a:spcBef>
                <a:spcPts val="200"/>
              </a:spcBef>
              <a:spcAft>
                <a:spcPts val="8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3pPr>
            <a:lvl4pPr marL="1371600" indent="0" latinLnBrk="0">
              <a:spcBef>
                <a:spcPts val="100"/>
              </a:spcBef>
              <a:spcAft>
                <a:spcPts val="6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4pPr>
            <a:lvl5pPr marL="1828800" indent="0" latinLnBrk="0">
              <a:spcBef>
                <a:spcPts val="200"/>
              </a:spcBef>
              <a:spcAft>
                <a:spcPts val="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8" name="Content Placeholder 2"/>
          <p:cNvSpPr>
            <a:spLocks noGrp="1"/>
          </p:cNvSpPr>
          <p:nvPr>
            <p:ph idx="13"/>
          </p:nvPr>
        </p:nvSpPr>
        <p:spPr>
          <a:xfrm>
            <a:off x="518160" y="2514600"/>
            <a:ext cx="8229600" cy="3581400"/>
          </a:xfrm>
        </p:spPr>
        <p:txBody>
          <a:bodyPr vert="horz" lIns="91440" tIns="45720" rIns="91440" bIns="45720" rtlCol="0">
            <a:normAutofit/>
          </a:bodyPr>
          <a:lstStyle>
            <a:lvl1pPr marL="457200" indent="-457200" latinLnBrk="0">
              <a:spcBef>
                <a:spcPts val="600"/>
              </a:spcBef>
              <a:spcAft>
                <a:spcPts val="1200"/>
              </a:spcAft>
              <a:buClr>
                <a:schemeClr val="accent6"/>
              </a:buClr>
              <a:buFont typeface="+mj-lt"/>
              <a:buAutoNum type="arabicPeriod"/>
              <a:defRPr lang="zh-CN" sz="2400">
                <a:solidFill>
                  <a:schemeClr val="tx1">
                    <a:lumMod val="85000"/>
                    <a:lumOff val="15000"/>
                  </a:schemeClr>
                </a:solidFill>
                <a:latin typeface="Segoe UI" pitchFamily="34" charset="0"/>
                <a:ea typeface="Segoe UI" pitchFamily="34" charset="0"/>
                <a:cs typeface="Segoe UI" pitchFamily="34" charset="0"/>
              </a:defRPr>
            </a:lvl1pPr>
            <a:lvl2pPr marL="400050" indent="0" latinLnBrk="0">
              <a:spcBef>
                <a:spcPts val="400"/>
              </a:spcBef>
              <a:spcAft>
                <a:spcPts val="1000"/>
              </a:spcAft>
              <a:buClr>
                <a:schemeClr val="accent6"/>
              </a:buClr>
              <a:buFontTx/>
              <a:buNone/>
              <a:defRPr lang="zh-CN" sz="2000">
                <a:solidFill>
                  <a:schemeClr val="tx1">
                    <a:lumMod val="85000"/>
                    <a:lumOff val="15000"/>
                  </a:schemeClr>
                </a:solidFill>
                <a:latin typeface="Segoe UI" pitchFamily="34" charset="0"/>
                <a:ea typeface="Segoe UI" pitchFamily="34" charset="0"/>
                <a:cs typeface="Segoe UI" pitchFamily="34" charset="0"/>
              </a:defRPr>
            </a:lvl2pPr>
            <a:lvl3pPr marL="914400" indent="0" latinLnBrk="0">
              <a:spcBef>
                <a:spcPts val="200"/>
              </a:spcBef>
              <a:spcAft>
                <a:spcPts val="8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3pPr>
            <a:lvl4pPr marL="1371600" indent="0" latinLnBrk="0">
              <a:spcBef>
                <a:spcPts val="100"/>
              </a:spcBef>
              <a:spcAft>
                <a:spcPts val="6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4pPr>
            <a:lvl5pPr marL="1828800" indent="0" latinLnBrk="0">
              <a:spcBef>
                <a:spcPts val="200"/>
              </a:spcBef>
              <a:spcAft>
                <a:spcPts val="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p:txBody>
      </p:sp>
    </p:spTree>
    <p:extLst>
      <p:ext uri="{BB962C8B-B14F-4D97-AF65-F5344CB8AC3E}">
        <p14:creationId xmlns:p14="http://schemas.microsoft.com/office/powerpoint/2010/main" val="2424977759"/>
      </p:ext>
    </p:extLst>
  </p:cSld>
  <p:clrMapOvr>
    <a:masterClrMapping/>
  </p:clrMapOvr>
  <p:transition spd="slow">
    <p:wipe dir="d"/>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st answer, explan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latinLnBrk="0">
              <a:spcBef>
                <a:spcPts val="600"/>
              </a:spcBef>
              <a:spcAft>
                <a:spcPts val="1200"/>
              </a:spcAft>
              <a:buClr>
                <a:schemeClr val="accent6"/>
              </a:buClr>
              <a:buFontTx/>
              <a:buNone/>
              <a:defRPr lang="zh-CN" sz="2400">
                <a:solidFill>
                  <a:schemeClr val="tx1">
                    <a:lumMod val="85000"/>
                    <a:lumOff val="15000"/>
                  </a:schemeClr>
                </a:solidFill>
                <a:latin typeface="Segoe UI Semibold" pitchFamily="34" charset="0"/>
                <a:ea typeface="Segoe UI" pitchFamily="34" charset="0"/>
                <a:cs typeface="Segoe UI" pitchFamily="34" charset="0"/>
              </a:defRPr>
            </a:lvl1pPr>
            <a:lvl2pPr marL="400050" indent="0" latinLnBrk="0">
              <a:spcBef>
                <a:spcPts val="400"/>
              </a:spcBef>
              <a:spcAft>
                <a:spcPts val="1000"/>
              </a:spcAft>
              <a:buClr>
                <a:schemeClr val="accent6"/>
              </a:buClr>
              <a:buFontTx/>
              <a:buNone/>
              <a:defRPr lang="zh-CN" sz="2000">
                <a:solidFill>
                  <a:schemeClr val="tx1">
                    <a:lumMod val="85000"/>
                    <a:lumOff val="15000"/>
                  </a:schemeClr>
                </a:solidFill>
                <a:latin typeface="Segoe UI" pitchFamily="34" charset="0"/>
                <a:ea typeface="Segoe UI" pitchFamily="34" charset="0"/>
                <a:cs typeface="Segoe UI" pitchFamily="34" charset="0"/>
              </a:defRPr>
            </a:lvl2pPr>
            <a:lvl3pPr marL="914400" indent="0" latinLnBrk="0">
              <a:spcBef>
                <a:spcPts val="200"/>
              </a:spcBef>
              <a:spcAft>
                <a:spcPts val="8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3pPr>
            <a:lvl4pPr marL="1371600" indent="0" latinLnBrk="0">
              <a:spcBef>
                <a:spcPts val="100"/>
              </a:spcBef>
              <a:spcAft>
                <a:spcPts val="6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4pPr>
            <a:lvl5pPr marL="1828800" indent="0" latinLnBrk="0">
              <a:spcBef>
                <a:spcPts val="200"/>
              </a:spcBef>
              <a:spcAft>
                <a:spcPts val="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8" name="Content Placeholder 2"/>
          <p:cNvSpPr>
            <a:spLocks noGrp="1"/>
          </p:cNvSpPr>
          <p:nvPr>
            <p:ph idx="13"/>
          </p:nvPr>
        </p:nvSpPr>
        <p:spPr>
          <a:xfrm>
            <a:off x="508000" y="2514600"/>
            <a:ext cx="8229600" cy="3581400"/>
          </a:xfrm>
        </p:spPr>
        <p:txBody>
          <a:bodyPr vert="horz" lIns="91440" tIns="45720" rIns="91440" bIns="45720" rtlCol="0">
            <a:normAutofit/>
          </a:bodyPr>
          <a:lstStyle>
            <a:lvl1pPr marL="0" indent="0" latinLnBrk="0">
              <a:spcBef>
                <a:spcPts val="600"/>
              </a:spcBef>
              <a:spcAft>
                <a:spcPts val="1200"/>
              </a:spcAft>
              <a:buClr>
                <a:schemeClr val="accent6"/>
              </a:buClr>
              <a:buFont typeface="+mj-lt"/>
              <a:buNone/>
              <a:defRPr lang="zh-CN" sz="2400">
                <a:solidFill>
                  <a:schemeClr val="tx1">
                    <a:lumMod val="85000"/>
                    <a:lumOff val="15000"/>
                  </a:schemeClr>
                </a:solidFill>
                <a:latin typeface="Segoe UI" pitchFamily="34" charset="0"/>
                <a:ea typeface="Segoe UI" pitchFamily="34" charset="0"/>
                <a:cs typeface="Segoe UI" pitchFamily="34" charset="0"/>
              </a:defRPr>
            </a:lvl1pPr>
            <a:lvl2pPr marL="400050" indent="0" latinLnBrk="0">
              <a:spcBef>
                <a:spcPts val="400"/>
              </a:spcBef>
              <a:spcAft>
                <a:spcPts val="1000"/>
              </a:spcAft>
              <a:buClr>
                <a:schemeClr val="accent6"/>
              </a:buClr>
              <a:buFontTx/>
              <a:buNone/>
              <a:defRPr lang="zh-CN" sz="2000">
                <a:solidFill>
                  <a:schemeClr val="tx1">
                    <a:lumMod val="85000"/>
                    <a:lumOff val="15000"/>
                  </a:schemeClr>
                </a:solidFill>
                <a:latin typeface="Segoe UI" pitchFamily="34" charset="0"/>
                <a:ea typeface="Segoe UI" pitchFamily="34" charset="0"/>
                <a:cs typeface="Segoe UI" pitchFamily="34" charset="0"/>
              </a:defRPr>
            </a:lvl2pPr>
            <a:lvl3pPr marL="914400" indent="0" latinLnBrk="0">
              <a:spcBef>
                <a:spcPts val="200"/>
              </a:spcBef>
              <a:spcAft>
                <a:spcPts val="8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3pPr>
            <a:lvl4pPr marL="1371600" indent="0" latinLnBrk="0">
              <a:spcBef>
                <a:spcPts val="100"/>
              </a:spcBef>
              <a:spcAft>
                <a:spcPts val="6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4pPr>
            <a:lvl5pPr marL="1828800" indent="0" latinLnBrk="0">
              <a:spcBef>
                <a:spcPts val="200"/>
              </a:spcBef>
              <a:spcAft>
                <a:spcPts val="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p:txBody>
      </p:sp>
    </p:spTree>
    <p:extLst>
      <p:ext uri="{BB962C8B-B14F-4D97-AF65-F5344CB8AC3E}">
        <p14:creationId xmlns:p14="http://schemas.microsoft.com/office/powerpoint/2010/main" val="3827345763"/>
      </p:ext>
    </p:extLst>
  </p:cSld>
  <p:clrMapOvr>
    <a:masterClrMapping/>
  </p:clrMapOvr>
  <p:transition spd="slow">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4" name="Date Placeholder 3"/>
          <p:cNvSpPr>
            <a:spLocks noGrp="1"/>
          </p:cNvSpPr>
          <p:nvPr>
            <p:ph type="dt" sz="half" idx="10"/>
          </p:nvPr>
        </p:nvSpPr>
        <p:spPr/>
        <p:txBody>
          <a:bodyPr/>
          <a:lstStyle/>
          <a:p>
            <a:fld id="{E8D2D142-B9A8-4279-A500-CB562881BCDF}" type="datetime1">
              <a:t>10/19/2010</a:t>
            </a:fld>
            <a:endParaRPr lang="zh-CN"/>
          </a:p>
        </p:txBody>
      </p:sp>
      <p:sp>
        <p:nvSpPr>
          <p:cNvPr id="5" name="Footer Placeholder 4"/>
          <p:cNvSpPr>
            <a:spLocks noGrp="1"/>
          </p:cNvSpPr>
          <p:nvPr>
            <p:ph type="ftr" sz="quarter" idx="11"/>
          </p:nvPr>
        </p:nvSpPr>
        <p:spPr/>
        <p:txBody>
          <a:bodyPr/>
          <a:lstStyle/>
          <a:p>
            <a:r>
              <a:rPr lang="zh-CN"/>
              <a:t>Getting started with Project 2010</a:t>
            </a:r>
          </a:p>
        </p:txBody>
      </p:sp>
      <p:sp>
        <p:nvSpPr>
          <p:cNvPr id="6" name="Slide Number Placeholder 5"/>
          <p:cNvSpPr>
            <a:spLocks noGrp="1"/>
          </p:cNvSpPr>
          <p:nvPr>
            <p:ph type="sldNum" sz="quarter" idx="12"/>
          </p:nvPr>
        </p:nvSpPr>
        <p:spPr/>
        <p:txBody>
          <a:bodyPr/>
          <a:lstStyle/>
          <a:p>
            <a:fld id="{D736C25D-E660-4766-A9D8-2DB735710ABD}" type="slidenum">
              <a:t>‹#›</a:t>
            </a:fld>
            <a:endParaRPr lang="zh-CN"/>
          </a:p>
        </p:txBody>
      </p:sp>
      <p:sp>
        <p:nvSpPr>
          <p:cNvPr id="10" name="Picture Placeholder 9"/>
          <p:cNvSpPr>
            <a:spLocks noGrp="1"/>
          </p:cNvSpPr>
          <p:nvPr>
            <p:ph type="pic" sz="quarter" idx="13"/>
          </p:nvPr>
        </p:nvSpPr>
        <p:spPr>
          <a:xfrm>
            <a:off x="1041400" y="1752600"/>
            <a:ext cx="1371600" cy="1371600"/>
          </a:xfrm>
          <a:effectLst>
            <a:outerShdw blurRad="50800" dist="38100" dir="8100000" algn="tr" rotWithShape="0">
              <a:prstClr val="black">
                <a:alpha val="40000"/>
              </a:prstClr>
            </a:outerShdw>
          </a:effectLst>
        </p:spPr>
        <p:txBody>
          <a:bodyPr/>
          <a:lstStyle>
            <a:lvl1pPr marL="0" indent="0" latinLnBrk="0">
              <a:buFontTx/>
              <a:buNone/>
              <a:defRPr lang="zh-CN"/>
            </a:lvl1pPr>
          </a:lstStyle>
          <a:p>
            <a:endParaRPr lang="zh-CN"/>
          </a:p>
        </p:txBody>
      </p:sp>
      <p:sp>
        <p:nvSpPr>
          <p:cNvPr id="12" name="Text Placeholder 11"/>
          <p:cNvSpPr>
            <a:spLocks noGrp="1"/>
          </p:cNvSpPr>
          <p:nvPr>
            <p:ph type="body" sz="quarter" idx="14"/>
          </p:nvPr>
        </p:nvSpPr>
        <p:spPr>
          <a:xfrm>
            <a:off x="3048000" y="1649506"/>
            <a:ext cx="5562600" cy="4343400"/>
          </a:xfrm>
        </p:spPr>
        <p:txBody>
          <a:bodyPr>
            <a:normAutofit/>
          </a:bodyPr>
          <a:lstStyle>
            <a:lvl1pPr marL="0" indent="0" latinLnBrk="0">
              <a:spcBef>
                <a:spcPts val="500"/>
              </a:spcBef>
              <a:spcAft>
                <a:spcPts val="2000"/>
              </a:spcAft>
              <a:buNone/>
              <a:defRPr lang="zh-CN" sz="2400">
                <a:latin typeface="Segoe UI" pitchFamily="34" charset="0"/>
                <a:ea typeface="Segoe UI" pitchFamily="34" charset="0"/>
                <a:cs typeface="Segoe UI" pitchFamily="34" charset="0"/>
              </a:defRPr>
            </a:lvl1pPr>
            <a:lvl2pPr indent="0" latinLnBrk="0">
              <a:spcBef>
                <a:spcPts val="500"/>
              </a:spcBef>
              <a:spcAft>
                <a:spcPts val="2000"/>
              </a:spcAft>
              <a:buNone/>
              <a:defRPr lang="zh-CN"/>
            </a:lvl2pPr>
            <a:lvl3pPr indent="0" latinLnBrk="0">
              <a:spcBef>
                <a:spcPts val="500"/>
              </a:spcBef>
              <a:spcAft>
                <a:spcPts val="2000"/>
              </a:spcAft>
              <a:buNone/>
              <a:defRPr lang="zh-CN"/>
            </a:lvl3pPr>
            <a:lvl4pPr indent="0" latinLnBrk="0">
              <a:spcBef>
                <a:spcPts val="500"/>
              </a:spcBef>
              <a:spcAft>
                <a:spcPts val="2000"/>
              </a:spcAft>
              <a:buNone/>
              <a:defRPr lang="zh-CN"/>
            </a:lvl4pPr>
            <a:lvl5pPr indent="0" latinLnBrk="0">
              <a:spcBef>
                <a:spcPts val="500"/>
              </a:spcBef>
              <a:spcAft>
                <a:spcPts val="2000"/>
              </a:spcAft>
              <a:buNone/>
              <a:defRPr lang="zh-CN"/>
            </a:lvl5pPr>
          </a:lstStyle>
          <a:p>
            <a:pPr lvl="0"/>
            <a:r>
              <a:rPr lang="zh-CN"/>
              <a:t>Click to edit Master text styles</a:t>
            </a:r>
          </a:p>
        </p:txBody>
      </p:sp>
    </p:spTree>
    <p:extLst>
      <p:ext uri="{BB962C8B-B14F-4D97-AF65-F5344CB8AC3E}">
        <p14:creationId xmlns:p14="http://schemas.microsoft.com/office/powerpoint/2010/main" val="1452685927"/>
      </p:ext>
    </p:extLst>
  </p:cSld>
  <p:clrMapOvr>
    <a:masterClrMapping/>
  </p:clrMapOvr>
  <p:transition spd="slow">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R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latinLnBrk="0">
              <a:spcBef>
                <a:spcPts val="600"/>
              </a:spcBef>
              <a:spcAft>
                <a:spcPts val="1200"/>
              </a:spcAft>
              <a:buClr>
                <a:schemeClr val="accent6"/>
              </a:buClr>
              <a:buFontTx/>
              <a:buNone/>
              <a:defRPr lang="zh-CN" sz="2400">
                <a:solidFill>
                  <a:schemeClr val="tx1">
                    <a:lumMod val="85000"/>
                    <a:lumOff val="15000"/>
                  </a:schemeClr>
                </a:solidFill>
                <a:latin typeface="Segoe UI" pitchFamily="34" charset="0"/>
                <a:ea typeface="Segoe UI" pitchFamily="34" charset="0"/>
                <a:cs typeface="Segoe UI" pitchFamily="34" charset="0"/>
              </a:defRPr>
            </a:lvl1pPr>
            <a:lvl2pPr marL="400050" indent="0" latinLnBrk="0">
              <a:spcBef>
                <a:spcPts val="400"/>
              </a:spcBef>
              <a:spcAft>
                <a:spcPts val="1000"/>
              </a:spcAft>
              <a:buClr>
                <a:schemeClr val="accent6"/>
              </a:buClr>
              <a:buFontTx/>
              <a:buNone/>
              <a:defRPr lang="zh-CN" sz="2000">
                <a:solidFill>
                  <a:schemeClr val="tx1">
                    <a:lumMod val="85000"/>
                    <a:lumOff val="15000"/>
                  </a:schemeClr>
                </a:solidFill>
                <a:latin typeface="Segoe UI" pitchFamily="34" charset="0"/>
                <a:ea typeface="Segoe UI" pitchFamily="34" charset="0"/>
                <a:cs typeface="Segoe UI" pitchFamily="34" charset="0"/>
              </a:defRPr>
            </a:lvl2pPr>
            <a:lvl3pPr marL="914400" indent="0" latinLnBrk="0">
              <a:spcBef>
                <a:spcPts val="200"/>
              </a:spcBef>
              <a:spcAft>
                <a:spcPts val="8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3pPr>
            <a:lvl4pPr marL="1371600" indent="0" latinLnBrk="0">
              <a:spcBef>
                <a:spcPts val="100"/>
              </a:spcBef>
              <a:spcAft>
                <a:spcPts val="6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4pPr>
            <a:lvl5pPr marL="1828800" indent="0" latinLnBrk="0">
              <a:spcBef>
                <a:spcPts val="200"/>
              </a:spcBef>
              <a:spcAft>
                <a:spcPts val="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p:txBody>
      </p:sp>
      <p:sp>
        <p:nvSpPr>
          <p:cNvPr id="4" name="Date Placeholder 3"/>
          <p:cNvSpPr>
            <a:spLocks noGrp="1"/>
          </p:cNvSpPr>
          <p:nvPr>
            <p:ph type="dt" sz="half" idx="10"/>
          </p:nvPr>
        </p:nvSpPr>
        <p:spPr/>
        <p:txBody>
          <a:bodyPr/>
          <a:lstStyle/>
          <a:p>
            <a:fld id="{6DC5D142-A6EE-4DE4-BAFA-C807EAE84B2E}"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2149229984"/>
      </p:ext>
    </p:extLst>
  </p:cSld>
  <p:clrMapOvr>
    <a:masterClrMapping/>
  </p:clrMapOvr>
  <p:transition spd="slow">
    <p:wipe dir="d"/>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latinLnBrk="0">
              <a:defRPr lang="zh-CN" sz="2800">
                <a:solidFill>
                  <a:schemeClr val="tx1">
                    <a:lumMod val="85000"/>
                    <a:lumOff val="15000"/>
                  </a:schemeClr>
                </a:solidFill>
                <a:latin typeface="Segoe UI" pitchFamily="34" charset="0"/>
                <a:ea typeface="Segoe UI" pitchFamily="34" charset="0"/>
                <a:cs typeface="Segoe UI" pitchFamily="34" charset="0"/>
              </a:defRPr>
            </a:lvl1pPr>
            <a:lvl2pPr latinLnBrk="0">
              <a:defRPr lang="zh-CN" sz="2400">
                <a:solidFill>
                  <a:schemeClr val="tx1">
                    <a:lumMod val="85000"/>
                    <a:lumOff val="15000"/>
                  </a:schemeClr>
                </a:solidFill>
                <a:latin typeface="Segoe UI" pitchFamily="34" charset="0"/>
                <a:ea typeface="Segoe UI" pitchFamily="34" charset="0"/>
                <a:cs typeface="Segoe UI" pitchFamily="34" charset="0"/>
              </a:defRPr>
            </a:lvl2pPr>
            <a:lvl3pPr latinLnBrk="0">
              <a:defRPr lang="zh-CN" sz="2000">
                <a:solidFill>
                  <a:schemeClr val="tx1">
                    <a:lumMod val="85000"/>
                    <a:lumOff val="15000"/>
                  </a:schemeClr>
                </a:solidFill>
                <a:latin typeface="Segoe UI" pitchFamily="34" charset="0"/>
                <a:ea typeface="Segoe UI" pitchFamily="34" charset="0"/>
                <a:cs typeface="Segoe UI" pitchFamily="34" charset="0"/>
              </a:defRPr>
            </a:lvl3pPr>
            <a:lvl4pPr latinLnBrk="0">
              <a:defRPr lang="zh-CN" sz="1800">
                <a:solidFill>
                  <a:schemeClr val="tx1">
                    <a:lumMod val="85000"/>
                    <a:lumOff val="15000"/>
                  </a:schemeClr>
                </a:solidFill>
                <a:latin typeface="Segoe UI" pitchFamily="34" charset="0"/>
                <a:ea typeface="Segoe UI" pitchFamily="34" charset="0"/>
                <a:cs typeface="Segoe UI" pitchFamily="34" charset="0"/>
              </a:defRPr>
            </a:lvl4pPr>
            <a:lvl5pPr latinLnBrk="0">
              <a:defRPr lang="zh-CN" sz="1800">
                <a:solidFill>
                  <a:schemeClr val="tx1">
                    <a:lumMod val="85000"/>
                    <a:lumOff val="15000"/>
                  </a:schemeClr>
                </a:solidFill>
                <a:latin typeface="Segoe UI" pitchFamily="34" charset="0"/>
                <a:ea typeface="Segoe UI" pitchFamily="34" charset="0"/>
                <a:cs typeface="Segoe UI" pitchFamily="34" charset="0"/>
              </a:defRPr>
            </a:lvl5pPr>
            <a:lvl6pPr latinLnBrk="0">
              <a:defRPr lang="zh-CN" sz="1800"/>
            </a:lvl6pPr>
            <a:lvl7pPr latinLnBrk="0">
              <a:defRPr lang="zh-CN" sz="1800"/>
            </a:lvl7pPr>
            <a:lvl8pPr latinLnBrk="0">
              <a:defRPr lang="zh-CN" sz="1800"/>
            </a:lvl8pPr>
            <a:lvl9pPr latinLnBrk="0">
              <a:defRPr lang="zh-CN" sz="1800"/>
            </a:lvl9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Content Placeholder 3"/>
          <p:cNvSpPr>
            <a:spLocks noGrp="1"/>
          </p:cNvSpPr>
          <p:nvPr>
            <p:ph sz="half" idx="2"/>
          </p:nvPr>
        </p:nvSpPr>
        <p:spPr>
          <a:xfrm>
            <a:off x="4648200" y="1600200"/>
            <a:ext cx="4038600" cy="4525963"/>
          </a:xfrm>
        </p:spPr>
        <p:txBody>
          <a:bodyPr/>
          <a:lstStyle>
            <a:lvl1pPr latinLnBrk="0">
              <a:defRPr lang="zh-CN" sz="2800">
                <a:solidFill>
                  <a:schemeClr val="tx1">
                    <a:lumMod val="85000"/>
                    <a:lumOff val="15000"/>
                  </a:schemeClr>
                </a:solidFill>
                <a:latin typeface="Segoe UI" pitchFamily="34" charset="0"/>
                <a:ea typeface="Segoe UI" pitchFamily="34" charset="0"/>
                <a:cs typeface="Segoe UI" pitchFamily="34" charset="0"/>
              </a:defRPr>
            </a:lvl1pPr>
            <a:lvl2pPr latinLnBrk="0">
              <a:defRPr lang="zh-CN" sz="2400">
                <a:solidFill>
                  <a:schemeClr val="tx1">
                    <a:lumMod val="85000"/>
                    <a:lumOff val="15000"/>
                  </a:schemeClr>
                </a:solidFill>
                <a:latin typeface="Segoe UI" pitchFamily="34" charset="0"/>
                <a:ea typeface="Segoe UI" pitchFamily="34" charset="0"/>
                <a:cs typeface="Segoe UI" pitchFamily="34" charset="0"/>
              </a:defRPr>
            </a:lvl2pPr>
            <a:lvl3pPr latinLnBrk="0">
              <a:defRPr lang="zh-CN" sz="2000">
                <a:solidFill>
                  <a:schemeClr val="tx1">
                    <a:lumMod val="85000"/>
                    <a:lumOff val="15000"/>
                  </a:schemeClr>
                </a:solidFill>
                <a:latin typeface="Segoe UI" pitchFamily="34" charset="0"/>
                <a:ea typeface="Segoe UI" pitchFamily="34" charset="0"/>
                <a:cs typeface="Segoe UI" pitchFamily="34" charset="0"/>
              </a:defRPr>
            </a:lvl3pPr>
            <a:lvl4pPr latinLnBrk="0">
              <a:defRPr lang="zh-CN" sz="1800">
                <a:solidFill>
                  <a:schemeClr val="tx1">
                    <a:lumMod val="85000"/>
                    <a:lumOff val="15000"/>
                  </a:schemeClr>
                </a:solidFill>
                <a:latin typeface="Segoe UI" pitchFamily="34" charset="0"/>
                <a:ea typeface="Segoe UI" pitchFamily="34" charset="0"/>
                <a:cs typeface="Segoe UI" pitchFamily="34" charset="0"/>
              </a:defRPr>
            </a:lvl4pPr>
            <a:lvl5pPr latinLnBrk="0">
              <a:defRPr lang="zh-CN" sz="1800">
                <a:solidFill>
                  <a:schemeClr val="tx1">
                    <a:lumMod val="85000"/>
                    <a:lumOff val="15000"/>
                  </a:schemeClr>
                </a:solidFill>
                <a:latin typeface="Segoe UI" pitchFamily="34" charset="0"/>
                <a:ea typeface="Segoe UI" pitchFamily="34" charset="0"/>
                <a:cs typeface="Segoe UI" pitchFamily="34" charset="0"/>
              </a:defRPr>
            </a:lvl5pPr>
            <a:lvl6pPr latinLnBrk="0">
              <a:defRPr lang="zh-CN" sz="1800"/>
            </a:lvl6pPr>
            <a:lvl7pPr latinLnBrk="0">
              <a:defRPr lang="zh-CN" sz="1800"/>
            </a:lvl7pPr>
            <a:lvl8pPr latinLnBrk="0">
              <a:defRPr lang="zh-CN" sz="1800"/>
            </a:lvl8pPr>
            <a:lvl9pPr latinLnBrk="0">
              <a:defRPr lang="zh-CN" sz="1800"/>
            </a:lvl9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5" name="Date Placeholder 4"/>
          <p:cNvSpPr>
            <a:spLocks noGrp="1"/>
          </p:cNvSpPr>
          <p:nvPr>
            <p:ph type="dt" sz="half" idx="10"/>
          </p:nvPr>
        </p:nvSpPr>
        <p:spPr/>
        <p:txBody>
          <a:bodyPr/>
          <a:lstStyle/>
          <a:p>
            <a:fld id="{2F5266B5-9510-435A-9402-DF3CCC811C65}" type="datetime1">
              <a:rPr lang="en-US" altLang="zh-CN">
                <a:solidFill>
                  <a:prstClr val="black">
                    <a:tint val="75000"/>
                  </a:prstClr>
                </a:solidFill>
              </a:rPr>
              <a:pPr/>
              <a:t>4/7/2011</a:t>
            </a:fld>
            <a:endParaRPr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7" name="Slide Number Placeholder 6"/>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3718053357"/>
      </p:ext>
    </p:extLst>
  </p:cSld>
  <p:clrMapOvr>
    <a:masterClrMapping/>
  </p:clrMapOvr>
  <p:transition spd="slow">
    <p:wipe dir="d"/>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latinLnBrk="0">
              <a:defRPr lang="zh-CN" sz="2000" b="1">
                <a:solidFill>
                  <a:schemeClr val="tx1">
                    <a:lumMod val="50000"/>
                    <a:lumOff val="50000"/>
                  </a:schemeClr>
                </a:solidFill>
                <a:latin typeface="Segoe UI" pitchFamily="34" charset="0"/>
                <a:ea typeface="Segoe UI" pitchFamily="34" charset="0"/>
                <a:cs typeface="Segoe UI" pitchFamily="34" charset="0"/>
              </a:defRPr>
            </a:lvl1pPr>
          </a:lstStyle>
          <a:p>
            <a:r>
              <a:rPr lang="zh-CN"/>
              <a:t>Click to edit Master title style</a:t>
            </a:r>
          </a:p>
        </p:txBody>
      </p:sp>
      <p:sp>
        <p:nvSpPr>
          <p:cNvPr id="3" name="Content Placeholder 2"/>
          <p:cNvSpPr>
            <a:spLocks noGrp="1"/>
          </p:cNvSpPr>
          <p:nvPr>
            <p:ph idx="1"/>
          </p:nvPr>
        </p:nvSpPr>
        <p:spPr>
          <a:xfrm>
            <a:off x="3575050" y="273050"/>
            <a:ext cx="5111750" cy="5853113"/>
          </a:xfrm>
        </p:spPr>
        <p:txBody>
          <a:bodyPr/>
          <a:lstStyle>
            <a:lvl1pPr latinLnBrk="0">
              <a:defRPr lang="zh-CN" sz="3200">
                <a:solidFill>
                  <a:schemeClr val="tx1">
                    <a:lumMod val="85000"/>
                    <a:lumOff val="15000"/>
                  </a:schemeClr>
                </a:solidFill>
                <a:latin typeface="Segoe UI" pitchFamily="34" charset="0"/>
                <a:ea typeface="Segoe UI" pitchFamily="34" charset="0"/>
                <a:cs typeface="Segoe UI" pitchFamily="34" charset="0"/>
              </a:defRPr>
            </a:lvl1pPr>
            <a:lvl2pPr latinLnBrk="0">
              <a:defRPr lang="zh-CN" sz="2800">
                <a:solidFill>
                  <a:schemeClr val="tx1">
                    <a:lumMod val="85000"/>
                    <a:lumOff val="15000"/>
                  </a:schemeClr>
                </a:solidFill>
                <a:latin typeface="Segoe UI" pitchFamily="34" charset="0"/>
                <a:ea typeface="Segoe UI" pitchFamily="34" charset="0"/>
                <a:cs typeface="Segoe UI" pitchFamily="34" charset="0"/>
              </a:defRPr>
            </a:lvl2pPr>
            <a:lvl3pPr latinLnBrk="0">
              <a:defRPr lang="zh-CN" sz="2400">
                <a:solidFill>
                  <a:schemeClr val="tx1">
                    <a:lumMod val="85000"/>
                    <a:lumOff val="15000"/>
                  </a:schemeClr>
                </a:solidFill>
                <a:latin typeface="Segoe UI" pitchFamily="34" charset="0"/>
                <a:ea typeface="Segoe UI" pitchFamily="34" charset="0"/>
                <a:cs typeface="Segoe UI" pitchFamily="34" charset="0"/>
              </a:defRPr>
            </a:lvl3pPr>
            <a:lvl4pPr latinLnBrk="0">
              <a:defRPr lang="zh-CN" sz="2000">
                <a:solidFill>
                  <a:schemeClr val="tx1">
                    <a:lumMod val="85000"/>
                    <a:lumOff val="15000"/>
                  </a:schemeClr>
                </a:solidFill>
                <a:latin typeface="Segoe UI" pitchFamily="34" charset="0"/>
                <a:ea typeface="Segoe UI" pitchFamily="34" charset="0"/>
                <a:cs typeface="Segoe UI" pitchFamily="34" charset="0"/>
              </a:defRPr>
            </a:lvl4pPr>
            <a:lvl5pPr latinLnBrk="0">
              <a:defRPr lang="zh-CN" sz="2000">
                <a:solidFill>
                  <a:schemeClr val="tx1">
                    <a:lumMod val="85000"/>
                    <a:lumOff val="15000"/>
                  </a:schemeClr>
                </a:solidFill>
                <a:latin typeface="Segoe UI" pitchFamily="34" charset="0"/>
                <a:ea typeface="Segoe UI" pitchFamily="34" charset="0"/>
                <a:cs typeface="Segoe UI" pitchFamily="34" charset="0"/>
              </a:defRPr>
            </a:lvl5pPr>
            <a:lvl6pPr latinLnBrk="0">
              <a:defRPr lang="zh-CN" sz="2000"/>
            </a:lvl6pPr>
            <a:lvl7pPr latinLnBrk="0">
              <a:defRPr lang="zh-CN" sz="2000"/>
            </a:lvl7pPr>
            <a:lvl8pPr latinLnBrk="0">
              <a:defRPr lang="zh-CN" sz="2000"/>
            </a:lvl8pPr>
            <a:lvl9pPr latinLnBrk="0">
              <a:defRPr lang="zh-CN" sz="2000"/>
            </a:lvl9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latinLnBrk="0">
              <a:buNone/>
              <a:defRPr lang="zh-CN" sz="1400">
                <a:solidFill>
                  <a:schemeClr val="tx1">
                    <a:lumMod val="85000"/>
                    <a:lumOff val="15000"/>
                  </a:schemeClr>
                </a:solidFill>
                <a:latin typeface="Segoe UI" pitchFamily="34" charset="0"/>
                <a:ea typeface="Segoe UI" pitchFamily="34" charset="0"/>
                <a:cs typeface="Segoe UI" pitchFamily="34" charset="0"/>
              </a:defRPr>
            </a:lvl1pPr>
            <a:lvl2pPr marL="457200" indent="0" latinLnBrk="0">
              <a:buNone/>
              <a:defRPr lang="zh-CN" sz="1200"/>
            </a:lvl2pPr>
            <a:lvl3pPr marL="914400" indent="0" latinLnBrk="0">
              <a:buNone/>
              <a:defRPr lang="zh-CN" sz="1000"/>
            </a:lvl3pPr>
            <a:lvl4pPr marL="1371600" indent="0" latinLnBrk="0">
              <a:buNone/>
              <a:defRPr lang="zh-CN" sz="900"/>
            </a:lvl4pPr>
            <a:lvl5pPr marL="1828800" indent="0" latinLnBrk="0">
              <a:buNone/>
              <a:defRPr lang="zh-CN" sz="900"/>
            </a:lvl5pPr>
            <a:lvl6pPr marL="2286000" indent="0" latinLnBrk="0">
              <a:buNone/>
              <a:defRPr lang="zh-CN" sz="900"/>
            </a:lvl6pPr>
            <a:lvl7pPr marL="2743200" indent="0" latinLnBrk="0">
              <a:buNone/>
              <a:defRPr lang="zh-CN" sz="900"/>
            </a:lvl7pPr>
            <a:lvl8pPr marL="3200400" indent="0" latinLnBrk="0">
              <a:buNone/>
              <a:defRPr lang="zh-CN" sz="900"/>
            </a:lvl8pPr>
            <a:lvl9pPr marL="3657600" indent="0" latinLnBrk="0">
              <a:buNone/>
              <a:defRPr lang="zh-CN" sz="900"/>
            </a:lvl9pPr>
          </a:lstStyle>
          <a:p>
            <a:pPr lvl="0"/>
            <a:r>
              <a:rPr lang="zh-CN"/>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altLang="zh-CN">
                <a:solidFill>
                  <a:prstClr val="black">
                    <a:tint val="75000"/>
                  </a:prstClr>
                </a:solidFill>
              </a:rPr>
              <a:pPr/>
              <a:t>4/7/2011</a:t>
            </a:fld>
            <a:endParaRPr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7" name="Slide Number Placeholder 6"/>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3752359256"/>
      </p:ext>
    </p:extLst>
  </p:cSld>
  <p:clrMapOvr>
    <a:masterClrMapping/>
  </p:clrMapOvr>
  <p:transition spd="slow">
    <p:wipe dir="d"/>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latinLnBrk="0">
              <a:defRPr lang="zh-CN" sz="2000" b="1">
                <a:solidFill>
                  <a:schemeClr val="tx1">
                    <a:lumMod val="85000"/>
                    <a:lumOff val="15000"/>
                  </a:schemeClr>
                </a:solidFill>
                <a:latin typeface="Segoe UI" pitchFamily="34" charset="0"/>
                <a:ea typeface="Segoe UI" pitchFamily="34" charset="0"/>
                <a:cs typeface="Segoe UI" pitchFamily="34" charset="0"/>
              </a:defRPr>
            </a:lvl1pPr>
          </a:lstStyle>
          <a:p>
            <a:r>
              <a:rPr lang="zh-CN"/>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latinLnBrk="0">
              <a:buNone/>
              <a:defRPr lang="zh-CN" sz="3200">
                <a:solidFill>
                  <a:schemeClr val="tx1">
                    <a:lumMod val="85000"/>
                    <a:lumOff val="15000"/>
                  </a:schemeClr>
                </a:solidFill>
                <a:latin typeface="Segoe UI" pitchFamily="34" charset="0"/>
                <a:ea typeface="Segoe UI" pitchFamily="34" charset="0"/>
                <a:cs typeface="Segoe UI" pitchFamily="34" charset="0"/>
              </a:defRPr>
            </a:lvl1pPr>
            <a:lvl2pPr marL="457200" indent="0" latinLnBrk="0">
              <a:buNone/>
              <a:defRPr lang="zh-CN" sz="2800"/>
            </a:lvl2pPr>
            <a:lvl3pPr marL="914400" indent="0" latinLnBrk="0">
              <a:buNone/>
              <a:defRPr lang="zh-CN" sz="2400"/>
            </a:lvl3pPr>
            <a:lvl4pPr marL="1371600" indent="0" latinLnBrk="0">
              <a:buNone/>
              <a:defRPr lang="zh-CN" sz="2000"/>
            </a:lvl4pPr>
            <a:lvl5pPr marL="1828800" indent="0" latinLnBrk="0">
              <a:buNone/>
              <a:defRPr lang="zh-CN" sz="2000"/>
            </a:lvl5pPr>
            <a:lvl6pPr marL="2286000" indent="0" latinLnBrk="0">
              <a:buNone/>
              <a:defRPr lang="zh-CN" sz="2000"/>
            </a:lvl6pPr>
            <a:lvl7pPr marL="2743200" indent="0" latinLnBrk="0">
              <a:buNone/>
              <a:defRPr lang="zh-CN" sz="2000"/>
            </a:lvl7pPr>
            <a:lvl8pPr marL="3200400" indent="0" latinLnBrk="0">
              <a:buNone/>
              <a:defRPr lang="zh-CN" sz="2000"/>
            </a:lvl8pPr>
            <a:lvl9pPr marL="3657600" indent="0" latinLnBrk="0">
              <a:buNone/>
              <a:defRPr lang="zh-CN" sz="2000"/>
            </a:lvl9pPr>
          </a:lstStyle>
          <a:p>
            <a:r>
              <a:rPr lang="zh-CN"/>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latinLnBrk="0">
              <a:buNone/>
              <a:defRPr lang="zh-CN" sz="1400">
                <a:solidFill>
                  <a:schemeClr val="tx1">
                    <a:lumMod val="85000"/>
                    <a:lumOff val="15000"/>
                  </a:schemeClr>
                </a:solidFill>
                <a:latin typeface="Segoe UI" pitchFamily="34" charset="0"/>
                <a:ea typeface="Segoe UI" pitchFamily="34" charset="0"/>
                <a:cs typeface="Segoe UI" pitchFamily="34" charset="0"/>
              </a:defRPr>
            </a:lvl1pPr>
            <a:lvl2pPr marL="457200" indent="0" latinLnBrk="0">
              <a:buNone/>
              <a:defRPr lang="zh-CN" sz="1200"/>
            </a:lvl2pPr>
            <a:lvl3pPr marL="914400" indent="0" latinLnBrk="0">
              <a:buNone/>
              <a:defRPr lang="zh-CN" sz="1000"/>
            </a:lvl3pPr>
            <a:lvl4pPr marL="1371600" indent="0" latinLnBrk="0">
              <a:buNone/>
              <a:defRPr lang="zh-CN" sz="900"/>
            </a:lvl4pPr>
            <a:lvl5pPr marL="1828800" indent="0" latinLnBrk="0">
              <a:buNone/>
              <a:defRPr lang="zh-CN" sz="900"/>
            </a:lvl5pPr>
            <a:lvl6pPr marL="2286000" indent="0" latinLnBrk="0">
              <a:buNone/>
              <a:defRPr lang="zh-CN" sz="900"/>
            </a:lvl6pPr>
            <a:lvl7pPr marL="2743200" indent="0" latinLnBrk="0">
              <a:buNone/>
              <a:defRPr lang="zh-CN" sz="900"/>
            </a:lvl7pPr>
            <a:lvl8pPr marL="3200400" indent="0" latinLnBrk="0">
              <a:buNone/>
              <a:defRPr lang="zh-CN" sz="900"/>
            </a:lvl8pPr>
            <a:lvl9pPr marL="3657600" indent="0" latinLnBrk="0">
              <a:buNone/>
              <a:defRPr lang="zh-CN" sz="900"/>
            </a:lvl9pPr>
          </a:lstStyle>
          <a:p>
            <a:pPr lvl="0"/>
            <a:r>
              <a:rPr lang="zh-CN"/>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altLang="zh-CN">
                <a:solidFill>
                  <a:prstClr val="black">
                    <a:tint val="75000"/>
                  </a:prstClr>
                </a:solidFill>
              </a:rPr>
              <a:pPr/>
              <a:t>4/7/2011</a:t>
            </a:fld>
            <a:endParaRPr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7" name="Slide Number Placeholder 6"/>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1103498511"/>
      </p:ext>
    </p:extLst>
  </p:cSld>
  <p:clrMapOvr>
    <a:masterClrMapping/>
  </p:clrMapOvr>
  <p:transition spd="slow">
    <p:wipe dir="d"/>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53"/>
            <a:ext cx="8229600" cy="11430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p:txBody>
          <a:bodyPr/>
          <a:lstStyle>
            <a:lvl1pPr latinLnBrk="0">
              <a:defRPr lang="zh-CN" sz="2800" kern="1200">
                <a:solidFill>
                  <a:schemeClr val="tx1">
                    <a:lumMod val="85000"/>
                    <a:lumOff val="15000"/>
                  </a:schemeClr>
                </a:solidFill>
                <a:latin typeface="Segoe UI Semibold" pitchFamily="34" charset="0"/>
                <a:ea typeface="Segoe UI" pitchFamily="34" charset="0"/>
                <a:cs typeface="Segoe UI" pitchFamily="34" charset="0"/>
              </a:defRPr>
            </a:lvl1pPr>
            <a:lvl2pPr latinLnBrk="0">
              <a:defRPr lang="zh-CN">
                <a:solidFill>
                  <a:schemeClr val="tx1">
                    <a:lumMod val="85000"/>
                    <a:lumOff val="15000"/>
                  </a:schemeClr>
                </a:solidFill>
                <a:latin typeface="Segoe UI" pitchFamily="34" charset="0"/>
                <a:ea typeface="Segoe UI" pitchFamily="34" charset="0"/>
                <a:cs typeface="Segoe UI" pitchFamily="34" charset="0"/>
              </a:defRPr>
            </a:lvl2pPr>
            <a:lvl3pPr latinLnBrk="0">
              <a:defRPr lang="zh-CN">
                <a:solidFill>
                  <a:schemeClr val="tx1">
                    <a:lumMod val="85000"/>
                    <a:lumOff val="15000"/>
                  </a:schemeClr>
                </a:solidFill>
                <a:latin typeface="Segoe UI" pitchFamily="34" charset="0"/>
                <a:ea typeface="Segoe UI" pitchFamily="34" charset="0"/>
                <a:cs typeface="Segoe UI" pitchFamily="34" charset="0"/>
              </a:defRPr>
            </a:lvl3pPr>
            <a:lvl4pPr latinLnBrk="0">
              <a:defRPr lang="zh-CN">
                <a:solidFill>
                  <a:schemeClr val="tx1">
                    <a:lumMod val="85000"/>
                    <a:lumOff val="15000"/>
                  </a:schemeClr>
                </a:solidFill>
                <a:latin typeface="Segoe UI" pitchFamily="34" charset="0"/>
                <a:ea typeface="Segoe UI" pitchFamily="34" charset="0"/>
                <a:cs typeface="Segoe UI" pitchFamily="34" charset="0"/>
              </a:defRPr>
            </a:lvl4pPr>
            <a:lvl5pPr latinLnBrk="0">
              <a:defRPr lang="zh-CN">
                <a:solidFill>
                  <a:schemeClr val="tx1">
                    <a:lumMod val="85000"/>
                    <a:lumOff val="15000"/>
                  </a:schemeClr>
                </a:solidFill>
                <a:latin typeface="Segoe UI" pitchFamily="34" charset="0"/>
                <a:ea typeface="Segoe UI" pitchFamily="34" charset="0"/>
                <a:cs typeface="Segoe UI" pitchFamily="34" charset="0"/>
              </a:defRPr>
            </a:lvl5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04DA22DD-D5D8-4365-A63D-444B15A34CF5}"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82614799"/>
      </p:ext>
    </p:extLst>
  </p:cSld>
  <p:clrMapOvr>
    <a:masterClrMapping/>
  </p:clrMapOvr>
  <p:transition spd="slow">
    <p:wipe dir="d"/>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3200400"/>
            <a:ext cx="5105400" cy="1470025"/>
          </a:xfrm>
        </p:spPr>
        <p:txBody>
          <a:bodyPr>
            <a:normAutofit/>
          </a:bodyPr>
          <a:lstStyle>
            <a:lvl1pPr algn="l" latinLnBrk="0">
              <a:defRPr lang="zh-CN" sz="3600">
                <a:latin typeface="Segoe Light"/>
              </a:defRPr>
            </a:lvl1pPr>
          </a:lstStyle>
          <a:p>
            <a:endParaRPr lang="zh-CN"/>
          </a:p>
        </p:txBody>
      </p:sp>
      <p:sp>
        <p:nvSpPr>
          <p:cNvPr id="3" name="Subtitle 2"/>
          <p:cNvSpPr>
            <a:spLocks noGrp="1"/>
          </p:cNvSpPr>
          <p:nvPr>
            <p:ph type="subTitle" idx="1"/>
          </p:nvPr>
        </p:nvSpPr>
        <p:spPr>
          <a:xfrm>
            <a:off x="3810000" y="4648200"/>
            <a:ext cx="5105400" cy="1752600"/>
          </a:xfrm>
        </p:spPr>
        <p:txBody>
          <a:bodyPr>
            <a:normAutofit/>
          </a:bodyPr>
          <a:lstStyle>
            <a:lvl1pPr marL="0" indent="0" algn="l" latinLnBrk="0">
              <a:buNone/>
              <a:defRPr lang="zh-CN" sz="2400">
                <a:solidFill>
                  <a:schemeClr val="tx1">
                    <a:tint val="75000"/>
                  </a:schemeClr>
                </a:solidFill>
                <a:latin typeface="Segoe Light"/>
              </a:defRPr>
            </a:lvl1pPr>
            <a:lvl2pPr marL="457200" indent="0" algn="ctr" latinLnBrk="0">
              <a:buNone/>
              <a:defRPr lang="zh-CN">
                <a:solidFill>
                  <a:schemeClr val="tx1">
                    <a:tint val="75000"/>
                  </a:schemeClr>
                </a:solidFill>
              </a:defRPr>
            </a:lvl2pPr>
            <a:lvl3pPr marL="914400" indent="0" algn="ctr" latinLnBrk="0">
              <a:buNone/>
              <a:defRPr lang="zh-CN">
                <a:solidFill>
                  <a:schemeClr val="tx1">
                    <a:tint val="75000"/>
                  </a:schemeClr>
                </a:solidFill>
              </a:defRPr>
            </a:lvl3pPr>
            <a:lvl4pPr marL="1371600" indent="0" algn="ctr" latinLnBrk="0">
              <a:buNone/>
              <a:defRPr lang="zh-CN">
                <a:solidFill>
                  <a:schemeClr val="tx1">
                    <a:tint val="75000"/>
                  </a:schemeClr>
                </a:solidFill>
              </a:defRPr>
            </a:lvl4pPr>
            <a:lvl5pPr marL="1828800" indent="0" algn="ctr" latinLnBrk="0">
              <a:buNone/>
              <a:defRPr lang="zh-CN">
                <a:solidFill>
                  <a:schemeClr val="tx1">
                    <a:tint val="75000"/>
                  </a:schemeClr>
                </a:solidFill>
              </a:defRPr>
            </a:lvl5pPr>
            <a:lvl6pPr marL="2286000" indent="0" algn="ctr" latinLnBrk="0">
              <a:buNone/>
              <a:defRPr lang="zh-CN">
                <a:solidFill>
                  <a:schemeClr val="tx1">
                    <a:tint val="75000"/>
                  </a:schemeClr>
                </a:solidFill>
              </a:defRPr>
            </a:lvl6pPr>
            <a:lvl7pPr marL="2743200" indent="0" algn="ctr" latinLnBrk="0">
              <a:buNone/>
              <a:defRPr lang="zh-CN">
                <a:solidFill>
                  <a:schemeClr val="tx1">
                    <a:tint val="75000"/>
                  </a:schemeClr>
                </a:solidFill>
              </a:defRPr>
            </a:lvl7pPr>
            <a:lvl8pPr marL="3200400" indent="0" algn="ctr" latinLnBrk="0">
              <a:buNone/>
              <a:defRPr lang="zh-CN">
                <a:solidFill>
                  <a:schemeClr val="tx1">
                    <a:tint val="75000"/>
                  </a:schemeClr>
                </a:solidFill>
              </a:defRPr>
            </a:lvl8pPr>
            <a:lvl9pPr marL="3657600" indent="0" algn="ctr" latinLnBrk="0">
              <a:buNone/>
              <a:defRPr lang="zh-CN">
                <a:solidFill>
                  <a:schemeClr val="tx1">
                    <a:tint val="75000"/>
                  </a:schemeClr>
                </a:solidFill>
              </a:defRPr>
            </a:lvl9pPr>
          </a:lstStyle>
          <a:p>
            <a:endParaRPr lang="zh-CN"/>
          </a:p>
        </p:txBody>
      </p:sp>
      <p:sp>
        <p:nvSpPr>
          <p:cNvPr id="4" name="Date Placeholder 3"/>
          <p:cNvSpPr>
            <a:spLocks noGrp="1"/>
          </p:cNvSpPr>
          <p:nvPr>
            <p:ph type="dt" sz="half" idx="10"/>
          </p:nvPr>
        </p:nvSpPr>
        <p:spPr/>
        <p:txBody>
          <a:bodyPr/>
          <a:lstStyle/>
          <a:p>
            <a:fld id="{191FE166-794E-4279-B4C7-C63DDDEA4B02}"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1297047900"/>
      </p:ext>
    </p:extLst>
  </p:cSld>
  <p:clrMapOvr>
    <a:masterClrMapping/>
  </p:clrMapOvr>
  <p:transition spd="slow">
    <p:wipe dir="d"/>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ourse contents and goa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493059" y="1341437"/>
            <a:ext cx="8229600" cy="4525963"/>
          </a:xfrm>
        </p:spPr>
        <p:txBody>
          <a:bodyPr vert="horz" lIns="91440" tIns="45720" rIns="91440" bIns="45720" rtlCol="0">
            <a:normAutofit/>
          </a:bodyPr>
          <a:lstStyle>
            <a:lvl1pPr latinLnBrk="0">
              <a:spcBef>
                <a:spcPts val="600"/>
              </a:spcBef>
              <a:spcAft>
                <a:spcPts val="1200"/>
              </a:spcAft>
              <a:buClr>
                <a:schemeClr val="accent6"/>
              </a:buClr>
              <a:defRPr lang="zh-CN" sz="2800">
                <a:solidFill>
                  <a:schemeClr val="tx1">
                    <a:lumMod val="85000"/>
                    <a:lumOff val="15000"/>
                  </a:schemeClr>
                </a:solidFill>
                <a:latin typeface="Segoe UI" pitchFamily="34" charset="0"/>
                <a:ea typeface="Segoe UI" pitchFamily="34" charset="0"/>
                <a:cs typeface="Segoe UI" pitchFamily="34" charset="0"/>
              </a:defRPr>
            </a:lvl1pPr>
            <a:lvl2pPr latinLnBrk="0">
              <a:spcBef>
                <a:spcPts val="400"/>
              </a:spcBef>
              <a:spcAft>
                <a:spcPts val="1000"/>
              </a:spcAft>
              <a:buClr>
                <a:schemeClr val="accent6"/>
              </a:buClr>
              <a:defRPr lang="zh-CN" sz="2400">
                <a:solidFill>
                  <a:schemeClr val="tx1">
                    <a:lumMod val="85000"/>
                    <a:lumOff val="15000"/>
                  </a:schemeClr>
                </a:solidFill>
                <a:latin typeface="Segoe UI" pitchFamily="34" charset="0"/>
                <a:ea typeface="Segoe UI" pitchFamily="34" charset="0"/>
                <a:cs typeface="Segoe UI" pitchFamily="34" charset="0"/>
              </a:defRPr>
            </a:lvl2pPr>
            <a:lvl3pPr latinLnBrk="0">
              <a:spcBef>
                <a:spcPts val="200"/>
              </a:spcBef>
              <a:spcAft>
                <a:spcPts val="800"/>
              </a:spcAft>
              <a:buClr>
                <a:schemeClr val="accent6"/>
              </a:buClr>
              <a:defRPr lang="zh-CN" sz="2000">
                <a:solidFill>
                  <a:schemeClr val="tx1">
                    <a:lumMod val="85000"/>
                    <a:lumOff val="15000"/>
                  </a:schemeClr>
                </a:solidFill>
                <a:latin typeface="Segoe UI" pitchFamily="34" charset="0"/>
                <a:ea typeface="Segoe UI" pitchFamily="34" charset="0"/>
                <a:cs typeface="Segoe UI" pitchFamily="34" charset="0"/>
              </a:defRPr>
            </a:lvl3pPr>
            <a:lvl4pPr marL="1714500" indent="-342900" latinLnBrk="0">
              <a:spcBef>
                <a:spcPts val="100"/>
              </a:spcBef>
              <a:spcAft>
                <a:spcPts val="600"/>
              </a:spcAft>
              <a:buClr>
                <a:schemeClr val="accent6"/>
              </a:buClr>
              <a:buFont typeface="Arial" pitchFamily="34" charset="0"/>
              <a:buChar char="•"/>
              <a:defRPr lang="zh-CN" sz="1800">
                <a:solidFill>
                  <a:schemeClr val="tx1">
                    <a:lumMod val="85000"/>
                    <a:lumOff val="15000"/>
                  </a:schemeClr>
                </a:solidFill>
                <a:latin typeface="Segoe UI" pitchFamily="34" charset="0"/>
                <a:ea typeface="Segoe UI" pitchFamily="34" charset="0"/>
                <a:cs typeface="Segoe UI" pitchFamily="34" charset="0"/>
              </a:defRPr>
            </a:lvl4pPr>
            <a:lvl5pPr marL="2057400" indent="-228600" latinLnBrk="0">
              <a:spcBef>
                <a:spcPts val="200"/>
              </a:spcBef>
              <a:spcAft>
                <a:spcPts val="0"/>
              </a:spcAft>
              <a:buClr>
                <a:schemeClr val="accent6"/>
              </a:buClr>
              <a:buFont typeface="Arial" pitchFamily="34" charset="0"/>
              <a:buChar char="•"/>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a:p>
            <a:pPr marL="676275" lvl="1" indent="-276225">
              <a:spcBef>
                <a:spcPts val="600"/>
              </a:spcBef>
              <a:spcAft>
                <a:spcPts val="1200"/>
              </a:spcAft>
              <a:buClr>
                <a:srgbClr val="FF9900"/>
              </a:buClr>
              <a:buFontTx/>
              <a:buChar char="•"/>
            </a:pPr>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D65D0B08-D52D-4387-A88A-6183E824577A}"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3420685826"/>
      </p:ext>
    </p:extLst>
  </p:cSld>
  <p:clrMapOvr>
    <a:masterClrMapping/>
  </p:clrMapOvr>
  <p:transition spd="slow">
    <p:wipe dir="d"/>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icture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4" name="Date Placeholder 3"/>
          <p:cNvSpPr>
            <a:spLocks noGrp="1"/>
          </p:cNvSpPr>
          <p:nvPr>
            <p:ph type="dt" sz="half" idx="10"/>
          </p:nvPr>
        </p:nvSpPr>
        <p:spPr/>
        <p:txBody>
          <a:bodyPr/>
          <a:lstStyle/>
          <a:p>
            <a:fld id="{F56B9F20-D52D-4D20-B9C4-813536D6A0C2}"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10" name="Picture Placeholder 9"/>
          <p:cNvSpPr>
            <a:spLocks noGrp="1"/>
          </p:cNvSpPr>
          <p:nvPr>
            <p:ph type="pic" sz="quarter" idx="13"/>
          </p:nvPr>
        </p:nvSpPr>
        <p:spPr>
          <a:xfrm>
            <a:off x="1041400" y="1752600"/>
            <a:ext cx="1371600" cy="1371600"/>
          </a:xfrm>
          <a:effectLst>
            <a:outerShdw blurRad="50800" dist="38100" dir="8100000" algn="tr" rotWithShape="0">
              <a:prstClr val="black">
                <a:alpha val="40000"/>
              </a:prstClr>
            </a:outerShdw>
          </a:effectLst>
        </p:spPr>
        <p:txBody>
          <a:bodyPr/>
          <a:lstStyle>
            <a:lvl1pPr marL="0" indent="0" latinLnBrk="0">
              <a:buFontTx/>
              <a:buNone/>
              <a:defRPr lang="zh-CN"/>
            </a:lvl1pPr>
          </a:lstStyle>
          <a:p>
            <a:endParaRPr lang="zh-CN"/>
          </a:p>
        </p:txBody>
      </p:sp>
      <p:sp>
        <p:nvSpPr>
          <p:cNvPr id="12" name="Text Placeholder 11"/>
          <p:cNvSpPr>
            <a:spLocks noGrp="1"/>
          </p:cNvSpPr>
          <p:nvPr>
            <p:ph type="body" sz="quarter" idx="14"/>
          </p:nvPr>
        </p:nvSpPr>
        <p:spPr>
          <a:xfrm>
            <a:off x="3048000" y="1649506"/>
            <a:ext cx="5562600" cy="4343400"/>
          </a:xfrm>
        </p:spPr>
        <p:txBody>
          <a:bodyPr>
            <a:normAutofit/>
          </a:bodyPr>
          <a:lstStyle>
            <a:lvl1pPr marL="0" indent="0" latinLnBrk="0">
              <a:spcBef>
                <a:spcPts val="500"/>
              </a:spcBef>
              <a:spcAft>
                <a:spcPts val="2000"/>
              </a:spcAft>
              <a:buNone/>
              <a:defRPr lang="zh-CN" sz="2400">
                <a:latin typeface="Segoe UI" pitchFamily="34" charset="0"/>
                <a:ea typeface="Segoe UI" pitchFamily="34" charset="0"/>
                <a:cs typeface="Segoe UI" pitchFamily="34" charset="0"/>
              </a:defRPr>
            </a:lvl1pPr>
            <a:lvl2pPr indent="0" latinLnBrk="0">
              <a:spcBef>
                <a:spcPts val="500"/>
              </a:spcBef>
              <a:spcAft>
                <a:spcPts val="2000"/>
              </a:spcAft>
              <a:buNone/>
              <a:defRPr lang="zh-CN"/>
            </a:lvl2pPr>
            <a:lvl3pPr indent="0" latinLnBrk="0">
              <a:spcBef>
                <a:spcPts val="500"/>
              </a:spcBef>
              <a:spcAft>
                <a:spcPts val="2000"/>
              </a:spcAft>
              <a:buNone/>
              <a:defRPr lang="zh-CN"/>
            </a:lvl3pPr>
            <a:lvl4pPr indent="0" latinLnBrk="0">
              <a:spcBef>
                <a:spcPts val="500"/>
              </a:spcBef>
              <a:spcAft>
                <a:spcPts val="2000"/>
              </a:spcAft>
              <a:buNone/>
              <a:defRPr lang="zh-CN"/>
            </a:lvl4pPr>
            <a:lvl5pPr indent="0" latinLnBrk="0">
              <a:spcBef>
                <a:spcPts val="500"/>
              </a:spcBef>
              <a:spcAft>
                <a:spcPts val="2000"/>
              </a:spcAft>
              <a:buNone/>
              <a:defRPr lang="zh-CN"/>
            </a:lvl5pPr>
          </a:lstStyle>
          <a:p>
            <a:pPr lvl="0"/>
            <a:r>
              <a:rPr lang="zh-CN"/>
              <a:t>Click to edit Master text styles</a:t>
            </a:r>
          </a:p>
        </p:txBody>
      </p:sp>
    </p:spTree>
    <p:extLst>
      <p:ext uri="{BB962C8B-B14F-4D97-AF65-F5344CB8AC3E}">
        <p14:creationId xmlns:p14="http://schemas.microsoft.com/office/powerpoint/2010/main" val="489603515"/>
      </p:ext>
    </p:extLst>
  </p:cSld>
  <p:clrMapOvr>
    <a:masterClrMapping/>
  </p:clrMapOvr>
  <p:transition spd="slow">
    <p:wipe dir="d"/>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ess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7" name="Text Placeholder 6"/>
          <p:cNvSpPr>
            <a:spLocks noGrp="1"/>
          </p:cNvSpPr>
          <p:nvPr>
            <p:ph type="body" sz="quarter" idx="13"/>
          </p:nvPr>
        </p:nvSpPr>
        <p:spPr>
          <a:xfrm>
            <a:off x="3733800" y="4191000"/>
            <a:ext cx="4873752" cy="1673352"/>
          </a:xfrm>
        </p:spPr>
        <p:txBody>
          <a:bodyPr/>
          <a:lstStyle>
            <a:lvl1pPr marL="0" indent="0" latinLnBrk="0">
              <a:buNone/>
              <a:defRPr lang="zh-CN" sz="40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zh-CN"/>
              <a:t>Click to edit Master text styles</a:t>
            </a:r>
          </a:p>
        </p:txBody>
      </p:sp>
      <p:sp>
        <p:nvSpPr>
          <p:cNvPr id="10" name="Text Placeholder 9"/>
          <p:cNvSpPr>
            <a:spLocks noGrp="1"/>
          </p:cNvSpPr>
          <p:nvPr>
            <p:ph type="body" sz="quarter" idx="14"/>
          </p:nvPr>
        </p:nvSpPr>
        <p:spPr>
          <a:xfrm>
            <a:off x="228600" y="3200400"/>
            <a:ext cx="3429000" cy="585216"/>
          </a:xfrm>
        </p:spPr>
        <p:txBody>
          <a:bodyPr/>
          <a:lstStyle>
            <a:lvl1pPr marL="0" indent="0" latinLnBrk="0">
              <a:buNone/>
              <a:defRPr lang="zh-CN">
                <a:solidFill>
                  <a:schemeClr val="bg1">
                    <a:lumMod val="50000"/>
                  </a:schemeClr>
                </a:solidFill>
                <a:latin typeface="Segoe UI Semibold" pitchFamily="34" charset="0"/>
              </a:defRPr>
            </a:lvl1pPr>
            <a:lvl2pPr marL="457200" indent="0" latinLnBrk="0">
              <a:buNone/>
              <a:defRPr lang="zh-CN"/>
            </a:lvl2pPr>
            <a:lvl3pPr marL="914400" indent="0" latinLnBrk="0">
              <a:buNone/>
              <a:defRPr lang="zh-CN"/>
            </a:lvl3pPr>
            <a:lvl4pPr marL="1371600" indent="0" latinLnBrk="0">
              <a:buNone/>
              <a:defRPr lang="zh-CN"/>
            </a:lvl4pPr>
            <a:lvl5pPr marL="1828800" indent="0" latinLnBrk="0">
              <a:buNone/>
              <a:defRPr lang="zh-CN"/>
            </a:lvl5pPr>
          </a:lstStyle>
          <a:p>
            <a:pPr lvl="0"/>
            <a:r>
              <a:rPr lang="zh-CN"/>
              <a:t>Click to edit Master text styles</a:t>
            </a:r>
          </a:p>
        </p:txBody>
      </p:sp>
    </p:spTree>
    <p:extLst>
      <p:ext uri="{BB962C8B-B14F-4D97-AF65-F5344CB8AC3E}">
        <p14:creationId xmlns:p14="http://schemas.microsoft.com/office/powerpoint/2010/main" val="671182538"/>
      </p:ext>
    </p:extLst>
  </p:cSld>
  <p:clrMapOvr>
    <a:masterClrMapping/>
  </p:clrMapOvr>
  <p:transition spd="slow">
    <p:wipe dir="d"/>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and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latinLnBrk="0">
              <a:defRPr lang="zh-CN" sz="3200">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1524000" y="990600"/>
            <a:ext cx="5943600" cy="4462272"/>
          </a:xfrm>
        </p:spPr>
        <p:txBody>
          <a:bodyPr/>
          <a:lstStyle>
            <a:lvl1pPr latinLnBrk="0">
              <a:defRPr lang="zh-CN">
                <a:solidFill>
                  <a:schemeClr val="tx1">
                    <a:lumMod val="85000"/>
                    <a:lumOff val="15000"/>
                  </a:schemeClr>
                </a:solidFill>
                <a:latin typeface="Segoe UI" pitchFamily="34" charset="0"/>
                <a:ea typeface="Segoe UI" pitchFamily="34" charset="0"/>
                <a:cs typeface="Segoe UI" pitchFamily="34" charset="0"/>
              </a:defRPr>
            </a:lvl1pPr>
            <a:lvl2pPr latinLnBrk="0">
              <a:defRPr lang="zh-CN">
                <a:solidFill>
                  <a:schemeClr val="tx1">
                    <a:lumMod val="85000"/>
                    <a:lumOff val="15000"/>
                  </a:schemeClr>
                </a:solidFill>
                <a:latin typeface="Segoe UI" pitchFamily="34" charset="0"/>
                <a:ea typeface="Segoe UI" pitchFamily="34" charset="0"/>
                <a:cs typeface="Segoe UI" pitchFamily="34" charset="0"/>
              </a:defRPr>
            </a:lvl2pPr>
            <a:lvl3pPr latinLnBrk="0">
              <a:defRPr lang="zh-CN">
                <a:solidFill>
                  <a:schemeClr val="tx1">
                    <a:lumMod val="85000"/>
                    <a:lumOff val="15000"/>
                  </a:schemeClr>
                </a:solidFill>
                <a:latin typeface="Segoe UI" pitchFamily="34" charset="0"/>
                <a:ea typeface="Segoe UI" pitchFamily="34" charset="0"/>
                <a:cs typeface="Segoe UI" pitchFamily="34" charset="0"/>
              </a:defRPr>
            </a:lvl3pPr>
            <a:lvl4pPr latinLnBrk="0">
              <a:defRPr lang="zh-CN">
                <a:solidFill>
                  <a:schemeClr val="tx1">
                    <a:lumMod val="85000"/>
                    <a:lumOff val="15000"/>
                  </a:schemeClr>
                </a:solidFill>
                <a:latin typeface="Segoe UI" pitchFamily="34" charset="0"/>
                <a:ea typeface="Segoe UI" pitchFamily="34" charset="0"/>
                <a:cs typeface="Segoe UI" pitchFamily="34" charset="0"/>
              </a:defRPr>
            </a:lvl4pPr>
            <a:lvl5pPr latinLnBrk="0">
              <a:defRPr lang="zh-CN">
                <a:solidFill>
                  <a:schemeClr val="tx1">
                    <a:lumMod val="85000"/>
                    <a:lumOff val="15000"/>
                  </a:schemeClr>
                </a:solidFill>
                <a:latin typeface="Segoe UI" pitchFamily="34" charset="0"/>
                <a:ea typeface="Segoe UI" pitchFamily="34" charset="0"/>
                <a:cs typeface="Segoe UI" pitchFamily="34" charset="0"/>
              </a:defRPr>
            </a:lvl5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B478E1A5-B94D-4022-A3E9-9913C9F8DD92}"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8" name="Text Placeholder 7"/>
          <p:cNvSpPr>
            <a:spLocks noGrp="1"/>
          </p:cNvSpPr>
          <p:nvPr>
            <p:ph type="body" sz="quarter" idx="13"/>
          </p:nvPr>
        </p:nvSpPr>
        <p:spPr>
          <a:xfrm>
            <a:off x="1524000" y="5638800"/>
            <a:ext cx="5943600" cy="533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zh-CN" sz="1400">
                <a:solidFill>
                  <a:schemeClr val="bg1">
                    <a:lumMod val="50000"/>
                  </a:schemeClr>
                </a:solidFill>
                <a:latin typeface="Segoe UI" pitchFamily="34" charset="0"/>
                <a:ea typeface="Segoe UI" pitchFamily="34" charset="0"/>
                <a:cs typeface="Segoe UI" pitchFamily="34" charset="0"/>
              </a:defRPr>
            </a:lvl1pPr>
            <a:lvl2pPr marL="457200" indent="0" latinLnBrk="0">
              <a:buNone/>
              <a:defRPr lang="zh-CN" sz="1800"/>
            </a:lvl2pPr>
            <a:lvl3pPr marL="914400" indent="0" latinLnBrk="0">
              <a:buNone/>
              <a:defRPr lang="zh-CN" sz="1800"/>
            </a:lvl3pPr>
            <a:lvl4pPr marL="1371600" indent="0" latinLnBrk="0">
              <a:buNone/>
              <a:defRPr lang="zh-CN" sz="1800"/>
            </a:lvl4pPr>
            <a:lvl5pPr marL="1828800" indent="0" latinLnBrk="0">
              <a:buNone/>
              <a:defRPr lang="zh-CN" sz="1800"/>
            </a:lvl5pPr>
          </a:lstStyle>
          <a:p>
            <a:pPr lvl="0"/>
            <a:endParaRPr lang="zh-CN"/>
          </a:p>
        </p:txBody>
      </p:sp>
    </p:spTree>
    <p:extLst>
      <p:ext uri="{BB962C8B-B14F-4D97-AF65-F5344CB8AC3E}">
        <p14:creationId xmlns:p14="http://schemas.microsoft.com/office/powerpoint/2010/main" val="211706831"/>
      </p:ext>
    </p:extLst>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96AE9E0-5635-4285-BE2A-961E60730506}" type="datetime1">
              <a:t>10/19/2010</a:t>
            </a:fld>
            <a:endParaRPr lang="zh-CN"/>
          </a:p>
        </p:txBody>
      </p:sp>
      <p:sp>
        <p:nvSpPr>
          <p:cNvPr id="5" name="Footer Placeholder 4"/>
          <p:cNvSpPr>
            <a:spLocks noGrp="1"/>
          </p:cNvSpPr>
          <p:nvPr>
            <p:ph type="ftr" sz="quarter" idx="11"/>
          </p:nvPr>
        </p:nvSpPr>
        <p:spPr/>
        <p:txBody>
          <a:bodyPr/>
          <a:lstStyle/>
          <a:p>
            <a:r>
              <a:rPr lang="zh-CN"/>
              <a:t>Getting started with Project 2010</a:t>
            </a:r>
          </a:p>
        </p:txBody>
      </p:sp>
      <p:sp>
        <p:nvSpPr>
          <p:cNvPr id="6" name="Slide Number Placeholder 5"/>
          <p:cNvSpPr>
            <a:spLocks noGrp="1"/>
          </p:cNvSpPr>
          <p:nvPr>
            <p:ph type="sldNum" sz="quarter" idx="12"/>
          </p:nvPr>
        </p:nvSpPr>
        <p:spPr/>
        <p:txBody>
          <a:bodyPr/>
          <a:lstStyle/>
          <a:p>
            <a:fld id="{D736C25D-E660-4766-A9D8-2DB735710ABD}" type="slidenum">
              <a:t>‹#›</a:t>
            </a:fld>
            <a:endParaRPr lang="zh-CN"/>
          </a:p>
        </p:txBody>
      </p:sp>
      <p:sp>
        <p:nvSpPr>
          <p:cNvPr id="7" name="Text Placeholder 6"/>
          <p:cNvSpPr>
            <a:spLocks noGrp="1"/>
          </p:cNvSpPr>
          <p:nvPr>
            <p:ph type="body" sz="quarter" idx="13"/>
          </p:nvPr>
        </p:nvSpPr>
        <p:spPr>
          <a:xfrm>
            <a:off x="3733800" y="4191000"/>
            <a:ext cx="4873752" cy="1673352"/>
          </a:xfrm>
        </p:spPr>
        <p:txBody>
          <a:bodyPr/>
          <a:lstStyle>
            <a:lvl1pPr marL="0" indent="0" latinLnBrk="0">
              <a:buNone/>
              <a:defRPr lang="zh-CN" sz="40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zh-CN"/>
              <a:t>Click to edit Master text styles</a:t>
            </a:r>
          </a:p>
        </p:txBody>
      </p:sp>
      <p:sp>
        <p:nvSpPr>
          <p:cNvPr id="10" name="Text Placeholder 9"/>
          <p:cNvSpPr>
            <a:spLocks noGrp="1"/>
          </p:cNvSpPr>
          <p:nvPr>
            <p:ph type="body" sz="quarter" idx="14"/>
          </p:nvPr>
        </p:nvSpPr>
        <p:spPr>
          <a:xfrm>
            <a:off x="228600" y="3200400"/>
            <a:ext cx="3429000" cy="585216"/>
          </a:xfrm>
        </p:spPr>
        <p:txBody>
          <a:bodyPr/>
          <a:lstStyle>
            <a:lvl1pPr marL="0" indent="0" latinLnBrk="0">
              <a:buNone/>
              <a:defRPr lang="zh-CN">
                <a:solidFill>
                  <a:schemeClr val="bg1">
                    <a:lumMod val="50000"/>
                  </a:schemeClr>
                </a:solidFill>
                <a:latin typeface="Segoe UI Semibold" pitchFamily="34" charset="0"/>
              </a:defRPr>
            </a:lvl1pPr>
            <a:lvl2pPr marL="457200" indent="0" latinLnBrk="0">
              <a:buNone/>
              <a:defRPr lang="zh-CN"/>
            </a:lvl2pPr>
            <a:lvl3pPr marL="914400" indent="0" latinLnBrk="0">
              <a:buNone/>
              <a:defRPr lang="zh-CN"/>
            </a:lvl3pPr>
            <a:lvl4pPr marL="1371600" indent="0" latinLnBrk="0">
              <a:buNone/>
              <a:defRPr lang="zh-CN"/>
            </a:lvl4pPr>
            <a:lvl5pPr marL="1828800" indent="0" latinLnBrk="0">
              <a:buNone/>
              <a:defRPr lang="zh-CN"/>
            </a:lvl5pPr>
          </a:lstStyle>
          <a:p>
            <a:pPr lvl="0"/>
            <a:r>
              <a:rPr lang="zh-CN"/>
              <a:t>Click to edit Master text styles</a:t>
            </a:r>
          </a:p>
        </p:txBody>
      </p:sp>
    </p:spTree>
    <p:extLst>
      <p:ext uri="{BB962C8B-B14F-4D97-AF65-F5344CB8AC3E}">
        <p14:creationId xmlns:p14="http://schemas.microsoft.com/office/powerpoint/2010/main" val="3818697621"/>
      </p:ext>
    </p:extLst>
  </p:cSld>
  <p:clrMapOvr>
    <a:masterClrMapping/>
  </p:clrMapOvr>
  <p:transition spd="slow">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rt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latinLnBrk="0">
              <a:defRPr lang="zh-CN" sz="3200">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304800" y="990600"/>
            <a:ext cx="5705856" cy="4279392"/>
          </a:xfrm>
        </p:spPr>
        <p:txBody>
          <a:bodyPr/>
          <a:lstStyle>
            <a:lvl1pPr latinLnBrk="0">
              <a:defRPr lang="zh-CN">
                <a:solidFill>
                  <a:schemeClr val="tx1">
                    <a:lumMod val="85000"/>
                    <a:lumOff val="15000"/>
                  </a:schemeClr>
                </a:solidFill>
                <a:latin typeface="Segoe UI" pitchFamily="34" charset="0"/>
                <a:ea typeface="Segoe UI" pitchFamily="34" charset="0"/>
                <a:cs typeface="Segoe UI" pitchFamily="34" charset="0"/>
              </a:defRPr>
            </a:lvl1pPr>
            <a:lvl2pPr latinLnBrk="0">
              <a:defRPr lang="zh-CN">
                <a:solidFill>
                  <a:schemeClr val="tx1">
                    <a:lumMod val="85000"/>
                    <a:lumOff val="15000"/>
                  </a:schemeClr>
                </a:solidFill>
                <a:latin typeface="Segoe UI" pitchFamily="34" charset="0"/>
                <a:ea typeface="Segoe UI" pitchFamily="34" charset="0"/>
                <a:cs typeface="Segoe UI" pitchFamily="34" charset="0"/>
              </a:defRPr>
            </a:lvl2pPr>
            <a:lvl3pPr latinLnBrk="0">
              <a:defRPr lang="zh-CN">
                <a:solidFill>
                  <a:schemeClr val="tx1">
                    <a:lumMod val="85000"/>
                    <a:lumOff val="15000"/>
                  </a:schemeClr>
                </a:solidFill>
                <a:latin typeface="Segoe UI" pitchFamily="34" charset="0"/>
                <a:ea typeface="Segoe UI" pitchFamily="34" charset="0"/>
                <a:cs typeface="Segoe UI" pitchFamily="34" charset="0"/>
              </a:defRPr>
            </a:lvl3pPr>
            <a:lvl4pPr latinLnBrk="0">
              <a:defRPr lang="zh-CN">
                <a:solidFill>
                  <a:schemeClr val="tx1">
                    <a:lumMod val="85000"/>
                    <a:lumOff val="15000"/>
                  </a:schemeClr>
                </a:solidFill>
                <a:latin typeface="Segoe UI" pitchFamily="34" charset="0"/>
                <a:ea typeface="Segoe UI" pitchFamily="34" charset="0"/>
                <a:cs typeface="Segoe UI" pitchFamily="34" charset="0"/>
              </a:defRPr>
            </a:lvl4pPr>
            <a:lvl5pPr latinLnBrk="0">
              <a:defRPr lang="zh-CN">
                <a:solidFill>
                  <a:schemeClr val="tx1">
                    <a:lumMod val="85000"/>
                    <a:lumOff val="15000"/>
                  </a:schemeClr>
                </a:solidFill>
                <a:latin typeface="Segoe UI" pitchFamily="34" charset="0"/>
                <a:ea typeface="Segoe UI" pitchFamily="34" charset="0"/>
                <a:cs typeface="Segoe UI" pitchFamily="34" charset="0"/>
              </a:defRPr>
            </a:lvl5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6416F6EB-EDE0-4853-B9ED-EF555EDDF86F}"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latinLnBrk="0">
              <a:buNone/>
              <a:defRPr lang="zh-CN" sz="1800">
                <a:solidFill>
                  <a:schemeClr val="accent6">
                    <a:lumMod val="75000"/>
                  </a:schemeClr>
                </a:solidFill>
                <a:latin typeface="Segoe UI" pitchFamily="34" charset="0"/>
                <a:ea typeface="Segoe UI" pitchFamily="34" charset="0"/>
                <a:cs typeface="Segoe UI" pitchFamily="34" charset="0"/>
              </a:defRPr>
            </a:lvl1pPr>
            <a:lvl2pPr marL="457200" indent="0" latinLnBrk="0">
              <a:buNone/>
              <a:defRPr lang="zh-CN" sz="1800"/>
            </a:lvl2pPr>
            <a:lvl3pPr marL="914400" indent="0" latinLnBrk="0">
              <a:buNone/>
              <a:defRPr lang="zh-CN" sz="1800"/>
            </a:lvl3pPr>
            <a:lvl4pPr marL="1371600" indent="0" latinLnBrk="0">
              <a:buNone/>
              <a:defRPr lang="zh-CN" sz="1800"/>
            </a:lvl4pPr>
            <a:lvl5pPr marL="1828800" indent="0" latinLnBrk="0">
              <a:buNone/>
              <a:defRPr lang="zh-CN" sz="1800"/>
            </a:lvl5pPr>
          </a:lstStyle>
          <a:p>
            <a:pPr lvl="0"/>
            <a:r>
              <a:rPr lang="zh-CN"/>
              <a:t>Click to edit Master text styles</a:t>
            </a:r>
          </a:p>
        </p:txBody>
      </p:sp>
      <p:sp>
        <p:nvSpPr>
          <p:cNvPr id="9" name="Text Placeholder 8"/>
          <p:cNvSpPr>
            <a:spLocks noGrp="1"/>
          </p:cNvSpPr>
          <p:nvPr>
            <p:ph type="body" sz="quarter" idx="14"/>
          </p:nvPr>
        </p:nvSpPr>
        <p:spPr>
          <a:xfrm>
            <a:off x="6248400" y="990600"/>
            <a:ext cx="2667000" cy="5181600"/>
          </a:xfrm>
        </p:spPr>
        <p:txBody>
          <a:bodyPr>
            <a:normAutofit/>
          </a:bodyPr>
          <a:lstStyle>
            <a:lvl1pPr marL="0" indent="0" latinLnBrk="0">
              <a:buClr>
                <a:schemeClr val="accent6"/>
              </a:buClr>
              <a:buFont typeface="Arial" pitchFamily="34" charset="0"/>
              <a:buNone/>
              <a:defRPr lang="zh-CN" sz="1800">
                <a:latin typeface="Segoe UI" pitchFamily="34" charset="0"/>
                <a:ea typeface="Segoe UI" pitchFamily="34" charset="0"/>
                <a:cs typeface="Segoe UI" pitchFamily="34" charset="0"/>
              </a:defRPr>
            </a:lvl1pPr>
            <a:lvl2pPr latinLnBrk="0">
              <a:defRPr lang="zh-CN" sz="1800">
                <a:latin typeface="Segoe UI" pitchFamily="34" charset="0"/>
                <a:ea typeface="Segoe UI" pitchFamily="34" charset="0"/>
                <a:cs typeface="Segoe UI" pitchFamily="34" charset="0"/>
              </a:defRPr>
            </a:lvl2pPr>
            <a:lvl3pPr latinLnBrk="0">
              <a:defRPr lang="zh-CN" sz="1800">
                <a:latin typeface="Segoe UI" pitchFamily="34" charset="0"/>
                <a:ea typeface="Segoe UI" pitchFamily="34" charset="0"/>
                <a:cs typeface="Segoe UI" pitchFamily="34" charset="0"/>
              </a:defRPr>
            </a:lvl3pPr>
            <a:lvl4pPr latinLnBrk="0">
              <a:defRPr lang="zh-CN" sz="1800">
                <a:latin typeface="Segoe UI" pitchFamily="34" charset="0"/>
                <a:ea typeface="Segoe UI" pitchFamily="34" charset="0"/>
                <a:cs typeface="Segoe UI" pitchFamily="34" charset="0"/>
              </a:defRPr>
            </a:lvl4pPr>
            <a:lvl5pPr latinLnBrk="0">
              <a:defRPr lang="zh-CN" sz="1800">
                <a:latin typeface="Segoe UI" pitchFamily="34" charset="0"/>
                <a:ea typeface="Segoe UI" pitchFamily="34" charset="0"/>
                <a:cs typeface="Segoe UI" pitchFamily="34" charset="0"/>
              </a:defRPr>
            </a:lvl5pPr>
          </a:lstStyle>
          <a:p>
            <a:pPr lvl="0"/>
            <a:r>
              <a:rPr lang="zh-CN"/>
              <a:t>Click to edit Master text styles</a:t>
            </a:r>
          </a:p>
        </p:txBody>
      </p:sp>
    </p:spTree>
    <p:extLst>
      <p:ext uri="{BB962C8B-B14F-4D97-AF65-F5344CB8AC3E}">
        <p14:creationId xmlns:p14="http://schemas.microsoft.com/office/powerpoint/2010/main" val="1475995686"/>
      </p:ext>
    </p:extLst>
  </p:cSld>
  <p:clrMapOvr>
    <a:masterClrMapping/>
  </p:clrMapOvr>
  <p:transition spd="slow">
    <p:wipe dir="d"/>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rt and text,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latinLnBrk="0">
              <a:defRPr lang="zh-CN" sz="3200">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304800" y="990600"/>
            <a:ext cx="5705856" cy="4279392"/>
          </a:xfrm>
        </p:spPr>
        <p:txBody>
          <a:bodyPr/>
          <a:lstStyle>
            <a:lvl1pPr latinLnBrk="0">
              <a:defRPr lang="zh-CN">
                <a:solidFill>
                  <a:schemeClr val="tx1">
                    <a:lumMod val="85000"/>
                    <a:lumOff val="15000"/>
                  </a:schemeClr>
                </a:solidFill>
                <a:latin typeface="Segoe UI" pitchFamily="34" charset="0"/>
                <a:ea typeface="Segoe UI" pitchFamily="34" charset="0"/>
                <a:cs typeface="Segoe UI" pitchFamily="34" charset="0"/>
              </a:defRPr>
            </a:lvl1pPr>
            <a:lvl2pPr latinLnBrk="0">
              <a:defRPr lang="zh-CN">
                <a:solidFill>
                  <a:schemeClr val="tx1">
                    <a:lumMod val="85000"/>
                    <a:lumOff val="15000"/>
                  </a:schemeClr>
                </a:solidFill>
                <a:latin typeface="Segoe UI" pitchFamily="34" charset="0"/>
                <a:ea typeface="Segoe UI" pitchFamily="34" charset="0"/>
                <a:cs typeface="Segoe UI" pitchFamily="34" charset="0"/>
              </a:defRPr>
            </a:lvl2pPr>
            <a:lvl3pPr latinLnBrk="0">
              <a:defRPr lang="zh-CN">
                <a:solidFill>
                  <a:schemeClr val="tx1">
                    <a:lumMod val="85000"/>
                    <a:lumOff val="15000"/>
                  </a:schemeClr>
                </a:solidFill>
                <a:latin typeface="Segoe UI" pitchFamily="34" charset="0"/>
                <a:ea typeface="Segoe UI" pitchFamily="34" charset="0"/>
                <a:cs typeface="Segoe UI" pitchFamily="34" charset="0"/>
              </a:defRPr>
            </a:lvl3pPr>
            <a:lvl4pPr latinLnBrk="0">
              <a:defRPr lang="zh-CN">
                <a:solidFill>
                  <a:schemeClr val="tx1">
                    <a:lumMod val="85000"/>
                    <a:lumOff val="15000"/>
                  </a:schemeClr>
                </a:solidFill>
                <a:latin typeface="Segoe UI" pitchFamily="34" charset="0"/>
                <a:ea typeface="Segoe UI" pitchFamily="34" charset="0"/>
                <a:cs typeface="Segoe UI" pitchFamily="34" charset="0"/>
              </a:defRPr>
            </a:lvl4pPr>
            <a:lvl5pPr latinLnBrk="0">
              <a:defRPr lang="zh-CN">
                <a:solidFill>
                  <a:schemeClr val="tx1">
                    <a:lumMod val="85000"/>
                    <a:lumOff val="15000"/>
                  </a:schemeClr>
                </a:solidFill>
                <a:latin typeface="Segoe UI" pitchFamily="34" charset="0"/>
                <a:ea typeface="Segoe UI" pitchFamily="34" charset="0"/>
                <a:cs typeface="Segoe UI" pitchFamily="34" charset="0"/>
              </a:defRPr>
            </a:lvl5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8D4102D9-3D1B-4ECE-B10F-51297C10DD53}"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latinLnBrk="0">
              <a:buNone/>
              <a:defRPr lang="zh-CN" sz="1800">
                <a:solidFill>
                  <a:schemeClr val="accent6">
                    <a:lumMod val="75000"/>
                  </a:schemeClr>
                </a:solidFill>
                <a:latin typeface="Segoe UI" pitchFamily="34" charset="0"/>
                <a:ea typeface="Segoe UI" pitchFamily="34" charset="0"/>
                <a:cs typeface="Segoe UI" pitchFamily="34" charset="0"/>
              </a:defRPr>
            </a:lvl1pPr>
            <a:lvl2pPr marL="457200" indent="0" latinLnBrk="0">
              <a:buNone/>
              <a:defRPr lang="zh-CN" sz="1800"/>
            </a:lvl2pPr>
            <a:lvl3pPr marL="914400" indent="0" latinLnBrk="0">
              <a:buNone/>
              <a:defRPr lang="zh-CN" sz="1800"/>
            </a:lvl3pPr>
            <a:lvl4pPr marL="1371600" indent="0" latinLnBrk="0">
              <a:buNone/>
              <a:defRPr lang="zh-CN" sz="1800"/>
            </a:lvl4pPr>
            <a:lvl5pPr marL="1828800" indent="0" latinLnBrk="0">
              <a:buNone/>
              <a:defRPr lang="zh-CN" sz="1800"/>
            </a:lvl5pPr>
          </a:lstStyle>
          <a:p>
            <a:pPr lvl="0"/>
            <a:r>
              <a:rPr lang="zh-CN"/>
              <a:t>Click to edit Master text styles</a:t>
            </a:r>
          </a:p>
        </p:txBody>
      </p:sp>
      <p:sp>
        <p:nvSpPr>
          <p:cNvPr id="9" name="Text Placeholder 8"/>
          <p:cNvSpPr>
            <a:spLocks noGrp="1"/>
          </p:cNvSpPr>
          <p:nvPr>
            <p:ph type="body" sz="quarter" idx="14"/>
          </p:nvPr>
        </p:nvSpPr>
        <p:spPr>
          <a:xfrm>
            <a:off x="6248400" y="990600"/>
            <a:ext cx="2667000" cy="1447800"/>
          </a:xfrm>
        </p:spPr>
        <p:txBody>
          <a:bodyPr>
            <a:normAutofit/>
          </a:bodyPr>
          <a:lstStyle>
            <a:lvl1pPr marL="0" indent="0" latinLnBrk="0">
              <a:buClr>
                <a:schemeClr val="accent6"/>
              </a:buClr>
              <a:buFont typeface="Arial" pitchFamily="34" charset="0"/>
              <a:buNone/>
              <a:defRPr lang="zh-CN" sz="1800">
                <a:latin typeface="Segoe UI" pitchFamily="34" charset="0"/>
                <a:ea typeface="Segoe UI" pitchFamily="34" charset="0"/>
                <a:cs typeface="Segoe UI" pitchFamily="34" charset="0"/>
              </a:defRPr>
            </a:lvl1pPr>
            <a:lvl2pPr latinLnBrk="0">
              <a:defRPr lang="zh-CN" sz="1800">
                <a:latin typeface="Segoe UI" pitchFamily="34" charset="0"/>
                <a:ea typeface="Segoe UI" pitchFamily="34" charset="0"/>
                <a:cs typeface="Segoe UI" pitchFamily="34" charset="0"/>
              </a:defRPr>
            </a:lvl2pPr>
            <a:lvl3pPr latinLnBrk="0">
              <a:defRPr lang="zh-CN" sz="1800">
                <a:latin typeface="Segoe UI" pitchFamily="34" charset="0"/>
                <a:ea typeface="Segoe UI" pitchFamily="34" charset="0"/>
                <a:cs typeface="Segoe UI" pitchFamily="34" charset="0"/>
              </a:defRPr>
            </a:lvl3pPr>
            <a:lvl4pPr latinLnBrk="0">
              <a:defRPr lang="zh-CN" sz="1800">
                <a:latin typeface="Segoe UI" pitchFamily="34" charset="0"/>
                <a:ea typeface="Segoe UI" pitchFamily="34" charset="0"/>
                <a:cs typeface="Segoe UI" pitchFamily="34" charset="0"/>
              </a:defRPr>
            </a:lvl4pPr>
            <a:lvl5pPr latinLnBrk="0">
              <a:defRPr lang="zh-CN" sz="1800">
                <a:latin typeface="Segoe UI" pitchFamily="34" charset="0"/>
                <a:ea typeface="Segoe UI" pitchFamily="34" charset="0"/>
                <a:cs typeface="Segoe UI" pitchFamily="34" charset="0"/>
              </a:defRPr>
            </a:lvl5pPr>
          </a:lstStyle>
          <a:p>
            <a:pPr lvl="0"/>
            <a:r>
              <a:rPr lang="zh-CN"/>
              <a:t>Click to edit Master text styles</a:t>
            </a:r>
          </a:p>
        </p:txBody>
      </p:sp>
      <p:sp>
        <p:nvSpPr>
          <p:cNvPr id="10" name="Text Placeholder 8"/>
          <p:cNvSpPr>
            <a:spLocks noGrp="1"/>
          </p:cNvSpPr>
          <p:nvPr>
            <p:ph type="body" sz="quarter" idx="15"/>
          </p:nvPr>
        </p:nvSpPr>
        <p:spPr>
          <a:xfrm>
            <a:off x="6248400" y="2647334"/>
            <a:ext cx="2667000" cy="3524865"/>
          </a:xfrm>
        </p:spPr>
        <p:txBody>
          <a:bodyPr>
            <a:normAutofit/>
          </a:bodyPr>
          <a:lstStyle>
            <a:lvl1pPr marL="0" indent="0" latinLnBrk="0">
              <a:buClr>
                <a:schemeClr val="accent6"/>
              </a:buClr>
              <a:buFont typeface="Arial" pitchFamily="34" charset="0"/>
              <a:buNone/>
              <a:defRPr lang="zh-CN" sz="1800">
                <a:latin typeface="Segoe UI" pitchFamily="34" charset="0"/>
                <a:ea typeface="Segoe UI" pitchFamily="34" charset="0"/>
                <a:cs typeface="Segoe UI" pitchFamily="34" charset="0"/>
              </a:defRPr>
            </a:lvl1pPr>
            <a:lvl2pPr latinLnBrk="0">
              <a:defRPr lang="zh-CN" sz="1800">
                <a:latin typeface="Segoe UI" pitchFamily="34" charset="0"/>
                <a:ea typeface="Segoe UI" pitchFamily="34" charset="0"/>
                <a:cs typeface="Segoe UI" pitchFamily="34" charset="0"/>
              </a:defRPr>
            </a:lvl2pPr>
            <a:lvl3pPr latinLnBrk="0">
              <a:defRPr lang="zh-CN" sz="1800">
                <a:latin typeface="Segoe UI" pitchFamily="34" charset="0"/>
                <a:ea typeface="Segoe UI" pitchFamily="34" charset="0"/>
                <a:cs typeface="Segoe UI" pitchFamily="34" charset="0"/>
              </a:defRPr>
            </a:lvl3pPr>
            <a:lvl4pPr latinLnBrk="0">
              <a:defRPr lang="zh-CN" sz="1800">
                <a:latin typeface="Segoe UI" pitchFamily="34" charset="0"/>
                <a:ea typeface="Segoe UI" pitchFamily="34" charset="0"/>
                <a:cs typeface="Segoe UI" pitchFamily="34" charset="0"/>
              </a:defRPr>
            </a:lvl4pPr>
            <a:lvl5pPr latinLnBrk="0">
              <a:defRPr lang="zh-CN" sz="1800">
                <a:latin typeface="Segoe UI" pitchFamily="34" charset="0"/>
                <a:ea typeface="Segoe UI" pitchFamily="34" charset="0"/>
                <a:cs typeface="Segoe UI" pitchFamily="34" charset="0"/>
              </a:defRPr>
            </a:lvl5pPr>
          </a:lstStyle>
          <a:p>
            <a:pPr lvl="0"/>
            <a:r>
              <a:rPr lang="zh-CN"/>
              <a:t>Click to edit Master text styles</a:t>
            </a:r>
          </a:p>
        </p:txBody>
      </p:sp>
    </p:spTree>
    <p:extLst>
      <p:ext uri="{BB962C8B-B14F-4D97-AF65-F5344CB8AC3E}">
        <p14:creationId xmlns:p14="http://schemas.microsoft.com/office/powerpoint/2010/main" val="2379156670"/>
      </p:ext>
    </p:extLst>
  </p:cSld>
  <p:clrMapOvr>
    <a:masterClrMapping/>
  </p:clrMapOvr>
  <p:transition spd="slow">
    <p:wipe dir="d"/>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rt and text, call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latinLnBrk="0">
              <a:defRPr lang="zh-CN" sz="3200">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304800" y="990600"/>
            <a:ext cx="5705856" cy="4279392"/>
          </a:xfrm>
        </p:spPr>
        <p:txBody>
          <a:bodyPr/>
          <a:lstStyle>
            <a:lvl1pPr latinLnBrk="0">
              <a:defRPr lang="zh-CN">
                <a:solidFill>
                  <a:schemeClr val="tx1">
                    <a:lumMod val="85000"/>
                    <a:lumOff val="15000"/>
                  </a:schemeClr>
                </a:solidFill>
                <a:latin typeface="Segoe UI" pitchFamily="34" charset="0"/>
                <a:ea typeface="Segoe UI" pitchFamily="34" charset="0"/>
                <a:cs typeface="Segoe UI" pitchFamily="34" charset="0"/>
              </a:defRPr>
            </a:lvl1pPr>
            <a:lvl2pPr latinLnBrk="0">
              <a:defRPr lang="zh-CN">
                <a:solidFill>
                  <a:schemeClr val="tx1">
                    <a:lumMod val="85000"/>
                    <a:lumOff val="15000"/>
                  </a:schemeClr>
                </a:solidFill>
                <a:latin typeface="Segoe UI" pitchFamily="34" charset="0"/>
                <a:ea typeface="Segoe UI" pitchFamily="34" charset="0"/>
                <a:cs typeface="Segoe UI" pitchFamily="34" charset="0"/>
              </a:defRPr>
            </a:lvl2pPr>
            <a:lvl3pPr latinLnBrk="0">
              <a:defRPr lang="zh-CN">
                <a:solidFill>
                  <a:schemeClr val="tx1">
                    <a:lumMod val="85000"/>
                    <a:lumOff val="15000"/>
                  </a:schemeClr>
                </a:solidFill>
                <a:latin typeface="Segoe UI" pitchFamily="34" charset="0"/>
                <a:ea typeface="Segoe UI" pitchFamily="34" charset="0"/>
                <a:cs typeface="Segoe UI" pitchFamily="34" charset="0"/>
              </a:defRPr>
            </a:lvl3pPr>
            <a:lvl4pPr latinLnBrk="0">
              <a:defRPr lang="zh-CN">
                <a:solidFill>
                  <a:schemeClr val="tx1">
                    <a:lumMod val="85000"/>
                    <a:lumOff val="15000"/>
                  </a:schemeClr>
                </a:solidFill>
                <a:latin typeface="Segoe UI" pitchFamily="34" charset="0"/>
                <a:ea typeface="Segoe UI" pitchFamily="34" charset="0"/>
                <a:cs typeface="Segoe UI" pitchFamily="34" charset="0"/>
              </a:defRPr>
            </a:lvl4pPr>
            <a:lvl5pPr latinLnBrk="0">
              <a:defRPr lang="zh-CN">
                <a:solidFill>
                  <a:schemeClr val="tx1">
                    <a:lumMod val="85000"/>
                    <a:lumOff val="15000"/>
                  </a:schemeClr>
                </a:solidFill>
                <a:latin typeface="Segoe UI" pitchFamily="34" charset="0"/>
                <a:ea typeface="Segoe UI" pitchFamily="34" charset="0"/>
                <a:cs typeface="Segoe UI" pitchFamily="34" charset="0"/>
              </a:defRPr>
            </a:lvl5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23129E71-ECB8-4806-B1CF-C027CFEDC963}"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latinLnBrk="0">
              <a:buNone/>
              <a:defRPr lang="zh-CN" sz="1800">
                <a:solidFill>
                  <a:schemeClr val="accent6">
                    <a:lumMod val="75000"/>
                  </a:schemeClr>
                </a:solidFill>
                <a:latin typeface="Segoe UI" pitchFamily="34" charset="0"/>
                <a:ea typeface="Segoe UI" pitchFamily="34" charset="0"/>
                <a:cs typeface="Segoe UI" pitchFamily="34" charset="0"/>
              </a:defRPr>
            </a:lvl1pPr>
            <a:lvl2pPr marL="457200" indent="0" latinLnBrk="0">
              <a:buNone/>
              <a:defRPr lang="zh-CN" sz="1800"/>
            </a:lvl2pPr>
            <a:lvl3pPr marL="914400" indent="0" latinLnBrk="0">
              <a:buNone/>
              <a:defRPr lang="zh-CN" sz="1800"/>
            </a:lvl3pPr>
            <a:lvl4pPr marL="1371600" indent="0" latinLnBrk="0">
              <a:buNone/>
              <a:defRPr lang="zh-CN" sz="1800"/>
            </a:lvl4pPr>
            <a:lvl5pPr marL="1828800" indent="0" latinLnBrk="0">
              <a:buNone/>
              <a:defRPr lang="zh-CN" sz="1800"/>
            </a:lvl5pPr>
          </a:lstStyle>
          <a:p>
            <a:pPr lvl="0"/>
            <a:r>
              <a:rPr lang="zh-CN"/>
              <a:t>Click to edit Master text styles</a:t>
            </a:r>
          </a:p>
        </p:txBody>
      </p:sp>
      <p:sp>
        <p:nvSpPr>
          <p:cNvPr id="9" name="Text Placeholder 8"/>
          <p:cNvSpPr>
            <a:spLocks noGrp="1"/>
          </p:cNvSpPr>
          <p:nvPr>
            <p:ph type="body" sz="quarter" idx="14"/>
          </p:nvPr>
        </p:nvSpPr>
        <p:spPr>
          <a:xfrm>
            <a:off x="6248400" y="990600"/>
            <a:ext cx="2667000" cy="914400"/>
          </a:xfrm>
        </p:spPr>
        <p:txBody>
          <a:bodyPr>
            <a:normAutofit/>
          </a:bodyPr>
          <a:lstStyle>
            <a:lvl1pPr marL="0" indent="0" latinLnBrk="0">
              <a:buClr>
                <a:schemeClr val="accent6"/>
              </a:buClr>
              <a:buFont typeface="Arial" pitchFamily="34" charset="0"/>
              <a:buNone/>
              <a:defRPr lang="zh-CN" sz="1800">
                <a:latin typeface="Segoe UI" pitchFamily="34" charset="0"/>
                <a:ea typeface="Segoe UI" pitchFamily="34" charset="0"/>
                <a:cs typeface="Segoe UI" pitchFamily="34" charset="0"/>
              </a:defRPr>
            </a:lvl1pPr>
            <a:lvl2pPr latinLnBrk="0">
              <a:defRPr lang="zh-CN" sz="1800">
                <a:latin typeface="Segoe UI" pitchFamily="34" charset="0"/>
                <a:ea typeface="Segoe UI" pitchFamily="34" charset="0"/>
                <a:cs typeface="Segoe UI" pitchFamily="34" charset="0"/>
              </a:defRPr>
            </a:lvl2pPr>
            <a:lvl3pPr latinLnBrk="0">
              <a:defRPr lang="zh-CN" sz="1800">
                <a:latin typeface="Segoe UI" pitchFamily="34" charset="0"/>
                <a:ea typeface="Segoe UI" pitchFamily="34" charset="0"/>
                <a:cs typeface="Segoe UI" pitchFamily="34" charset="0"/>
              </a:defRPr>
            </a:lvl3pPr>
            <a:lvl4pPr latinLnBrk="0">
              <a:defRPr lang="zh-CN" sz="1800">
                <a:latin typeface="Segoe UI" pitchFamily="34" charset="0"/>
                <a:ea typeface="Segoe UI" pitchFamily="34" charset="0"/>
                <a:cs typeface="Segoe UI" pitchFamily="34" charset="0"/>
              </a:defRPr>
            </a:lvl4pPr>
            <a:lvl5pPr latinLnBrk="0">
              <a:defRPr lang="zh-CN" sz="1800">
                <a:latin typeface="Segoe UI" pitchFamily="34" charset="0"/>
                <a:ea typeface="Segoe UI" pitchFamily="34" charset="0"/>
                <a:cs typeface="Segoe UI" pitchFamily="34" charset="0"/>
              </a:defRPr>
            </a:lvl5pPr>
          </a:lstStyle>
          <a:p>
            <a:pPr lvl="0"/>
            <a:r>
              <a:rPr lang="zh-CN"/>
              <a:t>Click to edit Master text styles</a:t>
            </a:r>
          </a:p>
        </p:txBody>
      </p:sp>
      <p:sp>
        <p:nvSpPr>
          <p:cNvPr id="10" name="Text Placeholder 9"/>
          <p:cNvSpPr>
            <a:spLocks noGrp="1"/>
          </p:cNvSpPr>
          <p:nvPr>
            <p:ph type="body" sz="quarter" idx="15"/>
          </p:nvPr>
        </p:nvSpPr>
        <p:spPr>
          <a:xfrm>
            <a:off x="6248400" y="2057400"/>
            <a:ext cx="2667000" cy="4114800"/>
          </a:xfrm>
        </p:spPr>
        <p:txBody>
          <a:bodyPr>
            <a:normAutofit/>
          </a:bodyPr>
          <a:lstStyle>
            <a:lvl1pPr marL="228600" indent="0" latinLnBrk="0">
              <a:spcAft>
                <a:spcPts val="300"/>
              </a:spcAft>
              <a:buClr>
                <a:schemeClr val="accent6"/>
              </a:buClr>
              <a:buFont typeface="Arial" pitchFamily="34" charset="0"/>
              <a:buNone/>
              <a:defRPr lang="zh-CN" sz="1600">
                <a:latin typeface="Segoe UI" pitchFamily="34" charset="0"/>
                <a:ea typeface="Segoe UI" pitchFamily="34" charset="0"/>
                <a:cs typeface="Segoe UI" pitchFamily="34" charset="0"/>
              </a:defRPr>
            </a:lvl1pPr>
            <a:lvl2pPr marL="457200" indent="0" latinLnBrk="0">
              <a:buClr>
                <a:schemeClr val="accent6"/>
              </a:buClr>
              <a:buFont typeface="Arial" pitchFamily="34" charset="0"/>
              <a:buNone/>
              <a:defRPr lang="zh-CN" sz="1600"/>
            </a:lvl2pPr>
            <a:lvl3pPr marL="914400" indent="0" latinLnBrk="0">
              <a:buClr>
                <a:schemeClr val="accent6"/>
              </a:buClr>
              <a:buFont typeface="Arial" pitchFamily="34" charset="0"/>
              <a:buNone/>
              <a:defRPr lang="zh-CN" sz="1600"/>
            </a:lvl3pPr>
            <a:lvl4pPr marL="1371600" indent="0" latinLnBrk="0">
              <a:buClr>
                <a:schemeClr val="accent6"/>
              </a:buClr>
              <a:buFont typeface="Arial" pitchFamily="34" charset="0"/>
              <a:buNone/>
              <a:defRPr lang="zh-CN" sz="1600"/>
            </a:lvl4pPr>
            <a:lvl5pPr marL="1828800" indent="0" latinLnBrk="0">
              <a:buClr>
                <a:schemeClr val="accent6"/>
              </a:buClr>
              <a:buFont typeface="Arial" pitchFamily="34" charset="0"/>
              <a:buNone/>
              <a:defRPr lang="zh-CN" sz="1600"/>
            </a:lvl5pPr>
          </a:lstStyle>
          <a:p>
            <a:pPr lvl="0"/>
            <a:r>
              <a:rPr lang="zh-CN"/>
              <a:t>Click to edit Master text styles</a:t>
            </a:r>
          </a:p>
        </p:txBody>
      </p:sp>
    </p:spTree>
    <p:extLst>
      <p:ext uri="{BB962C8B-B14F-4D97-AF65-F5344CB8AC3E}">
        <p14:creationId xmlns:p14="http://schemas.microsoft.com/office/powerpoint/2010/main" val="3054055285"/>
      </p:ext>
    </p:extLst>
  </p:cSld>
  <p:clrMapOvr>
    <a:masterClrMapping/>
  </p:clrMapOvr>
  <p:transition spd="slow">
    <p:wipe dir="d"/>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latinLnBrk="0">
              <a:defRPr lang="zh-CN" sz="3200">
                <a:solidFill>
                  <a:schemeClr val="tx1">
                    <a:lumMod val="50000"/>
                    <a:lumOff val="50000"/>
                  </a:schemeClr>
                </a:solidFill>
                <a:latin typeface="Segoe Light"/>
              </a:defRPr>
            </a:lvl1pPr>
          </a:lstStyle>
          <a:p>
            <a:r>
              <a:rPr lang="zh-CN"/>
              <a:t>Click to edit Master title style</a:t>
            </a:r>
          </a:p>
        </p:txBody>
      </p:sp>
      <p:sp>
        <p:nvSpPr>
          <p:cNvPr id="4" name="Date Placeholder 3"/>
          <p:cNvSpPr>
            <a:spLocks noGrp="1"/>
          </p:cNvSpPr>
          <p:nvPr>
            <p:ph type="dt" sz="half" idx="10"/>
          </p:nvPr>
        </p:nvSpPr>
        <p:spPr/>
        <p:txBody>
          <a:bodyPr/>
          <a:lstStyle/>
          <a:p>
            <a:fld id="{5D94DBF2-E27A-4B13-96CA-F1FCA16AA7E0}"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9" name="Text Placeholder 8"/>
          <p:cNvSpPr>
            <a:spLocks noGrp="1"/>
          </p:cNvSpPr>
          <p:nvPr>
            <p:ph type="body" sz="quarter" idx="14"/>
          </p:nvPr>
        </p:nvSpPr>
        <p:spPr>
          <a:xfrm>
            <a:off x="533400" y="990600"/>
            <a:ext cx="8153400" cy="5029200"/>
          </a:xfrm>
        </p:spPr>
        <p:txBody>
          <a:bodyPr>
            <a:normAutofit/>
          </a:bodyPr>
          <a:lstStyle>
            <a:lvl1pPr marL="342900" indent="-342900" latinLnBrk="0">
              <a:buClr>
                <a:schemeClr val="accent6"/>
              </a:buClr>
              <a:buFont typeface="Arial" pitchFamily="34" charset="0"/>
              <a:buChar char="•"/>
              <a:defRPr lang="zh-CN" sz="2400">
                <a:latin typeface="Segoe UI" pitchFamily="34" charset="0"/>
                <a:ea typeface="Segoe UI" pitchFamily="34" charset="0"/>
                <a:cs typeface="Segoe UI" pitchFamily="34" charset="0"/>
              </a:defRPr>
            </a:lvl1pPr>
            <a:lvl2pPr marL="742950" indent="-285750" latinLnBrk="0">
              <a:buClr>
                <a:schemeClr val="accent6"/>
              </a:buClr>
              <a:buFont typeface="Arial" pitchFamily="34" charset="0"/>
              <a:buChar char="•"/>
              <a:defRPr lang="zh-CN" sz="2000">
                <a:latin typeface="Segoe UI" pitchFamily="34" charset="0"/>
                <a:ea typeface="Segoe UI" pitchFamily="34" charset="0"/>
                <a:cs typeface="Segoe UI" pitchFamily="34" charset="0"/>
              </a:defRPr>
            </a:lvl2pPr>
            <a:lvl3pPr marL="1143000" indent="-228600" latinLnBrk="0">
              <a:spcBef>
                <a:spcPts val="600"/>
              </a:spcBef>
              <a:buClr>
                <a:schemeClr val="accent6"/>
              </a:buClr>
              <a:buFont typeface="Arial" pitchFamily="34" charset="0"/>
              <a:buChar char="•"/>
              <a:defRPr lang="zh-CN" sz="1800">
                <a:latin typeface="Segoe UI" pitchFamily="34" charset="0"/>
                <a:ea typeface="Segoe UI" pitchFamily="34" charset="0"/>
                <a:cs typeface="Segoe UI" pitchFamily="34" charset="0"/>
              </a:defRPr>
            </a:lvl3pPr>
            <a:lvl4pPr latinLnBrk="0">
              <a:defRPr lang="zh-CN" sz="1800">
                <a:latin typeface="Segoe UI" pitchFamily="34" charset="0"/>
                <a:ea typeface="Segoe UI" pitchFamily="34" charset="0"/>
                <a:cs typeface="Segoe UI" pitchFamily="34" charset="0"/>
              </a:defRPr>
            </a:lvl4pPr>
            <a:lvl5pPr latinLnBrk="0">
              <a:defRPr lang="zh-CN" sz="1800">
                <a:latin typeface="Segoe UI" pitchFamily="34" charset="0"/>
                <a:ea typeface="Segoe UI" pitchFamily="34" charset="0"/>
                <a:cs typeface="Segoe UI" pitchFamily="34" charset="0"/>
              </a:defRPr>
            </a:lvl5pPr>
          </a:lstStyle>
          <a:p>
            <a:pPr lvl="0"/>
            <a:r>
              <a:rPr lang="zh-CN"/>
              <a:t>Click to edit Master text styles</a:t>
            </a:r>
          </a:p>
          <a:p>
            <a:pPr lvl="1"/>
            <a:r>
              <a:rPr lang="zh-CN"/>
              <a:t>Ffff</a:t>
            </a:r>
          </a:p>
          <a:p>
            <a:pPr lvl="2"/>
            <a:r>
              <a:rPr lang="zh-CN"/>
              <a:t>ffff</a:t>
            </a:r>
          </a:p>
        </p:txBody>
      </p:sp>
    </p:spTree>
    <p:extLst>
      <p:ext uri="{BB962C8B-B14F-4D97-AF65-F5344CB8AC3E}">
        <p14:creationId xmlns:p14="http://schemas.microsoft.com/office/powerpoint/2010/main" val="418570678"/>
      </p:ext>
    </p:extLst>
  </p:cSld>
  <p:clrMapOvr>
    <a:masterClrMapping/>
  </p:clrMapOvr>
  <p:transition spd="slow">
    <p:wipe dir="d"/>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uggestions for practic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493059" y="1376997"/>
            <a:ext cx="8229600" cy="3880803"/>
          </a:xfrm>
        </p:spPr>
        <p:txBody>
          <a:bodyPr vert="horz" lIns="91440" tIns="45720" rIns="91440" bIns="45720" rtlCol="0">
            <a:normAutofit/>
          </a:bodyPr>
          <a:lstStyle>
            <a:lvl1pPr marL="457200" indent="-457200" latinLnBrk="0">
              <a:spcBef>
                <a:spcPts val="600"/>
              </a:spcBef>
              <a:spcAft>
                <a:spcPts val="1200"/>
              </a:spcAft>
              <a:buClr>
                <a:schemeClr val="accent6"/>
              </a:buClr>
              <a:buFont typeface="+mj-lt"/>
              <a:buAutoNum type="arabicPeriod"/>
              <a:defRPr lang="zh-CN" sz="2400">
                <a:solidFill>
                  <a:schemeClr val="tx1">
                    <a:lumMod val="85000"/>
                    <a:lumOff val="15000"/>
                  </a:schemeClr>
                </a:solidFill>
                <a:latin typeface="Segoe UI" pitchFamily="34" charset="0"/>
                <a:ea typeface="Segoe UI" pitchFamily="34" charset="0"/>
                <a:cs typeface="Segoe UI" pitchFamily="34" charset="0"/>
              </a:defRPr>
            </a:lvl1pPr>
            <a:lvl2pPr marL="857250" indent="-457200" latinLnBrk="0">
              <a:spcBef>
                <a:spcPts val="400"/>
              </a:spcBef>
              <a:spcAft>
                <a:spcPts val="1000"/>
              </a:spcAft>
              <a:buClr>
                <a:schemeClr val="accent6"/>
              </a:buClr>
              <a:buFont typeface="+mj-lt"/>
              <a:buAutoNum type="arabicPeriod"/>
              <a:defRPr lang="zh-CN" sz="2000">
                <a:solidFill>
                  <a:schemeClr val="tx1">
                    <a:lumMod val="85000"/>
                    <a:lumOff val="15000"/>
                  </a:schemeClr>
                </a:solidFill>
                <a:latin typeface="Segoe UI" pitchFamily="34" charset="0"/>
                <a:ea typeface="Segoe UI" pitchFamily="34" charset="0"/>
                <a:cs typeface="Segoe UI" pitchFamily="34" charset="0"/>
              </a:defRPr>
            </a:lvl2pPr>
            <a:lvl3pPr marL="1257300" indent="-342900" latinLnBrk="0">
              <a:spcBef>
                <a:spcPts val="200"/>
              </a:spcBef>
              <a:spcAft>
                <a:spcPts val="800"/>
              </a:spcAft>
              <a:buClr>
                <a:schemeClr val="accent6"/>
              </a:buClr>
              <a:buFont typeface="+mj-lt"/>
              <a:buAutoNum type="arabicPeriod"/>
              <a:defRPr lang="zh-CN" sz="1800">
                <a:solidFill>
                  <a:schemeClr val="tx1">
                    <a:lumMod val="85000"/>
                    <a:lumOff val="15000"/>
                  </a:schemeClr>
                </a:solidFill>
                <a:latin typeface="Segoe UI" pitchFamily="34" charset="0"/>
                <a:ea typeface="Segoe UI" pitchFamily="34" charset="0"/>
                <a:cs typeface="Segoe UI" pitchFamily="34" charset="0"/>
              </a:defRPr>
            </a:lvl3pPr>
            <a:lvl4pPr marL="1714500" indent="-342900" latinLnBrk="0">
              <a:spcBef>
                <a:spcPts val="100"/>
              </a:spcBef>
              <a:spcAft>
                <a:spcPts val="600"/>
              </a:spcAft>
              <a:buClr>
                <a:schemeClr val="accent6"/>
              </a:buClr>
              <a:buFont typeface="+mj-lt"/>
              <a:buAutoNum type="arabicPeriod"/>
              <a:defRPr lang="zh-CN" sz="1800">
                <a:solidFill>
                  <a:schemeClr val="tx1">
                    <a:lumMod val="85000"/>
                    <a:lumOff val="15000"/>
                  </a:schemeClr>
                </a:solidFill>
                <a:latin typeface="Segoe UI" pitchFamily="34" charset="0"/>
                <a:ea typeface="Segoe UI" pitchFamily="34" charset="0"/>
                <a:cs typeface="Segoe UI" pitchFamily="34" charset="0"/>
              </a:defRPr>
            </a:lvl4pPr>
            <a:lvl5pPr marL="2171700" indent="-342900" latinLnBrk="0">
              <a:spcBef>
                <a:spcPts val="200"/>
              </a:spcBef>
              <a:spcAft>
                <a:spcPts val="0"/>
              </a:spcAft>
              <a:buClr>
                <a:schemeClr val="accent6"/>
              </a:buClr>
              <a:buFont typeface="+mj-lt"/>
              <a:buAutoNum type="arabicPeriod"/>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a:p>
            <a:pPr marL="676275" lvl="1" indent="-276225">
              <a:spcBef>
                <a:spcPts val="600"/>
              </a:spcBef>
              <a:spcAft>
                <a:spcPts val="1200"/>
              </a:spcAft>
              <a:buClr>
                <a:srgbClr val="FF9900"/>
              </a:buClr>
            </a:pPr>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C3F91A10-A591-43B9-A509-26A67752FF10}"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9" name="Text Placeholder 8"/>
          <p:cNvSpPr>
            <a:spLocks noGrp="1"/>
          </p:cNvSpPr>
          <p:nvPr>
            <p:ph type="body" sz="quarter" idx="13"/>
          </p:nvPr>
        </p:nvSpPr>
        <p:spPr>
          <a:xfrm>
            <a:off x="533400" y="5410200"/>
            <a:ext cx="8153400" cy="762000"/>
          </a:xfrm>
        </p:spPr>
        <p:txBody>
          <a:bodyPr/>
          <a:lstStyle>
            <a:lvl1pPr marL="0" indent="0" latinLnBrk="0">
              <a:buNone/>
              <a:defRPr lang="zh-CN" sz="2400">
                <a:latin typeface="Segoe UI" pitchFamily="34" charset="0"/>
                <a:ea typeface="Segoe UI" pitchFamily="34" charset="0"/>
                <a:cs typeface="Segoe UI" pitchFamily="34" charset="0"/>
              </a:defRPr>
            </a:lvl1pPr>
          </a:lstStyle>
          <a:p>
            <a:pPr lvl="0"/>
            <a:r>
              <a:rPr lang="zh-CN"/>
              <a:t>Click to edit Master text styles</a:t>
            </a:r>
          </a:p>
        </p:txBody>
      </p:sp>
    </p:spTree>
    <p:extLst>
      <p:ext uri="{BB962C8B-B14F-4D97-AF65-F5344CB8AC3E}">
        <p14:creationId xmlns:p14="http://schemas.microsoft.com/office/powerpoint/2010/main" val="1601817154"/>
      </p:ext>
    </p:extLst>
  </p:cSld>
  <p:clrMapOvr>
    <a:masterClrMapping/>
  </p:clrMapOvr>
  <p:transition spd="slow">
    <p:wipe dir="d"/>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st question, optional answ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latinLnBrk="0">
              <a:spcBef>
                <a:spcPts val="600"/>
              </a:spcBef>
              <a:spcAft>
                <a:spcPts val="1200"/>
              </a:spcAft>
              <a:buClr>
                <a:schemeClr val="accent6"/>
              </a:buClr>
              <a:buFontTx/>
              <a:buNone/>
              <a:defRPr lang="zh-CN" sz="2400">
                <a:solidFill>
                  <a:schemeClr val="tx1">
                    <a:lumMod val="85000"/>
                    <a:lumOff val="15000"/>
                  </a:schemeClr>
                </a:solidFill>
                <a:latin typeface="Segoe UI Semibold" pitchFamily="34" charset="0"/>
                <a:ea typeface="Segoe UI" pitchFamily="34" charset="0"/>
                <a:cs typeface="Segoe UI" pitchFamily="34" charset="0"/>
              </a:defRPr>
            </a:lvl1pPr>
            <a:lvl2pPr marL="400050" indent="0" latinLnBrk="0">
              <a:spcBef>
                <a:spcPts val="400"/>
              </a:spcBef>
              <a:spcAft>
                <a:spcPts val="1000"/>
              </a:spcAft>
              <a:buClr>
                <a:schemeClr val="accent6"/>
              </a:buClr>
              <a:buFontTx/>
              <a:buNone/>
              <a:defRPr lang="zh-CN" sz="2000">
                <a:solidFill>
                  <a:schemeClr val="tx1">
                    <a:lumMod val="85000"/>
                    <a:lumOff val="15000"/>
                  </a:schemeClr>
                </a:solidFill>
                <a:latin typeface="Segoe UI" pitchFamily="34" charset="0"/>
                <a:ea typeface="Segoe UI" pitchFamily="34" charset="0"/>
                <a:cs typeface="Segoe UI" pitchFamily="34" charset="0"/>
              </a:defRPr>
            </a:lvl2pPr>
            <a:lvl3pPr marL="914400" indent="0" latinLnBrk="0">
              <a:spcBef>
                <a:spcPts val="200"/>
              </a:spcBef>
              <a:spcAft>
                <a:spcPts val="8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3pPr>
            <a:lvl4pPr marL="1371600" indent="0" latinLnBrk="0">
              <a:spcBef>
                <a:spcPts val="100"/>
              </a:spcBef>
              <a:spcAft>
                <a:spcPts val="6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4pPr>
            <a:lvl5pPr marL="1828800" indent="0" latinLnBrk="0">
              <a:spcBef>
                <a:spcPts val="200"/>
              </a:spcBef>
              <a:spcAft>
                <a:spcPts val="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8" name="Content Placeholder 2"/>
          <p:cNvSpPr>
            <a:spLocks noGrp="1"/>
          </p:cNvSpPr>
          <p:nvPr>
            <p:ph idx="13"/>
          </p:nvPr>
        </p:nvSpPr>
        <p:spPr>
          <a:xfrm>
            <a:off x="518160" y="2514600"/>
            <a:ext cx="8229600" cy="3581400"/>
          </a:xfrm>
        </p:spPr>
        <p:txBody>
          <a:bodyPr vert="horz" lIns="91440" tIns="45720" rIns="91440" bIns="45720" rtlCol="0">
            <a:normAutofit/>
          </a:bodyPr>
          <a:lstStyle>
            <a:lvl1pPr marL="457200" indent="-457200" latinLnBrk="0">
              <a:spcBef>
                <a:spcPts val="600"/>
              </a:spcBef>
              <a:spcAft>
                <a:spcPts val="1200"/>
              </a:spcAft>
              <a:buClr>
                <a:schemeClr val="accent6"/>
              </a:buClr>
              <a:buFont typeface="+mj-lt"/>
              <a:buAutoNum type="arabicPeriod"/>
              <a:defRPr lang="zh-CN" sz="2400">
                <a:solidFill>
                  <a:schemeClr val="tx1">
                    <a:lumMod val="85000"/>
                    <a:lumOff val="15000"/>
                  </a:schemeClr>
                </a:solidFill>
                <a:latin typeface="Segoe UI" pitchFamily="34" charset="0"/>
                <a:ea typeface="Segoe UI" pitchFamily="34" charset="0"/>
                <a:cs typeface="Segoe UI" pitchFamily="34" charset="0"/>
              </a:defRPr>
            </a:lvl1pPr>
            <a:lvl2pPr marL="400050" indent="0" latinLnBrk="0">
              <a:spcBef>
                <a:spcPts val="400"/>
              </a:spcBef>
              <a:spcAft>
                <a:spcPts val="1000"/>
              </a:spcAft>
              <a:buClr>
                <a:schemeClr val="accent6"/>
              </a:buClr>
              <a:buFontTx/>
              <a:buNone/>
              <a:defRPr lang="zh-CN" sz="2000">
                <a:solidFill>
                  <a:schemeClr val="tx1">
                    <a:lumMod val="85000"/>
                    <a:lumOff val="15000"/>
                  </a:schemeClr>
                </a:solidFill>
                <a:latin typeface="Segoe UI" pitchFamily="34" charset="0"/>
                <a:ea typeface="Segoe UI" pitchFamily="34" charset="0"/>
                <a:cs typeface="Segoe UI" pitchFamily="34" charset="0"/>
              </a:defRPr>
            </a:lvl2pPr>
            <a:lvl3pPr marL="914400" indent="0" latinLnBrk="0">
              <a:spcBef>
                <a:spcPts val="200"/>
              </a:spcBef>
              <a:spcAft>
                <a:spcPts val="8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3pPr>
            <a:lvl4pPr marL="1371600" indent="0" latinLnBrk="0">
              <a:spcBef>
                <a:spcPts val="100"/>
              </a:spcBef>
              <a:spcAft>
                <a:spcPts val="6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4pPr>
            <a:lvl5pPr marL="1828800" indent="0" latinLnBrk="0">
              <a:spcBef>
                <a:spcPts val="200"/>
              </a:spcBef>
              <a:spcAft>
                <a:spcPts val="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p:txBody>
      </p:sp>
    </p:spTree>
    <p:extLst>
      <p:ext uri="{BB962C8B-B14F-4D97-AF65-F5344CB8AC3E}">
        <p14:creationId xmlns:p14="http://schemas.microsoft.com/office/powerpoint/2010/main" val="1806577693"/>
      </p:ext>
    </p:extLst>
  </p:cSld>
  <p:clrMapOvr>
    <a:masterClrMapping/>
  </p:clrMapOvr>
  <p:transition spd="slow">
    <p:wipe dir="d"/>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st answer, explan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latinLnBrk="0">
              <a:spcBef>
                <a:spcPts val="600"/>
              </a:spcBef>
              <a:spcAft>
                <a:spcPts val="1200"/>
              </a:spcAft>
              <a:buClr>
                <a:schemeClr val="accent6"/>
              </a:buClr>
              <a:buFontTx/>
              <a:buNone/>
              <a:defRPr lang="zh-CN" sz="2400">
                <a:solidFill>
                  <a:schemeClr val="tx1">
                    <a:lumMod val="85000"/>
                    <a:lumOff val="15000"/>
                  </a:schemeClr>
                </a:solidFill>
                <a:latin typeface="Segoe UI Semibold" pitchFamily="34" charset="0"/>
                <a:ea typeface="Segoe UI" pitchFamily="34" charset="0"/>
                <a:cs typeface="Segoe UI" pitchFamily="34" charset="0"/>
              </a:defRPr>
            </a:lvl1pPr>
            <a:lvl2pPr marL="400050" indent="0" latinLnBrk="0">
              <a:spcBef>
                <a:spcPts val="400"/>
              </a:spcBef>
              <a:spcAft>
                <a:spcPts val="1000"/>
              </a:spcAft>
              <a:buClr>
                <a:schemeClr val="accent6"/>
              </a:buClr>
              <a:buFontTx/>
              <a:buNone/>
              <a:defRPr lang="zh-CN" sz="2000">
                <a:solidFill>
                  <a:schemeClr val="tx1">
                    <a:lumMod val="85000"/>
                    <a:lumOff val="15000"/>
                  </a:schemeClr>
                </a:solidFill>
                <a:latin typeface="Segoe UI" pitchFamily="34" charset="0"/>
                <a:ea typeface="Segoe UI" pitchFamily="34" charset="0"/>
                <a:cs typeface="Segoe UI" pitchFamily="34" charset="0"/>
              </a:defRPr>
            </a:lvl2pPr>
            <a:lvl3pPr marL="914400" indent="0" latinLnBrk="0">
              <a:spcBef>
                <a:spcPts val="200"/>
              </a:spcBef>
              <a:spcAft>
                <a:spcPts val="8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3pPr>
            <a:lvl4pPr marL="1371600" indent="0" latinLnBrk="0">
              <a:spcBef>
                <a:spcPts val="100"/>
              </a:spcBef>
              <a:spcAft>
                <a:spcPts val="6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4pPr>
            <a:lvl5pPr marL="1828800" indent="0" latinLnBrk="0">
              <a:spcBef>
                <a:spcPts val="200"/>
              </a:spcBef>
              <a:spcAft>
                <a:spcPts val="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
        <p:nvSpPr>
          <p:cNvPr id="8" name="Content Placeholder 2"/>
          <p:cNvSpPr>
            <a:spLocks noGrp="1"/>
          </p:cNvSpPr>
          <p:nvPr>
            <p:ph idx="13"/>
          </p:nvPr>
        </p:nvSpPr>
        <p:spPr>
          <a:xfrm>
            <a:off x="508000" y="2514600"/>
            <a:ext cx="8229600" cy="3581400"/>
          </a:xfrm>
        </p:spPr>
        <p:txBody>
          <a:bodyPr vert="horz" lIns="91440" tIns="45720" rIns="91440" bIns="45720" rtlCol="0">
            <a:normAutofit/>
          </a:bodyPr>
          <a:lstStyle>
            <a:lvl1pPr marL="0" indent="0" latinLnBrk="0">
              <a:spcBef>
                <a:spcPts val="600"/>
              </a:spcBef>
              <a:spcAft>
                <a:spcPts val="1200"/>
              </a:spcAft>
              <a:buClr>
                <a:schemeClr val="accent6"/>
              </a:buClr>
              <a:buFont typeface="+mj-lt"/>
              <a:buNone/>
              <a:defRPr lang="zh-CN" sz="2400">
                <a:solidFill>
                  <a:schemeClr val="tx1">
                    <a:lumMod val="85000"/>
                    <a:lumOff val="15000"/>
                  </a:schemeClr>
                </a:solidFill>
                <a:latin typeface="Segoe UI" pitchFamily="34" charset="0"/>
                <a:ea typeface="Segoe UI" pitchFamily="34" charset="0"/>
                <a:cs typeface="Segoe UI" pitchFamily="34" charset="0"/>
              </a:defRPr>
            </a:lvl1pPr>
            <a:lvl2pPr marL="400050" indent="0" latinLnBrk="0">
              <a:spcBef>
                <a:spcPts val="400"/>
              </a:spcBef>
              <a:spcAft>
                <a:spcPts val="1000"/>
              </a:spcAft>
              <a:buClr>
                <a:schemeClr val="accent6"/>
              </a:buClr>
              <a:buFontTx/>
              <a:buNone/>
              <a:defRPr lang="zh-CN" sz="2000">
                <a:solidFill>
                  <a:schemeClr val="tx1">
                    <a:lumMod val="85000"/>
                    <a:lumOff val="15000"/>
                  </a:schemeClr>
                </a:solidFill>
                <a:latin typeface="Segoe UI" pitchFamily="34" charset="0"/>
                <a:ea typeface="Segoe UI" pitchFamily="34" charset="0"/>
                <a:cs typeface="Segoe UI" pitchFamily="34" charset="0"/>
              </a:defRPr>
            </a:lvl2pPr>
            <a:lvl3pPr marL="914400" indent="0" latinLnBrk="0">
              <a:spcBef>
                <a:spcPts val="200"/>
              </a:spcBef>
              <a:spcAft>
                <a:spcPts val="8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3pPr>
            <a:lvl4pPr marL="1371600" indent="0" latinLnBrk="0">
              <a:spcBef>
                <a:spcPts val="100"/>
              </a:spcBef>
              <a:spcAft>
                <a:spcPts val="6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4pPr>
            <a:lvl5pPr marL="1828800" indent="0" latinLnBrk="0">
              <a:spcBef>
                <a:spcPts val="200"/>
              </a:spcBef>
              <a:spcAft>
                <a:spcPts val="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p:txBody>
      </p:sp>
    </p:spTree>
    <p:extLst>
      <p:ext uri="{BB962C8B-B14F-4D97-AF65-F5344CB8AC3E}">
        <p14:creationId xmlns:p14="http://schemas.microsoft.com/office/powerpoint/2010/main" val="3266428168"/>
      </p:ext>
    </p:extLst>
  </p:cSld>
  <p:clrMapOvr>
    <a:masterClrMapping/>
  </p:clrMapOvr>
  <p:transition spd="slow">
    <p:wipe dir="d"/>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R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0659"/>
            <a:ext cx="8229600" cy="9144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493059" y="1376997"/>
            <a:ext cx="8229600" cy="756603"/>
          </a:xfrm>
        </p:spPr>
        <p:txBody>
          <a:bodyPr vert="horz" lIns="91440" tIns="45720" rIns="91440" bIns="45720" rtlCol="0">
            <a:normAutofit/>
          </a:bodyPr>
          <a:lstStyle>
            <a:lvl1pPr marL="0" indent="0" latinLnBrk="0">
              <a:spcBef>
                <a:spcPts val="600"/>
              </a:spcBef>
              <a:spcAft>
                <a:spcPts val="1200"/>
              </a:spcAft>
              <a:buClr>
                <a:schemeClr val="accent6"/>
              </a:buClr>
              <a:buFontTx/>
              <a:buNone/>
              <a:defRPr lang="zh-CN" sz="2400">
                <a:solidFill>
                  <a:schemeClr val="tx1">
                    <a:lumMod val="85000"/>
                    <a:lumOff val="15000"/>
                  </a:schemeClr>
                </a:solidFill>
                <a:latin typeface="Segoe UI" pitchFamily="34" charset="0"/>
                <a:ea typeface="Segoe UI" pitchFamily="34" charset="0"/>
                <a:cs typeface="Segoe UI" pitchFamily="34" charset="0"/>
              </a:defRPr>
            </a:lvl1pPr>
            <a:lvl2pPr marL="400050" indent="0" latinLnBrk="0">
              <a:spcBef>
                <a:spcPts val="400"/>
              </a:spcBef>
              <a:spcAft>
                <a:spcPts val="1000"/>
              </a:spcAft>
              <a:buClr>
                <a:schemeClr val="accent6"/>
              </a:buClr>
              <a:buFontTx/>
              <a:buNone/>
              <a:defRPr lang="zh-CN" sz="2000">
                <a:solidFill>
                  <a:schemeClr val="tx1">
                    <a:lumMod val="85000"/>
                    <a:lumOff val="15000"/>
                  </a:schemeClr>
                </a:solidFill>
                <a:latin typeface="Segoe UI" pitchFamily="34" charset="0"/>
                <a:ea typeface="Segoe UI" pitchFamily="34" charset="0"/>
                <a:cs typeface="Segoe UI" pitchFamily="34" charset="0"/>
              </a:defRPr>
            </a:lvl2pPr>
            <a:lvl3pPr marL="914400" indent="0" latinLnBrk="0">
              <a:spcBef>
                <a:spcPts val="200"/>
              </a:spcBef>
              <a:spcAft>
                <a:spcPts val="8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3pPr>
            <a:lvl4pPr marL="1371600" indent="0" latinLnBrk="0">
              <a:spcBef>
                <a:spcPts val="100"/>
              </a:spcBef>
              <a:spcAft>
                <a:spcPts val="60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4pPr>
            <a:lvl5pPr marL="1828800" indent="0" latinLnBrk="0">
              <a:spcBef>
                <a:spcPts val="200"/>
              </a:spcBef>
              <a:spcAft>
                <a:spcPts val="0"/>
              </a:spcAft>
              <a:buClr>
                <a:schemeClr val="accent6"/>
              </a:buClr>
              <a:buFontTx/>
              <a:buNone/>
              <a:defRPr lang="zh-CN" sz="1800">
                <a:solidFill>
                  <a:schemeClr val="tx1">
                    <a:lumMod val="85000"/>
                    <a:lumOff val="15000"/>
                  </a:schemeClr>
                </a:solidFill>
                <a:latin typeface="Segoe UI" pitchFamily="34" charset="0"/>
                <a:ea typeface="Segoe UI" pitchFamily="34" charset="0"/>
                <a:cs typeface="Segoe UI" pitchFamily="34" charset="0"/>
              </a:defRPr>
            </a:lvl5pPr>
          </a:lstStyle>
          <a:p>
            <a:pPr marL="276225" lvl="0" indent="-276225">
              <a:spcBef>
                <a:spcPts val="600"/>
              </a:spcBef>
              <a:spcAft>
                <a:spcPts val="1200"/>
              </a:spcAft>
              <a:buClr>
                <a:srgbClr val="FF9900"/>
              </a:buClr>
              <a:buFontTx/>
            </a:pPr>
            <a:r>
              <a:rPr lang="zh-CN"/>
              <a:t>Click to edit Master text styles</a:t>
            </a:r>
          </a:p>
        </p:txBody>
      </p:sp>
      <p:sp>
        <p:nvSpPr>
          <p:cNvPr id="4" name="Date Placeholder 3"/>
          <p:cNvSpPr>
            <a:spLocks noGrp="1"/>
          </p:cNvSpPr>
          <p:nvPr>
            <p:ph type="dt" sz="half" idx="10"/>
          </p:nvPr>
        </p:nvSpPr>
        <p:spPr/>
        <p:txBody>
          <a:bodyPr/>
          <a:lstStyle/>
          <a:p>
            <a:fld id="{6DC5D142-A6EE-4DE4-BAFA-C807EAE84B2E}"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955688622"/>
      </p:ext>
    </p:extLst>
  </p:cSld>
  <p:clrMapOvr>
    <a:masterClrMapping/>
  </p:clrMapOvr>
  <p:transition spd="slow">
    <p:wipe dir="d"/>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latinLnBrk="0">
              <a:defRPr lang="zh-CN" sz="2800">
                <a:solidFill>
                  <a:schemeClr val="tx1">
                    <a:lumMod val="85000"/>
                    <a:lumOff val="15000"/>
                  </a:schemeClr>
                </a:solidFill>
                <a:latin typeface="Segoe UI" pitchFamily="34" charset="0"/>
                <a:ea typeface="Segoe UI" pitchFamily="34" charset="0"/>
                <a:cs typeface="Segoe UI" pitchFamily="34" charset="0"/>
              </a:defRPr>
            </a:lvl1pPr>
            <a:lvl2pPr latinLnBrk="0">
              <a:defRPr lang="zh-CN" sz="2400">
                <a:solidFill>
                  <a:schemeClr val="tx1">
                    <a:lumMod val="85000"/>
                    <a:lumOff val="15000"/>
                  </a:schemeClr>
                </a:solidFill>
                <a:latin typeface="Segoe UI" pitchFamily="34" charset="0"/>
                <a:ea typeface="Segoe UI" pitchFamily="34" charset="0"/>
                <a:cs typeface="Segoe UI" pitchFamily="34" charset="0"/>
              </a:defRPr>
            </a:lvl2pPr>
            <a:lvl3pPr latinLnBrk="0">
              <a:defRPr lang="zh-CN" sz="2000">
                <a:solidFill>
                  <a:schemeClr val="tx1">
                    <a:lumMod val="85000"/>
                    <a:lumOff val="15000"/>
                  </a:schemeClr>
                </a:solidFill>
                <a:latin typeface="Segoe UI" pitchFamily="34" charset="0"/>
                <a:ea typeface="Segoe UI" pitchFamily="34" charset="0"/>
                <a:cs typeface="Segoe UI" pitchFamily="34" charset="0"/>
              </a:defRPr>
            </a:lvl3pPr>
            <a:lvl4pPr latinLnBrk="0">
              <a:defRPr lang="zh-CN" sz="1800">
                <a:solidFill>
                  <a:schemeClr val="tx1">
                    <a:lumMod val="85000"/>
                    <a:lumOff val="15000"/>
                  </a:schemeClr>
                </a:solidFill>
                <a:latin typeface="Segoe UI" pitchFamily="34" charset="0"/>
                <a:ea typeface="Segoe UI" pitchFamily="34" charset="0"/>
                <a:cs typeface="Segoe UI" pitchFamily="34" charset="0"/>
              </a:defRPr>
            </a:lvl4pPr>
            <a:lvl5pPr latinLnBrk="0">
              <a:defRPr lang="zh-CN" sz="1800">
                <a:solidFill>
                  <a:schemeClr val="tx1">
                    <a:lumMod val="85000"/>
                    <a:lumOff val="15000"/>
                  </a:schemeClr>
                </a:solidFill>
                <a:latin typeface="Segoe UI" pitchFamily="34" charset="0"/>
                <a:ea typeface="Segoe UI" pitchFamily="34" charset="0"/>
                <a:cs typeface="Segoe UI" pitchFamily="34" charset="0"/>
              </a:defRPr>
            </a:lvl5pPr>
            <a:lvl6pPr latinLnBrk="0">
              <a:defRPr lang="zh-CN" sz="1800"/>
            </a:lvl6pPr>
            <a:lvl7pPr latinLnBrk="0">
              <a:defRPr lang="zh-CN" sz="1800"/>
            </a:lvl7pPr>
            <a:lvl8pPr latinLnBrk="0">
              <a:defRPr lang="zh-CN" sz="1800"/>
            </a:lvl8pPr>
            <a:lvl9pPr latinLnBrk="0">
              <a:defRPr lang="zh-CN" sz="1800"/>
            </a:lvl9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Content Placeholder 3"/>
          <p:cNvSpPr>
            <a:spLocks noGrp="1"/>
          </p:cNvSpPr>
          <p:nvPr>
            <p:ph sz="half" idx="2"/>
          </p:nvPr>
        </p:nvSpPr>
        <p:spPr>
          <a:xfrm>
            <a:off x="4648200" y="1600200"/>
            <a:ext cx="4038600" cy="4525963"/>
          </a:xfrm>
        </p:spPr>
        <p:txBody>
          <a:bodyPr/>
          <a:lstStyle>
            <a:lvl1pPr latinLnBrk="0">
              <a:defRPr lang="zh-CN" sz="2800">
                <a:solidFill>
                  <a:schemeClr val="tx1">
                    <a:lumMod val="85000"/>
                    <a:lumOff val="15000"/>
                  </a:schemeClr>
                </a:solidFill>
                <a:latin typeface="Segoe UI" pitchFamily="34" charset="0"/>
                <a:ea typeface="Segoe UI" pitchFamily="34" charset="0"/>
                <a:cs typeface="Segoe UI" pitchFamily="34" charset="0"/>
              </a:defRPr>
            </a:lvl1pPr>
            <a:lvl2pPr latinLnBrk="0">
              <a:defRPr lang="zh-CN" sz="2400">
                <a:solidFill>
                  <a:schemeClr val="tx1">
                    <a:lumMod val="85000"/>
                    <a:lumOff val="15000"/>
                  </a:schemeClr>
                </a:solidFill>
                <a:latin typeface="Segoe UI" pitchFamily="34" charset="0"/>
                <a:ea typeface="Segoe UI" pitchFamily="34" charset="0"/>
                <a:cs typeface="Segoe UI" pitchFamily="34" charset="0"/>
              </a:defRPr>
            </a:lvl2pPr>
            <a:lvl3pPr latinLnBrk="0">
              <a:defRPr lang="zh-CN" sz="2000">
                <a:solidFill>
                  <a:schemeClr val="tx1">
                    <a:lumMod val="85000"/>
                    <a:lumOff val="15000"/>
                  </a:schemeClr>
                </a:solidFill>
                <a:latin typeface="Segoe UI" pitchFamily="34" charset="0"/>
                <a:ea typeface="Segoe UI" pitchFamily="34" charset="0"/>
                <a:cs typeface="Segoe UI" pitchFamily="34" charset="0"/>
              </a:defRPr>
            </a:lvl3pPr>
            <a:lvl4pPr latinLnBrk="0">
              <a:defRPr lang="zh-CN" sz="1800">
                <a:solidFill>
                  <a:schemeClr val="tx1">
                    <a:lumMod val="85000"/>
                    <a:lumOff val="15000"/>
                  </a:schemeClr>
                </a:solidFill>
                <a:latin typeface="Segoe UI" pitchFamily="34" charset="0"/>
                <a:ea typeface="Segoe UI" pitchFamily="34" charset="0"/>
                <a:cs typeface="Segoe UI" pitchFamily="34" charset="0"/>
              </a:defRPr>
            </a:lvl4pPr>
            <a:lvl5pPr latinLnBrk="0">
              <a:defRPr lang="zh-CN" sz="1800">
                <a:solidFill>
                  <a:schemeClr val="tx1">
                    <a:lumMod val="85000"/>
                    <a:lumOff val="15000"/>
                  </a:schemeClr>
                </a:solidFill>
                <a:latin typeface="Segoe UI" pitchFamily="34" charset="0"/>
                <a:ea typeface="Segoe UI" pitchFamily="34" charset="0"/>
                <a:cs typeface="Segoe UI" pitchFamily="34" charset="0"/>
              </a:defRPr>
            </a:lvl5pPr>
            <a:lvl6pPr latinLnBrk="0">
              <a:defRPr lang="zh-CN" sz="1800"/>
            </a:lvl6pPr>
            <a:lvl7pPr latinLnBrk="0">
              <a:defRPr lang="zh-CN" sz="1800"/>
            </a:lvl7pPr>
            <a:lvl8pPr latinLnBrk="0">
              <a:defRPr lang="zh-CN" sz="1800"/>
            </a:lvl8pPr>
            <a:lvl9pPr latinLnBrk="0">
              <a:defRPr lang="zh-CN" sz="1800"/>
            </a:lvl9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5" name="Date Placeholder 4"/>
          <p:cNvSpPr>
            <a:spLocks noGrp="1"/>
          </p:cNvSpPr>
          <p:nvPr>
            <p:ph type="dt" sz="half" idx="10"/>
          </p:nvPr>
        </p:nvSpPr>
        <p:spPr/>
        <p:txBody>
          <a:bodyPr/>
          <a:lstStyle/>
          <a:p>
            <a:fld id="{2F5266B5-9510-435A-9402-DF3CCC811C65}" type="datetime1">
              <a:rPr lang="en-US" altLang="zh-CN">
                <a:solidFill>
                  <a:prstClr val="black">
                    <a:tint val="75000"/>
                  </a:prstClr>
                </a:solidFill>
              </a:rPr>
              <a:pPr/>
              <a:t>4/7/2011</a:t>
            </a:fld>
            <a:endParaRPr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7" name="Slide Number Placeholder 6"/>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144695964"/>
      </p:ext>
    </p:extLst>
  </p:cSld>
  <p:clrMapOvr>
    <a:masterClrMapping/>
  </p:clrMapOvr>
  <p:transition spd="slow">
    <p:wipe dir="d"/>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latinLnBrk="0">
              <a:defRPr lang="zh-CN" sz="2000" b="1">
                <a:solidFill>
                  <a:schemeClr val="tx1">
                    <a:lumMod val="50000"/>
                    <a:lumOff val="50000"/>
                  </a:schemeClr>
                </a:solidFill>
                <a:latin typeface="Segoe UI" pitchFamily="34" charset="0"/>
                <a:ea typeface="Segoe UI" pitchFamily="34" charset="0"/>
                <a:cs typeface="Segoe UI" pitchFamily="34" charset="0"/>
              </a:defRPr>
            </a:lvl1pPr>
          </a:lstStyle>
          <a:p>
            <a:r>
              <a:rPr lang="zh-CN"/>
              <a:t>Click to edit Master title style</a:t>
            </a:r>
          </a:p>
        </p:txBody>
      </p:sp>
      <p:sp>
        <p:nvSpPr>
          <p:cNvPr id="3" name="Content Placeholder 2"/>
          <p:cNvSpPr>
            <a:spLocks noGrp="1"/>
          </p:cNvSpPr>
          <p:nvPr>
            <p:ph idx="1"/>
          </p:nvPr>
        </p:nvSpPr>
        <p:spPr>
          <a:xfrm>
            <a:off x="3575050" y="273050"/>
            <a:ext cx="5111750" cy="5853113"/>
          </a:xfrm>
        </p:spPr>
        <p:txBody>
          <a:bodyPr/>
          <a:lstStyle>
            <a:lvl1pPr latinLnBrk="0">
              <a:defRPr lang="zh-CN" sz="3200">
                <a:solidFill>
                  <a:schemeClr val="tx1">
                    <a:lumMod val="85000"/>
                    <a:lumOff val="15000"/>
                  </a:schemeClr>
                </a:solidFill>
                <a:latin typeface="Segoe UI" pitchFamily="34" charset="0"/>
                <a:ea typeface="Segoe UI" pitchFamily="34" charset="0"/>
                <a:cs typeface="Segoe UI" pitchFamily="34" charset="0"/>
              </a:defRPr>
            </a:lvl1pPr>
            <a:lvl2pPr latinLnBrk="0">
              <a:defRPr lang="zh-CN" sz="2800">
                <a:solidFill>
                  <a:schemeClr val="tx1">
                    <a:lumMod val="85000"/>
                    <a:lumOff val="15000"/>
                  </a:schemeClr>
                </a:solidFill>
                <a:latin typeface="Segoe UI" pitchFamily="34" charset="0"/>
                <a:ea typeface="Segoe UI" pitchFamily="34" charset="0"/>
                <a:cs typeface="Segoe UI" pitchFamily="34" charset="0"/>
              </a:defRPr>
            </a:lvl2pPr>
            <a:lvl3pPr latinLnBrk="0">
              <a:defRPr lang="zh-CN" sz="2400">
                <a:solidFill>
                  <a:schemeClr val="tx1">
                    <a:lumMod val="85000"/>
                    <a:lumOff val="15000"/>
                  </a:schemeClr>
                </a:solidFill>
                <a:latin typeface="Segoe UI" pitchFamily="34" charset="0"/>
                <a:ea typeface="Segoe UI" pitchFamily="34" charset="0"/>
                <a:cs typeface="Segoe UI" pitchFamily="34" charset="0"/>
              </a:defRPr>
            </a:lvl3pPr>
            <a:lvl4pPr latinLnBrk="0">
              <a:defRPr lang="zh-CN" sz="2000">
                <a:solidFill>
                  <a:schemeClr val="tx1">
                    <a:lumMod val="85000"/>
                    <a:lumOff val="15000"/>
                  </a:schemeClr>
                </a:solidFill>
                <a:latin typeface="Segoe UI" pitchFamily="34" charset="0"/>
                <a:ea typeface="Segoe UI" pitchFamily="34" charset="0"/>
                <a:cs typeface="Segoe UI" pitchFamily="34" charset="0"/>
              </a:defRPr>
            </a:lvl4pPr>
            <a:lvl5pPr latinLnBrk="0">
              <a:defRPr lang="zh-CN" sz="2000">
                <a:solidFill>
                  <a:schemeClr val="tx1">
                    <a:lumMod val="85000"/>
                    <a:lumOff val="15000"/>
                  </a:schemeClr>
                </a:solidFill>
                <a:latin typeface="Segoe UI" pitchFamily="34" charset="0"/>
                <a:ea typeface="Segoe UI" pitchFamily="34" charset="0"/>
                <a:cs typeface="Segoe UI" pitchFamily="34" charset="0"/>
              </a:defRPr>
            </a:lvl5pPr>
            <a:lvl6pPr latinLnBrk="0">
              <a:defRPr lang="zh-CN" sz="2000"/>
            </a:lvl6pPr>
            <a:lvl7pPr latinLnBrk="0">
              <a:defRPr lang="zh-CN" sz="2000"/>
            </a:lvl7pPr>
            <a:lvl8pPr latinLnBrk="0">
              <a:defRPr lang="zh-CN" sz="2000"/>
            </a:lvl8pPr>
            <a:lvl9pPr latinLnBrk="0">
              <a:defRPr lang="zh-CN" sz="2000"/>
            </a:lvl9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latinLnBrk="0">
              <a:buNone/>
              <a:defRPr lang="zh-CN" sz="1400">
                <a:solidFill>
                  <a:schemeClr val="tx1">
                    <a:lumMod val="85000"/>
                    <a:lumOff val="15000"/>
                  </a:schemeClr>
                </a:solidFill>
                <a:latin typeface="Segoe UI" pitchFamily="34" charset="0"/>
                <a:ea typeface="Segoe UI" pitchFamily="34" charset="0"/>
                <a:cs typeface="Segoe UI" pitchFamily="34" charset="0"/>
              </a:defRPr>
            </a:lvl1pPr>
            <a:lvl2pPr marL="457200" indent="0" latinLnBrk="0">
              <a:buNone/>
              <a:defRPr lang="zh-CN" sz="1200"/>
            </a:lvl2pPr>
            <a:lvl3pPr marL="914400" indent="0" latinLnBrk="0">
              <a:buNone/>
              <a:defRPr lang="zh-CN" sz="1000"/>
            </a:lvl3pPr>
            <a:lvl4pPr marL="1371600" indent="0" latinLnBrk="0">
              <a:buNone/>
              <a:defRPr lang="zh-CN" sz="900"/>
            </a:lvl4pPr>
            <a:lvl5pPr marL="1828800" indent="0" latinLnBrk="0">
              <a:buNone/>
              <a:defRPr lang="zh-CN" sz="900"/>
            </a:lvl5pPr>
            <a:lvl6pPr marL="2286000" indent="0" latinLnBrk="0">
              <a:buNone/>
              <a:defRPr lang="zh-CN" sz="900"/>
            </a:lvl6pPr>
            <a:lvl7pPr marL="2743200" indent="0" latinLnBrk="0">
              <a:buNone/>
              <a:defRPr lang="zh-CN" sz="900"/>
            </a:lvl7pPr>
            <a:lvl8pPr marL="3200400" indent="0" latinLnBrk="0">
              <a:buNone/>
              <a:defRPr lang="zh-CN" sz="900"/>
            </a:lvl8pPr>
            <a:lvl9pPr marL="3657600" indent="0" latinLnBrk="0">
              <a:buNone/>
              <a:defRPr lang="zh-CN" sz="900"/>
            </a:lvl9pPr>
          </a:lstStyle>
          <a:p>
            <a:pPr lvl="0"/>
            <a:r>
              <a:rPr lang="zh-CN"/>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altLang="zh-CN">
                <a:solidFill>
                  <a:prstClr val="black">
                    <a:tint val="75000"/>
                  </a:prstClr>
                </a:solidFill>
              </a:rPr>
              <a:pPr/>
              <a:t>4/7/2011</a:t>
            </a:fld>
            <a:endParaRPr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7" name="Slide Number Placeholder 6"/>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558220623"/>
      </p:ext>
    </p:extLst>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latinLnBrk="0">
              <a:defRPr lang="zh-CN" sz="3200">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1524000" y="990600"/>
            <a:ext cx="5943600" cy="4462272"/>
          </a:xfrm>
        </p:spPr>
        <p:txBody>
          <a:bodyPr/>
          <a:lstStyle>
            <a:lvl1pPr latinLnBrk="0">
              <a:defRPr lang="zh-CN">
                <a:solidFill>
                  <a:schemeClr val="tx1">
                    <a:lumMod val="85000"/>
                    <a:lumOff val="15000"/>
                  </a:schemeClr>
                </a:solidFill>
                <a:latin typeface="Segoe UI" pitchFamily="34" charset="0"/>
                <a:ea typeface="Segoe UI" pitchFamily="34" charset="0"/>
                <a:cs typeface="Segoe UI" pitchFamily="34" charset="0"/>
              </a:defRPr>
            </a:lvl1pPr>
            <a:lvl2pPr latinLnBrk="0">
              <a:defRPr lang="zh-CN">
                <a:solidFill>
                  <a:schemeClr val="tx1">
                    <a:lumMod val="85000"/>
                    <a:lumOff val="15000"/>
                  </a:schemeClr>
                </a:solidFill>
                <a:latin typeface="Segoe UI" pitchFamily="34" charset="0"/>
                <a:ea typeface="Segoe UI" pitchFamily="34" charset="0"/>
                <a:cs typeface="Segoe UI" pitchFamily="34" charset="0"/>
              </a:defRPr>
            </a:lvl2pPr>
            <a:lvl3pPr latinLnBrk="0">
              <a:defRPr lang="zh-CN">
                <a:solidFill>
                  <a:schemeClr val="tx1">
                    <a:lumMod val="85000"/>
                    <a:lumOff val="15000"/>
                  </a:schemeClr>
                </a:solidFill>
                <a:latin typeface="Segoe UI" pitchFamily="34" charset="0"/>
                <a:ea typeface="Segoe UI" pitchFamily="34" charset="0"/>
                <a:cs typeface="Segoe UI" pitchFamily="34" charset="0"/>
              </a:defRPr>
            </a:lvl3pPr>
            <a:lvl4pPr latinLnBrk="0">
              <a:defRPr lang="zh-CN">
                <a:solidFill>
                  <a:schemeClr val="tx1">
                    <a:lumMod val="85000"/>
                    <a:lumOff val="15000"/>
                  </a:schemeClr>
                </a:solidFill>
                <a:latin typeface="Segoe UI" pitchFamily="34" charset="0"/>
                <a:ea typeface="Segoe UI" pitchFamily="34" charset="0"/>
                <a:cs typeface="Segoe UI" pitchFamily="34" charset="0"/>
              </a:defRPr>
            </a:lvl4pPr>
            <a:lvl5pPr latinLnBrk="0">
              <a:defRPr lang="zh-CN">
                <a:solidFill>
                  <a:schemeClr val="tx1">
                    <a:lumMod val="85000"/>
                    <a:lumOff val="15000"/>
                  </a:schemeClr>
                </a:solidFill>
                <a:latin typeface="Segoe UI" pitchFamily="34" charset="0"/>
                <a:ea typeface="Segoe UI" pitchFamily="34" charset="0"/>
                <a:cs typeface="Segoe UI" pitchFamily="34" charset="0"/>
              </a:defRPr>
            </a:lvl5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2653580B-53F0-464D-99EA-73B51C06CADA}" type="datetime1">
              <a:t>10/19/2010</a:t>
            </a:fld>
            <a:endParaRPr lang="zh-CN"/>
          </a:p>
        </p:txBody>
      </p:sp>
      <p:sp>
        <p:nvSpPr>
          <p:cNvPr id="5" name="Footer Placeholder 4"/>
          <p:cNvSpPr>
            <a:spLocks noGrp="1"/>
          </p:cNvSpPr>
          <p:nvPr>
            <p:ph type="ftr" sz="quarter" idx="11"/>
          </p:nvPr>
        </p:nvSpPr>
        <p:spPr/>
        <p:txBody>
          <a:bodyPr/>
          <a:lstStyle/>
          <a:p>
            <a:r>
              <a:rPr lang="zh-CN"/>
              <a:t>Getting started with Project 2010</a:t>
            </a:r>
          </a:p>
        </p:txBody>
      </p:sp>
      <p:sp>
        <p:nvSpPr>
          <p:cNvPr id="6" name="Slide Number Placeholder 5"/>
          <p:cNvSpPr>
            <a:spLocks noGrp="1"/>
          </p:cNvSpPr>
          <p:nvPr>
            <p:ph type="sldNum" sz="quarter" idx="12"/>
          </p:nvPr>
        </p:nvSpPr>
        <p:spPr/>
        <p:txBody>
          <a:bodyPr/>
          <a:lstStyle/>
          <a:p>
            <a:fld id="{D736C25D-E660-4766-A9D8-2DB735710ABD}" type="slidenum">
              <a:t>‹#›</a:t>
            </a:fld>
            <a:endParaRPr lang="zh-CN"/>
          </a:p>
        </p:txBody>
      </p:sp>
      <p:sp>
        <p:nvSpPr>
          <p:cNvPr id="8" name="Text Placeholder 7"/>
          <p:cNvSpPr>
            <a:spLocks noGrp="1"/>
          </p:cNvSpPr>
          <p:nvPr>
            <p:ph type="body" sz="quarter" idx="13"/>
          </p:nvPr>
        </p:nvSpPr>
        <p:spPr>
          <a:xfrm>
            <a:off x="1524000" y="5638800"/>
            <a:ext cx="5943600" cy="533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zh-CN" sz="1400">
                <a:solidFill>
                  <a:schemeClr val="bg1">
                    <a:lumMod val="50000"/>
                  </a:schemeClr>
                </a:solidFill>
                <a:latin typeface="Segoe UI" pitchFamily="34" charset="0"/>
                <a:ea typeface="Segoe UI" pitchFamily="34" charset="0"/>
                <a:cs typeface="Segoe UI" pitchFamily="34" charset="0"/>
              </a:defRPr>
            </a:lvl1pPr>
            <a:lvl2pPr marL="457200" indent="0" latinLnBrk="0">
              <a:buNone/>
              <a:defRPr lang="zh-CN" sz="1800"/>
            </a:lvl2pPr>
            <a:lvl3pPr marL="914400" indent="0" latinLnBrk="0">
              <a:buNone/>
              <a:defRPr lang="zh-CN" sz="1800"/>
            </a:lvl3pPr>
            <a:lvl4pPr marL="1371600" indent="0" latinLnBrk="0">
              <a:buNone/>
              <a:defRPr lang="zh-CN" sz="1800"/>
            </a:lvl4pPr>
            <a:lvl5pPr marL="1828800" indent="0" latinLnBrk="0">
              <a:buNone/>
              <a:defRPr lang="zh-CN" sz="1800"/>
            </a:lvl5pPr>
          </a:lstStyle>
          <a:p>
            <a:pPr lvl="0"/>
            <a:endParaRPr lang="zh-CN"/>
          </a:p>
        </p:txBody>
      </p:sp>
    </p:spTree>
    <p:extLst>
      <p:ext uri="{BB962C8B-B14F-4D97-AF65-F5344CB8AC3E}">
        <p14:creationId xmlns:p14="http://schemas.microsoft.com/office/powerpoint/2010/main" val="3617081539"/>
      </p:ext>
    </p:extLst>
  </p:cSld>
  <p:clrMapOvr>
    <a:masterClrMapping/>
  </p:clrMapOvr>
  <p:transition spd="slow">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latinLnBrk="0">
              <a:defRPr lang="zh-CN" sz="2000" b="1">
                <a:solidFill>
                  <a:schemeClr val="tx1">
                    <a:lumMod val="85000"/>
                    <a:lumOff val="15000"/>
                  </a:schemeClr>
                </a:solidFill>
                <a:latin typeface="Segoe UI" pitchFamily="34" charset="0"/>
                <a:ea typeface="Segoe UI" pitchFamily="34" charset="0"/>
                <a:cs typeface="Segoe UI" pitchFamily="34" charset="0"/>
              </a:defRPr>
            </a:lvl1pPr>
          </a:lstStyle>
          <a:p>
            <a:r>
              <a:rPr lang="zh-CN"/>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latinLnBrk="0">
              <a:buNone/>
              <a:defRPr lang="zh-CN" sz="3200">
                <a:solidFill>
                  <a:schemeClr val="tx1">
                    <a:lumMod val="85000"/>
                    <a:lumOff val="15000"/>
                  </a:schemeClr>
                </a:solidFill>
                <a:latin typeface="Segoe UI" pitchFamily="34" charset="0"/>
                <a:ea typeface="Segoe UI" pitchFamily="34" charset="0"/>
                <a:cs typeface="Segoe UI" pitchFamily="34" charset="0"/>
              </a:defRPr>
            </a:lvl1pPr>
            <a:lvl2pPr marL="457200" indent="0" latinLnBrk="0">
              <a:buNone/>
              <a:defRPr lang="zh-CN" sz="2800"/>
            </a:lvl2pPr>
            <a:lvl3pPr marL="914400" indent="0" latinLnBrk="0">
              <a:buNone/>
              <a:defRPr lang="zh-CN" sz="2400"/>
            </a:lvl3pPr>
            <a:lvl4pPr marL="1371600" indent="0" latinLnBrk="0">
              <a:buNone/>
              <a:defRPr lang="zh-CN" sz="2000"/>
            </a:lvl4pPr>
            <a:lvl5pPr marL="1828800" indent="0" latinLnBrk="0">
              <a:buNone/>
              <a:defRPr lang="zh-CN" sz="2000"/>
            </a:lvl5pPr>
            <a:lvl6pPr marL="2286000" indent="0" latinLnBrk="0">
              <a:buNone/>
              <a:defRPr lang="zh-CN" sz="2000"/>
            </a:lvl6pPr>
            <a:lvl7pPr marL="2743200" indent="0" latinLnBrk="0">
              <a:buNone/>
              <a:defRPr lang="zh-CN" sz="2000"/>
            </a:lvl7pPr>
            <a:lvl8pPr marL="3200400" indent="0" latinLnBrk="0">
              <a:buNone/>
              <a:defRPr lang="zh-CN" sz="2000"/>
            </a:lvl8pPr>
            <a:lvl9pPr marL="3657600" indent="0" latinLnBrk="0">
              <a:buNone/>
              <a:defRPr lang="zh-CN" sz="2000"/>
            </a:lvl9pPr>
          </a:lstStyle>
          <a:p>
            <a:r>
              <a:rPr lang="zh-CN"/>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latinLnBrk="0">
              <a:buNone/>
              <a:defRPr lang="zh-CN" sz="1400">
                <a:solidFill>
                  <a:schemeClr val="tx1">
                    <a:lumMod val="85000"/>
                    <a:lumOff val="15000"/>
                  </a:schemeClr>
                </a:solidFill>
                <a:latin typeface="Segoe UI" pitchFamily="34" charset="0"/>
                <a:ea typeface="Segoe UI" pitchFamily="34" charset="0"/>
                <a:cs typeface="Segoe UI" pitchFamily="34" charset="0"/>
              </a:defRPr>
            </a:lvl1pPr>
            <a:lvl2pPr marL="457200" indent="0" latinLnBrk="0">
              <a:buNone/>
              <a:defRPr lang="zh-CN" sz="1200"/>
            </a:lvl2pPr>
            <a:lvl3pPr marL="914400" indent="0" latinLnBrk="0">
              <a:buNone/>
              <a:defRPr lang="zh-CN" sz="1000"/>
            </a:lvl3pPr>
            <a:lvl4pPr marL="1371600" indent="0" latinLnBrk="0">
              <a:buNone/>
              <a:defRPr lang="zh-CN" sz="900"/>
            </a:lvl4pPr>
            <a:lvl5pPr marL="1828800" indent="0" latinLnBrk="0">
              <a:buNone/>
              <a:defRPr lang="zh-CN" sz="900"/>
            </a:lvl5pPr>
            <a:lvl6pPr marL="2286000" indent="0" latinLnBrk="0">
              <a:buNone/>
              <a:defRPr lang="zh-CN" sz="900"/>
            </a:lvl6pPr>
            <a:lvl7pPr marL="2743200" indent="0" latinLnBrk="0">
              <a:buNone/>
              <a:defRPr lang="zh-CN" sz="900"/>
            </a:lvl7pPr>
            <a:lvl8pPr marL="3200400" indent="0" latinLnBrk="0">
              <a:buNone/>
              <a:defRPr lang="zh-CN" sz="900"/>
            </a:lvl8pPr>
            <a:lvl9pPr marL="3657600" indent="0" latinLnBrk="0">
              <a:buNone/>
              <a:defRPr lang="zh-CN" sz="900"/>
            </a:lvl9pPr>
          </a:lstStyle>
          <a:p>
            <a:pPr lvl="0"/>
            <a:r>
              <a:rPr lang="zh-CN"/>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altLang="zh-CN">
                <a:solidFill>
                  <a:prstClr val="black">
                    <a:tint val="75000"/>
                  </a:prstClr>
                </a:solidFill>
              </a:rPr>
              <a:pPr/>
              <a:t>4/7/2011</a:t>
            </a:fld>
            <a:endParaRPr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7" name="Slide Number Placeholder 6"/>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2922239765"/>
      </p:ext>
    </p:extLst>
  </p:cSld>
  <p:clrMapOvr>
    <a:masterClrMapping/>
  </p:clrMapOvr>
  <p:transition spd="slow">
    <p:wipe dir="d"/>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5153"/>
            <a:ext cx="8229600" cy="1143000"/>
          </a:xfrm>
        </p:spPr>
        <p:txBody>
          <a:bodyPr/>
          <a:lstStyle>
            <a:lvl1pPr latinLnBrk="0">
              <a:defRPr lang="zh-CN">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p:txBody>
          <a:bodyPr/>
          <a:lstStyle>
            <a:lvl1pPr latinLnBrk="0">
              <a:defRPr lang="zh-CN" sz="2800" kern="1200">
                <a:solidFill>
                  <a:schemeClr val="tx1">
                    <a:lumMod val="85000"/>
                    <a:lumOff val="15000"/>
                  </a:schemeClr>
                </a:solidFill>
                <a:latin typeface="Segoe UI Semibold" pitchFamily="34" charset="0"/>
                <a:ea typeface="Segoe UI" pitchFamily="34" charset="0"/>
                <a:cs typeface="Segoe UI" pitchFamily="34" charset="0"/>
              </a:defRPr>
            </a:lvl1pPr>
            <a:lvl2pPr latinLnBrk="0">
              <a:defRPr lang="zh-CN">
                <a:solidFill>
                  <a:schemeClr val="tx1">
                    <a:lumMod val="85000"/>
                    <a:lumOff val="15000"/>
                  </a:schemeClr>
                </a:solidFill>
                <a:latin typeface="Segoe UI" pitchFamily="34" charset="0"/>
                <a:ea typeface="Segoe UI" pitchFamily="34" charset="0"/>
                <a:cs typeface="Segoe UI" pitchFamily="34" charset="0"/>
              </a:defRPr>
            </a:lvl2pPr>
            <a:lvl3pPr latinLnBrk="0">
              <a:defRPr lang="zh-CN">
                <a:solidFill>
                  <a:schemeClr val="tx1">
                    <a:lumMod val="85000"/>
                    <a:lumOff val="15000"/>
                  </a:schemeClr>
                </a:solidFill>
                <a:latin typeface="Segoe UI" pitchFamily="34" charset="0"/>
                <a:ea typeface="Segoe UI" pitchFamily="34" charset="0"/>
                <a:cs typeface="Segoe UI" pitchFamily="34" charset="0"/>
              </a:defRPr>
            </a:lvl3pPr>
            <a:lvl4pPr latinLnBrk="0">
              <a:defRPr lang="zh-CN">
                <a:solidFill>
                  <a:schemeClr val="tx1">
                    <a:lumMod val="85000"/>
                    <a:lumOff val="15000"/>
                  </a:schemeClr>
                </a:solidFill>
                <a:latin typeface="Segoe UI" pitchFamily="34" charset="0"/>
                <a:ea typeface="Segoe UI" pitchFamily="34" charset="0"/>
                <a:cs typeface="Segoe UI" pitchFamily="34" charset="0"/>
              </a:defRPr>
            </a:lvl4pPr>
            <a:lvl5pPr latinLnBrk="0">
              <a:defRPr lang="zh-CN">
                <a:solidFill>
                  <a:schemeClr val="tx1">
                    <a:lumMod val="85000"/>
                    <a:lumOff val="15000"/>
                  </a:schemeClr>
                </a:solidFill>
                <a:latin typeface="Segoe UI" pitchFamily="34" charset="0"/>
                <a:ea typeface="Segoe UI" pitchFamily="34" charset="0"/>
                <a:cs typeface="Segoe UI" pitchFamily="34" charset="0"/>
              </a:defRPr>
            </a:lvl5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04DA22DD-D5D8-4365-A63D-444B15A34CF5}"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12"/>
          </p:nvPr>
        </p:nvSpPr>
        <p:spPr/>
        <p:txBody>
          <a:body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4267944163"/>
      </p:ext>
    </p:extLst>
  </p:cSld>
  <p:clrMapOvr>
    <a:masterClrMapping/>
  </p:clrMapOvr>
  <p:transition spd="slow">
    <p:wipe di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latinLnBrk="0">
              <a:defRPr lang="zh-CN" sz="3200">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304800" y="990600"/>
            <a:ext cx="5705856" cy="4279392"/>
          </a:xfrm>
        </p:spPr>
        <p:txBody>
          <a:bodyPr/>
          <a:lstStyle>
            <a:lvl1pPr latinLnBrk="0">
              <a:defRPr lang="zh-CN">
                <a:solidFill>
                  <a:schemeClr val="tx1">
                    <a:lumMod val="85000"/>
                    <a:lumOff val="15000"/>
                  </a:schemeClr>
                </a:solidFill>
                <a:latin typeface="Segoe UI" pitchFamily="34" charset="0"/>
                <a:ea typeface="Segoe UI" pitchFamily="34" charset="0"/>
                <a:cs typeface="Segoe UI" pitchFamily="34" charset="0"/>
              </a:defRPr>
            </a:lvl1pPr>
            <a:lvl2pPr latinLnBrk="0">
              <a:defRPr lang="zh-CN">
                <a:solidFill>
                  <a:schemeClr val="tx1">
                    <a:lumMod val="85000"/>
                    <a:lumOff val="15000"/>
                  </a:schemeClr>
                </a:solidFill>
                <a:latin typeface="Segoe UI" pitchFamily="34" charset="0"/>
                <a:ea typeface="Segoe UI" pitchFamily="34" charset="0"/>
                <a:cs typeface="Segoe UI" pitchFamily="34" charset="0"/>
              </a:defRPr>
            </a:lvl2pPr>
            <a:lvl3pPr latinLnBrk="0">
              <a:defRPr lang="zh-CN">
                <a:solidFill>
                  <a:schemeClr val="tx1">
                    <a:lumMod val="85000"/>
                    <a:lumOff val="15000"/>
                  </a:schemeClr>
                </a:solidFill>
                <a:latin typeface="Segoe UI" pitchFamily="34" charset="0"/>
                <a:ea typeface="Segoe UI" pitchFamily="34" charset="0"/>
                <a:cs typeface="Segoe UI" pitchFamily="34" charset="0"/>
              </a:defRPr>
            </a:lvl3pPr>
            <a:lvl4pPr latinLnBrk="0">
              <a:defRPr lang="zh-CN">
                <a:solidFill>
                  <a:schemeClr val="tx1">
                    <a:lumMod val="85000"/>
                    <a:lumOff val="15000"/>
                  </a:schemeClr>
                </a:solidFill>
                <a:latin typeface="Segoe UI" pitchFamily="34" charset="0"/>
                <a:ea typeface="Segoe UI" pitchFamily="34" charset="0"/>
                <a:cs typeface="Segoe UI" pitchFamily="34" charset="0"/>
              </a:defRPr>
            </a:lvl4pPr>
            <a:lvl5pPr latinLnBrk="0">
              <a:defRPr lang="zh-CN">
                <a:solidFill>
                  <a:schemeClr val="tx1">
                    <a:lumMod val="85000"/>
                    <a:lumOff val="15000"/>
                  </a:schemeClr>
                </a:solidFill>
                <a:latin typeface="Segoe UI" pitchFamily="34" charset="0"/>
                <a:ea typeface="Segoe UI" pitchFamily="34" charset="0"/>
                <a:cs typeface="Segoe UI" pitchFamily="34" charset="0"/>
              </a:defRPr>
            </a:lvl5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FF130209-6D9C-48C5-B930-939FA97A7C09}" type="datetime1">
              <a:t>10/19/2010</a:t>
            </a:fld>
            <a:endParaRPr lang="zh-CN"/>
          </a:p>
        </p:txBody>
      </p:sp>
      <p:sp>
        <p:nvSpPr>
          <p:cNvPr id="5" name="Footer Placeholder 4"/>
          <p:cNvSpPr>
            <a:spLocks noGrp="1"/>
          </p:cNvSpPr>
          <p:nvPr>
            <p:ph type="ftr" sz="quarter" idx="11"/>
          </p:nvPr>
        </p:nvSpPr>
        <p:spPr/>
        <p:txBody>
          <a:bodyPr/>
          <a:lstStyle/>
          <a:p>
            <a:r>
              <a:rPr lang="zh-CN"/>
              <a:t>Getting started with Project 2010</a:t>
            </a:r>
          </a:p>
        </p:txBody>
      </p:sp>
      <p:sp>
        <p:nvSpPr>
          <p:cNvPr id="6" name="Slide Number Placeholder 5"/>
          <p:cNvSpPr>
            <a:spLocks noGrp="1"/>
          </p:cNvSpPr>
          <p:nvPr>
            <p:ph type="sldNum" sz="quarter" idx="12"/>
          </p:nvPr>
        </p:nvSpPr>
        <p:spPr/>
        <p:txBody>
          <a:bodyPr/>
          <a:lstStyle/>
          <a:p>
            <a:fld id="{D736C25D-E660-4766-A9D8-2DB735710ABD}" type="slidenum">
              <a:t>‹#›</a:t>
            </a:fld>
            <a:endParaRPr lang="zh-CN"/>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latinLnBrk="0">
              <a:buNone/>
              <a:defRPr lang="zh-CN" sz="1800">
                <a:solidFill>
                  <a:schemeClr val="accent6">
                    <a:lumMod val="75000"/>
                  </a:schemeClr>
                </a:solidFill>
                <a:latin typeface="Segoe UI" pitchFamily="34" charset="0"/>
                <a:ea typeface="Segoe UI" pitchFamily="34" charset="0"/>
                <a:cs typeface="Segoe UI" pitchFamily="34" charset="0"/>
              </a:defRPr>
            </a:lvl1pPr>
            <a:lvl2pPr marL="457200" indent="0" latinLnBrk="0">
              <a:buNone/>
              <a:defRPr lang="zh-CN" sz="1800"/>
            </a:lvl2pPr>
            <a:lvl3pPr marL="914400" indent="0" latinLnBrk="0">
              <a:buNone/>
              <a:defRPr lang="zh-CN" sz="1800"/>
            </a:lvl3pPr>
            <a:lvl4pPr marL="1371600" indent="0" latinLnBrk="0">
              <a:buNone/>
              <a:defRPr lang="zh-CN" sz="1800"/>
            </a:lvl4pPr>
            <a:lvl5pPr marL="1828800" indent="0" latinLnBrk="0">
              <a:buNone/>
              <a:defRPr lang="zh-CN" sz="1800"/>
            </a:lvl5pPr>
          </a:lstStyle>
          <a:p>
            <a:pPr lvl="0"/>
            <a:r>
              <a:rPr lang="zh-CN"/>
              <a:t>Click to edit Master text styles</a:t>
            </a:r>
          </a:p>
        </p:txBody>
      </p:sp>
      <p:sp>
        <p:nvSpPr>
          <p:cNvPr id="9" name="Text Placeholder 8"/>
          <p:cNvSpPr>
            <a:spLocks noGrp="1"/>
          </p:cNvSpPr>
          <p:nvPr>
            <p:ph type="body" sz="quarter" idx="14"/>
          </p:nvPr>
        </p:nvSpPr>
        <p:spPr>
          <a:xfrm>
            <a:off x="6248400" y="990600"/>
            <a:ext cx="2667000" cy="5181600"/>
          </a:xfrm>
        </p:spPr>
        <p:txBody>
          <a:bodyPr>
            <a:normAutofit/>
          </a:bodyPr>
          <a:lstStyle>
            <a:lvl1pPr marL="0" indent="0" latinLnBrk="0">
              <a:buClr>
                <a:schemeClr val="accent6"/>
              </a:buClr>
              <a:buFont typeface="Arial" pitchFamily="34" charset="0"/>
              <a:buNone/>
              <a:defRPr lang="zh-CN" sz="1800">
                <a:latin typeface="Segoe UI" pitchFamily="34" charset="0"/>
                <a:ea typeface="Segoe UI" pitchFamily="34" charset="0"/>
                <a:cs typeface="Segoe UI" pitchFamily="34" charset="0"/>
              </a:defRPr>
            </a:lvl1pPr>
            <a:lvl2pPr latinLnBrk="0">
              <a:defRPr lang="zh-CN" sz="1800">
                <a:latin typeface="Segoe UI" pitchFamily="34" charset="0"/>
                <a:ea typeface="Segoe UI" pitchFamily="34" charset="0"/>
                <a:cs typeface="Segoe UI" pitchFamily="34" charset="0"/>
              </a:defRPr>
            </a:lvl2pPr>
            <a:lvl3pPr latinLnBrk="0">
              <a:defRPr lang="zh-CN" sz="1800">
                <a:latin typeface="Segoe UI" pitchFamily="34" charset="0"/>
                <a:ea typeface="Segoe UI" pitchFamily="34" charset="0"/>
                <a:cs typeface="Segoe UI" pitchFamily="34" charset="0"/>
              </a:defRPr>
            </a:lvl3pPr>
            <a:lvl4pPr latinLnBrk="0">
              <a:defRPr lang="zh-CN" sz="1800">
                <a:latin typeface="Segoe UI" pitchFamily="34" charset="0"/>
                <a:ea typeface="Segoe UI" pitchFamily="34" charset="0"/>
                <a:cs typeface="Segoe UI" pitchFamily="34" charset="0"/>
              </a:defRPr>
            </a:lvl4pPr>
            <a:lvl5pPr latinLnBrk="0">
              <a:defRPr lang="zh-CN" sz="1800">
                <a:latin typeface="Segoe UI" pitchFamily="34" charset="0"/>
                <a:ea typeface="Segoe UI" pitchFamily="34" charset="0"/>
                <a:cs typeface="Segoe UI" pitchFamily="34" charset="0"/>
              </a:defRPr>
            </a:lvl5pPr>
          </a:lstStyle>
          <a:p>
            <a:pPr lvl="0"/>
            <a:r>
              <a:rPr lang="zh-CN"/>
              <a:t>Click to edit Master text styles</a:t>
            </a:r>
          </a:p>
        </p:txBody>
      </p:sp>
    </p:spTree>
    <p:extLst>
      <p:ext uri="{BB962C8B-B14F-4D97-AF65-F5344CB8AC3E}">
        <p14:creationId xmlns:p14="http://schemas.microsoft.com/office/powerpoint/2010/main" val="1451864800"/>
      </p:ext>
    </p:extLst>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latinLnBrk="0">
              <a:defRPr lang="zh-CN" sz="3200">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304800" y="990600"/>
            <a:ext cx="5705856" cy="4279392"/>
          </a:xfrm>
        </p:spPr>
        <p:txBody>
          <a:bodyPr/>
          <a:lstStyle>
            <a:lvl1pPr latinLnBrk="0">
              <a:defRPr lang="zh-CN">
                <a:solidFill>
                  <a:schemeClr val="tx1">
                    <a:lumMod val="85000"/>
                    <a:lumOff val="15000"/>
                  </a:schemeClr>
                </a:solidFill>
                <a:latin typeface="Segoe UI" pitchFamily="34" charset="0"/>
                <a:ea typeface="Segoe UI" pitchFamily="34" charset="0"/>
                <a:cs typeface="Segoe UI" pitchFamily="34" charset="0"/>
              </a:defRPr>
            </a:lvl1pPr>
            <a:lvl2pPr latinLnBrk="0">
              <a:defRPr lang="zh-CN">
                <a:solidFill>
                  <a:schemeClr val="tx1">
                    <a:lumMod val="85000"/>
                    <a:lumOff val="15000"/>
                  </a:schemeClr>
                </a:solidFill>
                <a:latin typeface="Segoe UI" pitchFamily="34" charset="0"/>
                <a:ea typeface="Segoe UI" pitchFamily="34" charset="0"/>
                <a:cs typeface="Segoe UI" pitchFamily="34" charset="0"/>
              </a:defRPr>
            </a:lvl2pPr>
            <a:lvl3pPr latinLnBrk="0">
              <a:defRPr lang="zh-CN">
                <a:solidFill>
                  <a:schemeClr val="tx1">
                    <a:lumMod val="85000"/>
                    <a:lumOff val="15000"/>
                  </a:schemeClr>
                </a:solidFill>
                <a:latin typeface="Segoe UI" pitchFamily="34" charset="0"/>
                <a:ea typeface="Segoe UI" pitchFamily="34" charset="0"/>
                <a:cs typeface="Segoe UI" pitchFamily="34" charset="0"/>
              </a:defRPr>
            </a:lvl3pPr>
            <a:lvl4pPr latinLnBrk="0">
              <a:defRPr lang="zh-CN">
                <a:solidFill>
                  <a:schemeClr val="tx1">
                    <a:lumMod val="85000"/>
                    <a:lumOff val="15000"/>
                  </a:schemeClr>
                </a:solidFill>
                <a:latin typeface="Segoe UI" pitchFamily="34" charset="0"/>
                <a:ea typeface="Segoe UI" pitchFamily="34" charset="0"/>
                <a:cs typeface="Segoe UI" pitchFamily="34" charset="0"/>
              </a:defRPr>
            </a:lvl4pPr>
            <a:lvl5pPr latinLnBrk="0">
              <a:defRPr lang="zh-CN">
                <a:solidFill>
                  <a:schemeClr val="tx1">
                    <a:lumMod val="85000"/>
                    <a:lumOff val="15000"/>
                  </a:schemeClr>
                </a:solidFill>
                <a:latin typeface="Segoe UI" pitchFamily="34" charset="0"/>
                <a:ea typeface="Segoe UI" pitchFamily="34" charset="0"/>
                <a:cs typeface="Segoe UI" pitchFamily="34" charset="0"/>
              </a:defRPr>
            </a:lvl5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F0E85DC1-94E2-4F60-8911-25FDAAEF69F0}" type="datetime1">
              <a:t>10/19/2010</a:t>
            </a:fld>
            <a:endParaRPr lang="zh-CN"/>
          </a:p>
        </p:txBody>
      </p:sp>
      <p:sp>
        <p:nvSpPr>
          <p:cNvPr id="5" name="Footer Placeholder 4"/>
          <p:cNvSpPr>
            <a:spLocks noGrp="1"/>
          </p:cNvSpPr>
          <p:nvPr>
            <p:ph type="ftr" sz="quarter" idx="11"/>
          </p:nvPr>
        </p:nvSpPr>
        <p:spPr/>
        <p:txBody>
          <a:bodyPr/>
          <a:lstStyle/>
          <a:p>
            <a:r>
              <a:rPr lang="zh-CN"/>
              <a:t>Getting started with Project 2010</a:t>
            </a:r>
          </a:p>
        </p:txBody>
      </p:sp>
      <p:sp>
        <p:nvSpPr>
          <p:cNvPr id="6" name="Slide Number Placeholder 5"/>
          <p:cNvSpPr>
            <a:spLocks noGrp="1"/>
          </p:cNvSpPr>
          <p:nvPr>
            <p:ph type="sldNum" sz="quarter" idx="12"/>
          </p:nvPr>
        </p:nvSpPr>
        <p:spPr/>
        <p:txBody>
          <a:bodyPr/>
          <a:lstStyle/>
          <a:p>
            <a:fld id="{D736C25D-E660-4766-A9D8-2DB735710ABD}" type="slidenum">
              <a:t>‹#›</a:t>
            </a:fld>
            <a:endParaRPr lang="zh-CN"/>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latinLnBrk="0">
              <a:buNone/>
              <a:defRPr lang="zh-CN" sz="1800">
                <a:solidFill>
                  <a:schemeClr val="accent6">
                    <a:lumMod val="75000"/>
                  </a:schemeClr>
                </a:solidFill>
                <a:latin typeface="Segoe UI" pitchFamily="34" charset="0"/>
                <a:ea typeface="Segoe UI" pitchFamily="34" charset="0"/>
                <a:cs typeface="Segoe UI" pitchFamily="34" charset="0"/>
              </a:defRPr>
            </a:lvl1pPr>
            <a:lvl2pPr marL="457200" indent="0" latinLnBrk="0">
              <a:buNone/>
              <a:defRPr lang="zh-CN" sz="1800"/>
            </a:lvl2pPr>
            <a:lvl3pPr marL="914400" indent="0" latinLnBrk="0">
              <a:buNone/>
              <a:defRPr lang="zh-CN" sz="1800"/>
            </a:lvl3pPr>
            <a:lvl4pPr marL="1371600" indent="0" latinLnBrk="0">
              <a:buNone/>
              <a:defRPr lang="zh-CN" sz="1800"/>
            </a:lvl4pPr>
            <a:lvl5pPr marL="1828800" indent="0" latinLnBrk="0">
              <a:buNone/>
              <a:defRPr lang="zh-CN" sz="1800"/>
            </a:lvl5pPr>
          </a:lstStyle>
          <a:p>
            <a:pPr lvl="0"/>
            <a:r>
              <a:rPr lang="zh-CN"/>
              <a:t>Click to edit Master text styles</a:t>
            </a:r>
          </a:p>
        </p:txBody>
      </p:sp>
      <p:sp>
        <p:nvSpPr>
          <p:cNvPr id="9" name="Text Placeholder 8"/>
          <p:cNvSpPr>
            <a:spLocks noGrp="1"/>
          </p:cNvSpPr>
          <p:nvPr>
            <p:ph type="body" sz="quarter" idx="14"/>
          </p:nvPr>
        </p:nvSpPr>
        <p:spPr>
          <a:xfrm>
            <a:off x="6248400" y="990600"/>
            <a:ext cx="2667000" cy="1447800"/>
          </a:xfrm>
        </p:spPr>
        <p:txBody>
          <a:bodyPr>
            <a:normAutofit/>
          </a:bodyPr>
          <a:lstStyle>
            <a:lvl1pPr marL="0" indent="0" latinLnBrk="0">
              <a:buClr>
                <a:schemeClr val="accent6"/>
              </a:buClr>
              <a:buFont typeface="Arial" pitchFamily="34" charset="0"/>
              <a:buNone/>
              <a:defRPr lang="zh-CN" sz="1800">
                <a:latin typeface="Segoe UI" pitchFamily="34" charset="0"/>
                <a:ea typeface="Segoe UI" pitchFamily="34" charset="0"/>
                <a:cs typeface="Segoe UI" pitchFamily="34" charset="0"/>
              </a:defRPr>
            </a:lvl1pPr>
            <a:lvl2pPr latinLnBrk="0">
              <a:defRPr lang="zh-CN" sz="1800">
                <a:latin typeface="Segoe UI" pitchFamily="34" charset="0"/>
                <a:ea typeface="Segoe UI" pitchFamily="34" charset="0"/>
                <a:cs typeface="Segoe UI" pitchFamily="34" charset="0"/>
              </a:defRPr>
            </a:lvl2pPr>
            <a:lvl3pPr latinLnBrk="0">
              <a:defRPr lang="zh-CN" sz="1800">
                <a:latin typeface="Segoe UI" pitchFamily="34" charset="0"/>
                <a:ea typeface="Segoe UI" pitchFamily="34" charset="0"/>
                <a:cs typeface="Segoe UI" pitchFamily="34" charset="0"/>
              </a:defRPr>
            </a:lvl3pPr>
            <a:lvl4pPr latinLnBrk="0">
              <a:defRPr lang="zh-CN" sz="1800">
                <a:latin typeface="Segoe UI" pitchFamily="34" charset="0"/>
                <a:ea typeface="Segoe UI" pitchFamily="34" charset="0"/>
                <a:cs typeface="Segoe UI" pitchFamily="34" charset="0"/>
              </a:defRPr>
            </a:lvl4pPr>
            <a:lvl5pPr latinLnBrk="0">
              <a:defRPr lang="zh-CN" sz="1800">
                <a:latin typeface="Segoe UI" pitchFamily="34" charset="0"/>
                <a:ea typeface="Segoe UI" pitchFamily="34" charset="0"/>
                <a:cs typeface="Segoe UI" pitchFamily="34" charset="0"/>
              </a:defRPr>
            </a:lvl5pPr>
          </a:lstStyle>
          <a:p>
            <a:pPr lvl="0"/>
            <a:r>
              <a:rPr lang="zh-CN"/>
              <a:t>Click to edit Master text styles</a:t>
            </a:r>
          </a:p>
        </p:txBody>
      </p:sp>
      <p:sp>
        <p:nvSpPr>
          <p:cNvPr id="10" name="Text Placeholder 8"/>
          <p:cNvSpPr>
            <a:spLocks noGrp="1"/>
          </p:cNvSpPr>
          <p:nvPr>
            <p:ph type="body" sz="quarter" idx="15"/>
          </p:nvPr>
        </p:nvSpPr>
        <p:spPr>
          <a:xfrm>
            <a:off x="6248400" y="2647334"/>
            <a:ext cx="2667000" cy="3524865"/>
          </a:xfrm>
        </p:spPr>
        <p:txBody>
          <a:bodyPr>
            <a:normAutofit/>
          </a:bodyPr>
          <a:lstStyle>
            <a:lvl1pPr marL="0" indent="0" latinLnBrk="0">
              <a:buClr>
                <a:schemeClr val="accent6"/>
              </a:buClr>
              <a:buFont typeface="Arial" pitchFamily="34" charset="0"/>
              <a:buNone/>
              <a:defRPr lang="zh-CN" sz="1800">
                <a:latin typeface="Segoe UI" pitchFamily="34" charset="0"/>
                <a:ea typeface="Segoe UI" pitchFamily="34" charset="0"/>
                <a:cs typeface="Segoe UI" pitchFamily="34" charset="0"/>
              </a:defRPr>
            </a:lvl1pPr>
            <a:lvl2pPr latinLnBrk="0">
              <a:defRPr lang="zh-CN" sz="1800">
                <a:latin typeface="Segoe UI" pitchFamily="34" charset="0"/>
                <a:ea typeface="Segoe UI" pitchFamily="34" charset="0"/>
                <a:cs typeface="Segoe UI" pitchFamily="34" charset="0"/>
              </a:defRPr>
            </a:lvl2pPr>
            <a:lvl3pPr latinLnBrk="0">
              <a:defRPr lang="zh-CN" sz="1800">
                <a:latin typeface="Segoe UI" pitchFamily="34" charset="0"/>
                <a:ea typeface="Segoe UI" pitchFamily="34" charset="0"/>
                <a:cs typeface="Segoe UI" pitchFamily="34" charset="0"/>
              </a:defRPr>
            </a:lvl3pPr>
            <a:lvl4pPr latinLnBrk="0">
              <a:defRPr lang="zh-CN" sz="1800">
                <a:latin typeface="Segoe UI" pitchFamily="34" charset="0"/>
                <a:ea typeface="Segoe UI" pitchFamily="34" charset="0"/>
                <a:cs typeface="Segoe UI" pitchFamily="34" charset="0"/>
              </a:defRPr>
            </a:lvl4pPr>
            <a:lvl5pPr latinLnBrk="0">
              <a:defRPr lang="zh-CN" sz="1800">
                <a:latin typeface="Segoe UI" pitchFamily="34" charset="0"/>
                <a:ea typeface="Segoe UI" pitchFamily="34" charset="0"/>
                <a:cs typeface="Segoe UI" pitchFamily="34" charset="0"/>
              </a:defRPr>
            </a:lvl5pPr>
          </a:lstStyle>
          <a:p>
            <a:pPr lvl="0"/>
            <a:r>
              <a:rPr lang="zh-CN"/>
              <a:t>Click to edit Master text styles</a:t>
            </a:r>
          </a:p>
        </p:txBody>
      </p:sp>
    </p:spTree>
    <p:extLst>
      <p:ext uri="{BB962C8B-B14F-4D97-AF65-F5344CB8AC3E}">
        <p14:creationId xmlns:p14="http://schemas.microsoft.com/office/powerpoint/2010/main" val="4213350281"/>
      </p:ext>
    </p:extLst>
  </p:cSld>
  <p:clrMapOvr>
    <a:masterClrMapping/>
  </p:clrMapOvr>
  <p:transition spd="slow">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latinLnBrk="0">
              <a:defRPr lang="zh-CN" sz="3200">
                <a:solidFill>
                  <a:schemeClr val="tx1">
                    <a:lumMod val="50000"/>
                    <a:lumOff val="50000"/>
                  </a:schemeClr>
                </a:solidFill>
                <a:latin typeface="Segoe Light"/>
              </a:defRPr>
            </a:lvl1pPr>
          </a:lstStyle>
          <a:p>
            <a:r>
              <a:rPr lang="zh-CN"/>
              <a:t>Click to edit Master title style</a:t>
            </a:r>
          </a:p>
        </p:txBody>
      </p:sp>
      <p:sp>
        <p:nvSpPr>
          <p:cNvPr id="3" name="Content Placeholder 2"/>
          <p:cNvSpPr>
            <a:spLocks noGrp="1"/>
          </p:cNvSpPr>
          <p:nvPr>
            <p:ph idx="1"/>
          </p:nvPr>
        </p:nvSpPr>
        <p:spPr>
          <a:xfrm>
            <a:off x="304800" y="990600"/>
            <a:ext cx="5705856" cy="4279392"/>
          </a:xfrm>
        </p:spPr>
        <p:txBody>
          <a:bodyPr/>
          <a:lstStyle>
            <a:lvl1pPr latinLnBrk="0">
              <a:defRPr lang="zh-CN">
                <a:solidFill>
                  <a:schemeClr val="tx1">
                    <a:lumMod val="85000"/>
                    <a:lumOff val="15000"/>
                  </a:schemeClr>
                </a:solidFill>
                <a:latin typeface="Segoe UI" pitchFamily="34" charset="0"/>
                <a:ea typeface="Segoe UI" pitchFamily="34" charset="0"/>
                <a:cs typeface="Segoe UI" pitchFamily="34" charset="0"/>
              </a:defRPr>
            </a:lvl1pPr>
            <a:lvl2pPr latinLnBrk="0">
              <a:defRPr lang="zh-CN">
                <a:solidFill>
                  <a:schemeClr val="tx1">
                    <a:lumMod val="85000"/>
                    <a:lumOff val="15000"/>
                  </a:schemeClr>
                </a:solidFill>
                <a:latin typeface="Segoe UI" pitchFamily="34" charset="0"/>
                <a:ea typeface="Segoe UI" pitchFamily="34" charset="0"/>
                <a:cs typeface="Segoe UI" pitchFamily="34" charset="0"/>
              </a:defRPr>
            </a:lvl2pPr>
            <a:lvl3pPr latinLnBrk="0">
              <a:defRPr lang="zh-CN">
                <a:solidFill>
                  <a:schemeClr val="tx1">
                    <a:lumMod val="85000"/>
                    <a:lumOff val="15000"/>
                  </a:schemeClr>
                </a:solidFill>
                <a:latin typeface="Segoe UI" pitchFamily="34" charset="0"/>
                <a:ea typeface="Segoe UI" pitchFamily="34" charset="0"/>
                <a:cs typeface="Segoe UI" pitchFamily="34" charset="0"/>
              </a:defRPr>
            </a:lvl3pPr>
            <a:lvl4pPr latinLnBrk="0">
              <a:defRPr lang="zh-CN">
                <a:solidFill>
                  <a:schemeClr val="tx1">
                    <a:lumMod val="85000"/>
                    <a:lumOff val="15000"/>
                  </a:schemeClr>
                </a:solidFill>
                <a:latin typeface="Segoe UI" pitchFamily="34" charset="0"/>
                <a:ea typeface="Segoe UI" pitchFamily="34" charset="0"/>
                <a:cs typeface="Segoe UI" pitchFamily="34" charset="0"/>
              </a:defRPr>
            </a:lvl4pPr>
            <a:lvl5pPr latinLnBrk="0">
              <a:defRPr lang="zh-CN">
                <a:solidFill>
                  <a:schemeClr val="tx1">
                    <a:lumMod val="85000"/>
                    <a:lumOff val="15000"/>
                  </a:schemeClr>
                </a:solidFill>
                <a:latin typeface="Segoe UI" pitchFamily="34" charset="0"/>
                <a:ea typeface="Segoe UI" pitchFamily="34" charset="0"/>
                <a:cs typeface="Segoe UI" pitchFamily="34" charset="0"/>
              </a:defRPr>
            </a:lvl5p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10"/>
          </p:nvPr>
        </p:nvSpPr>
        <p:spPr/>
        <p:txBody>
          <a:bodyPr/>
          <a:lstStyle/>
          <a:p>
            <a:fld id="{B888BE7A-612B-4B22-BBE3-DFDDBC1B20DB}" type="datetime1">
              <a:t>10/19/2010</a:t>
            </a:fld>
            <a:endParaRPr lang="zh-CN"/>
          </a:p>
        </p:txBody>
      </p:sp>
      <p:sp>
        <p:nvSpPr>
          <p:cNvPr id="5" name="Footer Placeholder 4"/>
          <p:cNvSpPr>
            <a:spLocks noGrp="1"/>
          </p:cNvSpPr>
          <p:nvPr>
            <p:ph type="ftr" sz="quarter" idx="11"/>
          </p:nvPr>
        </p:nvSpPr>
        <p:spPr/>
        <p:txBody>
          <a:bodyPr/>
          <a:lstStyle/>
          <a:p>
            <a:r>
              <a:rPr lang="zh-CN"/>
              <a:t>Getting started with Project 2010</a:t>
            </a:r>
          </a:p>
        </p:txBody>
      </p:sp>
      <p:sp>
        <p:nvSpPr>
          <p:cNvPr id="6" name="Slide Number Placeholder 5"/>
          <p:cNvSpPr>
            <a:spLocks noGrp="1"/>
          </p:cNvSpPr>
          <p:nvPr>
            <p:ph type="sldNum" sz="quarter" idx="12"/>
          </p:nvPr>
        </p:nvSpPr>
        <p:spPr/>
        <p:txBody>
          <a:bodyPr/>
          <a:lstStyle/>
          <a:p>
            <a:fld id="{D736C25D-E660-4766-A9D8-2DB735710ABD}" type="slidenum">
              <a:t>‹#›</a:t>
            </a:fld>
            <a:endParaRPr lang="zh-CN"/>
          </a:p>
        </p:txBody>
      </p:sp>
      <p:sp>
        <p:nvSpPr>
          <p:cNvPr id="8" name="Text Placeholder 7"/>
          <p:cNvSpPr>
            <a:spLocks noGrp="1"/>
          </p:cNvSpPr>
          <p:nvPr>
            <p:ph type="body" sz="quarter" idx="13"/>
          </p:nvPr>
        </p:nvSpPr>
        <p:spPr>
          <a:xfrm>
            <a:off x="304800" y="5638800"/>
            <a:ext cx="5715000" cy="533400"/>
          </a:xfrm>
        </p:spPr>
        <p:txBody>
          <a:bodyPr>
            <a:noAutofit/>
          </a:bodyPr>
          <a:lstStyle>
            <a:lvl1pPr marL="0" indent="0" latinLnBrk="0">
              <a:buNone/>
              <a:defRPr lang="zh-CN" sz="1800">
                <a:solidFill>
                  <a:schemeClr val="accent6">
                    <a:lumMod val="75000"/>
                  </a:schemeClr>
                </a:solidFill>
                <a:latin typeface="Segoe UI" pitchFamily="34" charset="0"/>
                <a:ea typeface="Segoe UI" pitchFamily="34" charset="0"/>
                <a:cs typeface="Segoe UI" pitchFamily="34" charset="0"/>
              </a:defRPr>
            </a:lvl1pPr>
            <a:lvl2pPr marL="457200" indent="0" latinLnBrk="0">
              <a:buNone/>
              <a:defRPr lang="zh-CN" sz="1800"/>
            </a:lvl2pPr>
            <a:lvl3pPr marL="914400" indent="0" latinLnBrk="0">
              <a:buNone/>
              <a:defRPr lang="zh-CN" sz="1800"/>
            </a:lvl3pPr>
            <a:lvl4pPr marL="1371600" indent="0" latinLnBrk="0">
              <a:buNone/>
              <a:defRPr lang="zh-CN" sz="1800"/>
            </a:lvl4pPr>
            <a:lvl5pPr marL="1828800" indent="0" latinLnBrk="0">
              <a:buNone/>
              <a:defRPr lang="zh-CN" sz="1800"/>
            </a:lvl5pPr>
          </a:lstStyle>
          <a:p>
            <a:pPr lvl="0"/>
            <a:r>
              <a:rPr lang="zh-CN"/>
              <a:t>Click to edit Master text styles</a:t>
            </a:r>
          </a:p>
        </p:txBody>
      </p:sp>
      <p:sp>
        <p:nvSpPr>
          <p:cNvPr id="9" name="Text Placeholder 8"/>
          <p:cNvSpPr>
            <a:spLocks noGrp="1"/>
          </p:cNvSpPr>
          <p:nvPr>
            <p:ph type="body" sz="quarter" idx="14"/>
          </p:nvPr>
        </p:nvSpPr>
        <p:spPr>
          <a:xfrm>
            <a:off x="6248400" y="990600"/>
            <a:ext cx="2667000" cy="914400"/>
          </a:xfrm>
        </p:spPr>
        <p:txBody>
          <a:bodyPr>
            <a:normAutofit/>
          </a:bodyPr>
          <a:lstStyle>
            <a:lvl1pPr marL="0" indent="0" latinLnBrk="0">
              <a:buClr>
                <a:schemeClr val="accent6"/>
              </a:buClr>
              <a:buFont typeface="Arial" pitchFamily="34" charset="0"/>
              <a:buNone/>
              <a:defRPr lang="zh-CN" sz="1800">
                <a:latin typeface="Segoe UI" pitchFamily="34" charset="0"/>
                <a:ea typeface="Segoe UI" pitchFamily="34" charset="0"/>
                <a:cs typeface="Segoe UI" pitchFamily="34" charset="0"/>
              </a:defRPr>
            </a:lvl1pPr>
            <a:lvl2pPr latinLnBrk="0">
              <a:defRPr lang="zh-CN" sz="1800">
                <a:latin typeface="Segoe UI" pitchFamily="34" charset="0"/>
                <a:ea typeface="Segoe UI" pitchFamily="34" charset="0"/>
                <a:cs typeface="Segoe UI" pitchFamily="34" charset="0"/>
              </a:defRPr>
            </a:lvl2pPr>
            <a:lvl3pPr latinLnBrk="0">
              <a:defRPr lang="zh-CN" sz="1800">
                <a:latin typeface="Segoe UI" pitchFamily="34" charset="0"/>
                <a:ea typeface="Segoe UI" pitchFamily="34" charset="0"/>
                <a:cs typeface="Segoe UI" pitchFamily="34" charset="0"/>
              </a:defRPr>
            </a:lvl3pPr>
            <a:lvl4pPr latinLnBrk="0">
              <a:defRPr lang="zh-CN" sz="1800">
                <a:latin typeface="Segoe UI" pitchFamily="34" charset="0"/>
                <a:ea typeface="Segoe UI" pitchFamily="34" charset="0"/>
                <a:cs typeface="Segoe UI" pitchFamily="34" charset="0"/>
              </a:defRPr>
            </a:lvl4pPr>
            <a:lvl5pPr latinLnBrk="0">
              <a:defRPr lang="zh-CN" sz="1800">
                <a:latin typeface="Segoe UI" pitchFamily="34" charset="0"/>
                <a:ea typeface="Segoe UI" pitchFamily="34" charset="0"/>
                <a:cs typeface="Segoe UI" pitchFamily="34" charset="0"/>
              </a:defRPr>
            </a:lvl5pPr>
          </a:lstStyle>
          <a:p>
            <a:pPr lvl="0"/>
            <a:r>
              <a:rPr lang="zh-CN"/>
              <a:t>Click to edit Master text styles</a:t>
            </a:r>
          </a:p>
        </p:txBody>
      </p:sp>
      <p:sp>
        <p:nvSpPr>
          <p:cNvPr id="10" name="Text Placeholder 9"/>
          <p:cNvSpPr>
            <a:spLocks noGrp="1"/>
          </p:cNvSpPr>
          <p:nvPr>
            <p:ph type="body" sz="quarter" idx="15"/>
          </p:nvPr>
        </p:nvSpPr>
        <p:spPr>
          <a:xfrm>
            <a:off x="6248400" y="2057400"/>
            <a:ext cx="2667000" cy="4114800"/>
          </a:xfrm>
        </p:spPr>
        <p:txBody>
          <a:bodyPr>
            <a:normAutofit/>
          </a:bodyPr>
          <a:lstStyle>
            <a:lvl1pPr marL="228600" indent="0" latinLnBrk="0">
              <a:spcAft>
                <a:spcPts val="300"/>
              </a:spcAft>
              <a:buClr>
                <a:schemeClr val="accent6"/>
              </a:buClr>
              <a:buFont typeface="Arial" pitchFamily="34" charset="0"/>
              <a:buNone/>
              <a:defRPr lang="zh-CN" sz="1600">
                <a:latin typeface="Segoe UI" pitchFamily="34" charset="0"/>
                <a:ea typeface="Segoe UI" pitchFamily="34" charset="0"/>
                <a:cs typeface="Segoe UI" pitchFamily="34" charset="0"/>
              </a:defRPr>
            </a:lvl1pPr>
            <a:lvl2pPr marL="457200" indent="0" latinLnBrk="0">
              <a:buClr>
                <a:schemeClr val="accent6"/>
              </a:buClr>
              <a:buFont typeface="Arial" pitchFamily="34" charset="0"/>
              <a:buNone/>
              <a:defRPr lang="zh-CN" sz="1600"/>
            </a:lvl2pPr>
            <a:lvl3pPr marL="914400" indent="0" latinLnBrk="0">
              <a:buClr>
                <a:schemeClr val="accent6"/>
              </a:buClr>
              <a:buFont typeface="Arial" pitchFamily="34" charset="0"/>
              <a:buNone/>
              <a:defRPr lang="zh-CN" sz="1600"/>
            </a:lvl3pPr>
            <a:lvl4pPr marL="1371600" indent="0" latinLnBrk="0">
              <a:buClr>
                <a:schemeClr val="accent6"/>
              </a:buClr>
              <a:buFont typeface="Arial" pitchFamily="34" charset="0"/>
              <a:buNone/>
              <a:defRPr lang="zh-CN" sz="1600"/>
            </a:lvl4pPr>
            <a:lvl5pPr marL="1828800" indent="0" latinLnBrk="0">
              <a:buClr>
                <a:schemeClr val="accent6"/>
              </a:buClr>
              <a:buFont typeface="Arial" pitchFamily="34" charset="0"/>
              <a:buNone/>
              <a:defRPr lang="zh-CN" sz="1600"/>
            </a:lvl5pPr>
          </a:lstStyle>
          <a:p>
            <a:pPr lvl="0"/>
            <a:r>
              <a:rPr lang="zh-CN"/>
              <a:t>Click to edit Master text styles</a:t>
            </a:r>
          </a:p>
        </p:txBody>
      </p:sp>
    </p:spTree>
    <p:extLst>
      <p:ext uri="{BB962C8B-B14F-4D97-AF65-F5344CB8AC3E}">
        <p14:creationId xmlns:p14="http://schemas.microsoft.com/office/powerpoint/2010/main" val="656147605"/>
      </p:ext>
    </p:extLst>
  </p:cSld>
  <p:clrMapOvr>
    <a:masterClrMapping/>
  </p:clrMapOvr>
  <p:transition spd="slow">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077200" cy="609600"/>
          </a:xfrm>
        </p:spPr>
        <p:txBody>
          <a:bodyPr>
            <a:normAutofit/>
          </a:bodyPr>
          <a:lstStyle>
            <a:lvl1pPr latinLnBrk="0">
              <a:defRPr lang="zh-CN" sz="3200">
                <a:solidFill>
                  <a:schemeClr val="tx1">
                    <a:lumMod val="50000"/>
                    <a:lumOff val="50000"/>
                  </a:schemeClr>
                </a:solidFill>
                <a:latin typeface="Segoe Light"/>
              </a:defRPr>
            </a:lvl1pPr>
          </a:lstStyle>
          <a:p>
            <a:r>
              <a:rPr lang="zh-CN"/>
              <a:t>Click to edit Master title style</a:t>
            </a:r>
          </a:p>
        </p:txBody>
      </p:sp>
      <p:sp>
        <p:nvSpPr>
          <p:cNvPr id="4" name="Date Placeholder 3"/>
          <p:cNvSpPr>
            <a:spLocks noGrp="1"/>
          </p:cNvSpPr>
          <p:nvPr>
            <p:ph type="dt" sz="half" idx="10"/>
          </p:nvPr>
        </p:nvSpPr>
        <p:spPr/>
        <p:txBody>
          <a:bodyPr/>
          <a:lstStyle/>
          <a:p>
            <a:fld id="{52333246-176C-4B0D-B860-7196D200C990}" type="datetime1">
              <a:t>10/19/2010</a:t>
            </a:fld>
            <a:endParaRPr lang="zh-CN"/>
          </a:p>
        </p:txBody>
      </p:sp>
      <p:sp>
        <p:nvSpPr>
          <p:cNvPr id="5" name="Footer Placeholder 4"/>
          <p:cNvSpPr>
            <a:spLocks noGrp="1"/>
          </p:cNvSpPr>
          <p:nvPr>
            <p:ph type="ftr" sz="quarter" idx="11"/>
          </p:nvPr>
        </p:nvSpPr>
        <p:spPr/>
        <p:txBody>
          <a:bodyPr/>
          <a:lstStyle/>
          <a:p>
            <a:r>
              <a:rPr lang="zh-CN"/>
              <a:t>Getting started with Project 2010</a:t>
            </a:r>
          </a:p>
        </p:txBody>
      </p:sp>
      <p:sp>
        <p:nvSpPr>
          <p:cNvPr id="6" name="Slide Number Placeholder 5"/>
          <p:cNvSpPr>
            <a:spLocks noGrp="1"/>
          </p:cNvSpPr>
          <p:nvPr>
            <p:ph type="sldNum" sz="quarter" idx="12"/>
          </p:nvPr>
        </p:nvSpPr>
        <p:spPr/>
        <p:txBody>
          <a:bodyPr/>
          <a:lstStyle/>
          <a:p>
            <a:fld id="{D736C25D-E660-4766-A9D8-2DB735710ABD}" type="slidenum">
              <a:t>‹#›</a:t>
            </a:fld>
            <a:endParaRPr lang="zh-CN"/>
          </a:p>
        </p:txBody>
      </p:sp>
      <p:sp>
        <p:nvSpPr>
          <p:cNvPr id="9" name="Text Placeholder 8"/>
          <p:cNvSpPr>
            <a:spLocks noGrp="1"/>
          </p:cNvSpPr>
          <p:nvPr>
            <p:ph type="body" sz="quarter" idx="14"/>
          </p:nvPr>
        </p:nvSpPr>
        <p:spPr>
          <a:xfrm>
            <a:off x="533400" y="990600"/>
            <a:ext cx="8153400" cy="5029200"/>
          </a:xfrm>
        </p:spPr>
        <p:txBody>
          <a:bodyPr>
            <a:normAutofit/>
          </a:bodyPr>
          <a:lstStyle>
            <a:lvl1pPr marL="342900" indent="-342900" latinLnBrk="0">
              <a:buClr>
                <a:schemeClr val="accent6"/>
              </a:buClr>
              <a:buFont typeface="Arial" pitchFamily="34" charset="0"/>
              <a:buChar char="•"/>
              <a:defRPr lang="zh-CN" sz="2400">
                <a:latin typeface="Segoe UI" pitchFamily="34" charset="0"/>
                <a:ea typeface="Segoe UI" pitchFamily="34" charset="0"/>
                <a:cs typeface="Segoe UI" pitchFamily="34" charset="0"/>
              </a:defRPr>
            </a:lvl1pPr>
            <a:lvl2pPr marL="742950" indent="-285750" latinLnBrk="0">
              <a:buClr>
                <a:schemeClr val="accent6"/>
              </a:buClr>
              <a:buFont typeface="Arial" pitchFamily="34" charset="0"/>
              <a:buChar char="•"/>
              <a:defRPr lang="zh-CN" sz="2000">
                <a:latin typeface="Segoe UI" pitchFamily="34" charset="0"/>
                <a:ea typeface="Segoe UI" pitchFamily="34" charset="0"/>
                <a:cs typeface="Segoe UI" pitchFamily="34" charset="0"/>
              </a:defRPr>
            </a:lvl2pPr>
            <a:lvl3pPr marL="1143000" indent="-228600" latinLnBrk="0">
              <a:spcBef>
                <a:spcPts val="600"/>
              </a:spcBef>
              <a:buClr>
                <a:schemeClr val="accent6"/>
              </a:buClr>
              <a:buFont typeface="Arial" pitchFamily="34" charset="0"/>
              <a:buChar char="•"/>
              <a:defRPr lang="zh-CN" sz="1800">
                <a:latin typeface="Segoe UI" pitchFamily="34" charset="0"/>
                <a:ea typeface="Segoe UI" pitchFamily="34" charset="0"/>
                <a:cs typeface="Segoe UI" pitchFamily="34" charset="0"/>
              </a:defRPr>
            </a:lvl3pPr>
            <a:lvl4pPr latinLnBrk="0">
              <a:defRPr lang="zh-CN" sz="1800">
                <a:latin typeface="Segoe UI" pitchFamily="34" charset="0"/>
                <a:ea typeface="Segoe UI" pitchFamily="34" charset="0"/>
                <a:cs typeface="Segoe UI" pitchFamily="34" charset="0"/>
              </a:defRPr>
            </a:lvl4pPr>
            <a:lvl5pPr latinLnBrk="0">
              <a:defRPr lang="zh-CN" sz="1800">
                <a:latin typeface="Segoe UI" pitchFamily="34" charset="0"/>
                <a:ea typeface="Segoe UI" pitchFamily="34" charset="0"/>
                <a:cs typeface="Segoe UI" pitchFamily="34" charset="0"/>
              </a:defRPr>
            </a:lvl5pPr>
          </a:lstStyle>
          <a:p>
            <a:pPr lvl="0"/>
            <a:r>
              <a:rPr lang="zh-CN"/>
              <a:t>Click to edit Master text styles</a:t>
            </a:r>
          </a:p>
          <a:p>
            <a:pPr lvl="1"/>
            <a:r>
              <a:rPr lang="zh-CN"/>
              <a:t>Ffff</a:t>
            </a:r>
          </a:p>
          <a:p>
            <a:pPr lvl="2"/>
            <a:r>
              <a:rPr lang="zh-CN"/>
              <a:t>ffff</a:t>
            </a:r>
          </a:p>
        </p:txBody>
      </p:sp>
    </p:spTree>
    <p:extLst>
      <p:ext uri="{BB962C8B-B14F-4D97-AF65-F5344CB8AC3E}">
        <p14:creationId xmlns:p14="http://schemas.microsoft.com/office/powerpoint/2010/main" val="1202230150"/>
      </p:ext>
    </p:extLst>
  </p:cSld>
  <p:clrMapOvr>
    <a:masterClrMapping/>
  </p:clrMapOvr>
  <p:transition spd="slow">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latinLnBrk="0">
              <a:defRPr lang="zh-CN" sz="1200">
                <a:solidFill>
                  <a:schemeClr val="tx1">
                    <a:tint val="75000"/>
                  </a:schemeClr>
                </a:solidFill>
                <a:latin typeface="Segoe UI" pitchFamily="34" charset="0"/>
                <a:ea typeface="Segoe UI" pitchFamily="34" charset="0"/>
                <a:cs typeface="Segoe UI" pitchFamily="34" charset="0"/>
              </a:defRPr>
            </a:lvl1pPr>
          </a:lstStyle>
          <a:p>
            <a:fld id="{6453D5F9-383B-4F46-9F86-D82F62C05FE4}" type="datetime1">
              <a:t>10/19/2010</a:t>
            </a:fld>
            <a:endParaRPr lang="zh-CN"/>
          </a:p>
        </p:txBody>
      </p:sp>
      <p:sp>
        <p:nvSpPr>
          <p:cNvPr id="5" name="Footer Placeholder 4"/>
          <p:cNvSpPr>
            <a:spLocks noGrp="1"/>
          </p:cNvSpPr>
          <p:nvPr>
            <p:ph type="ftr" sz="quarter" idx="3"/>
          </p:nvPr>
        </p:nvSpPr>
        <p:spPr>
          <a:xfrm>
            <a:off x="2590800" y="6356350"/>
            <a:ext cx="3962400" cy="365125"/>
          </a:xfrm>
          <a:prstGeom prst="rect">
            <a:avLst/>
          </a:prstGeom>
        </p:spPr>
        <p:txBody>
          <a:bodyPr vert="horz" lIns="91440" tIns="45720" rIns="91440" bIns="45720" rtlCol="0" anchor="ctr"/>
          <a:lstStyle>
            <a:lvl1pPr algn="ctr" latinLnBrk="0">
              <a:defRPr lang="zh-CN" sz="1200">
                <a:solidFill>
                  <a:schemeClr val="tx1">
                    <a:tint val="75000"/>
                  </a:schemeClr>
                </a:solidFill>
                <a:latin typeface="Segoe UI" pitchFamily="34" charset="0"/>
                <a:ea typeface="Segoe UI" pitchFamily="34" charset="0"/>
                <a:cs typeface="Segoe UI" pitchFamily="34" charset="0"/>
              </a:defRPr>
            </a:lvl1pPr>
          </a:lstStyle>
          <a:p>
            <a:r>
              <a:rPr lang="zh-CN"/>
              <a:t>Getting started with Project 2010</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latinLnBrk="0">
              <a:defRPr lang="zh-CN" sz="12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pPr/>
              <a:t>‹#›</a:t>
            </a:fld>
            <a:endParaRPr lang="zh-CN"/>
          </a:p>
        </p:txBody>
      </p:sp>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p:wipe dir="d"/>
  </p:transition>
  <p:timing>
    <p:tnLst>
      <p:par>
        <p:cTn id="1" dur="indefinite" restart="never" nodeType="tmRoot"/>
      </p:par>
    </p:tnLst>
  </p:timing>
  <p:hf sldNum="0" hdr="0" dt="0"/>
  <p:txStyles>
    <p:titleStyle>
      <a:lvl1pPr algn="ctr" defTabSz="914400" rtl="0" eaLnBrk="1" latinLnBrk="0" hangingPunct="1">
        <a:spcBef>
          <a:spcPct val="0"/>
        </a:spcBef>
        <a:buNone/>
        <a:defRPr lang="zh-CN"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lang="zh-CN"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zh-CN"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zh-CN"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9pPr>
    </p:bodyStyle>
    <p:otherStyle>
      <a:defPPr>
        <a:defRPr lang="zh-CN"/>
      </a:defPPr>
      <a:lvl1pPr marL="0" algn="l" defTabSz="914400" rtl="0" eaLnBrk="1" latinLnBrk="0" hangingPunct="1">
        <a:defRPr lang="zh-CN" sz="1800" kern="1200">
          <a:solidFill>
            <a:schemeClr val="tx1"/>
          </a:solidFill>
          <a:latin typeface="+mn-lt"/>
          <a:ea typeface="+mn-ea"/>
          <a:cs typeface="+mn-cs"/>
        </a:defRPr>
      </a:lvl1pPr>
      <a:lvl2pPr marL="457200" algn="l" defTabSz="914400" rtl="0" eaLnBrk="1" latinLnBrk="0" hangingPunct="1">
        <a:defRPr lang="zh-CN" sz="1800" kern="1200">
          <a:solidFill>
            <a:schemeClr val="tx1"/>
          </a:solidFill>
          <a:latin typeface="+mn-lt"/>
          <a:ea typeface="+mn-ea"/>
          <a:cs typeface="+mn-cs"/>
        </a:defRPr>
      </a:lvl2pPr>
      <a:lvl3pPr marL="914400" algn="l" defTabSz="914400" rtl="0" eaLnBrk="1" latinLnBrk="0" hangingPunct="1">
        <a:defRPr lang="zh-CN" sz="1800" kern="1200">
          <a:solidFill>
            <a:schemeClr val="tx1"/>
          </a:solidFill>
          <a:latin typeface="+mn-lt"/>
          <a:ea typeface="+mn-ea"/>
          <a:cs typeface="+mn-cs"/>
        </a:defRPr>
      </a:lvl3pPr>
      <a:lvl4pPr marL="1371600" algn="l" defTabSz="914400" rtl="0" eaLnBrk="1" latinLnBrk="0" hangingPunct="1">
        <a:defRPr lang="zh-CN" sz="1800" kern="1200">
          <a:solidFill>
            <a:schemeClr val="tx1"/>
          </a:solidFill>
          <a:latin typeface="+mn-lt"/>
          <a:ea typeface="+mn-ea"/>
          <a:cs typeface="+mn-cs"/>
        </a:defRPr>
      </a:lvl4pPr>
      <a:lvl5pPr marL="1828800" algn="l" defTabSz="914400" rtl="0" eaLnBrk="1" latinLnBrk="0" hangingPunct="1">
        <a:defRPr lang="zh-CN" sz="1800" kern="1200">
          <a:solidFill>
            <a:schemeClr val="tx1"/>
          </a:solidFill>
          <a:latin typeface="+mn-lt"/>
          <a:ea typeface="+mn-ea"/>
          <a:cs typeface="+mn-cs"/>
        </a:defRPr>
      </a:lvl5pPr>
      <a:lvl6pPr marL="2286000" algn="l" defTabSz="914400" rtl="0" eaLnBrk="1" latinLnBrk="0" hangingPunct="1">
        <a:defRPr lang="zh-CN" sz="1800" kern="1200">
          <a:solidFill>
            <a:schemeClr val="tx1"/>
          </a:solidFill>
          <a:latin typeface="+mn-lt"/>
          <a:ea typeface="+mn-ea"/>
          <a:cs typeface="+mn-cs"/>
        </a:defRPr>
      </a:lvl6pPr>
      <a:lvl7pPr marL="2743200" algn="l" defTabSz="914400" rtl="0" eaLnBrk="1" latinLnBrk="0" hangingPunct="1">
        <a:defRPr lang="zh-CN" sz="1800" kern="1200">
          <a:solidFill>
            <a:schemeClr val="tx1"/>
          </a:solidFill>
          <a:latin typeface="+mn-lt"/>
          <a:ea typeface="+mn-ea"/>
          <a:cs typeface="+mn-cs"/>
        </a:defRPr>
      </a:lvl7pPr>
      <a:lvl8pPr marL="3200400" algn="l" defTabSz="914400" rtl="0" eaLnBrk="1" latinLnBrk="0" hangingPunct="1">
        <a:defRPr lang="zh-CN" sz="1800" kern="1200">
          <a:solidFill>
            <a:schemeClr val="tx1"/>
          </a:solidFill>
          <a:latin typeface="+mn-lt"/>
          <a:ea typeface="+mn-ea"/>
          <a:cs typeface="+mn-cs"/>
        </a:defRPr>
      </a:lvl8pPr>
      <a:lvl9pPr marL="3657600" algn="l" defTabSz="914400" rtl="0" eaLnBrk="1" latinLnBrk="0" hangingPunct="1">
        <a:defRPr lang="zh-CN"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latinLnBrk="0">
              <a:defRPr lang="zh-CN" sz="12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latinLnBrk="0">
              <a:defRPr lang="zh-CN" sz="1200">
                <a:solidFill>
                  <a:schemeClr val="tx1">
                    <a:tint val="75000"/>
                  </a:schemeClr>
                </a:solidFill>
                <a:latin typeface="Segoe UI" pitchFamily="34" charset="0"/>
                <a:ea typeface="Segoe UI" pitchFamily="34" charset="0"/>
                <a:cs typeface="Segoe UI" pitchFamily="34" charset="0"/>
              </a:defRPr>
            </a:lvl1p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latinLnBrk="0">
              <a:defRPr lang="zh-CN" sz="12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291032234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ransition spd="slow">
    <p:wipe dir="d"/>
  </p:transition>
  <p:timing>
    <p:tnLst>
      <p:par>
        <p:cTn id="1" dur="indefinite" restart="never" nodeType="tmRoot"/>
      </p:par>
    </p:tnLst>
  </p:timing>
  <p:hf sldNum="0" hdr="0" dt="0"/>
  <p:txStyles>
    <p:titleStyle>
      <a:lvl1pPr algn="ctr" defTabSz="914400" rtl="0" eaLnBrk="1" latinLnBrk="0" hangingPunct="1">
        <a:spcBef>
          <a:spcPct val="0"/>
        </a:spcBef>
        <a:buNone/>
        <a:defRPr lang="zh-CN"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lang="zh-CN"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zh-CN"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zh-CN"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9pPr>
    </p:bodyStyle>
    <p:otherStyle>
      <a:defPPr>
        <a:defRPr lang="zh-CN"/>
      </a:defPPr>
      <a:lvl1pPr marL="0" algn="l" defTabSz="914400" rtl="0" eaLnBrk="1" latinLnBrk="0" hangingPunct="1">
        <a:defRPr lang="zh-CN" sz="1800" kern="1200">
          <a:solidFill>
            <a:schemeClr val="tx1"/>
          </a:solidFill>
          <a:latin typeface="+mn-lt"/>
          <a:ea typeface="+mn-ea"/>
          <a:cs typeface="+mn-cs"/>
        </a:defRPr>
      </a:lvl1pPr>
      <a:lvl2pPr marL="457200" algn="l" defTabSz="914400" rtl="0" eaLnBrk="1" latinLnBrk="0" hangingPunct="1">
        <a:defRPr lang="zh-CN" sz="1800" kern="1200">
          <a:solidFill>
            <a:schemeClr val="tx1"/>
          </a:solidFill>
          <a:latin typeface="+mn-lt"/>
          <a:ea typeface="+mn-ea"/>
          <a:cs typeface="+mn-cs"/>
        </a:defRPr>
      </a:lvl2pPr>
      <a:lvl3pPr marL="914400" algn="l" defTabSz="914400" rtl="0" eaLnBrk="1" latinLnBrk="0" hangingPunct="1">
        <a:defRPr lang="zh-CN" sz="1800" kern="1200">
          <a:solidFill>
            <a:schemeClr val="tx1"/>
          </a:solidFill>
          <a:latin typeface="+mn-lt"/>
          <a:ea typeface="+mn-ea"/>
          <a:cs typeface="+mn-cs"/>
        </a:defRPr>
      </a:lvl3pPr>
      <a:lvl4pPr marL="1371600" algn="l" defTabSz="914400" rtl="0" eaLnBrk="1" latinLnBrk="0" hangingPunct="1">
        <a:defRPr lang="zh-CN" sz="1800" kern="1200">
          <a:solidFill>
            <a:schemeClr val="tx1"/>
          </a:solidFill>
          <a:latin typeface="+mn-lt"/>
          <a:ea typeface="+mn-ea"/>
          <a:cs typeface="+mn-cs"/>
        </a:defRPr>
      </a:lvl4pPr>
      <a:lvl5pPr marL="1828800" algn="l" defTabSz="914400" rtl="0" eaLnBrk="1" latinLnBrk="0" hangingPunct="1">
        <a:defRPr lang="zh-CN" sz="1800" kern="1200">
          <a:solidFill>
            <a:schemeClr val="tx1"/>
          </a:solidFill>
          <a:latin typeface="+mn-lt"/>
          <a:ea typeface="+mn-ea"/>
          <a:cs typeface="+mn-cs"/>
        </a:defRPr>
      </a:lvl5pPr>
      <a:lvl6pPr marL="2286000" algn="l" defTabSz="914400" rtl="0" eaLnBrk="1" latinLnBrk="0" hangingPunct="1">
        <a:defRPr lang="zh-CN" sz="1800" kern="1200">
          <a:solidFill>
            <a:schemeClr val="tx1"/>
          </a:solidFill>
          <a:latin typeface="+mn-lt"/>
          <a:ea typeface="+mn-ea"/>
          <a:cs typeface="+mn-cs"/>
        </a:defRPr>
      </a:lvl6pPr>
      <a:lvl7pPr marL="2743200" algn="l" defTabSz="914400" rtl="0" eaLnBrk="1" latinLnBrk="0" hangingPunct="1">
        <a:defRPr lang="zh-CN" sz="1800" kern="1200">
          <a:solidFill>
            <a:schemeClr val="tx1"/>
          </a:solidFill>
          <a:latin typeface="+mn-lt"/>
          <a:ea typeface="+mn-ea"/>
          <a:cs typeface="+mn-cs"/>
        </a:defRPr>
      </a:lvl7pPr>
      <a:lvl8pPr marL="3200400" algn="l" defTabSz="914400" rtl="0" eaLnBrk="1" latinLnBrk="0" hangingPunct="1">
        <a:defRPr lang="zh-CN" sz="1800" kern="1200">
          <a:solidFill>
            <a:schemeClr val="tx1"/>
          </a:solidFill>
          <a:latin typeface="+mn-lt"/>
          <a:ea typeface="+mn-ea"/>
          <a:cs typeface="+mn-cs"/>
        </a:defRPr>
      </a:lvl8pPr>
      <a:lvl9pPr marL="3657600" algn="l" defTabSz="914400" rtl="0" eaLnBrk="1" latinLnBrk="0" hangingPunct="1">
        <a:defRPr lang="zh-CN"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t>Click to edit Master text styles</a:t>
            </a:r>
          </a:p>
          <a:p>
            <a:pPr lvl="1"/>
            <a:r>
              <a:rPr lang="zh-CN"/>
              <a:t>Second level</a:t>
            </a:r>
          </a:p>
          <a:p>
            <a:pPr lvl="2"/>
            <a:r>
              <a:rPr lang="zh-CN"/>
              <a:t>Third level</a:t>
            </a:r>
          </a:p>
          <a:p>
            <a:pPr lvl="3"/>
            <a:r>
              <a:rPr lang="zh-CN"/>
              <a:t>Fourth level</a:t>
            </a:r>
          </a:p>
          <a:p>
            <a:pPr lvl="4"/>
            <a:r>
              <a:rPr lang="zh-CN"/>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latinLnBrk="0">
              <a:defRPr lang="zh-CN" sz="12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altLang="zh-CN">
                <a:solidFill>
                  <a:prstClr val="black">
                    <a:tint val="75000"/>
                  </a:prstClr>
                </a:solidFill>
              </a:rPr>
              <a:pPr/>
              <a:t>4/7/2011</a:t>
            </a:fld>
            <a:endParaRPr alt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latinLnBrk="0">
              <a:defRPr lang="zh-CN" sz="1200">
                <a:solidFill>
                  <a:schemeClr val="tx1">
                    <a:tint val="75000"/>
                  </a:schemeClr>
                </a:solidFill>
                <a:latin typeface="Segoe UI" pitchFamily="34" charset="0"/>
                <a:ea typeface="Segoe UI" pitchFamily="34" charset="0"/>
                <a:cs typeface="Segoe UI" pitchFamily="34" charset="0"/>
              </a:defRPr>
            </a:lvl1pPr>
          </a:lstStyle>
          <a:p>
            <a:r>
              <a:rPr lang="en-US" altLang="zh-CN">
                <a:solidFill>
                  <a:prstClr val="black">
                    <a:tint val="75000"/>
                  </a:prstClr>
                </a:solidFill>
              </a:rPr>
              <a:t>Make the switch to Excel 2010</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latinLnBrk="0">
              <a:defRPr lang="zh-CN" sz="12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altLang="zh-CN">
                <a:solidFill>
                  <a:prstClr val="black">
                    <a:tint val="75000"/>
                  </a:prstClr>
                </a:solidFill>
              </a:rPr>
              <a:pPr/>
              <a:t>‹#›</a:t>
            </a:fld>
            <a:endParaRPr altLang="en-US">
              <a:solidFill>
                <a:prstClr val="black">
                  <a:tint val="75000"/>
                </a:prstClr>
              </a:solidFill>
            </a:endParaRPr>
          </a:p>
        </p:txBody>
      </p:sp>
    </p:spTree>
    <p:extLst>
      <p:ext uri="{BB962C8B-B14F-4D97-AF65-F5344CB8AC3E}">
        <p14:creationId xmlns:p14="http://schemas.microsoft.com/office/powerpoint/2010/main" val="229224874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ransition spd="slow">
    <p:wipe dir="d"/>
  </p:transition>
  <p:timing>
    <p:tnLst>
      <p:par>
        <p:cTn id="1" dur="indefinite" restart="never" nodeType="tmRoot"/>
      </p:par>
    </p:tnLst>
  </p:timing>
  <p:hf sldNum="0" hdr="0" dt="0"/>
  <p:txStyles>
    <p:titleStyle>
      <a:lvl1pPr algn="ctr" defTabSz="914400" rtl="0" eaLnBrk="1" latinLnBrk="0" hangingPunct="1">
        <a:spcBef>
          <a:spcPct val="0"/>
        </a:spcBef>
        <a:buNone/>
        <a:defRPr lang="zh-CN"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lang="zh-CN"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zh-CN"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zh-CN"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9pPr>
    </p:bodyStyle>
    <p:otherStyle>
      <a:defPPr>
        <a:defRPr lang="zh-CN"/>
      </a:defPPr>
      <a:lvl1pPr marL="0" algn="l" defTabSz="914400" rtl="0" eaLnBrk="1" latinLnBrk="0" hangingPunct="1">
        <a:defRPr lang="zh-CN" sz="1800" kern="1200">
          <a:solidFill>
            <a:schemeClr val="tx1"/>
          </a:solidFill>
          <a:latin typeface="+mn-lt"/>
          <a:ea typeface="+mn-ea"/>
          <a:cs typeface="+mn-cs"/>
        </a:defRPr>
      </a:lvl1pPr>
      <a:lvl2pPr marL="457200" algn="l" defTabSz="914400" rtl="0" eaLnBrk="1" latinLnBrk="0" hangingPunct="1">
        <a:defRPr lang="zh-CN" sz="1800" kern="1200">
          <a:solidFill>
            <a:schemeClr val="tx1"/>
          </a:solidFill>
          <a:latin typeface="+mn-lt"/>
          <a:ea typeface="+mn-ea"/>
          <a:cs typeface="+mn-cs"/>
        </a:defRPr>
      </a:lvl2pPr>
      <a:lvl3pPr marL="914400" algn="l" defTabSz="914400" rtl="0" eaLnBrk="1" latinLnBrk="0" hangingPunct="1">
        <a:defRPr lang="zh-CN" sz="1800" kern="1200">
          <a:solidFill>
            <a:schemeClr val="tx1"/>
          </a:solidFill>
          <a:latin typeface="+mn-lt"/>
          <a:ea typeface="+mn-ea"/>
          <a:cs typeface="+mn-cs"/>
        </a:defRPr>
      </a:lvl3pPr>
      <a:lvl4pPr marL="1371600" algn="l" defTabSz="914400" rtl="0" eaLnBrk="1" latinLnBrk="0" hangingPunct="1">
        <a:defRPr lang="zh-CN" sz="1800" kern="1200">
          <a:solidFill>
            <a:schemeClr val="tx1"/>
          </a:solidFill>
          <a:latin typeface="+mn-lt"/>
          <a:ea typeface="+mn-ea"/>
          <a:cs typeface="+mn-cs"/>
        </a:defRPr>
      </a:lvl4pPr>
      <a:lvl5pPr marL="1828800" algn="l" defTabSz="914400" rtl="0" eaLnBrk="1" latinLnBrk="0" hangingPunct="1">
        <a:defRPr lang="zh-CN" sz="1800" kern="1200">
          <a:solidFill>
            <a:schemeClr val="tx1"/>
          </a:solidFill>
          <a:latin typeface="+mn-lt"/>
          <a:ea typeface="+mn-ea"/>
          <a:cs typeface="+mn-cs"/>
        </a:defRPr>
      </a:lvl5pPr>
      <a:lvl6pPr marL="2286000" algn="l" defTabSz="914400" rtl="0" eaLnBrk="1" latinLnBrk="0" hangingPunct="1">
        <a:defRPr lang="zh-CN" sz="1800" kern="1200">
          <a:solidFill>
            <a:schemeClr val="tx1"/>
          </a:solidFill>
          <a:latin typeface="+mn-lt"/>
          <a:ea typeface="+mn-ea"/>
          <a:cs typeface="+mn-cs"/>
        </a:defRPr>
      </a:lvl6pPr>
      <a:lvl7pPr marL="2743200" algn="l" defTabSz="914400" rtl="0" eaLnBrk="1" latinLnBrk="0" hangingPunct="1">
        <a:defRPr lang="zh-CN" sz="1800" kern="1200">
          <a:solidFill>
            <a:schemeClr val="tx1"/>
          </a:solidFill>
          <a:latin typeface="+mn-lt"/>
          <a:ea typeface="+mn-ea"/>
          <a:cs typeface="+mn-cs"/>
        </a:defRPr>
      </a:lvl7pPr>
      <a:lvl8pPr marL="3200400" algn="l" defTabSz="914400" rtl="0" eaLnBrk="1" latinLnBrk="0" hangingPunct="1">
        <a:defRPr lang="zh-CN" sz="1800" kern="1200">
          <a:solidFill>
            <a:schemeClr val="tx1"/>
          </a:solidFill>
          <a:latin typeface="+mn-lt"/>
          <a:ea typeface="+mn-ea"/>
          <a:cs typeface="+mn-cs"/>
        </a:defRPr>
      </a:lvl8pPr>
      <a:lvl9pPr marL="3657600" algn="l" defTabSz="914400" rtl="0" eaLnBrk="1" latinLnBrk="0" hangingPunct="1">
        <a:defRPr lang="zh-CN"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icrosoft.com/downloads/zh-cn/details.aspx?FamilyID=cb9bf144-1076-4615-9951-294eeb832823" TargetMode="External"/><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hyperlink" Target="http://office.microsoft.com/zh-cn/project-help/practice-RZ101831071.aspx?section=6"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hyperlink" Target="http://office.microsoft.com/zh-cn/project-help/quick-reference-card-RZ101831071.aspx?section=9&amp;mode=print"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9" Type="http://schemas.openxmlformats.org/officeDocument/2006/relationships/tags" Target="../tags/tag37.xml"/><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tags" Target="../tags/tag32.xml"/><Relationship Id="rId42" Type="http://schemas.openxmlformats.org/officeDocument/2006/relationships/tags" Target="../tags/tag40.xml"/><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tags" Target="../tags/tag31.xml"/><Relationship Id="rId38" Type="http://schemas.openxmlformats.org/officeDocument/2006/relationships/tags" Target="../tags/tag36.xml"/><Relationship Id="rId46" Type="http://schemas.openxmlformats.org/officeDocument/2006/relationships/image" Target="../media/image6.png"/><Relationship Id="rId2" Type="http://schemas.openxmlformats.org/officeDocument/2006/relationships/video" Target="../media/media1.wmv"/><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tags" Target="../tags/tag27.xml"/><Relationship Id="rId41" Type="http://schemas.openxmlformats.org/officeDocument/2006/relationships/tags" Target="../tags/tag39.xml"/><Relationship Id="rId1" Type="http://schemas.microsoft.com/office/2007/relationships/media" Target="../media/media1.wmv"/><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tags" Target="../tags/tag30.xml"/><Relationship Id="rId37" Type="http://schemas.openxmlformats.org/officeDocument/2006/relationships/tags" Target="../tags/tag35.xml"/><Relationship Id="rId40" Type="http://schemas.openxmlformats.org/officeDocument/2006/relationships/tags" Target="../tags/tag38.xml"/><Relationship Id="rId45" Type="http://schemas.openxmlformats.org/officeDocument/2006/relationships/notesSlide" Target="../notesSlides/notesSlide6.xml"/><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tags" Target="../tags/tag26.xml"/><Relationship Id="rId36" Type="http://schemas.openxmlformats.org/officeDocument/2006/relationships/tags" Target="../tags/tag34.xml"/><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tags" Target="../tags/tag29.xml"/><Relationship Id="rId44" Type="http://schemas.openxmlformats.org/officeDocument/2006/relationships/slideLayout" Target="../slideLayouts/slideLayout5.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tags" Target="../tags/tag28.xml"/><Relationship Id="rId35" Type="http://schemas.openxmlformats.org/officeDocument/2006/relationships/tags" Target="../tags/tag33.xml"/><Relationship Id="rId43" Type="http://schemas.openxmlformats.org/officeDocument/2006/relationships/tags" Target="../tags/tag41.xml"/></Relationships>
</file>

<file path=ppt/slides/_rels/slide7.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tags" Target="../tags/tag52.xml"/><Relationship Id="rId18" Type="http://schemas.openxmlformats.org/officeDocument/2006/relationships/tags" Target="../tags/tag57.xml"/><Relationship Id="rId26" Type="http://schemas.openxmlformats.org/officeDocument/2006/relationships/tags" Target="../tags/tag65.xml"/><Relationship Id="rId39" Type="http://schemas.openxmlformats.org/officeDocument/2006/relationships/tags" Target="../tags/tag78.xml"/><Relationship Id="rId3" Type="http://schemas.openxmlformats.org/officeDocument/2006/relationships/tags" Target="../tags/tag42.xml"/><Relationship Id="rId21" Type="http://schemas.openxmlformats.org/officeDocument/2006/relationships/tags" Target="../tags/tag60.xml"/><Relationship Id="rId34" Type="http://schemas.openxmlformats.org/officeDocument/2006/relationships/tags" Target="../tags/tag73.xml"/><Relationship Id="rId42" Type="http://schemas.openxmlformats.org/officeDocument/2006/relationships/tags" Target="../tags/tag81.xml"/><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tags" Target="../tags/tag56.xml"/><Relationship Id="rId25" Type="http://schemas.openxmlformats.org/officeDocument/2006/relationships/tags" Target="../tags/tag64.xml"/><Relationship Id="rId33" Type="http://schemas.openxmlformats.org/officeDocument/2006/relationships/tags" Target="../tags/tag72.xml"/><Relationship Id="rId38" Type="http://schemas.openxmlformats.org/officeDocument/2006/relationships/tags" Target="../tags/tag77.xml"/><Relationship Id="rId2" Type="http://schemas.openxmlformats.org/officeDocument/2006/relationships/video" Target="../media/media2.wmv"/><Relationship Id="rId16" Type="http://schemas.openxmlformats.org/officeDocument/2006/relationships/tags" Target="../tags/tag55.xml"/><Relationship Id="rId20" Type="http://schemas.openxmlformats.org/officeDocument/2006/relationships/tags" Target="../tags/tag59.xml"/><Relationship Id="rId29" Type="http://schemas.openxmlformats.org/officeDocument/2006/relationships/tags" Target="../tags/tag68.xml"/><Relationship Id="rId41" Type="http://schemas.openxmlformats.org/officeDocument/2006/relationships/tags" Target="../tags/tag80.xml"/><Relationship Id="rId1" Type="http://schemas.microsoft.com/office/2007/relationships/media" Target="../media/media2.wmv"/><Relationship Id="rId6" Type="http://schemas.openxmlformats.org/officeDocument/2006/relationships/tags" Target="../tags/tag45.xml"/><Relationship Id="rId11" Type="http://schemas.openxmlformats.org/officeDocument/2006/relationships/tags" Target="../tags/tag50.xml"/><Relationship Id="rId24" Type="http://schemas.openxmlformats.org/officeDocument/2006/relationships/tags" Target="../tags/tag63.xml"/><Relationship Id="rId32" Type="http://schemas.openxmlformats.org/officeDocument/2006/relationships/tags" Target="../tags/tag71.xml"/><Relationship Id="rId37" Type="http://schemas.openxmlformats.org/officeDocument/2006/relationships/tags" Target="../tags/tag76.xml"/><Relationship Id="rId40" Type="http://schemas.openxmlformats.org/officeDocument/2006/relationships/tags" Target="../tags/tag79.xml"/><Relationship Id="rId45" Type="http://schemas.openxmlformats.org/officeDocument/2006/relationships/image" Target="../media/image7.png"/><Relationship Id="rId5" Type="http://schemas.openxmlformats.org/officeDocument/2006/relationships/tags" Target="../tags/tag44.xml"/><Relationship Id="rId15" Type="http://schemas.openxmlformats.org/officeDocument/2006/relationships/tags" Target="../tags/tag54.xml"/><Relationship Id="rId23" Type="http://schemas.openxmlformats.org/officeDocument/2006/relationships/tags" Target="../tags/tag62.xml"/><Relationship Id="rId28" Type="http://schemas.openxmlformats.org/officeDocument/2006/relationships/tags" Target="../tags/tag67.xml"/><Relationship Id="rId36" Type="http://schemas.openxmlformats.org/officeDocument/2006/relationships/tags" Target="../tags/tag75.xml"/><Relationship Id="rId10" Type="http://schemas.openxmlformats.org/officeDocument/2006/relationships/tags" Target="../tags/tag49.xml"/><Relationship Id="rId19" Type="http://schemas.openxmlformats.org/officeDocument/2006/relationships/tags" Target="../tags/tag58.xml"/><Relationship Id="rId31" Type="http://schemas.openxmlformats.org/officeDocument/2006/relationships/tags" Target="../tags/tag70.xml"/><Relationship Id="rId44" Type="http://schemas.openxmlformats.org/officeDocument/2006/relationships/notesSlide" Target="../notesSlides/notesSlide7.xm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 Id="rId22" Type="http://schemas.openxmlformats.org/officeDocument/2006/relationships/tags" Target="../tags/tag61.xml"/><Relationship Id="rId27" Type="http://schemas.openxmlformats.org/officeDocument/2006/relationships/tags" Target="../tags/tag66.xml"/><Relationship Id="rId30" Type="http://schemas.openxmlformats.org/officeDocument/2006/relationships/tags" Target="../tags/tag69.xml"/><Relationship Id="rId35" Type="http://schemas.openxmlformats.org/officeDocument/2006/relationships/tags" Target="../tags/tag74.xml"/><Relationship Id="rId43"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3" Type="http://schemas.openxmlformats.org/officeDocument/2006/relationships/tags" Target="../tags/tag92.xml"/><Relationship Id="rId18" Type="http://schemas.openxmlformats.org/officeDocument/2006/relationships/tags" Target="../tags/tag97.xml"/><Relationship Id="rId26" Type="http://schemas.openxmlformats.org/officeDocument/2006/relationships/tags" Target="../tags/tag105.xml"/><Relationship Id="rId39" Type="http://schemas.openxmlformats.org/officeDocument/2006/relationships/tags" Target="../tags/tag118.xml"/><Relationship Id="rId3" Type="http://schemas.openxmlformats.org/officeDocument/2006/relationships/tags" Target="../tags/tag82.xml"/><Relationship Id="rId21" Type="http://schemas.openxmlformats.org/officeDocument/2006/relationships/tags" Target="../tags/tag100.xml"/><Relationship Id="rId34" Type="http://schemas.openxmlformats.org/officeDocument/2006/relationships/tags" Target="../tags/tag113.xml"/><Relationship Id="rId42" Type="http://schemas.openxmlformats.org/officeDocument/2006/relationships/tags" Target="../tags/tag121.xml"/><Relationship Id="rId47" Type="http://schemas.openxmlformats.org/officeDocument/2006/relationships/tags" Target="../tags/tag126.xml"/><Relationship Id="rId50" Type="http://schemas.openxmlformats.org/officeDocument/2006/relationships/slideLayout" Target="../slideLayouts/slideLayout5.xml"/><Relationship Id="rId7" Type="http://schemas.openxmlformats.org/officeDocument/2006/relationships/tags" Target="../tags/tag86.xml"/><Relationship Id="rId12" Type="http://schemas.openxmlformats.org/officeDocument/2006/relationships/tags" Target="../tags/tag91.xml"/><Relationship Id="rId17" Type="http://schemas.openxmlformats.org/officeDocument/2006/relationships/tags" Target="../tags/tag96.xml"/><Relationship Id="rId25" Type="http://schemas.openxmlformats.org/officeDocument/2006/relationships/tags" Target="../tags/tag104.xml"/><Relationship Id="rId33" Type="http://schemas.openxmlformats.org/officeDocument/2006/relationships/tags" Target="../tags/tag112.xml"/><Relationship Id="rId38" Type="http://schemas.openxmlformats.org/officeDocument/2006/relationships/tags" Target="../tags/tag117.xml"/><Relationship Id="rId46" Type="http://schemas.openxmlformats.org/officeDocument/2006/relationships/tags" Target="../tags/tag125.xml"/><Relationship Id="rId2" Type="http://schemas.openxmlformats.org/officeDocument/2006/relationships/video" Target="../media/media3.wmv"/><Relationship Id="rId16" Type="http://schemas.openxmlformats.org/officeDocument/2006/relationships/tags" Target="../tags/tag95.xml"/><Relationship Id="rId20" Type="http://schemas.openxmlformats.org/officeDocument/2006/relationships/tags" Target="../tags/tag99.xml"/><Relationship Id="rId29" Type="http://schemas.openxmlformats.org/officeDocument/2006/relationships/tags" Target="../tags/tag108.xml"/><Relationship Id="rId41" Type="http://schemas.openxmlformats.org/officeDocument/2006/relationships/tags" Target="../tags/tag120.xml"/><Relationship Id="rId1" Type="http://schemas.microsoft.com/office/2007/relationships/media" Target="../media/media3.wmv"/><Relationship Id="rId6" Type="http://schemas.openxmlformats.org/officeDocument/2006/relationships/tags" Target="../tags/tag85.xml"/><Relationship Id="rId11" Type="http://schemas.openxmlformats.org/officeDocument/2006/relationships/tags" Target="../tags/tag90.xml"/><Relationship Id="rId24" Type="http://schemas.openxmlformats.org/officeDocument/2006/relationships/tags" Target="../tags/tag103.xml"/><Relationship Id="rId32" Type="http://schemas.openxmlformats.org/officeDocument/2006/relationships/tags" Target="../tags/tag111.xml"/><Relationship Id="rId37" Type="http://schemas.openxmlformats.org/officeDocument/2006/relationships/tags" Target="../tags/tag116.xml"/><Relationship Id="rId40" Type="http://schemas.openxmlformats.org/officeDocument/2006/relationships/tags" Target="../tags/tag119.xml"/><Relationship Id="rId45" Type="http://schemas.openxmlformats.org/officeDocument/2006/relationships/tags" Target="../tags/tag124.xml"/><Relationship Id="rId5" Type="http://schemas.openxmlformats.org/officeDocument/2006/relationships/tags" Target="../tags/tag84.xml"/><Relationship Id="rId15" Type="http://schemas.openxmlformats.org/officeDocument/2006/relationships/tags" Target="../tags/tag94.xml"/><Relationship Id="rId23" Type="http://schemas.openxmlformats.org/officeDocument/2006/relationships/tags" Target="../tags/tag102.xml"/><Relationship Id="rId28" Type="http://schemas.openxmlformats.org/officeDocument/2006/relationships/tags" Target="../tags/tag107.xml"/><Relationship Id="rId36" Type="http://schemas.openxmlformats.org/officeDocument/2006/relationships/tags" Target="../tags/tag115.xml"/><Relationship Id="rId49" Type="http://schemas.openxmlformats.org/officeDocument/2006/relationships/tags" Target="../tags/tag128.xml"/><Relationship Id="rId10" Type="http://schemas.openxmlformats.org/officeDocument/2006/relationships/tags" Target="../tags/tag89.xml"/><Relationship Id="rId19" Type="http://schemas.openxmlformats.org/officeDocument/2006/relationships/tags" Target="../tags/tag98.xml"/><Relationship Id="rId31" Type="http://schemas.openxmlformats.org/officeDocument/2006/relationships/tags" Target="../tags/tag110.xml"/><Relationship Id="rId44" Type="http://schemas.openxmlformats.org/officeDocument/2006/relationships/tags" Target="../tags/tag123.xml"/><Relationship Id="rId52" Type="http://schemas.openxmlformats.org/officeDocument/2006/relationships/image" Target="../media/image8.png"/><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tags" Target="../tags/tag93.xml"/><Relationship Id="rId22" Type="http://schemas.openxmlformats.org/officeDocument/2006/relationships/tags" Target="../tags/tag101.xml"/><Relationship Id="rId27" Type="http://schemas.openxmlformats.org/officeDocument/2006/relationships/tags" Target="../tags/tag106.xml"/><Relationship Id="rId30" Type="http://schemas.openxmlformats.org/officeDocument/2006/relationships/tags" Target="../tags/tag109.xml"/><Relationship Id="rId35" Type="http://schemas.openxmlformats.org/officeDocument/2006/relationships/tags" Target="../tags/tag114.xml"/><Relationship Id="rId43" Type="http://schemas.openxmlformats.org/officeDocument/2006/relationships/tags" Target="../tags/tag122.xml"/><Relationship Id="rId48" Type="http://schemas.openxmlformats.org/officeDocument/2006/relationships/tags" Target="../tags/tag127.xml"/><Relationship Id="rId8" Type="http://schemas.openxmlformats.org/officeDocument/2006/relationships/tags" Target="../tags/tag87.xml"/><Relationship Id="rId51"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3" Type="http://schemas.openxmlformats.org/officeDocument/2006/relationships/tags" Target="../tags/tag139.xml"/><Relationship Id="rId18" Type="http://schemas.openxmlformats.org/officeDocument/2006/relationships/tags" Target="../tags/tag144.xml"/><Relationship Id="rId26" Type="http://schemas.openxmlformats.org/officeDocument/2006/relationships/tags" Target="../tags/tag152.xml"/><Relationship Id="rId39" Type="http://schemas.openxmlformats.org/officeDocument/2006/relationships/tags" Target="../tags/tag165.xml"/><Relationship Id="rId21" Type="http://schemas.openxmlformats.org/officeDocument/2006/relationships/tags" Target="../tags/tag147.xml"/><Relationship Id="rId34" Type="http://schemas.openxmlformats.org/officeDocument/2006/relationships/tags" Target="../tags/tag160.xml"/><Relationship Id="rId42" Type="http://schemas.openxmlformats.org/officeDocument/2006/relationships/tags" Target="../tags/tag168.xml"/><Relationship Id="rId47" Type="http://schemas.openxmlformats.org/officeDocument/2006/relationships/tags" Target="../tags/tag173.xml"/><Relationship Id="rId50" Type="http://schemas.openxmlformats.org/officeDocument/2006/relationships/tags" Target="../tags/tag176.xml"/><Relationship Id="rId55" Type="http://schemas.openxmlformats.org/officeDocument/2006/relationships/tags" Target="../tags/tag181.xml"/><Relationship Id="rId63" Type="http://schemas.openxmlformats.org/officeDocument/2006/relationships/tags" Target="../tags/tag189.xml"/><Relationship Id="rId68" Type="http://schemas.openxmlformats.org/officeDocument/2006/relationships/tags" Target="../tags/tag194.xml"/><Relationship Id="rId76" Type="http://schemas.openxmlformats.org/officeDocument/2006/relationships/slideLayout" Target="../slideLayouts/slideLayout5.xml"/><Relationship Id="rId7" Type="http://schemas.openxmlformats.org/officeDocument/2006/relationships/tags" Target="../tags/tag133.xml"/><Relationship Id="rId71" Type="http://schemas.openxmlformats.org/officeDocument/2006/relationships/tags" Target="../tags/tag197.xml"/><Relationship Id="rId2" Type="http://schemas.openxmlformats.org/officeDocument/2006/relationships/video" Target="../media/media4.wmv"/><Relationship Id="rId16" Type="http://schemas.openxmlformats.org/officeDocument/2006/relationships/tags" Target="../tags/tag142.xml"/><Relationship Id="rId29" Type="http://schemas.openxmlformats.org/officeDocument/2006/relationships/tags" Target="../tags/tag155.xml"/><Relationship Id="rId11" Type="http://schemas.openxmlformats.org/officeDocument/2006/relationships/tags" Target="../tags/tag137.xml"/><Relationship Id="rId24" Type="http://schemas.openxmlformats.org/officeDocument/2006/relationships/tags" Target="../tags/tag150.xml"/><Relationship Id="rId32" Type="http://schemas.openxmlformats.org/officeDocument/2006/relationships/tags" Target="../tags/tag158.xml"/><Relationship Id="rId37" Type="http://schemas.openxmlformats.org/officeDocument/2006/relationships/tags" Target="../tags/tag163.xml"/><Relationship Id="rId40" Type="http://schemas.openxmlformats.org/officeDocument/2006/relationships/tags" Target="../tags/tag166.xml"/><Relationship Id="rId45" Type="http://schemas.openxmlformats.org/officeDocument/2006/relationships/tags" Target="../tags/tag171.xml"/><Relationship Id="rId53" Type="http://schemas.openxmlformats.org/officeDocument/2006/relationships/tags" Target="../tags/tag179.xml"/><Relationship Id="rId58" Type="http://schemas.openxmlformats.org/officeDocument/2006/relationships/tags" Target="../tags/tag184.xml"/><Relationship Id="rId66" Type="http://schemas.openxmlformats.org/officeDocument/2006/relationships/tags" Target="../tags/tag192.xml"/><Relationship Id="rId74" Type="http://schemas.openxmlformats.org/officeDocument/2006/relationships/tags" Target="../tags/tag200.xml"/><Relationship Id="rId5" Type="http://schemas.openxmlformats.org/officeDocument/2006/relationships/tags" Target="../tags/tag131.xml"/><Relationship Id="rId15" Type="http://schemas.openxmlformats.org/officeDocument/2006/relationships/tags" Target="../tags/tag141.xml"/><Relationship Id="rId23" Type="http://schemas.openxmlformats.org/officeDocument/2006/relationships/tags" Target="../tags/tag149.xml"/><Relationship Id="rId28" Type="http://schemas.openxmlformats.org/officeDocument/2006/relationships/tags" Target="../tags/tag154.xml"/><Relationship Id="rId36" Type="http://schemas.openxmlformats.org/officeDocument/2006/relationships/tags" Target="../tags/tag162.xml"/><Relationship Id="rId49" Type="http://schemas.openxmlformats.org/officeDocument/2006/relationships/tags" Target="../tags/tag175.xml"/><Relationship Id="rId57" Type="http://schemas.openxmlformats.org/officeDocument/2006/relationships/tags" Target="../tags/tag183.xml"/><Relationship Id="rId61" Type="http://schemas.openxmlformats.org/officeDocument/2006/relationships/tags" Target="../tags/tag187.xml"/><Relationship Id="rId10" Type="http://schemas.openxmlformats.org/officeDocument/2006/relationships/tags" Target="../tags/tag136.xml"/><Relationship Id="rId19" Type="http://schemas.openxmlformats.org/officeDocument/2006/relationships/tags" Target="../tags/tag145.xml"/><Relationship Id="rId31" Type="http://schemas.openxmlformats.org/officeDocument/2006/relationships/tags" Target="../tags/tag157.xml"/><Relationship Id="rId44" Type="http://schemas.openxmlformats.org/officeDocument/2006/relationships/tags" Target="../tags/tag170.xml"/><Relationship Id="rId52" Type="http://schemas.openxmlformats.org/officeDocument/2006/relationships/tags" Target="../tags/tag178.xml"/><Relationship Id="rId60" Type="http://schemas.openxmlformats.org/officeDocument/2006/relationships/tags" Target="../tags/tag186.xml"/><Relationship Id="rId65" Type="http://schemas.openxmlformats.org/officeDocument/2006/relationships/tags" Target="../tags/tag191.xml"/><Relationship Id="rId73" Type="http://schemas.openxmlformats.org/officeDocument/2006/relationships/tags" Target="../tags/tag199.xml"/><Relationship Id="rId78" Type="http://schemas.openxmlformats.org/officeDocument/2006/relationships/image" Target="../media/image9.png"/><Relationship Id="rId4" Type="http://schemas.openxmlformats.org/officeDocument/2006/relationships/tags" Target="../tags/tag130.xml"/><Relationship Id="rId9" Type="http://schemas.openxmlformats.org/officeDocument/2006/relationships/tags" Target="../tags/tag135.xml"/><Relationship Id="rId14" Type="http://schemas.openxmlformats.org/officeDocument/2006/relationships/tags" Target="../tags/tag140.xml"/><Relationship Id="rId22" Type="http://schemas.openxmlformats.org/officeDocument/2006/relationships/tags" Target="../tags/tag148.xml"/><Relationship Id="rId27" Type="http://schemas.openxmlformats.org/officeDocument/2006/relationships/tags" Target="../tags/tag153.xml"/><Relationship Id="rId30" Type="http://schemas.openxmlformats.org/officeDocument/2006/relationships/tags" Target="../tags/tag156.xml"/><Relationship Id="rId35" Type="http://schemas.openxmlformats.org/officeDocument/2006/relationships/tags" Target="../tags/tag161.xml"/><Relationship Id="rId43" Type="http://schemas.openxmlformats.org/officeDocument/2006/relationships/tags" Target="../tags/tag169.xml"/><Relationship Id="rId48" Type="http://schemas.openxmlformats.org/officeDocument/2006/relationships/tags" Target="../tags/tag174.xml"/><Relationship Id="rId56" Type="http://schemas.openxmlformats.org/officeDocument/2006/relationships/tags" Target="../tags/tag182.xml"/><Relationship Id="rId64" Type="http://schemas.openxmlformats.org/officeDocument/2006/relationships/tags" Target="../tags/tag190.xml"/><Relationship Id="rId69" Type="http://schemas.openxmlformats.org/officeDocument/2006/relationships/tags" Target="../tags/tag195.xml"/><Relationship Id="rId77" Type="http://schemas.openxmlformats.org/officeDocument/2006/relationships/notesSlide" Target="../notesSlides/notesSlide9.xml"/><Relationship Id="rId8" Type="http://schemas.openxmlformats.org/officeDocument/2006/relationships/tags" Target="../tags/tag134.xml"/><Relationship Id="rId51" Type="http://schemas.openxmlformats.org/officeDocument/2006/relationships/tags" Target="../tags/tag177.xml"/><Relationship Id="rId72" Type="http://schemas.openxmlformats.org/officeDocument/2006/relationships/tags" Target="../tags/tag198.xml"/><Relationship Id="rId3" Type="http://schemas.openxmlformats.org/officeDocument/2006/relationships/tags" Target="../tags/tag129.xml"/><Relationship Id="rId12" Type="http://schemas.openxmlformats.org/officeDocument/2006/relationships/tags" Target="../tags/tag138.xml"/><Relationship Id="rId17" Type="http://schemas.openxmlformats.org/officeDocument/2006/relationships/tags" Target="../tags/tag143.xml"/><Relationship Id="rId25" Type="http://schemas.openxmlformats.org/officeDocument/2006/relationships/tags" Target="../tags/tag151.xml"/><Relationship Id="rId33" Type="http://schemas.openxmlformats.org/officeDocument/2006/relationships/tags" Target="../tags/tag159.xml"/><Relationship Id="rId38" Type="http://schemas.openxmlformats.org/officeDocument/2006/relationships/tags" Target="../tags/tag164.xml"/><Relationship Id="rId46" Type="http://schemas.openxmlformats.org/officeDocument/2006/relationships/tags" Target="../tags/tag172.xml"/><Relationship Id="rId59" Type="http://schemas.openxmlformats.org/officeDocument/2006/relationships/tags" Target="../tags/tag185.xml"/><Relationship Id="rId67" Type="http://schemas.openxmlformats.org/officeDocument/2006/relationships/tags" Target="../tags/tag193.xml"/><Relationship Id="rId20" Type="http://schemas.openxmlformats.org/officeDocument/2006/relationships/tags" Target="../tags/tag146.xml"/><Relationship Id="rId41" Type="http://schemas.openxmlformats.org/officeDocument/2006/relationships/tags" Target="../tags/tag167.xml"/><Relationship Id="rId54" Type="http://schemas.openxmlformats.org/officeDocument/2006/relationships/tags" Target="../tags/tag180.xml"/><Relationship Id="rId62" Type="http://schemas.openxmlformats.org/officeDocument/2006/relationships/tags" Target="../tags/tag188.xml"/><Relationship Id="rId70" Type="http://schemas.openxmlformats.org/officeDocument/2006/relationships/tags" Target="../tags/tag196.xml"/><Relationship Id="rId75" Type="http://schemas.openxmlformats.org/officeDocument/2006/relationships/tags" Target="../tags/tag201.xml"/><Relationship Id="rId1" Type="http://schemas.microsoft.com/office/2007/relationships/media" Target="../media/media4.wmv"/><Relationship Id="rId6" Type="http://schemas.openxmlformats.org/officeDocument/2006/relationships/tags" Target="../tags/tag1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dirty="0">
                <a:latin typeface="微软雅黑" pitchFamily="34" charset="-122"/>
                <a:ea typeface="微软雅黑" pitchFamily="34" charset="-122"/>
              </a:rPr>
              <a:t>开始之前</a:t>
            </a:r>
          </a:p>
        </p:txBody>
      </p:sp>
      <p:sp>
        <p:nvSpPr>
          <p:cNvPr id="3" name="Content Placeholder 2"/>
          <p:cNvSpPr>
            <a:spLocks noGrp="1"/>
          </p:cNvSpPr>
          <p:nvPr>
            <p:ph idx="1"/>
          </p:nvPr>
        </p:nvSpPr>
        <p:spPr>
          <a:xfrm>
            <a:off x="609599" y="1905003"/>
            <a:ext cx="7848601" cy="990598"/>
          </a:xfrm>
        </p:spPr>
        <p:txBody>
          <a:bodyPr>
            <a:normAutofit/>
          </a:bodyPr>
          <a:lstStyle/>
          <a:p>
            <a:pPr marL="0" indent="0">
              <a:buClr>
                <a:srgbClr val="FF9900"/>
              </a:buClr>
              <a:buNone/>
            </a:pPr>
            <a:r>
              <a:rPr lang="zh-CN" sz="2800" dirty="0">
                <a:latin typeface="微软雅黑" pitchFamily="34" charset="-122"/>
                <a:ea typeface="微软雅黑" pitchFamily="34" charset="-122"/>
              </a:rPr>
              <a:t>如果黄色安全栏显示在</a:t>
            </a:r>
            <a:r>
              <a:rPr lang="zh-CN" sz="2800" dirty="0"/>
              <a:t> PowerPoint </a:t>
            </a:r>
            <a:r>
              <a:rPr lang="zh-CN" sz="2800" dirty="0">
                <a:latin typeface="微软雅黑" pitchFamily="34" charset="-122"/>
                <a:ea typeface="微软雅黑" pitchFamily="34" charset="-122"/>
              </a:rPr>
              <a:t>屏幕的顶端，请单击“启用编辑”。</a:t>
            </a:r>
          </a:p>
        </p:txBody>
      </p:sp>
      <p:sp>
        <p:nvSpPr>
          <p:cNvPr id="9" name="Content Placeholder 2"/>
          <p:cNvSpPr txBox="1">
            <a:spLocks/>
          </p:cNvSpPr>
          <p:nvPr/>
        </p:nvSpPr>
        <p:spPr>
          <a:xfrm>
            <a:off x="762000" y="4114800"/>
            <a:ext cx="7391400" cy="1676399"/>
          </a:xfrm>
          <a:prstGeom prst="rect">
            <a:avLst/>
          </a:prstGeom>
        </p:spPr>
        <p:txBody>
          <a:bodyPr vert="horz" lIns="91440" tIns="45720" rIns="91440" bIns="45720" rtlCol="0">
            <a:normAutofit lnSpcReduction="10000"/>
          </a:bodyPr>
          <a:lstStyle>
            <a:lvl1pPr marL="457200" indent="-457200" algn="l" defTabSz="914400" rtl="0" eaLnBrk="1" latinLnBrk="0" hangingPunct="1">
              <a:spcBef>
                <a:spcPts val="600"/>
              </a:spcBef>
              <a:spcAft>
                <a:spcPts val="1200"/>
              </a:spcAft>
              <a:buClr>
                <a:schemeClr val="accent6"/>
              </a:buClr>
              <a:buFont typeface="+mj-lt"/>
              <a:buAutoNum type="arabicPeriod"/>
              <a:defRPr lang="zh-CN" sz="2400" kern="1200">
                <a:solidFill>
                  <a:schemeClr val="tx1">
                    <a:lumMod val="85000"/>
                    <a:lumOff val="15000"/>
                  </a:schemeClr>
                </a:solidFill>
                <a:latin typeface="Segoe UI" pitchFamily="34" charset="0"/>
                <a:ea typeface="Segoe UI" pitchFamily="34" charset="0"/>
                <a:cs typeface="Segoe UI" pitchFamily="34" charset="0"/>
              </a:defRPr>
            </a:lvl1pPr>
            <a:lvl2pPr marL="857250" indent="-457200" algn="l" defTabSz="914400" rtl="0" eaLnBrk="1" latinLnBrk="0" hangingPunct="1">
              <a:spcBef>
                <a:spcPts val="400"/>
              </a:spcBef>
              <a:spcAft>
                <a:spcPts val="1000"/>
              </a:spcAft>
              <a:buClr>
                <a:schemeClr val="accent6"/>
              </a:buClr>
              <a:buFont typeface="+mj-lt"/>
              <a:buAutoNum type="arabicPeriod"/>
              <a:defRPr lang="zh-CN" sz="2000" kern="1200">
                <a:solidFill>
                  <a:schemeClr val="tx1">
                    <a:lumMod val="85000"/>
                    <a:lumOff val="15000"/>
                  </a:schemeClr>
                </a:solidFill>
                <a:latin typeface="Segoe UI" pitchFamily="34" charset="0"/>
                <a:ea typeface="Segoe UI" pitchFamily="34" charset="0"/>
                <a:cs typeface="Segoe UI" pitchFamily="34" charset="0"/>
              </a:defRPr>
            </a:lvl2pPr>
            <a:lvl3pPr marL="1257300" indent="-342900" algn="l" defTabSz="914400" rtl="0" eaLnBrk="1" latinLnBrk="0" hangingPunct="1">
              <a:spcBef>
                <a:spcPts val="200"/>
              </a:spcBef>
              <a:spcAft>
                <a:spcPts val="800"/>
              </a:spcAft>
              <a:buClr>
                <a:schemeClr val="accent6"/>
              </a:buClr>
              <a:buFont typeface="+mj-lt"/>
              <a:buAutoNum type="arabicPeriod"/>
              <a:defRPr lang="zh-CN" sz="1800" kern="1200">
                <a:solidFill>
                  <a:schemeClr val="tx1">
                    <a:lumMod val="85000"/>
                    <a:lumOff val="15000"/>
                  </a:schemeClr>
                </a:solidFill>
                <a:latin typeface="Segoe UI" pitchFamily="34" charset="0"/>
                <a:ea typeface="Segoe UI" pitchFamily="34" charset="0"/>
                <a:cs typeface="Segoe UI" pitchFamily="34" charset="0"/>
              </a:defRPr>
            </a:lvl3pPr>
            <a:lvl4pPr marL="1714500" indent="-342900" algn="l" defTabSz="914400" rtl="0" eaLnBrk="1" latinLnBrk="0" hangingPunct="1">
              <a:spcBef>
                <a:spcPts val="100"/>
              </a:spcBef>
              <a:spcAft>
                <a:spcPts val="600"/>
              </a:spcAft>
              <a:buClr>
                <a:schemeClr val="accent6"/>
              </a:buClr>
              <a:buFont typeface="+mj-lt"/>
              <a:buAutoNum type="arabicPeriod"/>
              <a:defRPr lang="zh-CN" sz="1800" kern="1200">
                <a:solidFill>
                  <a:schemeClr val="tx1">
                    <a:lumMod val="85000"/>
                    <a:lumOff val="15000"/>
                  </a:schemeClr>
                </a:solidFill>
                <a:latin typeface="Segoe UI" pitchFamily="34" charset="0"/>
                <a:ea typeface="Segoe UI" pitchFamily="34" charset="0"/>
                <a:cs typeface="Segoe UI" pitchFamily="34" charset="0"/>
              </a:defRPr>
            </a:lvl4pPr>
            <a:lvl5pPr marL="2171700" indent="-342900" algn="l" defTabSz="914400" rtl="0" eaLnBrk="1" latinLnBrk="0" hangingPunct="1">
              <a:spcBef>
                <a:spcPts val="200"/>
              </a:spcBef>
              <a:spcAft>
                <a:spcPts val="0"/>
              </a:spcAft>
              <a:buClr>
                <a:schemeClr val="accent6"/>
              </a:buClr>
              <a:buFont typeface="+mj-lt"/>
              <a:buAutoNum type="arabicPeriod"/>
              <a:defRPr lang="zh-CN" sz="1800" kern="120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9pPr>
          </a:lstStyle>
          <a:p>
            <a:pPr marL="0" indent="0">
              <a:buClr>
                <a:srgbClr val="F79646"/>
              </a:buClr>
              <a:buFont typeface="+mj-lt"/>
              <a:buNone/>
            </a:pPr>
            <a:r>
              <a:rPr altLang="en-US" sz="2800" dirty="0">
                <a:solidFill>
                  <a:prstClr val="black"/>
                </a:solidFill>
                <a:latin typeface="微软雅黑" pitchFamily="34" charset="-122"/>
                <a:ea typeface="微软雅黑" pitchFamily="34" charset="-122"/>
              </a:rPr>
              <a:t>您需要安装有</a:t>
            </a:r>
            <a:r>
              <a:rPr altLang="en-US" sz="2800" dirty="0">
                <a:solidFill>
                  <a:prstClr val="black"/>
                </a:solidFill>
              </a:rPr>
              <a:t> </a:t>
            </a:r>
            <a:r>
              <a:rPr lang="en-US" altLang="zh-CN" sz="2800" dirty="0">
                <a:solidFill>
                  <a:prstClr val="black"/>
                </a:solidFill>
              </a:rPr>
              <a:t>PowerPoint 2010 </a:t>
            </a:r>
            <a:r>
              <a:rPr altLang="en-US" sz="2800" dirty="0">
                <a:solidFill>
                  <a:prstClr val="black"/>
                </a:solidFill>
                <a:latin typeface="微软雅黑" pitchFamily="34" charset="-122"/>
                <a:ea typeface="微软雅黑" pitchFamily="34" charset="-122"/>
              </a:rPr>
              <a:t>才能查看此演示文稿。如果您没有安装</a:t>
            </a:r>
            <a:r>
              <a:rPr altLang="en-US" sz="2800" dirty="0">
                <a:solidFill>
                  <a:prstClr val="black"/>
                </a:solidFill>
              </a:rPr>
              <a:t> </a:t>
            </a:r>
            <a:r>
              <a:rPr lang="en-US" altLang="zh-CN" sz="2800" dirty="0">
                <a:solidFill>
                  <a:prstClr val="black"/>
                </a:solidFill>
              </a:rPr>
              <a:t>PowerPoint 2010</a:t>
            </a:r>
            <a:r>
              <a:rPr altLang="en-US" sz="2800" dirty="0" smtClean="0">
                <a:solidFill>
                  <a:prstClr val="black"/>
                </a:solidFill>
              </a:rPr>
              <a:t>，</a:t>
            </a:r>
            <a:r>
              <a:rPr altLang="en-US" sz="2800" dirty="0">
                <a:solidFill>
                  <a:prstClr val="black"/>
                </a:solidFill>
                <a:latin typeface="微软雅黑" pitchFamily="34" charset="-122"/>
                <a:ea typeface="微软雅黑" pitchFamily="34" charset="-122"/>
              </a:rPr>
              <a:t>请下</a:t>
            </a:r>
            <a:r>
              <a:rPr altLang="en-US" sz="2800" dirty="0" smtClean="0">
                <a:solidFill>
                  <a:prstClr val="black"/>
                </a:solidFill>
                <a:latin typeface="微软雅黑" pitchFamily="34" charset="-122"/>
                <a:ea typeface="微软雅黑" pitchFamily="34" charset="-122"/>
              </a:rPr>
              <a:t>载 </a:t>
            </a:r>
            <a:r>
              <a:rPr lang="en-US" altLang="zh-CN" sz="2800" dirty="0" smtClean="0">
                <a:solidFill>
                  <a:prstClr val="black"/>
                </a:solidFill>
                <a:latin typeface="微软雅黑" pitchFamily="34" charset="-122"/>
                <a:ea typeface="微软雅黑" pitchFamily="34" charset="-122"/>
                <a:hlinkClick r:id="rId3"/>
              </a:rPr>
              <a:t>PowerPoint Viewer </a:t>
            </a:r>
            <a:r>
              <a:rPr altLang="en-US" sz="2800" dirty="0" smtClean="0">
                <a:solidFill>
                  <a:prstClr val="black"/>
                </a:solidFill>
                <a:latin typeface="微软雅黑" pitchFamily="34" charset="-122"/>
                <a:ea typeface="微软雅黑" pitchFamily="34" charset="-122"/>
              </a:rPr>
              <a:t>（</a:t>
            </a:r>
            <a:r>
              <a:rPr altLang="en-US" sz="2800" dirty="0">
                <a:solidFill>
                  <a:prstClr val="black"/>
                </a:solidFill>
                <a:latin typeface="微软雅黑" pitchFamily="34" charset="-122"/>
                <a:ea typeface="微软雅黑" pitchFamily="34" charset="-122"/>
              </a:rPr>
              <a:t>请参阅备注窗格中的 </a:t>
            </a:r>
            <a:r>
              <a:rPr lang="en-US" altLang="zh-CN" sz="2800" dirty="0">
                <a:solidFill>
                  <a:prstClr val="black"/>
                </a:solidFill>
              </a:rPr>
              <a:t>URL </a:t>
            </a:r>
            <a:r>
              <a:rPr altLang="en-US" sz="2800" dirty="0" smtClean="0">
                <a:solidFill>
                  <a:prstClr val="black"/>
                </a:solidFill>
                <a:latin typeface="微软雅黑" pitchFamily="34" charset="-122"/>
                <a:ea typeface="微软雅黑" pitchFamily="34" charset="-122"/>
              </a:rPr>
              <a:t>）。</a:t>
            </a:r>
            <a:endParaRPr altLang="en-US" sz="2800" dirty="0">
              <a:solidFill>
                <a:prstClr val="black"/>
              </a:solidFill>
              <a:latin typeface="微软雅黑" pitchFamily="34" charset="-122"/>
              <a:ea typeface="微软雅黑" pitchFamily="34" charset="-122"/>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3124200"/>
            <a:ext cx="6956914" cy="428625"/>
          </a:xfrm>
          <a:prstGeom prst="rect">
            <a:avLst/>
          </a:prstGeom>
        </p:spPr>
      </p:pic>
    </p:spTree>
    <p:extLst>
      <p:ext uri="{BB962C8B-B14F-4D97-AF65-F5344CB8AC3E}">
        <p14:creationId xmlns:p14="http://schemas.microsoft.com/office/powerpoint/2010/main" val="3775961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zh-CN" dirty="0">
                <a:latin typeface="微软雅黑" pitchFamily="34" charset="-122"/>
                <a:ea typeface="微软雅黑" pitchFamily="34" charset="-122"/>
              </a:rPr>
              <a:t>有关练习的建议</a:t>
            </a:r>
          </a:p>
        </p:txBody>
      </p:sp>
      <p:sp>
        <p:nvSpPr>
          <p:cNvPr id="9" name="Content Placeholder 8"/>
          <p:cNvSpPr>
            <a:spLocks noGrp="1"/>
          </p:cNvSpPr>
          <p:nvPr>
            <p:ph idx="1"/>
          </p:nvPr>
        </p:nvSpPr>
        <p:spPr/>
        <p:txBody>
          <a:bodyPr/>
          <a:lstStyle/>
          <a:p>
            <a:r>
              <a:rPr lang="zh-CN" dirty="0">
                <a:latin typeface="微软雅黑" pitchFamily="34" charset="-122"/>
                <a:ea typeface="微软雅黑" pitchFamily="34" charset="-122"/>
              </a:rPr>
              <a:t>创建一些任务。</a:t>
            </a:r>
          </a:p>
          <a:p>
            <a:r>
              <a:rPr lang="zh-CN" dirty="0">
                <a:latin typeface="微软雅黑" pitchFamily="34" charset="-122"/>
                <a:ea typeface="微软雅黑" pitchFamily="34" charset="-122"/>
              </a:rPr>
              <a:t>通过链接任务创建关系。</a:t>
            </a:r>
          </a:p>
          <a:p>
            <a:r>
              <a:rPr lang="zh-CN" dirty="0">
                <a:latin typeface="微软雅黑" pitchFamily="34" charset="-122"/>
                <a:ea typeface="微软雅黑" pitchFamily="34" charset="-122"/>
              </a:rPr>
              <a:t>为任务创建大纲。 </a:t>
            </a:r>
          </a:p>
        </p:txBody>
      </p:sp>
      <p:sp>
        <p:nvSpPr>
          <p:cNvPr id="4" name="Footer Placeholder 3"/>
          <p:cNvSpPr>
            <a:spLocks noGrp="1"/>
          </p:cNvSpPr>
          <p:nvPr>
            <p:ph type="ftr" sz="quarter" idx="11"/>
          </p:nvPr>
        </p:nvSpPr>
        <p:spPr/>
        <p:txBody>
          <a:bodyPr/>
          <a:lstStyle/>
          <a:p>
            <a:r>
              <a:rPr lang="zh-CN" dirty="0"/>
              <a:t>Project 2010 </a:t>
            </a:r>
            <a:r>
              <a:rPr lang="zh-CN" dirty="0">
                <a:latin typeface="微软雅黑" pitchFamily="34" charset="-122"/>
                <a:ea typeface="微软雅黑" pitchFamily="34" charset="-122"/>
              </a:rPr>
              <a:t>入门</a:t>
            </a:r>
          </a:p>
        </p:txBody>
      </p:sp>
      <p:sp>
        <p:nvSpPr>
          <p:cNvPr id="10" name="Text Placeholder 9"/>
          <p:cNvSpPr>
            <a:spLocks noGrp="1"/>
          </p:cNvSpPr>
          <p:nvPr>
            <p:ph type="body" sz="quarter" idx="13"/>
          </p:nvPr>
        </p:nvSpPr>
        <p:spPr>
          <a:xfrm>
            <a:off x="533400" y="5410200"/>
            <a:ext cx="8153400" cy="762000"/>
          </a:xfrm>
        </p:spPr>
        <p:txBody>
          <a:bodyPr/>
          <a:lstStyle/>
          <a:p>
            <a:r>
              <a:rPr lang="zh-CN" dirty="0">
                <a:latin typeface="微软雅黑" pitchFamily="34" charset="-122"/>
                <a:ea typeface="微软雅黑" pitchFamily="34" charset="-122"/>
                <a:hlinkClick r:id="rId3"/>
              </a:rPr>
              <a:t>联机练习</a:t>
            </a:r>
            <a:r>
              <a:rPr lang="zh-CN" dirty="0">
                <a:latin typeface="微软雅黑" pitchFamily="34" charset="-122"/>
                <a:ea typeface="微软雅黑" pitchFamily="34" charset="-122"/>
              </a:rPr>
              <a:t>（需要</a:t>
            </a:r>
            <a:r>
              <a:rPr lang="zh-CN" dirty="0"/>
              <a:t> Project 2010</a:t>
            </a:r>
            <a:r>
              <a:rPr lang="zh-CN" dirty="0">
                <a:latin typeface="微软雅黑" pitchFamily="34" charset="-122"/>
                <a:ea typeface="微软雅黑" pitchFamily="34" charset="-122"/>
              </a:rPr>
              <a:t>）</a:t>
            </a:r>
          </a:p>
        </p:txBody>
      </p:sp>
    </p:spTree>
    <p:extLst>
      <p:ext uri="{BB962C8B-B14F-4D97-AF65-F5344CB8AC3E}">
        <p14:creationId xmlns:p14="http://schemas.microsoft.com/office/powerpoint/2010/main" val="4054074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anim calcmode="lin" valueType="num">
                                      <p:cBhvr>
                                        <p:cTn id="14"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anim calcmode="lin" valueType="num">
                                      <p:cBhvr>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dvAuto="0"/>
      <p:bldP spid="1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zh-CN" dirty="0">
                <a:latin typeface="微软雅黑" pitchFamily="34" charset="-122"/>
                <a:ea typeface="微软雅黑" pitchFamily="34" charset="-122"/>
              </a:rPr>
              <a:t>测验问题</a:t>
            </a:r>
            <a:r>
              <a:rPr lang="zh-CN" dirty="0"/>
              <a:t> </a:t>
            </a:r>
            <a:r>
              <a:rPr lang="en-US" altLang="zh-CN" dirty="0"/>
              <a:t>1</a:t>
            </a:r>
            <a:endParaRPr lang="zh-CN" dirty="0"/>
          </a:p>
        </p:txBody>
      </p:sp>
      <p:sp>
        <p:nvSpPr>
          <p:cNvPr id="8" name="Content Placeholder 7"/>
          <p:cNvSpPr>
            <a:spLocks noGrp="1"/>
          </p:cNvSpPr>
          <p:nvPr>
            <p:ph idx="1"/>
          </p:nvPr>
        </p:nvSpPr>
        <p:spPr>
          <a:xfrm>
            <a:off x="493059" y="1376997"/>
            <a:ext cx="8229600" cy="1137603"/>
          </a:xfrm>
        </p:spPr>
        <p:txBody>
          <a:bodyPr>
            <a:normAutofit/>
          </a:bodyPr>
          <a:lstStyle/>
          <a:p>
            <a:r>
              <a:rPr lang="zh-CN" dirty="0">
                <a:latin typeface="微软雅黑" pitchFamily="34" charset="-122"/>
                <a:ea typeface="微软雅黑" pitchFamily="34" charset="-122"/>
              </a:rPr>
              <a:t>如果您为手动计划的任务输入持续时间，则 </a:t>
            </a:r>
            <a:r>
              <a:rPr lang="zh-CN" dirty="0"/>
              <a:t>Project </a:t>
            </a:r>
            <a:r>
              <a:rPr lang="zh-CN" dirty="0">
                <a:latin typeface="微软雅黑" pitchFamily="34" charset="-122"/>
                <a:ea typeface="微软雅黑" pitchFamily="34" charset="-122"/>
              </a:rPr>
              <a:t>将自动创建开始日期和结束日期。（选择一个答案。）</a:t>
            </a:r>
          </a:p>
        </p:txBody>
      </p:sp>
      <p:sp>
        <p:nvSpPr>
          <p:cNvPr id="5" name="Footer Placeholder 4"/>
          <p:cNvSpPr>
            <a:spLocks noGrp="1"/>
          </p:cNvSpPr>
          <p:nvPr>
            <p:ph type="ftr" sz="quarter" idx="11"/>
          </p:nvPr>
        </p:nvSpPr>
        <p:spPr/>
        <p:txBody>
          <a:bodyPr/>
          <a:lstStyle/>
          <a:p>
            <a:r>
              <a:rPr lang="zh-CN" dirty="0"/>
              <a:t>Project 2010 </a:t>
            </a:r>
            <a:r>
              <a:rPr lang="zh-CN" dirty="0">
                <a:latin typeface="微软雅黑" pitchFamily="34" charset="-122"/>
                <a:ea typeface="微软雅黑" pitchFamily="34" charset="-122"/>
              </a:rPr>
              <a:t>入门</a:t>
            </a:r>
          </a:p>
        </p:txBody>
      </p:sp>
      <p:sp>
        <p:nvSpPr>
          <p:cNvPr id="9" name="Content Placeholder 8"/>
          <p:cNvSpPr>
            <a:spLocks noGrp="1"/>
          </p:cNvSpPr>
          <p:nvPr>
            <p:ph idx="13"/>
          </p:nvPr>
        </p:nvSpPr>
        <p:spPr>
          <a:xfrm>
            <a:off x="518160" y="2819400"/>
            <a:ext cx="8229600" cy="3581400"/>
          </a:xfrm>
        </p:spPr>
        <p:txBody>
          <a:bodyPr/>
          <a:lstStyle/>
          <a:p>
            <a:r>
              <a:rPr lang="zh-CN" dirty="0">
                <a:latin typeface="微软雅黑" pitchFamily="34" charset="-122"/>
                <a:ea typeface="微软雅黑" pitchFamily="34" charset="-122"/>
              </a:rPr>
              <a:t>对。</a:t>
            </a:r>
          </a:p>
          <a:p>
            <a:r>
              <a:rPr lang="zh-CN" dirty="0">
                <a:latin typeface="微软雅黑" pitchFamily="34" charset="-122"/>
                <a:ea typeface="微软雅黑" pitchFamily="34" charset="-122"/>
              </a:rPr>
              <a:t>错。</a:t>
            </a:r>
            <a:r>
              <a:rPr lang="zh-CN" dirty="0"/>
              <a:t> </a:t>
            </a:r>
          </a:p>
        </p:txBody>
      </p:sp>
    </p:spTree>
    <p:extLst>
      <p:ext uri="{BB962C8B-B14F-4D97-AF65-F5344CB8AC3E}">
        <p14:creationId xmlns:p14="http://schemas.microsoft.com/office/powerpoint/2010/main" val="36918034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dirty="0">
                <a:latin typeface="微软雅黑" pitchFamily="34" charset="-122"/>
                <a:ea typeface="微软雅黑" pitchFamily="34" charset="-122"/>
              </a:rPr>
              <a:t>测验问题</a:t>
            </a:r>
            <a:r>
              <a:rPr lang="zh-CN" dirty="0"/>
              <a:t> </a:t>
            </a:r>
            <a:r>
              <a:rPr lang="en-US" altLang="zh-CN" dirty="0"/>
              <a:t>1</a:t>
            </a:r>
            <a:endParaRPr lang="zh-CN" dirty="0"/>
          </a:p>
        </p:txBody>
      </p:sp>
      <p:sp>
        <p:nvSpPr>
          <p:cNvPr id="4" name="Footer Placeholder 3"/>
          <p:cNvSpPr>
            <a:spLocks noGrp="1"/>
          </p:cNvSpPr>
          <p:nvPr>
            <p:ph type="ftr" sz="quarter" idx="11"/>
          </p:nvPr>
        </p:nvSpPr>
        <p:spPr/>
        <p:txBody>
          <a:bodyPr/>
          <a:lstStyle/>
          <a:p>
            <a:r>
              <a:rPr lang="zh-CN" dirty="0"/>
              <a:t>Project 2010 </a:t>
            </a:r>
            <a:r>
              <a:rPr lang="zh-CN" dirty="0">
                <a:latin typeface="微软雅黑" pitchFamily="34" charset="-122"/>
                <a:ea typeface="微软雅黑" pitchFamily="34" charset="-122"/>
              </a:rPr>
              <a:t>入门</a:t>
            </a:r>
          </a:p>
        </p:txBody>
      </p:sp>
      <p:sp>
        <p:nvSpPr>
          <p:cNvPr id="8" name="Content Placeholder 7"/>
          <p:cNvSpPr>
            <a:spLocks noGrp="1"/>
          </p:cNvSpPr>
          <p:nvPr>
            <p:ph idx="13"/>
          </p:nvPr>
        </p:nvSpPr>
        <p:spPr>
          <a:xfrm>
            <a:off x="508000" y="4572000"/>
            <a:ext cx="8229600" cy="1371600"/>
          </a:xfrm>
        </p:spPr>
        <p:txBody>
          <a:bodyPr/>
          <a:lstStyle/>
          <a:p>
            <a:r>
              <a:rPr lang="zh-CN" dirty="0">
                <a:latin typeface="微软雅黑" pitchFamily="34" charset="-122"/>
                <a:ea typeface="微软雅黑" pitchFamily="34" charset="-122"/>
              </a:rPr>
              <a:t>为手动计划的任务输入持续时间不会自动为任务创建开始日期和完成日期。</a:t>
            </a:r>
          </a:p>
        </p:txBody>
      </p:sp>
      <p:sp>
        <p:nvSpPr>
          <p:cNvPr id="10" name="Content Placeholder 7"/>
          <p:cNvSpPr>
            <a:spLocks noGrp="1"/>
          </p:cNvSpPr>
          <p:nvPr>
            <p:ph idx="1"/>
          </p:nvPr>
        </p:nvSpPr>
        <p:spPr>
          <a:xfrm>
            <a:off x="493059" y="1376997"/>
            <a:ext cx="8229600" cy="756603"/>
          </a:xfrm>
        </p:spPr>
        <p:txBody>
          <a:bodyPr>
            <a:normAutofit lnSpcReduction="10000"/>
          </a:bodyPr>
          <a:lstStyle/>
          <a:p>
            <a:r>
              <a:rPr lang="zh-CN" dirty="0">
                <a:latin typeface="微软雅黑" pitchFamily="34" charset="-122"/>
                <a:ea typeface="微软雅黑" pitchFamily="34" charset="-122"/>
              </a:rPr>
              <a:t>如果您为手动计划的任务输入持续时间，则</a:t>
            </a:r>
            <a:r>
              <a:rPr lang="zh-CN" dirty="0"/>
              <a:t> Project </a:t>
            </a:r>
            <a:r>
              <a:rPr lang="zh-CN" dirty="0">
                <a:latin typeface="微软雅黑" pitchFamily="34" charset="-122"/>
                <a:ea typeface="微软雅黑" pitchFamily="34" charset="-122"/>
              </a:rPr>
              <a:t>将自动创建开始日期和结束日期。</a:t>
            </a:r>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lang="zh-CN" sz="4400" kern="1200">
                <a:solidFill>
                  <a:schemeClr val="tx1">
                    <a:lumMod val="50000"/>
                    <a:lumOff val="50000"/>
                  </a:schemeClr>
                </a:solidFill>
                <a:latin typeface="Segoe Light"/>
                <a:ea typeface="+mj-ea"/>
                <a:cs typeface="+mj-cs"/>
              </a:defRPr>
            </a:lvl1pPr>
          </a:lstStyle>
          <a:p>
            <a:r>
              <a:rPr lang="zh-CN" dirty="0">
                <a:latin typeface="微软雅黑" pitchFamily="34" charset="-122"/>
                <a:ea typeface="微软雅黑" pitchFamily="34" charset="-122"/>
              </a:rPr>
              <a:t>答案：</a:t>
            </a:r>
          </a:p>
        </p:txBody>
      </p:sp>
      <p:sp>
        <p:nvSpPr>
          <p:cNvPr id="12" name="Content Placeholder 6"/>
          <p:cNvSpPr txBox="1">
            <a:spLocks/>
          </p:cNvSpPr>
          <p:nvPr/>
        </p:nvSpPr>
        <p:spPr>
          <a:xfrm>
            <a:off x="533400" y="34290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zh-CN" sz="2400" kern="120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zh-CN" sz="2000" kern="120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zh-CN" sz="1800" kern="120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zh-CN" sz="1800" kern="120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zh-CN" sz="1800" kern="120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9pPr>
          </a:lstStyle>
          <a:p>
            <a:pPr marL="457200" indent="-457200">
              <a:buFont typeface="+mj-lt"/>
              <a:buAutoNum type="arabicPeriod" startAt="2"/>
            </a:pPr>
            <a:r>
              <a:rPr lang="zh-CN" dirty="0">
                <a:latin typeface="微软雅黑" pitchFamily="34" charset="-122"/>
                <a:ea typeface="微软雅黑" pitchFamily="34" charset="-122"/>
              </a:rPr>
              <a:t>错。</a:t>
            </a:r>
          </a:p>
        </p:txBody>
      </p:sp>
    </p:spTree>
    <p:extLst>
      <p:ext uri="{BB962C8B-B14F-4D97-AF65-F5344CB8AC3E}">
        <p14:creationId xmlns:p14="http://schemas.microsoft.com/office/powerpoint/2010/main" val="3590251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zh-CN" dirty="0">
                <a:latin typeface="微软雅黑" pitchFamily="34" charset="-122"/>
                <a:ea typeface="微软雅黑" pitchFamily="34" charset="-122"/>
              </a:rPr>
              <a:t>测验问题</a:t>
            </a:r>
            <a:r>
              <a:rPr lang="zh-CN" dirty="0"/>
              <a:t> </a:t>
            </a:r>
            <a:r>
              <a:rPr lang="en-US" altLang="zh-CN" dirty="0"/>
              <a:t>2</a:t>
            </a:r>
            <a:endParaRPr lang="zh-CN" dirty="0"/>
          </a:p>
        </p:txBody>
      </p:sp>
      <p:sp>
        <p:nvSpPr>
          <p:cNvPr id="8" name="Content Placeholder 7"/>
          <p:cNvSpPr>
            <a:spLocks noGrp="1"/>
          </p:cNvSpPr>
          <p:nvPr>
            <p:ph idx="1"/>
          </p:nvPr>
        </p:nvSpPr>
        <p:spPr/>
        <p:txBody>
          <a:bodyPr>
            <a:normAutofit lnSpcReduction="10000"/>
          </a:bodyPr>
          <a:lstStyle/>
          <a:p>
            <a:r>
              <a:rPr lang="zh-CN" dirty="0">
                <a:latin typeface="微软雅黑" pitchFamily="34" charset="-122"/>
                <a:ea typeface="微软雅黑" pitchFamily="34" charset="-122"/>
              </a:rPr>
              <a:t>手动计划的任务具有持续时间以及开始日期和完成日期。（选择一个答案。）</a:t>
            </a:r>
          </a:p>
        </p:txBody>
      </p:sp>
      <p:sp>
        <p:nvSpPr>
          <p:cNvPr id="5" name="Footer Placeholder 4"/>
          <p:cNvSpPr>
            <a:spLocks noGrp="1"/>
          </p:cNvSpPr>
          <p:nvPr>
            <p:ph type="ftr" sz="quarter" idx="11"/>
          </p:nvPr>
        </p:nvSpPr>
        <p:spPr/>
        <p:txBody>
          <a:bodyPr/>
          <a:lstStyle/>
          <a:p>
            <a:r>
              <a:rPr lang="zh-CN" dirty="0"/>
              <a:t>Project 2010 </a:t>
            </a:r>
            <a:r>
              <a:rPr lang="zh-CN" dirty="0">
                <a:latin typeface="Microsoft YaHei" pitchFamily="34" charset="-122"/>
                <a:ea typeface="Microsoft YaHei" pitchFamily="34" charset="-122"/>
              </a:rPr>
              <a:t>入门</a:t>
            </a:r>
          </a:p>
        </p:txBody>
      </p:sp>
      <p:sp>
        <p:nvSpPr>
          <p:cNvPr id="9" name="Content Placeholder 8"/>
          <p:cNvSpPr>
            <a:spLocks noGrp="1"/>
          </p:cNvSpPr>
          <p:nvPr>
            <p:ph idx="13"/>
          </p:nvPr>
        </p:nvSpPr>
        <p:spPr/>
        <p:txBody>
          <a:bodyPr/>
          <a:lstStyle/>
          <a:p>
            <a:r>
              <a:rPr lang="zh-CN" dirty="0">
                <a:latin typeface="微软雅黑" pitchFamily="34" charset="-122"/>
                <a:ea typeface="微软雅黑" pitchFamily="34" charset="-122"/>
              </a:rPr>
              <a:t>对。</a:t>
            </a:r>
          </a:p>
          <a:p>
            <a:r>
              <a:rPr lang="zh-CN" dirty="0">
                <a:latin typeface="微软雅黑" pitchFamily="34" charset="-122"/>
                <a:ea typeface="微软雅黑" pitchFamily="34" charset="-122"/>
              </a:rPr>
              <a:t>错。 </a:t>
            </a:r>
          </a:p>
        </p:txBody>
      </p:sp>
    </p:spTree>
    <p:extLst>
      <p:ext uri="{BB962C8B-B14F-4D97-AF65-F5344CB8AC3E}">
        <p14:creationId xmlns:p14="http://schemas.microsoft.com/office/powerpoint/2010/main" val="137960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dirty="0">
                <a:latin typeface="微软雅黑" pitchFamily="34" charset="-122"/>
                <a:ea typeface="微软雅黑" pitchFamily="34" charset="-122"/>
              </a:rPr>
              <a:t>测验问题</a:t>
            </a:r>
            <a:r>
              <a:rPr lang="zh-CN" dirty="0"/>
              <a:t> </a:t>
            </a:r>
            <a:r>
              <a:rPr lang="en-US" altLang="zh-CN" dirty="0"/>
              <a:t>2</a:t>
            </a:r>
            <a:endParaRPr lang="zh-CN" dirty="0"/>
          </a:p>
        </p:txBody>
      </p:sp>
      <p:sp>
        <p:nvSpPr>
          <p:cNvPr id="4" name="Footer Placeholder 3"/>
          <p:cNvSpPr>
            <a:spLocks noGrp="1"/>
          </p:cNvSpPr>
          <p:nvPr>
            <p:ph type="ftr" sz="quarter" idx="11"/>
          </p:nvPr>
        </p:nvSpPr>
        <p:spPr/>
        <p:txBody>
          <a:bodyPr/>
          <a:lstStyle/>
          <a:p>
            <a:r>
              <a:rPr lang="zh-CN" dirty="0"/>
              <a:t>Project 2010 </a:t>
            </a:r>
            <a:r>
              <a:rPr lang="zh-CN" dirty="0">
                <a:latin typeface="微软雅黑" pitchFamily="34" charset="-122"/>
                <a:ea typeface="微软雅黑" pitchFamily="34" charset="-122"/>
              </a:rPr>
              <a:t>入门</a:t>
            </a:r>
          </a:p>
        </p:txBody>
      </p:sp>
      <p:sp>
        <p:nvSpPr>
          <p:cNvPr id="8" name="Content Placeholder 7"/>
          <p:cNvSpPr>
            <a:spLocks noGrp="1"/>
          </p:cNvSpPr>
          <p:nvPr>
            <p:ph idx="13"/>
          </p:nvPr>
        </p:nvSpPr>
        <p:spPr>
          <a:xfrm>
            <a:off x="508000" y="4572000"/>
            <a:ext cx="8229600" cy="1371600"/>
          </a:xfrm>
        </p:spPr>
        <p:txBody>
          <a:bodyPr/>
          <a:lstStyle/>
          <a:p>
            <a:r>
              <a:rPr lang="zh-CN" dirty="0">
                <a:latin typeface="微软雅黑" pitchFamily="34" charset="-122"/>
                <a:ea typeface="微软雅黑" pitchFamily="34" charset="-122"/>
              </a:rPr>
              <a:t>手动计划的任务不需要持续时间或日期。它们可以作为不含任何计划信息的任务存在。</a:t>
            </a:r>
          </a:p>
        </p:txBody>
      </p:sp>
      <p:sp>
        <p:nvSpPr>
          <p:cNvPr id="10" name="Content Placeholder 7"/>
          <p:cNvSpPr>
            <a:spLocks noGrp="1"/>
          </p:cNvSpPr>
          <p:nvPr>
            <p:ph idx="1"/>
          </p:nvPr>
        </p:nvSpPr>
        <p:spPr>
          <a:xfrm>
            <a:off x="493059" y="1376997"/>
            <a:ext cx="8229600" cy="756603"/>
          </a:xfrm>
        </p:spPr>
        <p:txBody>
          <a:bodyPr>
            <a:normAutofit/>
          </a:bodyPr>
          <a:lstStyle/>
          <a:p>
            <a:r>
              <a:rPr lang="zh-CN" dirty="0">
                <a:latin typeface="微软雅黑" pitchFamily="34" charset="-122"/>
                <a:ea typeface="微软雅黑" pitchFamily="34" charset="-122"/>
              </a:rPr>
              <a:t>手动计划的任务具有持续时间以及开始日期和完成日期。</a:t>
            </a:r>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lang="zh-CN" sz="4400" kern="1200">
                <a:solidFill>
                  <a:schemeClr val="tx1">
                    <a:lumMod val="50000"/>
                    <a:lumOff val="50000"/>
                  </a:schemeClr>
                </a:solidFill>
                <a:latin typeface="Segoe Light"/>
                <a:ea typeface="+mj-ea"/>
                <a:cs typeface="+mj-cs"/>
              </a:defRPr>
            </a:lvl1pPr>
          </a:lstStyle>
          <a:p>
            <a:r>
              <a:rPr lang="zh-CN" dirty="0">
                <a:latin typeface="微软雅黑" pitchFamily="34" charset="-122"/>
                <a:ea typeface="微软雅黑" pitchFamily="34" charset="-122"/>
              </a:rPr>
              <a:t>答案：</a:t>
            </a:r>
          </a:p>
        </p:txBody>
      </p:sp>
      <p:sp>
        <p:nvSpPr>
          <p:cNvPr id="12" name="Content Placeholder 6"/>
          <p:cNvSpPr txBox="1">
            <a:spLocks/>
          </p:cNvSpPr>
          <p:nvPr/>
        </p:nvSpPr>
        <p:spPr>
          <a:xfrm>
            <a:off x="533400" y="34290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zh-CN" sz="2400" kern="120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zh-CN" sz="2000" kern="120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zh-CN" sz="1800" kern="120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zh-CN" sz="1800" kern="120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zh-CN" sz="1800" kern="120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9pPr>
          </a:lstStyle>
          <a:p>
            <a:pPr marL="457200" indent="-457200">
              <a:buFont typeface="+mj-lt"/>
              <a:buAutoNum type="arabicPeriod" startAt="2"/>
            </a:pPr>
            <a:r>
              <a:rPr lang="zh-CN" dirty="0">
                <a:latin typeface="微软雅黑" pitchFamily="34" charset="-122"/>
                <a:ea typeface="微软雅黑" pitchFamily="34" charset="-122"/>
              </a:rPr>
              <a:t>错。</a:t>
            </a:r>
          </a:p>
        </p:txBody>
      </p:sp>
    </p:spTree>
    <p:extLst>
      <p:ext uri="{BB962C8B-B14F-4D97-AF65-F5344CB8AC3E}">
        <p14:creationId xmlns:p14="http://schemas.microsoft.com/office/powerpoint/2010/main" val="109719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zh-CN" dirty="0">
                <a:latin typeface="微软雅黑" pitchFamily="34" charset="-122"/>
                <a:ea typeface="微软雅黑" pitchFamily="34" charset="-122"/>
              </a:rPr>
              <a:t>测验问题</a:t>
            </a:r>
            <a:r>
              <a:rPr lang="zh-CN" dirty="0"/>
              <a:t> </a:t>
            </a:r>
            <a:r>
              <a:rPr lang="en-US" altLang="zh-CN" dirty="0"/>
              <a:t>3</a:t>
            </a:r>
            <a:endParaRPr lang="zh-CN" dirty="0"/>
          </a:p>
        </p:txBody>
      </p:sp>
      <p:sp>
        <p:nvSpPr>
          <p:cNvPr id="8" name="Content Placeholder 7"/>
          <p:cNvSpPr>
            <a:spLocks noGrp="1"/>
          </p:cNvSpPr>
          <p:nvPr>
            <p:ph idx="1"/>
          </p:nvPr>
        </p:nvSpPr>
        <p:spPr/>
        <p:txBody>
          <a:bodyPr>
            <a:normAutofit lnSpcReduction="10000"/>
          </a:bodyPr>
          <a:lstStyle/>
          <a:p>
            <a:r>
              <a:rPr lang="zh-CN" dirty="0">
                <a:latin typeface="微软雅黑" pitchFamily="34" charset="-122"/>
                <a:ea typeface="微软雅黑" pitchFamily="34" charset="-122"/>
              </a:rPr>
              <a:t>摘要任务始终汇总它们的子任务的总持续时间长度。（选择一个答案。）</a:t>
            </a:r>
          </a:p>
        </p:txBody>
      </p:sp>
      <p:sp>
        <p:nvSpPr>
          <p:cNvPr id="5" name="Footer Placeholder 4"/>
          <p:cNvSpPr>
            <a:spLocks noGrp="1"/>
          </p:cNvSpPr>
          <p:nvPr>
            <p:ph type="ftr" sz="quarter" idx="11"/>
          </p:nvPr>
        </p:nvSpPr>
        <p:spPr/>
        <p:txBody>
          <a:bodyPr/>
          <a:lstStyle/>
          <a:p>
            <a:r>
              <a:rPr lang="zh-CN" dirty="0"/>
              <a:t>Project 2010 </a:t>
            </a:r>
            <a:r>
              <a:rPr lang="zh-CN" dirty="0">
                <a:latin typeface="微软雅黑" pitchFamily="34" charset="-122"/>
                <a:ea typeface="微软雅黑" pitchFamily="34" charset="-122"/>
              </a:rPr>
              <a:t>入门</a:t>
            </a:r>
          </a:p>
        </p:txBody>
      </p:sp>
      <p:sp>
        <p:nvSpPr>
          <p:cNvPr id="9" name="Content Placeholder 8"/>
          <p:cNvSpPr>
            <a:spLocks noGrp="1"/>
          </p:cNvSpPr>
          <p:nvPr>
            <p:ph idx="13"/>
          </p:nvPr>
        </p:nvSpPr>
        <p:spPr/>
        <p:txBody>
          <a:bodyPr/>
          <a:lstStyle/>
          <a:p>
            <a:r>
              <a:rPr lang="zh-CN" dirty="0">
                <a:latin typeface="微软雅黑" pitchFamily="34" charset="-122"/>
                <a:ea typeface="微软雅黑" pitchFamily="34" charset="-122"/>
              </a:rPr>
              <a:t>错。 </a:t>
            </a:r>
          </a:p>
          <a:p>
            <a:r>
              <a:rPr lang="zh-CN" dirty="0">
                <a:latin typeface="微软雅黑" pitchFamily="34" charset="-122"/>
                <a:ea typeface="微软雅黑" pitchFamily="34" charset="-122"/>
              </a:rPr>
              <a:t>对。</a:t>
            </a:r>
          </a:p>
        </p:txBody>
      </p:sp>
    </p:spTree>
    <p:extLst>
      <p:ext uri="{BB962C8B-B14F-4D97-AF65-F5344CB8AC3E}">
        <p14:creationId xmlns:p14="http://schemas.microsoft.com/office/powerpoint/2010/main" val="137960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dirty="0">
                <a:latin typeface="微软雅黑" pitchFamily="34" charset="-122"/>
                <a:ea typeface="微软雅黑" pitchFamily="34" charset="-122"/>
              </a:rPr>
              <a:t>测验问题</a:t>
            </a:r>
            <a:r>
              <a:rPr lang="zh-CN" dirty="0"/>
              <a:t> </a:t>
            </a:r>
            <a:r>
              <a:rPr lang="en-US" altLang="zh-CN" dirty="0"/>
              <a:t>3</a:t>
            </a:r>
            <a:endParaRPr lang="zh-CN" dirty="0"/>
          </a:p>
        </p:txBody>
      </p:sp>
      <p:sp>
        <p:nvSpPr>
          <p:cNvPr id="4" name="Footer Placeholder 3"/>
          <p:cNvSpPr>
            <a:spLocks noGrp="1"/>
          </p:cNvSpPr>
          <p:nvPr>
            <p:ph type="ftr" sz="quarter" idx="11"/>
          </p:nvPr>
        </p:nvSpPr>
        <p:spPr/>
        <p:txBody>
          <a:bodyPr/>
          <a:lstStyle/>
          <a:p>
            <a:r>
              <a:rPr lang="zh-CN" dirty="0"/>
              <a:t>Project 2010 </a:t>
            </a:r>
            <a:r>
              <a:rPr lang="zh-CN" dirty="0">
                <a:latin typeface="微软雅黑" pitchFamily="34" charset="-122"/>
                <a:ea typeface="微软雅黑" pitchFamily="34" charset="-122"/>
              </a:rPr>
              <a:t>入门</a:t>
            </a:r>
          </a:p>
        </p:txBody>
      </p:sp>
      <p:sp>
        <p:nvSpPr>
          <p:cNvPr id="8" name="Content Placeholder 7"/>
          <p:cNvSpPr>
            <a:spLocks noGrp="1"/>
          </p:cNvSpPr>
          <p:nvPr>
            <p:ph idx="13"/>
          </p:nvPr>
        </p:nvSpPr>
        <p:spPr>
          <a:xfrm>
            <a:off x="508000" y="4572000"/>
            <a:ext cx="8229600" cy="1371600"/>
          </a:xfrm>
        </p:spPr>
        <p:txBody>
          <a:bodyPr/>
          <a:lstStyle/>
          <a:p>
            <a:r>
              <a:rPr lang="zh-CN" dirty="0">
                <a:latin typeface="微软雅黑" pitchFamily="34" charset="-122"/>
                <a:ea typeface="微软雅黑" pitchFamily="34" charset="-122"/>
              </a:rPr>
              <a:t>只有设置为自动计划的摘要任务才会汇总它们的子任务的总持续时间。</a:t>
            </a:r>
          </a:p>
        </p:txBody>
      </p:sp>
      <p:sp>
        <p:nvSpPr>
          <p:cNvPr id="10" name="Content Placeholder 7"/>
          <p:cNvSpPr>
            <a:spLocks noGrp="1"/>
          </p:cNvSpPr>
          <p:nvPr>
            <p:ph idx="1"/>
          </p:nvPr>
        </p:nvSpPr>
        <p:spPr>
          <a:xfrm>
            <a:off x="493059" y="1376997"/>
            <a:ext cx="8229600" cy="756603"/>
          </a:xfrm>
        </p:spPr>
        <p:txBody>
          <a:bodyPr>
            <a:normAutofit/>
          </a:bodyPr>
          <a:lstStyle/>
          <a:p>
            <a:r>
              <a:rPr lang="zh-CN" dirty="0">
                <a:latin typeface="微软雅黑" pitchFamily="34" charset="-122"/>
                <a:ea typeface="微软雅黑" pitchFamily="34" charset="-122"/>
              </a:rPr>
              <a:t>摘要任务始终汇总它们的子任务的总持续时间长度。</a:t>
            </a:r>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lang="zh-CN" sz="4400" kern="1200">
                <a:solidFill>
                  <a:schemeClr val="tx1">
                    <a:lumMod val="50000"/>
                    <a:lumOff val="50000"/>
                  </a:schemeClr>
                </a:solidFill>
                <a:latin typeface="Segoe Light"/>
                <a:ea typeface="+mj-ea"/>
                <a:cs typeface="+mj-cs"/>
              </a:defRPr>
            </a:lvl1pPr>
          </a:lstStyle>
          <a:p>
            <a:r>
              <a:rPr lang="zh-CN" dirty="0">
                <a:latin typeface="微软雅黑" pitchFamily="34" charset="-122"/>
                <a:ea typeface="微软雅黑" pitchFamily="34" charset="-122"/>
              </a:rPr>
              <a:t>答案：</a:t>
            </a:r>
          </a:p>
        </p:txBody>
      </p:sp>
      <p:sp>
        <p:nvSpPr>
          <p:cNvPr id="12" name="Content Placeholder 6"/>
          <p:cNvSpPr txBox="1">
            <a:spLocks/>
          </p:cNvSpPr>
          <p:nvPr/>
        </p:nvSpPr>
        <p:spPr>
          <a:xfrm>
            <a:off x="609600" y="34290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zh-CN" sz="2400" kern="120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zh-CN" sz="2000" kern="120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zh-CN" sz="1800" kern="120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zh-CN" sz="1800" kern="120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zh-CN" sz="1800" kern="120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9pPr>
          </a:lstStyle>
          <a:p>
            <a:pPr marL="457200" indent="-457200">
              <a:buFont typeface="+mj-lt"/>
              <a:buAutoNum type="arabicPeriod"/>
            </a:pPr>
            <a:r>
              <a:rPr lang="zh-CN" dirty="0">
                <a:latin typeface="微软雅黑" pitchFamily="34" charset="-122"/>
                <a:ea typeface="微软雅黑" pitchFamily="34" charset="-122"/>
              </a:rPr>
              <a:t>错。</a:t>
            </a:r>
            <a:r>
              <a:rPr lang="zh-CN" dirty="0"/>
              <a:t> </a:t>
            </a:r>
          </a:p>
        </p:txBody>
      </p:sp>
    </p:spTree>
    <p:extLst>
      <p:ext uri="{BB962C8B-B14F-4D97-AF65-F5344CB8AC3E}">
        <p14:creationId xmlns:p14="http://schemas.microsoft.com/office/powerpoint/2010/main" val="109719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zh-CN" dirty="0">
                <a:latin typeface="微软雅黑" pitchFamily="34" charset="-122"/>
                <a:ea typeface="微软雅黑" pitchFamily="34" charset="-122"/>
              </a:rPr>
              <a:t>测验问题</a:t>
            </a:r>
            <a:r>
              <a:rPr lang="zh-CN" dirty="0"/>
              <a:t> </a:t>
            </a:r>
            <a:r>
              <a:rPr lang="en-US" altLang="zh-CN" dirty="0"/>
              <a:t>4</a:t>
            </a:r>
            <a:endParaRPr lang="zh-CN" dirty="0"/>
          </a:p>
        </p:txBody>
      </p:sp>
      <p:sp>
        <p:nvSpPr>
          <p:cNvPr id="8" name="Content Placeholder 7"/>
          <p:cNvSpPr>
            <a:spLocks noGrp="1"/>
          </p:cNvSpPr>
          <p:nvPr>
            <p:ph idx="1"/>
          </p:nvPr>
        </p:nvSpPr>
        <p:spPr/>
        <p:txBody>
          <a:bodyPr>
            <a:normAutofit lnSpcReduction="10000"/>
          </a:bodyPr>
          <a:lstStyle/>
          <a:p>
            <a:r>
              <a:rPr lang="zh-CN" dirty="0">
                <a:latin typeface="微软雅黑" pitchFamily="34" charset="-122"/>
                <a:ea typeface="微软雅黑" pitchFamily="34" charset="-122"/>
              </a:rPr>
              <a:t>自动计划的任务允许使用以下哪个持续时间值？（选择一个答案。）</a:t>
            </a:r>
          </a:p>
        </p:txBody>
      </p:sp>
      <p:sp>
        <p:nvSpPr>
          <p:cNvPr id="5" name="Footer Placeholder 4"/>
          <p:cNvSpPr>
            <a:spLocks noGrp="1"/>
          </p:cNvSpPr>
          <p:nvPr>
            <p:ph type="ftr" sz="quarter" idx="11"/>
          </p:nvPr>
        </p:nvSpPr>
        <p:spPr/>
        <p:txBody>
          <a:bodyPr/>
          <a:lstStyle/>
          <a:p>
            <a:r>
              <a:rPr lang="zh-CN" dirty="0"/>
              <a:t>Project 2010 </a:t>
            </a:r>
            <a:r>
              <a:rPr lang="zh-CN" dirty="0">
                <a:latin typeface="微软雅黑" pitchFamily="34" charset="-122"/>
                <a:ea typeface="微软雅黑" pitchFamily="34" charset="-122"/>
              </a:rPr>
              <a:t>入门</a:t>
            </a:r>
          </a:p>
        </p:txBody>
      </p:sp>
      <p:sp>
        <p:nvSpPr>
          <p:cNvPr id="9" name="Content Placeholder 8"/>
          <p:cNvSpPr>
            <a:spLocks noGrp="1"/>
          </p:cNvSpPr>
          <p:nvPr>
            <p:ph idx="13"/>
          </p:nvPr>
        </p:nvSpPr>
        <p:spPr/>
        <p:txBody>
          <a:bodyPr/>
          <a:lstStyle/>
          <a:p>
            <a:r>
              <a:rPr lang="zh-CN" dirty="0"/>
              <a:t>4。</a:t>
            </a:r>
          </a:p>
          <a:p>
            <a:r>
              <a:rPr lang="zh-CN" dirty="0">
                <a:latin typeface="微软雅黑" pitchFamily="34" charset="-122"/>
                <a:ea typeface="微软雅黑" pitchFamily="34" charset="-122"/>
              </a:rPr>
              <a:t>四天。</a:t>
            </a:r>
          </a:p>
          <a:p>
            <a:r>
              <a:rPr lang="zh-CN" dirty="0"/>
              <a:t>Soon。</a:t>
            </a:r>
          </a:p>
        </p:txBody>
      </p:sp>
    </p:spTree>
    <p:extLst>
      <p:ext uri="{BB962C8B-B14F-4D97-AF65-F5344CB8AC3E}">
        <p14:creationId xmlns:p14="http://schemas.microsoft.com/office/powerpoint/2010/main" val="137960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a:t>测验问题 4</a:t>
            </a:r>
          </a:p>
        </p:txBody>
      </p:sp>
      <p:sp>
        <p:nvSpPr>
          <p:cNvPr id="4" name="Footer Placeholder 3"/>
          <p:cNvSpPr>
            <a:spLocks noGrp="1"/>
          </p:cNvSpPr>
          <p:nvPr>
            <p:ph type="ftr" sz="quarter" idx="11"/>
          </p:nvPr>
        </p:nvSpPr>
        <p:spPr/>
        <p:txBody>
          <a:bodyPr/>
          <a:lstStyle/>
          <a:p>
            <a:r>
              <a:rPr lang="zh-CN" dirty="0"/>
              <a:t>Project 2010 </a:t>
            </a:r>
            <a:r>
              <a:rPr lang="zh-CN" dirty="0">
                <a:latin typeface="微软雅黑" pitchFamily="34" charset="-122"/>
                <a:ea typeface="微软雅黑" pitchFamily="34" charset="-122"/>
              </a:rPr>
              <a:t>入门</a:t>
            </a:r>
          </a:p>
        </p:txBody>
      </p:sp>
      <p:sp>
        <p:nvSpPr>
          <p:cNvPr id="8" name="Content Placeholder 7"/>
          <p:cNvSpPr>
            <a:spLocks noGrp="1"/>
          </p:cNvSpPr>
          <p:nvPr>
            <p:ph idx="13"/>
          </p:nvPr>
        </p:nvSpPr>
        <p:spPr>
          <a:xfrm>
            <a:off x="508000" y="4572000"/>
            <a:ext cx="8229600" cy="1371600"/>
          </a:xfrm>
        </p:spPr>
        <p:txBody>
          <a:bodyPr/>
          <a:lstStyle/>
          <a:p>
            <a:r>
              <a:rPr lang="zh-CN" dirty="0">
                <a:latin typeface="微软雅黑" pitchFamily="34" charset="-122"/>
                <a:ea typeface="微软雅黑" pitchFamily="34" charset="-122"/>
              </a:rPr>
              <a:t>自动计划的任务使用数字值。在此示例中，您可以键入</a:t>
            </a:r>
            <a:r>
              <a:rPr lang="zh-CN" dirty="0"/>
              <a:t>“4d”</a:t>
            </a:r>
            <a:r>
              <a:rPr lang="zh-CN" dirty="0">
                <a:latin typeface="微软雅黑" pitchFamily="34" charset="-122"/>
                <a:ea typeface="微软雅黑" pitchFamily="34" charset="-122"/>
              </a:rPr>
              <a:t>或</a:t>
            </a:r>
            <a:r>
              <a:rPr lang="zh-CN" dirty="0"/>
              <a:t>“4”。</a:t>
            </a:r>
          </a:p>
        </p:txBody>
      </p:sp>
      <p:sp>
        <p:nvSpPr>
          <p:cNvPr id="10" name="Content Placeholder 7"/>
          <p:cNvSpPr>
            <a:spLocks noGrp="1"/>
          </p:cNvSpPr>
          <p:nvPr>
            <p:ph idx="1"/>
          </p:nvPr>
        </p:nvSpPr>
        <p:spPr>
          <a:xfrm>
            <a:off x="493059" y="1376997"/>
            <a:ext cx="8229600" cy="756603"/>
          </a:xfrm>
        </p:spPr>
        <p:txBody>
          <a:bodyPr>
            <a:normAutofit/>
          </a:bodyPr>
          <a:lstStyle/>
          <a:p>
            <a:r>
              <a:rPr lang="zh-CN" dirty="0">
                <a:latin typeface="微软雅黑" pitchFamily="34" charset="-122"/>
                <a:ea typeface="微软雅黑" pitchFamily="34" charset="-122"/>
              </a:rPr>
              <a:t>自动计划的任务允许使用以下哪个持续时间值？</a:t>
            </a:r>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lang="zh-CN" sz="4400" kern="1200">
                <a:solidFill>
                  <a:schemeClr val="tx1">
                    <a:lumMod val="50000"/>
                    <a:lumOff val="50000"/>
                  </a:schemeClr>
                </a:solidFill>
                <a:latin typeface="Segoe Light"/>
                <a:ea typeface="+mj-ea"/>
                <a:cs typeface="+mj-cs"/>
              </a:defRPr>
            </a:lvl1pPr>
          </a:lstStyle>
          <a:p>
            <a:r>
              <a:rPr lang="zh-CN"/>
              <a:t>答案：</a:t>
            </a:r>
          </a:p>
        </p:txBody>
      </p:sp>
      <p:sp>
        <p:nvSpPr>
          <p:cNvPr id="12" name="Content Placeholder 6"/>
          <p:cNvSpPr txBox="1">
            <a:spLocks/>
          </p:cNvSpPr>
          <p:nvPr/>
        </p:nvSpPr>
        <p:spPr>
          <a:xfrm>
            <a:off x="533400" y="34290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zh-CN" sz="2400" kern="120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zh-CN" sz="2000" kern="120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zh-CN" sz="1800" kern="120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zh-CN" sz="1800" kern="120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zh-CN" sz="1800" kern="120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9pPr>
          </a:lstStyle>
          <a:p>
            <a:pPr marL="457200" indent="-457200">
              <a:buFont typeface="+mj-lt"/>
              <a:buAutoNum type="arabicPeriod"/>
            </a:pPr>
            <a:r>
              <a:rPr lang="zh-CN"/>
              <a:t>4。</a:t>
            </a:r>
          </a:p>
        </p:txBody>
      </p:sp>
    </p:spTree>
    <p:extLst>
      <p:ext uri="{BB962C8B-B14F-4D97-AF65-F5344CB8AC3E}">
        <p14:creationId xmlns:p14="http://schemas.microsoft.com/office/powerpoint/2010/main" val="109719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zh-CN" dirty="0">
                <a:latin typeface="微软雅黑" pitchFamily="34" charset="-122"/>
                <a:ea typeface="微软雅黑" pitchFamily="34" charset="-122"/>
              </a:rPr>
              <a:t>测验问题</a:t>
            </a:r>
            <a:r>
              <a:rPr lang="zh-CN" dirty="0"/>
              <a:t> </a:t>
            </a:r>
            <a:r>
              <a:rPr lang="en-US" altLang="zh-CN" dirty="0"/>
              <a:t>5</a:t>
            </a:r>
            <a:endParaRPr lang="zh-CN" dirty="0"/>
          </a:p>
        </p:txBody>
      </p:sp>
      <p:sp>
        <p:nvSpPr>
          <p:cNvPr id="8" name="Content Placeholder 7"/>
          <p:cNvSpPr>
            <a:spLocks noGrp="1"/>
          </p:cNvSpPr>
          <p:nvPr>
            <p:ph idx="1"/>
          </p:nvPr>
        </p:nvSpPr>
        <p:spPr/>
        <p:txBody>
          <a:bodyPr>
            <a:normAutofit lnSpcReduction="10000"/>
          </a:bodyPr>
          <a:lstStyle/>
          <a:p>
            <a:r>
              <a:rPr lang="zh-CN" dirty="0">
                <a:latin typeface="微软雅黑" pitchFamily="34" charset="-122"/>
                <a:ea typeface="微软雅黑" pitchFamily="34" charset="-122"/>
              </a:rPr>
              <a:t>手动计划的任务的开始日期可以为</a:t>
            </a:r>
            <a:r>
              <a:rPr lang="zh-CN" dirty="0"/>
              <a:t>“Soon</a:t>
            </a:r>
            <a:r>
              <a:rPr lang="zh-CN" dirty="0">
                <a:latin typeface="微软雅黑" pitchFamily="34" charset="-122"/>
                <a:ea typeface="微软雅黑" pitchFamily="34" charset="-122"/>
              </a:rPr>
              <a:t>”。（选择一个答案。）</a:t>
            </a:r>
          </a:p>
        </p:txBody>
      </p:sp>
      <p:sp>
        <p:nvSpPr>
          <p:cNvPr id="5" name="Footer Placeholder 4"/>
          <p:cNvSpPr>
            <a:spLocks noGrp="1"/>
          </p:cNvSpPr>
          <p:nvPr>
            <p:ph type="ftr" sz="quarter" idx="11"/>
          </p:nvPr>
        </p:nvSpPr>
        <p:spPr/>
        <p:txBody>
          <a:bodyPr/>
          <a:lstStyle/>
          <a:p>
            <a:r>
              <a:rPr lang="zh-CN" dirty="0"/>
              <a:t>Project 2010 </a:t>
            </a:r>
            <a:r>
              <a:rPr lang="zh-CN" dirty="0">
                <a:latin typeface="Microsoft YaHei" pitchFamily="34" charset="-122"/>
                <a:ea typeface="Microsoft YaHei" pitchFamily="34" charset="-122"/>
              </a:rPr>
              <a:t>入门</a:t>
            </a:r>
          </a:p>
        </p:txBody>
      </p:sp>
      <p:sp>
        <p:nvSpPr>
          <p:cNvPr id="9" name="Content Placeholder 8"/>
          <p:cNvSpPr>
            <a:spLocks noGrp="1"/>
          </p:cNvSpPr>
          <p:nvPr>
            <p:ph idx="13"/>
          </p:nvPr>
        </p:nvSpPr>
        <p:spPr/>
        <p:txBody>
          <a:bodyPr/>
          <a:lstStyle/>
          <a:p>
            <a:r>
              <a:rPr lang="zh-CN" dirty="0">
                <a:latin typeface="微软雅黑" pitchFamily="34" charset="-122"/>
                <a:ea typeface="微软雅黑" pitchFamily="34" charset="-122"/>
              </a:rPr>
              <a:t>对。</a:t>
            </a:r>
          </a:p>
          <a:p>
            <a:r>
              <a:rPr lang="zh-CN" dirty="0">
                <a:latin typeface="微软雅黑" pitchFamily="34" charset="-122"/>
                <a:ea typeface="微软雅黑" pitchFamily="34" charset="-122"/>
              </a:rPr>
              <a:t>错。</a:t>
            </a:r>
            <a:r>
              <a:rPr lang="zh-CN" dirty="0"/>
              <a:t> </a:t>
            </a:r>
          </a:p>
        </p:txBody>
      </p:sp>
    </p:spTree>
    <p:extLst>
      <p:ext uri="{BB962C8B-B14F-4D97-AF65-F5344CB8AC3E}">
        <p14:creationId xmlns:p14="http://schemas.microsoft.com/office/powerpoint/2010/main" val="1379606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1828800" y="3200400"/>
            <a:ext cx="7315200" cy="1470025"/>
          </a:xfrm>
        </p:spPr>
        <p:txBody>
          <a:bodyPr/>
          <a:lstStyle/>
          <a:p>
            <a:r>
              <a:rPr lang="en-US" altLang="zh-CN" dirty="0"/>
              <a:t>Microsoft</a:t>
            </a:r>
            <a:r>
              <a:rPr lang="en-US" altLang="zh-CN" sz="2800" baseline="70000" dirty="0">
                <a:cs typeface="Tahoma" pitchFamily="34" charset="0"/>
              </a:rPr>
              <a:t>®</a:t>
            </a:r>
            <a:r>
              <a:rPr lang="en-US" altLang="zh-CN" dirty="0"/>
              <a:t> </a:t>
            </a:r>
            <a:r>
              <a:rPr lang="en-US" dirty="0"/>
              <a:t>Project </a:t>
            </a:r>
            <a:r>
              <a:rPr lang="en-US" altLang="zh-CN" dirty="0" smtClean="0">
                <a:cs typeface="Tahoma" pitchFamily="34" charset="0"/>
              </a:rPr>
              <a:t>2010 </a:t>
            </a:r>
            <a:r>
              <a:rPr lang="zh-CN" dirty="0" smtClean="0">
                <a:latin typeface="微软雅黑" pitchFamily="34" charset="-122"/>
                <a:ea typeface="微软雅黑" pitchFamily="34" charset="-122"/>
                <a:cs typeface="Tahoma" pitchFamily="34" charset="0"/>
              </a:rPr>
              <a:t>培</a:t>
            </a:r>
            <a:r>
              <a:rPr lang="zh-CN" dirty="0">
                <a:latin typeface="微软雅黑" pitchFamily="34" charset="-122"/>
                <a:ea typeface="微软雅黑" pitchFamily="34" charset="-122"/>
                <a:cs typeface="Tahoma" pitchFamily="34" charset="0"/>
              </a:rPr>
              <a:t>训</a:t>
            </a:r>
            <a:endParaRPr lang="zh-CN" dirty="0">
              <a:latin typeface="微软雅黑" pitchFamily="34" charset="-122"/>
              <a:ea typeface="微软雅黑" pitchFamily="34" charset="-122"/>
            </a:endParaRPr>
          </a:p>
        </p:txBody>
      </p:sp>
      <p:sp>
        <p:nvSpPr>
          <p:cNvPr id="11" name="Subtitle 2"/>
          <p:cNvSpPr>
            <a:spLocks noGrp="1"/>
          </p:cNvSpPr>
          <p:nvPr>
            <p:ph type="subTitle" idx="1"/>
          </p:nvPr>
        </p:nvSpPr>
        <p:spPr>
          <a:xfrm>
            <a:off x="1836357" y="4495800"/>
            <a:ext cx="6019800" cy="685800"/>
          </a:xfrm>
        </p:spPr>
        <p:txBody>
          <a:bodyPr>
            <a:normAutofit/>
          </a:bodyPr>
          <a:lstStyle/>
          <a:p>
            <a:r>
              <a:rPr lang="en-US" altLang="zh-CN" sz="3200" b="1" dirty="0">
                <a:solidFill>
                  <a:schemeClr val="tx1">
                    <a:lumMod val="65000"/>
                    <a:lumOff val="35000"/>
                  </a:schemeClr>
                </a:solidFill>
                <a:latin typeface="微软雅黑" pitchFamily="34" charset="-122"/>
                <a:ea typeface="微软雅黑" pitchFamily="34" charset="-122"/>
              </a:rPr>
              <a:t>Project 2010 </a:t>
            </a:r>
            <a:r>
              <a:rPr lang="zh-CN" altLang="en-US" sz="3200" b="1" dirty="0">
                <a:solidFill>
                  <a:schemeClr val="tx1">
                    <a:lumMod val="65000"/>
                    <a:lumOff val="35000"/>
                  </a:schemeClr>
                </a:solidFill>
                <a:latin typeface="微软雅黑" pitchFamily="34" charset="-122"/>
                <a:ea typeface="微软雅黑" pitchFamily="34" charset="-122"/>
              </a:rPr>
              <a:t>入门</a:t>
            </a:r>
            <a:endParaRPr lang="en-US" altLang="zh-CN" sz="3200" dirty="0">
              <a:solidFill>
                <a:schemeClr val="tx1">
                  <a:lumMod val="65000"/>
                  <a:lumOff val="35000"/>
                </a:schemeClr>
              </a:solidFill>
            </a:endParaRPr>
          </a:p>
        </p:txBody>
      </p:sp>
    </p:spTree>
    <p:extLst>
      <p:ext uri="{BB962C8B-B14F-4D97-AF65-F5344CB8AC3E}">
        <p14:creationId xmlns:p14="http://schemas.microsoft.com/office/powerpoint/2010/main" val="3252639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p:cTn id="13"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15"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dirty="0">
                <a:latin typeface="微软雅黑" pitchFamily="34" charset="-122"/>
                <a:ea typeface="微软雅黑" pitchFamily="34" charset="-122"/>
              </a:rPr>
              <a:t>测验问题</a:t>
            </a:r>
            <a:r>
              <a:rPr lang="zh-CN" dirty="0"/>
              <a:t> </a:t>
            </a:r>
            <a:r>
              <a:rPr lang="en-US" altLang="zh-CN" dirty="0"/>
              <a:t>5</a:t>
            </a:r>
            <a:endParaRPr lang="zh-CN" dirty="0"/>
          </a:p>
        </p:txBody>
      </p:sp>
      <p:sp>
        <p:nvSpPr>
          <p:cNvPr id="4" name="Footer Placeholder 3"/>
          <p:cNvSpPr>
            <a:spLocks noGrp="1"/>
          </p:cNvSpPr>
          <p:nvPr>
            <p:ph type="ftr" sz="quarter" idx="11"/>
          </p:nvPr>
        </p:nvSpPr>
        <p:spPr/>
        <p:txBody>
          <a:bodyPr/>
          <a:lstStyle/>
          <a:p>
            <a:r>
              <a:rPr lang="zh-CN" dirty="0"/>
              <a:t>Project 2010 </a:t>
            </a:r>
            <a:r>
              <a:rPr lang="zh-CN" dirty="0">
                <a:latin typeface="微软雅黑" pitchFamily="34" charset="-122"/>
                <a:ea typeface="微软雅黑" pitchFamily="34" charset="-122"/>
              </a:rPr>
              <a:t>入门</a:t>
            </a:r>
          </a:p>
        </p:txBody>
      </p:sp>
      <p:sp>
        <p:nvSpPr>
          <p:cNvPr id="8" name="Content Placeholder 7"/>
          <p:cNvSpPr>
            <a:spLocks noGrp="1"/>
          </p:cNvSpPr>
          <p:nvPr>
            <p:ph idx="13"/>
          </p:nvPr>
        </p:nvSpPr>
        <p:spPr>
          <a:xfrm>
            <a:off x="508000" y="4572000"/>
            <a:ext cx="8229600" cy="1371600"/>
          </a:xfrm>
        </p:spPr>
        <p:txBody>
          <a:bodyPr/>
          <a:lstStyle/>
          <a:p>
            <a:r>
              <a:rPr lang="zh-CN" dirty="0">
                <a:latin typeface="微软雅黑" pitchFamily="34" charset="-122"/>
                <a:ea typeface="微软雅黑" pitchFamily="34" charset="-122"/>
              </a:rPr>
              <a:t>手动计划的任务的日期值可以为单词、日期或数字。</a:t>
            </a:r>
          </a:p>
        </p:txBody>
      </p:sp>
      <p:sp>
        <p:nvSpPr>
          <p:cNvPr id="10" name="Content Placeholder 7"/>
          <p:cNvSpPr>
            <a:spLocks noGrp="1"/>
          </p:cNvSpPr>
          <p:nvPr>
            <p:ph idx="1"/>
          </p:nvPr>
        </p:nvSpPr>
        <p:spPr>
          <a:xfrm>
            <a:off x="493059" y="1376997"/>
            <a:ext cx="8229600" cy="756603"/>
          </a:xfrm>
        </p:spPr>
        <p:txBody>
          <a:bodyPr/>
          <a:lstStyle/>
          <a:p>
            <a:r>
              <a:rPr lang="zh-CN" dirty="0">
                <a:latin typeface="微软雅黑" pitchFamily="34" charset="-122"/>
                <a:ea typeface="微软雅黑" pitchFamily="34" charset="-122"/>
              </a:rPr>
              <a:t>手动计划的任务的开始日期可以为</a:t>
            </a:r>
            <a:r>
              <a:rPr lang="zh-CN" dirty="0"/>
              <a:t>“Soon”。</a:t>
            </a:r>
          </a:p>
        </p:txBody>
      </p:sp>
      <p:sp>
        <p:nvSpPr>
          <p:cNvPr id="11" name="Title 5"/>
          <p:cNvSpPr txBox="1">
            <a:spLocks/>
          </p:cNvSpPr>
          <p:nvPr/>
        </p:nvSpPr>
        <p:spPr>
          <a:xfrm>
            <a:off x="457200" y="2286000"/>
            <a:ext cx="82296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lang="zh-CN" sz="4400" kern="1200">
                <a:solidFill>
                  <a:schemeClr val="tx1">
                    <a:lumMod val="50000"/>
                    <a:lumOff val="50000"/>
                  </a:schemeClr>
                </a:solidFill>
                <a:latin typeface="Segoe Light"/>
                <a:ea typeface="+mj-ea"/>
                <a:cs typeface="+mj-cs"/>
              </a:defRPr>
            </a:lvl1pPr>
          </a:lstStyle>
          <a:p>
            <a:r>
              <a:rPr lang="zh-CN" dirty="0">
                <a:latin typeface="微软雅黑" pitchFamily="34" charset="-122"/>
                <a:ea typeface="微软雅黑" pitchFamily="34" charset="-122"/>
              </a:rPr>
              <a:t>答案：</a:t>
            </a:r>
          </a:p>
        </p:txBody>
      </p:sp>
      <p:sp>
        <p:nvSpPr>
          <p:cNvPr id="12" name="Content Placeholder 6"/>
          <p:cNvSpPr txBox="1">
            <a:spLocks/>
          </p:cNvSpPr>
          <p:nvPr/>
        </p:nvSpPr>
        <p:spPr>
          <a:xfrm>
            <a:off x="533400" y="3429000"/>
            <a:ext cx="8229600" cy="756603"/>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1200"/>
              </a:spcAft>
              <a:buClr>
                <a:schemeClr val="accent6"/>
              </a:buClr>
              <a:buFontTx/>
              <a:buNone/>
              <a:defRPr lang="zh-CN" sz="2400" kern="1200">
                <a:solidFill>
                  <a:schemeClr val="tx1">
                    <a:lumMod val="85000"/>
                    <a:lumOff val="15000"/>
                  </a:schemeClr>
                </a:solidFill>
                <a:latin typeface="Segoe UI Semibold" pitchFamily="34" charset="0"/>
                <a:ea typeface="Segoe UI" pitchFamily="34" charset="0"/>
                <a:cs typeface="Segoe UI" pitchFamily="34" charset="0"/>
              </a:defRPr>
            </a:lvl1pPr>
            <a:lvl2pPr marL="400050" indent="0" algn="l" defTabSz="914400" rtl="0" eaLnBrk="1" latinLnBrk="0" hangingPunct="1">
              <a:spcBef>
                <a:spcPts val="400"/>
              </a:spcBef>
              <a:spcAft>
                <a:spcPts val="1000"/>
              </a:spcAft>
              <a:buClr>
                <a:schemeClr val="accent6"/>
              </a:buClr>
              <a:buFontTx/>
              <a:buNone/>
              <a:defRPr lang="zh-CN" sz="2000" kern="1200">
                <a:solidFill>
                  <a:schemeClr val="tx1">
                    <a:lumMod val="85000"/>
                    <a:lumOff val="15000"/>
                  </a:schemeClr>
                </a:solidFill>
                <a:latin typeface="Segoe UI" pitchFamily="34" charset="0"/>
                <a:ea typeface="Segoe UI" pitchFamily="34" charset="0"/>
                <a:cs typeface="Segoe UI" pitchFamily="34" charset="0"/>
              </a:defRPr>
            </a:lvl2pPr>
            <a:lvl3pPr marL="914400" indent="0" algn="l" defTabSz="914400" rtl="0" eaLnBrk="1" latinLnBrk="0" hangingPunct="1">
              <a:spcBef>
                <a:spcPts val="200"/>
              </a:spcBef>
              <a:spcAft>
                <a:spcPts val="800"/>
              </a:spcAft>
              <a:buClr>
                <a:schemeClr val="accent6"/>
              </a:buClr>
              <a:buFontTx/>
              <a:buNone/>
              <a:defRPr lang="zh-CN" sz="1800" kern="1200">
                <a:solidFill>
                  <a:schemeClr val="tx1">
                    <a:lumMod val="85000"/>
                    <a:lumOff val="15000"/>
                  </a:schemeClr>
                </a:solidFill>
                <a:latin typeface="Segoe UI" pitchFamily="34" charset="0"/>
                <a:ea typeface="Segoe UI" pitchFamily="34" charset="0"/>
                <a:cs typeface="Segoe UI" pitchFamily="34" charset="0"/>
              </a:defRPr>
            </a:lvl3pPr>
            <a:lvl4pPr marL="1371600" indent="0" algn="l" defTabSz="914400" rtl="0" eaLnBrk="1" latinLnBrk="0" hangingPunct="1">
              <a:spcBef>
                <a:spcPts val="100"/>
              </a:spcBef>
              <a:spcAft>
                <a:spcPts val="600"/>
              </a:spcAft>
              <a:buClr>
                <a:schemeClr val="accent6"/>
              </a:buClr>
              <a:buFontTx/>
              <a:buNone/>
              <a:defRPr lang="zh-CN" sz="1800" kern="1200">
                <a:solidFill>
                  <a:schemeClr val="tx1">
                    <a:lumMod val="85000"/>
                    <a:lumOff val="15000"/>
                  </a:schemeClr>
                </a:solidFill>
                <a:latin typeface="Segoe UI" pitchFamily="34" charset="0"/>
                <a:ea typeface="Segoe UI" pitchFamily="34" charset="0"/>
                <a:cs typeface="Segoe UI" pitchFamily="34" charset="0"/>
              </a:defRPr>
            </a:lvl4pPr>
            <a:lvl5pPr marL="1828800" indent="0" algn="l" defTabSz="914400" rtl="0" eaLnBrk="1" latinLnBrk="0" hangingPunct="1">
              <a:spcBef>
                <a:spcPts val="200"/>
              </a:spcBef>
              <a:spcAft>
                <a:spcPts val="0"/>
              </a:spcAft>
              <a:buClr>
                <a:schemeClr val="accent6"/>
              </a:buClr>
              <a:buFontTx/>
              <a:buNone/>
              <a:defRPr lang="zh-CN" sz="1800" kern="1200">
                <a:solidFill>
                  <a:schemeClr val="tx1">
                    <a:lumMod val="85000"/>
                    <a:lumOff val="1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zh-CN" sz="2000" kern="1200">
                <a:solidFill>
                  <a:schemeClr val="tx1"/>
                </a:solidFill>
                <a:latin typeface="+mn-lt"/>
                <a:ea typeface="+mn-ea"/>
                <a:cs typeface="+mn-cs"/>
              </a:defRPr>
            </a:lvl9pPr>
          </a:lstStyle>
          <a:p>
            <a:pPr marL="457200" indent="-457200">
              <a:buFont typeface="+mj-lt"/>
              <a:buAutoNum type="arabicPeriod"/>
            </a:pPr>
            <a:r>
              <a:rPr lang="zh-CN" dirty="0">
                <a:latin typeface="微软雅黑" pitchFamily="34" charset="-122"/>
                <a:ea typeface="微软雅黑" pitchFamily="34" charset="-122"/>
              </a:rPr>
              <a:t>对。</a:t>
            </a:r>
          </a:p>
        </p:txBody>
      </p:sp>
    </p:spTree>
    <p:extLst>
      <p:ext uri="{BB962C8B-B14F-4D97-AF65-F5344CB8AC3E}">
        <p14:creationId xmlns:p14="http://schemas.microsoft.com/office/powerpoint/2010/main" val="109719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zh-CN" dirty="0">
                <a:latin typeface="微软雅黑" pitchFamily="34" charset="-122"/>
                <a:ea typeface="微软雅黑" pitchFamily="34" charset="-122"/>
              </a:rPr>
              <a:t>课程摘要卡</a:t>
            </a:r>
          </a:p>
        </p:txBody>
      </p:sp>
      <p:sp>
        <p:nvSpPr>
          <p:cNvPr id="6" name="Content Placeholder 5"/>
          <p:cNvSpPr>
            <a:spLocks noGrp="1"/>
          </p:cNvSpPr>
          <p:nvPr>
            <p:ph idx="1"/>
          </p:nvPr>
        </p:nvSpPr>
        <p:spPr/>
        <p:txBody>
          <a:bodyPr>
            <a:normAutofit/>
          </a:bodyPr>
          <a:lstStyle/>
          <a:p>
            <a:pPr>
              <a:spcAft>
                <a:spcPct val="75000"/>
              </a:spcAft>
            </a:pPr>
            <a:r>
              <a:rPr lang="zh-CN" dirty="0">
                <a:latin typeface="微软雅黑" pitchFamily="34" charset="-122"/>
                <a:ea typeface="微软雅黑" pitchFamily="34" charset="-122"/>
              </a:rPr>
              <a:t>若要了解本课程所涵盖任务的摘要，请查看</a:t>
            </a:r>
            <a:r>
              <a:rPr lang="zh-CN" dirty="0">
                <a:latin typeface="微软雅黑" pitchFamily="34" charset="-122"/>
                <a:ea typeface="微软雅黑" pitchFamily="34" charset="-122"/>
                <a:hlinkClick r:id="rId2"/>
              </a:rPr>
              <a:t>课程摘要卡</a:t>
            </a:r>
            <a:r>
              <a:rPr lang="zh-CN" dirty="0">
                <a:latin typeface="微软雅黑" pitchFamily="34" charset="-122"/>
                <a:ea typeface="微软雅黑" pitchFamily="34" charset="-122"/>
              </a:rPr>
              <a:t>。</a:t>
            </a:r>
          </a:p>
        </p:txBody>
      </p:sp>
      <p:sp>
        <p:nvSpPr>
          <p:cNvPr id="4" name="Footer Placeholder 3"/>
          <p:cNvSpPr>
            <a:spLocks noGrp="1"/>
          </p:cNvSpPr>
          <p:nvPr>
            <p:ph type="ftr" sz="quarter" idx="11"/>
          </p:nvPr>
        </p:nvSpPr>
        <p:spPr/>
        <p:txBody>
          <a:bodyPr/>
          <a:lstStyle/>
          <a:p>
            <a:r>
              <a:rPr lang="zh-CN" dirty="0"/>
              <a:t>Project 2010 </a:t>
            </a:r>
            <a:r>
              <a:rPr lang="zh-CN" dirty="0">
                <a:latin typeface="微软雅黑" pitchFamily="34" charset="-122"/>
                <a:ea typeface="微软雅黑" pitchFamily="34" charset="-122"/>
              </a:rPr>
              <a:t>入门</a:t>
            </a:r>
          </a:p>
        </p:txBody>
      </p:sp>
    </p:spTree>
    <p:extLst>
      <p:ext uri="{BB962C8B-B14F-4D97-AF65-F5344CB8AC3E}">
        <p14:creationId xmlns:p14="http://schemas.microsoft.com/office/powerpoint/2010/main" val="3306762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zh-CN" sz="4400" dirty="0">
                <a:solidFill>
                  <a:prstClr val="black"/>
                </a:solidFill>
                <a:latin typeface="微软雅黑" pitchFamily="34" charset="-122"/>
                <a:ea typeface="微软雅黑" pitchFamily="34" charset="-122"/>
                <a:cs typeface="Segoe UI" pitchFamily="34" charset="0"/>
              </a:rPr>
              <a:t>使用此模板</a:t>
            </a:r>
            <a:endParaRPr lang="zh-CN" dirty="0">
              <a:latin typeface="微软雅黑" pitchFamily="34" charset="-122"/>
              <a:ea typeface="微软雅黑" pitchFamily="34" charset="-122"/>
            </a:endParaRPr>
          </a:p>
        </p:txBody>
      </p:sp>
      <p:sp>
        <p:nvSpPr>
          <p:cNvPr id="6" name="Subtitle 5"/>
          <p:cNvSpPr>
            <a:spLocks noGrp="1"/>
          </p:cNvSpPr>
          <p:nvPr>
            <p:ph type="subTitle" idx="1"/>
          </p:nvPr>
        </p:nvSpPr>
        <p:spPr/>
        <p:txBody>
          <a:bodyPr/>
          <a:lstStyle/>
          <a:p>
            <a:pPr lvl="0"/>
            <a:r>
              <a:rPr lang="zh-CN" dirty="0">
                <a:solidFill>
                  <a:prstClr val="black"/>
                </a:solidFill>
                <a:latin typeface="微软雅黑" pitchFamily="34" charset="-122"/>
                <a:ea typeface="微软雅黑" pitchFamily="34" charset="-122"/>
              </a:rPr>
              <a:t>若要查看有关此模板的详细帮助，请参阅备注窗格或者查看整个备注页（“</a:t>
            </a:r>
            <a:r>
              <a:rPr lang="zh-CN" b="1" dirty="0">
                <a:solidFill>
                  <a:prstClr val="black"/>
                </a:solidFill>
                <a:latin typeface="微软雅黑" pitchFamily="34" charset="-122"/>
                <a:ea typeface="微软雅黑" pitchFamily="34" charset="-122"/>
              </a:rPr>
              <a:t>视图</a:t>
            </a:r>
            <a:r>
              <a:rPr lang="zh-CN" dirty="0">
                <a:solidFill>
                  <a:prstClr val="black"/>
                </a:solidFill>
                <a:latin typeface="微软雅黑" pitchFamily="34" charset="-122"/>
                <a:ea typeface="微软雅黑" pitchFamily="34" charset="-122"/>
              </a:rPr>
              <a:t>”选项卡，</a:t>
            </a:r>
            <a:r>
              <a:rPr lang="zh-CN" b="1" dirty="0">
                <a:solidFill>
                  <a:prstClr val="black"/>
                </a:solidFill>
                <a:latin typeface="微软雅黑" pitchFamily="34" charset="-122"/>
                <a:ea typeface="微软雅黑" pitchFamily="34" charset="-122"/>
              </a:rPr>
              <a:t>“备注页”</a:t>
            </a:r>
            <a:r>
              <a:rPr lang="zh-CN" dirty="0">
                <a:solidFill>
                  <a:prstClr val="black"/>
                </a:solidFill>
                <a:latin typeface="微软雅黑" pitchFamily="34" charset="-122"/>
                <a:ea typeface="微软雅黑" pitchFamily="34" charset="-122"/>
              </a:rPr>
              <a:t>）。</a:t>
            </a:r>
          </a:p>
        </p:txBody>
      </p:sp>
    </p:spTree>
    <p:extLst>
      <p:ext uri="{BB962C8B-B14F-4D97-AF65-F5344CB8AC3E}">
        <p14:creationId xmlns:p14="http://schemas.microsoft.com/office/powerpoint/2010/main" val="2911678002"/>
      </p:ext>
    </p:extLst>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dirty="0">
                <a:latin typeface="微软雅黑" pitchFamily="34" charset="-122"/>
                <a:ea typeface="微软雅黑" pitchFamily="34" charset="-122"/>
              </a:rPr>
              <a:t>课程内容</a:t>
            </a:r>
          </a:p>
        </p:txBody>
      </p:sp>
      <p:sp>
        <p:nvSpPr>
          <p:cNvPr id="3" name="Content Placeholder 2"/>
          <p:cNvSpPr>
            <a:spLocks noGrp="1"/>
          </p:cNvSpPr>
          <p:nvPr>
            <p:ph idx="1"/>
          </p:nvPr>
        </p:nvSpPr>
        <p:spPr/>
        <p:txBody>
          <a:bodyPr>
            <a:normAutofit/>
          </a:bodyPr>
          <a:lstStyle/>
          <a:p>
            <a:pPr marL="276225" indent="-276225">
              <a:spcBef>
                <a:spcPts val="600"/>
              </a:spcBef>
              <a:spcAft>
                <a:spcPts val="1200"/>
              </a:spcAft>
              <a:buClr>
                <a:srgbClr val="FF9900"/>
              </a:buClr>
              <a:buFontTx/>
              <a:buChar char="•"/>
            </a:pPr>
            <a:r>
              <a:rPr lang="zh-CN" sz="2800" dirty="0">
                <a:latin typeface="微软雅黑" pitchFamily="34" charset="-122"/>
                <a:ea typeface="微软雅黑" pitchFamily="34" charset="-122"/>
              </a:rPr>
              <a:t>概述：了解 </a:t>
            </a:r>
            <a:r>
              <a:rPr lang="zh-CN" sz="2800" dirty="0"/>
              <a:t>Project </a:t>
            </a:r>
            <a:r>
              <a:rPr lang="zh-CN" sz="2800" dirty="0">
                <a:latin typeface="微软雅黑" pitchFamily="34" charset="-122"/>
                <a:ea typeface="微软雅黑" pitchFamily="34" charset="-122"/>
              </a:rPr>
              <a:t>基础知识</a:t>
            </a:r>
          </a:p>
          <a:p>
            <a:pPr marL="276225" indent="-276225">
              <a:spcBef>
                <a:spcPts val="600"/>
              </a:spcBef>
              <a:spcAft>
                <a:spcPts val="1200"/>
              </a:spcAft>
              <a:buClr>
                <a:srgbClr val="FF9900"/>
              </a:buClr>
              <a:buFontTx/>
              <a:buChar char="•"/>
            </a:pPr>
            <a:r>
              <a:rPr lang="zh-CN" sz="2800" dirty="0">
                <a:latin typeface="微软雅黑" pitchFamily="34" charset="-122"/>
                <a:ea typeface="微软雅黑" pitchFamily="34" charset="-122"/>
              </a:rPr>
              <a:t>课程：包含</a:t>
            </a:r>
            <a:r>
              <a:rPr lang="zh-CN" sz="2800" dirty="0"/>
              <a:t> 4 </a:t>
            </a:r>
            <a:r>
              <a:rPr lang="zh-CN" sz="2800" dirty="0">
                <a:latin typeface="微软雅黑" pitchFamily="34" charset="-122"/>
                <a:ea typeface="微软雅黑" pitchFamily="34" charset="-122"/>
              </a:rPr>
              <a:t>个指导影片</a:t>
            </a:r>
          </a:p>
          <a:p>
            <a:pPr marL="276225" indent="-276225">
              <a:spcBef>
                <a:spcPts val="600"/>
              </a:spcBef>
              <a:spcAft>
                <a:spcPts val="1200"/>
              </a:spcAft>
              <a:buClr>
                <a:srgbClr val="FF9900"/>
              </a:buClr>
              <a:buFontTx/>
              <a:buChar char="•"/>
            </a:pPr>
            <a:r>
              <a:rPr lang="zh-CN" sz="2800" dirty="0">
                <a:latin typeface="微软雅黑" pitchFamily="34" charset="-122"/>
                <a:ea typeface="微软雅黑" pitchFamily="34" charset="-122"/>
              </a:rPr>
              <a:t>建议的练习任务</a:t>
            </a:r>
          </a:p>
          <a:p>
            <a:pPr marL="276225" indent="-276225">
              <a:spcBef>
                <a:spcPts val="600"/>
              </a:spcBef>
              <a:spcAft>
                <a:spcPts val="1200"/>
              </a:spcAft>
              <a:buClr>
                <a:srgbClr val="FF9900"/>
              </a:buClr>
              <a:buFontTx/>
              <a:buChar char="•"/>
            </a:pPr>
            <a:r>
              <a:rPr lang="zh-CN" sz="2800" dirty="0">
                <a:latin typeface="微软雅黑" pitchFamily="34" charset="-122"/>
                <a:ea typeface="微软雅黑" pitchFamily="34" charset="-122"/>
              </a:rPr>
              <a:t>测验</a:t>
            </a:r>
          </a:p>
          <a:p>
            <a:pPr marL="276225" indent="-276225">
              <a:spcBef>
                <a:spcPts val="600"/>
              </a:spcBef>
              <a:spcAft>
                <a:spcPts val="1200"/>
              </a:spcAft>
              <a:buClr>
                <a:srgbClr val="FF9900"/>
              </a:buClr>
              <a:buFontTx/>
              <a:buChar char="•"/>
            </a:pPr>
            <a:r>
              <a:rPr lang="zh-CN" sz="2800" dirty="0">
                <a:latin typeface="微软雅黑" pitchFamily="34" charset="-122"/>
                <a:ea typeface="微软雅黑" pitchFamily="34" charset="-122"/>
              </a:rPr>
              <a:t>课程摘要卡</a:t>
            </a:r>
          </a:p>
          <a:p>
            <a:pPr>
              <a:spcBef>
                <a:spcPts val="600"/>
              </a:spcBef>
              <a:spcAft>
                <a:spcPts val="1200"/>
              </a:spcAft>
            </a:pPr>
            <a:endParaRPr lang="zh-CN" dirty="0">
              <a:latin typeface="Segoe UI Semibold" pitchFamily="34" charset="0"/>
            </a:endParaRPr>
          </a:p>
        </p:txBody>
      </p:sp>
      <p:sp>
        <p:nvSpPr>
          <p:cNvPr id="4" name="Footer Placeholder 3"/>
          <p:cNvSpPr>
            <a:spLocks noGrp="1"/>
          </p:cNvSpPr>
          <p:nvPr>
            <p:ph type="ftr" sz="quarter" idx="11"/>
          </p:nvPr>
        </p:nvSpPr>
        <p:spPr/>
        <p:txBody>
          <a:bodyPr/>
          <a:lstStyle/>
          <a:p>
            <a:r>
              <a:rPr lang="zh-CN" dirty="0"/>
              <a:t>Project 2010 </a:t>
            </a:r>
            <a:r>
              <a:rPr lang="zh-CN" dirty="0">
                <a:latin typeface="微软雅黑" pitchFamily="34" charset="-122"/>
                <a:ea typeface="微软雅黑" pitchFamily="34" charset="-122"/>
              </a:rPr>
              <a:t>入门</a:t>
            </a:r>
          </a:p>
        </p:txBody>
      </p:sp>
    </p:spTree>
    <p:extLst>
      <p:ext uri="{BB962C8B-B14F-4D97-AF65-F5344CB8AC3E}">
        <p14:creationId xmlns:p14="http://schemas.microsoft.com/office/powerpoint/2010/main" val="165272409"/>
      </p:ext>
    </p:extLst>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zh-CN" dirty="0">
                <a:latin typeface="微软雅黑" pitchFamily="34" charset="-122"/>
                <a:ea typeface="微软雅黑" pitchFamily="34" charset="-122"/>
              </a:rPr>
              <a:t>概述：了解</a:t>
            </a:r>
            <a:r>
              <a:rPr lang="zh-CN" dirty="0"/>
              <a:t> Project </a:t>
            </a:r>
            <a:r>
              <a:rPr lang="zh-CN" dirty="0">
                <a:latin typeface="微软雅黑" pitchFamily="34" charset="-122"/>
                <a:ea typeface="微软雅黑" pitchFamily="34" charset="-122"/>
              </a:rPr>
              <a:t>基础知识</a:t>
            </a:r>
          </a:p>
        </p:txBody>
      </p:sp>
      <p:sp>
        <p:nvSpPr>
          <p:cNvPr id="4" name="Footer Placeholder 3"/>
          <p:cNvSpPr>
            <a:spLocks noGrp="1"/>
          </p:cNvSpPr>
          <p:nvPr>
            <p:ph type="ftr" sz="quarter" idx="11"/>
          </p:nvPr>
        </p:nvSpPr>
        <p:spPr/>
        <p:txBody>
          <a:bodyPr/>
          <a:lstStyle/>
          <a:p>
            <a:r>
              <a:rPr lang="zh-CN" dirty="0"/>
              <a:t>Project 2010 </a:t>
            </a:r>
            <a:r>
              <a:rPr lang="zh-CN" dirty="0">
                <a:latin typeface="微软雅黑" pitchFamily="34" charset="-122"/>
                <a:ea typeface="微软雅黑" pitchFamily="34" charset="-122"/>
              </a:rPr>
              <a:t>入门</a:t>
            </a:r>
          </a:p>
        </p:txBody>
      </p:sp>
      <p:sp>
        <p:nvSpPr>
          <p:cNvPr id="5" name="Content Placeholder 4"/>
          <p:cNvSpPr>
            <a:spLocks noGrp="1"/>
          </p:cNvSpPr>
          <p:nvPr>
            <p:ph type="body" sz="quarter" idx="14"/>
          </p:nvPr>
        </p:nvSpPr>
        <p:spPr/>
        <p:txBody>
          <a:bodyPr>
            <a:normAutofit/>
          </a:bodyPr>
          <a:lstStyle/>
          <a:p>
            <a:r>
              <a:rPr lang="zh-CN" dirty="0">
                <a:latin typeface="微软雅黑" pitchFamily="34" charset="-122"/>
                <a:ea typeface="微软雅黑" pitchFamily="34" charset="-122"/>
              </a:rPr>
              <a:t>您是否需要管理项目但不确信如何开始使用</a:t>
            </a:r>
            <a:r>
              <a:rPr lang="zh-CN" dirty="0"/>
              <a:t> Project 2010？ </a:t>
            </a:r>
          </a:p>
          <a:p>
            <a:r>
              <a:rPr lang="zh-CN" dirty="0">
                <a:latin typeface="微软雅黑" pitchFamily="34" charset="-122"/>
                <a:ea typeface="微软雅黑" pitchFamily="34" charset="-122"/>
              </a:rPr>
              <a:t>在此课程中，您将了解如何开始一个新的空白项目、创建若干项目任务以及通过为一个任务创建大纲并链接到其他任务来提供项目结构。</a:t>
            </a:r>
            <a:endParaRPr lang="zh-CN" sz="2400" dirty="0">
              <a:latin typeface="微软雅黑" pitchFamily="34" charset="-122"/>
              <a:ea typeface="微软雅黑" pitchFamily="34" charset="-122"/>
            </a:endParaRPr>
          </a:p>
        </p:txBody>
      </p:sp>
      <p:pic>
        <p:nvPicPr>
          <p:cNvPr id="2" name="Picture Placeholder 1" title="Getting started with Project 2010"/>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38755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dirty="0">
                <a:latin typeface="微软雅黑" pitchFamily="34" charset="-122"/>
                <a:ea typeface="微软雅黑" pitchFamily="34" charset="-122"/>
              </a:rPr>
              <a:t>课程目标</a:t>
            </a:r>
          </a:p>
        </p:txBody>
      </p:sp>
      <p:sp>
        <p:nvSpPr>
          <p:cNvPr id="3" name="Content Placeholder 2"/>
          <p:cNvSpPr>
            <a:spLocks noGrp="1"/>
          </p:cNvSpPr>
          <p:nvPr>
            <p:ph idx="1"/>
          </p:nvPr>
        </p:nvSpPr>
        <p:spPr/>
        <p:txBody>
          <a:bodyPr>
            <a:normAutofit/>
          </a:bodyPr>
          <a:lstStyle/>
          <a:p>
            <a:pPr marL="276225" indent="-276225">
              <a:buClr>
                <a:srgbClr val="FF9900"/>
              </a:buClr>
              <a:buFontTx/>
              <a:buChar char="•"/>
            </a:pPr>
            <a:r>
              <a:rPr lang="zh-CN" sz="2800" dirty="0">
                <a:latin typeface="微软雅黑" pitchFamily="34" charset="-122"/>
                <a:ea typeface="微软雅黑" pitchFamily="34" charset="-122"/>
              </a:rPr>
              <a:t>快速高效地创建新项目。</a:t>
            </a:r>
          </a:p>
          <a:p>
            <a:pPr marL="276225" indent="-276225">
              <a:buClr>
                <a:srgbClr val="FF9900"/>
              </a:buClr>
              <a:buFontTx/>
              <a:buChar char="•"/>
            </a:pPr>
            <a:r>
              <a:rPr lang="zh-CN" sz="2800" dirty="0">
                <a:latin typeface="微软雅黑" pitchFamily="34" charset="-122"/>
                <a:ea typeface="微软雅黑" pitchFamily="34" charset="-122"/>
              </a:rPr>
              <a:t>创建新任务并将任务从手动计划更改为自动计划。</a:t>
            </a:r>
          </a:p>
          <a:p>
            <a:pPr marL="276225" indent="-276225">
              <a:buClr>
                <a:srgbClr val="FF9900"/>
              </a:buClr>
              <a:buFontTx/>
              <a:buChar char="•"/>
            </a:pPr>
            <a:r>
              <a:rPr lang="zh-CN" sz="2800" dirty="0">
                <a:latin typeface="微软雅黑" pitchFamily="34" charset="-122"/>
                <a:ea typeface="微软雅黑" pitchFamily="34" charset="-122"/>
              </a:rPr>
              <a:t>在任务之间创建关系或链接。</a:t>
            </a:r>
          </a:p>
          <a:p>
            <a:pPr marL="276225" indent="-276225">
              <a:buClr>
                <a:srgbClr val="FF9900"/>
              </a:buClr>
              <a:buFontTx/>
              <a:buChar char="•"/>
            </a:pPr>
            <a:r>
              <a:rPr lang="zh-CN" sz="2800" dirty="0">
                <a:latin typeface="微软雅黑" pitchFamily="34" charset="-122"/>
                <a:ea typeface="微软雅黑" pitchFamily="34" charset="-122"/>
              </a:rPr>
              <a:t>为任务创建大纲以便为项目添加结构。</a:t>
            </a:r>
          </a:p>
        </p:txBody>
      </p:sp>
      <p:sp>
        <p:nvSpPr>
          <p:cNvPr id="4" name="Footer Placeholder 3"/>
          <p:cNvSpPr>
            <a:spLocks noGrp="1"/>
          </p:cNvSpPr>
          <p:nvPr>
            <p:ph type="ftr" sz="quarter" idx="11"/>
          </p:nvPr>
        </p:nvSpPr>
        <p:spPr/>
        <p:txBody>
          <a:bodyPr/>
          <a:lstStyle/>
          <a:p>
            <a:r>
              <a:rPr lang="zh-CN" dirty="0"/>
              <a:t>Project 2010 </a:t>
            </a:r>
            <a:r>
              <a:rPr lang="zh-CN" dirty="0">
                <a:latin typeface="微软雅黑" pitchFamily="34" charset="-122"/>
                <a:ea typeface="微软雅黑" pitchFamily="34" charset="-122"/>
              </a:rPr>
              <a:t>入门</a:t>
            </a:r>
          </a:p>
        </p:txBody>
      </p:sp>
    </p:spTree>
    <p:extLst>
      <p:ext uri="{BB962C8B-B14F-4D97-AF65-F5344CB8AC3E}">
        <p14:creationId xmlns:p14="http://schemas.microsoft.com/office/powerpoint/2010/main" val="3650783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zh-CN" dirty="0">
                <a:latin typeface="微软雅黑" pitchFamily="34" charset="-122"/>
                <a:ea typeface="微软雅黑" pitchFamily="34" charset="-122"/>
              </a:rPr>
              <a:t>创建新项目</a:t>
            </a:r>
            <a:endParaRPr lang="zh-CN" sz="3200" dirty="0">
              <a:latin typeface="微软雅黑" pitchFamily="34" charset="-122"/>
              <a:ea typeface="微软雅黑" pitchFamily="34" charset="-122"/>
            </a:endParaRPr>
          </a:p>
        </p:txBody>
      </p:sp>
      <p:sp>
        <p:nvSpPr>
          <p:cNvPr id="2" name="Footer Placeholder 1"/>
          <p:cNvSpPr>
            <a:spLocks noGrp="1"/>
          </p:cNvSpPr>
          <p:nvPr>
            <p:ph type="ftr" sz="quarter" idx="11"/>
          </p:nvPr>
        </p:nvSpPr>
        <p:spPr/>
        <p:txBody>
          <a:bodyPr/>
          <a:lstStyle/>
          <a:p>
            <a:r>
              <a:rPr lang="zh-CN" dirty="0">
                <a:solidFill>
                  <a:prstClr val="black">
                    <a:tint val="75000"/>
                  </a:prstClr>
                </a:solidFill>
              </a:rPr>
              <a:t>Project 2010 </a:t>
            </a:r>
            <a:r>
              <a:rPr lang="zh-CN" dirty="0">
                <a:solidFill>
                  <a:prstClr val="black">
                    <a:tint val="75000"/>
                  </a:prstClr>
                </a:solidFill>
                <a:latin typeface="微软雅黑" pitchFamily="34" charset="-122"/>
                <a:ea typeface="微软雅黑" pitchFamily="34" charset="-122"/>
              </a:rPr>
              <a:t>入门</a:t>
            </a:r>
          </a:p>
        </p:txBody>
      </p:sp>
      <p:sp>
        <p:nvSpPr>
          <p:cNvPr id="7" name="Text Placeholder 6"/>
          <p:cNvSpPr>
            <a:spLocks noGrp="1"/>
          </p:cNvSpPr>
          <p:nvPr>
            <p:ph type="body" sz="quarter" idx="13"/>
          </p:nvPr>
        </p:nvSpPr>
        <p:spPr>
          <a:xfrm>
            <a:off x="1447800" y="5638800"/>
            <a:ext cx="6324600" cy="533400"/>
          </a:xfrm>
        </p:spPr>
        <p:txBody>
          <a:bodyPr/>
          <a:lstStyle/>
          <a:p>
            <a:pPr lvl="0"/>
            <a:r>
              <a:rPr lang="zh-CN" dirty="0">
                <a:latin typeface="微软雅黑" pitchFamily="34" charset="-122"/>
                <a:ea typeface="微软雅黑" pitchFamily="34" charset="-122"/>
              </a:rPr>
              <a:t>指向视频底部查看视频控件。沿进度栏拖动或指向进度栏可以向前或向后移动。</a:t>
            </a:r>
          </a:p>
          <a:p>
            <a:endParaRPr lang="zh-CN" dirty="0"/>
          </a:p>
        </p:txBody>
      </p:sp>
      <p:pic>
        <p:nvPicPr>
          <p:cNvPr id="10" name="Getting Start 1_Create Project_VF101837660.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Getting Start 1_Create Project_VF101837660我需要在产品展示网站上建立一个展位。633" time="633"/>
                    <p14:bmk name="Getting Start 1_Create Project_VF101837660我需要在产品展示网站上建立一个展位。4333" time="4333"/>
                    <p14:bmk name="Getting Start 1_Create Project_VF101837660我听说MicrosoftProject4433" time="4433"/>
                    <p14:bmk name="Getting Start 1_Create Project_VF101837660我听说MicrosoftProject11900" time="11900"/>
                    <p14:bmk name="Getting Start 1_Create Project_VF101837660这是我的项目，其中包含开始所需的一些任务。12000" time="12000"/>
                    <p14:bmk name="Getting Start 1_Create Project_VF101837660这是我的项目，其中包含开始所需的一些任务。16400" time="16400"/>
                    <p14:bmk name="Getting Start 1_Create Project_VF101837660左侧是一系列项目任务，16500" time="16500"/>
                    <p14:bmk name="Getting Start 1_Create Project_VF101837660左侧是一系列项目任务，18967" time="18967"/>
                    <p14:bmk name="Getting Start 1_Create Project_VF101837660右侧视图显示的是以天为单位指示任务长度的栏。19067" time="19067"/>
                    <p14:bmk name="Getting Start 1_Create Project_VF101837660右侧视图显示的是以天为单位指示任务长度的栏。23600" time="23600"/>
                    <p14:bmk name="Getting Start 1_Create Project_VF101837660顶部是您可对项目使用的功能。23700" time="23700"/>
                    <p14:bmk name="Getting Start 1_Create Project_VF101837660顶部是您可对项目使用的功能。26467" time="26467"/>
                    <p14:bmk name="Getting Start 1_Create Project_VF101837660好了，欢迎使用功能区。26567" time="26567"/>
                    <p14:bmk name="Getting Start 1_Create Project_VF101837660好了，欢迎使用功能区。29267" time="29267"/>
                    <p14:bmk name="Getting Start 1_Create Project_VF101837660在开始创建新项目前，让我们花点时间了解一下功能区。29367" time="29367"/>
                    <p14:bmk name="Getting Start 1_Create Project_VF101837660在开始创建新项目前，让我们花点时间了解一下功能区。34767" time="34767"/>
                    <p14:bmk name="Getting Start 1_Create Project_VF101837660功能区中包含创建和管理项目的各种功能，并按照所执行活动的类型对这些功能加以分组。34867" time="34867"/>
                    <p14:bmk name="Getting Start 1_Create Project_VF101837660功能区中包含创建和管理项目的各种功能，并按照所执行活动的类型对这些功能加以分组。42533" time="42533"/>
                    <p14:bmk name="Getting Start 1_Create Project_VF101837660现在显示的是“任务”选项卡。42633" time="42633"/>
                    <p14:bmk name="Getting Start 1_Create Project_VF101837660现在显示的是“任务”选项卡。45533" time="45533"/>
                    <p14:bmk name="Getting Start 1_Create Project_VF101837660它显示了您在执行任务时可使用的各种命令和功能，这些任务包括设置格式、计划任务、管理任务等。45633" time="45633"/>
                    <p14:bmk name="Getting Start 1_Create Project_VF101837660它显示了您在执行任务时可使用的各种命令和功能，这些任务包括设置格式、计划任务、管理任务等。54400" time="54400"/>
                    <p14:bmk name="Getting Start 1_Create Project_VF101837660我将会在本次培训的其他视频中详细介绍这些功能。54500" time="54500"/>
                    <p14:bmk name="Getting Start 1_Create Project_VF101837660我将会在本次培训的其他视频中详细介绍这些功能。59333" time="59333"/>
                    <p14:bmk name="Getting Start 1_Create Project_VF101837660在“视图”选项卡上，我可以更改项目的查看方式。59433" time="59433"/>
                    <p14:bmk name="Getting Start 1_Create Project_VF101837660在“视图”选项卡上，我可以更改项目的查看方式。64033" time="64033"/>
                    <p14:bmk name="Getting Start 1_Create Project_VF101837660例如，目前我使用的是甘特图视图，64133" time="64133"/>
                    <p14:bmk name="Getting Start 1_Create Project_VF101837660例如，目前我使用的是甘特图视图，67967" time="67967"/>
                    <p14:bmk name="Getting Start 1_Create Project_VF101837660该视图的一侧会显示任务，另一侧会显示表示任务持续时间的栏。68067" time="68067"/>
                    <p14:bmk name="Getting Start 1_Create Project_VF101837660该视图的一侧会显示任务，另一侧会显示表示任务持续时间的栏。74467" time="74467"/>
                    <p14:bmk name="Getting Start 1_Create Project_VF101837660打开每个新项目时都会默认打开该视图，74567" time="74567"/>
                    <p14:bmk name="Getting Start 1_Create Project_VF101837660打开每个新项目时都会默认打开该视图，78100" time="78100"/>
                    <p14:bmk name="Getting Start 1_Create Project_VF101837660现在，如果我希望以日历视图查看任务，78200" time="78200"/>
                    <p14:bmk name="Getting Start 1_Create Project_VF101837660现在，如果我希望以日历视图查看任务，82167" time="82167"/>
                    <p14:bmk name="Getting Start 1_Create Project_VF101837660则可以单击“视图”选项卡上的“日历”。82267" time="82267"/>
                    <p14:bmk name="Getting Start 1_Create Project_VF101837660则可以单击“视图”选项卡上的“日历”。86667" time="86667"/>
                    <p14:bmk name="Getting Start 1_Create Project_VF101837660让我返回甘特图视图，并通过另外创建一些任务来进一步介绍该视图。86767" time="86767"/>
                    <p14:bmk name="Getting Start 1_Create Project_VF101837660让我返回甘特图视图，并通过另外创建一些任务来进一步介绍该视图。93533" time="93533"/>
                    <p14:bmk name="Getting Start 1_Create Project_VF101837660我将另外添加两项任务，并将持续时间指定为两个工作日。93633" time="93633"/>
                    <p14:bmk name="Getting Start 1_Create Project_VF101837660我将另外添加两项任务，并将持续时间指定为两个工作日。99867" time="99867"/>
                    <p14:bmk name="Getting Start 1_Create Project_VF101837660此外，我还将添加一项撤展任务，并将其持续时间指定为三个工作日。99967" time="99967"/>
                    <p14:bmk name="Getting Start 1_Create Project_VF101837660此外，我还将添加一项撤展任务，并将其持续时间指定为三个工作日。107233" time="107233"/>
                    <p14:bmk name="Getting Start 1_Create Project_VF101837660请注意，右侧会增加几个额外的栏来反映我刚才所做的更改。107333" time="107333"/>
                    <p14:bmk name="Getting Start 1_Create Project_VF101837660请注意，右侧会增加几个额外的栏来反映我刚才所做的更改。113167" time="113167"/>
                    <p14:bmk name="Getting Start 1_Create Project_VF101837660现在，我将切换到日历视图，看看日历上如何显示这些更改。113267" time="113267"/>
                    <p14:bmk name="Getting Start 1_Create Project_VF101837660现在，我将切换到日历视图，看看日历上如何显示这些更改。119600" time="119600"/>
                    <p14:bmk name="Getting Start 1_Create Project_VF101837660您将在本培训系列的下一视频中了解有关任务的更多信息。119700" time="119700"/>
                    <p14:bmk name="Getting Start 1_Create Project_VF101837660您将在本培训系列的下一视频中了解有关任务的更多信息。124800" time="124800"/>
                    <p14:bmk name="Getting Start 1_Create Project_VF101837660现在，让我们返回甘特图视图。124900" time="124900"/>
                    <p14:bmk name="Getting Start 1_Create Project_VF101837660现在，让我们返回甘特图视图。129733" time="129733"/>
                    <p14:bmk name="Getting Start 1_Create Project_VF101837660我再次看到了任务列表和右侧的栏。129833" time="129833"/>
                    <p14:bmk name="Getting Start 1_Create Project_VF101837660我再次看到了任务列表和右侧的栏。133233" time="133233"/>
                    <p14:bmk name="Getting Start 1_Create Project_VF101837660熟悉功能区后，您就会被其速度所吸引，133333" time="133333"/>
                    <p14:bmk name="Getting Start 1_Create Project_VF101837660熟悉功能区后，您就会被其速度所吸引，136900" time="136900"/>
                    <p14:bmk name="Getting Start 1_Create Project_VF101837660并且您可以找到项目中相应作业的相应命令。137000" time="137000"/>
                    <p14:bmk name="Getting Start 1_Create Project_VF101837660并且您可以找到项目中相应作业的相应命令。141600" time="141600"/>
                    <p14:bmk name="Getting Start 1_Create Project_VF101837660现在，让我们创建一个新项目。单击“文件”选项卡后，我可以看到在此项目中执行各种任务时可使用的熟悉命令，141700" time="141700"/>
                    <p14:bmk name="Getting Start 1_Create Project_VF101837660现在，让我们创建一个新项目。单击“文件”选项卡后，我可以看到在此项目中执行各种任务时可使用的熟悉命令，154467" time="154467"/>
                    <p14:bmk name="Getting Start 1_Create Project_VF101837660例如，打开现有项目、154567" time="154567"/>
                    <p14:bmk name="Getting Start 1_Create Project_VF101837660例如，打开现有项目、157800" time="157800"/>
                    <p14:bmk name="Getting Start 1_Create Project_VF101837660关闭此项目、打印项目或将项目发送给其他人。157900" time="157900"/>
                    <p14:bmk name="Getting Start 1_Create Project_VF101837660关闭此项目、打印项目或将项目发送给其他人。163533" time="163533"/>
                    <p14:bmk name="Getting Start 1_Create Project_VF101837660我想要创建一个新项目，因此，我将单击“新建”。163633" time="163633"/>
                    <p14:bmk name="Getting Start 1_Create Project_VF101837660我想要创建一个新项目，因此，我将单击“新建”。168467" time="168467"/>
                    <p14:bmk name="Getting Start 1_Create Project_VF101837660我看到，创建新项目的方式有好几种。我完全可以从空白项目开始；或者，168567" time="168567"/>
                    <p14:bmk name="Getting Start 1_Create Project_VF101837660我看到，创建新项目的方式有好几种。我完全可以从空白项目开始；或者，174967" time="174967"/>
                    <p14:bmk name="Getting Start 1_Create Project_VF101837660为了省去多个步骤，我可以从模板着手，帮助我从现有的项目开始创建一个新项目；175067" time="175067"/>
                    <p14:bmk name="Getting Start 1_Create Project_VF101837660为了省去多个步骤，我可以从模板着手，帮助我从现有的项目开始创建一个新项目；182600" time="182600"/>
                    <p14:bmk name="Getting Start 1_Create Project_VF101837660或者，如果我有一个MicrosoftExcel182700" time="182700"/>
                    <p14:bmk name="Getting Start 1_Create Project_VF101837660或者，如果我有一个MicrosoftExcel189300" time="189300"/>
                    <p14:bmk name="Getting Start 1_Create Project_VF101837660或者，如果我的组织使用SharePoint2010，并且其中已设置了任务列表，则可以将此任务列表导入到189400" time="189400"/>
                    <p14:bmk name="Getting Start 1_Create Project_VF101837660或者，如果我的组织使用SharePoint2010，并且其中已设置了任务列表，则可以将此任务列表导入到201233" time="201233"/>
                    <p14:bmk name="Getting Start 1_Create Project_VF101837660现在，我将从一个空白项目开始，并为该展示项目创建任务。201333" time="201333"/>
                    <p14:bmk name="Getting Start 1_Create Project_VF101837660现在，我将从一个空白项目开始，并为该展示项目创建任务。206733" time="206733"/>
                    <p14:bmk name="Getting Start 1_Create Project_VF101837660这是我新建的空白项目。206833" time="206833"/>
                    <p14:bmk name="Getting Start 1_Create Project_VF101837660这是我新建的空白项目。209300" time="209300"/>
                    <p14:bmk name="Getting Start 1_Create Project_VF101837660我已经迫不及待地想要为我的产品展示网站项目添加任务了。209400" time="209400"/>
                    <p14:bmk name="Getting Start 1_Create Project_VF101837660我已经迫不及待地想要为我的产品展示网站项目添加任务了。214667" time="214667"/>
                    <p14:bmk name="Getting Start 1_Create Project_VF101837660在下一节课中，您将深入学习如何使用和管理项目任务。214767" time="214767"/>
                    <p14:bmk name="Getting Start 1_Create Project_VF101837660在下一节课中，您将深入学习如何使用和管理项目任务。222307" time="222307"/>
                  </p14:bmkLst>
                </p14:media>
              </p:ext>
            </p:extLst>
          </p:nvPr>
        </p:nvPicPr>
        <p:blipFill>
          <a:blip r:embed="rId46"/>
          <a:stretch>
            <a:fillRect/>
          </a:stretch>
        </p:blipFill>
        <p:spPr>
          <a:xfrm>
            <a:off x="1524000" y="1027113"/>
            <a:ext cx="5943600" cy="4387850"/>
          </a:xfrm>
        </p:spPr>
      </p:pic>
      <p:sp>
        <p:nvSpPr>
          <p:cNvPr id="11" name="TextBox 10" hidden="1"/>
          <p:cNvSpPr txBox="1"/>
          <p:nvPr/>
        </p:nvSpPr>
        <p:spPr>
          <a:xfrm>
            <a:off x="0" y="0"/>
            <a:ext cx="5858783" cy="276999"/>
          </a:xfrm>
          <a:prstGeom prst="rect">
            <a:avLst/>
          </a:prstGeom>
          <a:noFill/>
        </p:spPr>
        <p:txBody>
          <a:bodyPr vert="horz" wrap="none" tIns="0" bIns="0" rtlCol="0">
            <a:spAutoFit/>
          </a:bodyPr>
          <a:lstStyle/>
          <a:p>
            <a:r>
              <a:rPr lang="zh-CN" altLang="en-US" smtClean="0">
                <a:latin typeface="Calibri"/>
              </a:rPr>
              <a:t>亲自体验一下使用 </a:t>
            </a:r>
            <a:r>
              <a:rPr lang="en-US" altLang="zh-CN" smtClean="0">
                <a:latin typeface="Calibri"/>
              </a:rPr>
              <a:t>Project 2010 </a:t>
            </a:r>
            <a:r>
              <a:rPr lang="zh-CN" altLang="en-US" smtClean="0">
                <a:latin typeface="Calibri"/>
              </a:rPr>
              <a:t>开始新项目是何其简单。</a:t>
            </a:r>
            <a:endParaRPr lang="zh-CN" altLang="en-US">
              <a:latin typeface="Calibri"/>
            </a:endParaRPr>
          </a:p>
        </p:txBody>
      </p:sp>
      <p:sp>
        <p:nvSpPr>
          <p:cNvPr id="12" name="Getting Start 1_Create Project_VF101837660我需要在产品展示网站上建立一个展位。6334333"/>
          <p:cNvSpPr txBox="1"/>
          <p:nvPr>
            <p:custDataLst>
              <p:tags r:id="rId4"/>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我需要在产品展示网站上建立一个展位。</a:t>
            </a:r>
            <a:endParaRPr lang="zh-CN" altLang="en-US">
              <a:solidFill>
                <a:srgbClr val="FFFFFF"/>
              </a:solidFill>
              <a:latin typeface="Calibri"/>
            </a:endParaRPr>
          </a:p>
        </p:txBody>
      </p:sp>
      <p:sp>
        <p:nvSpPr>
          <p:cNvPr id="13" name="Getting Start 1_Create Project_VF101837660我听说MicrosoftProject443311900"/>
          <p:cNvSpPr txBox="1"/>
          <p:nvPr>
            <p:custDataLst>
              <p:tags r:id="rId5"/>
            </p:custDataLst>
          </p:nvPr>
        </p:nvSpPr>
        <p:spPr>
          <a:xfrm>
            <a:off x="1524000" y="4860965"/>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我听说 </a:t>
            </a:r>
            <a:r>
              <a:rPr lang="en-US" altLang="zh-CN" smtClean="0">
                <a:solidFill>
                  <a:srgbClr val="FFFFFF"/>
                </a:solidFill>
                <a:latin typeface="Calibri"/>
              </a:rPr>
              <a:t>Microsoft Project 2010 </a:t>
            </a:r>
            <a:r>
              <a:rPr lang="zh-CN" altLang="en-US" smtClean="0">
                <a:solidFill>
                  <a:srgbClr val="FFFFFF"/>
                </a:solidFill>
                <a:latin typeface="Calibri"/>
              </a:rPr>
              <a:t>特别适合于为各种规模的项目安排和计划任务。</a:t>
            </a:r>
            <a:endParaRPr lang="zh-CN" altLang="en-US">
              <a:solidFill>
                <a:srgbClr val="FFFFFF"/>
              </a:solidFill>
              <a:latin typeface="Calibri"/>
            </a:endParaRPr>
          </a:p>
        </p:txBody>
      </p:sp>
      <p:sp>
        <p:nvSpPr>
          <p:cNvPr id="14" name="Getting Start 1_Create Project_VF101837660这是我的项目，其中包含开始所需的一些任务。1200016400"/>
          <p:cNvSpPr txBox="1"/>
          <p:nvPr>
            <p:custDataLst>
              <p:tags r:id="rId6"/>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这是我的项目，其中包含开始所需的一些任务。</a:t>
            </a:r>
            <a:endParaRPr lang="zh-CN" altLang="en-US">
              <a:solidFill>
                <a:srgbClr val="FFFFFF"/>
              </a:solidFill>
              <a:latin typeface="Calibri"/>
            </a:endParaRPr>
          </a:p>
        </p:txBody>
      </p:sp>
      <p:sp>
        <p:nvSpPr>
          <p:cNvPr id="15" name="Getting Start 1_Create Project_VF101837660左侧是一系列项目任务，1650018967"/>
          <p:cNvSpPr txBox="1"/>
          <p:nvPr>
            <p:custDataLst>
              <p:tags r:id="rId7"/>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左侧是一系列项目任务，</a:t>
            </a:r>
            <a:endParaRPr lang="zh-CN" altLang="en-US">
              <a:solidFill>
                <a:srgbClr val="FFFFFF"/>
              </a:solidFill>
              <a:latin typeface="Calibri"/>
            </a:endParaRPr>
          </a:p>
        </p:txBody>
      </p:sp>
      <p:sp>
        <p:nvSpPr>
          <p:cNvPr id="16" name="Getting Start 1_Create Project_VF101837660右侧视图显示的是以天为单位指示任务长度的栏。1906723600"/>
          <p:cNvSpPr txBox="1"/>
          <p:nvPr>
            <p:custDataLst>
              <p:tags r:id="rId8"/>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右侧视图显示的是以天为单位指示任务长度的栏。</a:t>
            </a:r>
            <a:endParaRPr lang="zh-CN" altLang="en-US">
              <a:solidFill>
                <a:srgbClr val="FFFFFF"/>
              </a:solidFill>
              <a:latin typeface="Calibri"/>
            </a:endParaRPr>
          </a:p>
        </p:txBody>
      </p:sp>
      <p:sp>
        <p:nvSpPr>
          <p:cNvPr id="17" name="Getting Start 1_Create Project_VF101837660顶部是您可对项目使用的功能。2370026467"/>
          <p:cNvSpPr txBox="1"/>
          <p:nvPr>
            <p:custDataLst>
              <p:tags r:id="rId9"/>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顶部是您可对项目使用的功能。</a:t>
            </a:r>
            <a:endParaRPr lang="zh-CN" altLang="en-US">
              <a:solidFill>
                <a:srgbClr val="FFFFFF"/>
              </a:solidFill>
              <a:latin typeface="Calibri"/>
            </a:endParaRPr>
          </a:p>
        </p:txBody>
      </p:sp>
      <p:sp>
        <p:nvSpPr>
          <p:cNvPr id="18" name="Getting Start 1_Create Project_VF101837660好了，欢迎使用功能区。2656729267"/>
          <p:cNvSpPr txBox="1"/>
          <p:nvPr>
            <p:custDataLst>
              <p:tags r:id="rId10"/>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好了，欢迎使用功能区。</a:t>
            </a:r>
            <a:endParaRPr lang="zh-CN" altLang="en-US">
              <a:solidFill>
                <a:srgbClr val="FFFFFF"/>
              </a:solidFill>
              <a:latin typeface="Calibri"/>
            </a:endParaRPr>
          </a:p>
        </p:txBody>
      </p:sp>
      <p:sp>
        <p:nvSpPr>
          <p:cNvPr id="19" name="Getting Start 1_Create Project_VF101837660在开始创建新项目前，让我们花点时间了解一下功能区。2936734767"/>
          <p:cNvSpPr txBox="1"/>
          <p:nvPr>
            <p:custDataLst>
              <p:tags r:id="rId11"/>
            </p:custDataLst>
          </p:nvPr>
        </p:nvSpPr>
        <p:spPr>
          <a:xfrm>
            <a:off x="1524000" y="4860965"/>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在开始创建新项目前，让我们花点时间了解一下功能区。</a:t>
            </a:r>
            <a:endParaRPr lang="zh-CN" altLang="en-US">
              <a:solidFill>
                <a:srgbClr val="FFFFFF"/>
              </a:solidFill>
              <a:latin typeface="Calibri"/>
            </a:endParaRPr>
          </a:p>
        </p:txBody>
      </p:sp>
      <p:sp>
        <p:nvSpPr>
          <p:cNvPr id="20" name="Getting Start 1_Create Project_VF101837660功能区中包含创建和管理项目的各种功能，并按照所执行活动的类型对这些功能加以分组。3486742533"/>
          <p:cNvSpPr txBox="1"/>
          <p:nvPr>
            <p:custDataLst>
              <p:tags r:id="rId12"/>
            </p:custDataLst>
          </p:nvPr>
        </p:nvSpPr>
        <p:spPr>
          <a:xfrm>
            <a:off x="1524000" y="4860965"/>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功能区中包含创建和管理项目的各种功能， 并按照所执行活动的类型对这些功能加以分组。</a:t>
            </a:r>
            <a:endParaRPr lang="zh-CN" altLang="en-US">
              <a:solidFill>
                <a:srgbClr val="FFFFFF"/>
              </a:solidFill>
              <a:latin typeface="Calibri"/>
            </a:endParaRPr>
          </a:p>
        </p:txBody>
      </p:sp>
      <p:sp>
        <p:nvSpPr>
          <p:cNvPr id="21" name="Getting Start 1_Create Project_VF101837660现在显示的是“任务”选项卡。4263345533"/>
          <p:cNvSpPr txBox="1"/>
          <p:nvPr>
            <p:custDataLst>
              <p:tags r:id="rId13"/>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现在显示的是“任务”选项卡。</a:t>
            </a:r>
            <a:endParaRPr lang="zh-CN" altLang="en-US">
              <a:solidFill>
                <a:srgbClr val="FFFFFF"/>
              </a:solidFill>
              <a:latin typeface="Calibri"/>
            </a:endParaRPr>
          </a:p>
        </p:txBody>
      </p:sp>
      <p:sp>
        <p:nvSpPr>
          <p:cNvPr id="22" name="Getting Start 1_Create Project_VF101837660它显示了您在执行任务时可使用的各种命令和功能，这些任务包括设置格式、计划任务、管理任务等。4563354400"/>
          <p:cNvSpPr txBox="1"/>
          <p:nvPr>
            <p:custDataLst>
              <p:tags r:id="rId14"/>
            </p:custDataLst>
          </p:nvPr>
        </p:nvSpPr>
        <p:spPr>
          <a:xfrm>
            <a:off x="1524000" y="4860965"/>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它显示了您在执行任务时可使用的各种命令和功能， 这些任务包括设置格式、计划任务、管理任务等。</a:t>
            </a:r>
            <a:endParaRPr lang="zh-CN" altLang="en-US">
              <a:solidFill>
                <a:srgbClr val="FFFFFF"/>
              </a:solidFill>
              <a:latin typeface="Calibri"/>
            </a:endParaRPr>
          </a:p>
        </p:txBody>
      </p:sp>
      <p:sp>
        <p:nvSpPr>
          <p:cNvPr id="23" name="Getting Start 1_Create Project_VF101837660我将会在本次培训的其他视频中详细介绍这些功能。5450059333"/>
          <p:cNvSpPr txBox="1"/>
          <p:nvPr>
            <p:custDataLst>
              <p:tags r:id="rId15"/>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我将会在本次培训的其他视频中详细介绍这些功能。</a:t>
            </a:r>
            <a:endParaRPr lang="zh-CN" altLang="en-US">
              <a:solidFill>
                <a:srgbClr val="FFFFFF"/>
              </a:solidFill>
              <a:latin typeface="Calibri"/>
            </a:endParaRPr>
          </a:p>
        </p:txBody>
      </p:sp>
      <p:sp>
        <p:nvSpPr>
          <p:cNvPr id="24" name="Getting Start 1_Create Project_VF101837660在“视图”选项卡上，我可以更改项目的查看方式。5943364033"/>
          <p:cNvSpPr txBox="1"/>
          <p:nvPr>
            <p:custDataLst>
              <p:tags r:id="rId16"/>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在“视图”选项卡上，我可以更改项目的查看方式。</a:t>
            </a:r>
            <a:endParaRPr lang="zh-CN" altLang="en-US">
              <a:solidFill>
                <a:srgbClr val="FFFFFF"/>
              </a:solidFill>
              <a:latin typeface="Calibri"/>
            </a:endParaRPr>
          </a:p>
        </p:txBody>
      </p:sp>
      <p:sp>
        <p:nvSpPr>
          <p:cNvPr id="25" name="Getting Start 1_Create Project_VF101837660例如，目前我使用的是甘特图视图，6413367967"/>
          <p:cNvSpPr txBox="1"/>
          <p:nvPr>
            <p:custDataLst>
              <p:tags r:id="rId17"/>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例如，目前我使用的是甘特图视图，</a:t>
            </a:r>
            <a:endParaRPr lang="zh-CN" altLang="en-US">
              <a:solidFill>
                <a:srgbClr val="FFFFFF"/>
              </a:solidFill>
              <a:latin typeface="Calibri"/>
            </a:endParaRPr>
          </a:p>
        </p:txBody>
      </p:sp>
      <p:sp>
        <p:nvSpPr>
          <p:cNvPr id="26" name="Getting Start 1_Create Project_VF101837660该视图的一侧会显示任务，另一侧会显示表示任务持续时间的栏。6806774467"/>
          <p:cNvSpPr txBox="1"/>
          <p:nvPr>
            <p:custDataLst>
              <p:tags r:id="rId18"/>
            </p:custDataLst>
          </p:nvPr>
        </p:nvSpPr>
        <p:spPr>
          <a:xfrm>
            <a:off x="1524000" y="4860965"/>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该视图的一侧会显示任务，另一侧会显示表示任务持续时间的栏。</a:t>
            </a:r>
            <a:endParaRPr lang="zh-CN" altLang="en-US">
              <a:solidFill>
                <a:srgbClr val="FFFFFF"/>
              </a:solidFill>
              <a:latin typeface="Calibri"/>
            </a:endParaRPr>
          </a:p>
        </p:txBody>
      </p:sp>
      <p:sp>
        <p:nvSpPr>
          <p:cNvPr id="27" name="Getting Start 1_Create Project_VF101837660打开每个新项目时都会默认打开该视图，7456778100"/>
          <p:cNvSpPr txBox="1"/>
          <p:nvPr>
            <p:custDataLst>
              <p:tags r:id="rId19"/>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打开每个新项目时都会默认打开该视图，</a:t>
            </a:r>
            <a:endParaRPr lang="zh-CN" altLang="en-US">
              <a:solidFill>
                <a:srgbClr val="FFFFFF"/>
              </a:solidFill>
              <a:latin typeface="Calibri"/>
            </a:endParaRPr>
          </a:p>
        </p:txBody>
      </p:sp>
      <p:sp>
        <p:nvSpPr>
          <p:cNvPr id="28" name="Getting Start 1_Create Project_VF101837660现在，如果我希望以日历视图查看任务，7820082167"/>
          <p:cNvSpPr txBox="1"/>
          <p:nvPr>
            <p:custDataLst>
              <p:tags r:id="rId20"/>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现在，如果我希望以日历视图查看任务，</a:t>
            </a:r>
            <a:endParaRPr lang="zh-CN" altLang="en-US">
              <a:solidFill>
                <a:srgbClr val="FFFFFF"/>
              </a:solidFill>
              <a:latin typeface="Calibri"/>
            </a:endParaRPr>
          </a:p>
        </p:txBody>
      </p:sp>
      <p:sp>
        <p:nvSpPr>
          <p:cNvPr id="29" name="Getting Start 1_Create Project_VF101837660则可以单击“视图”选项卡上的“日历”。8226786667"/>
          <p:cNvSpPr txBox="1"/>
          <p:nvPr>
            <p:custDataLst>
              <p:tags r:id="rId21"/>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则可以单击“视图”选项卡上的“日历”。</a:t>
            </a:r>
            <a:endParaRPr lang="zh-CN" altLang="en-US">
              <a:solidFill>
                <a:srgbClr val="FFFFFF"/>
              </a:solidFill>
              <a:latin typeface="Calibri"/>
            </a:endParaRPr>
          </a:p>
        </p:txBody>
      </p:sp>
      <p:sp>
        <p:nvSpPr>
          <p:cNvPr id="30" name="Getting Start 1_Create Project_VF101837660让我返回甘特图视图，并通过另外创建一些任务来进一步介绍该视图。8676793533"/>
          <p:cNvSpPr txBox="1"/>
          <p:nvPr>
            <p:custDataLst>
              <p:tags r:id="rId22"/>
            </p:custDataLst>
          </p:nvPr>
        </p:nvSpPr>
        <p:spPr>
          <a:xfrm>
            <a:off x="1524000" y="4860965"/>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让我返回甘特图视图，并通过另外创建一些任务来进一步介绍该视图。</a:t>
            </a:r>
            <a:endParaRPr lang="zh-CN" altLang="en-US">
              <a:solidFill>
                <a:srgbClr val="FFFFFF"/>
              </a:solidFill>
              <a:latin typeface="Calibri"/>
            </a:endParaRPr>
          </a:p>
        </p:txBody>
      </p:sp>
      <p:sp>
        <p:nvSpPr>
          <p:cNvPr id="31" name="Getting Start 1_Create Project_VF101837660我将另外添加两项任务，并将持续时间指定为两个工作日。9363399867"/>
          <p:cNvSpPr txBox="1"/>
          <p:nvPr>
            <p:custDataLst>
              <p:tags r:id="rId23"/>
            </p:custDataLst>
          </p:nvPr>
        </p:nvSpPr>
        <p:spPr>
          <a:xfrm>
            <a:off x="1524000" y="4860965"/>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我将另外添加两项任务，并将持续时间指定为两个工作日。</a:t>
            </a:r>
            <a:endParaRPr lang="zh-CN" altLang="en-US">
              <a:solidFill>
                <a:srgbClr val="FFFFFF"/>
              </a:solidFill>
              <a:latin typeface="Calibri"/>
            </a:endParaRPr>
          </a:p>
        </p:txBody>
      </p:sp>
      <p:sp>
        <p:nvSpPr>
          <p:cNvPr id="32" name="Getting Start 1_Create Project_VF101837660此外，我还将添加一项撤展任务，并将其持续时间指定为三个工作日。99967107233"/>
          <p:cNvSpPr txBox="1"/>
          <p:nvPr>
            <p:custDataLst>
              <p:tags r:id="rId24"/>
            </p:custDataLst>
          </p:nvPr>
        </p:nvSpPr>
        <p:spPr>
          <a:xfrm>
            <a:off x="1524000" y="4860965"/>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此外，我还将添加一项撤展任务，并将其持续时间指定为三个工作日。</a:t>
            </a:r>
            <a:endParaRPr lang="zh-CN" altLang="en-US">
              <a:solidFill>
                <a:srgbClr val="FFFFFF"/>
              </a:solidFill>
              <a:latin typeface="Calibri"/>
            </a:endParaRPr>
          </a:p>
        </p:txBody>
      </p:sp>
      <p:sp>
        <p:nvSpPr>
          <p:cNvPr id="33" name="Getting Start 1_Create Project_VF101837660请注意，右侧会增加几个额外的栏来反映我刚才所做的更改。107333113167"/>
          <p:cNvSpPr txBox="1"/>
          <p:nvPr>
            <p:custDataLst>
              <p:tags r:id="rId25"/>
            </p:custDataLst>
          </p:nvPr>
        </p:nvSpPr>
        <p:spPr>
          <a:xfrm>
            <a:off x="1524000" y="4860965"/>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请注意，右侧会增加几个额外的栏来反映我刚才所做的更改。</a:t>
            </a:r>
            <a:endParaRPr lang="zh-CN" altLang="en-US">
              <a:solidFill>
                <a:srgbClr val="FFFFFF"/>
              </a:solidFill>
              <a:latin typeface="Calibri"/>
            </a:endParaRPr>
          </a:p>
        </p:txBody>
      </p:sp>
      <p:sp>
        <p:nvSpPr>
          <p:cNvPr id="34" name="Getting Start 1_Create Project_VF101837660现在，我将切换到日历视图，看看日历上如何显示这些更改。113267119600"/>
          <p:cNvSpPr txBox="1"/>
          <p:nvPr>
            <p:custDataLst>
              <p:tags r:id="rId26"/>
            </p:custDataLst>
          </p:nvPr>
        </p:nvSpPr>
        <p:spPr>
          <a:xfrm>
            <a:off x="1524000" y="4860965"/>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现在，我将切换到日历视图，看看日历上如何显示这些更改。</a:t>
            </a:r>
            <a:endParaRPr lang="zh-CN" altLang="en-US">
              <a:solidFill>
                <a:srgbClr val="FFFFFF"/>
              </a:solidFill>
              <a:latin typeface="Calibri"/>
            </a:endParaRPr>
          </a:p>
        </p:txBody>
      </p:sp>
      <p:sp>
        <p:nvSpPr>
          <p:cNvPr id="35" name="Getting Start 1_Create Project_VF101837660您将在本培训系列的下一视频中了解有关任务的更多信息。119700124800"/>
          <p:cNvSpPr txBox="1"/>
          <p:nvPr>
            <p:custDataLst>
              <p:tags r:id="rId27"/>
            </p:custDataLst>
          </p:nvPr>
        </p:nvSpPr>
        <p:spPr>
          <a:xfrm>
            <a:off x="1524000" y="4860965"/>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您将在本培训系列的下一视频中了解有关任务的更多信息。</a:t>
            </a:r>
            <a:endParaRPr lang="zh-CN" altLang="en-US">
              <a:solidFill>
                <a:srgbClr val="FFFFFF"/>
              </a:solidFill>
              <a:latin typeface="Calibri"/>
            </a:endParaRPr>
          </a:p>
        </p:txBody>
      </p:sp>
      <p:sp>
        <p:nvSpPr>
          <p:cNvPr id="36" name="Getting Start 1_Create Project_VF101837660现在，让我们返回甘特图视图。124900129733"/>
          <p:cNvSpPr txBox="1"/>
          <p:nvPr>
            <p:custDataLst>
              <p:tags r:id="rId28"/>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现在，让我们返回甘特图视图。</a:t>
            </a:r>
            <a:endParaRPr lang="zh-CN" altLang="en-US">
              <a:solidFill>
                <a:srgbClr val="FFFFFF"/>
              </a:solidFill>
              <a:latin typeface="Calibri"/>
            </a:endParaRPr>
          </a:p>
        </p:txBody>
      </p:sp>
      <p:sp>
        <p:nvSpPr>
          <p:cNvPr id="37" name="Getting Start 1_Create Project_VF101837660我再次看到了任务列表和右侧的栏。129833133233"/>
          <p:cNvSpPr txBox="1"/>
          <p:nvPr>
            <p:custDataLst>
              <p:tags r:id="rId29"/>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我再次看到了任务列表和右侧的栏。</a:t>
            </a:r>
            <a:endParaRPr lang="zh-CN" altLang="en-US">
              <a:solidFill>
                <a:srgbClr val="FFFFFF"/>
              </a:solidFill>
              <a:latin typeface="Calibri"/>
            </a:endParaRPr>
          </a:p>
        </p:txBody>
      </p:sp>
      <p:sp>
        <p:nvSpPr>
          <p:cNvPr id="38" name="Getting Start 1_Create Project_VF101837660熟悉功能区后，您就会被其速度所吸引，133333136900"/>
          <p:cNvSpPr txBox="1"/>
          <p:nvPr>
            <p:custDataLst>
              <p:tags r:id="rId30"/>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熟悉功能区后，您就会被其速度所吸引，</a:t>
            </a:r>
            <a:endParaRPr lang="zh-CN" altLang="en-US">
              <a:solidFill>
                <a:srgbClr val="FFFFFF"/>
              </a:solidFill>
              <a:latin typeface="Calibri"/>
            </a:endParaRPr>
          </a:p>
        </p:txBody>
      </p:sp>
      <p:sp>
        <p:nvSpPr>
          <p:cNvPr id="39" name="Getting Start 1_Create Project_VF101837660并且您可以找到项目中相应作业的相应命令。137000141600"/>
          <p:cNvSpPr txBox="1"/>
          <p:nvPr>
            <p:custDataLst>
              <p:tags r:id="rId31"/>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并且您可以找到项目中相应作业的相应命令。</a:t>
            </a:r>
            <a:endParaRPr lang="zh-CN" altLang="en-US">
              <a:solidFill>
                <a:srgbClr val="FFFFFF"/>
              </a:solidFill>
              <a:latin typeface="Calibri"/>
            </a:endParaRPr>
          </a:p>
        </p:txBody>
      </p:sp>
      <p:sp>
        <p:nvSpPr>
          <p:cNvPr id="40" name="Getting Start 1_Create Project_VF101837660现在，让我们创建一个新项目。单击“文件”选项卡后，我可以看到在此项目中执行各种任务时可使用的熟悉命令，141700154467"/>
          <p:cNvSpPr txBox="1"/>
          <p:nvPr>
            <p:custDataLst>
              <p:tags r:id="rId32"/>
            </p:custDataLst>
          </p:nvPr>
        </p:nvSpPr>
        <p:spPr>
          <a:xfrm>
            <a:off x="1524000" y="4583966"/>
            <a:ext cx="5943600" cy="830997"/>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现在，让我们创建一个新项目。单击“文件”选项卡后， 我可以看到在此项目中执行各种任务时可使用的熟悉命令，</a:t>
            </a:r>
            <a:endParaRPr lang="zh-CN" altLang="en-US">
              <a:solidFill>
                <a:srgbClr val="FFFFFF"/>
              </a:solidFill>
              <a:latin typeface="Calibri"/>
            </a:endParaRPr>
          </a:p>
        </p:txBody>
      </p:sp>
      <p:sp>
        <p:nvSpPr>
          <p:cNvPr id="41" name="Getting Start 1_Create Project_VF101837660例如，打开现有项目、154567157800"/>
          <p:cNvSpPr txBox="1"/>
          <p:nvPr>
            <p:custDataLst>
              <p:tags r:id="rId33"/>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例如，打开现有项目、</a:t>
            </a:r>
            <a:endParaRPr lang="zh-CN" altLang="en-US">
              <a:solidFill>
                <a:srgbClr val="FFFFFF"/>
              </a:solidFill>
              <a:latin typeface="Calibri"/>
            </a:endParaRPr>
          </a:p>
        </p:txBody>
      </p:sp>
      <p:sp>
        <p:nvSpPr>
          <p:cNvPr id="42" name="Getting Start 1_Create Project_VF101837660关闭此项目、打印项目或将项目发送给其他人。157900163533"/>
          <p:cNvSpPr txBox="1"/>
          <p:nvPr>
            <p:custDataLst>
              <p:tags r:id="rId34"/>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关闭此项目、打印项目或将项目发送给其他人。</a:t>
            </a:r>
            <a:endParaRPr lang="zh-CN" altLang="en-US">
              <a:solidFill>
                <a:srgbClr val="FFFFFF"/>
              </a:solidFill>
              <a:latin typeface="Calibri"/>
            </a:endParaRPr>
          </a:p>
        </p:txBody>
      </p:sp>
      <p:sp>
        <p:nvSpPr>
          <p:cNvPr id="43" name="Getting Start 1_Create Project_VF101837660我想要创建一个新项目，因此，我将单击“新建”。163633168467"/>
          <p:cNvSpPr txBox="1"/>
          <p:nvPr>
            <p:custDataLst>
              <p:tags r:id="rId35"/>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我想要创建一个新项目，因此，我将单击“新建”。</a:t>
            </a:r>
            <a:endParaRPr lang="zh-CN" altLang="en-US">
              <a:solidFill>
                <a:srgbClr val="FFFFFF"/>
              </a:solidFill>
              <a:latin typeface="Calibri"/>
            </a:endParaRPr>
          </a:p>
        </p:txBody>
      </p:sp>
      <p:sp>
        <p:nvSpPr>
          <p:cNvPr id="44" name="Getting Start 1_Create Project_VF101837660我看到，创建新项目的方式有好几种。我完全可以从空白项目开始；或者，168567174967"/>
          <p:cNvSpPr txBox="1"/>
          <p:nvPr>
            <p:custDataLst>
              <p:tags r:id="rId36"/>
            </p:custDataLst>
          </p:nvPr>
        </p:nvSpPr>
        <p:spPr>
          <a:xfrm>
            <a:off x="1524000" y="4860965"/>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我看到，创建新项目的方式有好几种。我完全可以从空白项目开始； 或者，</a:t>
            </a:r>
            <a:endParaRPr lang="zh-CN" altLang="en-US">
              <a:solidFill>
                <a:srgbClr val="FFFFFF"/>
              </a:solidFill>
              <a:latin typeface="Calibri"/>
            </a:endParaRPr>
          </a:p>
        </p:txBody>
      </p:sp>
      <p:sp>
        <p:nvSpPr>
          <p:cNvPr id="45" name="Getting Start 1_Create Project_VF101837660为了省去多个步骤，我可以从模板着手，帮助我从现有的项目开始创建一个新项目；175067182600"/>
          <p:cNvSpPr txBox="1"/>
          <p:nvPr>
            <p:custDataLst>
              <p:tags r:id="rId37"/>
            </p:custDataLst>
          </p:nvPr>
        </p:nvSpPr>
        <p:spPr>
          <a:xfrm>
            <a:off x="1524000" y="4860965"/>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为了省去多个步骤，我可以从模板着手， 帮助我从现有的项目开始创建一个新项目；</a:t>
            </a:r>
            <a:endParaRPr lang="zh-CN" altLang="en-US">
              <a:solidFill>
                <a:srgbClr val="FFFFFF"/>
              </a:solidFill>
              <a:latin typeface="Calibri"/>
            </a:endParaRPr>
          </a:p>
        </p:txBody>
      </p:sp>
      <p:sp>
        <p:nvSpPr>
          <p:cNvPr id="46" name="Getting Start 1_Create Project_VF101837660或者，如果我有一个MicrosoftExcel182700189300"/>
          <p:cNvSpPr txBox="1"/>
          <p:nvPr>
            <p:custDataLst>
              <p:tags r:id="rId38"/>
            </p:custDataLst>
          </p:nvPr>
        </p:nvSpPr>
        <p:spPr>
          <a:xfrm>
            <a:off x="1524000" y="4860965"/>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或者，如果我有一个 </a:t>
            </a:r>
            <a:r>
              <a:rPr lang="en-US" altLang="zh-CN" smtClean="0">
                <a:solidFill>
                  <a:srgbClr val="FFFFFF"/>
                </a:solidFill>
                <a:latin typeface="Calibri"/>
              </a:rPr>
              <a:t>Microsoft Excel </a:t>
            </a:r>
            <a:r>
              <a:rPr lang="zh-CN" altLang="en-US" smtClean="0">
                <a:solidFill>
                  <a:srgbClr val="FFFFFF"/>
                </a:solidFill>
                <a:latin typeface="Calibri"/>
              </a:rPr>
              <a:t>项目，则可以在此基础上创建项目；</a:t>
            </a:r>
            <a:endParaRPr lang="zh-CN" altLang="en-US">
              <a:solidFill>
                <a:srgbClr val="FFFFFF"/>
              </a:solidFill>
              <a:latin typeface="Calibri"/>
            </a:endParaRPr>
          </a:p>
        </p:txBody>
      </p:sp>
      <p:sp>
        <p:nvSpPr>
          <p:cNvPr id="47" name="Getting Start 1_Create Project_VF101837660或者，如果我的组织使用SharePoint2010，并且其中已设置了任务列表，则可以将此任务列表导入到189400201233"/>
          <p:cNvSpPr txBox="1"/>
          <p:nvPr>
            <p:custDataLst>
              <p:tags r:id="rId39"/>
            </p:custDataLst>
          </p:nvPr>
        </p:nvSpPr>
        <p:spPr>
          <a:xfrm>
            <a:off x="1524000" y="4583966"/>
            <a:ext cx="5943600" cy="830997"/>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或者，如果我的组织使用 </a:t>
            </a:r>
            <a:r>
              <a:rPr lang="en-US" altLang="zh-CN" smtClean="0">
                <a:solidFill>
                  <a:srgbClr val="FFFFFF"/>
                </a:solidFill>
                <a:latin typeface="Calibri"/>
              </a:rPr>
              <a:t>SharePoint 2010</a:t>
            </a:r>
            <a:r>
              <a:rPr lang="zh-CN" altLang="en-US" smtClean="0">
                <a:solidFill>
                  <a:srgbClr val="FFFFFF"/>
                </a:solidFill>
                <a:latin typeface="Calibri"/>
              </a:rPr>
              <a:t>，并且其中已设置了任务列表，则可以将此任务列表导入到 </a:t>
            </a:r>
            <a:r>
              <a:rPr lang="en-US" altLang="zh-CN" smtClean="0">
                <a:solidFill>
                  <a:srgbClr val="FFFFFF"/>
                </a:solidFill>
                <a:latin typeface="Calibri"/>
              </a:rPr>
              <a:t>Project </a:t>
            </a:r>
            <a:r>
              <a:rPr lang="zh-CN" altLang="en-US" smtClean="0">
                <a:solidFill>
                  <a:srgbClr val="FFFFFF"/>
                </a:solidFill>
                <a:latin typeface="Calibri"/>
              </a:rPr>
              <a:t>并以此作为开始。</a:t>
            </a:r>
            <a:endParaRPr lang="zh-CN" altLang="en-US">
              <a:solidFill>
                <a:srgbClr val="FFFFFF"/>
              </a:solidFill>
              <a:latin typeface="Calibri"/>
            </a:endParaRPr>
          </a:p>
        </p:txBody>
      </p:sp>
      <p:sp>
        <p:nvSpPr>
          <p:cNvPr id="48" name="Getting Start 1_Create Project_VF101837660现在，我将从一个空白项目开始，并为该展示项目创建任务。201333206733"/>
          <p:cNvSpPr txBox="1"/>
          <p:nvPr>
            <p:custDataLst>
              <p:tags r:id="rId40"/>
            </p:custDataLst>
          </p:nvPr>
        </p:nvSpPr>
        <p:spPr>
          <a:xfrm>
            <a:off x="1524000" y="4860965"/>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现在，我将从一个空白项目开始，并为该展示项目创建任务。</a:t>
            </a:r>
            <a:endParaRPr lang="zh-CN" altLang="en-US">
              <a:solidFill>
                <a:srgbClr val="FFFFFF"/>
              </a:solidFill>
              <a:latin typeface="Calibri"/>
            </a:endParaRPr>
          </a:p>
        </p:txBody>
      </p:sp>
      <p:sp>
        <p:nvSpPr>
          <p:cNvPr id="49" name="Getting Start 1_Create Project_VF101837660这是我新建的空白项目。206833209300"/>
          <p:cNvSpPr txBox="1"/>
          <p:nvPr>
            <p:custDataLst>
              <p:tags r:id="rId41"/>
            </p:custDataLst>
          </p:nvPr>
        </p:nvSpPr>
        <p:spPr>
          <a:xfrm>
            <a:off x="1524000" y="5137964"/>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这是我新建的空白项目。</a:t>
            </a:r>
            <a:endParaRPr lang="zh-CN" altLang="en-US">
              <a:solidFill>
                <a:srgbClr val="FFFFFF"/>
              </a:solidFill>
              <a:latin typeface="Calibri"/>
            </a:endParaRPr>
          </a:p>
        </p:txBody>
      </p:sp>
      <p:sp>
        <p:nvSpPr>
          <p:cNvPr id="50" name="Getting Start 1_Create Project_VF101837660我已经迫不及待地想要为我的产品展示网站项目添加任务了。209400214667"/>
          <p:cNvSpPr txBox="1"/>
          <p:nvPr>
            <p:custDataLst>
              <p:tags r:id="rId42"/>
            </p:custDataLst>
          </p:nvPr>
        </p:nvSpPr>
        <p:spPr>
          <a:xfrm>
            <a:off x="1524000" y="4860965"/>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我已经迫不及待地想要为我的产品展示网站项目添加任务了。</a:t>
            </a:r>
            <a:endParaRPr lang="zh-CN" altLang="en-US">
              <a:solidFill>
                <a:srgbClr val="FFFFFF"/>
              </a:solidFill>
              <a:latin typeface="Calibri"/>
            </a:endParaRPr>
          </a:p>
        </p:txBody>
      </p:sp>
      <p:sp>
        <p:nvSpPr>
          <p:cNvPr id="51" name="Getting Start 1_Create Project_VF101837660在下一节课中，您将深入学习如何使用和管理项目任务。214767222307"/>
          <p:cNvSpPr txBox="1"/>
          <p:nvPr>
            <p:custDataLst>
              <p:tags r:id="rId43"/>
            </p:custDataLst>
          </p:nvPr>
        </p:nvSpPr>
        <p:spPr>
          <a:xfrm>
            <a:off x="1524000" y="4860965"/>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在下一节课中，您将深入学习如何使用和管理项目任务。</a:t>
            </a:r>
            <a:endParaRPr lang="zh-CN" altLang="en-US">
              <a:solidFill>
                <a:srgbClr val="FFFFFF"/>
              </a:solidFill>
              <a:latin typeface="Calibri"/>
            </a:endParaRPr>
          </a:p>
        </p:txBody>
      </p:sp>
    </p:spTree>
    <p:extLst>
      <p:ext uri="{BB962C8B-B14F-4D97-AF65-F5344CB8AC3E}">
        <p14:creationId xmlns:p14="http://schemas.microsoft.com/office/powerpoint/2010/main" val="1216624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10"/>
                    </p:tgtEl>
                  </p:cMediaNode>
                </p:video>
                <p:seq concurrent="1" nextAc="seek">
                  <p:cTn id="16" restart="whenNotActive" fill="hold" evtFilter="cancelBubble" nodeType="interactiveSeq">
                    <p:stCondLst>
                      <p:cond evt="onMediaBookmark" delay="0">
                        <p:tgtEl>
                          <p14:bmkTgt spid="10" bmkName="Getting Start 1_Create Project_VF101837660我需要在产品展示网站上建立一个展位。633"/>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nextCondLst>
                    <p:cond evt="onMediaBookmark" delay="0">
                      <p:tgtEl>
                        <p14:bmkTgt spid="10" bmkName="Getting Start 1_Create Project_VF101837660我需要在产品展示网站上建立一个展位。633"/>
                      </p:tgtEl>
                    </p:cond>
                  </p:nextCondLst>
                </p:seq>
                <p:seq concurrent="1" nextAc="seek">
                  <p:cTn id="22" restart="whenNotActive" fill="hold" evtFilter="cancelBubble" nodeType="interactiveSeq">
                    <p:stCondLst>
                      <p:cond evt="onMediaBookmark" delay="0">
                        <p:tgtEl>
                          <p14:bmkTgt spid="10" bmkName="Getting Start 1_Create Project_VF101837660我需要在产品展示网站上建立一个展位。4333"/>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我需要在产品展示网站上建立一个展位。4333"/>
                      </p:tgtEl>
                    </p:cond>
                  </p:nextCondLst>
                </p:seq>
                <p:seq concurrent="1" nextAc="seek">
                  <p:cTn id="28" restart="whenNotActive" fill="hold" evtFilter="cancelBubble" nodeType="interactiveSeq">
                    <p:stCondLst>
                      <p:cond evt="onMediaBookmark" delay="0">
                        <p:tgtEl>
                          <p14:bmkTgt spid="10" bmkName="Getting Start 1_Create Project_VF101837660我听说MicrosoftProject443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nextCondLst>
                    <p:cond evt="onMediaBookmark" delay="0">
                      <p:tgtEl>
                        <p14:bmkTgt spid="10" bmkName="Getting Start 1_Create Project_VF101837660我听说MicrosoftProject4433"/>
                      </p:tgtEl>
                    </p:cond>
                  </p:nextCondLst>
                </p:seq>
                <p:seq concurrent="1" nextAc="seek">
                  <p:cTn id="34" restart="whenNotActive" fill="hold" evtFilter="cancelBubble" nodeType="interactiveSeq">
                    <p:stCondLst>
                      <p:cond evt="onMediaBookmark" delay="0">
                        <p:tgtEl>
                          <p14:bmkTgt spid="10" bmkName="Getting Start 1_Create Project_VF101837660我听说MicrosoftProject11900"/>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我听说MicrosoftProject11900"/>
                      </p:tgtEl>
                    </p:cond>
                  </p:nextCondLst>
                </p:seq>
                <p:seq concurrent="1" nextAc="seek">
                  <p:cTn id="40" restart="whenNotActive" fill="hold" evtFilter="cancelBubble" nodeType="interactiveSeq">
                    <p:stCondLst>
                      <p:cond evt="onMediaBookmark" delay="0">
                        <p:tgtEl>
                          <p14:bmkTgt spid="10" bmkName="Getting Start 1_Create Project_VF101837660这是我的项目，其中包含开始所需的一些任务。12000"/>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nextCondLst>
                    <p:cond evt="onMediaBookmark" delay="0">
                      <p:tgtEl>
                        <p14:bmkTgt spid="10" bmkName="Getting Start 1_Create Project_VF101837660这是我的项目，其中包含开始所需的一些任务。12000"/>
                      </p:tgtEl>
                    </p:cond>
                  </p:nextCondLst>
                </p:seq>
                <p:seq concurrent="1" nextAc="seek">
                  <p:cTn id="46" restart="whenNotActive" fill="hold" evtFilter="cancelBubble" nodeType="interactiveSeq">
                    <p:stCondLst>
                      <p:cond evt="onMediaBookmark" delay="0">
                        <p:tgtEl>
                          <p14:bmkTgt spid="10" bmkName="Getting Start 1_Create Project_VF101837660这是我的项目，其中包含开始所需的一些任务。1640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这是我的项目，其中包含开始所需的一些任务。16400"/>
                      </p:tgtEl>
                    </p:cond>
                  </p:nextCondLst>
                </p:seq>
                <p:seq concurrent="1" nextAc="seek">
                  <p:cTn id="52" restart="whenNotActive" fill="hold" evtFilter="cancelBubble" nodeType="interactiveSeq">
                    <p:stCondLst>
                      <p:cond evt="onMediaBookmark" delay="0">
                        <p:tgtEl>
                          <p14:bmkTgt spid="10" bmkName="Getting Start 1_Create Project_VF101837660左侧是一系列项目任务，16500"/>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childTnLst>
                  </p:cTn>
                  <p:nextCondLst>
                    <p:cond evt="onMediaBookmark" delay="0">
                      <p:tgtEl>
                        <p14:bmkTgt spid="10" bmkName="Getting Start 1_Create Project_VF101837660左侧是一系列项目任务，16500"/>
                      </p:tgtEl>
                    </p:cond>
                  </p:nextCondLst>
                </p:seq>
                <p:seq concurrent="1" nextAc="seek">
                  <p:cTn id="58" restart="whenNotActive" fill="hold" evtFilter="cancelBubble" nodeType="interactiveSeq">
                    <p:stCondLst>
                      <p:cond evt="onMediaBookmark" delay="0">
                        <p:tgtEl>
                          <p14:bmkTgt spid="10" bmkName="Getting Start 1_Create Project_VF101837660左侧是一系列项目任务，18967"/>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左侧是一系列项目任务，18967"/>
                      </p:tgtEl>
                    </p:cond>
                  </p:nextCondLst>
                </p:seq>
                <p:seq concurrent="1" nextAc="seek">
                  <p:cTn id="64" restart="whenNotActive" fill="hold" evtFilter="cancelBubble" nodeType="interactiveSeq">
                    <p:stCondLst>
                      <p:cond evt="onMediaBookmark" delay="0">
                        <p:tgtEl>
                          <p14:bmkTgt spid="10" bmkName="Getting Start 1_Create Project_VF101837660右侧视图显示的是以天为单位指示任务长度的栏。19067"/>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childTnLst>
                              </p:cTn>
                            </p:par>
                          </p:childTnLst>
                        </p:cTn>
                      </p:par>
                    </p:childTnLst>
                  </p:cTn>
                  <p:nextCondLst>
                    <p:cond evt="onMediaBookmark" delay="0">
                      <p:tgtEl>
                        <p14:bmkTgt spid="10" bmkName="Getting Start 1_Create Project_VF101837660右侧视图显示的是以天为单位指示任务长度的栏。19067"/>
                      </p:tgtEl>
                    </p:cond>
                  </p:nextCondLst>
                </p:seq>
                <p:seq concurrent="1" nextAc="seek">
                  <p:cTn id="70" restart="whenNotActive" fill="hold" evtFilter="cancelBubble" nodeType="interactiveSeq">
                    <p:stCondLst>
                      <p:cond evt="onMediaBookmark" delay="0">
                        <p:tgtEl>
                          <p14:bmkTgt spid="10" bmkName="Getting Start 1_Create Project_VF101837660右侧视图显示的是以天为单位指示任务长度的栏。23600"/>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6"/>
                                            </p:tgtEl>
                                          </p:cBhvr>
                                        </p:animEffect>
                                        <p:set>
                                          <p:cBhvr>
                                            <p:cTn id="7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右侧视图显示的是以天为单位指示任务长度的栏。23600"/>
                      </p:tgtEl>
                    </p:cond>
                  </p:nextCondLst>
                </p:seq>
                <p:seq concurrent="1" nextAc="seek">
                  <p:cTn id="76" restart="whenNotActive" fill="hold" evtFilter="cancelBubble" nodeType="interactiveSeq">
                    <p:stCondLst>
                      <p:cond evt="onMediaBookmark" delay="0">
                        <p:tgtEl>
                          <p14:bmkTgt spid="10" bmkName="Getting Start 1_Create Project_VF101837660顶部是您可对项目使用的功能。23700"/>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500"/>
                                            <p:tgtEl>
                                              <p:spTgt spid="17"/>
                                            </p:tgtEl>
                                          </p:cBhvr>
                                        </p:animEffect>
                                      </p:childTnLst>
                                    </p:cTn>
                                  </p:par>
                                </p:childTnLst>
                              </p:cTn>
                            </p:par>
                          </p:childTnLst>
                        </p:cTn>
                      </p:par>
                    </p:childTnLst>
                  </p:cTn>
                  <p:nextCondLst>
                    <p:cond evt="onMediaBookmark" delay="0">
                      <p:tgtEl>
                        <p14:bmkTgt spid="10" bmkName="Getting Start 1_Create Project_VF101837660顶部是您可对项目使用的功能。23700"/>
                      </p:tgtEl>
                    </p:cond>
                  </p:nextCondLst>
                </p:seq>
                <p:seq concurrent="1" nextAc="seek">
                  <p:cTn id="82" restart="whenNotActive" fill="hold" evtFilter="cancelBubble" nodeType="interactiveSeq">
                    <p:stCondLst>
                      <p:cond evt="onMediaBookmark" delay="0">
                        <p:tgtEl>
                          <p14:bmkTgt spid="10" bmkName="Getting Start 1_Create Project_VF101837660顶部是您可对项目使用的功能。26467"/>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顶部是您可对项目使用的功能。26467"/>
                      </p:tgtEl>
                    </p:cond>
                  </p:nextCondLst>
                </p:seq>
                <p:seq concurrent="1" nextAc="seek">
                  <p:cTn id="88" restart="whenNotActive" fill="hold" evtFilter="cancelBubble" nodeType="interactiveSeq">
                    <p:stCondLst>
                      <p:cond evt="onMediaBookmark" delay="0">
                        <p:tgtEl>
                          <p14:bmkTgt spid="10" bmkName="Getting Start 1_Create Project_VF101837660好了，欢迎使用功能区。26567"/>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500"/>
                                            <p:tgtEl>
                                              <p:spTgt spid="18"/>
                                            </p:tgtEl>
                                          </p:cBhvr>
                                        </p:animEffect>
                                      </p:childTnLst>
                                    </p:cTn>
                                  </p:par>
                                </p:childTnLst>
                              </p:cTn>
                            </p:par>
                          </p:childTnLst>
                        </p:cTn>
                      </p:par>
                    </p:childTnLst>
                  </p:cTn>
                  <p:nextCondLst>
                    <p:cond evt="onMediaBookmark" delay="0">
                      <p:tgtEl>
                        <p14:bmkTgt spid="10" bmkName="Getting Start 1_Create Project_VF101837660好了，欢迎使用功能区。26567"/>
                      </p:tgtEl>
                    </p:cond>
                  </p:nextCondLst>
                </p:seq>
                <p:seq concurrent="1" nextAc="seek">
                  <p:cTn id="94" restart="whenNotActive" fill="hold" evtFilter="cancelBubble" nodeType="interactiveSeq">
                    <p:stCondLst>
                      <p:cond evt="onMediaBookmark" delay="0">
                        <p:tgtEl>
                          <p14:bmkTgt spid="10" bmkName="Getting Start 1_Create Project_VF101837660好了，欢迎使用功能区。29267"/>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8"/>
                                            </p:tgtEl>
                                          </p:cBhvr>
                                        </p:animEffect>
                                        <p:set>
                                          <p:cBhvr>
                                            <p:cTn id="9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好了，欢迎使用功能区。29267"/>
                      </p:tgtEl>
                    </p:cond>
                  </p:nextCondLst>
                </p:seq>
                <p:seq concurrent="1" nextAc="seek">
                  <p:cTn id="100" restart="whenNotActive" fill="hold" evtFilter="cancelBubble" nodeType="interactiveSeq">
                    <p:stCondLst>
                      <p:cond evt="onMediaBookmark" delay="0">
                        <p:tgtEl>
                          <p14:bmkTgt spid="10" bmkName="Getting Start 1_Create Project_VF101837660在开始创建新项目前，让我们花点时间了解一下功能区。29367"/>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500"/>
                                            <p:tgtEl>
                                              <p:spTgt spid="19"/>
                                            </p:tgtEl>
                                          </p:cBhvr>
                                        </p:animEffect>
                                      </p:childTnLst>
                                    </p:cTn>
                                  </p:par>
                                </p:childTnLst>
                              </p:cTn>
                            </p:par>
                          </p:childTnLst>
                        </p:cTn>
                      </p:par>
                    </p:childTnLst>
                  </p:cTn>
                  <p:nextCondLst>
                    <p:cond evt="onMediaBookmark" delay="0">
                      <p:tgtEl>
                        <p14:bmkTgt spid="10" bmkName="Getting Start 1_Create Project_VF101837660在开始创建新项目前，让我们花点时间了解一下功能区。29367"/>
                      </p:tgtEl>
                    </p:cond>
                  </p:nextCondLst>
                </p:seq>
                <p:seq concurrent="1" nextAc="seek">
                  <p:cTn id="106" restart="whenNotActive" fill="hold" evtFilter="cancelBubble" nodeType="interactiveSeq">
                    <p:stCondLst>
                      <p:cond evt="onMediaBookmark" delay="0">
                        <p:tgtEl>
                          <p14:bmkTgt spid="10" bmkName="Getting Start 1_Create Project_VF101837660在开始创建新项目前，让我们花点时间了解一下功能区。34767"/>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9"/>
                                            </p:tgtEl>
                                          </p:cBhvr>
                                        </p:animEffect>
                                        <p:set>
                                          <p:cBhvr>
                                            <p:cTn id="11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在开始创建新项目前，让我们花点时间了解一下功能区。34767"/>
                      </p:tgtEl>
                    </p:cond>
                  </p:nextCondLst>
                </p:seq>
                <p:seq concurrent="1" nextAc="seek">
                  <p:cTn id="112" restart="whenNotActive" fill="hold" evtFilter="cancelBubble" nodeType="interactiveSeq">
                    <p:stCondLst>
                      <p:cond evt="onMediaBookmark" delay="0">
                        <p:tgtEl>
                          <p14:bmkTgt spid="10" bmkName="Getting Start 1_Create Project_VF101837660功能区中包含创建和管理项目的各种功能，并按照所执行活动的类型对这些功能加以分组。34867"/>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20"/>
                                            </p:tgtEl>
                                            <p:attrNameLst>
                                              <p:attrName>style.visibility</p:attrName>
                                            </p:attrNameLst>
                                          </p:cBhvr>
                                          <p:to>
                                            <p:strVal val="visible"/>
                                          </p:to>
                                        </p:set>
                                        <p:animEffect transition="in" filter="fade">
                                          <p:cBhvr>
                                            <p:cTn id="117" dur="500"/>
                                            <p:tgtEl>
                                              <p:spTgt spid="20"/>
                                            </p:tgtEl>
                                          </p:cBhvr>
                                        </p:animEffect>
                                      </p:childTnLst>
                                    </p:cTn>
                                  </p:par>
                                </p:childTnLst>
                              </p:cTn>
                            </p:par>
                          </p:childTnLst>
                        </p:cTn>
                      </p:par>
                    </p:childTnLst>
                  </p:cTn>
                  <p:nextCondLst>
                    <p:cond evt="onMediaBookmark" delay="0">
                      <p:tgtEl>
                        <p14:bmkTgt spid="10" bmkName="Getting Start 1_Create Project_VF101837660功能区中包含创建和管理项目的各种功能，并按照所执行活动的类型对这些功能加以分组。34867"/>
                      </p:tgtEl>
                    </p:cond>
                  </p:nextCondLst>
                </p:seq>
                <p:seq concurrent="1" nextAc="seek">
                  <p:cTn id="118" restart="whenNotActive" fill="hold" evtFilter="cancelBubble" nodeType="interactiveSeq">
                    <p:stCondLst>
                      <p:cond evt="onMediaBookmark" delay="0">
                        <p:tgtEl>
                          <p14:bmkTgt spid="10" bmkName="Getting Start 1_Create Project_VF101837660功能区中包含创建和管理项目的各种功能，并按照所执行活动的类型对这些功能加以分组。42533"/>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20"/>
                                            </p:tgtEl>
                                          </p:cBhvr>
                                        </p:animEffect>
                                        <p:set>
                                          <p:cBhvr>
                                            <p:cTn id="12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功能区中包含创建和管理项目的各种功能，并按照所执行活动的类型对这些功能加以分组。42533"/>
                      </p:tgtEl>
                    </p:cond>
                  </p:nextCondLst>
                </p:seq>
                <p:seq concurrent="1" nextAc="seek">
                  <p:cTn id="124" restart="whenNotActive" fill="hold" evtFilter="cancelBubble" nodeType="interactiveSeq">
                    <p:stCondLst>
                      <p:cond evt="onMediaBookmark" delay="0">
                        <p:tgtEl>
                          <p14:bmkTgt spid="10" bmkName="Getting Start 1_Create Project_VF101837660现在显示的是“任务”选项卡。42633"/>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21"/>
                                            </p:tgtEl>
                                            <p:attrNameLst>
                                              <p:attrName>style.visibility</p:attrName>
                                            </p:attrNameLst>
                                          </p:cBhvr>
                                          <p:to>
                                            <p:strVal val="visible"/>
                                          </p:to>
                                        </p:set>
                                        <p:animEffect transition="in" filter="fade">
                                          <p:cBhvr>
                                            <p:cTn id="129" dur="500"/>
                                            <p:tgtEl>
                                              <p:spTgt spid="21"/>
                                            </p:tgtEl>
                                          </p:cBhvr>
                                        </p:animEffect>
                                      </p:childTnLst>
                                    </p:cTn>
                                  </p:par>
                                </p:childTnLst>
                              </p:cTn>
                            </p:par>
                          </p:childTnLst>
                        </p:cTn>
                      </p:par>
                    </p:childTnLst>
                  </p:cTn>
                  <p:nextCondLst>
                    <p:cond evt="onMediaBookmark" delay="0">
                      <p:tgtEl>
                        <p14:bmkTgt spid="10" bmkName="Getting Start 1_Create Project_VF101837660现在显示的是“任务”选项卡。42633"/>
                      </p:tgtEl>
                    </p:cond>
                  </p:nextCondLst>
                </p:seq>
                <p:seq concurrent="1" nextAc="seek">
                  <p:cTn id="130" restart="whenNotActive" fill="hold" evtFilter="cancelBubble" nodeType="interactiveSeq">
                    <p:stCondLst>
                      <p:cond evt="onMediaBookmark" delay="0">
                        <p:tgtEl>
                          <p14:bmkTgt spid="10" bmkName="Getting Start 1_Create Project_VF101837660现在显示的是“任务”选项卡。45533"/>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21"/>
                                            </p:tgtEl>
                                          </p:cBhvr>
                                        </p:animEffect>
                                        <p:set>
                                          <p:cBhvr>
                                            <p:cTn id="13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现在显示的是“任务”选项卡。45533"/>
                      </p:tgtEl>
                    </p:cond>
                  </p:nextCondLst>
                </p:seq>
                <p:seq concurrent="1" nextAc="seek">
                  <p:cTn id="136" restart="whenNotActive" fill="hold" evtFilter="cancelBubble" nodeType="interactiveSeq">
                    <p:stCondLst>
                      <p:cond evt="onMediaBookmark" delay="0">
                        <p:tgtEl>
                          <p14:bmkTgt spid="10" bmkName="Getting Start 1_Create Project_VF101837660它显示了您在执行任务时可使用的各种命令和功能，这些任务包括设置格式、计划任务、管理任务等。45633"/>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22"/>
                                            </p:tgtEl>
                                            <p:attrNameLst>
                                              <p:attrName>style.visibility</p:attrName>
                                            </p:attrNameLst>
                                          </p:cBhvr>
                                          <p:to>
                                            <p:strVal val="visible"/>
                                          </p:to>
                                        </p:set>
                                        <p:animEffect transition="in" filter="fade">
                                          <p:cBhvr>
                                            <p:cTn id="141" dur="500"/>
                                            <p:tgtEl>
                                              <p:spTgt spid="22"/>
                                            </p:tgtEl>
                                          </p:cBhvr>
                                        </p:animEffect>
                                      </p:childTnLst>
                                    </p:cTn>
                                  </p:par>
                                </p:childTnLst>
                              </p:cTn>
                            </p:par>
                          </p:childTnLst>
                        </p:cTn>
                      </p:par>
                    </p:childTnLst>
                  </p:cTn>
                  <p:nextCondLst>
                    <p:cond evt="onMediaBookmark" delay="0">
                      <p:tgtEl>
                        <p14:bmkTgt spid="10" bmkName="Getting Start 1_Create Project_VF101837660它显示了您在执行任务时可使用的各种命令和功能，这些任务包括设置格式、计划任务、管理任务等。45633"/>
                      </p:tgtEl>
                    </p:cond>
                  </p:nextCondLst>
                </p:seq>
                <p:seq concurrent="1" nextAc="seek">
                  <p:cTn id="142" restart="whenNotActive" fill="hold" evtFilter="cancelBubble" nodeType="interactiveSeq">
                    <p:stCondLst>
                      <p:cond evt="onMediaBookmark" delay="0">
                        <p:tgtEl>
                          <p14:bmkTgt spid="10" bmkName="Getting Start 1_Create Project_VF101837660它显示了您在执行任务时可使用的各种命令和功能，这些任务包括设置格式、计划任务、管理任务等。54400"/>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22"/>
                                            </p:tgtEl>
                                          </p:cBhvr>
                                        </p:animEffect>
                                        <p:set>
                                          <p:cBhvr>
                                            <p:cTn id="14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它显示了您在执行任务时可使用的各种命令和功能，这些任务包括设置格式、计划任务、管理任务等。54400"/>
                      </p:tgtEl>
                    </p:cond>
                  </p:nextCondLst>
                </p:seq>
                <p:seq concurrent="1" nextAc="seek">
                  <p:cTn id="148" restart="whenNotActive" fill="hold" evtFilter="cancelBubble" nodeType="interactiveSeq">
                    <p:stCondLst>
                      <p:cond evt="onMediaBookmark" delay="0">
                        <p:tgtEl>
                          <p14:bmkTgt spid="10" bmkName="Getting Start 1_Create Project_VF101837660我将会在本次培训的其他视频中详细介绍这些功能。54500"/>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23"/>
                                            </p:tgtEl>
                                            <p:attrNameLst>
                                              <p:attrName>style.visibility</p:attrName>
                                            </p:attrNameLst>
                                          </p:cBhvr>
                                          <p:to>
                                            <p:strVal val="visible"/>
                                          </p:to>
                                        </p:set>
                                        <p:animEffect transition="in" filter="fade">
                                          <p:cBhvr>
                                            <p:cTn id="153" dur="500"/>
                                            <p:tgtEl>
                                              <p:spTgt spid="23"/>
                                            </p:tgtEl>
                                          </p:cBhvr>
                                        </p:animEffect>
                                      </p:childTnLst>
                                    </p:cTn>
                                  </p:par>
                                </p:childTnLst>
                              </p:cTn>
                            </p:par>
                          </p:childTnLst>
                        </p:cTn>
                      </p:par>
                    </p:childTnLst>
                  </p:cTn>
                  <p:nextCondLst>
                    <p:cond evt="onMediaBookmark" delay="0">
                      <p:tgtEl>
                        <p14:bmkTgt spid="10" bmkName="Getting Start 1_Create Project_VF101837660我将会在本次培训的其他视频中详细介绍这些功能。54500"/>
                      </p:tgtEl>
                    </p:cond>
                  </p:nextCondLst>
                </p:seq>
                <p:seq concurrent="1" nextAc="seek">
                  <p:cTn id="154" restart="whenNotActive" fill="hold" evtFilter="cancelBubble" nodeType="interactiveSeq">
                    <p:stCondLst>
                      <p:cond evt="onMediaBookmark" delay="0">
                        <p:tgtEl>
                          <p14:bmkTgt spid="10" bmkName="Getting Start 1_Create Project_VF101837660我将会在本次培训的其他视频中详细介绍这些功能。59333"/>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23"/>
                                            </p:tgtEl>
                                          </p:cBhvr>
                                        </p:animEffect>
                                        <p:set>
                                          <p:cBhvr>
                                            <p:cTn id="15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我将会在本次培训的其他视频中详细介绍这些功能。59333"/>
                      </p:tgtEl>
                    </p:cond>
                  </p:nextCondLst>
                </p:seq>
                <p:seq concurrent="1" nextAc="seek">
                  <p:cTn id="160" restart="whenNotActive" fill="hold" evtFilter="cancelBubble" nodeType="interactiveSeq">
                    <p:stCondLst>
                      <p:cond evt="onMediaBookmark" delay="0">
                        <p:tgtEl>
                          <p14:bmkTgt spid="10" bmkName="Getting Start 1_Create Project_VF101837660在“视图”选项卡上，我可以更改项目的查看方式。59433"/>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24"/>
                                            </p:tgtEl>
                                            <p:attrNameLst>
                                              <p:attrName>style.visibility</p:attrName>
                                            </p:attrNameLst>
                                          </p:cBhvr>
                                          <p:to>
                                            <p:strVal val="visible"/>
                                          </p:to>
                                        </p:set>
                                        <p:animEffect transition="in" filter="fade">
                                          <p:cBhvr>
                                            <p:cTn id="165" dur="500"/>
                                            <p:tgtEl>
                                              <p:spTgt spid="24"/>
                                            </p:tgtEl>
                                          </p:cBhvr>
                                        </p:animEffect>
                                      </p:childTnLst>
                                    </p:cTn>
                                  </p:par>
                                </p:childTnLst>
                              </p:cTn>
                            </p:par>
                          </p:childTnLst>
                        </p:cTn>
                      </p:par>
                    </p:childTnLst>
                  </p:cTn>
                  <p:nextCondLst>
                    <p:cond evt="onMediaBookmark" delay="0">
                      <p:tgtEl>
                        <p14:bmkTgt spid="10" bmkName="Getting Start 1_Create Project_VF101837660在“视图”选项卡上，我可以更改项目的查看方式。59433"/>
                      </p:tgtEl>
                    </p:cond>
                  </p:nextCondLst>
                </p:seq>
                <p:seq concurrent="1" nextAc="seek">
                  <p:cTn id="166" restart="whenNotActive" fill="hold" evtFilter="cancelBubble" nodeType="interactiveSeq">
                    <p:stCondLst>
                      <p:cond evt="onMediaBookmark" delay="0">
                        <p:tgtEl>
                          <p14:bmkTgt spid="10" bmkName="Getting Start 1_Create Project_VF101837660在“视图”选项卡上，我可以更改项目的查看方式。64033"/>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24"/>
                                            </p:tgtEl>
                                          </p:cBhvr>
                                        </p:animEffect>
                                        <p:set>
                                          <p:cBhvr>
                                            <p:cTn id="17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在“视图”选项卡上，我可以更改项目的查看方式。64033"/>
                      </p:tgtEl>
                    </p:cond>
                  </p:nextCondLst>
                </p:seq>
                <p:seq concurrent="1" nextAc="seek">
                  <p:cTn id="172" restart="whenNotActive" fill="hold" evtFilter="cancelBubble" nodeType="interactiveSeq">
                    <p:stCondLst>
                      <p:cond evt="onMediaBookmark" delay="0">
                        <p:tgtEl>
                          <p14:bmkTgt spid="10" bmkName="Getting Start 1_Create Project_VF101837660例如，目前我使用的是甘特图视图，64133"/>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25"/>
                                            </p:tgtEl>
                                            <p:attrNameLst>
                                              <p:attrName>style.visibility</p:attrName>
                                            </p:attrNameLst>
                                          </p:cBhvr>
                                          <p:to>
                                            <p:strVal val="visible"/>
                                          </p:to>
                                        </p:set>
                                        <p:animEffect transition="in" filter="fade">
                                          <p:cBhvr>
                                            <p:cTn id="177" dur="500"/>
                                            <p:tgtEl>
                                              <p:spTgt spid="25"/>
                                            </p:tgtEl>
                                          </p:cBhvr>
                                        </p:animEffect>
                                      </p:childTnLst>
                                    </p:cTn>
                                  </p:par>
                                </p:childTnLst>
                              </p:cTn>
                            </p:par>
                          </p:childTnLst>
                        </p:cTn>
                      </p:par>
                    </p:childTnLst>
                  </p:cTn>
                  <p:nextCondLst>
                    <p:cond evt="onMediaBookmark" delay="0">
                      <p:tgtEl>
                        <p14:bmkTgt spid="10" bmkName="Getting Start 1_Create Project_VF101837660例如，目前我使用的是甘特图视图，64133"/>
                      </p:tgtEl>
                    </p:cond>
                  </p:nextCondLst>
                </p:seq>
                <p:seq concurrent="1" nextAc="seek">
                  <p:cTn id="178" restart="whenNotActive" fill="hold" evtFilter="cancelBubble" nodeType="interactiveSeq">
                    <p:stCondLst>
                      <p:cond evt="onMediaBookmark" delay="0">
                        <p:tgtEl>
                          <p14:bmkTgt spid="10" bmkName="Getting Start 1_Create Project_VF101837660例如，目前我使用的是甘特图视图，67967"/>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25"/>
                                            </p:tgtEl>
                                          </p:cBhvr>
                                        </p:animEffect>
                                        <p:set>
                                          <p:cBhvr>
                                            <p:cTn id="18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例如，目前我使用的是甘特图视图，67967"/>
                      </p:tgtEl>
                    </p:cond>
                  </p:nextCondLst>
                </p:seq>
                <p:seq concurrent="1" nextAc="seek">
                  <p:cTn id="184" restart="whenNotActive" fill="hold" evtFilter="cancelBubble" nodeType="interactiveSeq">
                    <p:stCondLst>
                      <p:cond evt="onMediaBookmark" delay="0">
                        <p:tgtEl>
                          <p14:bmkTgt spid="10" bmkName="Getting Start 1_Create Project_VF101837660该视图的一侧会显示任务，另一侧会显示表示任务持续时间的栏。68067"/>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6"/>
                                            </p:tgtEl>
                                            <p:attrNameLst>
                                              <p:attrName>style.visibility</p:attrName>
                                            </p:attrNameLst>
                                          </p:cBhvr>
                                          <p:to>
                                            <p:strVal val="visible"/>
                                          </p:to>
                                        </p:set>
                                        <p:animEffect transition="in" filter="fade">
                                          <p:cBhvr>
                                            <p:cTn id="189" dur="500"/>
                                            <p:tgtEl>
                                              <p:spTgt spid="26"/>
                                            </p:tgtEl>
                                          </p:cBhvr>
                                        </p:animEffect>
                                      </p:childTnLst>
                                    </p:cTn>
                                  </p:par>
                                </p:childTnLst>
                              </p:cTn>
                            </p:par>
                          </p:childTnLst>
                        </p:cTn>
                      </p:par>
                    </p:childTnLst>
                  </p:cTn>
                  <p:nextCondLst>
                    <p:cond evt="onMediaBookmark" delay="0">
                      <p:tgtEl>
                        <p14:bmkTgt spid="10" bmkName="Getting Start 1_Create Project_VF101837660该视图的一侧会显示任务，另一侧会显示表示任务持续时间的栏。68067"/>
                      </p:tgtEl>
                    </p:cond>
                  </p:nextCondLst>
                </p:seq>
                <p:seq concurrent="1" nextAc="seek">
                  <p:cTn id="190" restart="whenNotActive" fill="hold" evtFilter="cancelBubble" nodeType="interactiveSeq">
                    <p:stCondLst>
                      <p:cond evt="onMediaBookmark" delay="0">
                        <p:tgtEl>
                          <p14:bmkTgt spid="10" bmkName="Getting Start 1_Create Project_VF101837660该视图的一侧会显示任务，另一侧会显示表示任务持续时间的栏。74467"/>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6"/>
                                            </p:tgtEl>
                                          </p:cBhvr>
                                        </p:animEffect>
                                        <p:set>
                                          <p:cBhvr>
                                            <p:cTn id="19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该视图的一侧会显示任务，另一侧会显示表示任务持续时间的栏。74467"/>
                      </p:tgtEl>
                    </p:cond>
                  </p:nextCondLst>
                </p:seq>
                <p:seq concurrent="1" nextAc="seek">
                  <p:cTn id="196" restart="whenNotActive" fill="hold" evtFilter="cancelBubble" nodeType="interactiveSeq">
                    <p:stCondLst>
                      <p:cond evt="onMediaBookmark" delay="0">
                        <p:tgtEl>
                          <p14:bmkTgt spid="10" bmkName="Getting Start 1_Create Project_VF101837660打开每个新项目时都会默认打开该视图，74567"/>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7"/>
                                            </p:tgtEl>
                                            <p:attrNameLst>
                                              <p:attrName>style.visibility</p:attrName>
                                            </p:attrNameLst>
                                          </p:cBhvr>
                                          <p:to>
                                            <p:strVal val="visible"/>
                                          </p:to>
                                        </p:set>
                                        <p:animEffect transition="in" filter="fade">
                                          <p:cBhvr>
                                            <p:cTn id="201" dur="500"/>
                                            <p:tgtEl>
                                              <p:spTgt spid="27"/>
                                            </p:tgtEl>
                                          </p:cBhvr>
                                        </p:animEffect>
                                      </p:childTnLst>
                                    </p:cTn>
                                  </p:par>
                                </p:childTnLst>
                              </p:cTn>
                            </p:par>
                          </p:childTnLst>
                        </p:cTn>
                      </p:par>
                    </p:childTnLst>
                  </p:cTn>
                  <p:nextCondLst>
                    <p:cond evt="onMediaBookmark" delay="0">
                      <p:tgtEl>
                        <p14:bmkTgt spid="10" bmkName="Getting Start 1_Create Project_VF101837660打开每个新项目时都会默认打开该视图，74567"/>
                      </p:tgtEl>
                    </p:cond>
                  </p:nextCondLst>
                </p:seq>
                <p:seq concurrent="1" nextAc="seek">
                  <p:cTn id="202" restart="whenNotActive" fill="hold" evtFilter="cancelBubble" nodeType="interactiveSeq">
                    <p:stCondLst>
                      <p:cond evt="onMediaBookmark" delay="0">
                        <p:tgtEl>
                          <p14:bmkTgt spid="10" bmkName="Getting Start 1_Create Project_VF101837660打开每个新项目时都会默认打开该视图，78100"/>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7"/>
                                            </p:tgtEl>
                                          </p:cBhvr>
                                        </p:animEffect>
                                        <p:set>
                                          <p:cBhvr>
                                            <p:cTn id="20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打开每个新项目时都会默认打开该视图，78100"/>
                      </p:tgtEl>
                    </p:cond>
                  </p:nextCondLst>
                </p:seq>
                <p:seq concurrent="1" nextAc="seek">
                  <p:cTn id="208" restart="whenNotActive" fill="hold" evtFilter="cancelBubble" nodeType="interactiveSeq">
                    <p:stCondLst>
                      <p:cond evt="onMediaBookmark" delay="0">
                        <p:tgtEl>
                          <p14:bmkTgt spid="10" bmkName="Getting Start 1_Create Project_VF101837660现在，如果我希望以日历视图查看任务，78200"/>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8"/>
                                            </p:tgtEl>
                                            <p:attrNameLst>
                                              <p:attrName>style.visibility</p:attrName>
                                            </p:attrNameLst>
                                          </p:cBhvr>
                                          <p:to>
                                            <p:strVal val="visible"/>
                                          </p:to>
                                        </p:set>
                                        <p:animEffect transition="in" filter="fade">
                                          <p:cBhvr>
                                            <p:cTn id="213" dur="500"/>
                                            <p:tgtEl>
                                              <p:spTgt spid="28"/>
                                            </p:tgtEl>
                                          </p:cBhvr>
                                        </p:animEffect>
                                      </p:childTnLst>
                                    </p:cTn>
                                  </p:par>
                                </p:childTnLst>
                              </p:cTn>
                            </p:par>
                          </p:childTnLst>
                        </p:cTn>
                      </p:par>
                    </p:childTnLst>
                  </p:cTn>
                  <p:nextCondLst>
                    <p:cond evt="onMediaBookmark" delay="0">
                      <p:tgtEl>
                        <p14:bmkTgt spid="10" bmkName="Getting Start 1_Create Project_VF101837660现在，如果我希望以日历视图查看任务，78200"/>
                      </p:tgtEl>
                    </p:cond>
                  </p:nextCondLst>
                </p:seq>
                <p:seq concurrent="1" nextAc="seek">
                  <p:cTn id="214" restart="whenNotActive" fill="hold" evtFilter="cancelBubble" nodeType="interactiveSeq">
                    <p:stCondLst>
                      <p:cond evt="onMediaBookmark" delay="0">
                        <p:tgtEl>
                          <p14:bmkTgt spid="10" bmkName="Getting Start 1_Create Project_VF101837660现在，如果我希望以日历视图查看任务，82167"/>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8"/>
                                            </p:tgtEl>
                                          </p:cBhvr>
                                        </p:animEffect>
                                        <p:set>
                                          <p:cBhvr>
                                            <p:cTn id="21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现在，如果我希望以日历视图查看任务，82167"/>
                      </p:tgtEl>
                    </p:cond>
                  </p:nextCondLst>
                </p:seq>
                <p:seq concurrent="1" nextAc="seek">
                  <p:cTn id="220" restart="whenNotActive" fill="hold" evtFilter="cancelBubble" nodeType="interactiveSeq">
                    <p:stCondLst>
                      <p:cond evt="onMediaBookmark" delay="0">
                        <p:tgtEl>
                          <p14:bmkTgt spid="10" bmkName="Getting Start 1_Create Project_VF101837660则可以单击“视图”选项卡上的“日历”。82267"/>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9"/>
                                            </p:tgtEl>
                                            <p:attrNameLst>
                                              <p:attrName>style.visibility</p:attrName>
                                            </p:attrNameLst>
                                          </p:cBhvr>
                                          <p:to>
                                            <p:strVal val="visible"/>
                                          </p:to>
                                        </p:set>
                                        <p:animEffect transition="in" filter="fade">
                                          <p:cBhvr>
                                            <p:cTn id="225" dur="500"/>
                                            <p:tgtEl>
                                              <p:spTgt spid="29"/>
                                            </p:tgtEl>
                                          </p:cBhvr>
                                        </p:animEffect>
                                      </p:childTnLst>
                                    </p:cTn>
                                  </p:par>
                                </p:childTnLst>
                              </p:cTn>
                            </p:par>
                          </p:childTnLst>
                        </p:cTn>
                      </p:par>
                    </p:childTnLst>
                  </p:cTn>
                  <p:nextCondLst>
                    <p:cond evt="onMediaBookmark" delay="0">
                      <p:tgtEl>
                        <p14:bmkTgt spid="10" bmkName="Getting Start 1_Create Project_VF101837660则可以单击“视图”选项卡上的“日历”。82267"/>
                      </p:tgtEl>
                    </p:cond>
                  </p:nextCondLst>
                </p:seq>
                <p:seq concurrent="1" nextAc="seek">
                  <p:cTn id="226" restart="whenNotActive" fill="hold" evtFilter="cancelBubble" nodeType="interactiveSeq">
                    <p:stCondLst>
                      <p:cond evt="onMediaBookmark" delay="0">
                        <p:tgtEl>
                          <p14:bmkTgt spid="10" bmkName="Getting Start 1_Create Project_VF101837660则可以单击“视图”选项卡上的“日历”。8666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9"/>
                                            </p:tgtEl>
                                          </p:cBhvr>
                                        </p:animEffect>
                                        <p:set>
                                          <p:cBhvr>
                                            <p:cTn id="23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则可以单击“视图”选项卡上的“日历”。86667"/>
                      </p:tgtEl>
                    </p:cond>
                  </p:nextCondLst>
                </p:seq>
                <p:seq concurrent="1" nextAc="seek">
                  <p:cTn id="232" restart="whenNotActive" fill="hold" evtFilter="cancelBubble" nodeType="interactiveSeq">
                    <p:stCondLst>
                      <p:cond evt="onMediaBookmark" delay="0">
                        <p:tgtEl>
                          <p14:bmkTgt spid="10" bmkName="Getting Start 1_Create Project_VF101837660让我返回甘特图视图，并通过另外创建一些任务来进一步介绍该视图。86767"/>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30"/>
                                            </p:tgtEl>
                                            <p:attrNameLst>
                                              <p:attrName>style.visibility</p:attrName>
                                            </p:attrNameLst>
                                          </p:cBhvr>
                                          <p:to>
                                            <p:strVal val="visible"/>
                                          </p:to>
                                        </p:set>
                                        <p:animEffect transition="in" filter="fade">
                                          <p:cBhvr>
                                            <p:cTn id="237" dur="500"/>
                                            <p:tgtEl>
                                              <p:spTgt spid="30"/>
                                            </p:tgtEl>
                                          </p:cBhvr>
                                        </p:animEffect>
                                      </p:childTnLst>
                                    </p:cTn>
                                  </p:par>
                                </p:childTnLst>
                              </p:cTn>
                            </p:par>
                          </p:childTnLst>
                        </p:cTn>
                      </p:par>
                    </p:childTnLst>
                  </p:cTn>
                  <p:nextCondLst>
                    <p:cond evt="onMediaBookmark" delay="0">
                      <p:tgtEl>
                        <p14:bmkTgt spid="10" bmkName="Getting Start 1_Create Project_VF101837660让我返回甘特图视图，并通过另外创建一些任务来进一步介绍该视图。86767"/>
                      </p:tgtEl>
                    </p:cond>
                  </p:nextCondLst>
                </p:seq>
                <p:seq concurrent="1" nextAc="seek">
                  <p:cTn id="238" restart="whenNotActive" fill="hold" evtFilter="cancelBubble" nodeType="interactiveSeq">
                    <p:stCondLst>
                      <p:cond evt="onMediaBookmark" delay="0">
                        <p:tgtEl>
                          <p14:bmkTgt spid="10" bmkName="Getting Start 1_Create Project_VF101837660让我返回甘特图视图，并通过另外创建一些任务来进一步介绍该视图。93533"/>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30"/>
                                            </p:tgtEl>
                                          </p:cBhvr>
                                        </p:animEffect>
                                        <p:set>
                                          <p:cBhvr>
                                            <p:cTn id="243"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让我返回甘特图视图，并通过另外创建一些任务来进一步介绍该视图。93533"/>
                      </p:tgtEl>
                    </p:cond>
                  </p:nextCondLst>
                </p:seq>
                <p:seq concurrent="1" nextAc="seek">
                  <p:cTn id="244" restart="whenNotActive" fill="hold" evtFilter="cancelBubble" nodeType="interactiveSeq">
                    <p:stCondLst>
                      <p:cond evt="onMediaBookmark" delay="0">
                        <p:tgtEl>
                          <p14:bmkTgt spid="10" bmkName="Getting Start 1_Create Project_VF101837660我将另外添加两项任务，并将持续时间指定为两个工作日。93633"/>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31"/>
                                            </p:tgtEl>
                                            <p:attrNameLst>
                                              <p:attrName>style.visibility</p:attrName>
                                            </p:attrNameLst>
                                          </p:cBhvr>
                                          <p:to>
                                            <p:strVal val="visible"/>
                                          </p:to>
                                        </p:set>
                                        <p:animEffect transition="in" filter="fade">
                                          <p:cBhvr>
                                            <p:cTn id="249" dur="500"/>
                                            <p:tgtEl>
                                              <p:spTgt spid="31"/>
                                            </p:tgtEl>
                                          </p:cBhvr>
                                        </p:animEffect>
                                      </p:childTnLst>
                                    </p:cTn>
                                  </p:par>
                                </p:childTnLst>
                              </p:cTn>
                            </p:par>
                          </p:childTnLst>
                        </p:cTn>
                      </p:par>
                    </p:childTnLst>
                  </p:cTn>
                  <p:nextCondLst>
                    <p:cond evt="onMediaBookmark" delay="0">
                      <p:tgtEl>
                        <p14:bmkTgt spid="10" bmkName="Getting Start 1_Create Project_VF101837660我将另外添加两项任务，并将持续时间指定为两个工作日。93633"/>
                      </p:tgtEl>
                    </p:cond>
                  </p:nextCondLst>
                </p:seq>
                <p:seq concurrent="1" nextAc="seek">
                  <p:cTn id="250" restart="whenNotActive" fill="hold" evtFilter="cancelBubble" nodeType="interactiveSeq">
                    <p:stCondLst>
                      <p:cond evt="onMediaBookmark" delay="0">
                        <p:tgtEl>
                          <p14:bmkTgt spid="10" bmkName="Getting Start 1_Create Project_VF101837660我将另外添加两项任务，并将持续时间指定为两个工作日。99867"/>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31"/>
                                            </p:tgtEl>
                                          </p:cBhvr>
                                        </p:animEffect>
                                        <p:set>
                                          <p:cBhvr>
                                            <p:cTn id="25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我将另外添加两项任务，并将持续时间指定为两个工作日。99867"/>
                      </p:tgtEl>
                    </p:cond>
                  </p:nextCondLst>
                </p:seq>
                <p:seq concurrent="1" nextAc="seek">
                  <p:cTn id="256" restart="whenNotActive" fill="hold" evtFilter="cancelBubble" nodeType="interactiveSeq">
                    <p:stCondLst>
                      <p:cond evt="onMediaBookmark" delay="0">
                        <p:tgtEl>
                          <p14:bmkTgt spid="10" bmkName="Getting Start 1_Create Project_VF101837660此外，我还将添加一项撤展任务，并将其持续时间指定为三个工作日。99967"/>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clickEffect">
                                      <p:stCondLst>
                                        <p:cond delay="100"/>
                                      </p:stCondLst>
                                      <p:childTnLst>
                                        <p:set>
                                          <p:cBhvr>
                                            <p:cTn id="260" dur="1" fill="hold">
                                              <p:stCondLst>
                                                <p:cond delay="0"/>
                                              </p:stCondLst>
                                            </p:cTn>
                                            <p:tgtEl>
                                              <p:spTgt spid="32"/>
                                            </p:tgtEl>
                                            <p:attrNameLst>
                                              <p:attrName>style.visibility</p:attrName>
                                            </p:attrNameLst>
                                          </p:cBhvr>
                                          <p:to>
                                            <p:strVal val="visible"/>
                                          </p:to>
                                        </p:set>
                                        <p:animEffect transition="in" filter="fade">
                                          <p:cBhvr>
                                            <p:cTn id="261" dur="500"/>
                                            <p:tgtEl>
                                              <p:spTgt spid="32"/>
                                            </p:tgtEl>
                                          </p:cBhvr>
                                        </p:animEffect>
                                      </p:childTnLst>
                                    </p:cTn>
                                  </p:par>
                                </p:childTnLst>
                              </p:cTn>
                            </p:par>
                          </p:childTnLst>
                        </p:cTn>
                      </p:par>
                    </p:childTnLst>
                  </p:cTn>
                  <p:nextCondLst>
                    <p:cond evt="onMediaBookmark" delay="0">
                      <p:tgtEl>
                        <p14:bmkTgt spid="10" bmkName="Getting Start 1_Create Project_VF101837660此外，我还将添加一项撤展任务，并将其持续时间指定为三个工作日。99967"/>
                      </p:tgtEl>
                    </p:cond>
                  </p:nextCondLst>
                </p:seq>
                <p:seq concurrent="1" nextAc="seek">
                  <p:cTn id="262" restart="whenNotActive" fill="hold" evtFilter="cancelBubble" nodeType="interactiveSeq">
                    <p:stCondLst>
                      <p:cond evt="onMediaBookmark" delay="0">
                        <p:tgtEl>
                          <p14:bmkTgt spid="10" bmkName="Getting Start 1_Create Project_VF101837660此外，我还将添加一项撤展任务，并将其持续时间指定为三个工作日。107233"/>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clickEffect">
                                      <p:stCondLst>
                                        <p:cond delay="100"/>
                                      </p:stCondLst>
                                      <p:childTnLst>
                                        <p:animEffect transition="out" filter="fade">
                                          <p:cBhvr>
                                            <p:cTn id="266" dur="500"/>
                                            <p:tgtEl>
                                              <p:spTgt spid="32"/>
                                            </p:tgtEl>
                                          </p:cBhvr>
                                        </p:animEffect>
                                        <p:set>
                                          <p:cBhvr>
                                            <p:cTn id="2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此外，我还将添加一项撤展任务，并将其持续时间指定为三个工作日。107233"/>
                      </p:tgtEl>
                    </p:cond>
                  </p:nextCondLst>
                </p:seq>
                <p:seq concurrent="1" nextAc="seek">
                  <p:cTn id="268" restart="whenNotActive" fill="hold" evtFilter="cancelBubble" nodeType="interactiveSeq">
                    <p:stCondLst>
                      <p:cond evt="onMediaBookmark" delay="0">
                        <p:tgtEl>
                          <p14:bmkTgt spid="10" bmkName="Getting Start 1_Create Project_VF101837660请注意，右侧会增加几个额外的栏来反映我刚才所做的更改。107333"/>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clickEffect">
                                      <p:stCondLst>
                                        <p:cond delay="100"/>
                                      </p:stCondLst>
                                      <p:childTnLst>
                                        <p:set>
                                          <p:cBhvr>
                                            <p:cTn id="272" dur="1" fill="hold">
                                              <p:stCondLst>
                                                <p:cond delay="0"/>
                                              </p:stCondLst>
                                            </p:cTn>
                                            <p:tgtEl>
                                              <p:spTgt spid="33"/>
                                            </p:tgtEl>
                                            <p:attrNameLst>
                                              <p:attrName>style.visibility</p:attrName>
                                            </p:attrNameLst>
                                          </p:cBhvr>
                                          <p:to>
                                            <p:strVal val="visible"/>
                                          </p:to>
                                        </p:set>
                                        <p:animEffect transition="in" filter="fade">
                                          <p:cBhvr>
                                            <p:cTn id="273" dur="500"/>
                                            <p:tgtEl>
                                              <p:spTgt spid="33"/>
                                            </p:tgtEl>
                                          </p:cBhvr>
                                        </p:animEffect>
                                      </p:childTnLst>
                                    </p:cTn>
                                  </p:par>
                                </p:childTnLst>
                              </p:cTn>
                            </p:par>
                          </p:childTnLst>
                        </p:cTn>
                      </p:par>
                    </p:childTnLst>
                  </p:cTn>
                  <p:nextCondLst>
                    <p:cond evt="onMediaBookmark" delay="0">
                      <p:tgtEl>
                        <p14:bmkTgt spid="10" bmkName="Getting Start 1_Create Project_VF101837660请注意，右侧会增加几个额外的栏来反映我刚才所做的更改。107333"/>
                      </p:tgtEl>
                    </p:cond>
                  </p:nextCondLst>
                </p:seq>
                <p:seq concurrent="1" nextAc="seek">
                  <p:cTn id="274" restart="whenNotActive" fill="hold" evtFilter="cancelBubble" nodeType="interactiveSeq">
                    <p:stCondLst>
                      <p:cond evt="onMediaBookmark" delay="0">
                        <p:tgtEl>
                          <p14:bmkTgt spid="10" bmkName="Getting Start 1_Create Project_VF101837660请注意，右侧会增加几个额外的栏来反映我刚才所做的更改。113167"/>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clickEffect">
                                      <p:stCondLst>
                                        <p:cond delay="100"/>
                                      </p:stCondLst>
                                      <p:childTnLst>
                                        <p:animEffect transition="out" filter="fade">
                                          <p:cBhvr>
                                            <p:cTn id="278" dur="500"/>
                                            <p:tgtEl>
                                              <p:spTgt spid="33"/>
                                            </p:tgtEl>
                                          </p:cBhvr>
                                        </p:animEffect>
                                        <p:set>
                                          <p:cBhvr>
                                            <p:cTn id="27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请注意，右侧会增加几个额外的栏来反映我刚才所做的更改。113167"/>
                      </p:tgtEl>
                    </p:cond>
                  </p:nextCondLst>
                </p:seq>
                <p:seq concurrent="1" nextAc="seek">
                  <p:cTn id="280" restart="whenNotActive" fill="hold" evtFilter="cancelBubble" nodeType="interactiveSeq">
                    <p:stCondLst>
                      <p:cond evt="onMediaBookmark" delay="0">
                        <p:tgtEl>
                          <p14:bmkTgt spid="10" bmkName="Getting Start 1_Create Project_VF101837660现在，我将切换到日历视图，看看日历上如何显示这些更改。113267"/>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clickEffect">
                                      <p:stCondLst>
                                        <p:cond delay="100"/>
                                      </p:stCondLst>
                                      <p:childTnLst>
                                        <p:set>
                                          <p:cBhvr>
                                            <p:cTn id="284" dur="1" fill="hold">
                                              <p:stCondLst>
                                                <p:cond delay="0"/>
                                              </p:stCondLst>
                                            </p:cTn>
                                            <p:tgtEl>
                                              <p:spTgt spid="34"/>
                                            </p:tgtEl>
                                            <p:attrNameLst>
                                              <p:attrName>style.visibility</p:attrName>
                                            </p:attrNameLst>
                                          </p:cBhvr>
                                          <p:to>
                                            <p:strVal val="visible"/>
                                          </p:to>
                                        </p:set>
                                        <p:animEffect transition="in" filter="fade">
                                          <p:cBhvr>
                                            <p:cTn id="285" dur="500"/>
                                            <p:tgtEl>
                                              <p:spTgt spid="34"/>
                                            </p:tgtEl>
                                          </p:cBhvr>
                                        </p:animEffect>
                                      </p:childTnLst>
                                    </p:cTn>
                                  </p:par>
                                </p:childTnLst>
                              </p:cTn>
                            </p:par>
                          </p:childTnLst>
                        </p:cTn>
                      </p:par>
                    </p:childTnLst>
                  </p:cTn>
                  <p:nextCondLst>
                    <p:cond evt="onMediaBookmark" delay="0">
                      <p:tgtEl>
                        <p14:bmkTgt spid="10" bmkName="Getting Start 1_Create Project_VF101837660现在，我将切换到日历视图，看看日历上如何显示这些更改。113267"/>
                      </p:tgtEl>
                    </p:cond>
                  </p:nextCondLst>
                </p:seq>
                <p:seq concurrent="1" nextAc="seek">
                  <p:cTn id="286" restart="whenNotActive" fill="hold" evtFilter="cancelBubble" nodeType="interactiveSeq">
                    <p:stCondLst>
                      <p:cond evt="onMediaBookmark" delay="0">
                        <p:tgtEl>
                          <p14:bmkTgt spid="10" bmkName="Getting Start 1_Create Project_VF101837660现在，我将切换到日历视图，看看日历上如何显示这些更改。119600"/>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clickEffect">
                                      <p:stCondLst>
                                        <p:cond delay="100"/>
                                      </p:stCondLst>
                                      <p:childTnLst>
                                        <p:animEffect transition="out" filter="fade">
                                          <p:cBhvr>
                                            <p:cTn id="290" dur="500"/>
                                            <p:tgtEl>
                                              <p:spTgt spid="34"/>
                                            </p:tgtEl>
                                          </p:cBhvr>
                                        </p:animEffect>
                                        <p:set>
                                          <p:cBhvr>
                                            <p:cTn id="291"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现在，我将切换到日历视图，看看日历上如何显示这些更改。119600"/>
                      </p:tgtEl>
                    </p:cond>
                  </p:nextCondLst>
                </p:seq>
                <p:seq concurrent="1" nextAc="seek">
                  <p:cTn id="292" restart="whenNotActive" fill="hold" evtFilter="cancelBubble" nodeType="interactiveSeq">
                    <p:stCondLst>
                      <p:cond evt="onMediaBookmark" delay="0">
                        <p:tgtEl>
                          <p14:bmkTgt spid="10" bmkName="Getting Start 1_Create Project_VF101837660您将在本培训系列的下一视频中了解有关任务的更多信息。119700"/>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100"/>
                                      </p:stCondLst>
                                      <p:childTnLst>
                                        <p:set>
                                          <p:cBhvr>
                                            <p:cTn id="296" dur="1" fill="hold">
                                              <p:stCondLst>
                                                <p:cond delay="0"/>
                                              </p:stCondLst>
                                            </p:cTn>
                                            <p:tgtEl>
                                              <p:spTgt spid="35"/>
                                            </p:tgtEl>
                                            <p:attrNameLst>
                                              <p:attrName>style.visibility</p:attrName>
                                            </p:attrNameLst>
                                          </p:cBhvr>
                                          <p:to>
                                            <p:strVal val="visible"/>
                                          </p:to>
                                        </p:set>
                                        <p:animEffect transition="in" filter="fade">
                                          <p:cBhvr>
                                            <p:cTn id="297" dur="500"/>
                                            <p:tgtEl>
                                              <p:spTgt spid="35"/>
                                            </p:tgtEl>
                                          </p:cBhvr>
                                        </p:animEffect>
                                      </p:childTnLst>
                                    </p:cTn>
                                  </p:par>
                                </p:childTnLst>
                              </p:cTn>
                            </p:par>
                          </p:childTnLst>
                        </p:cTn>
                      </p:par>
                    </p:childTnLst>
                  </p:cTn>
                  <p:nextCondLst>
                    <p:cond evt="onMediaBookmark" delay="0">
                      <p:tgtEl>
                        <p14:bmkTgt spid="10" bmkName="Getting Start 1_Create Project_VF101837660您将在本培训系列的下一视频中了解有关任务的更多信息。119700"/>
                      </p:tgtEl>
                    </p:cond>
                  </p:nextCondLst>
                </p:seq>
                <p:seq concurrent="1" nextAc="seek">
                  <p:cTn id="298" restart="whenNotActive" fill="hold" evtFilter="cancelBubble" nodeType="interactiveSeq">
                    <p:stCondLst>
                      <p:cond evt="onMediaBookmark" delay="0">
                        <p:tgtEl>
                          <p14:bmkTgt spid="10" bmkName="Getting Start 1_Create Project_VF101837660您将在本培训系列的下一视频中了解有关任务的更多信息。124800"/>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clickEffect">
                                      <p:stCondLst>
                                        <p:cond delay="100"/>
                                      </p:stCondLst>
                                      <p:childTnLst>
                                        <p:animEffect transition="out" filter="fade">
                                          <p:cBhvr>
                                            <p:cTn id="302" dur="500"/>
                                            <p:tgtEl>
                                              <p:spTgt spid="35"/>
                                            </p:tgtEl>
                                          </p:cBhvr>
                                        </p:animEffect>
                                        <p:set>
                                          <p:cBhvr>
                                            <p:cTn id="30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您将在本培训系列的下一视频中了解有关任务的更多信息。124800"/>
                      </p:tgtEl>
                    </p:cond>
                  </p:nextCondLst>
                </p:seq>
                <p:seq concurrent="1" nextAc="seek">
                  <p:cTn id="304" restart="whenNotActive" fill="hold" evtFilter="cancelBubble" nodeType="interactiveSeq">
                    <p:stCondLst>
                      <p:cond evt="onMediaBookmark" delay="0">
                        <p:tgtEl>
                          <p14:bmkTgt spid="10" bmkName="Getting Start 1_Create Project_VF101837660现在，让我们返回甘特图视图。124900"/>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clickEffect">
                                      <p:stCondLst>
                                        <p:cond delay="100"/>
                                      </p:stCondLst>
                                      <p:childTnLst>
                                        <p:set>
                                          <p:cBhvr>
                                            <p:cTn id="308" dur="1" fill="hold">
                                              <p:stCondLst>
                                                <p:cond delay="0"/>
                                              </p:stCondLst>
                                            </p:cTn>
                                            <p:tgtEl>
                                              <p:spTgt spid="36"/>
                                            </p:tgtEl>
                                            <p:attrNameLst>
                                              <p:attrName>style.visibility</p:attrName>
                                            </p:attrNameLst>
                                          </p:cBhvr>
                                          <p:to>
                                            <p:strVal val="visible"/>
                                          </p:to>
                                        </p:set>
                                        <p:animEffect transition="in" filter="fade">
                                          <p:cBhvr>
                                            <p:cTn id="309" dur="500"/>
                                            <p:tgtEl>
                                              <p:spTgt spid="36"/>
                                            </p:tgtEl>
                                          </p:cBhvr>
                                        </p:animEffect>
                                      </p:childTnLst>
                                    </p:cTn>
                                  </p:par>
                                </p:childTnLst>
                              </p:cTn>
                            </p:par>
                          </p:childTnLst>
                        </p:cTn>
                      </p:par>
                    </p:childTnLst>
                  </p:cTn>
                  <p:nextCondLst>
                    <p:cond evt="onMediaBookmark" delay="0">
                      <p:tgtEl>
                        <p14:bmkTgt spid="10" bmkName="Getting Start 1_Create Project_VF101837660现在，让我们返回甘特图视图。124900"/>
                      </p:tgtEl>
                    </p:cond>
                  </p:nextCondLst>
                </p:seq>
                <p:seq concurrent="1" nextAc="seek">
                  <p:cTn id="310" restart="whenNotActive" fill="hold" evtFilter="cancelBubble" nodeType="interactiveSeq">
                    <p:stCondLst>
                      <p:cond evt="onMediaBookmark" delay="0">
                        <p:tgtEl>
                          <p14:bmkTgt spid="10" bmkName="Getting Start 1_Create Project_VF101837660现在，让我们返回甘特图视图。129733"/>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clickEffect">
                                      <p:stCondLst>
                                        <p:cond delay="100"/>
                                      </p:stCondLst>
                                      <p:childTnLst>
                                        <p:animEffect transition="out" filter="fade">
                                          <p:cBhvr>
                                            <p:cTn id="314" dur="500"/>
                                            <p:tgtEl>
                                              <p:spTgt spid="36"/>
                                            </p:tgtEl>
                                          </p:cBhvr>
                                        </p:animEffect>
                                        <p:set>
                                          <p:cBhvr>
                                            <p:cTn id="31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现在，让我们返回甘特图视图。129733"/>
                      </p:tgtEl>
                    </p:cond>
                  </p:nextCondLst>
                </p:seq>
                <p:seq concurrent="1" nextAc="seek">
                  <p:cTn id="316" restart="whenNotActive" fill="hold" evtFilter="cancelBubble" nodeType="interactiveSeq">
                    <p:stCondLst>
                      <p:cond evt="onMediaBookmark" delay="0">
                        <p:tgtEl>
                          <p14:bmkTgt spid="10" bmkName="Getting Start 1_Create Project_VF101837660我再次看到了任务列表和右侧的栏。129833"/>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clickEffect">
                                      <p:stCondLst>
                                        <p:cond delay="100"/>
                                      </p:stCondLst>
                                      <p:childTnLst>
                                        <p:set>
                                          <p:cBhvr>
                                            <p:cTn id="320" dur="1" fill="hold">
                                              <p:stCondLst>
                                                <p:cond delay="0"/>
                                              </p:stCondLst>
                                            </p:cTn>
                                            <p:tgtEl>
                                              <p:spTgt spid="37"/>
                                            </p:tgtEl>
                                            <p:attrNameLst>
                                              <p:attrName>style.visibility</p:attrName>
                                            </p:attrNameLst>
                                          </p:cBhvr>
                                          <p:to>
                                            <p:strVal val="visible"/>
                                          </p:to>
                                        </p:set>
                                        <p:animEffect transition="in" filter="fade">
                                          <p:cBhvr>
                                            <p:cTn id="321" dur="500"/>
                                            <p:tgtEl>
                                              <p:spTgt spid="37"/>
                                            </p:tgtEl>
                                          </p:cBhvr>
                                        </p:animEffect>
                                      </p:childTnLst>
                                    </p:cTn>
                                  </p:par>
                                </p:childTnLst>
                              </p:cTn>
                            </p:par>
                          </p:childTnLst>
                        </p:cTn>
                      </p:par>
                    </p:childTnLst>
                  </p:cTn>
                  <p:nextCondLst>
                    <p:cond evt="onMediaBookmark" delay="0">
                      <p:tgtEl>
                        <p14:bmkTgt spid="10" bmkName="Getting Start 1_Create Project_VF101837660我再次看到了任务列表和右侧的栏。129833"/>
                      </p:tgtEl>
                    </p:cond>
                  </p:nextCondLst>
                </p:seq>
                <p:seq concurrent="1" nextAc="seek">
                  <p:cTn id="322" restart="whenNotActive" fill="hold" evtFilter="cancelBubble" nodeType="interactiveSeq">
                    <p:stCondLst>
                      <p:cond evt="onMediaBookmark" delay="0">
                        <p:tgtEl>
                          <p14:bmkTgt spid="10" bmkName="Getting Start 1_Create Project_VF101837660我再次看到了任务列表和右侧的栏。133233"/>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clickEffect">
                                      <p:stCondLst>
                                        <p:cond delay="100"/>
                                      </p:stCondLst>
                                      <p:childTnLst>
                                        <p:animEffect transition="out" filter="fade">
                                          <p:cBhvr>
                                            <p:cTn id="326" dur="500"/>
                                            <p:tgtEl>
                                              <p:spTgt spid="37"/>
                                            </p:tgtEl>
                                          </p:cBhvr>
                                        </p:animEffect>
                                        <p:set>
                                          <p:cBhvr>
                                            <p:cTn id="32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我再次看到了任务列表和右侧的栏。133233"/>
                      </p:tgtEl>
                    </p:cond>
                  </p:nextCondLst>
                </p:seq>
                <p:seq concurrent="1" nextAc="seek">
                  <p:cTn id="328" restart="whenNotActive" fill="hold" evtFilter="cancelBubble" nodeType="interactiveSeq">
                    <p:stCondLst>
                      <p:cond evt="onMediaBookmark" delay="0">
                        <p:tgtEl>
                          <p14:bmkTgt spid="10" bmkName="Getting Start 1_Create Project_VF101837660熟悉功能区后，您就会被其速度所吸引，133333"/>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clickEffect">
                                      <p:stCondLst>
                                        <p:cond delay="100"/>
                                      </p:stCondLst>
                                      <p:childTnLst>
                                        <p:set>
                                          <p:cBhvr>
                                            <p:cTn id="332" dur="1" fill="hold">
                                              <p:stCondLst>
                                                <p:cond delay="0"/>
                                              </p:stCondLst>
                                            </p:cTn>
                                            <p:tgtEl>
                                              <p:spTgt spid="38"/>
                                            </p:tgtEl>
                                            <p:attrNameLst>
                                              <p:attrName>style.visibility</p:attrName>
                                            </p:attrNameLst>
                                          </p:cBhvr>
                                          <p:to>
                                            <p:strVal val="visible"/>
                                          </p:to>
                                        </p:set>
                                        <p:animEffect transition="in" filter="fade">
                                          <p:cBhvr>
                                            <p:cTn id="333" dur="500"/>
                                            <p:tgtEl>
                                              <p:spTgt spid="38"/>
                                            </p:tgtEl>
                                          </p:cBhvr>
                                        </p:animEffect>
                                      </p:childTnLst>
                                    </p:cTn>
                                  </p:par>
                                </p:childTnLst>
                              </p:cTn>
                            </p:par>
                          </p:childTnLst>
                        </p:cTn>
                      </p:par>
                    </p:childTnLst>
                  </p:cTn>
                  <p:nextCondLst>
                    <p:cond evt="onMediaBookmark" delay="0">
                      <p:tgtEl>
                        <p14:bmkTgt spid="10" bmkName="Getting Start 1_Create Project_VF101837660熟悉功能区后，您就会被其速度所吸引，133333"/>
                      </p:tgtEl>
                    </p:cond>
                  </p:nextCondLst>
                </p:seq>
                <p:seq concurrent="1" nextAc="seek">
                  <p:cTn id="334" restart="whenNotActive" fill="hold" evtFilter="cancelBubble" nodeType="interactiveSeq">
                    <p:stCondLst>
                      <p:cond evt="onMediaBookmark" delay="0">
                        <p:tgtEl>
                          <p14:bmkTgt spid="10" bmkName="Getting Start 1_Create Project_VF101837660熟悉功能区后，您就会被其速度所吸引，136900"/>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clickEffect">
                                      <p:stCondLst>
                                        <p:cond delay="100"/>
                                      </p:stCondLst>
                                      <p:childTnLst>
                                        <p:animEffect transition="out" filter="fade">
                                          <p:cBhvr>
                                            <p:cTn id="338" dur="500"/>
                                            <p:tgtEl>
                                              <p:spTgt spid="38"/>
                                            </p:tgtEl>
                                          </p:cBhvr>
                                        </p:animEffect>
                                        <p:set>
                                          <p:cBhvr>
                                            <p:cTn id="33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熟悉功能区后，您就会被其速度所吸引，136900"/>
                      </p:tgtEl>
                    </p:cond>
                  </p:nextCondLst>
                </p:seq>
                <p:seq concurrent="1" nextAc="seek">
                  <p:cTn id="340" restart="whenNotActive" fill="hold" evtFilter="cancelBubble" nodeType="interactiveSeq">
                    <p:stCondLst>
                      <p:cond evt="onMediaBookmark" delay="0">
                        <p:tgtEl>
                          <p14:bmkTgt spid="10" bmkName="Getting Start 1_Create Project_VF101837660并且您可以找到项目中相应作业的相应命令。137000"/>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100"/>
                                      </p:stCondLst>
                                      <p:childTnLst>
                                        <p:set>
                                          <p:cBhvr>
                                            <p:cTn id="344" dur="1" fill="hold">
                                              <p:stCondLst>
                                                <p:cond delay="0"/>
                                              </p:stCondLst>
                                            </p:cTn>
                                            <p:tgtEl>
                                              <p:spTgt spid="39"/>
                                            </p:tgtEl>
                                            <p:attrNameLst>
                                              <p:attrName>style.visibility</p:attrName>
                                            </p:attrNameLst>
                                          </p:cBhvr>
                                          <p:to>
                                            <p:strVal val="visible"/>
                                          </p:to>
                                        </p:set>
                                        <p:animEffect transition="in" filter="fade">
                                          <p:cBhvr>
                                            <p:cTn id="345" dur="500"/>
                                            <p:tgtEl>
                                              <p:spTgt spid="39"/>
                                            </p:tgtEl>
                                          </p:cBhvr>
                                        </p:animEffect>
                                      </p:childTnLst>
                                    </p:cTn>
                                  </p:par>
                                </p:childTnLst>
                              </p:cTn>
                            </p:par>
                          </p:childTnLst>
                        </p:cTn>
                      </p:par>
                    </p:childTnLst>
                  </p:cTn>
                  <p:nextCondLst>
                    <p:cond evt="onMediaBookmark" delay="0">
                      <p:tgtEl>
                        <p14:bmkTgt spid="10" bmkName="Getting Start 1_Create Project_VF101837660并且您可以找到项目中相应作业的相应命令。137000"/>
                      </p:tgtEl>
                    </p:cond>
                  </p:nextCondLst>
                </p:seq>
                <p:seq concurrent="1" nextAc="seek">
                  <p:cTn id="346" restart="whenNotActive" fill="hold" evtFilter="cancelBubble" nodeType="interactiveSeq">
                    <p:stCondLst>
                      <p:cond evt="onMediaBookmark" delay="0">
                        <p:tgtEl>
                          <p14:bmkTgt spid="10" bmkName="Getting Start 1_Create Project_VF101837660并且您可以找到项目中相应作业的相应命令。141600"/>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clickEffect">
                                      <p:stCondLst>
                                        <p:cond delay="100"/>
                                      </p:stCondLst>
                                      <p:childTnLst>
                                        <p:animEffect transition="out" filter="fade">
                                          <p:cBhvr>
                                            <p:cTn id="350" dur="500"/>
                                            <p:tgtEl>
                                              <p:spTgt spid="39"/>
                                            </p:tgtEl>
                                          </p:cBhvr>
                                        </p:animEffect>
                                        <p:set>
                                          <p:cBhvr>
                                            <p:cTn id="35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并且您可以找到项目中相应作业的相应命令。141600"/>
                      </p:tgtEl>
                    </p:cond>
                  </p:nextCondLst>
                </p:seq>
                <p:seq concurrent="1" nextAc="seek">
                  <p:cTn id="352" restart="whenNotActive" fill="hold" evtFilter="cancelBubble" nodeType="interactiveSeq">
                    <p:stCondLst>
                      <p:cond evt="onMediaBookmark" delay="0">
                        <p:tgtEl>
                          <p14:bmkTgt spid="10" bmkName="Getting Start 1_Create Project_VF101837660现在，让我们创建一个新项目。单击“文件”选项卡后，我可以看到在此项目中执行各种任务时可使用的熟悉命令，141700"/>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grpId="0" nodeType="clickEffect">
                                      <p:stCondLst>
                                        <p:cond delay="100"/>
                                      </p:stCondLst>
                                      <p:childTnLst>
                                        <p:set>
                                          <p:cBhvr>
                                            <p:cTn id="356" dur="1" fill="hold">
                                              <p:stCondLst>
                                                <p:cond delay="0"/>
                                              </p:stCondLst>
                                            </p:cTn>
                                            <p:tgtEl>
                                              <p:spTgt spid="40"/>
                                            </p:tgtEl>
                                            <p:attrNameLst>
                                              <p:attrName>style.visibility</p:attrName>
                                            </p:attrNameLst>
                                          </p:cBhvr>
                                          <p:to>
                                            <p:strVal val="visible"/>
                                          </p:to>
                                        </p:set>
                                        <p:animEffect transition="in" filter="fade">
                                          <p:cBhvr>
                                            <p:cTn id="357" dur="500"/>
                                            <p:tgtEl>
                                              <p:spTgt spid="40"/>
                                            </p:tgtEl>
                                          </p:cBhvr>
                                        </p:animEffect>
                                      </p:childTnLst>
                                    </p:cTn>
                                  </p:par>
                                </p:childTnLst>
                              </p:cTn>
                            </p:par>
                          </p:childTnLst>
                        </p:cTn>
                      </p:par>
                    </p:childTnLst>
                  </p:cTn>
                  <p:nextCondLst>
                    <p:cond evt="onMediaBookmark" delay="0">
                      <p:tgtEl>
                        <p14:bmkTgt spid="10" bmkName="Getting Start 1_Create Project_VF101837660现在，让我们创建一个新项目。单击“文件”选项卡后，我可以看到在此项目中执行各种任务时可使用的熟悉命令，141700"/>
                      </p:tgtEl>
                    </p:cond>
                  </p:nextCondLst>
                </p:seq>
                <p:seq concurrent="1" nextAc="seek">
                  <p:cTn id="358" restart="whenNotActive" fill="hold" evtFilter="cancelBubble" nodeType="interactiveSeq">
                    <p:stCondLst>
                      <p:cond evt="onMediaBookmark" delay="0">
                        <p:tgtEl>
                          <p14:bmkTgt spid="10" bmkName="Getting Start 1_Create Project_VF101837660现在，让我们创建一个新项目。单击“文件”选项卡后，我可以看到在此项目中执行各种任务时可使用的熟悉命令，154467"/>
                        </p:tgtEl>
                      </p:cond>
                    </p:stCondLst>
                    <p:endSync evt="end" delay="0">
                      <p:rtn val="all"/>
                    </p:endSync>
                    <p:childTnLst>
                      <p:par>
                        <p:cTn id="359" fill="hold">
                          <p:stCondLst>
                            <p:cond delay="0"/>
                          </p:stCondLst>
                          <p:childTnLst>
                            <p:par>
                              <p:cTn id="360" fill="hold">
                                <p:stCondLst>
                                  <p:cond delay="0"/>
                                </p:stCondLst>
                                <p:childTnLst>
                                  <p:par>
                                    <p:cTn id="361" presetID="10" presetClass="exit" presetSubtype="0" fill="hold" grpId="1" nodeType="clickEffect">
                                      <p:stCondLst>
                                        <p:cond delay="100"/>
                                      </p:stCondLst>
                                      <p:childTnLst>
                                        <p:animEffect transition="out" filter="fade">
                                          <p:cBhvr>
                                            <p:cTn id="362" dur="500"/>
                                            <p:tgtEl>
                                              <p:spTgt spid="40"/>
                                            </p:tgtEl>
                                          </p:cBhvr>
                                        </p:animEffect>
                                        <p:set>
                                          <p:cBhvr>
                                            <p:cTn id="36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现在，让我们创建一个新项目。单击“文件”选项卡后，我可以看到在此项目中执行各种任务时可使用的熟悉命令，154467"/>
                      </p:tgtEl>
                    </p:cond>
                  </p:nextCondLst>
                </p:seq>
                <p:seq concurrent="1" nextAc="seek">
                  <p:cTn id="364" restart="whenNotActive" fill="hold" evtFilter="cancelBubble" nodeType="interactiveSeq">
                    <p:stCondLst>
                      <p:cond evt="onMediaBookmark" delay="0">
                        <p:tgtEl>
                          <p14:bmkTgt spid="10" bmkName="Getting Start 1_Create Project_VF101837660例如，打开现有项目、154567"/>
                        </p:tgtEl>
                      </p:cond>
                    </p:stCondLst>
                    <p:endSync evt="end" delay="0">
                      <p:rtn val="all"/>
                    </p:endSync>
                    <p:childTnLst>
                      <p:par>
                        <p:cTn id="365" fill="hold">
                          <p:stCondLst>
                            <p:cond delay="0"/>
                          </p:stCondLst>
                          <p:childTnLst>
                            <p:par>
                              <p:cTn id="366" fill="hold">
                                <p:stCondLst>
                                  <p:cond delay="0"/>
                                </p:stCondLst>
                                <p:childTnLst>
                                  <p:par>
                                    <p:cTn id="367" presetID="10" presetClass="entr" presetSubtype="0" fill="hold" grpId="0" nodeType="clickEffect">
                                      <p:stCondLst>
                                        <p:cond delay="100"/>
                                      </p:stCondLst>
                                      <p:childTnLst>
                                        <p:set>
                                          <p:cBhvr>
                                            <p:cTn id="368" dur="1" fill="hold">
                                              <p:stCondLst>
                                                <p:cond delay="0"/>
                                              </p:stCondLst>
                                            </p:cTn>
                                            <p:tgtEl>
                                              <p:spTgt spid="41"/>
                                            </p:tgtEl>
                                            <p:attrNameLst>
                                              <p:attrName>style.visibility</p:attrName>
                                            </p:attrNameLst>
                                          </p:cBhvr>
                                          <p:to>
                                            <p:strVal val="visible"/>
                                          </p:to>
                                        </p:set>
                                        <p:animEffect transition="in" filter="fade">
                                          <p:cBhvr>
                                            <p:cTn id="369" dur="500"/>
                                            <p:tgtEl>
                                              <p:spTgt spid="41"/>
                                            </p:tgtEl>
                                          </p:cBhvr>
                                        </p:animEffect>
                                      </p:childTnLst>
                                    </p:cTn>
                                  </p:par>
                                </p:childTnLst>
                              </p:cTn>
                            </p:par>
                          </p:childTnLst>
                        </p:cTn>
                      </p:par>
                    </p:childTnLst>
                  </p:cTn>
                  <p:nextCondLst>
                    <p:cond evt="onMediaBookmark" delay="0">
                      <p:tgtEl>
                        <p14:bmkTgt spid="10" bmkName="Getting Start 1_Create Project_VF101837660例如，打开现有项目、154567"/>
                      </p:tgtEl>
                    </p:cond>
                  </p:nextCondLst>
                </p:seq>
                <p:seq concurrent="1" nextAc="seek">
                  <p:cTn id="370" restart="whenNotActive" fill="hold" evtFilter="cancelBubble" nodeType="interactiveSeq">
                    <p:stCondLst>
                      <p:cond evt="onMediaBookmark" delay="0">
                        <p:tgtEl>
                          <p14:bmkTgt spid="10" bmkName="Getting Start 1_Create Project_VF101837660例如，打开现有项目、157800"/>
                        </p:tgtEl>
                      </p:cond>
                    </p:stCondLst>
                    <p:endSync evt="end" delay="0">
                      <p:rtn val="all"/>
                    </p:endSync>
                    <p:childTnLst>
                      <p:par>
                        <p:cTn id="371" fill="hold">
                          <p:stCondLst>
                            <p:cond delay="0"/>
                          </p:stCondLst>
                          <p:childTnLst>
                            <p:par>
                              <p:cTn id="372" fill="hold">
                                <p:stCondLst>
                                  <p:cond delay="0"/>
                                </p:stCondLst>
                                <p:childTnLst>
                                  <p:par>
                                    <p:cTn id="373" presetID="10" presetClass="exit" presetSubtype="0" fill="hold" grpId="1" nodeType="clickEffect">
                                      <p:stCondLst>
                                        <p:cond delay="100"/>
                                      </p:stCondLst>
                                      <p:childTnLst>
                                        <p:animEffect transition="out" filter="fade">
                                          <p:cBhvr>
                                            <p:cTn id="374" dur="500"/>
                                            <p:tgtEl>
                                              <p:spTgt spid="41"/>
                                            </p:tgtEl>
                                          </p:cBhvr>
                                        </p:animEffect>
                                        <p:set>
                                          <p:cBhvr>
                                            <p:cTn id="37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例如，打开现有项目、157800"/>
                      </p:tgtEl>
                    </p:cond>
                  </p:nextCondLst>
                </p:seq>
                <p:seq concurrent="1" nextAc="seek">
                  <p:cTn id="376" restart="whenNotActive" fill="hold" evtFilter="cancelBubble" nodeType="interactiveSeq">
                    <p:stCondLst>
                      <p:cond evt="onMediaBookmark" delay="0">
                        <p:tgtEl>
                          <p14:bmkTgt spid="10" bmkName="Getting Start 1_Create Project_VF101837660关闭此项目、打印项目或将项目发送给其他人。157900"/>
                        </p:tgtEl>
                      </p:cond>
                    </p:stCondLst>
                    <p:endSync evt="end" delay="0">
                      <p:rtn val="all"/>
                    </p:endSync>
                    <p:childTnLst>
                      <p:par>
                        <p:cTn id="377" fill="hold">
                          <p:stCondLst>
                            <p:cond delay="0"/>
                          </p:stCondLst>
                          <p:childTnLst>
                            <p:par>
                              <p:cTn id="378" fill="hold">
                                <p:stCondLst>
                                  <p:cond delay="0"/>
                                </p:stCondLst>
                                <p:childTnLst>
                                  <p:par>
                                    <p:cTn id="379" presetID="10" presetClass="entr" presetSubtype="0" fill="hold" grpId="0" nodeType="clickEffect">
                                      <p:stCondLst>
                                        <p:cond delay="100"/>
                                      </p:stCondLst>
                                      <p:childTnLst>
                                        <p:set>
                                          <p:cBhvr>
                                            <p:cTn id="380" dur="1" fill="hold">
                                              <p:stCondLst>
                                                <p:cond delay="0"/>
                                              </p:stCondLst>
                                            </p:cTn>
                                            <p:tgtEl>
                                              <p:spTgt spid="42"/>
                                            </p:tgtEl>
                                            <p:attrNameLst>
                                              <p:attrName>style.visibility</p:attrName>
                                            </p:attrNameLst>
                                          </p:cBhvr>
                                          <p:to>
                                            <p:strVal val="visible"/>
                                          </p:to>
                                        </p:set>
                                        <p:animEffect transition="in" filter="fade">
                                          <p:cBhvr>
                                            <p:cTn id="381" dur="500"/>
                                            <p:tgtEl>
                                              <p:spTgt spid="42"/>
                                            </p:tgtEl>
                                          </p:cBhvr>
                                        </p:animEffect>
                                      </p:childTnLst>
                                    </p:cTn>
                                  </p:par>
                                </p:childTnLst>
                              </p:cTn>
                            </p:par>
                          </p:childTnLst>
                        </p:cTn>
                      </p:par>
                    </p:childTnLst>
                  </p:cTn>
                  <p:nextCondLst>
                    <p:cond evt="onMediaBookmark" delay="0">
                      <p:tgtEl>
                        <p14:bmkTgt spid="10" bmkName="Getting Start 1_Create Project_VF101837660关闭此项目、打印项目或将项目发送给其他人。157900"/>
                      </p:tgtEl>
                    </p:cond>
                  </p:nextCondLst>
                </p:seq>
                <p:seq concurrent="1" nextAc="seek">
                  <p:cTn id="382" restart="whenNotActive" fill="hold" evtFilter="cancelBubble" nodeType="interactiveSeq">
                    <p:stCondLst>
                      <p:cond evt="onMediaBookmark" delay="0">
                        <p:tgtEl>
                          <p14:bmkTgt spid="10" bmkName="Getting Start 1_Create Project_VF101837660关闭此项目、打印项目或将项目发送给其他人。163533"/>
                        </p:tgtEl>
                      </p:cond>
                    </p:stCondLst>
                    <p:endSync evt="end" delay="0">
                      <p:rtn val="all"/>
                    </p:endSync>
                    <p:childTnLst>
                      <p:par>
                        <p:cTn id="383" fill="hold">
                          <p:stCondLst>
                            <p:cond delay="0"/>
                          </p:stCondLst>
                          <p:childTnLst>
                            <p:par>
                              <p:cTn id="384" fill="hold">
                                <p:stCondLst>
                                  <p:cond delay="0"/>
                                </p:stCondLst>
                                <p:childTnLst>
                                  <p:par>
                                    <p:cTn id="385" presetID="10" presetClass="exit" presetSubtype="0" fill="hold" grpId="1" nodeType="clickEffect">
                                      <p:stCondLst>
                                        <p:cond delay="100"/>
                                      </p:stCondLst>
                                      <p:childTnLst>
                                        <p:animEffect transition="out" filter="fade">
                                          <p:cBhvr>
                                            <p:cTn id="386" dur="500"/>
                                            <p:tgtEl>
                                              <p:spTgt spid="42"/>
                                            </p:tgtEl>
                                          </p:cBhvr>
                                        </p:animEffect>
                                        <p:set>
                                          <p:cBhvr>
                                            <p:cTn id="38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关闭此项目、打印项目或将项目发送给其他人。163533"/>
                      </p:tgtEl>
                    </p:cond>
                  </p:nextCondLst>
                </p:seq>
                <p:seq concurrent="1" nextAc="seek">
                  <p:cTn id="388" restart="whenNotActive" fill="hold" evtFilter="cancelBubble" nodeType="interactiveSeq">
                    <p:stCondLst>
                      <p:cond evt="onMediaBookmark" delay="0">
                        <p:tgtEl>
                          <p14:bmkTgt spid="10" bmkName="Getting Start 1_Create Project_VF101837660我想要创建一个新项目，因此，我将单击“新建”。163633"/>
                        </p:tgtEl>
                      </p:cond>
                    </p:stCondLst>
                    <p:endSync evt="end" delay="0">
                      <p:rtn val="all"/>
                    </p:endSync>
                    <p:childTnLst>
                      <p:par>
                        <p:cTn id="389" fill="hold">
                          <p:stCondLst>
                            <p:cond delay="0"/>
                          </p:stCondLst>
                          <p:childTnLst>
                            <p:par>
                              <p:cTn id="390" fill="hold">
                                <p:stCondLst>
                                  <p:cond delay="0"/>
                                </p:stCondLst>
                                <p:childTnLst>
                                  <p:par>
                                    <p:cTn id="391" presetID="10" presetClass="entr" presetSubtype="0" fill="hold" grpId="0" nodeType="clickEffect">
                                      <p:stCondLst>
                                        <p:cond delay="100"/>
                                      </p:stCondLst>
                                      <p:childTnLst>
                                        <p:set>
                                          <p:cBhvr>
                                            <p:cTn id="392" dur="1" fill="hold">
                                              <p:stCondLst>
                                                <p:cond delay="0"/>
                                              </p:stCondLst>
                                            </p:cTn>
                                            <p:tgtEl>
                                              <p:spTgt spid="43"/>
                                            </p:tgtEl>
                                            <p:attrNameLst>
                                              <p:attrName>style.visibility</p:attrName>
                                            </p:attrNameLst>
                                          </p:cBhvr>
                                          <p:to>
                                            <p:strVal val="visible"/>
                                          </p:to>
                                        </p:set>
                                        <p:animEffect transition="in" filter="fade">
                                          <p:cBhvr>
                                            <p:cTn id="393" dur="500"/>
                                            <p:tgtEl>
                                              <p:spTgt spid="43"/>
                                            </p:tgtEl>
                                          </p:cBhvr>
                                        </p:animEffect>
                                      </p:childTnLst>
                                    </p:cTn>
                                  </p:par>
                                </p:childTnLst>
                              </p:cTn>
                            </p:par>
                          </p:childTnLst>
                        </p:cTn>
                      </p:par>
                    </p:childTnLst>
                  </p:cTn>
                  <p:nextCondLst>
                    <p:cond evt="onMediaBookmark" delay="0">
                      <p:tgtEl>
                        <p14:bmkTgt spid="10" bmkName="Getting Start 1_Create Project_VF101837660我想要创建一个新项目，因此，我将单击“新建”。163633"/>
                      </p:tgtEl>
                    </p:cond>
                  </p:nextCondLst>
                </p:seq>
                <p:seq concurrent="1" nextAc="seek">
                  <p:cTn id="394" restart="whenNotActive" fill="hold" evtFilter="cancelBubble" nodeType="interactiveSeq">
                    <p:stCondLst>
                      <p:cond evt="onMediaBookmark" delay="0">
                        <p:tgtEl>
                          <p14:bmkTgt spid="10" bmkName="Getting Start 1_Create Project_VF101837660我想要创建一个新项目，因此，我将单击“新建”。168467"/>
                        </p:tgtEl>
                      </p:cond>
                    </p:stCondLst>
                    <p:endSync evt="end" delay="0">
                      <p:rtn val="all"/>
                    </p:endSync>
                    <p:childTnLst>
                      <p:par>
                        <p:cTn id="395" fill="hold">
                          <p:stCondLst>
                            <p:cond delay="0"/>
                          </p:stCondLst>
                          <p:childTnLst>
                            <p:par>
                              <p:cTn id="396" fill="hold">
                                <p:stCondLst>
                                  <p:cond delay="0"/>
                                </p:stCondLst>
                                <p:childTnLst>
                                  <p:par>
                                    <p:cTn id="397" presetID="10" presetClass="exit" presetSubtype="0" fill="hold" grpId="1" nodeType="clickEffect">
                                      <p:stCondLst>
                                        <p:cond delay="100"/>
                                      </p:stCondLst>
                                      <p:childTnLst>
                                        <p:animEffect transition="out" filter="fade">
                                          <p:cBhvr>
                                            <p:cTn id="398" dur="500"/>
                                            <p:tgtEl>
                                              <p:spTgt spid="43"/>
                                            </p:tgtEl>
                                          </p:cBhvr>
                                        </p:animEffect>
                                        <p:set>
                                          <p:cBhvr>
                                            <p:cTn id="39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我想要创建一个新项目，因此，我将单击“新建”。168467"/>
                      </p:tgtEl>
                    </p:cond>
                  </p:nextCondLst>
                </p:seq>
                <p:seq concurrent="1" nextAc="seek">
                  <p:cTn id="400" restart="whenNotActive" fill="hold" evtFilter="cancelBubble" nodeType="interactiveSeq">
                    <p:stCondLst>
                      <p:cond evt="onMediaBookmark" delay="0">
                        <p:tgtEl>
                          <p14:bmkTgt spid="10" bmkName="Getting Start 1_Create Project_VF101837660我看到，创建新项目的方式有好几种。我完全可以从空白项目开始；或者，168567"/>
                        </p:tgtEl>
                      </p:cond>
                    </p:stCondLst>
                    <p:endSync evt="end" delay="0">
                      <p:rtn val="all"/>
                    </p:endSync>
                    <p:childTnLst>
                      <p:par>
                        <p:cTn id="401" fill="hold">
                          <p:stCondLst>
                            <p:cond delay="0"/>
                          </p:stCondLst>
                          <p:childTnLst>
                            <p:par>
                              <p:cTn id="402" fill="hold">
                                <p:stCondLst>
                                  <p:cond delay="0"/>
                                </p:stCondLst>
                                <p:childTnLst>
                                  <p:par>
                                    <p:cTn id="403" presetID="10" presetClass="entr" presetSubtype="0" fill="hold" grpId="0" nodeType="clickEffect">
                                      <p:stCondLst>
                                        <p:cond delay="100"/>
                                      </p:stCondLst>
                                      <p:childTnLst>
                                        <p:set>
                                          <p:cBhvr>
                                            <p:cTn id="404" dur="1" fill="hold">
                                              <p:stCondLst>
                                                <p:cond delay="0"/>
                                              </p:stCondLst>
                                            </p:cTn>
                                            <p:tgtEl>
                                              <p:spTgt spid="44"/>
                                            </p:tgtEl>
                                            <p:attrNameLst>
                                              <p:attrName>style.visibility</p:attrName>
                                            </p:attrNameLst>
                                          </p:cBhvr>
                                          <p:to>
                                            <p:strVal val="visible"/>
                                          </p:to>
                                        </p:set>
                                        <p:animEffect transition="in" filter="fade">
                                          <p:cBhvr>
                                            <p:cTn id="405" dur="500"/>
                                            <p:tgtEl>
                                              <p:spTgt spid="44"/>
                                            </p:tgtEl>
                                          </p:cBhvr>
                                        </p:animEffect>
                                      </p:childTnLst>
                                    </p:cTn>
                                  </p:par>
                                </p:childTnLst>
                              </p:cTn>
                            </p:par>
                          </p:childTnLst>
                        </p:cTn>
                      </p:par>
                    </p:childTnLst>
                  </p:cTn>
                  <p:nextCondLst>
                    <p:cond evt="onMediaBookmark" delay="0">
                      <p:tgtEl>
                        <p14:bmkTgt spid="10" bmkName="Getting Start 1_Create Project_VF101837660我看到，创建新项目的方式有好几种。我完全可以从空白项目开始；或者，168567"/>
                      </p:tgtEl>
                    </p:cond>
                  </p:nextCondLst>
                </p:seq>
                <p:seq concurrent="1" nextAc="seek">
                  <p:cTn id="406" restart="whenNotActive" fill="hold" evtFilter="cancelBubble" nodeType="interactiveSeq">
                    <p:stCondLst>
                      <p:cond evt="onMediaBookmark" delay="0">
                        <p:tgtEl>
                          <p14:bmkTgt spid="10" bmkName="Getting Start 1_Create Project_VF101837660我看到，创建新项目的方式有好几种。我完全可以从空白项目开始；或者，174967"/>
                        </p:tgtEl>
                      </p:cond>
                    </p:stCondLst>
                    <p:endSync evt="end" delay="0">
                      <p:rtn val="all"/>
                    </p:endSync>
                    <p:childTnLst>
                      <p:par>
                        <p:cTn id="407" fill="hold">
                          <p:stCondLst>
                            <p:cond delay="0"/>
                          </p:stCondLst>
                          <p:childTnLst>
                            <p:par>
                              <p:cTn id="408" fill="hold">
                                <p:stCondLst>
                                  <p:cond delay="0"/>
                                </p:stCondLst>
                                <p:childTnLst>
                                  <p:par>
                                    <p:cTn id="409" presetID="10" presetClass="exit" presetSubtype="0" fill="hold" grpId="1" nodeType="clickEffect">
                                      <p:stCondLst>
                                        <p:cond delay="100"/>
                                      </p:stCondLst>
                                      <p:childTnLst>
                                        <p:animEffect transition="out" filter="fade">
                                          <p:cBhvr>
                                            <p:cTn id="410" dur="500"/>
                                            <p:tgtEl>
                                              <p:spTgt spid="44"/>
                                            </p:tgtEl>
                                          </p:cBhvr>
                                        </p:animEffect>
                                        <p:set>
                                          <p:cBhvr>
                                            <p:cTn id="41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我看到，创建新项目的方式有好几种。我完全可以从空白项目开始；或者，174967"/>
                      </p:tgtEl>
                    </p:cond>
                  </p:nextCondLst>
                </p:seq>
                <p:seq concurrent="1" nextAc="seek">
                  <p:cTn id="412" restart="whenNotActive" fill="hold" evtFilter="cancelBubble" nodeType="interactiveSeq">
                    <p:stCondLst>
                      <p:cond evt="onMediaBookmark" delay="0">
                        <p:tgtEl>
                          <p14:bmkTgt spid="10" bmkName="Getting Start 1_Create Project_VF101837660为了省去多个步骤，我可以从模板着手，帮助我从现有的项目开始创建一个新项目；175067"/>
                        </p:tgtEl>
                      </p:cond>
                    </p:stCondLst>
                    <p:endSync evt="end" delay="0">
                      <p:rtn val="all"/>
                    </p:endSync>
                    <p:childTnLst>
                      <p:par>
                        <p:cTn id="413" fill="hold">
                          <p:stCondLst>
                            <p:cond delay="0"/>
                          </p:stCondLst>
                          <p:childTnLst>
                            <p:par>
                              <p:cTn id="414" fill="hold">
                                <p:stCondLst>
                                  <p:cond delay="0"/>
                                </p:stCondLst>
                                <p:childTnLst>
                                  <p:par>
                                    <p:cTn id="415" presetID="10" presetClass="entr" presetSubtype="0" fill="hold" grpId="0" nodeType="clickEffect">
                                      <p:stCondLst>
                                        <p:cond delay="100"/>
                                      </p:stCondLst>
                                      <p:childTnLst>
                                        <p:set>
                                          <p:cBhvr>
                                            <p:cTn id="416" dur="1" fill="hold">
                                              <p:stCondLst>
                                                <p:cond delay="0"/>
                                              </p:stCondLst>
                                            </p:cTn>
                                            <p:tgtEl>
                                              <p:spTgt spid="45"/>
                                            </p:tgtEl>
                                            <p:attrNameLst>
                                              <p:attrName>style.visibility</p:attrName>
                                            </p:attrNameLst>
                                          </p:cBhvr>
                                          <p:to>
                                            <p:strVal val="visible"/>
                                          </p:to>
                                        </p:set>
                                        <p:animEffect transition="in" filter="fade">
                                          <p:cBhvr>
                                            <p:cTn id="417" dur="500"/>
                                            <p:tgtEl>
                                              <p:spTgt spid="45"/>
                                            </p:tgtEl>
                                          </p:cBhvr>
                                        </p:animEffect>
                                      </p:childTnLst>
                                    </p:cTn>
                                  </p:par>
                                </p:childTnLst>
                              </p:cTn>
                            </p:par>
                          </p:childTnLst>
                        </p:cTn>
                      </p:par>
                    </p:childTnLst>
                  </p:cTn>
                  <p:nextCondLst>
                    <p:cond evt="onMediaBookmark" delay="0">
                      <p:tgtEl>
                        <p14:bmkTgt spid="10" bmkName="Getting Start 1_Create Project_VF101837660为了省去多个步骤，我可以从模板着手，帮助我从现有的项目开始创建一个新项目；175067"/>
                      </p:tgtEl>
                    </p:cond>
                  </p:nextCondLst>
                </p:seq>
                <p:seq concurrent="1" nextAc="seek">
                  <p:cTn id="418" restart="whenNotActive" fill="hold" evtFilter="cancelBubble" nodeType="interactiveSeq">
                    <p:stCondLst>
                      <p:cond evt="onMediaBookmark" delay="0">
                        <p:tgtEl>
                          <p14:bmkTgt spid="10" bmkName="Getting Start 1_Create Project_VF101837660为了省去多个步骤，我可以从模板着手，帮助我从现有的项目开始创建一个新项目；182600"/>
                        </p:tgtEl>
                      </p:cond>
                    </p:stCondLst>
                    <p:endSync evt="end" delay="0">
                      <p:rtn val="all"/>
                    </p:endSync>
                    <p:childTnLst>
                      <p:par>
                        <p:cTn id="419" fill="hold">
                          <p:stCondLst>
                            <p:cond delay="0"/>
                          </p:stCondLst>
                          <p:childTnLst>
                            <p:par>
                              <p:cTn id="420" fill="hold">
                                <p:stCondLst>
                                  <p:cond delay="0"/>
                                </p:stCondLst>
                                <p:childTnLst>
                                  <p:par>
                                    <p:cTn id="421" presetID="10" presetClass="exit" presetSubtype="0" fill="hold" grpId="1" nodeType="clickEffect">
                                      <p:stCondLst>
                                        <p:cond delay="100"/>
                                      </p:stCondLst>
                                      <p:childTnLst>
                                        <p:animEffect transition="out" filter="fade">
                                          <p:cBhvr>
                                            <p:cTn id="422" dur="500"/>
                                            <p:tgtEl>
                                              <p:spTgt spid="45"/>
                                            </p:tgtEl>
                                          </p:cBhvr>
                                        </p:animEffect>
                                        <p:set>
                                          <p:cBhvr>
                                            <p:cTn id="423"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为了省去多个步骤，我可以从模板着手，帮助我从现有的项目开始创建一个新项目；182600"/>
                      </p:tgtEl>
                    </p:cond>
                  </p:nextCondLst>
                </p:seq>
                <p:seq concurrent="1" nextAc="seek">
                  <p:cTn id="424" restart="whenNotActive" fill="hold" evtFilter="cancelBubble" nodeType="interactiveSeq">
                    <p:stCondLst>
                      <p:cond evt="onMediaBookmark" delay="0">
                        <p:tgtEl>
                          <p14:bmkTgt spid="10" bmkName="Getting Start 1_Create Project_VF101837660或者，如果我有一个MicrosoftExcel182700"/>
                        </p:tgtEl>
                      </p:cond>
                    </p:stCondLst>
                    <p:endSync evt="end" delay="0">
                      <p:rtn val="all"/>
                    </p:endSync>
                    <p:childTnLst>
                      <p:par>
                        <p:cTn id="425" fill="hold">
                          <p:stCondLst>
                            <p:cond delay="0"/>
                          </p:stCondLst>
                          <p:childTnLst>
                            <p:par>
                              <p:cTn id="426" fill="hold">
                                <p:stCondLst>
                                  <p:cond delay="0"/>
                                </p:stCondLst>
                                <p:childTnLst>
                                  <p:par>
                                    <p:cTn id="427" presetID="10" presetClass="entr" presetSubtype="0" fill="hold" grpId="0" nodeType="clickEffect">
                                      <p:stCondLst>
                                        <p:cond delay="100"/>
                                      </p:stCondLst>
                                      <p:childTnLst>
                                        <p:set>
                                          <p:cBhvr>
                                            <p:cTn id="428" dur="1" fill="hold">
                                              <p:stCondLst>
                                                <p:cond delay="0"/>
                                              </p:stCondLst>
                                            </p:cTn>
                                            <p:tgtEl>
                                              <p:spTgt spid="46"/>
                                            </p:tgtEl>
                                            <p:attrNameLst>
                                              <p:attrName>style.visibility</p:attrName>
                                            </p:attrNameLst>
                                          </p:cBhvr>
                                          <p:to>
                                            <p:strVal val="visible"/>
                                          </p:to>
                                        </p:set>
                                        <p:animEffect transition="in" filter="fade">
                                          <p:cBhvr>
                                            <p:cTn id="429" dur="500"/>
                                            <p:tgtEl>
                                              <p:spTgt spid="46"/>
                                            </p:tgtEl>
                                          </p:cBhvr>
                                        </p:animEffect>
                                      </p:childTnLst>
                                    </p:cTn>
                                  </p:par>
                                </p:childTnLst>
                              </p:cTn>
                            </p:par>
                          </p:childTnLst>
                        </p:cTn>
                      </p:par>
                    </p:childTnLst>
                  </p:cTn>
                  <p:nextCondLst>
                    <p:cond evt="onMediaBookmark" delay="0">
                      <p:tgtEl>
                        <p14:bmkTgt spid="10" bmkName="Getting Start 1_Create Project_VF101837660或者，如果我有一个MicrosoftExcel182700"/>
                      </p:tgtEl>
                    </p:cond>
                  </p:nextCondLst>
                </p:seq>
                <p:seq concurrent="1" nextAc="seek">
                  <p:cTn id="430" restart="whenNotActive" fill="hold" evtFilter="cancelBubble" nodeType="interactiveSeq">
                    <p:stCondLst>
                      <p:cond evt="onMediaBookmark" delay="0">
                        <p:tgtEl>
                          <p14:bmkTgt spid="10" bmkName="Getting Start 1_Create Project_VF101837660或者，如果我有一个MicrosoftExcel189300"/>
                        </p:tgtEl>
                      </p:cond>
                    </p:stCondLst>
                    <p:endSync evt="end" delay="0">
                      <p:rtn val="all"/>
                    </p:endSync>
                    <p:childTnLst>
                      <p:par>
                        <p:cTn id="431" fill="hold">
                          <p:stCondLst>
                            <p:cond delay="0"/>
                          </p:stCondLst>
                          <p:childTnLst>
                            <p:par>
                              <p:cTn id="432" fill="hold">
                                <p:stCondLst>
                                  <p:cond delay="0"/>
                                </p:stCondLst>
                                <p:childTnLst>
                                  <p:par>
                                    <p:cTn id="433" presetID="10" presetClass="exit" presetSubtype="0" fill="hold" grpId="1" nodeType="clickEffect">
                                      <p:stCondLst>
                                        <p:cond delay="100"/>
                                      </p:stCondLst>
                                      <p:childTnLst>
                                        <p:animEffect transition="out" filter="fade">
                                          <p:cBhvr>
                                            <p:cTn id="434" dur="500"/>
                                            <p:tgtEl>
                                              <p:spTgt spid="46"/>
                                            </p:tgtEl>
                                          </p:cBhvr>
                                        </p:animEffect>
                                        <p:set>
                                          <p:cBhvr>
                                            <p:cTn id="43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或者，如果我有一个MicrosoftExcel189300"/>
                      </p:tgtEl>
                    </p:cond>
                  </p:nextCondLst>
                </p:seq>
                <p:seq concurrent="1" nextAc="seek">
                  <p:cTn id="436" restart="whenNotActive" fill="hold" evtFilter="cancelBubble" nodeType="interactiveSeq">
                    <p:stCondLst>
                      <p:cond evt="onMediaBookmark" delay="0">
                        <p:tgtEl>
                          <p14:bmkTgt spid="10" bmkName="Getting Start 1_Create Project_VF101837660或者，如果我的组织使用SharePoint2010，并且其中已设置了任务列表，则可以将此任务列表导入到189400"/>
                        </p:tgtEl>
                      </p:cond>
                    </p:stCondLst>
                    <p:endSync evt="end" delay="0">
                      <p:rtn val="all"/>
                    </p:endSync>
                    <p:childTnLst>
                      <p:par>
                        <p:cTn id="437" fill="hold">
                          <p:stCondLst>
                            <p:cond delay="0"/>
                          </p:stCondLst>
                          <p:childTnLst>
                            <p:par>
                              <p:cTn id="438" fill="hold">
                                <p:stCondLst>
                                  <p:cond delay="0"/>
                                </p:stCondLst>
                                <p:childTnLst>
                                  <p:par>
                                    <p:cTn id="439" presetID="10" presetClass="entr" presetSubtype="0" fill="hold" grpId="0" nodeType="clickEffect">
                                      <p:stCondLst>
                                        <p:cond delay="100"/>
                                      </p:stCondLst>
                                      <p:childTnLst>
                                        <p:set>
                                          <p:cBhvr>
                                            <p:cTn id="440" dur="1" fill="hold">
                                              <p:stCondLst>
                                                <p:cond delay="0"/>
                                              </p:stCondLst>
                                            </p:cTn>
                                            <p:tgtEl>
                                              <p:spTgt spid="47"/>
                                            </p:tgtEl>
                                            <p:attrNameLst>
                                              <p:attrName>style.visibility</p:attrName>
                                            </p:attrNameLst>
                                          </p:cBhvr>
                                          <p:to>
                                            <p:strVal val="visible"/>
                                          </p:to>
                                        </p:set>
                                        <p:animEffect transition="in" filter="fade">
                                          <p:cBhvr>
                                            <p:cTn id="441" dur="500"/>
                                            <p:tgtEl>
                                              <p:spTgt spid="47"/>
                                            </p:tgtEl>
                                          </p:cBhvr>
                                        </p:animEffect>
                                      </p:childTnLst>
                                    </p:cTn>
                                  </p:par>
                                </p:childTnLst>
                              </p:cTn>
                            </p:par>
                          </p:childTnLst>
                        </p:cTn>
                      </p:par>
                    </p:childTnLst>
                  </p:cTn>
                  <p:nextCondLst>
                    <p:cond evt="onMediaBookmark" delay="0">
                      <p:tgtEl>
                        <p14:bmkTgt spid="10" bmkName="Getting Start 1_Create Project_VF101837660或者，如果我的组织使用SharePoint2010，并且其中已设置了任务列表，则可以将此任务列表导入到189400"/>
                      </p:tgtEl>
                    </p:cond>
                  </p:nextCondLst>
                </p:seq>
                <p:seq concurrent="1" nextAc="seek">
                  <p:cTn id="442" restart="whenNotActive" fill="hold" evtFilter="cancelBubble" nodeType="interactiveSeq">
                    <p:stCondLst>
                      <p:cond evt="onMediaBookmark" delay="0">
                        <p:tgtEl>
                          <p14:bmkTgt spid="10" bmkName="Getting Start 1_Create Project_VF101837660或者，如果我的组织使用SharePoint2010，并且其中已设置了任务列表，则可以将此任务列表导入到201233"/>
                        </p:tgtEl>
                      </p:cond>
                    </p:stCondLst>
                    <p:endSync evt="end" delay="0">
                      <p:rtn val="all"/>
                    </p:endSync>
                    <p:childTnLst>
                      <p:par>
                        <p:cTn id="443" fill="hold">
                          <p:stCondLst>
                            <p:cond delay="0"/>
                          </p:stCondLst>
                          <p:childTnLst>
                            <p:par>
                              <p:cTn id="444" fill="hold">
                                <p:stCondLst>
                                  <p:cond delay="0"/>
                                </p:stCondLst>
                                <p:childTnLst>
                                  <p:par>
                                    <p:cTn id="445" presetID="10" presetClass="exit" presetSubtype="0" fill="hold" grpId="1" nodeType="clickEffect">
                                      <p:stCondLst>
                                        <p:cond delay="100"/>
                                      </p:stCondLst>
                                      <p:childTnLst>
                                        <p:animEffect transition="out" filter="fade">
                                          <p:cBhvr>
                                            <p:cTn id="446" dur="500"/>
                                            <p:tgtEl>
                                              <p:spTgt spid="47"/>
                                            </p:tgtEl>
                                          </p:cBhvr>
                                        </p:animEffect>
                                        <p:set>
                                          <p:cBhvr>
                                            <p:cTn id="44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或者，如果我的组织使用SharePoint2010，并且其中已设置了任务列表，则可以将此任务列表导入到201233"/>
                      </p:tgtEl>
                    </p:cond>
                  </p:nextCondLst>
                </p:seq>
                <p:seq concurrent="1" nextAc="seek">
                  <p:cTn id="448" restart="whenNotActive" fill="hold" evtFilter="cancelBubble" nodeType="interactiveSeq">
                    <p:stCondLst>
                      <p:cond evt="onMediaBookmark" delay="0">
                        <p:tgtEl>
                          <p14:bmkTgt spid="10" bmkName="Getting Start 1_Create Project_VF101837660现在，我将从一个空白项目开始，并为该展示项目创建任务。201333"/>
                        </p:tgtEl>
                      </p:cond>
                    </p:stCondLst>
                    <p:endSync evt="end" delay="0">
                      <p:rtn val="all"/>
                    </p:endSync>
                    <p:childTnLst>
                      <p:par>
                        <p:cTn id="449" fill="hold">
                          <p:stCondLst>
                            <p:cond delay="0"/>
                          </p:stCondLst>
                          <p:childTnLst>
                            <p:par>
                              <p:cTn id="450" fill="hold">
                                <p:stCondLst>
                                  <p:cond delay="0"/>
                                </p:stCondLst>
                                <p:childTnLst>
                                  <p:par>
                                    <p:cTn id="451" presetID="10" presetClass="entr" presetSubtype="0" fill="hold" grpId="0" nodeType="clickEffect">
                                      <p:stCondLst>
                                        <p:cond delay="100"/>
                                      </p:stCondLst>
                                      <p:childTnLst>
                                        <p:set>
                                          <p:cBhvr>
                                            <p:cTn id="452" dur="1" fill="hold">
                                              <p:stCondLst>
                                                <p:cond delay="0"/>
                                              </p:stCondLst>
                                            </p:cTn>
                                            <p:tgtEl>
                                              <p:spTgt spid="48"/>
                                            </p:tgtEl>
                                            <p:attrNameLst>
                                              <p:attrName>style.visibility</p:attrName>
                                            </p:attrNameLst>
                                          </p:cBhvr>
                                          <p:to>
                                            <p:strVal val="visible"/>
                                          </p:to>
                                        </p:set>
                                        <p:animEffect transition="in" filter="fade">
                                          <p:cBhvr>
                                            <p:cTn id="453" dur="500"/>
                                            <p:tgtEl>
                                              <p:spTgt spid="48"/>
                                            </p:tgtEl>
                                          </p:cBhvr>
                                        </p:animEffect>
                                      </p:childTnLst>
                                    </p:cTn>
                                  </p:par>
                                </p:childTnLst>
                              </p:cTn>
                            </p:par>
                          </p:childTnLst>
                        </p:cTn>
                      </p:par>
                    </p:childTnLst>
                  </p:cTn>
                  <p:nextCondLst>
                    <p:cond evt="onMediaBookmark" delay="0">
                      <p:tgtEl>
                        <p14:bmkTgt spid="10" bmkName="Getting Start 1_Create Project_VF101837660现在，我将从一个空白项目开始，并为该展示项目创建任务。201333"/>
                      </p:tgtEl>
                    </p:cond>
                  </p:nextCondLst>
                </p:seq>
                <p:seq concurrent="1" nextAc="seek">
                  <p:cTn id="454" restart="whenNotActive" fill="hold" evtFilter="cancelBubble" nodeType="interactiveSeq">
                    <p:stCondLst>
                      <p:cond evt="onMediaBookmark" delay="0">
                        <p:tgtEl>
                          <p14:bmkTgt spid="10" bmkName="Getting Start 1_Create Project_VF101837660现在，我将从一个空白项目开始，并为该展示项目创建任务。206733"/>
                        </p:tgtEl>
                      </p:cond>
                    </p:stCondLst>
                    <p:endSync evt="end" delay="0">
                      <p:rtn val="all"/>
                    </p:endSync>
                    <p:childTnLst>
                      <p:par>
                        <p:cTn id="455" fill="hold">
                          <p:stCondLst>
                            <p:cond delay="0"/>
                          </p:stCondLst>
                          <p:childTnLst>
                            <p:par>
                              <p:cTn id="456" fill="hold">
                                <p:stCondLst>
                                  <p:cond delay="0"/>
                                </p:stCondLst>
                                <p:childTnLst>
                                  <p:par>
                                    <p:cTn id="457" presetID="10" presetClass="exit" presetSubtype="0" fill="hold" grpId="1" nodeType="clickEffect">
                                      <p:stCondLst>
                                        <p:cond delay="100"/>
                                      </p:stCondLst>
                                      <p:childTnLst>
                                        <p:animEffect transition="out" filter="fade">
                                          <p:cBhvr>
                                            <p:cTn id="458" dur="500"/>
                                            <p:tgtEl>
                                              <p:spTgt spid="48"/>
                                            </p:tgtEl>
                                          </p:cBhvr>
                                        </p:animEffect>
                                        <p:set>
                                          <p:cBhvr>
                                            <p:cTn id="45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现在，我将从一个空白项目开始，并为该展示项目创建任务。206733"/>
                      </p:tgtEl>
                    </p:cond>
                  </p:nextCondLst>
                </p:seq>
                <p:seq concurrent="1" nextAc="seek">
                  <p:cTn id="460" restart="whenNotActive" fill="hold" evtFilter="cancelBubble" nodeType="interactiveSeq">
                    <p:stCondLst>
                      <p:cond evt="onMediaBookmark" delay="0">
                        <p:tgtEl>
                          <p14:bmkTgt spid="10" bmkName="Getting Start 1_Create Project_VF101837660这是我新建的空白项目。206833"/>
                        </p:tgtEl>
                      </p:cond>
                    </p:stCondLst>
                    <p:endSync evt="end" delay="0">
                      <p:rtn val="all"/>
                    </p:endSync>
                    <p:childTnLst>
                      <p:par>
                        <p:cTn id="461" fill="hold">
                          <p:stCondLst>
                            <p:cond delay="0"/>
                          </p:stCondLst>
                          <p:childTnLst>
                            <p:par>
                              <p:cTn id="462" fill="hold">
                                <p:stCondLst>
                                  <p:cond delay="0"/>
                                </p:stCondLst>
                                <p:childTnLst>
                                  <p:par>
                                    <p:cTn id="463" presetID="10" presetClass="entr" presetSubtype="0" fill="hold" grpId="0" nodeType="clickEffect">
                                      <p:stCondLst>
                                        <p:cond delay="100"/>
                                      </p:stCondLst>
                                      <p:childTnLst>
                                        <p:set>
                                          <p:cBhvr>
                                            <p:cTn id="464" dur="1" fill="hold">
                                              <p:stCondLst>
                                                <p:cond delay="0"/>
                                              </p:stCondLst>
                                            </p:cTn>
                                            <p:tgtEl>
                                              <p:spTgt spid="49"/>
                                            </p:tgtEl>
                                            <p:attrNameLst>
                                              <p:attrName>style.visibility</p:attrName>
                                            </p:attrNameLst>
                                          </p:cBhvr>
                                          <p:to>
                                            <p:strVal val="visible"/>
                                          </p:to>
                                        </p:set>
                                        <p:animEffect transition="in" filter="fade">
                                          <p:cBhvr>
                                            <p:cTn id="465" dur="500"/>
                                            <p:tgtEl>
                                              <p:spTgt spid="49"/>
                                            </p:tgtEl>
                                          </p:cBhvr>
                                        </p:animEffect>
                                      </p:childTnLst>
                                    </p:cTn>
                                  </p:par>
                                </p:childTnLst>
                              </p:cTn>
                            </p:par>
                          </p:childTnLst>
                        </p:cTn>
                      </p:par>
                    </p:childTnLst>
                  </p:cTn>
                  <p:nextCondLst>
                    <p:cond evt="onMediaBookmark" delay="0">
                      <p:tgtEl>
                        <p14:bmkTgt spid="10" bmkName="Getting Start 1_Create Project_VF101837660这是我新建的空白项目。206833"/>
                      </p:tgtEl>
                    </p:cond>
                  </p:nextCondLst>
                </p:seq>
                <p:seq concurrent="1" nextAc="seek">
                  <p:cTn id="466" restart="whenNotActive" fill="hold" evtFilter="cancelBubble" nodeType="interactiveSeq">
                    <p:stCondLst>
                      <p:cond evt="onMediaBookmark" delay="0">
                        <p:tgtEl>
                          <p14:bmkTgt spid="10" bmkName="Getting Start 1_Create Project_VF101837660这是我新建的空白项目。209300"/>
                        </p:tgtEl>
                      </p:cond>
                    </p:stCondLst>
                    <p:endSync evt="end" delay="0">
                      <p:rtn val="all"/>
                    </p:endSync>
                    <p:childTnLst>
                      <p:par>
                        <p:cTn id="467" fill="hold">
                          <p:stCondLst>
                            <p:cond delay="0"/>
                          </p:stCondLst>
                          <p:childTnLst>
                            <p:par>
                              <p:cTn id="468" fill="hold">
                                <p:stCondLst>
                                  <p:cond delay="0"/>
                                </p:stCondLst>
                                <p:childTnLst>
                                  <p:par>
                                    <p:cTn id="469" presetID="10" presetClass="exit" presetSubtype="0" fill="hold" grpId="1" nodeType="clickEffect">
                                      <p:stCondLst>
                                        <p:cond delay="100"/>
                                      </p:stCondLst>
                                      <p:childTnLst>
                                        <p:animEffect transition="out" filter="fade">
                                          <p:cBhvr>
                                            <p:cTn id="470" dur="500"/>
                                            <p:tgtEl>
                                              <p:spTgt spid="49"/>
                                            </p:tgtEl>
                                          </p:cBhvr>
                                        </p:animEffect>
                                        <p:set>
                                          <p:cBhvr>
                                            <p:cTn id="471"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这是我新建的空白项目。209300"/>
                      </p:tgtEl>
                    </p:cond>
                  </p:nextCondLst>
                </p:seq>
                <p:seq concurrent="1" nextAc="seek">
                  <p:cTn id="472" restart="whenNotActive" fill="hold" evtFilter="cancelBubble" nodeType="interactiveSeq">
                    <p:stCondLst>
                      <p:cond evt="onMediaBookmark" delay="0">
                        <p:tgtEl>
                          <p14:bmkTgt spid="10" bmkName="Getting Start 1_Create Project_VF101837660我已经迫不及待地想要为我的产品展示网站项目添加任务了。209400"/>
                        </p:tgtEl>
                      </p:cond>
                    </p:stCondLst>
                    <p:endSync evt="end" delay="0">
                      <p:rtn val="all"/>
                    </p:endSync>
                    <p:childTnLst>
                      <p:par>
                        <p:cTn id="473" fill="hold">
                          <p:stCondLst>
                            <p:cond delay="0"/>
                          </p:stCondLst>
                          <p:childTnLst>
                            <p:par>
                              <p:cTn id="474" fill="hold">
                                <p:stCondLst>
                                  <p:cond delay="0"/>
                                </p:stCondLst>
                                <p:childTnLst>
                                  <p:par>
                                    <p:cTn id="475" presetID="10" presetClass="entr" presetSubtype="0" fill="hold" grpId="0" nodeType="clickEffect">
                                      <p:stCondLst>
                                        <p:cond delay="100"/>
                                      </p:stCondLst>
                                      <p:childTnLst>
                                        <p:set>
                                          <p:cBhvr>
                                            <p:cTn id="476" dur="1" fill="hold">
                                              <p:stCondLst>
                                                <p:cond delay="0"/>
                                              </p:stCondLst>
                                            </p:cTn>
                                            <p:tgtEl>
                                              <p:spTgt spid="50"/>
                                            </p:tgtEl>
                                            <p:attrNameLst>
                                              <p:attrName>style.visibility</p:attrName>
                                            </p:attrNameLst>
                                          </p:cBhvr>
                                          <p:to>
                                            <p:strVal val="visible"/>
                                          </p:to>
                                        </p:set>
                                        <p:animEffect transition="in" filter="fade">
                                          <p:cBhvr>
                                            <p:cTn id="477" dur="500"/>
                                            <p:tgtEl>
                                              <p:spTgt spid="50"/>
                                            </p:tgtEl>
                                          </p:cBhvr>
                                        </p:animEffect>
                                      </p:childTnLst>
                                    </p:cTn>
                                  </p:par>
                                </p:childTnLst>
                              </p:cTn>
                            </p:par>
                          </p:childTnLst>
                        </p:cTn>
                      </p:par>
                    </p:childTnLst>
                  </p:cTn>
                  <p:nextCondLst>
                    <p:cond evt="onMediaBookmark" delay="0">
                      <p:tgtEl>
                        <p14:bmkTgt spid="10" bmkName="Getting Start 1_Create Project_VF101837660我已经迫不及待地想要为我的产品展示网站项目添加任务了。209400"/>
                      </p:tgtEl>
                    </p:cond>
                  </p:nextCondLst>
                </p:seq>
                <p:seq concurrent="1" nextAc="seek">
                  <p:cTn id="478" restart="whenNotActive" fill="hold" evtFilter="cancelBubble" nodeType="interactiveSeq">
                    <p:stCondLst>
                      <p:cond evt="onMediaBookmark" delay="0">
                        <p:tgtEl>
                          <p14:bmkTgt spid="10" bmkName="Getting Start 1_Create Project_VF101837660我已经迫不及待地想要为我的产品展示网站项目添加任务了。214667"/>
                        </p:tgtEl>
                      </p:cond>
                    </p:stCondLst>
                    <p:endSync evt="end" delay="0">
                      <p:rtn val="all"/>
                    </p:endSync>
                    <p:childTnLst>
                      <p:par>
                        <p:cTn id="479" fill="hold">
                          <p:stCondLst>
                            <p:cond delay="0"/>
                          </p:stCondLst>
                          <p:childTnLst>
                            <p:par>
                              <p:cTn id="480" fill="hold">
                                <p:stCondLst>
                                  <p:cond delay="0"/>
                                </p:stCondLst>
                                <p:childTnLst>
                                  <p:par>
                                    <p:cTn id="481" presetID="10" presetClass="exit" presetSubtype="0" fill="hold" grpId="1" nodeType="clickEffect">
                                      <p:stCondLst>
                                        <p:cond delay="100"/>
                                      </p:stCondLst>
                                      <p:childTnLst>
                                        <p:animEffect transition="out" filter="fade">
                                          <p:cBhvr>
                                            <p:cTn id="482" dur="500"/>
                                            <p:tgtEl>
                                              <p:spTgt spid="50"/>
                                            </p:tgtEl>
                                          </p:cBhvr>
                                        </p:animEffect>
                                        <p:set>
                                          <p:cBhvr>
                                            <p:cTn id="483"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我已经迫不及待地想要为我的产品展示网站项目添加任务了。214667"/>
                      </p:tgtEl>
                    </p:cond>
                  </p:nextCondLst>
                </p:seq>
                <p:seq concurrent="1" nextAc="seek">
                  <p:cTn id="484" restart="whenNotActive" fill="hold" evtFilter="cancelBubble" nodeType="interactiveSeq">
                    <p:stCondLst>
                      <p:cond evt="onMediaBookmark" delay="0">
                        <p:tgtEl>
                          <p14:bmkTgt spid="10" bmkName="Getting Start 1_Create Project_VF101837660在下一节课中，您将深入学习如何使用和管理项目任务。214767"/>
                        </p:tgtEl>
                      </p:cond>
                    </p:stCondLst>
                    <p:endSync evt="end" delay="0">
                      <p:rtn val="all"/>
                    </p:endSync>
                    <p:childTnLst>
                      <p:par>
                        <p:cTn id="485" fill="hold">
                          <p:stCondLst>
                            <p:cond delay="0"/>
                          </p:stCondLst>
                          <p:childTnLst>
                            <p:par>
                              <p:cTn id="486" fill="hold">
                                <p:stCondLst>
                                  <p:cond delay="0"/>
                                </p:stCondLst>
                                <p:childTnLst>
                                  <p:par>
                                    <p:cTn id="487" presetID="10" presetClass="entr" presetSubtype="0" fill="hold" grpId="0" nodeType="clickEffect">
                                      <p:stCondLst>
                                        <p:cond delay="100"/>
                                      </p:stCondLst>
                                      <p:childTnLst>
                                        <p:set>
                                          <p:cBhvr>
                                            <p:cTn id="488" dur="1" fill="hold">
                                              <p:stCondLst>
                                                <p:cond delay="0"/>
                                              </p:stCondLst>
                                            </p:cTn>
                                            <p:tgtEl>
                                              <p:spTgt spid="51"/>
                                            </p:tgtEl>
                                            <p:attrNameLst>
                                              <p:attrName>style.visibility</p:attrName>
                                            </p:attrNameLst>
                                          </p:cBhvr>
                                          <p:to>
                                            <p:strVal val="visible"/>
                                          </p:to>
                                        </p:set>
                                        <p:animEffect transition="in" filter="fade">
                                          <p:cBhvr>
                                            <p:cTn id="489" dur="500"/>
                                            <p:tgtEl>
                                              <p:spTgt spid="51"/>
                                            </p:tgtEl>
                                          </p:cBhvr>
                                        </p:animEffect>
                                      </p:childTnLst>
                                    </p:cTn>
                                  </p:par>
                                </p:childTnLst>
                              </p:cTn>
                            </p:par>
                          </p:childTnLst>
                        </p:cTn>
                      </p:par>
                    </p:childTnLst>
                  </p:cTn>
                  <p:nextCondLst>
                    <p:cond evt="onMediaBookmark" delay="0">
                      <p:tgtEl>
                        <p14:bmkTgt spid="10" bmkName="Getting Start 1_Create Project_VF101837660在下一节课中，您将深入学习如何使用和管理项目任务。214767"/>
                      </p:tgtEl>
                    </p:cond>
                  </p:nextCondLst>
                </p:seq>
                <p:seq concurrent="1" nextAc="seek">
                  <p:cTn id="490" restart="whenNotActive" fill="hold" evtFilter="cancelBubble" nodeType="interactiveSeq">
                    <p:stCondLst>
                      <p:cond evt="onMediaBookmark" delay="0">
                        <p:tgtEl>
                          <p14:bmkTgt spid="10" bmkName="Getting Start 1_Create Project_VF101837660在下一节课中，您将深入学习如何使用和管理项目任务。222307"/>
                        </p:tgtEl>
                      </p:cond>
                    </p:stCondLst>
                    <p:endSync evt="end" delay="0">
                      <p:rtn val="all"/>
                    </p:endSync>
                    <p:childTnLst>
                      <p:par>
                        <p:cTn id="491" fill="hold">
                          <p:stCondLst>
                            <p:cond delay="0"/>
                          </p:stCondLst>
                          <p:childTnLst>
                            <p:par>
                              <p:cTn id="492" fill="hold">
                                <p:stCondLst>
                                  <p:cond delay="0"/>
                                </p:stCondLst>
                                <p:childTnLst>
                                  <p:par>
                                    <p:cTn id="493" presetID="10" presetClass="exit" presetSubtype="0" fill="hold" grpId="1" nodeType="clickEffect">
                                      <p:stCondLst>
                                        <p:cond delay="100"/>
                                      </p:stCondLst>
                                      <p:childTnLst>
                                        <p:animEffect transition="out" filter="fade">
                                          <p:cBhvr>
                                            <p:cTn id="494" dur="500"/>
                                            <p:tgtEl>
                                              <p:spTgt spid="51"/>
                                            </p:tgtEl>
                                          </p:cBhvr>
                                        </p:animEffect>
                                        <p:set>
                                          <p:cBhvr>
                                            <p:cTn id="49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MediaBookmark" delay="0">
                      <p:tgtEl>
                        <p14:bmkTgt spid="10" bmkName="Getting Start 1_Create Project_VF101837660在下一节课中，您将深入学习如何使用和管理项目任务。222307"/>
                      </p:tgtEl>
                    </p:cond>
                  </p:nextCondLst>
                </p:seq>
              </p:childTnLst>
            </p:cTn>
          </p:par>
        </p:tnLst>
        <p:bldLst>
          <p:bldP spid="7" grpId="0" build="p"/>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10"/>
                    </p:tgtEl>
                  </p:cMediaNode>
                </p:video>
              </p:childTnLst>
            </p:cTn>
          </p:par>
        </p:tnLst>
        <p:bldLst>
          <p:bldP spid="7" grpId="0" build="p"/>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zh-CN" sz="3200" dirty="0">
                <a:latin typeface="微软雅黑" pitchFamily="34" charset="-122"/>
                <a:ea typeface="微软雅黑" pitchFamily="34" charset="-122"/>
              </a:rPr>
              <a:t>将任务添加到项目中</a:t>
            </a:r>
          </a:p>
        </p:txBody>
      </p:sp>
      <p:sp>
        <p:nvSpPr>
          <p:cNvPr id="2" name="Footer Placeholder 1"/>
          <p:cNvSpPr>
            <a:spLocks noGrp="1"/>
          </p:cNvSpPr>
          <p:nvPr>
            <p:ph type="ftr" sz="quarter" idx="11"/>
          </p:nvPr>
        </p:nvSpPr>
        <p:spPr/>
        <p:txBody>
          <a:bodyPr/>
          <a:lstStyle/>
          <a:p>
            <a:r>
              <a:rPr lang="zh-CN" dirty="0">
                <a:solidFill>
                  <a:prstClr val="black">
                    <a:tint val="75000"/>
                  </a:prstClr>
                </a:solidFill>
              </a:rPr>
              <a:t>Project 2010 </a:t>
            </a:r>
            <a:r>
              <a:rPr lang="zh-CN" dirty="0">
                <a:solidFill>
                  <a:prstClr val="black">
                    <a:tint val="75000"/>
                  </a:prstClr>
                </a:solidFill>
                <a:latin typeface="微软雅黑" pitchFamily="34" charset="-122"/>
                <a:ea typeface="微软雅黑" pitchFamily="34" charset="-122"/>
              </a:rPr>
              <a:t>入门</a:t>
            </a:r>
          </a:p>
        </p:txBody>
      </p:sp>
      <p:sp>
        <p:nvSpPr>
          <p:cNvPr id="7" name="Text Placeholder 6"/>
          <p:cNvSpPr>
            <a:spLocks noGrp="1"/>
          </p:cNvSpPr>
          <p:nvPr>
            <p:ph type="body" sz="quarter" idx="13"/>
          </p:nvPr>
        </p:nvSpPr>
        <p:spPr>
          <a:xfrm>
            <a:off x="1447800" y="5638800"/>
            <a:ext cx="6400800" cy="533400"/>
          </a:xfrm>
        </p:spPr>
        <p:txBody>
          <a:bodyPr/>
          <a:lstStyle/>
          <a:p>
            <a:pPr lvl="0"/>
            <a:r>
              <a:rPr lang="zh-CN" dirty="0">
                <a:latin typeface="微软雅黑" pitchFamily="34" charset="-122"/>
                <a:ea typeface="微软雅黑" pitchFamily="34" charset="-122"/>
              </a:rPr>
              <a:t>指向视频底部查看视频控件。沿进度栏拖动或指向进度栏可以向前或向后移动。</a:t>
            </a:r>
          </a:p>
          <a:p>
            <a:endParaRPr lang="zh-CN" dirty="0"/>
          </a:p>
        </p:txBody>
      </p:sp>
      <p:pic>
        <p:nvPicPr>
          <p:cNvPr id="10" name="Training  Getting Started 2_Task Creation_VF101837666.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Training  Getting Started 2_Task Creation_VF101837666所有项目都从第一个任务开始。现在，就让我们开始吧！767" time="767"/>
                    <p14:bmk name="Training  Getting Started 2_Task Creation_VF101837666所有项目都从第一个任务开始。现在，就让我们开始吧！6100" time="6100"/>
                    <p14:bmk name="Training  Getting Started 2_Task Creation_VF101837666这是我的展示项目，我需要添加一些任务才能开始。6200" time="6200"/>
                    <p14:bmk name="Training  Getting Started 2_Task Creation_VF101837666这是我的展示项目，我需要添加一些任务才能开始。11167" time="11167"/>
                    <p14:bmk name="Training  Getting Started 2_Task Creation_VF101837666首先，我将使用“任务名称”列在甘特图视图的左侧添加一些任务。11267" time="11267"/>
                    <p14:bmk name="Training  Getting Started 2_Task Creation_VF101837666首先，我将使用“任务名称”列在甘特图视图的左侧添加一些任务。17800" time="17800"/>
                    <p14:bmk name="Training  Getting Started 2_Task Creation_VF101837666我将为展示项目创建四项任务。17900" time="17900"/>
                    <p14:bmk name="Training  Getting Started 2_Task Creation_VF101837666我将为展示项目创建四项任务。22800" time="22800"/>
                    <p14:bmk name="Training  Getting Started 2_Task Creation_VF101837666现在，您可以在Project201022900" time="22900"/>
                    <p14:bmk name="Training  Getting Started 2_Task Creation_VF101837666现在，您可以在Project201030800" time="30800"/>
                    <p14:bmk name="Training  Getting Started 2_Task Creation_VF101837666刚开始，您可能不容易理解这两种任务之间的区别，因此，让我们更详细地看看这两种任务。30900" time="30900"/>
                    <p14:bmk name="Training  Getting Started 2_Task Creation_VF101837666刚开始，您可能不容易理解这两种任务之间的区别，因此，让我们更详细地看看这两种任务。39100" time="39100"/>
                    <p14:bmk name="Training  Getting Started 2_Task Creation_VF101837666默认情况下，任务在一开始创建时会设置为“手动安排”。39200" time="39200"/>
                    <p14:bmk name="Training  Getting Started 2_Task Creation_VF101837666默认情况下，任务在一开始创建时会设置为“手动安排”。44600" time="44600"/>
                    <p14:bmk name="Training  Getting Started 2_Task Creation_VF101837666手动安排任务是Project201044700" time="44700"/>
                    <p14:bmk name="Training  Getting Started 2_Task Creation_VF101837666手动安排任务是Project201050100" time="50100"/>
                    <p14:bmk name="Training  Getting Started 2_Task Creation_VF101837666此类任务使项目经理可以完全控制任务的发生时间。50200" time="50200"/>
                    <p14:bmk name="Training  Getting Started 2_Task Creation_VF101837666此类任务使项目经理可以完全控制任务的发生时间。54900" time="54900"/>
                    <p14:bmk name="Training  Getting Started 2_Task Creation_VF101837666毕竟，在项目开始阶段，确切日期可以不必太明确。55000" time="55000"/>
                    <p14:bmk name="Training  Getting Started 2_Task Creation_VF101837666毕竟，在项目开始阶段，确切日期可以不必太明确。60800" time="60800"/>
                    <p14:bmk name="Training  Getting Started 2_Task Creation_VF101837666手动安排任务的工期不一定为数字，60900" time="60900"/>
                    <p14:bmk name="Training  Getting Started 2_Task Creation_VF101837666手动安排任务的工期不一定为数字，64800" time="64800"/>
                    <p14:bmk name="Training  Getting Started 2_Task Creation_VF101837666例如，它可以是诸如“三两天”这样的词语或短语。64900" time="64900"/>
                    <p14:bmk name="Training  Getting Started 2_Task Creation_VF101837666例如，它可以是诸如“三两天”这样的词语或短语。70467" time="70467"/>
                    <p14:bmk name="Training  Getting Started 2_Task Creation_VF101837666我将会这样做，并且我可以为第二个任务键入“与建杰交谈”。70567" time="70567"/>
                    <p14:bmk name="Training  Getting Started 2_Task Creation_VF101837666我将会这样做，并且我可以为第二个任务键入“与建杰交谈”。77533" time="77533"/>
                    <p14:bmk name="Training  Getting Started 2_Task Creation_VF101837666我甚至可以在“开始时间”列中键入诸如“立即”这样的词语，也可以将“工期”和日期保留为空。77633" time="77633"/>
                    <p14:bmk name="Training  Getting Started 2_Task Creation_VF101837666我甚至可以在“开始时间”列中键入诸如“立即”这样的词语，也可以将“工期”和日期保留为空。87600" time="87600"/>
                    <p14:bmk name="Training  Getting Started 2_Task Creation_VF101837666请注意，Project尚未在视图右侧显示任何栏，87700" time="87700"/>
                    <p14:bmk name="Training  Getting Started 2_Task Creation_VF101837666请注意，Project尚未在视图右侧显示任何栏，92600" time="92600"/>
                    <p14:bmk name="Training  Getting Started 2_Task Creation_VF101837666这是因为Project不知道如何处理诸如“立即”这样的日期。92700" time="92700"/>
                    <p14:bmk name="Training  Getting Started 2_Task Creation_VF101837666这是因为Project不知道如何处理诸如“立即”这样的日期。97800" time="97800"/>
                    <p14:bmk name="Training  Getting Started 2_Task Creation_VF101837666不过，由于我们才刚刚开始制定大致计划，基本任务信息尚未确定，因此，即使Project97900" time="97900"/>
                    <p14:bmk name="Training  Getting Started 2_Task Creation_VF101837666不过，由于我们才刚刚开始制定大致计划，基本任务信息尚未确定，因此，即使Project110100" time="110100"/>
                    <p14:bmk name="Training  Getting Started 2_Task Creation_VF101837666另外，请注意“任务模式”列中的图标。110200" time="110200"/>
                    <p14:bmk name="Training  Getting Started 2_Task Creation_VF101837666另外，请注意“任务模式”列中的图标。114167" time="114167"/>
                    <p14:bmk name="Training  Getting Started 2_Task Creation_VF101837666它们反映的是当前我正在使用的计划模式类型，114267" time="114267"/>
                    <p14:bmk name="Training  Getting Started 2_Task Creation_VF101837666它们反映的是当前我正在使用的计划模式类型，119233" time="119233"/>
                    <p14:bmk name="Training  Getting Started 2_Task Creation_VF101837666即“手动安排”模式，在该模式下，任务将固定以免发生移动，直到我选择移动任务为止。119333" time="119333"/>
                    <p14:bmk name="Training  Getting Started 2_Task Creation_VF101837666即“手动安排”模式，在该模式下，任务将固定以免发生移动，直到我选择移动任务为止。128167" time="128167"/>
                    <p14:bmk name="Training  Getting Started 2_Task Creation_VF101837666现在，让我们看看第三和第四项任务。128267" time="128267"/>
                    <p14:bmk name="Training  Getting Started 2_Task Creation_VF101837666现在，让我们看看第三和第四项任务。132867" time="132867"/>
                    <p14:bmk name="Training  Getting Started 2_Task Creation_VF101837666由于我掌握了有关这些任务的更准确的信息，因此会将它们设置为“自动计划”。132967" time="132967"/>
                    <p14:bmk name="Training  Getting Started 2_Task Creation_VF101837666由于我掌握了有关这些任务的更准确的信息，因此会将它们设置为“自动计划”。140433" time="140433"/>
                    <p14:bmk name="Training  Getting Started 2_Task Creation_VF101837666我知道这些任务的工期或开始时间。我将选择这些任务，并将它们设置为“自动安排”。140533" time="140533"/>
                    <p14:bmk name="Training  Getting Started 2_Task Creation_VF101837666我知道这些任务的工期或开始时间。我将选择这些任务，并将它们设置为“自动安排”。153967" time="153967"/>
                    <p14:bmk name="Training  Getting Started 2_Task Creation_VF101837666现在，如果我在“工期”列中键入“三两天”，则会收到错误。154067" time="154067"/>
                    <p14:bmk name="Training  Getting Started 2_Task Creation_VF101837666现在，如果我在“工期”列中键入“三两天”，则会收到错误。160433" time="160433"/>
                    <p14:bmk name="Training  Getting Started 2_Task Creation_VF101837666我必须键入一个数字，例如，键入“1w”表示一周工时，键入“3d”表示3160533" time="160533"/>
                    <p14:bmk name="Training  Getting Started 2_Task Creation_VF101837666我必须键入一个数字，例如，键入“1w”表示一周工时，键入“3d”表示3169933" time="169933"/>
                    <p14:bmk name="Training  Getting Started 2_Task Creation_VF101837666请注意，Project已自动设置“开始时间”和“完成时间”日期。170033" time="170033"/>
                    <p14:bmk name="Training  Getting Started 2_Task Creation_VF101837666请注意，Project已自动设置“开始时间”和“完成时间”日期。176633" time="176633"/>
                    <p14:bmk name="Training  Getting Started 2_Task Creation_VF101837666Project2010之前的176733" time="176733"/>
                    <p14:bmk name="Training  Getting Started 2_Task Creation_VF101837666Project2010之前的183833" time="183833"/>
                    <p14:bmk name="Training  Getting Started 2_Task Creation_VF101837666对于最后一项任务，我知道它的开始时间和工期，183933" time="183933"/>
                    <p14:bmk name="Training  Getting Started 2_Task Creation_VF101837666对于最后一项任务，我知道它的开始时间和工期，188833" time="188833"/>
                    <p14:bmk name="Training  Getting Started 2_Task Creation_VF101837666让我输入这些数字，看看“完成时间”日期会产生什么结果。188933" time="188933"/>
                    <p14:bmk name="Training  Getting Started 2_Task Creation_VF101837666让我输入这些数字，看看“完成时间”日期会产生什么结果。195267" time="195267"/>
                    <p14:bmk name="Training  Getting Started 2_Task Creation_VF101837666我看到系统自动计算出了“完成时间”。195367" time="195367"/>
                    <p14:bmk name="Training  Getting Started 2_Task Creation_VF101837666我看到系统自动计算出了“完成时间”。199333" time="199333"/>
                    <p14:bmk name="Training  Getting Started 2_Task Creation_VF101837666现在，我开始看到Project的计划引擎在以更复杂的方式运行。199433" time="199433"/>
                    <p14:bmk name="Training  Getting Started 2_Task Creation_VF101837666现在，我开始看到Project的计划引擎在以更复杂的方式运行。205700" time="205700"/>
                    <p14:bmk name="Training  Getting Started 2_Task Creation_VF101837666请注意右侧的栏。我们的项目现在已包含足够的信息来创建栏。205800" time="205800"/>
                    <p14:bmk name="Training  Getting Started 2_Task Creation_VF101837666请注意右侧的栏。我们的项目现在已包含足够的信息来创建栏。212133" time="212133"/>
                    <p14:bmk name="Training  Getting Started 2_Task Creation_VF101837666然而，对于前两项任务，由于没有足够的信息来创建栏，因此Project不会显示栏。212233" time="212233"/>
                    <p14:bmk name="Training  Getting Started 2_Task Creation_VF101837666然而，对于前两项任务，由于没有足够的信息来创建栏，因此Project不会显示栏。221200" time="221200"/>
                    <p14:bmk name="Training  Getting Started 2_Task Creation_VF101837666自动安排任务允许您借助Project的强大计划引擎根据以下信息预测任务的日期：221300" time="221300"/>
                    <p14:bmk name="Training  Getting Started 2_Task Creation_VF101837666自动安排任务允许您借助Project的强大计划引擎根据以下信息预测任务的日期：232833" time="232833"/>
                    <p14:bmk name="Training  Getting Started 2_Task Creation_VF101837666项目日历、任务日历和资源日历等后台元素，232933" time="232933"/>
                    <p14:bmk name="Training  Getting Started 2_Task Creation_VF101837666项目日历、任务日历和资源日历等后台元素，239433" time="239433"/>
                    <p14:bmk name="Training  Getting Started 2_Task Creation_VF101837666以及任务与其他任务的关系和链接等。239533" time="239533"/>
                    <p14:bmk name="Training  Getting Started 2_Task Creation_VF101837666以及任务与其他任务的关系和链接等。243900" time="243900"/>
                    <p14:bmk name="Training  Getting Started 2_Task Creation_VF101837666现在，您已经知道如何为计划添加任务了，244000" time="244000"/>
                    <p14:bmk name="Training  Getting Started 2_Task Creation_VF101837666现在，您已经知道如何为计划添加任务了，248500" time="248500"/>
                    <p14:bmk name="Training  Getting Started 2_Task Creation_VF101837666因此可以进行下一步了，即创建任务之间的关系。248600" time="248600"/>
                    <p14:bmk name="Training  Getting Started 2_Task Creation_VF101837666因此可以进行下一步了，即创建任务之间的关系。254000" time="254000"/>
                    <p14:bmk name="Training  Getting Started 2_Task Creation_VF101837666我们将在本培训系列的下一个视频中学习此步骤。254100" time="254100"/>
                    <p14:bmk name="Training  Getting Started 2_Task Creation_VF101837666我们将在本培训系列的下一个视频中学习此步骤。261270" time="261270"/>
                  </p14:bmkLst>
                </p14:media>
              </p:ext>
            </p:extLst>
          </p:nvPr>
        </p:nvPicPr>
        <p:blipFill>
          <a:blip r:embed="rId45"/>
          <a:stretch>
            <a:fillRect/>
          </a:stretch>
        </p:blipFill>
        <p:spPr>
          <a:xfrm>
            <a:off x="1524000" y="1639888"/>
            <a:ext cx="5943600" cy="3163887"/>
          </a:xfrm>
        </p:spPr>
      </p:pic>
      <p:sp>
        <p:nvSpPr>
          <p:cNvPr id="11" name="Training  Getting Started 2_Task Creation_VF101837666所有项目都从第一个任务开始。现在，就让我们开始吧！7676100"/>
          <p:cNvSpPr txBox="1"/>
          <p:nvPr>
            <p:custDataLst>
              <p:tags r:id="rId4"/>
            </p:custDataLst>
          </p:nvPr>
        </p:nvSpPr>
        <p:spPr>
          <a:xfrm>
            <a:off x="1524000" y="4249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所有项目都从第一个任务开始。现在，就让我们开始吧！</a:t>
            </a:r>
            <a:endParaRPr lang="zh-CN" altLang="en-US">
              <a:solidFill>
                <a:srgbClr val="FFFFFF"/>
              </a:solidFill>
              <a:latin typeface="Calibri"/>
            </a:endParaRPr>
          </a:p>
        </p:txBody>
      </p:sp>
      <p:sp>
        <p:nvSpPr>
          <p:cNvPr id="12" name="Training  Getting Started 2_Task Creation_VF101837666这是我的展示项目，我需要添加一些任务才能开始。620011167"/>
          <p:cNvSpPr txBox="1"/>
          <p:nvPr>
            <p:custDataLst>
              <p:tags r:id="rId5"/>
            </p:custDataLst>
          </p:nvPr>
        </p:nvSpPr>
        <p:spPr>
          <a:xfrm>
            <a:off x="1524000" y="4526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这是我的展示项目，我需要添加一些任务才能开始。</a:t>
            </a:r>
            <a:endParaRPr lang="zh-CN" altLang="en-US">
              <a:solidFill>
                <a:srgbClr val="FFFFFF"/>
              </a:solidFill>
              <a:latin typeface="Calibri"/>
            </a:endParaRPr>
          </a:p>
        </p:txBody>
      </p:sp>
      <p:sp>
        <p:nvSpPr>
          <p:cNvPr id="13" name="Training  Getting Started 2_Task Creation_VF101837666首先，我将使用“任务名称”列在甘特图视图的左侧添加一些任务。1126717800"/>
          <p:cNvSpPr txBox="1"/>
          <p:nvPr>
            <p:custDataLst>
              <p:tags r:id="rId6"/>
            </p:custDataLst>
          </p:nvPr>
        </p:nvSpPr>
        <p:spPr>
          <a:xfrm>
            <a:off x="1524000" y="4249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首先，我将使用“任务名称”列在甘特图视图的左侧添加一些任务。</a:t>
            </a:r>
            <a:endParaRPr lang="zh-CN" altLang="en-US">
              <a:solidFill>
                <a:srgbClr val="FFFFFF"/>
              </a:solidFill>
              <a:latin typeface="Calibri"/>
            </a:endParaRPr>
          </a:p>
        </p:txBody>
      </p:sp>
      <p:sp>
        <p:nvSpPr>
          <p:cNvPr id="14" name="Training  Getting Started 2_Task Creation_VF101837666我将为展示项目创建四项任务。1790022800"/>
          <p:cNvSpPr txBox="1"/>
          <p:nvPr>
            <p:custDataLst>
              <p:tags r:id="rId7"/>
            </p:custDataLst>
          </p:nvPr>
        </p:nvSpPr>
        <p:spPr>
          <a:xfrm>
            <a:off x="1524000" y="4526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我将为展示项目创建四项任务。</a:t>
            </a:r>
            <a:endParaRPr lang="zh-CN" altLang="en-US">
              <a:solidFill>
                <a:srgbClr val="FFFFFF"/>
              </a:solidFill>
              <a:latin typeface="Calibri"/>
            </a:endParaRPr>
          </a:p>
        </p:txBody>
      </p:sp>
      <p:sp>
        <p:nvSpPr>
          <p:cNvPr id="15" name="Training  Getting Started 2_Task Creation_VF101837666现在，您可以在Project20102290030800"/>
          <p:cNvSpPr txBox="1"/>
          <p:nvPr>
            <p:custDataLst>
              <p:tags r:id="rId8"/>
            </p:custDataLst>
          </p:nvPr>
        </p:nvSpPr>
        <p:spPr>
          <a:xfrm>
            <a:off x="1524000" y="4249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现在，您可以在 </a:t>
            </a:r>
            <a:r>
              <a:rPr lang="en-US" altLang="zh-CN" smtClean="0">
                <a:solidFill>
                  <a:srgbClr val="FFFFFF"/>
                </a:solidFill>
                <a:latin typeface="Calibri"/>
              </a:rPr>
              <a:t>Project 2010 </a:t>
            </a:r>
            <a:r>
              <a:rPr lang="zh-CN" altLang="en-US" smtClean="0">
                <a:solidFill>
                  <a:srgbClr val="FFFFFF"/>
                </a:solidFill>
                <a:latin typeface="Calibri"/>
              </a:rPr>
              <a:t>中创建两种任务，即手动安排任务和自动安排任务。</a:t>
            </a:r>
            <a:endParaRPr lang="zh-CN" altLang="en-US">
              <a:solidFill>
                <a:srgbClr val="FFFFFF"/>
              </a:solidFill>
              <a:latin typeface="Calibri"/>
            </a:endParaRPr>
          </a:p>
        </p:txBody>
      </p:sp>
      <p:sp>
        <p:nvSpPr>
          <p:cNvPr id="16" name="Training  Getting Started 2_Task Creation_VF101837666刚开始，您可能不容易理解这两种任务之间的区别，因此，让我们更详细地看看这两种任务。3090039100"/>
          <p:cNvSpPr txBox="1"/>
          <p:nvPr>
            <p:custDataLst>
              <p:tags r:id="rId9"/>
            </p:custDataLst>
          </p:nvPr>
        </p:nvSpPr>
        <p:spPr>
          <a:xfrm>
            <a:off x="1524000" y="4249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刚开始，您可能不容易理解这两种任务之间的区别，因此， 让我们更详细地看看这两种任务。</a:t>
            </a:r>
            <a:endParaRPr lang="zh-CN" altLang="en-US">
              <a:solidFill>
                <a:srgbClr val="FFFFFF"/>
              </a:solidFill>
              <a:latin typeface="Calibri"/>
            </a:endParaRPr>
          </a:p>
        </p:txBody>
      </p:sp>
      <p:sp>
        <p:nvSpPr>
          <p:cNvPr id="17" name="Training  Getting Started 2_Task Creation_VF101837666默认情况下，任务在一开始创建时会设置为“手动安排”。3920044600"/>
          <p:cNvSpPr txBox="1"/>
          <p:nvPr>
            <p:custDataLst>
              <p:tags r:id="rId10"/>
            </p:custDataLst>
          </p:nvPr>
        </p:nvSpPr>
        <p:spPr>
          <a:xfrm>
            <a:off x="1524000" y="4249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默认情况下， 任务在一开始创建时会设置为“手动安排”。</a:t>
            </a:r>
            <a:endParaRPr lang="zh-CN" altLang="en-US">
              <a:solidFill>
                <a:srgbClr val="FFFFFF"/>
              </a:solidFill>
              <a:latin typeface="Calibri"/>
            </a:endParaRPr>
          </a:p>
        </p:txBody>
      </p:sp>
      <p:sp>
        <p:nvSpPr>
          <p:cNvPr id="18" name="Training  Getting Started 2_Task Creation_VF101837666手动安排任务是Project20104470050100"/>
          <p:cNvSpPr txBox="1"/>
          <p:nvPr>
            <p:custDataLst>
              <p:tags r:id="rId11"/>
            </p:custDataLst>
          </p:nvPr>
        </p:nvSpPr>
        <p:spPr>
          <a:xfrm>
            <a:off x="1524000" y="4526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手动安排任务是 </a:t>
            </a:r>
            <a:r>
              <a:rPr lang="en-US" altLang="zh-CN" smtClean="0">
                <a:solidFill>
                  <a:srgbClr val="FFFFFF"/>
                </a:solidFill>
                <a:latin typeface="Calibri"/>
              </a:rPr>
              <a:t>Project 2010 </a:t>
            </a:r>
            <a:r>
              <a:rPr lang="zh-CN" altLang="en-US" smtClean="0">
                <a:solidFill>
                  <a:srgbClr val="FFFFFF"/>
                </a:solidFill>
                <a:latin typeface="Calibri"/>
              </a:rPr>
              <a:t>中的新增功能。</a:t>
            </a:r>
            <a:endParaRPr lang="zh-CN" altLang="en-US">
              <a:solidFill>
                <a:srgbClr val="FFFFFF"/>
              </a:solidFill>
              <a:latin typeface="Calibri"/>
            </a:endParaRPr>
          </a:p>
        </p:txBody>
      </p:sp>
      <p:sp>
        <p:nvSpPr>
          <p:cNvPr id="19" name="Training  Getting Started 2_Task Creation_VF101837666此类任务使项目经理可以完全控制任务的发生时间。5020054900"/>
          <p:cNvSpPr txBox="1"/>
          <p:nvPr>
            <p:custDataLst>
              <p:tags r:id="rId12"/>
            </p:custDataLst>
          </p:nvPr>
        </p:nvSpPr>
        <p:spPr>
          <a:xfrm>
            <a:off x="1524000" y="4526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此类任务使项目经理可以完全控制任务的发生时间。</a:t>
            </a:r>
            <a:endParaRPr lang="zh-CN" altLang="en-US">
              <a:solidFill>
                <a:srgbClr val="FFFFFF"/>
              </a:solidFill>
              <a:latin typeface="Calibri"/>
            </a:endParaRPr>
          </a:p>
        </p:txBody>
      </p:sp>
      <p:sp>
        <p:nvSpPr>
          <p:cNvPr id="20" name="Training  Getting Started 2_Task Creation_VF101837666毕竟，在项目开始阶段，确切日期可以不必太明确。5500060800"/>
          <p:cNvSpPr txBox="1"/>
          <p:nvPr>
            <p:custDataLst>
              <p:tags r:id="rId13"/>
            </p:custDataLst>
          </p:nvPr>
        </p:nvSpPr>
        <p:spPr>
          <a:xfrm>
            <a:off x="1524000" y="4526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毕竟，在项目开始阶段，确切日期可以不必太明确。</a:t>
            </a:r>
            <a:endParaRPr lang="zh-CN" altLang="en-US">
              <a:solidFill>
                <a:srgbClr val="FFFFFF"/>
              </a:solidFill>
              <a:latin typeface="Calibri"/>
            </a:endParaRPr>
          </a:p>
        </p:txBody>
      </p:sp>
      <p:sp>
        <p:nvSpPr>
          <p:cNvPr id="21" name="Training  Getting Started 2_Task Creation_VF101837666手动安排任务的工期不一定为数字，6090064800"/>
          <p:cNvSpPr txBox="1"/>
          <p:nvPr>
            <p:custDataLst>
              <p:tags r:id="rId14"/>
            </p:custDataLst>
          </p:nvPr>
        </p:nvSpPr>
        <p:spPr>
          <a:xfrm>
            <a:off x="1524000" y="4526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手动安排任务的工期不一定为数字，</a:t>
            </a:r>
            <a:endParaRPr lang="zh-CN" altLang="en-US">
              <a:solidFill>
                <a:srgbClr val="FFFFFF"/>
              </a:solidFill>
              <a:latin typeface="Calibri"/>
            </a:endParaRPr>
          </a:p>
        </p:txBody>
      </p:sp>
      <p:sp>
        <p:nvSpPr>
          <p:cNvPr id="22" name="Training  Getting Started 2_Task Creation_VF101837666例如，它可以是诸如“三两天”这样的词语或短语。6490070467"/>
          <p:cNvSpPr txBox="1"/>
          <p:nvPr>
            <p:custDataLst>
              <p:tags r:id="rId15"/>
            </p:custDataLst>
          </p:nvPr>
        </p:nvSpPr>
        <p:spPr>
          <a:xfrm>
            <a:off x="1524000" y="4526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例如，它可以是诸如“三两天”这样的词语或短语。</a:t>
            </a:r>
            <a:endParaRPr lang="zh-CN" altLang="en-US">
              <a:solidFill>
                <a:srgbClr val="FFFFFF"/>
              </a:solidFill>
              <a:latin typeface="Calibri"/>
            </a:endParaRPr>
          </a:p>
        </p:txBody>
      </p:sp>
      <p:sp>
        <p:nvSpPr>
          <p:cNvPr id="23" name="Training  Getting Started 2_Task Creation_VF101837666我将会这样做，并且我可以为第二个任务键入“与建杰交谈”。7056777533"/>
          <p:cNvSpPr txBox="1"/>
          <p:nvPr>
            <p:custDataLst>
              <p:tags r:id="rId16"/>
            </p:custDataLst>
          </p:nvPr>
        </p:nvSpPr>
        <p:spPr>
          <a:xfrm>
            <a:off x="1524000" y="4249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我将会这样做，并且我可以为第二个任务键入“与建杰交谈”。</a:t>
            </a:r>
            <a:endParaRPr lang="zh-CN" altLang="en-US">
              <a:solidFill>
                <a:srgbClr val="FFFFFF"/>
              </a:solidFill>
              <a:latin typeface="Calibri"/>
            </a:endParaRPr>
          </a:p>
        </p:txBody>
      </p:sp>
      <p:sp>
        <p:nvSpPr>
          <p:cNvPr id="24" name="Training  Getting Started 2_Task Creation_VF101837666我甚至可以在“开始时间”列中键入诸如“立即”这样的词语，也可以将“工期”和日期保留为空。7763387600"/>
          <p:cNvSpPr txBox="1"/>
          <p:nvPr>
            <p:custDataLst>
              <p:tags r:id="rId17"/>
            </p:custDataLst>
          </p:nvPr>
        </p:nvSpPr>
        <p:spPr>
          <a:xfrm>
            <a:off x="1524000" y="4249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我甚至可以在“开始时间”列中键入诸如“立即”这样的词语， 也可以将“工期”和日期保留为空。</a:t>
            </a:r>
            <a:endParaRPr lang="zh-CN" altLang="en-US">
              <a:solidFill>
                <a:srgbClr val="FFFFFF"/>
              </a:solidFill>
              <a:latin typeface="Calibri"/>
            </a:endParaRPr>
          </a:p>
        </p:txBody>
      </p:sp>
      <p:sp>
        <p:nvSpPr>
          <p:cNvPr id="25" name="Training  Getting Started 2_Task Creation_VF101837666请注意，Project尚未在视图右侧显示任何栏，8770092600"/>
          <p:cNvSpPr txBox="1"/>
          <p:nvPr>
            <p:custDataLst>
              <p:tags r:id="rId18"/>
            </p:custDataLst>
          </p:nvPr>
        </p:nvSpPr>
        <p:spPr>
          <a:xfrm>
            <a:off x="1524000" y="4526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请注意，</a:t>
            </a:r>
            <a:r>
              <a:rPr lang="en-US" altLang="zh-CN" smtClean="0">
                <a:solidFill>
                  <a:srgbClr val="FFFFFF"/>
                </a:solidFill>
                <a:latin typeface="Calibri"/>
              </a:rPr>
              <a:t>Project </a:t>
            </a:r>
            <a:r>
              <a:rPr lang="zh-CN" altLang="en-US" smtClean="0">
                <a:solidFill>
                  <a:srgbClr val="FFFFFF"/>
                </a:solidFill>
                <a:latin typeface="Calibri"/>
              </a:rPr>
              <a:t>尚未在视图右侧显示任何栏，</a:t>
            </a:r>
            <a:endParaRPr lang="zh-CN" altLang="en-US">
              <a:solidFill>
                <a:srgbClr val="FFFFFF"/>
              </a:solidFill>
              <a:latin typeface="Calibri"/>
            </a:endParaRPr>
          </a:p>
        </p:txBody>
      </p:sp>
      <p:sp>
        <p:nvSpPr>
          <p:cNvPr id="26" name="Training  Getting Started 2_Task Creation_VF101837666这是因为Project不知道如何处理诸如“立即”这样的日期。9270097800"/>
          <p:cNvSpPr txBox="1"/>
          <p:nvPr>
            <p:custDataLst>
              <p:tags r:id="rId19"/>
            </p:custDataLst>
          </p:nvPr>
        </p:nvSpPr>
        <p:spPr>
          <a:xfrm>
            <a:off x="1524000" y="4249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这是因为 </a:t>
            </a:r>
            <a:r>
              <a:rPr lang="en-US" altLang="zh-CN" smtClean="0">
                <a:solidFill>
                  <a:srgbClr val="FFFFFF"/>
                </a:solidFill>
                <a:latin typeface="Calibri"/>
              </a:rPr>
              <a:t>Project </a:t>
            </a:r>
            <a:r>
              <a:rPr lang="zh-CN" altLang="en-US" smtClean="0">
                <a:solidFill>
                  <a:srgbClr val="FFFFFF"/>
                </a:solidFill>
                <a:latin typeface="Calibri"/>
              </a:rPr>
              <a:t>不知道如何处理诸如“立即”这样的日期。</a:t>
            </a:r>
            <a:endParaRPr lang="zh-CN" altLang="en-US">
              <a:solidFill>
                <a:srgbClr val="FFFFFF"/>
              </a:solidFill>
              <a:latin typeface="Calibri"/>
            </a:endParaRPr>
          </a:p>
        </p:txBody>
      </p:sp>
      <p:sp>
        <p:nvSpPr>
          <p:cNvPr id="27" name="Training  Getting Started 2_Task Creation_VF101837666不过，由于我们才刚刚开始制定大致计划，基本任务信息尚未确定，因此，即使Project97900110100"/>
          <p:cNvSpPr txBox="1"/>
          <p:nvPr>
            <p:custDataLst>
              <p:tags r:id="rId20"/>
            </p:custDataLst>
          </p:nvPr>
        </p:nvSpPr>
        <p:spPr>
          <a:xfrm>
            <a:off x="1524000" y="3972778"/>
            <a:ext cx="5943600" cy="830997"/>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不过，由于我们才刚刚开始制定大致计划，基本任务信息尚未确定， 因此，即使 </a:t>
            </a:r>
            <a:r>
              <a:rPr lang="en-US" altLang="zh-CN" smtClean="0">
                <a:solidFill>
                  <a:srgbClr val="FFFFFF"/>
                </a:solidFill>
                <a:latin typeface="Calibri"/>
              </a:rPr>
              <a:t>Project </a:t>
            </a:r>
            <a:r>
              <a:rPr lang="zh-CN" altLang="en-US" smtClean="0">
                <a:solidFill>
                  <a:srgbClr val="FFFFFF"/>
                </a:solidFill>
                <a:latin typeface="Calibri"/>
              </a:rPr>
              <a:t>不知道如何处理诸如“立即”这样的日期也无妨。</a:t>
            </a:r>
            <a:endParaRPr lang="zh-CN" altLang="en-US">
              <a:solidFill>
                <a:srgbClr val="FFFFFF"/>
              </a:solidFill>
              <a:latin typeface="Calibri"/>
            </a:endParaRPr>
          </a:p>
        </p:txBody>
      </p:sp>
      <p:sp>
        <p:nvSpPr>
          <p:cNvPr id="28" name="Training  Getting Started 2_Task Creation_VF101837666另外，请注意“任务模式”列中的图标。110200114167"/>
          <p:cNvSpPr txBox="1"/>
          <p:nvPr>
            <p:custDataLst>
              <p:tags r:id="rId21"/>
            </p:custDataLst>
          </p:nvPr>
        </p:nvSpPr>
        <p:spPr>
          <a:xfrm>
            <a:off x="1524000" y="4526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另外，请注意“任务模式”列中的图标。</a:t>
            </a:r>
            <a:endParaRPr lang="zh-CN" altLang="en-US">
              <a:solidFill>
                <a:srgbClr val="FFFFFF"/>
              </a:solidFill>
              <a:latin typeface="Calibri"/>
            </a:endParaRPr>
          </a:p>
        </p:txBody>
      </p:sp>
      <p:sp>
        <p:nvSpPr>
          <p:cNvPr id="29" name="Training  Getting Started 2_Task Creation_VF101837666它们反映的是当前我正在使用的计划模式类型，114267119233"/>
          <p:cNvSpPr txBox="1"/>
          <p:nvPr>
            <p:custDataLst>
              <p:tags r:id="rId22"/>
            </p:custDataLst>
          </p:nvPr>
        </p:nvSpPr>
        <p:spPr>
          <a:xfrm>
            <a:off x="1524000" y="4526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它们反映的是当前我正在使用的计划模式类型，</a:t>
            </a:r>
            <a:endParaRPr lang="zh-CN" altLang="en-US">
              <a:solidFill>
                <a:srgbClr val="FFFFFF"/>
              </a:solidFill>
              <a:latin typeface="Calibri"/>
            </a:endParaRPr>
          </a:p>
        </p:txBody>
      </p:sp>
      <p:sp>
        <p:nvSpPr>
          <p:cNvPr id="30" name="Training  Getting Started 2_Task Creation_VF101837666即“手动安排”模式，在该模式下，任务将固定以免发生移动，直到我选择移动任务为止。119333128167"/>
          <p:cNvSpPr txBox="1"/>
          <p:nvPr>
            <p:custDataLst>
              <p:tags r:id="rId23"/>
            </p:custDataLst>
          </p:nvPr>
        </p:nvSpPr>
        <p:spPr>
          <a:xfrm>
            <a:off x="1524000" y="4249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即“手动安排”模式， 在该模式下，任务将固定以免发生移动，直到我选择移动任务为止。</a:t>
            </a:r>
            <a:endParaRPr lang="zh-CN" altLang="en-US">
              <a:solidFill>
                <a:srgbClr val="FFFFFF"/>
              </a:solidFill>
              <a:latin typeface="Calibri"/>
            </a:endParaRPr>
          </a:p>
        </p:txBody>
      </p:sp>
      <p:sp>
        <p:nvSpPr>
          <p:cNvPr id="31" name="Training  Getting Started 2_Task Creation_VF101837666现在，让我们看看第三和第四项任务。128267132867"/>
          <p:cNvSpPr txBox="1"/>
          <p:nvPr>
            <p:custDataLst>
              <p:tags r:id="rId24"/>
            </p:custDataLst>
          </p:nvPr>
        </p:nvSpPr>
        <p:spPr>
          <a:xfrm>
            <a:off x="1524000" y="4526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现在，让我们看看第三和第四项任务。</a:t>
            </a:r>
            <a:endParaRPr lang="zh-CN" altLang="en-US">
              <a:solidFill>
                <a:srgbClr val="FFFFFF"/>
              </a:solidFill>
              <a:latin typeface="Calibri"/>
            </a:endParaRPr>
          </a:p>
        </p:txBody>
      </p:sp>
      <p:sp>
        <p:nvSpPr>
          <p:cNvPr id="32" name="Training  Getting Started 2_Task Creation_VF101837666由于我掌握了有关这些任务的更准确的信息，因此会将它们设置为“自动计划”。132967140433"/>
          <p:cNvSpPr txBox="1"/>
          <p:nvPr>
            <p:custDataLst>
              <p:tags r:id="rId25"/>
            </p:custDataLst>
          </p:nvPr>
        </p:nvSpPr>
        <p:spPr>
          <a:xfrm>
            <a:off x="1524000" y="4249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由于我掌握了有关这些任务的更准确的信息， 因此会将它们设置为“自动计划”。</a:t>
            </a:r>
            <a:endParaRPr lang="zh-CN" altLang="en-US">
              <a:solidFill>
                <a:srgbClr val="FFFFFF"/>
              </a:solidFill>
              <a:latin typeface="Calibri"/>
            </a:endParaRPr>
          </a:p>
        </p:txBody>
      </p:sp>
      <p:sp>
        <p:nvSpPr>
          <p:cNvPr id="33" name="Training  Getting Started 2_Task Creation_VF101837666我知道这些任务的工期或开始时间。我将选择这些任务，并将它们设置为“自动安排”。140533153967"/>
          <p:cNvSpPr txBox="1"/>
          <p:nvPr>
            <p:custDataLst>
              <p:tags r:id="rId26"/>
            </p:custDataLst>
          </p:nvPr>
        </p:nvSpPr>
        <p:spPr>
          <a:xfrm>
            <a:off x="1524000" y="4249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我知道这些任务的工期或开始时间。我将选择这些任务， 并将它们设置为“自动安排”。</a:t>
            </a:r>
            <a:endParaRPr lang="zh-CN" altLang="en-US">
              <a:solidFill>
                <a:srgbClr val="FFFFFF"/>
              </a:solidFill>
              <a:latin typeface="Calibri"/>
            </a:endParaRPr>
          </a:p>
        </p:txBody>
      </p:sp>
      <p:sp>
        <p:nvSpPr>
          <p:cNvPr id="34" name="Training  Getting Started 2_Task Creation_VF101837666现在，如果我在“工期”列中键入“三两天”，则会收到错误。154067160433"/>
          <p:cNvSpPr txBox="1"/>
          <p:nvPr>
            <p:custDataLst>
              <p:tags r:id="rId27"/>
            </p:custDataLst>
          </p:nvPr>
        </p:nvSpPr>
        <p:spPr>
          <a:xfrm>
            <a:off x="1524000" y="4249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现在，如果我在“工期”列中键入“三两天”，则会收到错误。</a:t>
            </a:r>
            <a:endParaRPr lang="zh-CN" altLang="en-US">
              <a:solidFill>
                <a:srgbClr val="FFFFFF"/>
              </a:solidFill>
              <a:latin typeface="Calibri"/>
            </a:endParaRPr>
          </a:p>
        </p:txBody>
      </p:sp>
      <p:sp>
        <p:nvSpPr>
          <p:cNvPr id="35" name="Training  Getting Started 2_Task Creation_VF101837666我必须键入一个数字，例如，键入“1w”表示一周工时，键入“3d”表示3160533169933"/>
          <p:cNvSpPr txBox="1"/>
          <p:nvPr>
            <p:custDataLst>
              <p:tags r:id="rId28"/>
            </p:custDataLst>
          </p:nvPr>
        </p:nvSpPr>
        <p:spPr>
          <a:xfrm>
            <a:off x="1524000" y="4249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我必须键入一个数字，例如，键入“</a:t>
            </a:r>
            <a:r>
              <a:rPr lang="en-US" altLang="zh-CN" smtClean="0">
                <a:solidFill>
                  <a:srgbClr val="FFFFFF"/>
                </a:solidFill>
                <a:latin typeface="Calibri"/>
              </a:rPr>
              <a:t>1w”</a:t>
            </a:r>
            <a:r>
              <a:rPr lang="zh-CN" altLang="en-US" smtClean="0">
                <a:solidFill>
                  <a:srgbClr val="FFFFFF"/>
                </a:solidFill>
                <a:latin typeface="Calibri"/>
              </a:rPr>
              <a:t>表示一周工时， 键入“</a:t>
            </a:r>
            <a:r>
              <a:rPr lang="en-US" altLang="zh-CN" smtClean="0">
                <a:solidFill>
                  <a:srgbClr val="FFFFFF"/>
                </a:solidFill>
                <a:latin typeface="Calibri"/>
              </a:rPr>
              <a:t>3d”</a:t>
            </a:r>
            <a:r>
              <a:rPr lang="zh-CN" altLang="en-US" smtClean="0">
                <a:solidFill>
                  <a:srgbClr val="FFFFFF"/>
                </a:solidFill>
                <a:latin typeface="Calibri"/>
              </a:rPr>
              <a:t>表示 </a:t>
            </a:r>
            <a:r>
              <a:rPr lang="en-US" altLang="zh-CN" smtClean="0">
                <a:solidFill>
                  <a:srgbClr val="FFFFFF"/>
                </a:solidFill>
                <a:latin typeface="Calibri"/>
              </a:rPr>
              <a:t>3 </a:t>
            </a:r>
            <a:r>
              <a:rPr lang="zh-CN" altLang="en-US" smtClean="0">
                <a:solidFill>
                  <a:srgbClr val="FFFFFF"/>
                </a:solidFill>
                <a:latin typeface="Calibri"/>
              </a:rPr>
              <a:t>个工作日。</a:t>
            </a:r>
            <a:endParaRPr lang="zh-CN" altLang="en-US">
              <a:solidFill>
                <a:srgbClr val="FFFFFF"/>
              </a:solidFill>
              <a:latin typeface="Calibri"/>
            </a:endParaRPr>
          </a:p>
        </p:txBody>
      </p:sp>
      <p:sp>
        <p:nvSpPr>
          <p:cNvPr id="36" name="Training  Getting Started 2_Task Creation_VF101837666请注意，Project已自动设置“开始时间”和“完成时间”日期。170033176633"/>
          <p:cNvSpPr txBox="1"/>
          <p:nvPr>
            <p:custDataLst>
              <p:tags r:id="rId29"/>
            </p:custDataLst>
          </p:nvPr>
        </p:nvSpPr>
        <p:spPr>
          <a:xfrm>
            <a:off x="1524000" y="4249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请注意，</a:t>
            </a:r>
            <a:r>
              <a:rPr lang="en-US" altLang="zh-CN" smtClean="0">
                <a:solidFill>
                  <a:srgbClr val="FFFFFF"/>
                </a:solidFill>
                <a:latin typeface="Calibri"/>
              </a:rPr>
              <a:t>Project </a:t>
            </a:r>
            <a:r>
              <a:rPr lang="zh-CN" altLang="en-US" smtClean="0">
                <a:solidFill>
                  <a:srgbClr val="FFFFFF"/>
                </a:solidFill>
                <a:latin typeface="Calibri"/>
              </a:rPr>
              <a:t>已自动设置“开始时间”和“完成时间”日期。</a:t>
            </a:r>
            <a:endParaRPr lang="zh-CN" altLang="en-US">
              <a:solidFill>
                <a:srgbClr val="FFFFFF"/>
              </a:solidFill>
              <a:latin typeface="Calibri"/>
            </a:endParaRPr>
          </a:p>
        </p:txBody>
      </p:sp>
      <p:sp>
        <p:nvSpPr>
          <p:cNvPr id="37" name="Training  Getting Started 2_Task Creation_VF101837666Project2010之前的176733183833"/>
          <p:cNvSpPr txBox="1"/>
          <p:nvPr>
            <p:custDataLst>
              <p:tags r:id="rId30"/>
            </p:custDataLst>
          </p:nvPr>
        </p:nvSpPr>
        <p:spPr>
          <a:xfrm>
            <a:off x="1524000" y="4249777"/>
            <a:ext cx="5943600" cy="553998"/>
          </a:xfrm>
          <a:prstGeom prst="rect">
            <a:avLst/>
          </a:prstGeom>
          <a:pattFill>
            <a:fgClr>
              <a:srgbClr val="000000"/>
            </a:fgClr>
            <a:bgClr>
              <a:srgbClr val="000000"/>
            </a:bgClr>
          </a:pattFill>
        </p:spPr>
        <p:txBody>
          <a:bodyPr vert="horz" tIns="0" bIns="0" rtlCol="0">
            <a:noAutofit/>
          </a:bodyPr>
          <a:lstStyle/>
          <a:p>
            <a:r>
              <a:rPr lang="en-US" altLang="zh-CN" smtClean="0">
                <a:solidFill>
                  <a:srgbClr val="FFFFFF"/>
                </a:solidFill>
                <a:latin typeface="Calibri"/>
              </a:rPr>
              <a:t>Project 2010 </a:t>
            </a:r>
            <a:r>
              <a:rPr lang="zh-CN" altLang="en-US" smtClean="0">
                <a:solidFill>
                  <a:srgbClr val="FFFFFF"/>
                </a:solidFill>
                <a:latin typeface="Calibri"/>
              </a:rPr>
              <a:t>之前的 </a:t>
            </a:r>
            <a:r>
              <a:rPr lang="en-US" altLang="zh-CN" smtClean="0">
                <a:solidFill>
                  <a:srgbClr val="FFFFFF"/>
                </a:solidFill>
                <a:latin typeface="Calibri"/>
              </a:rPr>
              <a:t>Microsoft Project </a:t>
            </a:r>
            <a:r>
              <a:rPr lang="zh-CN" altLang="en-US" smtClean="0">
                <a:solidFill>
                  <a:srgbClr val="FFFFFF"/>
                </a:solidFill>
                <a:latin typeface="Calibri"/>
              </a:rPr>
              <a:t>版本使用自动计划任务。</a:t>
            </a:r>
            <a:endParaRPr lang="zh-CN" altLang="en-US">
              <a:solidFill>
                <a:srgbClr val="FFFFFF"/>
              </a:solidFill>
              <a:latin typeface="Calibri"/>
            </a:endParaRPr>
          </a:p>
        </p:txBody>
      </p:sp>
      <p:sp>
        <p:nvSpPr>
          <p:cNvPr id="38" name="Training  Getting Started 2_Task Creation_VF101837666对于最后一项任务，我知道它的开始时间和工期，183933188833"/>
          <p:cNvSpPr txBox="1"/>
          <p:nvPr>
            <p:custDataLst>
              <p:tags r:id="rId31"/>
            </p:custDataLst>
          </p:nvPr>
        </p:nvSpPr>
        <p:spPr>
          <a:xfrm>
            <a:off x="1524000" y="4526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对于最后一项任务，我知道它的开始时间和工期，</a:t>
            </a:r>
            <a:endParaRPr lang="zh-CN" altLang="en-US">
              <a:solidFill>
                <a:srgbClr val="FFFFFF"/>
              </a:solidFill>
              <a:latin typeface="Calibri"/>
            </a:endParaRPr>
          </a:p>
        </p:txBody>
      </p:sp>
      <p:sp>
        <p:nvSpPr>
          <p:cNvPr id="39" name="Training  Getting Started 2_Task Creation_VF101837666让我输入这些数字，看看“完成时间”日期会产生什么结果。188933195267"/>
          <p:cNvSpPr txBox="1"/>
          <p:nvPr>
            <p:custDataLst>
              <p:tags r:id="rId32"/>
            </p:custDataLst>
          </p:nvPr>
        </p:nvSpPr>
        <p:spPr>
          <a:xfrm>
            <a:off x="1524000" y="4249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让我输入这些数字，看看“完成时间”日期会产生什么结果。</a:t>
            </a:r>
            <a:endParaRPr lang="zh-CN" altLang="en-US">
              <a:solidFill>
                <a:srgbClr val="FFFFFF"/>
              </a:solidFill>
              <a:latin typeface="Calibri"/>
            </a:endParaRPr>
          </a:p>
        </p:txBody>
      </p:sp>
      <p:sp>
        <p:nvSpPr>
          <p:cNvPr id="40" name="Training  Getting Started 2_Task Creation_VF101837666我看到系统自动计算出了“完成时间”。195367199333"/>
          <p:cNvSpPr txBox="1"/>
          <p:nvPr>
            <p:custDataLst>
              <p:tags r:id="rId33"/>
            </p:custDataLst>
          </p:nvPr>
        </p:nvSpPr>
        <p:spPr>
          <a:xfrm>
            <a:off x="1524000" y="4526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我看到系统自动计算出了“完成时间”。</a:t>
            </a:r>
            <a:endParaRPr lang="zh-CN" altLang="en-US">
              <a:solidFill>
                <a:srgbClr val="FFFFFF"/>
              </a:solidFill>
              <a:latin typeface="Calibri"/>
            </a:endParaRPr>
          </a:p>
        </p:txBody>
      </p:sp>
      <p:sp>
        <p:nvSpPr>
          <p:cNvPr id="41" name="Training  Getting Started 2_Task Creation_VF101837666现在，我开始看到Project的计划引擎在以更复杂的方式运行。199433205700"/>
          <p:cNvSpPr txBox="1"/>
          <p:nvPr>
            <p:custDataLst>
              <p:tags r:id="rId34"/>
            </p:custDataLst>
          </p:nvPr>
        </p:nvSpPr>
        <p:spPr>
          <a:xfrm>
            <a:off x="1524000" y="4249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现在，我开始看到 </a:t>
            </a:r>
            <a:r>
              <a:rPr lang="en-US" altLang="zh-CN" smtClean="0">
                <a:solidFill>
                  <a:srgbClr val="FFFFFF"/>
                </a:solidFill>
                <a:latin typeface="Calibri"/>
              </a:rPr>
              <a:t>Project </a:t>
            </a:r>
            <a:r>
              <a:rPr lang="zh-CN" altLang="en-US" smtClean="0">
                <a:solidFill>
                  <a:srgbClr val="FFFFFF"/>
                </a:solidFill>
                <a:latin typeface="Calibri"/>
              </a:rPr>
              <a:t>的计划引擎在以更复杂的方式运行。</a:t>
            </a:r>
            <a:endParaRPr lang="zh-CN" altLang="en-US">
              <a:solidFill>
                <a:srgbClr val="FFFFFF"/>
              </a:solidFill>
              <a:latin typeface="Calibri"/>
            </a:endParaRPr>
          </a:p>
        </p:txBody>
      </p:sp>
      <p:sp>
        <p:nvSpPr>
          <p:cNvPr id="42" name="Training  Getting Started 2_Task Creation_VF101837666请注意右侧的栏。我们的项目现在已包含足够的信息来创建栏。205800212133"/>
          <p:cNvSpPr txBox="1"/>
          <p:nvPr>
            <p:custDataLst>
              <p:tags r:id="rId35"/>
            </p:custDataLst>
          </p:nvPr>
        </p:nvSpPr>
        <p:spPr>
          <a:xfrm>
            <a:off x="1524000" y="4249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请注意右侧的栏。我们的项目现在已包含足够的信息来创建栏。</a:t>
            </a:r>
            <a:endParaRPr lang="zh-CN" altLang="en-US">
              <a:solidFill>
                <a:srgbClr val="FFFFFF"/>
              </a:solidFill>
              <a:latin typeface="Calibri"/>
            </a:endParaRPr>
          </a:p>
        </p:txBody>
      </p:sp>
      <p:sp>
        <p:nvSpPr>
          <p:cNvPr id="43" name="Training  Getting Started 2_Task Creation_VF101837666然而，对于前两项任务，由于没有足够的信息来创建栏，因此Project不会显示栏。212233221200"/>
          <p:cNvSpPr txBox="1"/>
          <p:nvPr>
            <p:custDataLst>
              <p:tags r:id="rId36"/>
            </p:custDataLst>
          </p:nvPr>
        </p:nvSpPr>
        <p:spPr>
          <a:xfrm>
            <a:off x="1524000" y="4249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然而，对于前两项任务，由于没有足够的信息来创建栏，因此 </a:t>
            </a:r>
            <a:r>
              <a:rPr lang="en-US" altLang="zh-CN" smtClean="0">
                <a:solidFill>
                  <a:srgbClr val="FFFFFF"/>
                </a:solidFill>
                <a:latin typeface="Calibri"/>
              </a:rPr>
              <a:t>Project </a:t>
            </a:r>
            <a:r>
              <a:rPr lang="zh-CN" altLang="en-US" smtClean="0">
                <a:solidFill>
                  <a:srgbClr val="FFFFFF"/>
                </a:solidFill>
                <a:latin typeface="Calibri"/>
              </a:rPr>
              <a:t>不会显示栏。</a:t>
            </a:r>
            <a:endParaRPr lang="zh-CN" altLang="en-US">
              <a:solidFill>
                <a:srgbClr val="FFFFFF"/>
              </a:solidFill>
              <a:latin typeface="Calibri"/>
            </a:endParaRPr>
          </a:p>
        </p:txBody>
      </p:sp>
      <p:sp>
        <p:nvSpPr>
          <p:cNvPr id="44" name="Training  Getting Started 2_Task Creation_VF101837666自动安排任务允许您借助Project的强大计划引擎根据以下信息预测任务的日期：221300232833"/>
          <p:cNvSpPr txBox="1"/>
          <p:nvPr>
            <p:custDataLst>
              <p:tags r:id="rId37"/>
            </p:custDataLst>
          </p:nvPr>
        </p:nvSpPr>
        <p:spPr>
          <a:xfrm>
            <a:off x="1524000" y="3972778"/>
            <a:ext cx="5943600" cy="830997"/>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自动安排任务允许您借助 </a:t>
            </a:r>
            <a:r>
              <a:rPr lang="en-US" altLang="zh-CN" smtClean="0">
                <a:solidFill>
                  <a:srgbClr val="FFFFFF"/>
                </a:solidFill>
                <a:latin typeface="Calibri"/>
              </a:rPr>
              <a:t>Project </a:t>
            </a:r>
            <a:r>
              <a:rPr lang="zh-CN" altLang="en-US" smtClean="0">
                <a:solidFill>
                  <a:srgbClr val="FFFFFF"/>
                </a:solidFill>
                <a:latin typeface="Calibri"/>
              </a:rPr>
              <a:t>的强大计划引擎根据以下信息预测任务的日期： “工期”和“开始时间”列中的数字和日期，</a:t>
            </a:r>
            <a:endParaRPr lang="zh-CN" altLang="en-US">
              <a:solidFill>
                <a:srgbClr val="FFFFFF"/>
              </a:solidFill>
              <a:latin typeface="Calibri"/>
            </a:endParaRPr>
          </a:p>
        </p:txBody>
      </p:sp>
      <p:sp>
        <p:nvSpPr>
          <p:cNvPr id="45" name="Training  Getting Started 2_Task Creation_VF101837666项目日历、任务日历和资源日历等后台元素，232933239433"/>
          <p:cNvSpPr txBox="1"/>
          <p:nvPr>
            <p:custDataLst>
              <p:tags r:id="rId38"/>
            </p:custDataLst>
          </p:nvPr>
        </p:nvSpPr>
        <p:spPr>
          <a:xfrm>
            <a:off x="1524000" y="4526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项目日历、任务日历和资源日历等后台元素，</a:t>
            </a:r>
            <a:endParaRPr lang="zh-CN" altLang="en-US">
              <a:solidFill>
                <a:srgbClr val="FFFFFF"/>
              </a:solidFill>
              <a:latin typeface="Calibri"/>
            </a:endParaRPr>
          </a:p>
        </p:txBody>
      </p:sp>
      <p:sp>
        <p:nvSpPr>
          <p:cNvPr id="46" name="Training  Getting Started 2_Task Creation_VF101837666以及任务与其他任务的关系和链接等。239533243900"/>
          <p:cNvSpPr txBox="1"/>
          <p:nvPr>
            <p:custDataLst>
              <p:tags r:id="rId39"/>
            </p:custDataLst>
          </p:nvPr>
        </p:nvSpPr>
        <p:spPr>
          <a:xfrm>
            <a:off x="1524000" y="4526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以及任务与其他任务的关系和链接等。</a:t>
            </a:r>
            <a:endParaRPr lang="zh-CN" altLang="en-US">
              <a:solidFill>
                <a:srgbClr val="FFFFFF"/>
              </a:solidFill>
              <a:latin typeface="Calibri"/>
            </a:endParaRPr>
          </a:p>
        </p:txBody>
      </p:sp>
      <p:sp>
        <p:nvSpPr>
          <p:cNvPr id="47" name="Training  Getting Started 2_Task Creation_VF101837666现在，您已经知道如何为计划添加任务了，244000248500"/>
          <p:cNvSpPr txBox="1"/>
          <p:nvPr>
            <p:custDataLst>
              <p:tags r:id="rId40"/>
            </p:custDataLst>
          </p:nvPr>
        </p:nvSpPr>
        <p:spPr>
          <a:xfrm>
            <a:off x="1524000" y="4526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现在，您已经知道如何为计划添加任务了，</a:t>
            </a:r>
            <a:endParaRPr lang="zh-CN" altLang="en-US">
              <a:solidFill>
                <a:srgbClr val="FFFFFF"/>
              </a:solidFill>
              <a:latin typeface="Calibri"/>
            </a:endParaRPr>
          </a:p>
        </p:txBody>
      </p:sp>
      <p:sp>
        <p:nvSpPr>
          <p:cNvPr id="48" name="Training  Getting Started 2_Task Creation_VF101837666因此可以进行下一步了，即创建任务之间的关系。248600254000"/>
          <p:cNvSpPr txBox="1"/>
          <p:nvPr>
            <p:custDataLst>
              <p:tags r:id="rId41"/>
            </p:custDataLst>
          </p:nvPr>
        </p:nvSpPr>
        <p:spPr>
          <a:xfrm>
            <a:off x="1524000" y="4526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因此可以进行下一步了，即创建任务之间的关系。</a:t>
            </a:r>
            <a:endParaRPr lang="zh-CN" altLang="en-US">
              <a:solidFill>
                <a:srgbClr val="FFFFFF"/>
              </a:solidFill>
              <a:latin typeface="Calibri"/>
            </a:endParaRPr>
          </a:p>
        </p:txBody>
      </p:sp>
      <p:sp>
        <p:nvSpPr>
          <p:cNvPr id="49" name="Training  Getting Started 2_Task Creation_VF101837666我们将在本培训系列的下一个视频中学习此步骤。254100261270"/>
          <p:cNvSpPr txBox="1"/>
          <p:nvPr>
            <p:custDataLst>
              <p:tags r:id="rId42"/>
            </p:custDataLst>
          </p:nvPr>
        </p:nvSpPr>
        <p:spPr>
          <a:xfrm>
            <a:off x="1524000" y="4526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我们将在本培训系列的下一个视频中学习此步骤。</a:t>
            </a:r>
            <a:endParaRPr lang="zh-CN" altLang="en-US">
              <a:solidFill>
                <a:srgbClr val="FFFFFF"/>
              </a:solidFill>
              <a:latin typeface="Calibri"/>
            </a:endParaRPr>
          </a:p>
        </p:txBody>
      </p:sp>
    </p:spTree>
    <p:extLst>
      <p:ext uri="{BB962C8B-B14F-4D97-AF65-F5344CB8AC3E}">
        <p14:creationId xmlns:p14="http://schemas.microsoft.com/office/powerpoint/2010/main" val="1367934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10"/>
                    </p:tgtEl>
                  </p:cMediaNode>
                </p:video>
                <p:seq concurrent="1" nextAc="seek">
                  <p:cTn id="16" restart="whenNotActive" fill="hold" evtFilter="cancelBubble" nodeType="interactiveSeq">
                    <p:stCondLst>
                      <p:cond evt="onMediaBookmark" delay="0">
                        <p:tgtEl>
                          <p14:bmkTgt spid="10" bmkName="Training  Getting Started 2_Task Creation_VF101837666所有项目都从第一个任务开始。现在，就让我们开始吧！767"/>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nextCondLst>
                    <p:cond evt="onMediaBookmark" delay="0">
                      <p:tgtEl>
                        <p14:bmkTgt spid="10" bmkName="Training  Getting Started 2_Task Creation_VF101837666所有项目都从第一个任务开始。现在，就让我们开始吧！767"/>
                      </p:tgtEl>
                    </p:cond>
                  </p:nextCondLst>
                </p:seq>
                <p:seq concurrent="1" nextAc="seek">
                  <p:cTn id="22" restart="whenNotActive" fill="hold" evtFilter="cancelBubble" nodeType="interactiveSeq">
                    <p:stCondLst>
                      <p:cond evt="onMediaBookmark" delay="0">
                        <p:tgtEl>
                          <p14:bmkTgt spid="10" bmkName="Training  Getting Started 2_Task Creation_VF101837666所有项目都从第一个任务开始。现在，就让我们开始吧！6100"/>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所有项目都从第一个任务开始。现在，就让我们开始吧！6100"/>
                      </p:tgtEl>
                    </p:cond>
                  </p:nextCondLst>
                </p:seq>
                <p:seq concurrent="1" nextAc="seek">
                  <p:cTn id="28" restart="whenNotActive" fill="hold" evtFilter="cancelBubble" nodeType="interactiveSeq">
                    <p:stCondLst>
                      <p:cond evt="onMediaBookmark" delay="0">
                        <p:tgtEl>
                          <p14:bmkTgt spid="10" bmkName="Training  Getting Started 2_Task Creation_VF101837666这是我的展示项目，我需要添加一些任务才能开始。6200"/>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nextCondLst>
                    <p:cond evt="onMediaBookmark" delay="0">
                      <p:tgtEl>
                        <p14:bmkTgt spid="10" bmkName="Training  Getting Started 2_Task Creation_VF101837666这是我的展示项目，我需要添加一些任务才能开始。6200"/>
                      </p:tgtEl>
                    </p:cond>
                  </p:nextCondLst>
                </p:seq>
                <p:seq concurrent="1" nextAc="seek">
                  <p:cTn id="34" restart="whenNotActive" fill="hold" evtFilter="cancelBubble" nodeType="interactiveSeq">
                    <p:stCondLst>
                      <p:cond evt="onMediaBookmark" delay="0">
                        <p:tgtEl>
                          <p14:bmkTgt spid="10" bmkName="Training  Getting Started 2_Task Creation_VF101837666这是我的展示项目，我需要添加一些任务才能开始。111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这是我的展示项目，我需要添加一些任务才能开始。11167"/>
                      </p:tgtEl>
                    </p:cond>
                  </p:nextCondLst>
                </p:seq>
                <p:seq concurrent="1" nextAc="seek">
                  <p:cTn id="40" restart="whenNotActive" fill="hold" evtFilter="cancelBubble" nodeType="interactiveSeq">
                    <p:stCondLst>
                      <p:cond evt="onMediaBookmark" delay="0">
                        <p:tgtEl>
                          <p14:bmkTgt spid="10" bmkName="Training  Getting Started 2_Task Creation_VF101837666首先，我将使用“任务名称”列在甘特图视图的左侧添加一些任务。1126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nextCondLst>
                    <p:cond evt="onMediaBookmark" delay="0">
                      <p:tgtEl>
                        <p14:bmkTgt spid="10" bmkName="Training  Getting Started 2_Task Creation_VF101837666首先，我将使用“任务名称”列在甘特图视图的左侧添加一些任务。11267"/>
                      </p:tgtEl>
                    </p:cond>
                  </p:nextCondLst>
                </p:seq>
                <p:seq concurrent="1" nextAc="seek">
                  <p:cTn id="46" restart="whenNotActive" fill="hold" evtFilter="cancelBubble" nodeType="interactiveSeq">
                    <p:stCondLst>
                      <p:cond evt="onMediaBookmark" delay="0">
                        <p:tgtEl>
                          <p14:bmkTgt spid="10" bmkName="Training  Getting Started 2_Task Creation_VF101837666首先，我将使用“任务名称”列在甘特图视图的左侧添加一些任务。1780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首先，我将使用“任务名称”列在甘特图视图的左侧添加一些任务。17800"/>
                      </p:tgtEl>
                    </p:cond>
                  </p:nextCondLst>
                </p:seq>
                <p:seq concurrent="1" nextAc="seek">
                  <p:cTn id="52" restart="whenNotActive" fill="hold" evtFilter="cancelBubble" nodeType="interactiveSeq">
                    <p:stCondLst>
                      <p:cond evt="onMediaBookmark" delay="0">
                        <p:tgtEl>
                          <p14:bmkTgt spid="10" bmkName="Training  Getting Started 2_Task Creation_VF101837666我将为展示项目创建四项任务。17900"/>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nextCondLst>
                    <p:cond evt="onMediaBookmark" delay="0">
                      <p:tgtEl>
                        <p14:bmkTgt spid="10" bmkName="Training  Getting Started 2_Task Creation_VF101837666我将为展示项目创建四项任务。17900"/>
                      </p:tgtEl>
                    </p:cond>
                  </p:nextCondLst>
                </p:seq>
                <p:seq concurrent="1" nextAc="seek">
                  <p:cTn id="58" restart="whenNotActive" fill="hold" evtFilter="cancelBubble" nodeType="interactiveSeq">
                    <p:stCondLst>
                      <p:cond evt="onMediaBookmark" delay="0">
                        <p:tgtEl>
                          <p14:bmkTgt spid="10" bmkName="Training  Getting Started 2_Task Creation_VF101837666我将为展示项目创建四项任务。2280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我将为展示项目创建四项任务。22800"/>
                      </p:tgtEl>
                    </p:cond>
                  </p:nextCondLst>
                </p:seq>
                <p:seq concurrent="1" nextAc="seek">
                  <p:cTn id="64" restart="whenNotActive" fill="hold" evtFilter="cancelBubble" nodeType="interactiveSeq">
                    <p:stCondLst>
                      <p:cond evt="onMediaBookmark" delay="0">
                        <p:tgtEl>
                          <p14:bmkTgt spid="10" bmkName="Training  Getting Started 2_Task Creation_VF101837666现在，您可以在Project20102290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childTnLst>
                              </p:cTn>
                            </p:par>
                          </p:childTnLst>
                        </p:cTn>
                      </p:par>
                    </p:childTnLst>
                  </p:cTn>
                  <p:nextCondLst>
                    <p:cond evt="onMediaBookmark" delay="0">
                      <p:tgtEl>
                        <p14:bmkTgt spid="10" bmkName="Training  Getting Started 2_Task Creation_VF101837666现在，您可以在Project201022900"/>
                      </p:tgtEl>
                    </p:cond>
                  </p:nextCondLst>
                </p:seq>
                <p:seq concurrent="1" nextAc="seek">
                  <p:cTn id="70" restart="whenNotActive" fill="hold" evtFilter="cancelBubble" nodeType="interactiveSeq">
                    <p:stCondLst>
                      <p:cond evt="onMediaBookmark" delay="0">
                        <p:tgtEl>
                          <p14:bmkTgt spid="10" bmkName="Training  Getting Started 2_Task Creation_VF101837666现在，您可以在Project201030800"/>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5"/>
                                            </p:tgtEl>
                                          </p:cBhvr>
                                        </p:animEffect>
                                        <p:set>
                                          <p:cBhvr>
                                            <p:cTn id="7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现在，您可以在Project201030800"/>
                      </p:tgtEl>
                    </p:cond>
                  </p:nextCondLst>
                </p:seq>
                <p:seq concurrent="1" nextAc="seek">
                  <p:cTn id="76" restart="whenNotActive" fill="hold" evtFilter="cancelBubble" nodeType="interactiveSeq">
                    <p:stCondLst>
                      <p:cond evt="onMediaBookmark" delay="0">
                        <p:tgtEl>
                          <p14:bmkTgt spid="10" bmkName="Training  Getting Started 2_Task Creation_VF101837666刚开始，您可能不容易理解这两种任务之间的区别，因此，让我们更详细地看看这两种任务。30900"/>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500"/>
                                            <p:tgtEl>
                                              <p:spTgt spid="16"/>
                                            </p:tgtEl>
                                          </p:cBhvr>
                                        </p:animEffect>
                                      </p:childTnLst>
                                    </p:cTn>
                                  </p:par>
                                </p:childTnLst>
                              </p:cTn>
                            </p:par>
                          </p:childTnLst>
                        </p:cTn>
                      </p:par>
                    </p:childTnLst>
                  </p:cTn>
                  <p:nextCondLst>
                    <p:cond evt="onMediaBookmark" delay="0">
                      <p:tgtEl>
                        <p14:bmkTgt spid="10" bmkName="Training  Getting Started 2_Task Creation_VF101837666刚开始，您可能不容易理解这两种任务之间的区别，因此，让我们更详细地看看这两种任务。30900"/>
                      </p:tgtEl>
                    </p:cond>
                  </p:nextCondLst>
                </p:seq>
                <p:seq concurrent="1" nextAc="seek">
                  <p:cTn id="82" restart="whenNotActive" fill="hold" evtFilter="cancelBubble" nodeType="interactiveSeq">
                    <p:stCondLst>
                      <p:cond evt="onMediaBookmark" delay="0">
                        <p:tgtEl>
                          <p14:bmkTgt spid="10" bmkName="Training  Getting Started 2_Task Creation_VF101837666刚开始，您可能不容易理解这两种任务之间的区别，因此，让我们更详细地看看这两种任务。39100"/>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刚开始，您可能不容易理解这两种任务之间的区别，因此，让我们更详细地看看这两种任务。39100"/>
                      </p:tgtEl>
                    </p:cond>
                  </p:nextCondLst>
                </p:seq>
                <p:seq concurrent="1" nextAc="seek">
                  <p:cTn id="88" restart="whenNotActive" fill="hold" evtFilter="cancelBubble" nodeType="interactiveSeq">
                    <p:stCondLst>
                      <p:cond evt="onMediaBookmark" delay="0">
                        <p:tgtEl>
                          <p14:bmkTgt spid="10" bmkName="Training  Getting Started 2_Task Creation_VF101837666默认情况下，任务在一开始创建时会设置为“手动安排”。39200"/>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500"/>
                                            <p:tgtEl>
                                              <p:spTgt spid="17"/>
                                            </p:tgtEl>
                                          </p:cBhvr>
                                        </p:animEffect>
                                      </p:childTnLst>
                                    </p:cTn>
                                  </p:par>
                                </p:childTnLst>
                              </p:cTn>
                            </p:par>
                          </p:childTnLst>
                        </p:cTn>
                      </p:par>
                    </p:childTnLst>
                  </p:cTn>
                  <p:nextCondLst>
                    <p:cond evt="onMediaBookmark" delay="0">
                      <p:tgtEl>
                        <p14:bmkTgt spid="10" bmkName="Training  Getting Started 2_Task Creation_VF101837666默认情况下，任务在一开始创建时会设置为“手动安排”。39200"/>
                      </p:tgtEl>
                    </p:cond>
                  </p:nextCondLst>
                </p:seq>
                <p:seq concurrent="1" nextAc="seek">
                  <p:cTn id="94" restart="whenNotActive" fill="hold" evtFilter="cancelBubble" nodeType="interactiveSeq">
                    <p:stCondLst>
                      <p:cond evt="onMediaBookmark" delay="0">
                        <p:tgtEl>
                          <p14:bmkTgt spid="10" bmkName="Training  Getting Started 2_Task Creation_VF101837666默认情况下，任务在一开始创建时会设置为“手动安排”。44600"/>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7"/>
                                            </p:tgtEl>
                                          </p:cBhvr>
                                        </p:animEffect>
                                        <p:set>
                                          <p:cBhvr>
                                            <p:cTn id="9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默认情况下，任务在一开始创建时会设置为“手动安排”。44600"/>
                      </p:tgtEl>
                    </p:cond>
                  </p:nextCondLst>
                </p:seq>
                <p:seq concurrent="1" nextAc="seek">
                  <p:cTn id="100" restart="whenNotActive" fill="hold" evtFilter="cancelBubble" nodeType="interactiveSeq">
                    <p:stCondLst>
                      <p:cond evt="onMediaBookmark" delay="0">
                        <p:tgtEl>
                          <p14:bmkTgt spid="10" bmkName="Training  Getting Started 2_Task Creation_VF101837666手动安排任务是Project201044700"/>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8"/>
                                            </p:tgtEl>
                                            <p:attrNameLst>
                                              <p:attrName>style.visibility</p:attrName>
                                            </p:attrNameLst>
                                          </p:cBhvr>
                                          <p:to>
                                            <p:strVal val="visible"/>
                                          </p:to>
                                        </p:set>
                                        <p:animEffect transition="in" filter="fade">
                                          <p:cBhvr>
                                            <p:cTn id="105" dur="500"/>
                                            <p:tgtEl>
                                              <p:spTgt spid="18"/>
                                            </p:tgtEl>
                                          </p:cBhvr>
                                        </p:animEffect>
                                      </p:childTnLst>
                                    </p:cTn>
                                  </p:par>
                                </p:childTnLst>
                              </p:cTn>
                            </p:par>
                          </p:childTnLst>
                        </p:cTn>
                      </p:par>
                    </p:childTnLst>
                  </p:cTn>
                  <p:nextCondLst>
                    <p:cond evt="onMediaBookmark" delay="0">
                      <p:tgtEl>
                        <p14:bmkTgt spid="10" bmkName="Training  Getting Started 2_Task Creation_VF101837666手动安排任务是Project201044700"/>
                      </p:tgtEl>
                    </p:cond>
                  </p:nextCondLst>
                </p:seq>
                <p:seq concurrent="1" nextAc="seek">
                  <p:cTn id="106" restart="whenNotActive" fill="hold" evtFilter="cancelBubble" nodeType="interactiveSeq">
                    <p:stCondLst>
                      <p:cond evt="onMediaBookmark" delay="0">
                        <p:tgtEl>
                          <p14:bmkTgt spid="10" bmkName="Training  Getting Started 2_Task Creation_VF101837666手动安排任务是Project201050100"/>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手动安排任务是Project201050100"/>
                      </p:tgtEl>
                    </p:cond>
                  </p:nextCondLst>
                </p:seq>
                <p:seq concurrent="1" nextAc="seek">
                  <p:cTn id="112" restart="whenNotActive" fill="hold" evtFilter="cancelBubble" nodeType="interactiveSeq">
                    <p:stCondLst>
                      <p:cond evt="onMediaBookmark" delay="0">
                        <p:tgtEl>
                          <p14:bmkTgt spid="10" bmkName="Training  Getting Started 2_Task Creation_VF101837666此类任务使项目经理可以完全控制任务的发生时间。50200"/>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9"/>
                                            </p:tgtEl>
                                            <p:attrNameLst>
                                              <p:attrName>style.visibility</p:attrName>
                                            </p:attrNameLst>
                                          </p:cBhvr>
                                          <p:to>
                                            <p:strVal val="visible"/>
                                          </p:to>
                                        </p:set>
                                        <p:animEffect transition="in" filter="fade">
                                          <p:cBhvr>
                                            <p:cTn id="117" dur="500"/>
                                            <p:tgtEl>
                                              <p:spTgt spid="19"/>
                                            </p:tgtEl>
                                          </p:cBhvr>
                                        </p:animEffect>
                                      </p:childTnLst>
                                    </p:cTn>
                                  </p:par>
                                </p:childTnLst>
                              </p:cTn>
                            </p:par>
                          </p:childTnLst>
                        </p:cTn>
                      </p:par>
                    </p:childTnLst>
                  </p:cTn>
                  <p:nextCondLst>
                    <p:cond evt="onMediaBookmark" delay="0">
                      <p:tgtEl>
                        <p14:bmkTgt spid="10" bmkName="Training  Getting Started 2_Task Creation_VF101837666此类任务使项目经理可以完全控制任务的发生时间。50200"/>
                      </p:tgtEl>
                    </p:cond>
                  </p:nextCondLst>
                </p:seq>
                <p:seq concurrent="1" nextAc="seek">
                  <p:cTn id="118" restart="whenNotActive" fill="hold" evtFilter="cancelBubble" nodeType="interactiveSeq">
                    <p:stCondLst>
                      <p:cond evt="onMediaBookmark" delay="0">
                        <p:tgtEl>
                          <p14:bmkTgt spid="10" bmkName="Training  Getting Started 2_Task Creation_VF101837666此类任务使项目经理可以完全控制任务的发生时间。54900"/>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9"/>
                                            </p:tgtEl>
                                          </p:cBhvr>
                                        </p:animEffect>
                                        <p:set>
                                          <p:cBhvr>
                                            <p:cTn id="12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此类任务使项目经理可以完全控制任务的发生时间。54900"/>
                      </p:tgtEl>
                    </p:cond>
                  </p:nextCondLst>
                </p:seq>
                <p:seq concurrent="1" nextAc="seek">
                  <p:cTn id="124" restart="whenNotActive" fill="hold" evtFilter="cancelBubble" nodeType="interactiveSeq">
                    <p:stCondLst>
                      <p:cond evt="onMediaBookmark" delay="0">
                        <p:tgtEl>
                          <p14:bmkTgt spid="10" bmkName="Training  Getting Started 2_Task Creation_VF101837666毕竟，在项目开始阶段，确切日期可以不必太明确。55000"/>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20"/>
                                            </p:tgtEl>
                                            <p:attrNameLst>
                                              <p:attrName>style.visibility</p:attrName>
                                            </p:attrNameLst>
                                          </p:cBhvr>
                                          <p:to>
                                            <p:strVal val="visible"/>
                                          </p:to>
                                        </p:set>
                                        <p:animEffect transition="in" filter="fade">
                                          <p:cBhvr>
                                            <p:cTn id="129" dur="500"/>
                                            <p:tgtEl>
                                              <p:spTgt spid="20"/>
                                            </p:tgtEl>
                                          </p:cBhvr>
                                        </p:animEffect>
                                      </p:childTnLst>
                                    </p:cTn>
                                  </p:par>
                                </p:childTnLst>
                              </p:cTn>
                            </p:par>
                          </p:childTnLst>
                        </p:cTn>
                      </p:par>
                    </p:childTnLst>
                  </p:cTn>
                  <p:nextCondLst>
                    <p:cond evt="onMediaBookmark" delay="0">
                      <p:tgtEl>
                        <p14:bmkTgt spid="10" bmkName="Training  Getting Started 2_Task Creation_VF101837666毕竟，在项目开始阶段，确切日期可以不必太明确。55000"/>
                      </p:tgtEl>
                    </p:cond>
                  </p:nextCondLst>
                </p:seq>
                <p:seq concurrent="1" nextAc="seek">
                  <p:cTn id="130" restart="whenNotActive" fill="hold" evtFilter="cancelBubble" nodeType="interactiveSeq">
                    <p:stCondLst>
                      <p:cond evt="onMediaBookmark" delay="0">
                        <p:tgtEl>
                          <p14:bmkTgt spid="10" bmkName="Training  Getting Started 2_Task Creation_VF101837666毕竟，在项目开始阶段，确切日期可以不必太明确。60800"/>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20"/>
                                            </p:tgtEl>
                                          </p:cBhvr>
                                        </p:animEffect>
                                        <p:set>
                                          <p:cBhvr>
                                            <p:cTn id="13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毕竟，在项目开始阶段，确切日期可以不必太明确。60800"/>
                      </p:tgtEl>
                    </p:cond>
                  </p:nextCondLst>
                </p:seq>
                <p:seq concurrent="1" nextAc="seek">
                  <p:cTn id="136" restart="whenNotActive" fill="hold" evtFilter="cancelBubble" nodeType="interactiveSeq">
                    <p:stCondLst>
                      <p:cond evt="onMediaBookmark" delay="0">
                        <p:tgtEl>
                          <p14:bmkTgt spid="10" bmkName="Training  Getting Started 2_Task Creation_VF101837666手动安排任务的工期不一定为数字，60900"/>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21"/>
                                            </p:tgtEl>
                                            <p:attrNameLst>
                                              <p:attrName>style.visibility</p:attrName>
                                            </p:attrNameLst>
                                          </p:cBhvr>
                                          <p:to>
                                            <p:strVal val="visible"/>
                                          </p:to>
                                        </p:set>
                                        <p:animEffect transition="in" filter="fade">
                                          <p:cBhvr>
                                            <p:cTn id="141" dur="500"/>
                                            <p:tgtEl>
                                              <p:spTgt spid="21"/>
                                            </p:tgtEl>
                                          </p:cBhvr>
                                        </p:animEffect>
                                      </p:childTnLst>
                                    </p:cTn>
                                  </p:par>
                                </p:childTnLst>
                              </p:cTn>
                            </p:par>
                          </p:childTnLst>
                        </p:cTn>
                      </p:par>
                    </p:childTnLst>
                  </p:cTn>
                  <p:nextCondLst>
                    <p:cond evt="onMediaBookmark" delay="0">
                      <p:tgtEl>
                        <p14:bmkTgt spid="10" bmkName="Training  Getting Started 2_Task Creation_VF101837666手动安排任务的工期不一定为数字，60900"/>
                      </p:tgtEl>
                    </p:cond>
                  </p:nextCondLst>
                </p:seq>
                <p:seq concurrent="1" nextAc="seek">
                  <p:cTn id="142" restart="whenNotActive" fill="hold" evtFilter="cancelBubble" nodeType="interactiveSeq">
                    <p:stCondLst>
                      <p:cond evt="onMediaBookmark" delay="0">
                        <p:tgtEl>
                          <p14:bmkTgt spid="10" bmkName="Training  Getting Started 2_Task Creation_VF101837666手动安排任务的工期不一定为数字，64800"/>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21"/>
                                            </p:tgtEl>
                                          </p:cBhvr>
                                        </p:animEffect>
                                        <p:set>
                                          <p:cBhvr>
                                            <p:cTn id="14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手动安排任务的工期不一定为数字，64800"/>
                      </p:tgtEl>
                    </p:cond>
                  </p:nextCondLst>
                </p:seq>
                <p:seq concurrent="1" nextAc="seek">
                  <p:cTn id="148" restart="whenNotActive" fill="hold" evtFilter="cancelBubble" nodeType="interactiveSeq">
                    <p:stCondLst>
                      <p:cond evt="onMediaBookmark" delay="0">
                        <p:tgtEl>
                          <p14:bmkTgt spid="10" bmkName="Training  Getting Started 2_Task Creation_VF101837666例如，它可以是诸如“三两天”这样的词语或短语。64900"/>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22"/>
                                            </p:tgtEl>
                                            <p:attrNameLst>
                                              <p:attrName>style.visibility</p:attrName>
                                            </p:attrNameLst>
                                          </p:cBhvr>
                                          <p:to>
                                            <p:strVal val="visible"/>
                                          </p:to>
                                        </p:set>
                                        <p:animEffect transition="in" filter="fade">
                                          <p:cBhvr>
                                            <p:cTn id="153" dur="500"/>
                                            <p:tgtEl>
                                              <p:spTgt spid="22"/>
                                            </p:tgtEl>
                                          </p:cBhvr>
                                        </p:animEffect>
                                      </p:childTnLst>
                                    </p:cTn>
                                  </p:par>
                                </p:childTnLst>
                              </p:cTn>
                            </p:par>
                          </p:childTnLst>
                        </p:cTn>
                      </p:par>
                    </p:childTnLst>
                  </p:cTn>
                  <p:nextCondLst>
                    <p:cond evt="onMediaBookmark" delay="0">
                      <p:tgtEl>
                        <p14:bmkTgt spid="10" bmkName="Training  Getting Started 2_Task Creation_VF101837666例如，它可以是诸如“三两天”这样的词语或短语。64900"/>
                      </p:tgtEl>
                    </p:cond>
                  </p:nextCondLst>
                </p:seq>
                <p:seq concurrent="1" nextAc="seek">
                  <p:cTn id="154" restart="whenNotActive" fill="hold" evtFilter="cancelBubble" nodeType="interactiveSeq">
                    <p:stCondLst>
                      <p:cond evt="onMediaBookmark" delay="0">
                        <p:tgtEl>
                          <p14:bmkTgt spid="10" bmkName="Training  Getting Started 2_Task Creation_VF101837666例如，它可以是诸如“三两天”这样的词语或短语。70467"/>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22"/>
                                            </p:tgtEl>
                                          </p:cBhvr>
                                        </p:animEffect>
                                        <p:set>
                                          <p:cBhvr>
                                            <p:cTn id="15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例如，它可以是诸如“三两天”这样的词语或短语。70467"/>
                      </p:tgtEl>
                    </p:cond>
                  </p:nextCondLst>
                </p:seq>
                <p:seq concurrent="1" nextAc="seek">
                  <p:cTn id="160" restart="whenNotActive" fill="hold" evtFilter="cancelBubble" nodeType="interactiveSeq">
                    <p:stCondLst>
                      <p:cond evt="onMediaBookmark" delay="0">
                        <p:tgtEl>
                          <p14:bmkTgt spid="10" bmkName="Training  Getting Started 2_Task Creation_VF101837666我将会这样做，并且我可以为第二个任务键入“与建杰交谈”。70567"/>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23"/>
                                            </p:tgtEl>
                                            <p:attrNameLst>
                                              <p:attrName>style.visibility</p:attrName>
                                            </p:attrNameLst>
                                          </p:cBhvr>
                                          <p:to>
                                            <p:strVal val="visible"/>
                                          </p:to>
                                        </p:set>
                                        <p:animEffect transition="in" filter="fade">
                                          <p:cBhvr>
                                            <p:cTn id="165" dur="500"/>
                                            <p:tgtEl>
                                              <p:spTgt spid="23"/>
                                            </p:tgtEl>
                                          </p:cBhvr>
                                        </p:animEffect>
                                      </p:childTnLst>
                                    </p:cTn>
                                  </p:par>
                                </p:childTnLst>
                              </p:cTn>
                            </p:par>
                          </p:childTnLst>
                        </p:cTn>
                      </p:par>
                    </p:childTnLst>
                  </p:cTn>
                  <p:nextCondLst>
                    <p:cond evt="onMediaBookmark" delay="0">
                      <p:tgtEl>
                        <p14:bmkTgt spid="10" bmkName="Training  Getting Started 2_Task Creation_VF101837666我将会这样做，并且我可以为第二个任务键入“与建杰交谈”。70567"/>
                      </p:tgtEl>
                    </p:cond>
                  </p:nextCondLst>
                </p:seq>
                <p:seq concurrent="1" nextAc="seek">
                  <p:cTn id="166" restart="whenNotActive" fill="hold" evtFilter="cancelBubble" nodeType="interactiveSeq">
                    <p:stCondLst>
                      <p:cond evt="onMediaBookmark" delay="0">
                        <p:tgtEl>
                          <p14:bmkTgt spid="10" bmkName="Training  Getting Started 2_Task Creation_VF101837666我将会这样做，并且我可以为第二个任务键入“与建杰交谈”。77533"/>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23"/>
                                            </p:tgtEl>
                                          </p:cBhvr>
                                        </p:animEffect>
                                        <p:set>
                                          <p:cBhvr>
                                            <p:cTn id="17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我将会这样做，并且我可以为第二个任务键入“与建杰交谈”。77533"/>
                      </p:tgtEl>
                    </p:cond>
                  </p:nextCondLst>
                </p:seq>
                <p:seq concurrent="1" nextAc="seek">
                  <p:cTn id="172" restart="whenNotActive" fill="hold" evtFilter="cancelBubble" nodeType="interactiveSeq">
                    <p:stCondLst>
                      <p:cond evt="onMediaBookmark" delay="0">
                        <p:tgtEl>
                          <p14:bmkTgt spid="10" bmkName="Training  Getting Started 2_Task Creation_VF101837666我甚至可以在“开始时间”列中键入诸如“立即”这样的词语，也可以将“工期”和日期保留为空。77633"/>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24"/>
                                            </p:tgtEl>
                                            <p:attrNameLst>
                                              <p:attrName>style.visibility</p:attrName>
                                            </p:attrNameLst>
                                          </p:cBhvr>
                                          <p:to>
                                            <p:strVal val="visible"/>
                                          </p:to>
                                        </p:set>
                                        <p:animEffect transition="in" filter="fade">
                                          <p:cBhvr>
                                            <p:cTn id="177" dur="500"/>
                                            <p:tgtEl>
                                              <p:spTgt spid="24"/>
                                            </p:tgtEl>
                                          </p:cBhvr>
                                        </p:animEffect>
                                      </p:childTnLst>
                                    </p:cTn>
                                  </p:par>
                                </p:childTnLst>
                              </p:cTn>
                            </p:par>
                          </p:childTnLst>
                        </p:cTn>
                      </p:par>
                    </p:childTnLst>
                  </p:cTn>
                  <p:nextCondLst>
                    <p:cond evt="onMediaBookmark" delay="0">
                      <p:tgtEl>
                        <p14:bmkTgt spid="10" bmkName="Training  Getting Started 2_Task Creation_VF101837666我甚至可以在“开始时间”列中键入诸如“立即”这样的词语，也可以将“工期”和日期保留为空。77633"/>
                      </p:tgtEl>
                    </p:cond>
                  </p:nextCondLst>
                </p:seq>
                <p:seq concurrent="1" nextAc="seek">
                  <p:cTn id="178" restart="whenNotActive" fill="hold" evtFilter="cancelBubble" nodeType="interactiveSeq">
                    <p:stCondLst>
                      <p:cond evt="onMediaBookmark" delay="0">
                        <p:tgtEl>
                          <p14:bmkTgt spid="10" bmkName="Training  Getting Started 2_Task Creation_VF101837666我甚至可以在“开始时间”列中键入诸如“立即”这样的词语，也可以将“工期”和日期保留为空。87600"/>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24"/>
                                            </p:tgtEl>
                                          </p:cBhvr>
                                        </p:animEffect>
                                        <p:set>
                                          <p:cBhvr>
                                            <p:cTn id="18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我甚至可以在“开始时间”列中键入诸如“立即”这样的词语，也可以将“工期”和日期保留为空。87600"/>
                      </p:tgtEl>
                    </p:cond>
                  </p:nextCondLst>
                </p:seq>
                <p:seq concurrent="1" nextAc="seek">
                  <p:cTn id="184" restart="whenNotActive" fill="hold" evtFilter="cancelBubble" nodeType="interactiveSeq">
                    <p:stCondLst>
                      <p:cond evt="onMediaBookmark" delay="0">
                        <p:tgtEl>
                          <p14:bmkTgt spid="10" bmkName="Training  Getting Started 2_Task Creation_VF101837666请注意，Project尚未在视图右侧显示任何栏，87700"/>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5"/>
                                            </p:tgtEl>
                                            <p:attrNameLst>
                                              <p:attrName>style.visibility</p:attrName>
                                            </p:attrNameLst>
                                          </p:cBhvr>
                                          <p:to>
                                            <p:strVal val="visible"/>
                                          </p:to>
                                        </p:set>
                                        <p:animEffect transition="in" filter="fade">
                                          <p:cBhvr>
                                            <p:cTn id="189" dur="500"/>
                                            <p:tgtEl>
                                              <p:spTgt spid="25"/>
                                            </p:tgtEl>
                                          </p:cBhvr>
                                        </p:animEffect>
                                      </p:childTnLst>
                                    </p:cTn>
                                  </p:par>
                                </p:childTnLst>
                              </p:cTn>
                            </p:par>
                          </p:childTnLst>
                        </p:cTn>
                      </p:par>
                    </p:childTnLst>
                  </p:cTn>
                  <p:nextCondLst>
                    <p:cond evt="onMediaBookmark" delay="0">
                      <p:tgtEl>
                        <p14:bmkTgt spid="10" bmkName="Training  Getting Started 2_Task Creation_VF101837666请注意，Project尚未在视图右侧显示任何栏，87700"/>
                      </p:tgtEl>
                    </p:cond>
                  </p:nextCondLst>
                </p:seq>
                <p:seq concurrent="1" nextAc="seek">
                  <p:cTn id="190" restart="whenNotActive" fill="hold" evtFilter="cancelBubble" nodeType="interactiveSeq">
                    <p:stCondLst>
                      <p:cond evt="onMediaBookmark" delay="0">
                        <p:tgtEl>
                          <p14:bmkTgt spid="10" bmkName="Training  Getting Started 2_Task Creation_VF101837666请注意，Project尚未在视图右侧显示任何栏，92600"/>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5"/>
                                            </p:tgtEl>
                                          </p:cBhvr>
                                        </p:animEffect>
                                        <p:set>
                                          <p:cBhvr>
                                            <p:cTn id="19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请注意，Project尚未在视图右侧显示任何栏，92600"/>
                      </p:tgtEl>
                    </p:cond>
                  </p:nextCondLst>
                </p:seq>
                <p:seq concurrent="1" nextAc="seek">
                  <p:cTn id="196" restart="whenNotActive" fill="hold" evtFilter="cancelBubble" nodeType="interactiveSeq">
                    <p:stCondLst>
                      <p:cond evt="onMediaBookmark" delay="0">
                        <p:tgtEl>
                          <p14:bmkTgt spid="10" bmkName="Training  Getting Started 2_Task Creation_VF101837666这是因为Project不知道如何处理诸如“立即”这样的日期。92700"/>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6"/>
                                            </p:tgtEl>
                                            <p:attrNameLst>
                                              <p:attrName>style.visibility</p:attrName>
                                            </p:attrNameLst>
                                          </p:cBhvr>
                                          <p:to>
                                            <p:strVal val="visible"/>
                                          </p:to>
                                        </p:set>
                                        <p:animEffect transition="in" filter="fade">
                                          <p:cBhvr>
                                            <p:cTn id="201" dur="500"/>
                                            <p:tgtEl>
                                              <p:spTgt spid="26"/>
                                            </p:tgtEl>
                                          </p:cBhvr>
                                        </p:animEffect>
                                      </p:childTnLst>
                                    </p:cTn>
                                  </p:par>
                                </p:childTnLst>
                              </p:cTn>
                            </p:par>
                          </p:childTnLst>
                        </p:cTn>
                      </p:par>
                    </p:childTnLst>
                  </p:cTn>
                  <p:nextCondLst>
                    <p:cond evt="onMediaBookmark" delay="0">
                      <p:tgtEl>
                        <p14:bmkTgt spid="10" bmkName="Training  Getting Started 2_Task Creation_VF101837666这是因为Project不知道如何处理诸如“立即”这样的日期。92700"/>
                      </p:tgtEl>
                    </p:cond>
                  </p:nextCondLst>
                </p:seq>
                <p:seq concurrent="1" nextAc="seek">
                  <p:cTn id="202" restart="whenNotActive" fill="hold" evtFilter="cancelBubble" nodeType="interactiveSeq">
                    <p:stCondLst>
                      <p:cond evt="onMediaBookmark" delay="0">
                        <p:tgtEl>
                          <p14:bmkTgt spid="10" bmkName="Training  Getting Started 2_Task Creation_VF101837666这是因为Project不知道如何处理诸如“立即”这样的日期。97800"/>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6"/>
                                            </p:tgtEl>
                                          </p:cBhvr>
                                        </p:animEffect>
                                        <p:set>
                                          <p:cBhvr>
                                            <p:cTn id="20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这是因为Project不知道如何处理诸如“立即”这样的日期。97800"/>
                      </p:tgtEl>
                    </p:cond>
                  </p:nextCondLst>
                </p:seq>
                <p:seq concurrent="1" nextAc="seek">
                  <p:cTn id="208" restart="whenNotActive" fill="hold" evtFilter="cancelBubble" nodeType="interactiveSeq">
                    <p:stCondLst>
                      <p:cond evt="onMediaBookmark" delay="0">
                        <p:tgtEl>
                          <p14:bmkTgt spid="10" bmkName="Training  Getting Started 2_Task Creation_VF101837666不过，由于我们才刚刚开始制定大致计划，基本任务信息尚未确定，因此，即使Project97900"/>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7"/>
                                            </p:tgtEl>
                                            <p:attrNameLst>
                                              <p:attrName>style.visibility</p:attrName>
                                            </p:attrNameLst>
                                          </p:cBhvr>
                                          <p:to>
                                            <p:strVal val="visible"/>
                                          </p:to>
                                        </p:set>
                                        <p:animEffect transition="in" filter="fade">
                                          <p:cBhvr>
                                            <p:cTn id="213" dur="500"/>
                                            <p:tgtEl>
                                              <p:spTgt spid="27"/>
                                            </p:tgtEl>
                                          </p:cBhvr>
                                        </p:animEffect>
                                      </p:childTnLst>
                                    </p:cTn>
                                  </p:par>
                                </p:childTnLst>
                              </p:cTn>
                            </p:par>
                          </p:childTnLst>
                        </p:cTn>
                      </p:par>
                    </p:childTnLst>
                  </p:cTn>
                  <p:nextCondLst>
                    <p:cond evt="onMediaBookmark" delay="0">
                      <p:tgtEl>
                        <p14:bmkTgt spid="10" bmkName="Training  Getting Started 2_Task Creation_VF101837666不过，由于我们才刚刚开始制定大致计划，基本任务信息尚未确定，因此，即使Project97900"/>
                      </p:tgtEl>
                    </p:cond>
                  </p:nextCondLst>
                </p:seq>
                <p:seq concurrent="1" nextAc="seek">
                  <p:cTn id="214" restart="whenNotActive" fill="hold" evtFilter="cancelBubble" nodeType="interactiveSeq">
                    <p:stCondLst>
                      <p:cond evt="onMediaBookmark" delay="0">
                        <p:tgtEl>
                          <p14:bmkTgt spid="10" bmkName="Training  Getting Started 2_Task Creation_VF101837666不过，由于我们才刚刚开始制定大致计划，基本任务信息尚未确定，因此，即使Project110100"/>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7"/>
                                            </p:tgtEl>
                                          </p:cBhvr>
                                        </p:animEffect>
                                        <p:set>
                                          <p:cBhvr>
                                            <p:cTn id="21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不过，由于我们才刚刚开始制定大致计划，基本任务信息尚未确定，因此，即使Project110100"/>
                      </p:tgtEl>
                    </p:cond>
                  </p:nextCondLst>
                </p:seq>
                <p:seq concurrent="1" nextAc="seek">
                  <p:cTn id="220" restart="whenNotActive" fill="hold" evtFilter="cancelBubble" nodeType="interactiveSeq">
                    <p:stCondLst>
                      <p:cond evt="onMediaBookmark" delay="0">
                        <p:tgtEl>
                          <p14:bmkTgt spid="10" bmkName="Training  Getting Started 2_Task Creation_VF101837666另外，请注意“任务模式”列中的图标。110200"/>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8"/>
                                            </p:tgtEl>
                                            <p:attrNameLst>
                                              <p:attrName>style.visibility</p:attrName>
                                            </p:attrNameLst>
                                          </p:cBhvr>
                                          <p:to>
                                            <p:strVal val="visible"/>
                                          </p:to>
                                        </p:set>
                                        <p:animEffect transition="in" filter="fade">
                                          <p:cBhvr>
                                            <p:cTn id="225" dur="500"/>
                                            <p:tgtEl>
                                              <p:spTgt spid="28"/>
                                            </p:tgtEl>
                                          </p:cBhvr>
                                        </p:animEffect>
                                      </p:childTnLst>
                                    </p:cTn>
                                  </p:par>
                                </p:childTnLst>
                              </p:cTn>
                            </p:par>
                          </p:childTnLst>
                        </p:cTn>
                      </p:par>
                    </p:childTnLst>
                  </p:cTn>
                  <p:nextCondLst>
                    <p:cond evt="onMediaBookmark" delay="0">
                      <p:tgtEl>
                        <p14:bmkTgt spid="10" bmkName="Training  Getting Started 2_Task Creation_VF101837666另外，请注意“任务模式”列中的图标。110200"/>
                      </p:tgtEl>
                    </p:cond>
                  </p:nextCondLst>
                </p:seq>
                <p:seq concurrent="1" nextAc="seek">
                  <p:cTn id="226" restart="whenNotActive" fill="hold" evtFilter="cancelBubble" nodeType="interactiveSeq">
                    <p:stCondLst>
                      <p:cond evt="onMediaBookmark" delay="0">
                        <p:tgtEl>
                          <p14:bmkTgt spid="10" bmkName="Training  Getting Started 2_Task Creation_VF101837666另外，请注意“任务模式”列中的图标。11416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8"/>
                                            </p:tgtEl>
                                          </p:cBhvr>
                                        </p:animEffect>
                                        <p:set>
                                          <p:cBhvr>
                                            <p:cTn id="2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另外，请注意“任务模式”列中的图标。114167"/>
                      </p:tgtEl>
                    </p:cond>
                  </p:nextCondLst>
                </p:seq>
                <p:seq concurrent="1" nextAc="seek">
                  <p:cTn id="232" restart="whenNotActive" fill="hold" evtFilter="cancelBubble" nodeType="interactiveSeq">
                    <p:stCondLst>
                      <p:cond evt="onMediaBookmark" delay="0">
                        <p:tgtEl>
                          <p14:bmkTgt spid="10" bmkName="Training  Getting Started 2_Task Creation_VF101837666它们反映的是当前我正在使用的计划模式类型，114267"/>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9"/>
                                            </p:tgtEl>
                                            <p:attrNameLst>
                                              <p:attrName>style.visibility</p:attrName>
                                            </p:attrNameLst>
                                          </p:cBhvr>
                                          <p:to>
                                            <p:strVal val="visible"/>
                                          </p:to>
                                        </p:set>
                                        <p:animEffect transition="in" filter="fade">
                                          <p:cBhvr>
                                            <p:cTn id="237" dur="500"/>
                                            <p:tgtEl>
                                              <p:spTgt spid="29"/>
                                            </p:tgtEl>
                                          </p:cBhvr>
                                        </p:animEffect>
                                      </p:childTnLst>
                                    </p:cTn>
                                  </p:par>
                                </p:childTnLst>
                              </p:cTn>
                            </p:par>
                          </p:childTnLst>
                        </p:cTn>
                      </p:par>
                    </p:childTnLst>
                  </p:cTn>
                  <p:nextCondLst>
                    <p:cond evt="onMediaBookmark" delay="0">
                      <p:tgtEl>
                        <p14:bmkTgt spid="10" bmkName="Training  Getting Started 2_Task Creation_VF101837666它们反映的是当前我正在使用的计划模式类型，114267"/>
                      </p:tgtEl>
                    </p:cond>
                  </p:nextCondLst>
                </p:seq>
                <p:seq concurrent="1" nextAc="seek">
                  <p:cTn id="238" restart="whenNotActive" fill="hold" evtFilter="cancelBubble" nodeType="interactiveSeq">
                    <p:stCondLst>
                      <p:cond evt="onMediaBookmark" delay="0">
                        <p:tgtEl>
                          <p14:bmkTgt spid="10" bmkName="Training  Getting Started 2_Task Creation_VF101837666它们反映的是当前我正在使用的计划模式类型，119233"/>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9"/>
                                            </p:tgtEl>
                                          </p:cBhvr>
                                        </p:animEffect>
                                        <p:set>
                                          <p:cBhvr>
                                            <p:cTn id="24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它们反映的是当前我正在使用的计划模式类型，119233"/>
                      </p:tgtEl>
                    </p:cond>
                  </p:nextCondLst>
                </p:seq>
                <p:seq concurrent="1" nextAc="seek">
                  <p:cTn id="244" restart="whenNotActive" fill="hold" evtFilter="cancelBubble" nodeType="interactiveSeq">
                    <p:stCondLst>
                      <p:cond evt="onMediaBookmark" delay="0">
                        <p:tgtEl>
                          <p14:bmkTgt spid="10" bmkName="Training  Getting Started 2_Task Creation_VF101837666即“手动安排”模式，在该模式下，任务将固定以免发生移动，直到我选择移动任务为止。119333"/>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30"/>
                                            </p:tgtEl>
                                            <p:attrNameLst>
                                              <p:attrName>style.visibility</p:attrName>
                                            </p:attrNameLst>
                                          </p:cBhvr>
                                          <p:to>
                                            <p:strVal val="visible"/>
                                          </p:to>
                                        </p:set>
                                        <p:animEffect transition="in" filter="fade">
                                          <p:cBhvr>
                                            <p:cTn id="249" dur="500"/>
                                            <p:tgtEl>
                                              <p:spTgt spid="30"/>
                                            </p:tgtEl>
                                          </p:cBhvr>
                                        </p:animEffect>
                                      </p:childTnLst>
                                    </p:cTn>
                                  </p:par>
                                </p:childTnLst>
                              </p:cTn>
                            </p:par>
                          </p:childTnLst>
                        </p:cTn>
                      </p:par>
                    </p:childTnLst>
                  </p:cTn>
                  <p:nextCondLst>
                    <p:cond evt="onMediaBookmark" delay="0">
                      <p:tgtEl>
                        <p14:bmkTgt spid="10" bmkName="Training  Getting Started 2_Task Creation_VF101837666即“手动安排”模式，在该模式下，任务将固定以免发生移动，直到我选择移动任务为止。119333"/>
                      </p:tgtEl>
                    </p:cond>
                  </p:nextCondLst>
                </p:seq>
                <p:seq concurrent="1" nextAc="seek">
                  <p:cTn id="250" restart="whenNotActive" fill="hold" evtFilter="cancelBubble" nodeType="interactiveSeq">
                    <p:stCondLst>
                      <p:cond evt="onMediaBookmark" delay="0">
                        <p:tgtEl>
                          <p14:bmkTgt spid="10" bmkName="Training  Getting Started 2_Task Creation_VF101837666即“手动安排”模式，在该模式下，任务将固定以免发生移动，直到我选择移动任务为止。128167"/>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30"/>
                                            </p:tgtEl>
                                          </p:cBhvr>
                                        </p:animEffect>
                                        <p:set>
                                          <p:cBhvr>
                                            <p:cTn id="25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即“手动安排”模式，在该模式下，任务将固定以免发生移动，直到我选择移动任务为止。128167"/>
                      </p:tgtEl>
                    </p:cond>
                  </p:nextCondLst>
                </p:seq>
                <p:seq concurrent="1" nextAc="seek">
                  <p:cTn id="256" restart="whenNotActive" fill="hold" evtFilter="cancelBubble" nodeType="interactiveSeq">
                    <p:stCondLst>
                      <p:cond evt="onMediaBookmark" delay="0">
                        <p:tgtEl>
                          <p14:bmkTgt spid="10" bmkName="Training  Getting Started 2_Task Creation_VF101837666现在，让我们看看第三和第四项任务。128267"/>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clickEffect">
                                      <p:stCondLst>
                                        <p:cond delay="100"/>
                                      </p:stCondLst>
                                      <p:childTnLst>
                                        <p:set>
                                          <p:cBhvr>
                                            <p:cTn id="260" dur="1" fill="hold">
                                              <p:stCondLst>
                                                <p:cond delay="0"/>
                                              </p:stCondLst>
                                            </p:cTn>
                                            <p:tgtEl>
                                              <p:spTgt spid="31"/>
                                            </p:tgtEl>
                                            <p:attrNameLst>
                                              <p:attrName>style.visibility</p:attrName>
                                            </p:attrNameLst>
                                          </p:cBhvr>
                                          <p:to>
                                            <p:strVal val="visible"/>
                                          </p:to>
                                        </p:set>
                                        <p:animEffect transition="in" filter="fade">
                                          <p:cBhvr>
                                            <p:cTn id="261" dur="500"/>
                                            <p:tgtEl>
                                              <p:spTgt spid="31"/>
                                            </p:tgtEl>
                                          </p:cBhvr>
                                        </p:animEffect>
                                      </p:childTnLst>
                                    </p:cTn>
                                  </p:par>
                                </p:childTnLst>
                              </p:cTn>
                            </p:par>
                          </p:childTnLst>
                        </p:cTn>
                      </p:par>
                    </p:childTnLst>
                  </p:cTn>
                  <p:nextCondLst>
                    <p:cond evt="onMediaBookmark" delay="0">
                      <p:tgtEl>
                        <p14:bmkTgt spid="10" bmkName="Training  Getting Started 2_Task Creation_VF101837666现在，让我们看看第三和第四项任务。128267"/>
                      </p:tgtEl>
                    </p:cond>
                  </p:nextCondLst>
                </p:seq>
                <p:seq concurrent="1" nextAc="seek">
                  <p:cTn id="262" restart="whenNotActive" fill="hold" evtFilter="cancelBubble" nodeType="interactiveSeq">
                    <p:stCondLst>
                      <p:cond evt="onMediaBookmark" delay="0">
                        <p:tgtEl>
                          <p14:bmkTgt spid="10" bmkName="Training  Getting Started 2_Task Creation_VF101837666现在，让我们看看第三和第四项任务。132867"/>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clickEffect">
                                      <p:stCondLst>
                                        <p:cond delay="100"/>
                                      </p:stCondLst>
                                      <p:childTnLst>
                                        <p:animEffect transition="out" filter="fade">
                                          <p:cBhvr>
                                            <p:cTn id="266" dur="500"/>
                                            <p:tgtEl>
                                              <p:spTgt spid="31"/>
                                            </p:tgtEl>
                                          </p:cBhvr>
                                        </p:animEffect>
                                        <p:set>
                                          <p:cBhvr>
                                            <p:cTn id="26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现在，让我们看看第三和第四项任务。132867"/>
                      </p:tgtEl>
                    </p:cond>
                  </p:nextCondLst>
                </p:seq>
                <p:seq concurrent="1" nextAc="seek">
                  <p:cTn id="268" restart="whenNotActive" fill="hold" evtFilter="cancelBubble" nodeType="interactiveSeq">
                    <p:stCondLst>
                      <p:cond evt="onMediaBookmark" delay="0">
                        <p:tgtEl>
                          <p14:bmkTgt spid="10" bmkName="Training  Getting Started 2_Task Creation_VF101837666由于我掌握了有关这些任务的更准确的信息，因此会将它们设置为“自动计划”。132967"/>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clickEffect">
                                      <p:stCondLst>
                                        <p:cond delay="100"/>
                                      </p:stCondLst>
                                      <p:childTnLst>
                                        <p:set>
                                          <p:cBhvr>
                                            <p:cTn id="272" dur="1" fill="hold">
                                              <p:stCondLst>
                                                <p:cond delay="0"/>
                                              </p:stCondLst>
                                            </p:cTn>
                                            <p:tgtEl>
                                              <p:spTgt spid="32"/>
                                            </p:tgtEl>
                                            <p:attrNameLst>
                                              <p:attrName>style.visibility</p:attrName>
                                            </p:attrNameLst>
                                          </p:cBhvr>
                                          <p:to>
                                            <p:strVal val="visible"/>
                                          </p:to>
                                        </p:set>
                                        <p:animEffect transition="in" filter="fade">
                                          <p:cBhvr>
                                            <p:cTn id="273" dur="500"/>
                                            <p:tgtEl>
                                              <p:spTgt spid="32"/>
                                            </p:tgtEl>
                                          </p:cBhvr>
                                        </p:animEffect>
                                      </p:childTnLst>
                                    </p:cTn>
                                  </p:par>
                                </p:childTnLst>
                              </p:cTn>
                            </p:par>
                          </p:childTnLst>
                        </p:cTn>
                      </p:par>
                    </p:childTnLst>
                  </p:cTn>
                  <p:nextCondLst>
                    <p:cond evt="onMediaBookmark" delay="0">
                      <p:tgtEl>
                        <p14:bmkTgt spid="10" bmkName="Training  Getting Started 2_Task Creation_VF101837666由于我掌握了有关这些任务的更准确的信息，因此会将它们设置为“自动计划”。132967"/>
                      </p:tgtEl>
                    </p:cond>
                  </p:nextCondLst>
                </p:seq>
                <p:seq concurrent="1" nextAc="seek">
                  <p:cTn id="274" restart="whenNotActive" fill="hold" evtFilter="cancelBubble" nodeType="interactiveSeq">
                    <p:stCondLst>
                      <p:cond evt="onMediaBookmark" delay="0">
                        <p:tgtEl>
                          <p14:bmkTgt spid="10" bmkName="Training  Getting Started 2_Task Creation_VF101837666由于我掌握了有关这些任务的更准确的信息，因此会将它们设置为“自动计划”。140433"/>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clickEffect">
                                      <p:stCondLst>
                                        <p:cond delay="100"/>
                                      </p:stCondLst>
                                      <p:childTnLst>
                                        <p:animEffect transition="out" filter="fade">
                                          <p:cBhvr>
                                            <p:cTn id="278" dur="500"/>
                                            <p:tgtEl>
                                              <p:spTgt spid="32"/>
                                            </p:tgtEl>
                                          </p:cBhvr>
                                        </p:animEffect>
                                        <p:set>
                                          <p:cBhvr>
                                            <p:cTn id="27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由于我掌握了有关这些任务的更准确的信息，因此会将它们设置为“自动计划”。140433"/>
                      </p:tgtEl>
                    </p:cond>
                  </p:nextCondLst>
                </p:seq>
                <p:seq concurrent="1" nextAc="seek">
                  <p:cTn id="280" restart="whenNotActive" fill="hold" evtFilter="cancelBubble" nodeType="interactiveSeq">
                    <p:stCondLst>
                      <p:cond evt="onMediaBookmark" delay="0">
                        <p:tgtEl>
                          <p14:bmkTgt spid="10" bmkName="Training  Getting Started 2_Task Creation_VF101837666我知道这些任务的工期或开始时间。我将选择这些任务，并将它们设置为“自动安排”。140533"/>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clickEffect">
                                      <p:stCondLst>
                                        <p:cond delay="100"/>
                                      </p:stCondLst>
                                      <p:childTnLst>
                                        <p:set>
                                          <p:cBhvr>
                                            <p:cTn id="284" dur="1" fill="hold">
                                              <p:stCondLst>
                                                <p:cond delay="0"/>
                                              </p:stCondLst>
                                            </p:cTn>
                                            <p:tgtEl>
                                              <p:spTgt spid="33"/>
                                            </p:tgtEl>
                                            <p:attrNameLst>
                                              <p:attrName>style.visibility</p:attrName>
                                            </p:attrNameLst>
                                          </p:cBhvr>
                                          <p:to>
                                            <p:strVal val="visible"/>
                                          </p:to>
                                        </p:set>
                                        <p:animEffect transition="in" filter="fade">
                                          <p:cBhvr>
                                            <p:cTn id="285" dur="500"/>
                                            <p:tgtEl>
                                              <p:spTgt spid="33"/>
                                            </p:tgtEl>
                                          </p:cBhvr>
                                        </p:animEffect>
                                      </p:childTnLst>
                                    </p:cTn>
                                  </p:par>
                                </p:childTnLst>
                              </p:cTn>
                            </p:par>
                          </p:childTnLst>
                        </p:cTn>
                      </p:par>
                    </p:childTnLst>
                  </p:cTn>
                  <p:nextCondLst>
                    <p:cond evt="onMediaBookmark" delay="0">
                      <p:tgtEl>
                        <p14:bmkTgt spid="10" bmkName="Training  Getting Started 2_Task Creation_VF101837666我知道这些任务的工期或开始时间。我将选择这些任务，并将它们设置为“自动安排”。140533"/>
                      </p:tgtEl>
                    </p:cond>
                  </p:nextCondLst>
                </p:seq>
                <p:seq concurrent="1" nextAc="seek">
                  <p:cTn id="286" restart="whenNotActive" fill="hold" evtFilter="cancelBubble" nodeType="interactiveSeq">
                    <p:stCondLst>
                      <p:cond evt="onMediaBookmark" delay="0">
                        <p:tgtEl>
                          <p14:bmkTgt spid="10" bmkName="Training  Getting Started 2_Task Creation_VF101837666我知道这些任务的工期或开始时间。我将选择这些任务，并将它们设置为“自动安排”。153967"/>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clickEffect">
                                      <p:stCondLst>
                                        <p:cond delay="100"/>
                                      </p:stCondLst>
                                      <p:childTnLst>
                                        <p:animEffect transition="out" filter="fade">
                                          <p:cBhvr>
                                            <p:cTn id="290" dur="500"/>
                                            <p:tgtEl>
                                              <p:spTgt spid="33"/>
                                            </p:tgtEl>
                                          </p:cBhvr>
                                        </p:animEffect>
                                        <p:set>
                                          <p:cBhvr>
                                            <p:cTn id="29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我知道这些任务的工期或开始时间。我将选择这些任务，并将它们设置为“自动安排”。153967"/>
                      </p:tgtEl>
                    </p:cond>
                  </p:nextCondLst>
                </p:seq>
                <p:seq concurrent="1" nextAc="seek">
                  <p:cTn id="292" restart="whenNotActive" fill="hold" evtFilter="cancelBubble" nodeType="interactiveSeq">
                    <p:stCondLst>
                      <p:cond evt="onMediaBookmark" delay="0">
                        <p:tgtEl>
                          <p14:bmkTgt spid="10" bmkName="Training  Getting Started 2_Task Creation_VF101837666现在，如果我在“工期”列中键入“三两天”，则会收到错误。154067"/>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100"/>
                                      </p:stCondLst>
                                      <p:childTnLst>
                                        <p:set>
                                          <p:cBhvr>
                                            <p:cTn id="296" dur="1" fill="hold">
                                              <p:stCondLst>
                                                <p:cond delay="0"/>
                                              </p:stCondLst>
                                            </p:cTn>
                                            <p:tgtEl>
                                              <p:spTgt spid="34"/>
                                            </p:tgtEl>
                                            <p:attrNameLst>
                                              <p:attrName>style.visibility</p:attrName>
                                            </p:attrNameLst>
                                          </p:cBhvr>
                                          <p:to>
                                            <p:strVal val="visible"/>
                                          </p:to>
                                        </p:set>
                                        <p:animEffect transition="in" filter="fade">
                                          <p:cBhvr>
                                            <p:cTn id="297" dur="500"/>
                                            <p:tgtEl>
                                              <p:spTgt spid="34"/>
                                            </p:tgtEl>
                                          </p:cBhvr>
                                        </p:animEffect>
                                      </p:childTnLst>
                                    </p:cTn>
                                  </p:par>
                                </p:childTnLst>
                              </p:cTn>
                            </p:par>
                          </p:childTnLst>
                        </p:cTn>
                      </p:par>
                    </p:childTnLst>
                  </p:cTn>
                  <p:nextCondLst>
                    <p:cond evt="onMediaBookmark" delay="0">
                      <p:tgtEl>
                        <p14:bmkTgt spid="10" bmkName="Training  Getting Started 2_Task Creation_VF101837666现在，如果我在“工期”列中键入“三两天”，则会收到错误。154067"/>
                      </p:tgtEl>
                    </p:cond>
                  </p:nextCondLst>
                </p:seq>
                <p:seq concurrent="1" nextAc="seek">
                  <p:cTn id="298" restart="whenNotActive" fill="hold" evtFilter="cancelBubble" nodeType="interactiveSeq">
                    <p:stCondLst>
                      <p:cond evt="onMediaBookmark" delay="0">
                        <p:tgtEl>
                          <p14:bmkTgt spid="10" bmkName="Training  Getting Started 2_Task Creation_VF101837666现在，如果我在“工期”列中键入“三两天”，则会收到错误。160433"/>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clickEffect">
                                      <p:stCondLst>
                                        <p:cond delay="100"/>
                                      </p:stCondLst>
                                      <p:childTnLst>
                                        <p:animEffect transition="out" filter="fade">
                                          <p:cBhvr>
                                            <p:cTn id="302" dur="500"/>
                                            <p:tgtEl>
                                              <p:spTgt spid="34"/>
                                            </p:tgtEl>
                                          </p:cBhvr>
                                        </p:animEffect>
                                        <p:set>
                                          <p:cBhvr>
                                            <p:cTn id="30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现在，如果我在“工期”列中键入“三两天”，则会收到错误。160433"/>
                      </p:tgtEl>
                    </p:cond>
                  </p:nextCondLst>
                </p:seq>
                <p:seq concurrent="1" nextAc="seek">
                  <p:cTn id="304" restart="whenNotActive" fill="hold" evtFilter="cancelBubble" nodeType="interactiveSeq">
                    <p:stCondLst>
                      <p:cond evt="onMediaBookmark" delay="0">
                        <p:tgtEl>
                          <p14:bmkTgt spid="10" bmkName="Training  Getting Started 2_Task Creation_VF101837666我必须键入一个数字，例如，键入“1w”表示一周工时，键入“3d”表示3160533"/>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clickEffect">
                                      <p:stCondLst>
                                        <p:cond delay="100"/>
                                      </p:stCondLst>
                                      <p:childTnLst>
                                        <p:set>
                                          <p:cBhvr>
                                            <p:cTn id="308" dur="1" fill="hold">
                                              <p:stCondLst>
                                                <p:cond delay="0"/>
                                              </p:stCondLst>
                                            </p:cTn>
                                            <p:tgtEl>
                                              <p:spTgt spid="35"/>
                                            </p:tgtEl>
                                            <p:attrNameLst>
                                              <p:attrName>style.visibility</p:attrName>
                                            </p:attrNameLst>
                                          </p:cBhvr>
                                          <p:to>
                                            <p:strVal val="visible"/>
                                          </p:to>
                                        </p:set>
                                        <p:animEffect transition="in" filter="fade">
                                          <p:cBhvr>
                                            <p:cTn id="309" dur="500"/>
                                            <p:tgtEl>
                                              <p:spTgt spid="35"/>
                                            </p:tgtEl>
                                          </p:cBhvr>
                                        </p:animEffect>
                                      </p:childTnLst>
                                    </p:cTn>
                                  </p:par>
                                </p:childTnLst>
                              </p:cTn>
                            </p:par>
                          </p:childTnLst>
                        </p:cTn>
                      </p:par>
                    </p:childTnLst>
                  </p:cTn>
                  <p:nextCondLst>
                    <p:cond evt="onMediaBookmark" delay="0">
                      <p:tgtEl>
                        <p14:bmkTgt spid="10" bmkName="Training  Getting Started 2_Task Creation_VF101837666我必须键入一个数字，例如，键入“1w”表示一周工时，键入“3d”表示3160533"/>
                      </p:tgtEl>
                    </p:cond>
                  </p:nextCondLst>
                </p:seq>
                <p:seq concurrent="1" nextAc="seek">
                  <p:cTn id="310" restart="whenNotActive" fill="hold" evtFilter="cancelBubble" nodeType="interactiveSeq">
                    <p:stCondLst>
                      <p:cond evt="onMediaBookmark" delay="0">
                        <p:tgtEl>
                          <p14:bmkTgt spid="10" bmkName="Training  Getting Started 2_Task Creation_VF101837666我必须键入一个数字，例如，键入“1w”表示一周工时，键入“3d”表示3169933"/>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clickEffect">
                                      <p:stCondLst>
                                        <p:cond delay="100"/>
                                      </p:stCondLst>
                                      <p:childTnLst>
                                        <p:animEffect transition="out" filter="fade">
                                          <p:cBhvr>
                                            <p:cTn id="314" dur="500"/>
                                            <p:tgtEl>
                                              <p:spTgt spid="35"/>
                                            </p:tgtEl>
                                          </p:cBhvr>
                                        </p:animEffect>
                                        <p:set>
                                          <p:cBhvr>
                                            <p:cTn id="31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我必须键入一个数字，例如，键入“1w”表示一周工时，键入“3d”表示3169933"/>
                      </p:tgtEl>
                    </p:cond>
                  </p:nextCondLst>
                </p:seq>
                <p:seq concurrent="1" nextAc="seek">
                  <p:cTn id="316" restart="whenNotActive" fill="hold" evtFilter="cancelBubble" nodeType="interactiveSeq">
                    <p:stCondLst>
                      <p:cond evt="onMediaBookmark" delay="0">
                        <p:tgtEl>
                          <p14:bmkTgt spid="10" bmkName="Training  Getting Started 2_Task Creation_VF101837666请注意，Project已自动设置“开始时间”和“完成时间”日期。170033"/>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clickEffect">
                                      <p:stCondLst>
                                        <p:cond delay="100"/>
                                      </p:stCondLst>
                                      <p:childTnLst>
                                        <p:set>
                                          <p:cBhvr>
                                            <p:cTn id="320" dur="1" fill="hold">
                                              <p:stCondLst>
                                                <p:cond delay="0"/>
                                              </p:stCondLst>
                                            </p:cTn>
                                            <p:tgtEl>
                                              <p:spTgt spid="36"/>
                                            </p:tgtEl>
                                            <p:attrNameLst>
                                              <p:attrName>style.visibility</p:attrName>
                                            </p:attrNameLst>
                                          </p:cBhvr>
                                          <p:to>
                                            <p:strVal val="visible"/>
                                          </p:to>
                                        </p:set>
                                        <p:animEffect transition="in" filter="fade">
                                          <p:cBhvr>
                                            <p:cTn id="321" dur="500"/>
                                            <p:tgtEl>
                                              <p:spTgt spid="36"/>
                                            </p:tgtEl>
                                          </p:cBhvr>
                                        </p:animEffect>
                                      </p:childTnLst>
                                    </p:cTn>
                                  </p:par>
                                </p:childTnLst>
                              </p:cTn>
                            </p:par>
                          </p:childTnLst>
                        </p:cTn>
                      </p:par>
                    </p:childTnLst>
                  </p:cTn>
                  <p:nextCondLst>
                    <p:cond evt="onMediaBookmark" delay="0">
                      <p:tgtEl>
                        <p14:bmkTgt spid="10" bmkName="Training  Getting Started 2_Task Creation_VF101837666请注意，Project已自动设置“开始时间”和“完成时间”日期。170033"/>
                      </p:tgtEl>
                    </p:cond>
                  </p:nextCondLst>
                </p:seq>
                <p:seq concurrent="1" nextAc="seek">
                  <p:cTn id="322" restart="whenNotActive" fill="hold" evtFilter="cancelBubble" nodeType="interactiveSeq">
                    <p:stCondLst>
                      <p:cond evt="onMediaBookmark" delay="0">
                        <p:tgtEl>
                          <p14:bmkTgt spid="10" bmkName="Training  Getting Started 2_Task Creation_VF101837666请注意，Project已自动设置“开始时间”和“完成时间”日期。176633"/>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clickEffect">
                                      <p:stCondLst>
                                        <p:cond delay="100"/>
                                      </p:stCondLst>
                                      <p:childTnLst>
                                        <p:animEffect transition="out" filter="fade">
                                          <p:cBhvr>
                                            <p:cTn id="326" dur="500"/>
                                            <p:tgtEl>
                                              <p:spTgt spid="36"/>
                                            </p:tgtEl>
                                          </p:cBhvr>
                                        </p:animEffect>
                                        <p:set>
                                          <p:cBhvr>
                                            <p:cTn id="32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请注意，Project已自动设置“开始时间”和“完成时间”日期。176633"/>
                      </p:tgtEl>
                    </p:cond>
                  </p:nextCondLst>
                </p:seq>
                <p:seq concurrent="1" nextAc="seek">
                  <p:cTn id="328" restart="whenNotActive" fill="hold" evtFilter="cancelBubble" nodeType="interactiveSeq">
                    <p:stCondLst>
                      <p:cond evt="onMediaBookmark" delay="0">
                        <p:tgtEl>
                          <p14:bmkTgt spid="10" bmkName="Training  Getting Started 2_Task Creation_VF101837666Project2010之前的176733"/>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clickEffect">
                                      <p:stCondLst>
                                        <p:cond delay="100"/>
                                      </p:stCondLst>
                                      <p:childTnLst>
                                        <p:set>
                                          <p:cBhvr>
                                            <p:cTn id="332" dur="1" fill="hold">
                                              <p:stCondLst>
                                                <p:cond delay="0"/>
                                              </p:stCondLst>
                                            </p:cTn>
                                            <p:tgtEl>
                                              <p:spTgt spid="37"/>
                                            </p:tgtEl>
                                            <p:attrNameLst>
                                              <p:attrName>style.visibility</p:attrName>
                                            </p:attrNameLst>
                                          </p:cBhvr>
                                          <p:to>
                                            <p:strVal val="visible"/>
                                          </p:to>
                                        </p:set>
                                        <p:animEffect transition="in" filter="fade">
                                          <p:cBhvr>
                                            <p:cTn id="333" dur="500"/>
                                            <p:tgtEl>
                                              <p:spTgt spid="37"/>
                                            </p:tgtEl>
                                          </p:cBhvr>
                                        </p:animEffect>
                                      </p:childTnLst>
                                    </p:cTn>
                                  </p:par>
                                </p:childTnLst>
                              </p:cTn>
                            </p:par>
                          </p:childTnLst>
                        </p:cTn>
                      </p:par>
                    </p:childTnLst>
                  </p:cTn>
                  <p:nextCondLst>
                    <p:cond evt="onMediaBookmark" delay="0">
                      <p:tgtEl>
                        <p14:bmkTgt spid="10" bmkName="Training  Getting Started 2_Task Creation_VF101837666Project2010之前的176733"/>
                      </p:tgtEl>
                    </p:cond>
                  </p:nextCondLst>
                </p:seq>
                <p:seq concurrent="1" nextAc="seek">
                  <p:cTn id="334" restart="whenNotActive" fill="hold" evtFilter="cancelBubble" nodeType="interactiveSeq">
                    <p:stCondLst>
                      <p:cond evt="onMediaBookmark" delay="0">
                        <p:tgtEl>
                          <p14:bmkTgt spid="10" bmkName="Training  Getting Started 2_Task Creation_VF101837666Project2010之前的183833"/>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clickEffect">
                                      <p:stCondLst>
                                        <p:cond delay="100"/>
                                      </p:stCondLst>
                                      <p:childTnLst>
                                        <p:animEffect transition="out" filter="fade">
                                          <p:cBhvr>
                                            <p:cTn id="338" dur="500"/>
                                            <p:tgtEl>
                                              <p:spTgt spid="37"/>
                                            </p:tgtEl>
                                          </p:cBhvr>
                                        </p:animEffect>
                                        <p:set>
                                          <p:cBhvr>
                                            <p:cTn id="33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Project2010之前的183833"/>
                      </p:tgtEl>
                    </p:cond>
                  </p:nextCondLst>
                </p:seq>
                <p:seq concurrent="1" nextAc="seek">
                  <p:cTn id="340" restart="whenNotActive" fill="hold" evtFilter="cancelBubble" nodeType="interactiveSeq">
                    <p:stCondLst>
                      <p:cond evt="onMediaBookmark" delay="0">
                        <p:tgtEl>
                          <p14:bmkTgt spid="10" bmkName="Training  Getting Started 2_Task Creation_VF101837666对于最后一项任务，我知道它的开始时间和工期，183933"/>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100"/>
                                      </p:stCondLst>
                                      <p:childTnLst>
                                        <p:set>
                                          <p:cBhvr>
                                            <p:cTn id="344" dur="1" fill="hold">
                                              <p:stCondLst>
                                                <p:cond delay="0"/>
                                              </p:stCondLst>
                                            </p:cTn>
                                            <p:tgtEl>
                                              <p:spTgt spid="38"/>
                                            </p:tgtEl>
                                            <p:attrNameLst>
                                              <p:attrName>style.visibility</p:attrName>
                                            </p:attrNameLst>
                                          </p:cBhvr>
                                          <p:to>
                                            <p:strVal val="visible"/>
                                          </p:to>
                                        </p:set>
                                        <p:animEffect transition="in" filter="fade">
                                          <p:cBhvr>
                                            <p:cTn id="345" dur="500"/>
                                            <p:tgtEl>
                                              <p:spTgt spid="38"/>
                                            </p:tgtEl>
                                          </p:cBhvr>
                                        </p:animEffect>
                                      </p:childTnLst>
                                    </p:cTn>
                                  </p:par>
                                </p:childTnLst>
                              </p:cTn>
                            </p:par>
                          </p:childTnLst>
                        </p:cTn>
                      </p:par>
                    </p:childTnLst>
                  </p:cTn>
                  <p:nextCondLst>
                    <p:cond evt="onMediaBookmark" delay="0">
                      <p:tgtEl>
                        <p14:bmkTgt spid="10" bmkName="Training  Getting Started 2_Task Creation_VF101837666对于最后一项任务，我知道它的开始时间和工期，183933"/>
                      </p:tgtEl>
                    </p:cond>
                  </p:nextCondLst>
                </p:seq>
                <p:seq concurrent="1" nextAc="seek">
                  <p:cTn id="346" restart="whenNotActive" fill="hold" evtFilter="cancelBubble" nodeType="interactiveSeq">
                    <p:stCondLst>
                      <p:cond evt="onMediaBookmark" delay="0">
                        <p:tgtEl>
                          <p14:bmkTgt spid="10" bmkName="Training  Getting Started 2_Task Creation_VF101837666对于最后一项任务，我知道它的开始时间和工期，188833"/>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clickEffect">
                                      <p:stCondLst>
                                        <p:cond delay="100"/>
                                      </p:stCondLst>
                                      <p:childTnLst>
                                        <p:animEffect transition="out" filter="fade">
                                          <p:cBhvr>
                                            <p:cTn id="350" dur="500"/>
                                            <p:tgtEl>
                                              <p:spTgt spid="38"/>
                                            </p:tgtEl>
                                          </p:cBhvr>
                                        </p:animEffect>
                                        <p:set>
                                          <p:cBhvr>
                                            <p:cTn id="35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对于最后一项任务，我知道它的开始时间和工期，188833"/>
                      </p:tgtEl>
                    </p:cond>
                  </p:nextCondLst>
                </p:seq>
                <p:seq concurrent="1" nextAc="seek">
                  <p:cTn id="352" restart="whenNotActive" fill="hold" evtFilter="cancelBubble" nodeType="interactiveSeq">
                    <p:stCondLst>
                      <p:cond evt="onMediaBookmark" delay="0">
                        <p:tgtEl>
                          <p14:bmkTgt spid="10" bmkName="Training  Getting Started 2_Task Creation_VF101837666让我输入这些数字，看看“完成时间”日期会产生什么结果。188933"/>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grpId="0" nodeType="clickEffect">
                                      <p:stCondLst>
                                        <p:cond delay="100"/>
                                      </p:stCondLst>
                                      <p:childTnLst>
                                        <p:set>
                                          <p:cBhvr>
                                            <p:cTn id="356" dur="1" fill="hold">
                                              <p:stCondLst>
                                                <p:cond delay="0"/>
                                              </p:stCondLst>
                                            </p:cTn>
                                            <p:tgtEl>
                                              <p:spTgt spid="39"/>
                                            </p:tgtEl>
                                            <p:attrNameLst>
                                              <p:attrName>style.visibility</p:attrName>
                                            </p:attrNameLst>
                                          </p:cBhvr>
                                          <p:to>
                                            <p:strVal val="visible"/>
                                          </p:to>
                                        </p:set>
                                        <p:animEffect transition="in" filter="fade">
                                          <p:cBhvr>
                                            <p:cTn id="357" dur="500"/>
                                            <p:tgtEl>
                                              <p:spTgt spid="39"/>
                                            </p:tgtEl>
                                          </p:cBhvr>
                                        </p:animEffect>
                                      </p:childTnLst>
                                    </p:cTn>
                                  </p:par>
                                </p:childTnLst>
                              </p:cTn>
                            </p:par>
                          </p:childTnLst>
                        </p:cTn>
                      </p:par>
                    </p:childTnLst>
                  </p:cTn>
                  <p:nextCondLst>
                    <p:cond evt="onMediaBookmark" delay="0">
                      <p:tgtEl>
                        <p14:bmkTgt spid="10" bmkName="Training  Getting Started 2_Task Creation_VF101837666让我输入这些数字，看看“完成时间”日期会产生什么结果。188933"/>
                      </p:tgtEl>
                    </p:cond>
                  </p:nextCondLst>
                </p:seq>
                <p:seq concurrent="1" nextAc="seek">
                  <p:cTn id="358" restart="whenNotActive" fill="hold" evtFilter="cancelBubble" nodeType="interactiveSeq">
                    <p:stCondLst>
                      <p:cond evt="onMediaBookmark" delay="0">
                        <p:tgtEl>
                          <p14:bmkTgt spid="10" bmkName="Training  Getting Started 2_Task Creation_VF101837666让我输入这些数字，看看“完成时间”日期会产生什么结果。195267"/>
                        </p:tgtEl>
                      </p:cond>
                    </p:stCondLst>
                    <p:endSync evt="end" delay="0">
                      <p:rtn val="all"/>
                    </p:endSync>
                    <p:childTnLst>
                      <p:par>
                        <p:cTn id="359" fill="hold">
                          <p:stCondLst>
                            <p:cond delay="0"/>
                          </p:stCondLst>
                          <p:childTnLst>
                            <p:par>
                              <p:cTn id="360" fill="hold">
                                <p:stCondLst>
                                  <p:cond delay="0"/>
                                </p:stCondLst>
                                <p:childTnLst>
                                  <p:par>
                                    <p:cTn id="361" presetID="10" presetClass="exit" presetSubtype="0" fill="hold" grpId="1" nodeType="clickEffect">
                                      <p:stCondLst>
                                        <p:cond delay="100"/>
                                      </p:stCondLst>
                                      <p:childTnLst>
                                        <p:animEffect transition="out" filter="fade">
                                          <p:cBhvr>
                                            <p:cTn id="362" dur="500"/>
                                            <p:tgtEl>
                                              <p:spTgt spid="39"/>
                                            </p:tgtEl>
                                          </p:cBhvr>
                                        </p:animEffect>
                                        <p:set>
                                          <p:cBhvr>
                                            <p:cTn id="36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让我输入这些数字，看看“完成时间”日期会产生什么结果。195267"/>
                      </p:tgtEl>
                    </p:cond>
                  </p:nextCondLst>
                </p:seq>
                <p:seq concurrent="1" nextAc="seek">
                  <p:cTn id="364" restart="whenNotActive" fill="hold" evtFilter="cancelBubble" nodeType="interactiveSeq">
                    <p:stCondLst>
                      <p:cond evt="onMediaBookmark" delay="0">
                        <p:tgtEl>
                          <p14:bmkTgt spid="10" bmkName="Training  Getting Started 2_Task Creation_VF101837666我看到系统自动计算出了“完成时间”。195367"/>
                        </p:tgtEl>
                      </p:cond>
                    </p:stCondLst>
                    <p:endSync evt="end" delay="0">
                      <p:rtn val="all"/>
                    </p:endSync>
                    <p:childTnLst>
                      <p:par>
                        <p:cTn id="365" fill="hold">
                          <p:stCondLst>
                            <p:cond delay="0"/>
                          </p:stCondLst>
                          <p:childTnLst>
                            <p:par>
                              <p:cTn id="366" fill="hold">
                                <p:stCondLst>
                                  <p:cond delay="0"/>
                                </p:stCondLst>
                                <p:childTnLst>
                                  <p:par>
                                    <p:cTn id="367" presetID="10" presetClass="entr" presetSubtype="0" fill="hold" grpId="0" nodeType="clickEffect">
                                      <p:stCondLst>
                                        <p:cond delay="100"/>
                                      </p:stCondLst>
                                      <p:childTnLst>
                                        <p:set>
                                          <p:cBhvr>
                                            <p:cTn id="368" dur="1" fill="hold">
                                              <p:stCondLst>
                                                <p:cond delay="0"/>
                                              </p:stCondLst>
                                            </p:cTn>
                                            <p:tgtEl>
                                              <p:spTgt spid="40"/>
                                            </p:tgtEl>
                                            <p:attrNameLst>
                                              <p:attrName>style.visibility</p:attrName>
                                            </p:attrNameLst>
                                          </p:cBhvr>
                                          <p:to>
                                            <p:strVal val="visible"/>
                                          </p:to>
                                        </p:set>
                                        <p:animEffect transition="in" filter="fade">
                                          <p:cBhvr>
                                            <p:cTn id="369" dur="500"/>
                                            <p:tgtEl>
                                              <p:spTgt spid="40"/>
                                            </p:tgtEl>
                                          </p:cBhvr>
                                        </p:animEffect>
                                      </p:childTnLst>
                                    </p:cTn>
                                  </p:par>
                                </p:childTnLst>
                              </p:cTn>
                            </p:par>
                          </p:childTnLst>
                        </p:cTn>
                      </p:par>
                    </p:childTnLst>
                  </p:cTn>
                  <p:nextCondLst>
                    <p:cond evt="onMediaBookmark" delay="0">
                      <p:tgtEl>
                        <p14:bmkTgt spid="10" bmkName="Training  Getting Started 2_Task Creation_VF101837666我看到系统自动计算出了“完成时间”。195367"/>
                      </p:tgtEl>
                    </p:cond>
                  </p:nextCondLst>
                </p:seq>
                <p:seq concurrent="1" nextAc="seek">
                  <p:cTn id="370" restart="whenNotActive" fill="hold" evtFilter="cancelBubble" nodeType="interactiveSeq">
                    <p:stCondLst>
                      <p:cond evt="onMediaBookmark" delay="0">
                        <p:tgtEl>
                          <p14:bmkTgt spid="10" bmkName="Training  Getting Started 2_Task Creation_VF101837666我看到系统自动计算出了“完成时间”。199333"/>
                        </p:tgtEl>
                      </p:cond>
                    </p:stCondLst>
                    <p:endSync evt="end" delay="0">
                      <p:rtn val="all"/>
                    </p:endSync>
                    <p:childTnLst>
                      <p:par>
                        <p:cTn id="371" fill="hold">
                          <p:stCondLst>
                            <p:cond delay="0"/>
                          </p:stCondLst>
                          <p:childTnLst>
                            <p:par>
                              <p:cTn id="372" fill="hold">
                                <p:stCondLst>
                                  <p:cond delay="0"/>
                                </p:stCondLst>
                                <p:childTnLst>
                                  <p:par>
                                    <p:cTn id="373" presetID="10" presetClass="exit" presetSubtype="0" fill="hold" grpId="1" nodeType="clickEffect">
                                      <p:stCondLst>
                                        <p:cond delay="100"/>
                                      </p:stCondLst>
                                      <p:childTnLst>
                                        <p:animEffect transition="out" filter="fade">
                                          <p:cBhvr>
                                            <p:cTn id="374" dur="500"/>
                                            <p:tgtEl>
                                              <p:spTgt spid="40"/>
                                            </p:tgtEl>
                                          </p:cBhvr>
                                        </p:animEffect>
                                        <p:set>
                                          <p:cBhvr>
                                            <p:cTn id="37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我看到系统自动计算出了“完成时间”。199333"/>
                      </p:tgtEl>
                    </p:cond>
                  </p:nextCondLst>
                </p:seq>
                <p:seq concurrent="1" nextAc="seek">
                  <p:cTn id="376" restart="whenNotActive" fill="hold" evtFilter="cancelBubble" nodeType="interactiveSeq">
                    <p:stCondLst>
                      <p:cond evt="onMediaBookmark" delay="0">
                        <p:tgtEl>
                          <p14:bmkTgt spid="10" bmkName="Training  Getting Started 2_Task Creation_VF101837666现在，我开始看到Project的计划引擎在以更复杂的方式运行。199433"/>
                        </p:tgtEl>
                      </p:cond>
                    </p:stCondLst>
                    <p:endSync evt="end" delay="0">
                      <p:rtn val="all"/>
                    </p:endSync>
                    <p:childTnLst>
                      <p:par>
                        <p:cTn id="377" fill="hold">
                          <p:stCondLst>
                            <p:cond delay="0"/>
                          </p:stCondLst>
                          <p:childTnLst>
                            <p:par>
                              <p:cTn id="378" fill="hold">
                                <p:stCondLst>
                                  <p:cond delay="0"/>
                                </p:stCondLst>
                                <p:childTnLst>
                                  <p:par>
                                    <p:cTn id="379" presetID="10" presetClass="entr" presetSubtype="0" fill="hold" grpId="0" nodeType="clickEffect">
                                      <p:stCondLst>
                                        <p:cond delay="100"/>
                                      </p:stCondLst>
                                      <p:childTnLst>
                                        <p:set>
                                          <p:cBhvr>
                                            <p:cTn id="380" dur="1" fill="hold">
                                              <p:stCondLst>
                                                <p:cond delay="0"/>
                                              </p:stCondLst>
                                            </p:cTn>
                                            <p:tgtEl>
                                              <p:spTgt spid="41"/>
                                            </p:tgtEl>
                                            <p:attrNameLst>
                                              <p:attrName>style.visibility</p:attrName>
                                            </p:attrNameLst>
                                          </p:cBhvr>
                                          <p:to>
                                            <p:strVal val="visible"/>
                                          </p:to>
                                        </p:set>
                                        <p:animEffect transition="in" filter="fade">
                                          <p:cBhvr>
                                            <p:cTn id="381" dur="500"/>
                                            <p:tgtEl>
                                              <p:spTgt spid="41"/>
                                            </p:tgtEl>
                                          </p:cBhvr>
                                        </p:animEffect>
                                      </p:childTnLst>
                                    </p:cTn>
                                  </p:par>
                                </p:childTnLst>
                              </p:cTn>
                            </p:par>
                          </p:childTnLst>
                        </p:cTn>
                      </p:par>
                    </p:childTnLst>
                  </p:cTn>
                  <p:nextCondLst>
                    <p:cond evt="onMediaBookmark" delay="0">
                      <p:tgtEl>
                        <p14:bmkTgt spid="10" bmkName="Training  Getting Started 2_Task Creation_VF101837666现在，我开始看到Project的计划引擎在以更复杂的方式运行。199433"/>
                      </p:tgtEl>
                    </p:cond>
                  </p:nextCondLst>
                </p:seq>
                <p:seq concurrent="1" nextAc="seek">
                  <p:cTn id="382" restart="whenNotActive" fill="hold" evtFilter="cancelBubble" nodeType="interactiveSeq">
                    <p:stCondLst>
                      <p:cond evt="onMediaBookmark" delay="0">
                        <p:tgtEl>
                          <p14:bmkTgt spid="10" bmkName="Training  Getting Started 2_Task Creation_VF101837666现在，我开始看到Project的计划引擎在以更复杂的方式运行。205700"/>
                        </p:tgtEl>
                      </p:cond>
                    </p:stCondLst>
                    <p:endSync evt="end" delay="0">
                      <p:rtn val="all"/>
                    </p:endSync>
                    <p:childTnLst>
                      <p:par>
                        <p:cTn id="383" fill="hold">
                          <p:stCondLst>
                            <p:cond delay="0"/>
                          </p:stCondLst>
                          <p:childTnLst>
                            <p:par>
                              <p:cTn id="384" fill="hold">
                                <p:stCondLst>
                                  <p:cond delay="0"/>
                                </p:stCondLst>
                                <p:childTnLst>
                                  <p:par>
                                    <p:cTn id="385" presetID="10" presetClass="exit" presetSubtype="0" fill="hold" grpId="1" nodeType="clickEffect">
                                      <p:stCondLst>
                                        <p:cond delay="100"/>
                                      </p:stCondLst>
                                      <p:childTnLst>
                                        <p:animEffect transition="out" filter="fade">
                                          <p:cBhvr>
                                            <p:cTn id="386" dur="500"/>
                                            <p:tgtEl>
                                              <p:spTgt spid="41"/>
                                            </p:tgtEl>
                                          </p:cBhvr>
                                        </p:animEffect>
                                        <p:set>
                                          <p:cBhvr>
                                            <p:cTn id="38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现在，我开始看到Project的计划引擎在以更复杂的方式运行。205700"/>
                      </p:tgtEl>
                    </p:cond>
                  </p:nextCondLst>
                </p:seq>
                <p:seq concurrent="1" nextAc="seek">
                  <p:cTn id="388" restart="whenNotActive" fill="hold" evtFilter="cancelBubble" nodeType="interactiveSeq">
                    <p:stCondLst>
                      <p:cond evt="onMediaBookmark" delay="0">
                        <p:tgtEl>
                          <p14:bmkTgt spid="10" bmkName="Training  Getting Started 2_Task Creation_VF101837666请注意右侧的栏。我们的项目现在已包含足够的信息来创建栏。205800"/>
                        </p:tgtEl>
                      </p:cond>
                    </p:stCondLst>
                    <p:endSync evt="end" delay="0">
                      <p:rtn val="all"/>
                    </p:endSync>
                    <p:childTnLst>
                      <p:par>
                        <p:cTn id="389" fill="hold">
                          <p:stCondLst>
                            <p:cond delay="0"/>
                          </p:stCondLst>
                          <p:childTnLst>
                            <p:par>
                              <p:cTn id="390" fill="hold">
                                <p:stCondLst>
                                  <p:cond delay="0"/>
                                </p:stCondLst>
                                <p:childTnLst>
                                  <p:par>
                                    <p:cTn id="391" presetID="10" presetClass="entr" presetSubtype="0" fill="hold" grpId="0" nodeType="clickEffect">
                                      <p:stCondLst>
                                        <p:cond delay="100"/>
                                      </p:stCondLst>
                                      <p:childTnLst>
                                        <p:set>
                                          <p:cBhvr>
                                            <p:cTn id="392" dur="1" fill="hold">
                                              <p:stCondLst>
                                                <p:cond delay="0"/>
                                              </p:stCondLst>
                                            </p:cTn>
                                            <p:tgtEl>
                                              <p:spTgt spid="42"/>
                                            </p:tgtEl>
                                            <p:attrNameLst>
                                              <p:attrName>style.visibility</p:attrName>
                                            </p:attrNameLst>
                                          </p:cBhvr>
                                          <p:to>
                                            <p:strVal val="visible"/>
                                          </p:to>
                                        </p:set>
                                        <p:animEffect transition="in" filter="fade">
                                          <p:cBhvr>
                                            <p:cTn id="393" dur="500"/>
                                            <p:tgtEl>
                                              <p:spTgt spid="42"/>
                                            </p:tgtEl>
                                          </p:cBhvr>
                                        </p:animEffect>
                                      </p:childTnLst>
                                    </p:cTn>
                                  </p:par>
                                </p:childTnLst>
                              </p:cTn>
                            </p:par>
                          </p:childTnLst>
                        </p:cTn>
                      </p:par>
                    </p:childTnLst>
                  </p:cTn>
                  <p:nextCondLst>
                    <p:cond evt="onMediaBookmark" delay="0">
                      <p:tgtEl>
                        <p14:bmkTgt spid="10" bmkName="Training  Getting Started 2_Task Creation_VF101837666请注意右侧的栏。我们的项目现在已包含足够的信息来创建栏。205800"/>
                      </p:tgtEl>
                    </p:cond>
                  </p:nextCondLst>
                </p:seq>
                <p:seq concurrent="1" nextAc="seek">
                  <p:cTn id="394" restart="whenNotActive" fill="hold" evtFilter="cancelBubble" nodeType="interactiveSeq">
                    <p:stCondLst>
                      <p:cond evt="onMediaBookmark" delay="0">
                        <p:tgtEl>
                          <p14:bmkTgt spid="10" bmkName="Training  Getting Started 2_Task Creation_VF101837666请注意右侧的栏。我们的项目现在已包含足够的信息来创建栏。212133"/>
                        </p:tgtEl>
                      </p:cond>
                    </p:stCondLst>
                    <p:endSync evt="end" delay="0">
                      <p:rtn val="all"/>
                    </p:endSync>
                    <p:childTnLst>
                      <p:par>
                        <p:cTn id="395" fill="hold">
                          <p:stCondLst>
                            <p:cond delay="0"/>
                          </p:stCondLst>
                          <p:childTnLst>
                            <p:par>
                              <p:cTn id="396" fill="hold">
                                <p:stCondLst>
                                  <p:cond delay="0"/>
                                </p:stCondLst>
                                <p:childTnLst>
                                  <p:par>
                                    <p:cTn id="397" presetID="10" presetClass="exit" presetSubtype="0" fill="hold" grpId="1" nodeType="clickEffect">
                                      <p:stCondLst>
                                        <p:cond delay="100"/>
                                      </p:stCondLst>
                                      <p:childTnLst>
                                        <p:animEffect transition="out" filter="fade">
                                          <p:cBhvr>
                                            <p:cTn id="398" dur="500"/>
                                            <p:tgtEl>
                                              <p:spTgt spid="42"/>
                                            </p:tgtEl>
                                          </p:cBhvr>
                                        </p:animEffect>
                                        <p:set>
                                          <p:cBhvr>
                                            <p:cTn id="39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请注意右侧的栏。我们的项目现在已包含足够的信息来创建栏。212133"/>
                      </p:tgtEl>
                    </p:cond>
                  </p:nextCondLst>
                </p:seq>
                <p:seq concurrent="1" nextAc="seek">
                  <p:cTn id="400" restart="whenNotActive" fill="hold" evtFilter="cancelBubble" nodeType="interactiveSeq">
                    <p:stCondLst>
                      <p:cond evt="onMediaBookmark" delay="0">
                        <p:tgtEl>
                          <p14:bmkTgt spid="10" bmkName="Training  Getting Started 2_Task Creation_VF101837666然而，对于前两项任务，由于没有足够的信息来创建栏，因此Project不会显示栏。212233"/>
                        </p:tgtEl>
                      </p:cond>
                    </p:stCondLst>
                    <p:endSync evt="end" delay="0">
                      <p:rtn val="all"/>
                    </p:endSync>
                    <p:childTnLst>
                      <p:par>
                        <p:cTn id="401" fill="hold">
                          <p:stCondLst>
                            <p:cond delay="0"/>
                          </p:stCondLst>
                          <p:childTnLst>
                            <p:par>
                              <p:cTn id="402" fill="hold">
                                <p:stCondLst>
                                  <p:cond delay="0"/>
                                </p:stCondLst>
                                <p:childTnLst>
                                  <p:par>
                                    <p:cTn id="403" presetID="10" presetClass="entr" presetSubtype="0" fill="hold" grpId="0" nodeType="clickEffect">
                                      <p:stCondLst>
                                        <p:cond delay="100"/>
                                      </p:stCondLst>
                                      <p:childTnLst>
                                        <p:set>
                                          <p:cBhvr>
                                            <p:cTn id="404" dur="1" fill="hold">
                                              <p:stCondLst>
                                                <p:cond delay="0"/>
                                              </p:stCondLst>
                                            </p:cTn>
                                            <p:tgtEl>
                                              <p:spTgt spid="43"/>
                                            </p:tgtEl>
                                            <p:attrNameLst>
                                              <p:attrName>style.visibility</p:attrName>
                                            </p:attrNameLst>
                                          </p:cBhvr>
                                          <p:to>
                                            <p:strVal val="visible"/>
                                          </p:to>
                                        </p:set>
                                        <p:animEffect transition="in" filter="fade">
                                          <p:cBhvr>
                                            <p:cTn id="405" dur="500"/>
                                            <p:tgtEl>
                                              <p:spTgt spid="43"/>
                                            </p:tgtEl>
                                          </p:cBhvr>
                                        </p:animEffect>
                                      </p:childTnLst>
                                    </p:cTn>
                                  </p:par>
                                </p:childTnLst>
                              </p:cTn>
                            </p:par>
                          </p:childTnLst>
                        </p:cTn>
                      </p:par>
                    </p:childTnLst>
                  </p:cTn>
                  <p:nextCondLst>
                    <p:cond evt="onMediaBookmark" delay="0">
                      <p:tgtEl>
                        <p14:bmkTgt spid="10" bmkName="Training  Getting Started 2_Task Creation_VF101837666然而，对于前两项任务，由于没有足够的信息来创建栏，因此Project不会显示栏。212233"/>
                      </p:tgtEl>
                    </p:cond>
                  </p:nextCondLst>
                </p:seq>
                <p:seq concurrent="1" nextAc="seek">
                  <p:cTn id="406" restart="whenNotActive" fill="hold" evtFilter="cancelBubble" nodeType="interactiveSeq">
                    <p:stCondLst>
                      <p:cond evt="onMediaBookmark" delay="0">
                        <p:tgtEl>
                          <p14:bmkTgt spid="10" bmkName="Training  Getting Started 2_Task Creation_VF101837666然而，对于前两项任务，由于没有足够的信息来创建栏，因此Project不会显示栏。221200"/>
                        </p:tgtEl>
                      </p:cond>
                    </p:stCondLst>
                    <p:endSync evt="end" delay="0">
                      <p:rtn val="all"/>
                    </p:endSync>
                    <p:childTnLst>
                      <p:par>
                        <p:cTn id="407" fill="hold">
                          <p:stCondLst>
                            <p:cond delay="0"/>
                          </p:stCondLst>
                          <p:childTnLst>
                            <p:par>
                              <p:cTn id="408" fill="hold">
                                <p:stCondLst>
                                  <p:cond delay="0"/>
                                </p:stCondLst>
                                <p:childTnLst>
                                  <p:par>
                                    <p:cTn id="409" presetID="10" presetClass="exit" presetSubtype="0" fill="hold" grpId="1" nodeType="clickEffect">
                                      <p:stCondLst>
                                        <p:cond delay="100"/>
                                      </p:stCondLst>
                                      <p:childTnLst>
                                        <p:animEffect transition="out" filter="fade">
                                          <p:cBhvr>
                                            <p:cTn id="410" dur="500"/>
                                            <p:tgtEl>
                                              <p:spTgt spid="43"/>
                                            </p:tgtEl>
                                          </p:cBhvr>
                                        </p:animEffect>
                                        <p:set>
                                          <p:cBhvr>
                                            <p:cTn id="41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然而，对于前两项任务，由于没有足够的信息来创建栏，因此Project不会显示栏。221200"/>
                      </p:tgtEl>
                    </p:cond>
                  </p:nextCondLst>
                </p:seq>
                <p:seq concurrent="1" nextAc="seek">
                  <p:cTn id="412" restart="whenNotActive" fill="hold" evtFilter="cancelBubble" nodeType="interactiveSeq">
                    <p:stCondLst>
                      <p:cond evt="onMediaBookmark" delay="0">
                        <p:tgtEl>
                          <p14:bmkTgt spid="10" bmkName="Training  Getting Started 2_Task Creation_VF101837666自动安排任务允许您借助Project的强大计划引擎根据以下信息预测任务的日期：221300"/>
                        </p:tgtEl>
                      </p:cond>
                    </p:stCondLst>
                    <p:endSync evt="end" delay="0">
                      <p:rtn val="all"/>
                    </p:endSync>
                    <p:childTnLst>
                      <p:par>
                        <p:cTn id="413" fill="hold">
                          <p:stCondLst>
                            <p:cond delay="0"/>
                          </p:stCondLst>
                          <p:childTnLst>
                            <p:par>
                              <p:cTn id="414" fill="hold">
                                <p:stCondLst>
                                  <p:cond delay="0"/>
                                </p:stCondLst>
                                <p:childTnLst>
                                  <p:par>
                                    <p:cTn id="415" presetID="10" presetClass="entr" presetSubtype="0" fill="hold" grpId="0" nodeType="clickEffect">
                                      <p:stCondLst>
                                        <p:cond delay="100"/>
                                      </p:stCondLst>
                                      <p:childTnLst>
                                        <p:set>
                                          <p:cBhvr>
                                            <p:cTn id="416" dur="1" fill="hold">
                                              <p:stCondLst>
                                                <p:cond delay="0"/>
                                              </p:stCondLst>
                                            </p:cTn>
                                            <p:tgtEl>
                                              <p:spTgt spid="44"/>
                                            </p:tgtEl>
                                            <p:attrNameLst>
                                              <p:attrName>style.visibility</p:attrName>
                                            </p:attrNameLst>
                                          </p:cBhvr>
                                          <p:to>
                                            <p:strVal val="visible"/>
                                          </p:to>
                                        </p:set>
                                        <p:animEffect transition="in" filter="fade">
                                          <p:cBhvr>
                                            <p:cTn id="417" dur="500"/>
                                            <p:tgtEl>
                                              <p:spTgt spid="44"/>
                                            </p:tgtEl>
                                          </p:cBhvr>
                                        </p:animEffect>
                                      </p:childTnLst>
                                    </p:cTn>
                                  </p:par>
                                </p:childTnLst>
                              </p:cTn>
                            </p:par>
                          </p:childTnLst>
                        </p:cTn>
                      </p:par>
                    </p:childTnLst>
                  </p:cTn>
                  <p:nextCondLst>
                    <p:cond evt="onMediaBookmark" delay="0">
                      <p:tgtEl>
                        <p14:bmkTgt spid="10" bmkName="Training  Getting Started 2_Task Creation_VF101837666自动安排任务允许您借助Project的强大计划引擎根据以下信息预测任务的日期：221300"/>
                      </p:tgtEl>
                    </p:cond>
                  </p:nextCondLst>
                </p:seq>
                <p:seq concurrent="1" nextAc="seek">
                  <p:cTn id="418" restart="whenNotActive" fill="hold" evtFilter="cancelBubble" nodeType="interactiveSeq">
                    <p:stCondLst>
                      <p:cond evt="onMediaBookmark" delay="0">
                        <p:tgtEl>
                          <p14:bmkTgt spid="10" bmkName="Training  Getting Started 2_Task Creation_VF101837666自动安排任务允许您借助Project的强大计划引擎根据以下信息预测任务的日期：232833"/>
                        </p:tgtEl>
                      </p:cond>
                    </p:stCondLst>
                    <p:endSync evt="end" delay="0">
                      <p:rtn val="all"/>
                    </p:endSync>
                    <p:childTnLst>
                      <p:par>
                        <p:cTn id="419" fill="hold">
                          <p:stCondLst>
                            <p:cond delay="0"/>
                          </p:stCondLst>
                          <p:childTnLst>
                            <p:par>
                              <p:cTn id="420" fill="hold">
                                <p:stCondLst>
                                  <p:cond delay="0"/>
                                </p:stCondLst>
                                <p:childTnLst>
                                  <p:par>
                                    <p:cTn id="421" presetID="10" presetClass="exit" presetSubtype="0" fill="hold" grpId="1" nodeType="clickEffect">
                                      <p:stCondLst>
                                        <p:cond delay="100"/>
                                      </p:stCondLst>
                                      <p:childTnLst>
                                        <p:animEffect transition="out" filter="fade">
                                          <p:cBhvr>
                                            <p:cTn id="422" dur="500"/>
                                            <p:tgtEl>
                                              <p:spTgt spid="44"/>
                                            </p:tgtEl>
                                          </p:cBhvr>
                                        </p:animEffect>
                                        <p:set>
                                          <p:cBhvr>
                                            <p:cTn id="42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自动安排任务允许您借助Project的强大计划引擎根据以下信息预测任务的日期：232833"/>
                      </p:tgtEl>
                    </p:cond>
                  </p:nextCondLst>
                </p:seq>
                <p:seq concurrent="1" nextAc="seek">
                  <p:cTn id="424" restart="whenNotActive" fill="hold" evtFilter="cancelBubble" nodeType="interactiveSeq">
                    <p:stCondLst>
                      <p:cond evt="onMediaBookmark" delay="0">
                        <p:tgtEl>
                          <p14:bmkTgt spid="10" bmkName="Training  Getting Started 2_Task Creation_VF101837666项目日历、任务日历和资源日历等后台元素，232933"/>
                        </p:tgtEl>
                      </p:cond>
                    </p:stCondLst>
                    <p:endSync evt="end" delay="0">
                      <p:rtn val="all"/>
                    </p:endSync>
                    <p:childTnLst>
                      <p:par>
                        <p:cTn id="425" fill="hold">
                          <p:stCondLst>
                            <p:cond delay="0"/>
                          </p:stCondLst>
                          <p:childTnLst>
                            <p:par>
                              <p:cTn id="426" fill="hold">
                                <p:stCondLst>
                                  <p:cond delay="0"/>
                                </p:stCondLst>
                                <p:childTnLst>
                                  <p:par>
                                    <p:cTn id="427" presetID="10" presetClass="entr" presetSubtype="0" fill="hold" grpId="0" nodeType="clickEffect">
                                      <p:stCondLst>
                                        <p:cond delay="100"/>
                                      </p:stCondLst>
                                      <p:childTnLst>
                                        <p:set>
                                          <p:cBhvr>
                                            <p:cTn id="428" dur="1" fill="hold">
                                              <p:stCondLst>
                                                <p:cond delay="0"/>
                                              </p:stCondLst>
                                            </p:cTn>
                                            <p:tgtEl>
                                              <p:spTgt spid="45"/>
                                            </p:tgtEl>
                                            <p:attrNameLst>
                                              <p:attrName>style.visibility</p:attrName>
                                            </p:attrNameLst>
                                          </p:cBhvr>
                                          <p:to>
                                            <p:strVal val="visible"/>
                                          </p:to>
                                        </p:set>
                                        <p:animEffect transition="in" filter="fade">
                                          <p:cBhvr>
                                            <p:cTn id="429" dur="500"/>
                                            <p:tgtEl>
                                              <p:spTgt spid="45"/>
                                            </p:tgtEl>
                                          </p:cBhvr>
                                        </p:animEffect>
                                      </p:childTnLst>
                                    </p:cTn>
                                  </p:par>
                                </p:childTnLst>
                              </p:cTn>
                            </p:par>
                          </p:childTnLst>
                        </p:cTn>
                      </p:par>
                    </p:childTnLst>
                  </p:cTn>
                  <p:nextCondLst>
                    <p:cond evt="onMediaBookmark" delay="0">
                      <p:tgtEl>
                        <p14:bmkTgt spid="10" bmkName="Training  Getting Started 2_Task Creation_VF101837666项目日历、任务日历和资源日历等后台元素，232933"/>
                      </p:tgtEl>
                    </p:cond>
                  </p:nextCondLst>
                </p:seq>
                <p:seq concurrent="1" nextAc="seek">
                  <p:cTn id="430" restart="whenNotActive" fill="hold" evtFilter="cancelBubble" nodeType="interactiveSeq">
                    <p:stCondLst>
                      <p:cond evt="onMediaBookmark" delay="0">
                        <p:tgtEl>
                          <p14:bmkTgt spid="10" bmkName="Training  Getting Started 2_Task Creation_VF101837666项目日历、任务日历和资源日历等后台元素，239433"/>
                        </p:tgtEl>
                      </p:cond>
                    </p:stCondLst>
                    <p:endSync evt="end" delay="0">
                      <p:rtn val="all"/>
                    </p:endSync>
                    <p:childTnLst>
                      <p:par>
                        <p:cTn id="431" fill="hold">
                          <p:stCondLst>
                            <p:cond delay="0"/>
                          </p:stCondLst>
                          <p:childTnLst>
                            <p:par>
                              <p:cTn id="432" fill="hold">
                                <p:stCondLst>
                                  <p:cond delay="0"/>
                                </p:stCondLst>
                                <p:childTnLst>
                                  <p:par>
                                    <p:cTn id="433" presetID="10" presetClass="exit" presetSubtype="0" fill="hold" grpId="1" nodeType="clickEffect">
                                      <p:stCondLst>
                                        <p:cond delay="100"/>
                                      </p:stCondLst>
                                      <p:childTnLst>
                                        <p:animEffect transition="out" filter="fade">
                                          <p:cBhvr>
                                            <p:cTn id="434" dur="500"/>
                                            <p:tgtEl>
                                              <p:spTgt spid="45"/>
                                            </p:tgtEl>
                                          </p:cBhvr>
                                        </p:animEffect>
                                        <p:set>
                                          <p:cBhvr>
                                            <p:cTn id="43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项目日历、任务日历和资源日历等后台元素，239433"/>
                      </p:tgtEl>
                    </p:cond>
                  </p:nextCondLst>
                </p:seq>
                <p:seq concurrent="1" nextAc="seek">
                  <p:cTn id="436" restart="whenNotActive" fill="hold" evtFilter="cancelBubble" nodeType="interactiveSeq">
                    <p:stCondLst>
                      <p:cond evt="onMediaBookmark" delay="0">
                        <p:tgtEl>
                          <p14:bmkTgt spid="10" bmkName="Training  Getting Started 2_Task Creation_VF101837666以及任务与其他任务的关系和链接等。239533"/>
                        </p:tgtEl>
                      </p:cond>
                    </p:stCondLst>
                    <p:endSync evt="end" delay="0">
                      <p:rtn val="all"/>
                    </p:endSync>
                    <p:childTnLst>
                      <p:par>
                        <p:cTn id="437" fill="hold">
                          <p:stCondLst>
                            <p:cond delay="0"/>
                          </p:stCondLst>
                          <p:childTnLst>
                            <p:par>
                              <p:cTn id="438" fill="hold">
                                <p:stCondLst>
                                  <p:cond delay="0"/>
                                </p:stCondLst>
                                <p:childTnLst>
                                  <p:par>
                                    <p:cTn id="439" presetID="10" presetClass="entr" presetSubtype="0" fill="hold" grpId="0" nodeType="clickEffect">
                                      <p:stCondLst>
                                        <p:cond delay="100"/>
                                      </p:stCondLst>
                                      <p:childTnLst>
                                        <p:set>
                                          <p:cBhvr>
                                            <p:cTn id="440" dur="1" fill="hold">
                                              <p:stCondLst>
                                                <p:cond delay="0"/>
                                              </p:stCondLst>
                                            </p:cTn>
                                            <p:tgtEl>
                                              <p:spTgt spid="46"/>
                                            </p:tgtEl>
                                            <p:attrNameLst>
                                              <p:attrName>style.visibility</p:attrName>
                                            </p:attrNameLst>
                                          </p:cBhvr>
                                          <p:to>
                                            <p:strVal val="visible"/>
                                          </p:to>
                                        </p:set>
                                        <p:animEffect transition="in" filter="fade">
                                          <p:cBhvr>
                                            <p:cTn id="441" dur="500"/>
                                            <p:tgtEl>
                                              <p:spTgt spid="46"/>
                                            </p:tgtEl>
                                          </p:cBhvr>
                                        </p:animEffect>
                                      </p:childTnLst>
                                    </p:cTn>
                                  </p:par>
                                </p:childTnLst>
                              </p:cTn>
                            </p:par>
                          </p:childTnLst>
                        </p:cTn>
                      </p:par>
                    </p:childTnLst>
                  </p:cTn>
                  <p:nextCondLst>
                    <p:cond evt="onMediaBookmark" delay="0">
                      <p:tgtEl>
                        <p14:bmkTgt spid="10" bmkName="Training  Getting Started 2_Task Creation_VF101837666以及任务与其他任务的关系和链接等。239533"/>
                      </p:tgtEl>
                    </p:cond>
                  </p:nextCondLst>
                </p:seq>
                <p:seq concurrent="1" nextAc="seek">
                  <p:cTn id="442" restart="whenNotActive" fill="hold" evtFilter="cancelBubble" nodeType="interactiveSeq">
                    <p:stCondLst>
                      <p:cond evt="onMediaBookmark" delay="0">
                        <p:tgtEl>
                          <p14:bmkTgt spid="10" bmkName="Training  Getting Started 2_Task Creation_VF101837666以及任务与其他任务的关系和链接等。243900"/>
                        </p:tgtEl>
                      </p:cond>
                    </p:stCondLst>
                    <p:endSync evt="end" delay="0">
                      <p:rtn val="all"/>
                    </p:endSync>
                    <p:childTnLst>
                      <p:par>
                        <p:cTn id="443" fill="hold">
                          <p:stCondLst>
                            <p:cond delay="0"/>
                          </p:stCondLst>
                          <p:childTnLst>
                            <p:par>
                              <p:cTn id="444" fill="hold">
                                <p:stCondLst>
                                  <p:cond delay="0"/>
                                </p:stCondLst>
                                <p:childTnLst>
                                  <p:par>
                                    <p:cTn id="445" presetID="10" presetClass="exit" presetSubtype="0" fill="hold" grpId="1" nodeType="clickEffect">
                                      <p:stCondLst>
                                        <p:cond delay="100"/>
                                      </p:stCondLst>
                                      <p:childTnLst>
                                        <p:animEffect transition="out" filter="fade">
                                          <p:cBhvr>
                                            <p:cTn id="446" dur="500"/>
                                            <p:tgtEl>
                                              <p:spTgt spid="46"/>
                                            </p:tgtEl>
                                          </p:cBhvr>
                                        </p:animEffect>
                                        <p:set>
                                          <p:cBhvr>
                                            <p:cTn id="44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以及任务与其他任务的关系和链接等。243900"/>
                      </p:tgtEl>
                    </p:cond>
                  </p:nextCondLst>
                </p:seq>
                <p:seq concurrent="1" nextAc="seek">
                  <p:cTn id="448" restart="whenNotActive" fill="hold" evtFilter="cancelBubble" nodeType="interactiveSeq">
                    <p:stCondLst>
                      <p:cond evt="onMediaBookmark" delay="0">
                        <p:tgtEl>
                          <p14:bmkTgt spid="10" bmkName="Training  Getting Started 2_Task Creation_VF101837666现在，您已经知道如何为计划添加任务了，244000"/>
                        </p:tgtEl>
                      </p:cond>
                    </p:stCondLst>
                    <p:endSync evt="end" delay="0">
                      <p:rtn val="all"/>
                    </p:endSync>
                    <p:childTnLst>
                      <p:par>
                        <p:cTn id="449" fill="hold">
                          <p:stCondLst>
                            <p:cond delay="0"/>
                          </p:stCondLst>
                          <p:childTnLst>
                            <p:par>
                              <p:cTn id="450" fill="hold">
                                <p:stCondLst>
                                  <p:cond delay="0"/>
                                </p:stCondLst>
                                <p:childTnLst>
                                  <p:par>
                                    <p:cTn id="451" presetID="10" presetClass="entr" presetSubtype="0" fill="hold" grpId="0" nodeType="clickEffect">
                                      <p:stCondLst>
                                        <p:cond delay="100"/>
                                      </p:stCondLst>
                                      <p:childTnLst>
                                        <p:set>
                                          <p:cBhvr>
                                            <p:cTn id="452" dur="1" fill="hold">
                                              <p:stCondLst>
                                                <p:cond delay="0"/>
                                              </p:stCondLst>
                                            </p:cTn>
                                            <p:tgtEl>
                                              <p:spTgt spid="47"/>
                                            </p:tgtEl>
                                            <p:attrNameLst>
                                              <p:attrName>style.visibility</p:attrName>
                                            </p:attrNameLst>
                                          </p:cBhvr>
                                          <p:to>
                                            <p:strVal val="visible"/>
                                          </p:to>
                                        </p:set>
                                        <p:animEffect transition="in" filter="fade">
                                          <p:cBhvr>
                                            <p:cTn id="453" dur="500"/>
                                            <p:tgtEl>
                                              <p:spTgt spid="47"/>
                                            </p:tgtEl>
                                          </p:cBhvr>
                                        </p:animEffect>
                                      </p:childTnLst>
                                    </p:cTn>
                                  </p:par>
                                </p:childTnLst>
                              </p:cTn>
                            </p:par>
                          </p:childTnLst>
                        </p:cTn>
                      </p:par>
                    </p:childTnLst>
                  </p:cTn>
                  <p:nextCondLst>
                    <p:cond evt="onMediaBookmark" delay="0">
                      <p:tgtEl>
                        <p14:bmkTgt spid="10" bmkName="Training  Getting Started 2_Task Creation_VF101837666现在，您已经知道如何为计划添加任务了，244000"/>
                      </p:tgtEl>
                    </p:cond>
                  </p:nextCondLst>
                </p:seq>
                <p:seq concurrent="1" nextAc="seek">
                  <p:cTn id="454" restart="whenNotActive" fill="hold" evtFilter="cancelBubble" nodeType="interactiveSeq">
                    <p:stCondLst>
                      <p:cond evt="onMediaBookmark" delay="0">
                        <p:tgtEl>
                          <p14:bmkTgt spid="10" bmkName="Training  Getting Started 2_Task Creation_VF101837666现在，您已经知道如何为计划添加任务了，248500"/>
                        </p:tgtEl>
                      </p:cond>
                    </p:stCondLst>
                    <p:endSync evt="end" delay="0">
                      <p:rtn val="all"/>
                    </p:endSync>
                    <p:childTnLst>
                      <p:par>
                        <p:cTn id="455" fill="hold">
                          <p:stCondLst>
                            <p:cond delay="0"/>
                          </p:stCondLst>
                          <p:childTnLst>
                            <p:par>
                              <p:cTn id="456" fill="hold">
                                <p:stCondLst>
                                  <p:cond delay="0"/>
                                </p:stCondLst>
                                <p:childTnLst>
                                  <p:par>
                                    <p:cTn id="457" presetID="10" presetClass="exit" presetSubtype="0" fill="hold" grpId="1" nodeType="clickEffect">
                                      <p:stCondLst>
                                        <p:cond delay="100"/>
                                      </p:stCondLst>
                                      <p:childTnLst>
                                        <p:animEffect transition="out" filter="fade">
                                          <p:cBhvr>
                                            <p:cTn id="458" dur="500"/>
                                            <p:tgtEl>
                                              <p:spTgt spid="47"/>
                                            </p:tgtEl>
                                          </p:cBhvr>
                                        </p:animEffect>
                                        <p:set>
                                          <p:cBhvr>
                                            <p:cTn id="45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现在，您已经知道如何为计划添加任务了，248500"/>
                      </p:tgtEl>
                    </p:cond>
                  </p:nextCondLst>
                </p:seq>
                <p:seq concurrent="1" nextAc="seek">
                  <p:cTn id="460" restart="whenNotActive" fill="hold" evtFilter="cancelBubble" nodeType="interactiveSeq">
                    <p:stCondLst>
                      <p:cond evt="onMediaBookmark" delay="0">
                        <p:tgtEl>
                          <p14:bmkTgt spid="10" bmkName="Training  Getting Started 2_Task Creation_VF101837666因此可以进行下一步了，即创建任务之间的关系。248600"/>
                        </p:tgtEl>
                      </p:cond>
                    </p:stCondLst>
                    <p:endSync evt="end" delay="0">
                      <p:rtn val="all"/>
                    </p:endSync>
                    <p:childTnLst>
                      <p:par>
                        <p:cTn id="461" fill="hold">
                          <p:stCondLst>
                            <p:cond delay="0"/>
                          </p:stCondLst>
                          <p:childTnLst>
                            <p:par>
                              <p:cTn id="462" fill="hold">
                                <p:stCondLst>
                                  <p:cond delay="0"/>
                                </p:stCondLst>
                                <p:childTnLst>
                                  <p:par>
                                    <p:cTn id="463" presetID="10" presetClass="entr" presetSubtype="0" fill="hold" grpId="0" nodeType="clickEffect">
                                      <p:stCondLst>
                                        <p:cond delay="100"/>
                                      </p:stCondLst>
                                      <p:childTnLst>
                                        <p:set>
                                          <p:cBhvr>
                                            <p:cTn id="464" dur="1" fill="hold">
                                              <p:stCondLst>
                                                <p:cond delay="0"/>
                                              </p:stCondLst>
                                            </p:cTn>
                                            <p:tgtEl>
                                              <p:spTgt spid="48"/>
                                            </p:tgtEl>
                                            <p:attrNameLst>
                                              <p:attrName>style.visibility</p:attrName>
                                            </p:attrNameLst>
                                          </p:cBhvr>
                                          <p:to>
                                            <p:strVal val="visible"/>
                                          </p:to>
                                        </p:set>
                                        <p:animEffect transition="in" filter="fade">
                                          <p:cBhvr>
                                            <p:cTn id="465" dur="500"/>
                                            <p:tgtEl>
                                              <p:spTgt spid="48"/>
                                            </p:tgtEl>
                                          </p:cBhvr>
                                        </p:animEffect>
                                      </p:childTnLst>
                                    </p:cTn>
                                  </p:par>
                                </p:childTnLst>
                              </p:cTn>
                            </p:par>
                          </p:childTnLst>
                        </p:cTn>
                      </p:par>
                    </p:childTnLst>
                  </p:cTn>
                  <p:nextCondLst>
                    <p:cond evt="onMediaBookmark" delay="0">
                      <p:tgtEl>
                        <p14:bmkTgt spid="10" bmkName="Training  Getting Started 2_Task Creation_VF101837666因此可以进行下一步了，即创建任务之间的关系。248600"/>
                      </p:tgtEl>
                    </p:cond>
                  </p:nextCondLst>
                </p:seq>
                <p:seq concurrent="1" nextAc="seek">
                  <p:cTn id="466" restart="whenNotActive" fill="hold" evtFilter="cancelBubble" nodeType="interactiveSeq">
                    <p:stCondLst>
                      <p:cond evt="onMediaBookmark" delay="0">
                        <p:tgtEl>
                          <p14:bmkTgt spid="10" bmkName="Training  Getting Started 2_Task Creation_VF101837666因此可以进行下一步了，即创建任务之间的关系。254000"/>
                        </p:tgtEl>
                      </p:cond>
                    </p:stCondLst>
                    <p:endSync evt="end" delay="0">
                      <p:rtn val="all"/>
                    </p:endSync>
                    <p:childTnLst>
                      <p:par>
                        <p:cTn id="467" fill="hold">
                          <p:stCondLst>
                            <p:cond delay="0"/>
                          </p:stCondLst>
                          <p:childTnLst>
                            <p:par>
                              <p:cTn id="468" fill="hold">
                                <p:stCondLst>
                                  <p:cond delay="0"/>
                                </p:stCondLst>
                                <p:childTnLst>
                                  <p:par>
                                    <p:cTn id="469" presetID="10" presetClass="exit" presetSubtype="0" fill="hold" grpId="1" nodeType="clickEffect">
                                      <p:stCondLst>
                                        <p:cond delay="100"/>
                                      </p:stCondLst>
                                      <p:childTnLst>
                                        <p:animEffect transition="out" filter="fade">
                                          <p:cBhvr>
                                            <p:cTn id="470" dur="500"/>
                                            <p:tgtEl>
                                              <p:spTgt spid="48"/>
                                            </p:tgtEl>
                                          </p:cBhvr>
                                        </p:animEffect>
                                        <p:set>
                                          <p:cBhvr>
                                            <p:cTn id="47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因此可以进行下一步了，即创建任务之间的关系。254000"/>
                      </p:tgtEl>
                    </p:cond>
                  </p:nextCondLst>
                </p:seq>
                <p:seq concurrent="1" nextAc="seek">
                  <p:cTn id="472" restart="whenNotActive" fill="hold" evtFilter="cancelBubble" nodeType="interactiveSeq">
                    <p:stCondLst>
                      <p:cond evt="onMediaBookmark" delay="0">
                        <p:tgtEl>
                          <p14:bmkTgt spid="10" bmkName="Training  Getting Started 2_Task Creation_VF101837666我们将在本培训系列的下一个视频中学习此步骤。254100"/>
                        </p:tgtEl>
                      </p:cond>
                    </p:stCondLst>
                    <p:endSync evt="end" delay="0">
                      <p:rtn val="all"/>
                    </p:endSync>
                    <p:childTnLst>
                      <p:par>
                        <p:cTn id="473" fill="hold">
                          <p:stCondLst>
                            <p:cond delay="0"/>
                          </p:stCondLst>
                          <p:childTnLst>
                            <p:par>
                              <p:cTn id="474" fill="hold">
                                <p:stCondLst>
                                  <p:cond delay="0"/>
                                </p:stCondLst>
                                <p:childTnLst>
                                  <p:par>
                                    <p:cTn id="475" presetID="10" presetClass="entr" presetSubtype="0" fill="hold" grpId="0" nodeType="clickEffect">
                                      <p:stCondLst>
                                        <p:cond delay="100"/>
                                      </p:stCondLst>
                                      <p:childTnLst>
                                        <p:set>
                                          <p:cBhvr>
                                            <p:cTn id="476" dur="1" fill="hold">
                                              <p:stCondLst>
                                                <p:cond delay="0"/>
                                              </p:stCondLst>
                                            </p:cTn>
                                            <p:tgtEl>
                                              <p:spTgt spid="49"/>
                                            </p:tgtEl>
                                            <p:attrNameLst>
                                              <p:attrName>style.visibility</p:attrName>
                                            </p:attrNameLst>
                                          </p:cBhvr>
                                          <p:to>
                                            <p:strVal val="visible"/>
                                          </p:to>
                                        </p:set>
                                        <p:animEffect transition="in" filter="fade">
                                          <p:cBhvr>
                                            <p:cTn id="477" dur="500"/>
                                            <p:tgtEl>
                                              <p:spTgt spid="49"/>
                                            </p:tgtEl>
                                          </p:cBhvr>
                                        </p:animEffect>
                                      </p:childTnLst>
                                    </p:cTn>
                                  </p:par>
                                </p:childTnLst>
                              </p:cTn>
                            </p:par>
                          </p:childTnLst>
                        </p:cTn>
                      </p:par>
                    </p:childTnLst>
                  </p:cTn>
                  <p:nextCondLst>
                    <p:cond evt="onMediaBookmark" delay="0">
                      <p:tgtEl>
                        <p14:bmkTgt spid="10" bmkName="Training  Getting Started 2_Task Creation_VF101837666我们将在本培训系列的下一个视频中学习此步骤。254100"/>
                      </p:tgtEl>
                    </p:cond>
                  </p:nextCondLst>
                </p:seq>
                <p:seq concurrent="1" nextAc="seek">
                  <p:cTn id="478" restart="whenNotActive" fill="hold" evtFilter="cancelBubble" nodeType="interactiveSeq">
                    <p:stCondLst>
                      <p:cond evt="onMediaBookmark" delay="0">
                        <p:tgtEl>
                          <p14:bmkTgt spid="10" bmkName="Training  Getting Started 2_Task Creation_VF101837666我们将在本培训系列的下一个视频中学习此步骤。261270"/>
                        </p:tgtEl>
                      </p:cond>
                    </p:stCondLst>
                    <p:endSync evt="end" delay="0">
                      <p:rtn val="all"/>
                    </p:endSync>
                    <p:childTnLst>
                      <p:par>
                        <p:cTn id="479" fill="hold">
                          <p:stCondLst>
                            <p:cond delay="0"/>
                          </p:stCondLst>
                          <p:childTnLst>
                            <p:par>
                              <p:cTn id="480" fill="hold">
                                <p:stCondLst>
                                  <p:cond delay="0"/>
                                </p:stCondLst>
                                <p:childTnLst>
                                  <p:par>
                                    <p:cTn id="481" presetID="10" presetClass="exit" presetSubtype="0" fill="hold" grpId="1" nodeType="clickEffect">
                                      <p:stCondLst>
                                        <p:cond delay="100"/>
                                      </p:stCondLst>
                                      <p:childTnLst>
                                        <p:animEffect transition="out" filter="fade">
                                          <p:cBhvr>
                                            <p:cTn id="482" dur="500"/>
                                            <p:tgtEl>
                                              <p:spTgt spid="49"/>
                                            </p:tgtEl>
                                          </p:cBhvr>
                                        </p:animEffect>
                                        <p:set>
                                          <p:cBhvr>
                                            <p:cTn id="483"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2_Task Creation_VF101837666我们将在本培训系列的下一个视频中学习此步骤。261270"/>
                      </p:tgtEl>
                    </p:cond>
                  </p:nextCondLst>
                </p:seq>
              </p:childTnLst>
            </p:cTn>
          </p:par>
        </p:tnLst>
        <p:bldLst>
          <p:bldP spid="7" grpId="0" build="p"/>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10"/>
                    </p:tgtEl>
                  </p:cMediaNode>
                </p:video>
              </p:childTnLst>
            </p:cTn>
          </p:par>
        </p:tnLst>
        <p:bldLst>
          <p:bldP spid="7" grpId="0" build="p"/>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zh-CN" sz="3200" dirty="0">
                <a:latin typeface="微软雅黑" pitchFamily="34" charset="-122"/>
                <a:ea typeface="微软雅黑" pitchFamily="34" charset="-122"/>
              </a:rPr>
              <a:t>在项目中的任务之间添加链接</a:t>
            </a:r>
          </a:p>
        </p:txBody>
      </p:sp>
      <p:sp>
        <p:nvSpPr>
          <p:cNvPr id="2" name="Footer Placeholder 1"/>
          <p:cNvSpPr>
            <a:spLocks noGrp="1"/>
          </p:cNvSpPr>
          <p:nvPr>
            <p:ph type="ftr" sz="quarter" idx="11"/>
          </p:nvPr>
        </p:nvSpPr>
        <p:spPr/>
        <p:txBody>
          <a:bodyPr/>
          <a:lstStyle/>
          <a:p>
            <a:r>
              <a:rPr lang="zh-CN" dirty="0">
                <a:solidFill>
                  <a:prstClr val="black">
                    <a:tint val="75000"/>
                  </a:prstClr>
                </a:solidFill>
              </a:rPr>
              <a:t>Project 2010 </a:t>
            </a:r>
            <a:r>
              <a:rPr lang="zh-CN" dirty="0">
                <a:solidFill>
                  <a:prstClr val="black">
                    <a:tint val="75000"/>
                  </a:prstClr>
                </a:solidFill>
                <a:latin typeface="微软雅黑" pitchFamily="34" charset="-122"/>
                <a:ea typeface="微软雅黑" pitchFamily="34" charset="-122"/>
              </a:rPr>
              <a:t>入门</a:t>
            </a:r>
          </a:p>
        </p:txBody>
      </p:sp>
      <p:sp>
        <p:nvSpPr>
          <p:cNvPr id="7" name="Text Placeholder 6"/>
          <p:cNvSpPr>
            <a:spLocks noGrp="1"/>
          </p:cNvSpPr>
          <p:nvPr>
            <p:ph type="body" sz="quarter" idx="13"/>
          </p:nvPr>
        </p:nvSpPr>
        <p:spPr>
          <a:xfrm>
            <a:off x="1447800" y="5638800"/>
            <a:ext cx="6248400" cy="533400"/>
          </a:xfrm>
        </p:spPr>
        <p:txBody>
          <a:bodyPr/>
          <a:lstStyle/>
          <a:p>
            <a:pPr lvl="0"/>
            <a:r>
              <a:rPr lang="zh-CN" dirty="0">
                <a:latin typeface="微软雅黑" pitchFamily="34" charset="-122"/>
                <a:ea typeface="微软雅黑" pitchFamily="34" charset="-122"/>
              </a:rPr>
              <a:t>指向视频底部查看视频控件。沿进度栏拖动或指向进度栏可以向前或向后移动。</a:t>
            </a:r>
          </a:p>
          <a:p>
            <a:endParaRPr lang="zh-CN" dirty="0"/>
          </a:p>
        </p:txBody>
      </p:sp>
      <p:pic>
        <p:nvPicPr>
          <p:cNvPr id="10" name="Training  Getting Started 3 Links_movie_VF101866599.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Training  Getting Started 3 Links_movie_VF101866599在上一个视频中，我创建了四项任务。现在，我们将学习如何创建任务之间的关系或链接。4500" time="4500"/>
                    <p14:bmk name="Training  Getting Started 3 Links_movie_VF101866599在上一个视频中，我创建了四项任务。现在，我们将学习如何创建任务之间的关系或链接。11700" time="11700"/>
                    <p14:bmk name="Training  Getting Started 3 Links_movie_VF101866599让我们先来问问您为什么需要链接任务。11800" time="11800"/>
                    <p14:bmk name="Training  Getting Started 3 Links_movie_VF101866599让我们先来问问您为什么需要链接任务。14967" time="14967"/>
                    <p14:bmk name="Training  Getting Started 3 Links_movie_VF101866599链接任务可显示任务之间的关系。15067" time="15067"/>
                    <p14:bmk name="Training  Getting Started 3 Links_movie_VF101866599链接任务可显示任务之间的关系。18200" time="18200"/>
                    <p14:bmk name="Training  Getting Started 3 Links_movie_VF101866599它表示必须先完成某项任务，然后才能开始其他任务，18300" time="18300"/>
                    <p14:bmk name="Training  Getting Started 3 Links_movie_VF101866599它表示必须先完成某项任务，然后才能开始其他任务，23033" time="23033"/>
                    <p14:bmk name="Training  Getting Started 3 Links_movie_VF101866599或者必须同时开始两项任务。23133" time="23133"/>
                    <p14:bmk name="Training  Getting Started 3 Links_movie_VF101866599或者必须同时开始两项任务。27067" time="27067"/>
                    <p14:bmk name="Training  Getting Started 3 Links_movie_VF101866599这是我的展示项目，其中包含四项任务。27167" time="27167"/>
                    <p14:bmk name="Training  Getting Started 3 Links_movie_VF101866599这是我的展示项目，其中包含四项任务。30700" time="30700"/>
                    <p14:bmk name="Training  Getting Started 3 Links_movie_VF101866599所有四项任务都将同时开始，对于大多数项目，这并不符合实际情况。30800" time="30800"/>
                    <p14:bmk name="Training  Getting Started 3 Links_movie_VF101866599所有四项任务都将同时开始，对于大多数项目，这并不符合实际情况。36533" time="36533"/>
                    <p14:bmk name="Training  Getting Started 3 Links_movie_VF101866599毕竟，您可能并不希望在设计展示之前就先构建该项目。36633" time="36633"/>
                    <p14:bmk name="Training  Getting Started 3 Links_movie_VF101866599毕竟，您可能并不希望在设计展示之前就先构建该项目。41967" time="41967"/>
                    <p14:bmk name="Training  Getting Started 3 Links_movie_VF101866599我将链接前两项任务，以便指示应在其中某项任务开始之后再开始另一项任务。42067" time="42067"/>
                    <p14:bmk name="Training  Getting Started 3 Links_movie_VF101866599我将链接前两项任务，以便指示应在其中某项任务开始之后再开始另一项任务。49067" time="49067"/>
                    <p14:bmk name="Training  Getting Started 3 Links_movie_VF101866599但是，首先我需要选择这两项任务，我将通过拖动来选择它们。49167" time="49167"/>
                    <p14:bmk name="Training  Getting Started 3 Links_movie_VF101866599但是，首先我需要选择这两项任务，我将通过拖动来选择它们。55133" time="55133"/>
                    <p14:bmk name="Training  Getting Started 3 Links_movie_VF101866599然后，在“任务”选项卡上的“日程”组中，单击这里的“链接”按钮。55233" time="55233"/>
                    <p14:bmk name="Training  Getting Started 3 Links_movie_VF101866599然后，在“任务”选项卡上的“日程”组中，单击这里的“链接”按钮。62200" time="62200"/>
                    <p14:bmk name="Training  Getting Started 3 Links_movie_VF101866599在这里，我可以看到Project已经执行了正确操作。62300" time="62300"/>
                    <p14:bmk name="Training  Getting Started 3 Links_movie_VF101866599在这里，我可以看到Project已经执行了正确操作。66900" time="66900"/>
                    <p14:bmk name="Training  Getting Started 3 Links_movie_VF101866599它假定在完成第一项任务之后才开始另一项任务，如右侧的栏所示。67000" time="67000"/>
                    <p14:bmk name="Training  Getting Started 3 Links_movie_VF101866599它假定在完成第一项任务之后才开始另一项任务，如右侧的栏所示。73533" time="73533"/>
                    <p14:bmk name="Training  Getting Started 3 Links_movie_VF101866599请注意这两项任务之间的“链接线”。73633" time="73633"/>
                    <p14:bmk name="Training  Getting Started 3 Links_movie_VF101866599请注意这两项任务之间的“链接线”。76833" time="76833"/>
                    <p14:bmk name="Training  Getting Started 3 Links_movie_VF101866599这条线代表所谓的“完成-开始”链接，它表示某项任务结束后其他任务才开始。76933" time="76933"/>
                    <p14:bmk name="Training  Getting Started 3 Links_movie_VF101866599这条线代表所谓的“完成-开始”链接，它表示某项任务结束后其他任务才开始。84467" time="84467"/>
                    <p14:bmk name="Training  Getting Started 3 Links_movie_VF101866599这是链接两项任务后创建的默认关系。84567" time="84567"/>
                    <p14:bmk name="Training  Getting Started 3 Links_movie_VF101866599这是链接两项任务后创建的默认关系。88133" time="88133"/>
                    <p14:bmk name="Training  Getting Started 3 Links_movie_VF101866599现在，我可以通过双击这条线并选择88233" time="88233"/>
                    <p14:bmk name="Training  Getting Started 3 Links_movie_VF101866599现在，我可以通过双击这条线并选择91700" time="91700"/>
                    <p14:bmk name="Training  Getting Started 3 Links_movie_VF101866599“开始-开始”等其他关系来更改此关系。91800" time="91800"/>
                    <p14:bmk name="Training  Getting Started 3 Links_movie_VF101866599“开始-开始”等其他关系来更改此关系。97967" time="97967"/>
                    <p14:bmk name="Training  Getting Started 3 Links_movie_VF101866599在对话框的“类型”列表中，我将选择“开始-开始”并单击“确定”。98067" time="98067"/>
                    <p14:bmk name="Training  Getting Started 3 Links_movie_VF101866599在对话框的“类型”列表中，我将选择“开始-开始”并单击“确定”。105467" time="105467"/>
                    <p14:bmk name="Training  Getting Started 3 Links_movie_VF101866599此时，我看到栏已经自行调整，以表示“开始-开始”关系。105567" time="105567"/>
                    <p14:bmk name="Training  Getting Started 3 Links_movie_VF101866599此时，我看到栏已经自行调整，以表示“开始-开始”关系。111900" time="111900"/>
                    <p14:bmk name="Training  Getting Started 3 Links_movie_VF101866599对于上述两项任务，“开始-开始”关系没有太大意义。112000" time="112000"/>
                    <p14:bmk name="Training  Getting Started 3 Links_movie_VF101866599对于上述两项任务，“开始-开始”关系没有太大意义。117400" time="117400"/>
                    <p14:bmk name="Training  Getting Started 3 Links_movie_VF101866599但诸如“设计”和“展位申请”这样的两项任务可同时开始。117500" time="117500"/>
                    <p14:bmk name="Training  Getting Started 3 Links_movie_VF101866599但诸如“设计”和“展位申请”这样的两项任务可同时开始。123133" time="123133"/>
                    <p14:bmk name="Training  Getting Started 3 Links_movie_VF101866599现在，我将把任务关系恢复为默认的“完成-开始”关系。123233" time="123233"/>
                    <p14:bmk name="Training  Getting Started 3 Links_movie_VF101866599现在，我将把任务关系恢复为默认的“完成-开始”关系。129100" time="129100"/>
                    <p14:bmk name="Training  Getting Started 3 Links_movie_VF101866599我将再次单击这两项任务之间的线，并在对话框中选择“完成-开始”。129200" time="129200"/>
                    <p14:bmk name="Training  Getting Started 3 Links_movie_VF101866599我将再次单击这两项任务之间的线，并在对话框中选择“完成-开始”。136033" time="136033"/>
                    <p14:bmk name="Training  Getting Started 3 Links_movie_VF101866599另请注意，我不必输入任何开始日期即可计划这两项任务。136133" time="136133"/>
                    <p14:bmk name="Training  Getting Started 3 Links_movie_VF101866599另请注意，我不必输入任何开始日期即可计划这两项任务。142200" time="142200"/>
                    <p14:bmk name="Training  Getting Started 3 Links_movie_VF101866599这两项任务设置为自动计划。142300" time="142300"/>
                    <p14:bmk name="Training  Getting Started 3 Links_movie_VF101866599这两项任务设置为自动计划。145033" time="145033"/>
                    <p14:bmk name="Training  Getting Started 3 Links_movie_VF101866599因此，仅当输入持续时间后才能确定计划的开始和结束日期。145133" time="145133"/>
                    <p14:bmk name="Training  Getting Started 3 Links_movie_VF101866599因此，仅当输入持续时间后才能确定计划的开始和结束日期。151100" time="151100"/>
                    <p14:bmk name="Training  Getting Started 3 Links_movie_VF101866599在上一个视频中，我介绍了自动和手动计划。151200" time="151200"/>
                    <p14:bmk name="Training  Getting Started 3 Links_movie_VF101866599在上一个视频中，我介绍了自动和手动计划。154767" time="154767"/>
                    <p14:bmk name="Training  Getting Started 3 Links_movie_VF101866599现在，让我们看看如果链接手动计划任务会发生什么情况。154867" time="154867"/>
                    <p14:bmk name="Training  Getting Started 3 Links_movie_VF101866599现在，让我们看看如果链接手动计划任务会发生什么情况。160467" time="160467"/>
                    <p14:bmk name="Training  Getting Started 3 Links_movie_VF101866599我将选择两行，160567" time="160567"/>
                    <p14:bmk name="Training  Getting Started 3 Links_movie_VF101866599我将选择两行，163267" time="163267"/>
                    <p14:bmk name="Training  Getting Started 3 Links_movie_VF101866599...并在“日程”组中单击“链接”按钮。163367" time="163367"/>
                    <p14:bmk name="Training  Getting Started 3 Links_movie_VF101866599...并在“日程”组中单击“链接”按钮。167333" time="167333"/>
                    <p14:bmk name="Training  Getting Started 3 Links_movie_VF101866599同时，请注意栏的颜色差异。167433" time="167433"/>
                    <p14:bmk name="Training  Getting Started 3 Links_movie_VF101866599同时，请注意栏的颜色差异。170467" time="170467"/>
                    <p14:bmk name="Training  Getting Started 3 Links_movie_VF101866599通过这种方法可快速查看所应用的任务计划类型。170567" time="170567"/>
                    <p14:bmk name="Training  Getting Started 3 Links_movie_VF101866599通过这种方法可快速查看所应用的任务计划类型。174967" time="174967"/>
                    <p14:bmk name="Training  Getting Started 3 Links_movie_VF101866599当我开始链接这些任务时，它们会按可预测的方式移动，175067" time="175067"/>
                    <p14:bmk name="Training  Getting Started 3 Links_movie_VF101866599当我开始链接这些任务时，它们会按可预测的方式移动，179833" time="179833"/>
                    <p14:bmk name="Training  Getting Started 3 Links_movie_VF101866599这与自动计划任务有点相似。179933" time="179933"/>
                    <p14:bmk name="Training  Getting Started 3 Links_movie_VF101866599这与自动计划任务有点相似。183533" time="183533"/>
                    <p14:bmk name="Training  Getting Started 3 Links_movie_VF101866599...但当我四处移动这些任务时，链接的任务不会移动，因此，相似之处到此为止。183633" time="183633"/>
                    <p14:bmk name="Training  Getting Started 3 Links_movie_VF101866599...但当我四处移动这些任务时，链接的任务不会移动，因此，相似之处到此为止。191033" time="191033"/>
                    <p14:bmk name="Training  Getting Started 3 Links_movie_VF101866599由于过段时间才需要开始对展示进行推广，因此，我将第三项任务再多移出几天。191133" time="191133"/>
                    <p14:bmk name="Training  Getting Started 3 Links_movie_VF101866599由于过段时间才需要开始对展示进行推广，因此，我将第三项任务再多移出几天。198767" time="198767"/>
                    <p14:bmk name="Training  Getting Started 3 Links_movie_VF101866599我将在视图右侧拖动此任务，198867" time="198867"/>
                    <p14:bmk name="Training  Getting Started 3 Links_movie_VF101866599我将在视图右侧拖动此任务，201667" time="201667"/>
                    <p14:bmk name="Training  Getting Started 3 Links_movie_VF101866599...并且发现移动此任务不会移动它链接到的任务。201767" time="201767"/>
                    <p14:bmk name="Training  Getting Started 3 Links_movie_VF101866599...并且发现移动此任务不会移动它链接到的任务。206667" time="206667"/>
                    <p14:bmk name="Training  Getting Started 3 Links_movie_VF101866599在实际项目管理中，项目往往会重叠，206767" time="206767"/>
                    <p14:bmk name="Training  Getting Started 3 Links_movie_VF101866599在实际项目管理中，项目往往会重叠，210667" time="210667"/>
                    <p14:bmk name="Training  Getting Started 3 Links_movie_VF101866599如果项目重叠，我可以决定保留重叠部分。210767" time="210767"/>
                    <p14:bmk name="Training  Getting Started 3 Links_movie_VF101866599如果项目重叠，我可以决定保留重叠部分。214667" time="214667"/>
                    <p14:bmk name="Training  Getting Started 3 Links_movie_VF101866599现在，计划只包含少数几项任务，214767" time="214767"/>
                    <p14:bmk name="Training  Getting Started 3 Links_movie_VF101866599现在，计划只包含少数几项任务，218333" time="218333"/>
                    <p14:bmk name="Training  Getting Started 3 Links_movie_VF101866599因此，可以很轻松地处理多项任务，并将所有任务设置为自动计划。218433" time="218433"/>
                    <p14:bmk name="Training  Getting Started 3 Links_movie_VF101866599因此，可以很轻松地处理多项任务，并将所有任务设置为自动计划。224600" time="224600"/>
                    <p14:bmk name="Training  Getting Started 3 Links_movie_VF101866599但是，假定项目具有50甚至224700" time="224700"/>
                    <p14:bmk name="Training  Getting Started 3 Links_movie_VF101866599但是，假定项目具有50甚至229167" time="229167"/>
                    <p14:bmk name="Training  Getting Started 3 Links_movie_VF101866599在这种情况下，您可能希望通过使用手动计划更好地控制链接任务的移动位置和移动时间。229267" time="229267"/>
                    <p14:bmk name="Training  Getting Started 3 Links_movie_VF101866599在这种情况下，您可能希望通过使用手动计划更好地控制链接任务的移动位置和移动时间。237333" time="237333"/>
                    <p14:bmk name="Training  Getting Started 3 Links_movie_VF101866599在下一个视频中，我将演示如何通过大纲显示为任务创建更多结构。237433" time="237433"/>
                    <p14:bmk name="Training  Getting Started 3 Links_movie_VF101866599在下一个视频中，我将演示如何通过大纲显示为任务创建更多结构。243948" time="243948"/>
                  </p14:bmkLst>
                </p14:media>
              </p:ext>
            </p:extLst>
          </p:nvPr>
        </p:nvPicPr>
        <p:blipFill>
          <a:blip r:embed="rId52"/>
          <a:stretch>
            <a:fillRect/>
          </a:stretch>
        </p:blipFill>
        <p:spPr>
          <a:xfrm>
            <a:off x="1524000" y="1131888"/>
            <a:ext cx="5943600" cy="4179887"/>
          </a:xfrm>
        </p:spPr>
      </p:pic>
      <p:sp>
        <p:nvSpPr>
          <p:cNvPr id="11" name="Training  Getting Started 3 Links_movie_VF101866599在上一个视频中，我创建了四项任务。现在，我们将学习如何创建任务之间的关系或链接。450011700"/>
          <p:cNvSpPr txBox="1"/>
          <p:nvPr>
            <p:custDataLst>
              <p:tags r:id="rId4"/>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在上一个视频中，我创建了四项任务。现在， 我们将学习如何创建任务之间的关系或链接。</a:t>
            </a:r>
            <a:endParaRPr lang="zh-CN" altLang="en-US">
              <a:solidFill>
                <a:srgbClr val="FFFFFF"/>
              </a:solidFill>
              <a:latin typeface="Calibri"/>
            </a:endParaRPr>
          </a:p>
        </p:txBody>
      </p:sp>
      <p:sp>
        <p:nvSpPr>
          <p:cNvPr id="12" name="Training  Getting Started 3 Links_movie_VF101866599让我们先来问问您为什么需要链接任务。1180014967"/>
          <p:cNvSpPr txBox="1"/>
          <p:nvPr>
            <p:custDataLst>
              <p:tags r:id="rId5"/>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让我们先来问问您为什么需要链接任务。</a:t>
            </a:r>
            <a:endParaRPr lang="zh-CN" altLang="en-US">
              <a:solidFill>
                <a:srgbClr val="FFFFFF"/>
              </a:solidFill>
              <a:latin typeface="Calibri"/>
            </a:endParaRPr>
          </a:p>
        </p:txBody>
      </p:sp>
      <p:sp>
        <p:nvSpPr>
          <p:cNvPr id="13" name="Training  Getting Started 3 Links_movie_VF101866599链接任务可显示任务之间的关系。1506718200"/>
          <p:cNvSpPr txBox="1"/>
          <p:nvPr>
            <p:custDataLst>
              <p:tags r:id="rId6"/>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链接任务可显示任务之间的关系。</a:t>
            </a:r>
            <a:endParaRPr lang="zh-CN" altLang="en-US">
              <a:solidFill>
                <a:srgbClr val="FFFFFF"/>
              </a:solidFill>
              <a:latin typeface="Calibri"/>
            </a:endParaRPr>
          </a:p>
        </p:txBody>
      </p:sp>
      <p:sp>
        <p:nvSpPr>
          <p:cNvPr id="14" name="Training  Getting Started 3 Links_movie_VF101866599它表示必须先完成某项任务，然后才能开始其他任务，1830023033"/>
          <p:cNvSpPr txBox="1"/>
          <p:nvPr>
            <p:custDataLst>
              <p:tags r:id="rId7"/>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它表示必须先完成某项任务，然后才能开始其他任务，</a:t>
            </a:r>
            <a:endParaRPr lang="zh-CN" altLang="en-US">
              <a:solidFill>
                <a:srgbClr val="FFFFFF"/>
              </a:solidFill>
              <a:latin typeface="Calibri"/>
            </a:endParaRPr>
          </a:p>
        </p:txBody>
      </p:sp>
      <p:sp>
        <p:nvSpPr>
          <p:cNvPr id="15" name="Training  Getting Started 3 Links_movie_VF101866599或者必须同时开始两项任务。2313327067"/>
          <p:cNvSpPr txBox="1"/>
          <p:nvPr>
            <p:custDataLst>
              <p:tags r:id="rId8"/>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或者必须同时开始两项任务。</a:t>
            </a:r>
            <a:endParaRPr lang="zh-CN" altLang="en-US">
              <a:solidFill>
                <a:srgbClr val="FFFFFF"/>
              </a:solidFill>
              <a:latin typeface="Calibri"/>
            </a:endParaRPr>
          </a:p>
        </p:txBody>
      </p:sp>
      <p:sp>
        <p:nvSpPr>
          <p:cNvPr id="16" name="Training  Getting Started 3 Links_movie_VF101866599这是我的展示项目，其中包含四项任务。2716730700"/>
          <p:cNvSpPr txBox="1"/>
          <p:nvPr>
            <p:custDataLst>
              <p:tags r:id="rId9"/>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这是我的展示项目，其中包含四项任务。</a:t>
            </a:r>
            <a:endParaRPr lang="zh-CN" altLang="en-US">
              <a:solidFill>
                <a:srgbClr val="FFFFFF"/>
              </a:solidFill>
              <a:latin typeface="Calibri"/>
            </a:endParaRPr>
          </a:p>
        </p:txBody>
      </p:sp>
      <p:sp>
        <p:nvSpPr>
          <p:cNvPr id="17" name="Training  Getting Started 3 Links_movie_VF101866599所有四项任务都将同时开始，对于大多数项目，这并不符合实际情况。3080036533"/>
          <p:cNvSpPr txBox="1"/>
          <p:nvPr>
            <p:custDataLst>
              <p:tags r:id="rId10"/>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所有四项任务都将同时开始，对于大多数项目，这并不符合实际情况。</a:t>
            </a:r>
            <a:endParaRPr lang="zh-CN" altLang="en-US">
              <a:solidFill>
                <a:srgbClr val="FFFFFF"/>
              </a:solidFill>
              <a:latin typeface="Calibri"/>
            </a:endParaRPr>
          </a:p>
        </p:txBody>
      </p:sp>
      <p:sp>
        <p:nvSpPr>
          <p:cNvPr id="18" name="Training  Getting Started 3 Links_movie_VF101866599毕竟，您可能并不希望在设计展示之前就先构建该项目。3663341967"/>
          <p:cNvSpPr txBox="1"/>
          <p:nvPr>
            <p:custDataLst>
              <p:tags r:id="rId11"/>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毕竟，您可能并不希望在设计展示之前就先构建该项目。</a:t>
            </a:r>
            <a:endParaRPr lang="zh-CN" altLang="en-US">
              <a:solidFill>
                <a:srgbClr val="FFFFFF"/>
              </a:solidFill>
              <a:latin typeface="Calibri"/>
            </a:endParaRPr>
          </a:p>
        </p:txBody>
      </p:sp>
      <p:sp>
        <p:nvSpPr>
          <p:cNvPr id="19" name="Training  Getting Started 3 Links_movie_VF101866599我将链接前两项任务，以便指示应在其中某项任务开始之后再开始另一项任务。4206749067"/>
          <p:cNvSpPr txBox="1"/>
          <p:nvPr>
            <p:custDataLst>
              <p:tags r:id="rId12"/>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我将链接前两项任务， 以便指示应在其中某项任务开始之后再开始另一项任务。</a:t>
            </a:r>
            <a:endParaRPr lang="zh-CN" altLang="en-US">
              <a:solidFill>
                <a:srgbClr val="FFFFFF"/>
              </a:solidFill>
              <a:latin typeface="Calibri"/>
            </a:endParaRPr>
          </a:p>
        </p:txBody>
      </p:sp>
      <p:sp>
        <p:nvSpPr>
          <p:cNvPr id="20" name="Training  Getting Started 3 Links_movie_VF101866599但是，首先我需要选择这两项任务，我将通过拖动来选择它们。4916755133"/>
          <p:cNvSpPr txBox="1"/>
          <p:nvPr>
            <p:custDataLst>
              <p:tags r:id="rId13"/>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但是，首先我需要选择这两项任务，我将通过拖动来选择它们。</a:t>
            </a:r>
            <a:endParaRPr lang="zh-CN" altLang="en-US">
              <a:solidFill>
                <a:srgbClr val="FFFFFF"/>
              </a:solidFill>
              <a:latin typeface="Calibri"/>
            </a:endParaRPr>
          </a:p>
        </p:txBody>
      </p:sp>
      <p:sp>
        <p:nvSpPr>
          <p:cNvPr id="21" name="Training  Getting Started 3 Links_movie_VF101866599然后，在“任务”选项卡上的“日程”组中，单击这里的“链接”按钮。5523362200"/>
          <p:cNvSpPr txBox="1"/>
          <p:nvPr>
            <p:custDataLst>
              <p:tags r:id="rId14"/>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然后，在“任务”选项卡上的“日程”组中，单击这里的“链接”按钮。</a:t>
            </a:r>
            <a:endParaRPr lang="zh-CN" altLang="en-US">
              <a:solidFill>
                <a:srgbClr val="FFFFFF"/>
              </a:solidFill>
              <a:latin typeface="Calibri"/>
            </a:endParaRPr>
          </a:p>
        </p:txBody>
      </p:sp>
      <p:sp>
        <p:nvSpPr>
          <p:cNvPr id="22" name="Training  Getting Started 3 Links_movie_VF101866599在这里，我可以看到Project已经执行了正确操作。6230066900"/>
          <p:cNvSpPr txBox="1"/>
          <p:nvPr>
            <p:custDataLst>
              <p:tags r:id="rId15"/>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在这里，我可以看到 </a:t>
            </a:r>
            <a:r>
              <a:rPr lang="en-US" altLang="zh-CN" smtClean="0">
                <a:solidFill>
                  <a:srgbClr val="FFFFFF"/>
                </a:solidFill>
                <a:latin typeface="Calibri"/>
              </a:rPr>
              <a:t>Project </a:t>
            </a:r>
            <a:r>
              <a:rPr lang="zh-CN" altLang="en-US" smtClean="0">
                <a:solidFill>
                  <a:srgbClr val="FFFFFF"/>
                </a:solidFill>
                <a:latin typeface="Calibri"/>
              </a:rPr>
              <a:t>已经执行了正确操作。</a:t>
            </a:r>
            <a:endParaRPr lang="zh-CN" altLang="en-US">
              <a:solidFill>
                <a:srgbClr val="FFFFFF"/>
              </a:solidFill>
              <a:latin typeface="Calibri"/>
            </a:endParaRPr>
          </a:p>
        </p:txBody>
      </p:sp>
      <p:sp>
        <p:nvSpPr>
          <p:cNvPr id="23" name="Training  Getting Started 3 Links_movie_VF101866599它假定在完成第一项任务之后才开始另一项任务，如右侧的栏所示。6700073533"/>
          <p:cNvSpPr txBox="1"/>
          <p:nvPr>
            <p:custDataLst>
              <p:tags r:id="rId16"/>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它假定在完成第一项任务之后才开始另一项任务，如右侧的栏所示。</a:t>
            </a:r>
            <a:endParaRPr lang="zh-CN" altLang="en-US">
              <a:solidFill>
                <a:srgbClr val="FFFFFF"/>
              </a:solidFill>
              <a:latin typeface="Calibri"/>
            </a:endParaRPr>
          </a:p>
        </p:txBody>
      </p:sp>
      <p:sp>
        <p:nvSpPr>
          <p:cNvPr id="24" name="Training  Getting Started 3 Links_movie_VF101866599请注意这两项任务之间的“链接线”。7363376833"/>
          <p:cNvSpPr txBox="1"/>
          <p:nvPr>
            <p:custDataLst>
              <p:tags r:id="rId17"/>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请注意这两项任务之间的“链接线”。</a:t>
            </a:r>
            <a:endParaRPr lang="zh-CN" altLang="en-US">
              <a:solidFill>
                <a:srgbClr val="FFFFFF"/>
              </a:solidFill>
              <a:latin typeface="Calibri"/>
            </a:endParaRPr>
          </a:p>
        </p:txBody>
      </p:sp>
      <p:sp>
        <p:nvSpPr>
          <p:cNvPr id="25" name="Training  Getting Started 3 Links_movie_VF101866599这条线代表所谓的“完成-开始”链接，它表示某项任务结束后其他任务才开始。7693384467"/>
          <p:cNvSpPr txBox="1"/>
          <p:nvPr>
            <p:custDataLst>
              <p:tags r:id="rId18"/>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这条线代表所谓的“完成</a:t>
            </a:r>
            <a:r>
              <a:rPr lang="en-US" altLang="zh-CN" smtClean="0">
                <a:solidFill>
                  <a:srgbClr val="FFFFFF"/>
                </a:solidFill>
                <a:latin typeface="Calibri"/>
              </a:rPr>
              <a:t>-</a:t>
            </a:r>
            <a:r>
              <a:rPr lang="zh-CN" altLang="en-US" smtClean="0">
                <a:solidFill>
                  <a:srgbClr val="FFFFFF"/>
                </a:solidFill>
                <a:latin typeface="Calibri"/>
              </a:rPr>
              <a:t>开始”链接， 它表示某项任务结束后其他任务才开始。</a:t>
            </a:r>
            <a:endParaRPr lang="zh-CN" altLang="en-US">
              <a:solidFill>
                <a:srgbClr val="FFFFFF"/>
              </a:solidFill>
              <a:latin typeface="Calibri"/>
            </a:endParaRPr>
          </a:p>
        </p:txBody>
      </p:sp>
      <p:sp>
        <p:nvSpPr>
          <p:cNvPr id="26" name="Training  Getting Started 3 Links_movie_VF101866599这是链接两项任务后创建的默认关系。8456788133"/>
          <p:cNvSpPr txBox="1"/>
          <p:nvPr>
            <p:custDataLst>
              <p:tags r:id="rId19"/>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这是链接两项任务后创建的默认关系。</a:t>
            </a:r>
            <a:endParaRPr lang="zh-CN" altLang="en-US">
              <a:solidFill>
                <a:srgbClr val="FFFFFF"/>
              </a:solidFill>
              <a:latin typeface="Calibri"/>
            </a:endParaRPr>
          </a:p>
        </p:txBody>
      </p:sp>
      <p:sp>
        <p:nvSpPr>
          <p:cNvPr id="27" name="Training  Getting Started 3 Links_movie_VF101866599现在，我可以通过双击这条线并选择8823391700"/>
          <p:cNvSpPr txBox="1"/>
          <p:nvPr>
            <p:custDataLst>
              <p:tags r:id="rId20"/>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现在，我可以通过双击这条线并选择</a:t>
            </a:r>
            <a:endParaRPr lang="zh-CN" altLang="en-US">
              <a:solidFill>
                <a:srgbClr val="FFFFFF"/>
              </a:solidFill>
              <a:latin typeface="Calibri"/>
            </a:endParaRPr>
          </a:p>
        </p:txBody>
      </p:sp>
      <p:sp>
        <p:nvSpPr>
          <p:cNvPr id="28" name="Training  Getting Started 3 Links_movie_VF101866599“开始-开始”等其他关系来更改此关系。9180097967"/>
          <p:cNvSpPr txBox="1"/>
          <p:nvPr>
            <p:custDataLst>
              <p:tags r:id="rId21"/>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“开始</a:t>
            </a:r>
            <a:r>
              <a:rPr lang="en-US" altLang="zh-CN" smtClean="0">
                <a:solidFill>
                  <a:srgbClr val="FFFFFF"/>
                </a:solidFill>
                <a:latin typeface="Calibri"/>
              </a:rPr>
              <a:t>-</a:t>
            </a:r>
            <a:r>
              <a:rPr lang="zh-CN" altLang="en-US" smtClean="0">
                <a:solidFill>
                  <a:srgbClr val="FFFFFF"/>
                </a:solidFill>
                <a:latin typeface="Calibri"/>
              </a:rPr>
              <a:t>开始”等其他关系来更改此关系。</a:t>
            </a:r>
            <a:endParaRPr lang="zh-CN" altLang="en-US">
              <a:solidFill>
                <a:srgbClr val="FFFFFF"/>
              </a:solidFill>
              <a:latin typeface="Calibri"/>
            </a:endParaRPr>
          </a:p>
        </p:txBody>
      </p:sp>
      <p:sp>
        <p:nvSpPr>
          <p:cNvPr id="29" name="Training  Getting Started 3 Links_movie_VF101866599在对话框的“类型”列表中，我将选择“开始-开始”并单击“确定”。98067105467"/>
          <p:cNvSpPr txBox="1"/>
          <p:nvPr>
            <p:custDataLst>
              <p:tags r:id="rId22"/>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在对话框的“类型”列表中，我将选择“开始</a:t>
            </a:r>
            <a:r>
              <a:rPr lang="en-US" altLang="zh-CN" smtClean="0">
                <a:solidFill>
                  <a:srgbClr val="FFFFFF"/>
                </a:solidFill>
                <a:latin typeface="Calibri"/>
              </a:rPr>
              <a:t>-</a:t>
            </a:r>
            <a:r>
              <a:rPr lang="zh-CN" altLang="en-US" smtClean="0">
                <a:solidFill>
                  <a:srgbClr val="FFFFFF"/>
                </a:solidFill>
                <a:latin typeface="Calibri"/>
              </a:rPr>
              <a:t>开始”并单击“确定”。</a:t>
            </a:r>
            <a:endParaRPr lang="zh-CN" altLang="en-US">
              <a:solidFill>
                <a:srgbClr val="FFFFFF"/>
              </a:solidFill>
              <a:latin typeface="Calibri"/>
            </a:endParaRPr>
          </a:p>
        </p:txBody>
      </p:sp>
      <p:sp>
        <p:nvSpPr>
          <p:cNvPr id="30" name="Training  Getting Started 3 Links_movie_VF101866599此时，我看到栏已经自行调整，以表示“开始-开始”关系。105567111900"/>
          <p:cNvSpPr txBox="1"/>
          <p:nvPr>
            <p:custDataLst>
              <p:tags r:id="rId23"/>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此时，我看到栏已经自行调整， 以表示“开始</a:t>
            </a:r>
            <a:r>
              <a:rPr lang="en-US" altLang="zh-CN" smtClean="0">
                <a:solidFill>
                  <a:srgbClr val="FFFFFF"/>
                </a:solidFill>
                <a:latin typeface="Calibri"/>
              </a:rPr>
              <a:t>-</a:t>
            </a:r>
            <a:r>
              <a:rPr lang="zh-CN" altLang="en-US" smtClean="0">
                <a:solidFill>
                  <a:srgbClr val="FFFFFF"/>
                </a:solidFill>
                <a:latin typeface="Calibri"/>
              </a:rPr>
              <a:t>开始”关系。</a:t>
            </a:r>
            <a:endParaRPr lang="zh-CN" altLang="en-US">
              <a:solidFill>
                <a:srgbClr val="FFFFFF"/>
              </a:solidFill>
              <a:latin typeface="Calibri"/>
            </a:endParaRPr>
          </a:p>
        </p:txBody>
      </p:sp>
      <p:sp>
        <p:nvSpPr>
          <p:cNvPr id="31" name="Training  Getting Started 3 Links_movie_VF101866599对于上述两项任务，“开始-开始”关系没有太大意义。112000117400"/>
          <p:cNvSpPr txBox="1"/>
          <p:nvPr>
            <p:custDataLst>
              <p:tags r:id="rId24"/>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对于上述两项任务， “开始</a:t>
            </a:r>
            <a:r>
              <a:rPr lang="en-US" altLang="zh-CN" smtClean="0">
                <a:solidFill>
                  <a:srgbClr val="FFFFFF"/>
                </a:solidFill>
                <a:latin typeface="Calibri"/>
              </a:rPr>
              <a:t>-</a:t>
            </a:r>
            <a:r>
              <a:rPr lang="zh-CN" altLang="en-US" smtClean="0">
                <a:solidFill>
                  <a:srgbClr val="FFFFFF"/>
                </a:solidFill>
                <a:latin typeface="Calibri"/>
              </a:rPr>
              <a:t>开始”关系没有太大意义。</a:t>
            </a:r>
            <a:endParaRPr lang="zh-CN" altLang="en-US">
              <a:solidFill>
                <a:srgbClr val="FFFFFF"/>
              </a:solidFill>
              <a:latin typeface="Calibri"/>
            </a:endParaRPr>
          </a:p>
        </p:txBody>
      </p:sp>
      <p:sp>
        <p:nvSpPr>
          <p:cNvPr id="32" name="Training  Getting Started 3 Links_movie_VF101866599但诸如“设计”和“展位申请”这样的两项任务可同时开始。117500123133"/>
          <p:cNvSpPr txBox="1"/>
          <p:nvPr>
            <p:custDataLst>
              <p:tags r:id="rId25"/>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但诸如“设计”和“展位申请”这样的两项任务可同时开始。</a:t>
            </a:r>
            <a:endParaRPr lang="zh-CN" altLang="en-US">
              <a:solidFill>
                <a:srgbClr val="FFFFFF"/>
              </a:solidFill>
              <a:latin typeface="Calibri"/>
            </a:endParaRPr>
          </a:p>
        </p:txBody>
      </p:sp>
      <p:sp>
        <p:nvSpPr>
          <p:cNvPr id="33" name="Training  Getting Started 3 Links_movie_VF101866599现在，我将把任务关系恢复为默认的“完成-开始”关系。123233129100"/>
          <p:cNvSpPr txBox="1"/>
          <p:nvPr>
            <p:custDataLst>
              <p:tags r:id="rId26"/>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现在，我将把任务关系恢复为 默认的“完成</a:t>
            </a:r>
            <a:r>
              <a:rPr lang="en-US" altLang="zh-CN" smtClean="0">
                <a:solidFill>
                  <a:srgbClr val="FFFFFF"/>
                </a:solidFill>
                <a:latin typeface="Calibri"/>
              </a:rPr>
              <a:t>-</a:t>
            </a:r>
            <a:r>
              <a:rPr lang="zh-CN" altLang="en-US" smtClean="0">
                <a:solidFill>
                  <a:srgbClr val="FFFFFF"/>
                </a:solidFill>
                <a:latin typeface="Calibri"/>
              </a:rPr>
              <a:t>开始”关系。</a:t>
            </a:r>
            <a:endParaRPr lang="zh-CN" altLang="en-US">
              <a:solidFill>
                <a:srgbClr val="FFFFFF"/>
              </a:solidFill>
              <a:latin typeface="Calibri"/>
            </a:endParaRPr>
          </a:p>
        </p:txBody>
      </p:sp>
      <p:sp>
        <p:nvSpPr>
          <p:cNvPr id="34" name="Training  Getting Started 3 Links_movie_VF101866599我将再次单击这两项任务之间的线，并在对话框中选择“完成-开始”。129200136033"/>
          <p:cNvSpPr txBox="1"/>
          <p:nvPr>
            <p:custDataLst>
              <p:tags r:id="rId27"/>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我将再次单击这两项任务之间的线，并在对话框中选择“完成</a:t>
            </a:r>
            <a:r>
              <a:rPr lang="en-US" altLang="zh-CN" smtClean="0">
                <a:solidFill>
                  <a:srgbClr val="FFFFFF"/>
                </a:solidFill>
                <a:latin typeface="Calibri"/>
              </a:rPr>
              <a:t>-</a:t>
            </a:r>
            <a:r>
              <a:rPr lang="zh-CN" altLang="en-US" smtClean="0">
                <a:solidFill>
                  <a:srgbClr val="FFFFFF"/>
                </a:solidFill>
                <a:latin typeface="Calibri"/>
              </a:rPr>
              <a:t>开始”。</a:t>
            </a:r>
            <a:endParaRPr lang="zh-CN" altLang="en-US">
              <a:solidFill>
                <a:srgbClr val="FFFFFF"/>
              </a:solidFill>
              <a:latin typeface="Calibri"/>
            </a:endParaRPr>
          </a:p>
        </p:txBody>
      </p:sp>
      <p:sp>
        <p:nvSpPr>
          <p:cNvPr id="35" name="Training  Getting Started 3 Links_movie_VF101866599另请注意，我不必输入任何开始日期即可计划这两项任务。136133142200"/>
          <p:cNvSpPr txBox="1"/>
          <p:nvPr>
            <p:custDataLst>
              <p:tags r:id="rId28"/>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另请注意，我不必输入任何开始日期即可计划这两项任务。</a:t>
            </a:r>
            <a:endParaRPr lang="zh-CN" altLang="en-US">
              <a:solidFill>
                <a:srgbClr val="FFFFFF"/>
              </a:solidFill>
              <a:latin typeface="Calibri"/>
            </a:endParaRPr>
          </a:p>
        </p:txBody>
      </p:sp>
      <p:sp>
        <p:nvSpPr>
          <p:cNvPr id="36" name="Training  Getting Started 3 Links_movie_VF101866599这两项任务设置为自动计划。142300145033"/>
          <p:cNvSpPr txBox="1"/>
          <p:nvPr>
            <p:custDataLst>
              <p:tags r:id="rId29"/>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这两项任务设置为自动计划。</a:t>
            </a:r>
            <a:endParaRPr lang="zh-CN" altLang="en-US">
              <a:solidFill>
                <a:srgbClr val="FFFFFF"/>
              </a:solidFill>
              <a:latin typeface="Calibri"/>
            </a:endParaRPr>
          </a:p>
        </p:txBody>
      </p:sp>
      <p:sp>
        <p:nvSpPr>
          <p:cNvPr id="37" name="Training  Getting Started 3 Links_movie_VF101866599因此，仅当输入持续时间后才能确定计划的开始和结束日期。145133151100"/>
          <p:cNvSpPr txBox="1"/>
          <p:nvPr>
            <p:custDataLst>
              <p:tags r:id="rId30"/>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因此，仅当输入持续时间后才能确定计划的开始和结束日期。</a:t>
            </a:r>
            <a:endParaRPr lang="zh-CN" altLang="en-US">
              <a:solidFill>
                <a:srgbClr val="FFFFFF"/>
              </a:solidFill>
              <a:latin typeface="Calibri"/>
            </a:endParaRPr>
          </a:p>
        </p:txBody>
      </p:sp>
      <p:sp>
        <p:nvSpPr>
          <p:cNvPr id="38" name="Training  Getting Started 3 Links_movie_VF101866599在上一个视频中，我介绍了自动和手动计划。151200154767"/>
          <p:cNvSpPr txBox="1"/>
          <p:nvPr>
            <p:custDataLst>
              <p:tags r:id="rId31"/>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在上一个视频中，我介绍了自动和手动计划。</a:t>
            </a:r>
            <a:endParaRPr lang="zh-CN" altLang="en-US">
              <a:solidFill>
                <a:srgbClr val="FFFFFF"/>
              </a:solidFill>
              <a:latin typeface="Calibri"/>
            </a:endParaRPr>
          </a:p>
        </p:txBody>
      </p:sp>
      <p:sp>
        <p:nvSpPr>
          <p:cNvPr id="39" name="Training  Getting Started 3 Links_movie_VF101866599现在，让我们看看如果链接手动计划任务会发生什么情况。154867160467"/>
          <p:cNvSpPr txBox="1"/>
          <p:nvPr>
            <p:custDataLst>
              <p:tags r:id="rId32"/>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现在，让我们看看如果链接手动计划任务会发生什么情况。</a:t>
            </a:r>
            <a:endParaRPr lang="zh-CN" altLang="en-US">
              <a:solidFill>
                <a:srgbClr val="FFFFFF"/>
              </a:solidFill>
              <a:latin typeface="Calibri"/>
            </a:endParaRPr>
          </a:p>
        </p:txBody>
      </p:sp>
      <p:sp>
        <p:nvSpPr>
          <p:cNvPr id="40" name="Training  Getting Started 3 Links_movie_VF101866599我将选择两行，160567163267"/>
          <p:cNvSpPr txBox="1"/>
          <p:nvPr>
            <p:custDataLst>
              <p:tags r:id="rId33"/>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我将选择两行，</a:t>
            </a:r>
            <a:endParaRPr lang="zh-CN" altLang="en-US">
              <a:solidFill>
                <a:srgbClr val="FFFFFF"/>
              </a:solidFill>
              <a:latin typeface="Calibri"/>
            </a:endParaRPr>
          </a:p>
        </p:txBody>
      </p:sp>
      <p:sp>
        <p:nvSpPr>
          <p:cNvPr id="41" name="Training  Getting Started 3 Links_movie_VF101866599...并在“日程”组中单击“链接”按钮。163367167333"/>
          <p:cNvSpPr txBox="1"/>
          <p:nvPr>
            <p:custDataLst>
              <p:tags r:id="rId34"/>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并在“日程”组中单击“链接”按钮。</a:t>
            </a:r>
            <a:endParaRPr lang="zh-CN" altLang="en-US">
              <a:solidFill>
                <a:srgbClr val="FFFFFF"/>
              </a:solidFill>
              <a:latin typeface="Calibri"/>
            </a:endParaRPr>
          </a:p>
        </p:txBody>
      </p:sp>
      <p:sp>
        <p:nvSpPr>
          <p:cNvPr id="42" name="Training  Getting Started 3 Links_movie_VF101866599同时，请注意栏的颜色差异。167433170467"/>
          <p:cNvSpPr txBox="1"/>
          <p:nvPr>
            <p:custDataLst>
              <p:tags r:id="rId35"/>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同时，请注意栏的颜色差异。</a:t>
            </a:r>
            <a:endParaRPr lang="zh-CN" altLang="en-US">
              <a:solidFill>
                <a:srgbClr val="FFFFFF"/>
              </a:solidFill>
              <a:latin typeface="Calibri"/>
            </a:endParaRPr>
          </a:p>
        </p:txBody>
      </p:sp>
      <p:sp>
        <p:nvSpPr>
          <p:cNvPr id="43" name="Training  Getting Started 3 Links_movie_VF101866599通过这种方法可快速查看所应用的任务计划类型。170567174967"/>
          <p:cNvSpPr txBox="1"/>
          <p:nvPr>
            <p:custDataLst>
              <p:tags r:id="rId36"/>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通过这种方法可快速查看所应用的任务计划类型。</a:t>
            </a:r>
            <a:endParaRPr lang="zh-CN" altLang="en-US">
              <a:solidFill>
                <a:srgbClr val="FFFFFF"/>
              </a:solidFill>
              <a:latin typeface="Calibri"/>
            </a:endParaRPr>
          </a:p>
        </p:txBody>
      </p:sp>
      <p:sp>
        <p:nvSpPr>
          <p:cNvPr id="44" name="Training  Getting Started 3 Links_movie_VF101866599当我开始链接这些任务时，它们会按可预测的方式移动，175067179833"/>
          <p:cNvSpPr txBox="1"/>
          <p:nvPr>
            <p:custDataLst>
              <p:tags r:id="rId37"/>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当我开始链接这些任务时，它们会按可预测的方式移动，</a:t>
            </a:r>
            <a:endParaRPr lang="zh-CN" altLang="en-US">
              <a:solidFill>
                <a:srgbClr val="FFFFFF"/>
              </a:solidFill>
              <a:latin typeface="Calibri"/>
            </a:endParaRPr>
          </a:p>
        </p:txBody>
      </p:sp>
      <p:sp>
        <p:nvSpPr>
          <p:cNvPr id="45" name="Training  Getting Started 3 Links_movie_VF101866599这与自动计划任务有点相似。179933183533"/>
          <p:cNvSpPr txBox="1"/>
          <p:nvPr>
            <p:custDataLst>
              <p:tags r:id="rId38"/>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这与自动计划任务有点相似。</a:t>
            </a:r>
            <a:endParaRPr lang="zh-CN" altLang="en-US">
              <a:solidFill>
                <a:srgbClr val="FFFFFF"/>
              </a:solidFill>
              <a:latin typeface="Calibri"/>
            </a:endParaRPr>
          </a:p>
        </p:txBody>
      </p:sp>
      <p:sp>
        <p:nvSpPr>
          <p:cNvPr id="46" name="Training  Getting Started 3 Links_movie_VF101866599...但当我四处移动这些任务时，链接的任务不会移动，因此，相似之处到此为止。183633191033"/>
          <p:cNvSpPr txBox="1"/>
          <p:nvPr>
            <p:custDataLst>
              <p:tags r:id="rId39"/>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但当我四处移动这些任务时，链接的任务不会移动，因此， 相似之处到此为止。</a:t>
            </a:r>
            <a:endParaRPr lang="zh-CN" altLang="en-US">
              <a:solidFill>
                <a:srgbClr val="FFFFFF"/>
              </a:solidFill>
              <a:latin typeface="Calibri"/>
            </a:endParaRPr>
          </a:p>
        </p:txBody>
      </p:sp>
      <p:sp>
        <p:nvSpPr>
          <p:cNvPr id="47" name="Training  Getting Started 3 Links_movie_VF101866599由于过段时间才需要开始对展示进行推广，因此，我将第三项任务再多移出几天。191133198767"/>
          <p:cNvSpPr txBox="1"/>
          <p:nvPr>
            <p:custDataLst>
              <p:tags r:id="rId40"/>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由于过段时间才需要开始对展示进行推广，因此， 我将第三项任务再多移出几天。</a:t>
            </a:r>
            <a:endParaRPr lang="zh-CN" altLang="en-US">
              <a:solidFill>
                <a:srgbClr val="FFFFFF"/>
              </a:solidFill>
              <a:latin typeface="Calibri"/>
            </a:endParaRPr>
          </a:p>
        </p:txBody>
      </p:sp>
      <p:sp>
        <p:nvSpPr>
          <p:cNvPr id="48" name="Training  Getting Started 3 Links_movie_VF101866599我将在视图右侧拖动此任务，198867201667"/>
          <p:cNvSpPr txBox="1"/>
          <p:nvPr>
            <p:custDataLst>
              <p:tags r:id="rId41"/>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我将在视图右侧拖动此任务，</a:t>
            </a:r>
            <a:endParaRPr lang="zh-CN" altLang="en-US">
              <a:solidFill>
                <a:srgbClr val="FFFFFF"/>
              </a:solidFill>
              <a:latin typeface="Calibri"/>
            </a:endParaRPr>
          </a:p>
        </p:txBody>
      </p:sp>
      <p:sp>
        <p:nvSpPr>
          <p:cNvPr id="49" name="Training  Getting Started 3 Links_movie_VF101866599...并且发现移动此任务不会移动它链接到的任务。201767206667"/>
          <p:cNvSpPr txBox="1"/>
          <p:nvPr>
            <p:custDataLst>
              <p:tags r:id="rId42"/>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并且发现移动此任务不会移动它链接到的任务。</a:t>
            </a:r>
            <a:endParaRPr lang="zh-CN" altLang="en-US">
              <a:solidFill>
                <a:srgbClr val="FFFFFF"/>
              </a:solidFill>
              <a:latin typeface="Calibri"/>
            </a:endParaRPr>
          </a:p>
        </p:txBody>
      </p:sp>
      <p:sp>
        <p:nvSpPr>
          <p:cNvPr id="50" name="Training  Getting Started 3 Links_movie_VF101866599在实际项目管理中，项目往往会重叠，206767210667"/>
          <p:cNvSpPr txBox="1"/>
          <p:nvPr>
            <p:custDataLst>
              <p:tags r:id="rId43"/>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在实际项目管理中，项目往往会重叠，</a:t>
            </a:r>
            <a:endParaRPr lang="zh-CN" altLang="en-US">
              <a:solidFill>
                <a:srgbClr val="FFFFFF"/>
              </a:solidFill>
              <a:latin typeface="Calibri"/>
            </a:endParaRPr>
          </a:p>
        </p:txBody>
      </p:sp>
      <p:sp>
        <p:nvSpPr>
          <p:cNvPr id="51" name="Training  Getting Started 3 Links_movie_VF101866599如果项目重叠，我可以决定保留重叠部分。210767214667"/>
          <p:cNvSpPr txBox="1"/>
          <p:nvPr>
            <p:custDataLst>
              <p:tags r:id="rId44"/>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如果项目重叠，我可以决定保留重叠部分。</a:t>
            </a:r>
            <a:endParaRPr lang="zh-CN" altLang="en-US">
              <a:solidFill>
                <a:srgbClr val="FFFFFF"/>
              </a:solidFill>
              <a:latin typeface="Calibri"/>
            </a:endParaRPr>
          </a:p>
        </p:txBody>
      </p:sp>
      <p:sp>
        <p:nvSpPr>
          <p:cNvPr id="52" name="Training  Getting Started 3 Links_movie_VF101866599现在，计划只包含少数几项任务，214767218333"/>
          <p:cNvSpPr txBox="1"/>
          <p:nvPr>
            <p:custDataLst>
              <p:tags r:id="rId45"/>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现在，计划只包含少数几项任务，</a:t>
            </a:r>
            <a:endParaRPr lang="zh-CN" altLang="en-US">
              <a:solidFill>
                <a:srgbClr val="FFFFFF"/>
              </a:solidFill>
              <a:latin typeface="Calibri"/>
            </a:endParaRPr>
          </a:p>
        </p:txBody>
      </p:sp>
      <p:sp>
        <p:nvSpPr>
          <p:cNvPr id="53" name="Training  Getting Started 3 Links_movie_VF101866599因此，可以很轻松地处理多项任务，并将所有任务设置为自动计划。218433224600"/>
          <p:cNvSpPr txBox="1"/>
          <p:nvPr>
            <p:custDataLst>
              <p:tags r:id="rId46"/>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因此，可以很轻松地处理多项任务，并将所有任务设置为自动计划。</a:t>
            </a:r>
            <a:endParaRPr lang="zh-CN" altLang="en-US">
              <a:solidFill>
                <a:srgbClr val="FFFFFF"/>
              </a:solidFill>
              <a:latin typeface="Calibri"/>
            </a:endParaRPr>
          </a:p>
        </p:txBody>
      </p:sp>
      <p:sp>
        <p:nvSpPr>
          <p:cNvPr id="54" name="Training  Getting Started 3 Links_movie_VF101866599但是，假定项目具有50甚至224700229167"/>
          <p:cNvSpPr txBox="1"/>
          <p:nvPr>
            <p:custDataLst>
              <p:tags r:id="rId47"/>
            </p:custDataLst>
          </p:nvPr>
        </p:nvSpPr>
        <p:spPr>
          <a:xfrm>
            <a:off x="1524000" y="5034776"/>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但是，假定项目具有 </a:t>
            </a:r>
            <a:r>
              <a:rPr lang="en-US" altLang="zh-CN" smtClean="0">
                <a:solidFill>
                  <a:srgbClr val="FFFFFF"/>
                </a:solidFill>
                <a:latin typeface="Calibri"/>
              </a:rPr>
              <a:t>50 </a:t>
            </a:r>
            <a:r>
              <a:rPr lang="zh-CN" altLang="en-US" smtClean="0">
                <a:solidFill>
                  <a:srgbClr val="FFFFFF"/>
                </a:solidFill>
                <a:latin typeface="Calibri"/>
              </a:rPr>
              <a:t>甚至 </a:t>
            </a:r>
            <a:r>
              <a:rPr lang="en-US" altLang="zh-CN" smtClean="0">
                <a:solidFill>
                  <a:srgbClr val="FFFFFF"/>
                </a:solidFill>
                <a:latin typeface="Calibri"/>
              </a:rPr>
              <a:t>1000 </a:t>
            </a:r>
            <a:r>
              <a:rPr lang="zh-CN" altLang="en-US" smtClean="0">
                <a:solidFill>
                  <a:srgbClr val="FFFFFF"/>
                </a:solidFill>
                <a:latin typeface="Calibri"/>
              </a:rPr>
              <a:t>项任务。</a:t>
            </a:r>
            <a:endParaRPr lang="zh-CN" altLang="en-US">
              <a:solidFill>
                <a:srgbClr val="FFFFFF"/>
              </a:solidFill>
              <a:latin typeface="Calibri"/>
            </a:endParaRPr>
          </a:p>
        </p:txBody>
      </p:sp>
      <p:sp>
        <p:nvSpPr>
          <p:cNvPr id="55" name="Training  Getting Started 3 Links_movie_VF101866599在这种情况下，您可能希望通过使用手动计划更好地控制链接任务的移动位置和移动时间。229267237333"/>
          <p:cNvSpPr txBox="1"/>
          <p:nvPr>
            <p:custDataLst>
              <p:tags r:id="rId48"/>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在这种情况下，您可能希望通过使用手动计划更好地控制链接任务的移动位置和移动时间。</a:t>
            </a:r>
            <a:endParaRPr lang="zh-CN" altLang="en-US">
              <a:solidFill>
                <a:srgbClr val="FFFFFF"/>
              </a:solidFill>
              <a:latin typeface="Calibri"/>
            </a:endParaRPr>
          </a:p>
        </p:txBody>
      </p:sp>
      <p:sp>
        <p:nvSpPr>
          <p:cNvPr id="56" name="Training  Getting Started 3 Links_movie_VF101866599在下一个视频中，我将演示如何通过大纲显示为任务创建更多结构。237433243948"/>
          <p:cNvSpPr txBox="1"/>
          <p:nvPr>
            <p:custDataLst>
              <p:tags r:id="rId49"/>
            </p:custDataLst>
          </p:nvPr>
        </p:nvSpPr>
        <p:spPr>
          <a:xfrm>
            <a:off x="1524000" y="4757777"/>
            <a:ext cx="5943600" cy="553998"/>
          </a:xfrm>
          <a:prstGeom prst="rect">
            <a:avLst/>
          </a:prstGeom>
          <a:pattFill>
            <a:fgClr>
              <a:srgbClr val="000000"/>
            </a:fgClr>
            <a:bgClr>
              <a:srgbClr val="000000"/>
            </a:bgClr>
          </a:pattFill>
        </p:spPr>
        <p:txBody>
          <a:bodyPr vert="horz" tIns="0" bIns="0" rtlCol="0">
            <a:noAutofit/>
          </a:bodyPr>
          <a:lstStyle/>
          <a:p>
            <a:r>
              <a:rPr lang="zh-CN" altLang="en-US" dirty="0" smtClean="0">
                <a:solidFill>
                  <a:srgbClr val="FFFFFF"/>
                </a:solidFill>
                <a:latin typeface="Calibri"/>
              </a:rPr>
              <a:t>在下一个视频中，我将演示如何通过大纲显示为任务创建更多结构。</a:t>
            </a:r>
            <a:endParaRPr lang="zh-CN" altLang="en-US" dirty="0">
              <a:solidFill>
                <a:srgbClr val="FFFFFF"/>
              </a:solidFill>
              <a:latin typeface="Calibri"/>
            </a:endParaRPr>
          </a:p>
        </p:txBody>
      </p:sp>
    </p:spTree>
    <p:extLst>
      <p:ext uri="{BB962C8B-B14F-4D97-AF65-F5344CB8AC3E}">
        <p14:creationId xmlns:p14="http://schemas.microsoft.com/office/powerpoint/2010/main" val="2238050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10"/>
                    </p:tgtEl>
                  </p:cMediaNode>
                </p:video>
                <p:seq concurrent="1" nextAc="seek">
                  <p:cTn id="16" restart="whenNotActive" fill="hold" evtFilter="cancelBubble" nodeType="interactiveSeq">
                    <p:stCondLst>
                      <p:cond evt="onMediaBookmark" delay="0">
                        <p:tgtEl>
                          <p14:bmkTgt spid="10" bmkName="Training  Getting Started 3 Links_movie_VF101866599在上一个视频中，我创建了四项任务。现在，我们将学习如何创建任务之间的关系或链接。450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nextCondLst>
                    <p:cond evt="onMediaBookmark" delay="0">
                      <p:tgtEl>
                        <p14:bmkTgt spid="10" bmkName="Training  Getting Started 3 Links_movie_VF101866599在上一个视频中，我创建了四项任务。现在，我们将学习如何创建任务之间的关系或链接。4500"/>
                      </p:tgtEl>
                    </p:cond>
                  </p:nextCondLst>
                </p:seq>
                <p:seq concurrent="1" nextAc="seek">
                  <p:cTn id="22" restart="whenNotActive" fill="hold" evtFilter="cancelBubble" nodeType="interactiveSeq">
                    <p:stCondLst>
                      <p:cond evt="onMediaBookmark" delay="0">
                        <p:tgtEl>
                          <p14:bmkTgt spid="10" bmkName="Training  Getting Started 3 Links_movie_VF101866599在上一个视频中，我创建了四项任务。现在，我们将学习如何创建任务之间的关系或链接。11700"/>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在上一个视频中，我创建了四项任务。现在，我们将学习如何创建任务之间的关系或链接。11700"/>
                      </p:tgtEl>
                    </p:cond>
                  </p:nextCondLst>
                </p:seq>
                <p:seq concurrent="1" nextAc="seek">
                  <p:cTn id="28" restart="whenNotActive" fill="hold" evtFilter="cancelBubble" nodeType="interactiveSeq">
                    <p:stCondLst>
                      <p:cond evt="onMediaBookmark" delay="0">
                        <p:tgtEl>
                          <p14:bmkTgt spid="10" bmkName="Training  Getting Started 3 Links_movie_VF101866599让我们先来问问您为什么需要链接任务。11800"/>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nextCondLst>
                    <p:cond evt="onMediaBookmark" delay="0">
                      <p:tgtEl>
                        <p14:bmkTgt spid="10" bmkName="Training  Getting Started 3 Links_movie_VF101866599让我们先来问问您为什么需要链接任务。11800"/>
                      </p:tgtEl>
                    </p:cond>
                  </p:nextCondLst>
                </p:seq>
                <p:seq concurrent="1" nextAc="seek">
                  <p:cTn id="34" restart="whenNotActive" fill="hold" evtFilter="cancelBubble" nodeType="interactiveSeq">
                    <p:stCondLst>
                      <p:cond evt="onMediaBookmark" delay="0">
                        <p:tgtEl>
                          <p14:bmkTgt spid="10" bmkName="Training  Getting Started 3 Links_movie_VF101866599让我们先来问问您为什么需要链接任务。149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让我们先来问问您为什么需要链接任务。14967"/>
                      </p:tgtEl>
                    </p:cond>
                  </p:nextCondLst>
                </p:seq>
                <p:seq concurrent="1" nextAc="seek">
                  <p:cTn id="40" restart="whenNotActive" fill="hold" evtFilter="cancelBubble" nodeType="interactiveSeq">
                    <p:stCondLst>
                      <p:cond evt="onMediaBookmark" delay="0">
                        <p:tgtEl>
                          <p14:bmkTgt spid="10" bmkName="Training  Getting Started 3 Links_movie_VF101866599链接任务可显示任务之间的关系。1506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nextCondLst>
                    <p:cond evt="onMediaBookmark" delay="0">
                      <p:tgtEl>
                        <p14:bmkTgt spid="10" bmkName="Training  Getting Started 3 Links_movie_VF101866599链接任务可显示任务之间的关系。15067"/>
                      </p:tgtEl>
                    </p:cond>
                  </p:nextCondLst>
                </p:seq>
                <p:seq concurrent="1" nextAc="seek">
                  <p:cTn id="46" restart="whenNotActive" fill="hold" evtFilter="cancelBubble" nodeType="interactiveSeq">
                    <p:stCondLst>
                      <p:cond evt="onMediaBookmark" delay="0">
                        <p:tgtEl>
                          <p14:bmkTgt spid="10" bmkName="Training  Getting Started 3 Links_movie_VF101866599链接任务可显示任务之间的关系。1820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链接任务可显示任务之间的关系。18200"/>
                      </p:tgtEl>
                    </p:cond>
                  </p:nextCondLst>
                </p:seq>
                <p:seq concurrent="1" nextAc="seek">
                  <p:cTn id="52" restart="whenNotActive" fill="hold" evtFilter="cancelBubble" nodeType="interactiveSeq">
                    <p:stCondLst>
                      <p:cond evt="onMediaBookmark" delay="0">
                        <p:tgtEl>
                          <p14:bmkTgt spid="10" bmkName="Training  Getting Started 3 Links_movie_VF101866599它表示必须先完成某项任务，然后才能开始其他任务，18300"/>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nextCondLst>
                    <p:cond evt="onMediaBookmark" delay="0">
                      <p:tgtEl>
                        <p14:bmkTgt spid="10" bmkName="Training  Getting Started 3 Links_movie_VF101866599它表示必须先完成某项任务，然后才能开始其他任务，18300"/>
                      </p:tgtEl>
                    </p:cond>
                  </p:nextCondLst>
                </p:seq>
                <p:seq concurrent="1" nextAc="seek">
                  <p:cTn id="58" restart="whenNotActive" fill="hold" evtFilter="cancelBubble" nodeType="interactiveSeq">
                    <p:stCondLst>
                      <p:cond evt="onMediaBookmark" delay="0">
                        <p:tgtEl>
                          <p14:bmkTgt spid="10" bmkName="Training  Getting Started 3 Links_movie_VF101866599它表示必须先完成某项任务，然后才能开始其他任务，2303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它表示必须先完成某项任务，然后才能开始其他任务，23033"/>
                      </p:tgtEl>
                    </p:cond>
                  </p:nextCondLst>
                </p:seq>
                <p:seq concurrent="1" nextAc="seek">
                  <p:cTn id="64" restart="whenNotActive" fill="hold" evtFilter="cancelBubble" nodeType="interactiveSeq">
                    <p:stCondLst>
                      <p:cond evt="onMediaBookmark" delay="0">
                        <p:tgtEl>
                          <p14:bmkTgt spid="10" bmkName="Training  Getting Started 3 Links_movie_VF101866599或者必须同时开始两项任务。23133"/>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childTnLst>
                              </p:cTn>
                            </p:par>
                          </p:childTnLst>
                        </p:cTn>
                      </p:par>
                    </p:childTnLst>
                  </p:cTn>
                  <p:nextCondLst>
                    <p:cond evt="onMediaBookmark" delay="0">
                      <p:tgtEl>
                        <p14:bmkTgt spid="10" bmkName="Training  Getting Started 3 Links_movie_VF101866599或者必须同时开始两项任务。23133"/>
                      </p:tgtEl>
                    </p:cond>
                  </p:nextCondLst>
                </p:seq>
                <p:seq concurrent="1" nextAc="seek">
                  <p:cTn id="70" restart="whenNotActive" fill="hold" evtFilter="cancelBubble" nodeType="interactiveSeq">
                    <p:stCondLst>
                      <p:cond evt="onMediaBookmark" delay="0">
                        <p:tgtEl>
                          <p14:bmkTgt spid="10" bmkName="Training  Getting Started 3 Links_movie_VF101866599或者必须同时开始两项任务。27067"/>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5"/>
                                            </p:tgtEl>
                                          </p:cBhvr>
                                        </p:animEffect>
                                        <p:set>
                                          <p:cBhvr>
                                            <p:cTn id="7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或者必须同时开始两项任务。27067"/>
                      </p:tgtEl>
                    </p:cond>
                  </p:nextCondLst>
                </p:seq>
                <p:seq concurrent="1" nextAc="seek">
                  <p:cTn id="76" restart="whenNotActive" fill="hold" evtFilter="cancelBubble" nodeType="interactiveSeq">
                    <p:stCondLst>
                      <p:cond evt="onMediaBookmark" delay="0">
                        <p:tgtEl>
                          <p14:bmkTgt spid="10" bmkName="Training  Getting Started 3 Links_movie_VF101866599这是我的展示项目，其中包含四项任务。27167"/>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500"/>
                                            <p:tgtEl>
                                              <p:spTgt spid="16"/>
                                            </p:tgtEl>
                                          </p:cBhvr>
                                        </p:animEffect>
                                      </p:childTnLst>
                                    </p:cTn>
                                  </p:par>
                                </p:childTnLst>
                              </p:cTn>
                            </p:par>
                          </p:childTnLst>
                        </p:cTn>
                      </p:par>
                    </p:childTnLst>
                  </p:cTn>
                  <p:nextCondLst>
                    <p:cond evt="onMediaBookmark" delay="0">
                      <p:tgtEl>
                        <p14:bmkTgt spid="10" bmkName="Training  Getting Started 3 Links_movie_VF101866599这是我的展示项目，其中包含四项任务。27167"/>
                      </p:tgtEl>
                    </p:cond>
                  </p:nextCondLst>
                </p:seq>
                <p:seq concurrent="1" nextAc="seek">
                  <p:cTn id="82" restart="whenNotActive" fill="hold" evtFilter="cancelBubble" nodeType="interactiveSeq">
                    <p:stCondLst>
                      <p:cond evt="onMediaBookmark" delay="0">
                        <p:tgtEl>
                          <p14:bmkTgt spid="10" bmkName="Training  Getting Started 3 Links_movie_VF101866599这是我的展示项目，其中包含四项任务。30700"/>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这是我的展示项目，其中包含四项任务。30700"/>
                      </p:tgtEl>
                    </p:cond>
                  </p:nextCondLst>
                </p:seq>
                <p:seq concurrent="1" nextAc="seek">
                  <p:cTn id="88" restart="whenNotActive" fill="hold" evtFilter="cancelBubble" nodeType="interactiveSeq">
                    <p:stCondLst>
                      <p:cond evt="onMediaBookmark" delay="0">
                        <p:tgtEl>
                          <p14:bmkTgt spid="10" bmkName="Training  Getting Started 3 Links_movie_VF101866599所有四项任务都将同时开始，对于大多数项目，这并不符合实际情况。30800"/>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500"/>
                                            <p:tgtEl>
                                              <p:spTgt spid="17"/>
                                            </p:tgtEl>
                                          </p:cBhvr>
                                        </p:animEffect>
                                      </p:childTnLst>
                                    </p:cTn>
                                  </p:par>
                                </p:childTnLst>
                              </p:cTn>
                            </p:par>
                          </p:childTnLst>
                        </p:cTn>
                      </p:par>
                    </p:childTnLst>
                  </p:cTn>
                  <p:nextCondLst>
                    <p:cond evt="onMediaBookmark" delay="0">
                      <p:tgtEl>
                        <p14:bmkTgt spid="10" bmkName="Training  Getting Started 3 Links_movie_VF101866599所有四项任务都将同时开始，对于大多数项目，这并不符合实际情况。30800"/>
                      </p:tgtEl>
                    </p:cond>
                  </p:nextCondLst>
                </p:seq>
                <p:seq concurrent="1" nextAc="seek">
                  <p:cTn id="94" restart="whenNotActive" fill="hold" evtFilter="cancelBubble" nodeType="interactiveSeq">
                    <p:stCondLst>
                      <p:cond evt="onMediaBookmark" delay="0">
                        <p:tgtEl>
                          <p14:bmkTgt spid="10" bmkName="Training  Getting Started 3 Links_movie_VF101866599所有四项任务都将同时开始，对于大多数项目，这并不符合实际情况。36533"/>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7"/>
                                            </p:tgtEl>
                                          </p:cBhvr>
                                        </p:animEffect>
                                        <p:set>
                                          <p:cBhvr>
                                            <p:cTn id="9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所有四项任务都将同时开始，对于大多数项目，这并不符合实际情况。36533"/>
                      </p:tgtEl>
                    </p:cond>
                  </p:nextCondLst>
                </p:seq>
                <p:seq concurrent="1" nextAc="seek">
                  <p:cTn id="100" restart="whenNotActive" fill="hold" evtFilter="cancelBubble" nodeType="interactiveSeq">
                    <p:stCondLst>
                      <p:cond evt="onMediaBookmark" delay="0">
                        <p:tgtEl>
                          <p14:bmkTgt spid="10" bmkName="Training  Getting Started 3 Links_movie_VF101866599毕竟，您可能并不希望在设计展示之前就先构建该项目。36633"/>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8"/>
                                            </p:tgtEl>
                                            <p:attrNameLst>
                                              <p:attrName>style.visibility</p:attrName>
                                            </p:attrNameLst>
                                          </p:cBhvr>
                                          <p:to>
                                            <p:strVal val="visible"/>
                                          </p:to>
                                        </p:set>
                                        <p:animEffect transition="in" filter="fade">
                                          <p:cBhvr>
                                            <p:cTn id="105" dur="500"/>
                                            <p:tgtEl>
                                              <p:spTgt spid="18"/>
                                            </p:tgtEl>
                                          </p:cBhvr>
                                        </p:animEffect>
                                      </p:childTnLst>
                                    </p:cTn>
                                  </p:par>
                                </p:childTnLst>
                              </p:cTn>
                            </p:par>
                          </p:childTnLst>
                        </p:cTn>
                      </p:par>
                    </p:childTnLst>
                  </p:cTn>
                  <p:nextCondLst>
                    <p:cond evt="onMediaBookmark" delay="0">
                      <p:tgtEl>
                        <p14:bmkTgt spid="10" bmkName="Training  Getting Started 3 Links_movie_VF101866599毕竟，您可能并不希望在设计展示之前就先构建该项目。36633"/>
                      </p:tgtEl>
                    </p:cond>
                  </p:nextCondLst>
                </p:seq>
                <p:seq concurrent="1" nextAc="seek">
                  <p:cTn id="106" restart="whenNotActive" fill="hold" evtFilter="cancelBubble" nodeType="interactiveSeq">
                    <p:stCondLst>
                      <p:cond evt="onMediaBookmark" delay="0">
                        <p:tgtEl>
                          <p14:bmkTgt spid="10" bmkName="Training  Getting Started 3 Links_movie_VF101866599毕竟，您可能并不希望在设计展示之前就先构建该项目。41967"/>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毕竟，您可能并不希望在设计展示之前就先构建该项目。41967"/>
                      </p:tgtEl>
                    </p:cond>
                  </p:nextCondLst>
                </p:seq>
                <p:seq concurrent="1" nextAc="seek">
                  <p:cTn id="112" restart="whenNotActive" fill="hold" evtFilter="cancelBubble" nodeType="interactiveSeq">
                    <p:stCondLst>
                      <p:cond evt="onMediaBookmark" delay="0">
                        <p:tgtEl>
                          <p14:bmkTgt spid="10" bmkName="Training  Getting Started 3 Links_movie_VF101866599我将链接前两项任务，以便指示应在其中某项任务开始之后再开始另一项任务。42067"/>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9"/>
                                            </p:tgtEl>
                                            <p:attrNameLst>
                                              <p:attrName>style.visibility</p:attrName>
                                            </p:attrNameLst>
                                          </p:cBhvr>
                                          <p:to>
                                            <p:strVal val="visible"/>
                                          </p:to>
                                        </p:set>
                                        <p:animEffect transition="in" filter="fade">
                                          <p:cBhvr>
                                            <p:cTn id="117" dur="500"/>
                                            <p:tgtEl>
                                              <p:spTgt spid="19"/>
                                            </p:tgtEl>
                                          </p:cBhvr>
                                        </p:animEffect>
                                      </p:childTnLst>
                                    </p:cTn>
                                  </p:par>
                                </p:childTnLst>
                              </p:cTn>
                            </p:par>
                          </p:childTnLst>
                        </p:cTn>
                      </p:par>
                    </p:childTnLst>
                  </p:cTn>
                  <p:nextCondLst>
                    <p:cond evt="onMediaBookmark" delay="0">
                      <p:tgtEl>
                        <p14:bmkTgt spid="10" bmkName="Training  Getting Started 3 Links_movie_VF101866599我将链接前两项任务，以便指示应在其中某项任务开始之后再开始另一项任务。42067"/>
                      </p:tgtEl>
                    </p:cond>
                  </p:nextCondLst>
                </p:seq>
                <p:seq concurrent="1" nextAc="seek">
                  <p:cTn id="118" restart="whenNotActive" fill="hold" evtFilter="cancelBubble" nodeType="interactiveSeq">
                    <p:stCondLst>
                      <p:cond evt="onMediaBookmark" delay="0">
                        <p:tgtEl>
                          <p14:bmkTgt spid="10" bmkName="Training  Getting Started 3 Links_movie_VF101866599我将链接前两项任务，以便指示应在其中某项任务开始之后再开始另一项任务。49067"/>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9"/>
                                            </p:tgtEl>
                                          </p:cBhvr>
                                        </p:animEffect>
                                        <p:set>
                                          <p:cBhvr>
                                            <p:cTn id="12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我将链接前两项任务，以便指示应在其中某项任务开始之后再开始另一项任务。49067"/>
                      </p:tgtEl>
                    </p:cond>
                  </p:nextCondLst>
                </p:seq>
                <p:seq concurrent="1" nextAc="seek">
                  <p:cTn id="124" restart="whenNotActive" fill="hold" evtFilter="cancelBubble" nodeType="interactiveSeq">
                    <p:stCondLst>
                      <p:cond evt="onMediaBookmark" delay="0">
                        <p:tgtEl>
                          <p14:bmkTgt spid="10" bmkName="Training  Getting Started 3 Links_movie_VF101866599但是，首先我需要选择这两项任务，我将通过拖动来选择它们。49167"/>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20"/>
                                            </p:tgtEl>
                                            <p:attrNameLst>
                                              <p:attrName>style.visibility</p:attrName>
                                            </p:attrNameLst>
                                          </p:cBhvr>
                                          <p:to>
                                            <p:strVal val="visible"/>
                                          </p:to>
                                        </p:set>
                                        <p:animEffect transition="in" filter="fade">
                                          <p:cBhvr>
                                            <p:cTn id="129" dur="500"/>
                                            <p:tgtEl>
                                              <p:spTgt spid="20"/>
                                            </p:tgtEl>
                                          </p:cBhvr>
                                        </p:animEffect>
                                      </p:childTnLst>
                                    </p:cTn>
                                  </p:par>
                                </p:childTnLst>
                              </p:cTn>
                            </p:par>
                          </p:childTnLst>
                        </p:cTn>
                      </p:par>
                    </p:childTnLst>
                  </p:cTn>
                  <p:nextCondLst>
                    <p:cond evt="onMediaBookmark" delay="0">
                      <p:tgtEl>
                        <p14:bmkTgt spid="10" bmkName="Training  Getting Started 3 Links_movie_VF101866599但是，首先我需要选择这两项任务，我将通过拖动来选择它们。49167"/>
                      </p:tgtEl>
                    </p:cond>
                  </p:nextCondLst>
                </p:seq>
                <p:seq concurrent="1" nextAc="seek">
                  <p:cTn id="130" restart="whenNotActive" fill="hold" evtFilter="cancelBubble" nodeType="interactiveSeq">
                    <p:stCondLst>
                      <p:cond evt="onMediaBookmark" delay="0">
                        <p:tgtEl>
                          <p14:bmkTgt spid="10" bmkName="Training  Getting Started 3 Links_movie_VF101866599但是，首先我需要选择这两项任务，我将通过拖动来选择它们。55133"/>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20"/>
                                            </p:tgtEl>
                                          </p:cBhvr>
                                        </p:animEffect>
                                        <p:set>
                                          <p:cBhvr>
                                            <p:cTn id="13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但是，首先我需要选择这两项任务，我将通过拖动来选择它们。55133"/>
                      </p:tgtEl>
                    </p:cond>
                  </p:nextCondLst>
                </p:seq>
                <p:seq concurrent="1" nextAc="seek">
                  <p:cTn id="136" restart="whenNotActive" fill="hold" evtFilter="cancelBubble" nodeType="interactiveSeq">
                    <p:stCondLst>
                      <p:cond evt="onMediaBookmark" delay="0">
                        <p:tgtEl>
                          <p14:bmkTgt spid="10" bmkName="Training  Getting Started 3 Links_movie_VF101866599然后，在“任务”选项卡上的“日程”组中，单击这里的“链接”按钮。55233"/>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21"/>
                                            </p:tgtEl>
                                            <p:attrNameLst>
                                              <p:attrName>style.visibility</p:attrName>
                                            </p:attrNameLst>
                                          </p:cBhvr>
                                          <p:to>
                                            <p:strVal val="visible"/>
                                          </p:to>
                                        </p:set>
                                        <p:animEffect transition="in" filter="fade">
                                          <p:cBhvr>
                                            <p:cTn id="141" dur="500"/>
                                            <p:tgtEl>
                                              <p:spTgt spid="21"/>
                                            </p:tgtEl>
                                          </p:cBhvr>
                                        </p:animEffect>
                                      </p:childTnLst>
                                    </p:cTn>
                                  </p:par>
                                </p:childTnLst>
                              </p:cTn>
                            </p:par>
                          </p:childTnLst>
                        </p:cTn>
                      </p:par>
                    </p:childTnLst>
                  </p:cTn>
                  <p:nextCondLst>
                    <p:cond evt="onMediaBookmark" delay="0">
                      <p:tgtEl>
                        <p14:bmkTgt spid="10" bmkName="Training  Getting Started 3 Links_movie_VF101866599然后，在“任务”选项卡上的“日程”组中，单击这里的“链接”按钮。55233"/>
                      </p:tgtEl>
                    </p:cond>
                  </p:nextCondLst>
                </p:seq>
                <p:seq concurrent="1" nextAc="seek">
                  <p:cTn id="142" restart="whenNotActive" fill="hold" evtFilter="cancelBubble" nodeType="interactiveSeq">
                    <p:stCondLst>
                      <p:cond evt="onMediaBookmark" delay="0">
                        <p:tgtEl>
                          <p14:bmkTgt spid="10" bmkName="Training  Getting Started 3 Links_movie_VF101866599然后，在“任务”选项卡上的“日程”组中，单击这里的“链接”按钮。62200"/>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21"/>
                                            </p:tgtEl>
                                          </p:cBhvr>
                                        </p:animEffect>
                                        <p:set>
                                          <p:cBhvr>
                                            <p:cTn id="14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然后，在“任务”选项卡上的“日程”组中，单击这里的“链接”按钮。62200"/>
                      </p:tgtEl>
                    </p:cond>
                  </p:nextCondLst>
                </p:seq>
                <p:seq concurrent="1" nextAc="seek">
                  <p:cTn id="148" restart="whenNotActive" fill="hold" evtFilter="cancelBubble" nodeType="interactiveSeq">
                    <p:stCondLst>
                      <p:cond evt="onMediaBookmark" delay="0">
                        <p:tgtEl>
                          <p14:bmkTgt spid="10" bmkName="Training  Getting Started 3 Links_movie_VF101866599在这里，我可以看到Project已经执行了正确操作。62300"/>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22"/>
                                            </p:tgtEl>
                                            <p:attrNameLst>
                                              <p:attrName>style.visibility</p:attrName>
                                            </p:attrNameLst>
                                          </p:cBhvr>
                                          <p:to>
                                            <p:strVal val="visible"/>
                                          </p:to>
                                        </p:set>
                                        <p:animEffect transition="in" filter="fade">
                                          <p:cBhvr>
                                            <p:cTn id="153" dur="500"/>
                                            <p:tgtEl>
                                              <p:spTgt spid="22"/>
                                            </p:tgtEl>
                                          </p:cBhvr>
                                        </p:animEffect>
                                      </p:childTnLst>
                                    </p:cTn>
                                  </p:par>
                                </p:childTnLst>
                              </p:cTn>
                            </p:par>
                          </p:childTnLst>
                        </p:cTn>
                      </p:par>
                    </p:childTnLst>
                  </p:cTn>
                  <p:nextCondLst>
                    <p:cond evt="onMediaBookmark" delay="0">
                      <p:tgtEl>
                        <p14:bmkTgt spid="10" bmkName="Training  Getting Started 3 Links_movie_VF101866599在这里，我可以看到Project已经执行了正确操作。62300"/>
                      </p:tgtEl>
                    </p:cond>
                  </p:nextCondLst>
                </p:seq>
                <p:seq concurrent="1" nextAc="seek">
                  <p:cTn id="154" restart="whenNotActive" fill="hold" evtFilter="cancelBubble" nodeType="interactiveSeq">
                    <p:stCondLst>
                      <p:cond evt="onMediaBookmark" delay="0">
                        <p:tgtEl>
                          <p14:bmkTgt spid="10" bmkName="Training  Getting Started 3 Links_movie_VF101866599在这里，我可以看到Project已经执行了正确操作。66900"/>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22"/>
                                            </p:tgtEl>
                                          </p:cBhvr>
                                        </p:animEffect>
                                        <p:set>
                                          <p:cBhvr>
                                            <p:cTn id="15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在这里，我可以看到Project已经执行了正确操作。66900"/>
                      </p:tgtEl>
                    </p:cond>
                  </p:nextCondLst>
                </p:seq>
                <p:seq concurrent="1" nextAc="seek">
                  <p:cTn id="160" restart="whenNotActive" fill="hold" evtFilter="cancelBubble" nodeType="interactiveSeq">
                    <p:stCondLst>
                      <p:cond evt="onMediaBookmark" delay="0">
                        <p:tgtEl>
                          <p14:bmkTgt spid="10" bmkName="Training  Getting Started 3 Links_movie_VF101866599它假定在完成第一项任务之后才开始另一项任务，如右侧的栏所示。67000"/>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23"/>
                                            </p:tgtEl>
                                            <p:attrNameLst>
                                              <p:attrName>style.visibility</p:attrName>
                                            </p:attrNameLst>
                                          </p:cBhvr>
                                          <p:to>
                                            <p:strVal val="visible"/>
                                          </p:to>
                                        </p:set>
                                        <p:animEffect transition="in" filter="fade">
                                          <p:cBhvr>
                                            <p:cTn id="165" dur="500"/>
                                            <p:tgtEl>
                                              <p:spTgt spid="23"/>
                                            </p:tgtEl>
                                          </p:cBhvr>
                                        </p:animEffect>
                                      </p:childTnLst>
                                    </p:cTn>
                                  </p:par>
                                </p:childTnLst>
                              </p:cTn>
                            </p:par>
                          </p:childTnLst>
                        </p:cTn>
                      </p:par>
                    </p:childTnLst>
                  </p:cTn>
                  <p:nextCondLst>
                    <p:cond evt="onMediaBookmark" delay="0">
                      <p:tgtEl>
                        <p14:bmkTgt spid="10" bmkName="Training  Getting Started 3 Links_movie_VF101866599它假定在完成第一项任务之后才开始另一项任务，如右侧的栏所示。67000"/>
                      </p:tgtEl>
                    </p:cond>
                  </p:nextCondLst>
                </p:seq>
                <p:seq concurrent="1" nextAc="seek">
                  <p:cTn id="166" restart="whenNotActive" fill="hold" evtFilter="cancelBubble" nodeType="interactiveSeq">
                    <p:stCondLst>
                      <p:cond evt="onMediaBookmark" delay="0">
                        <p:tgtEl>
                          <p14:bmkTgt spid="10" bmkName="Training  Getting Started 3 Links_movie_VF101866599它假定在完成第一项任务之后才开始另一项任务，如右侧的栏所示。73533"/>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23"/>
                                            </p:tgtEl>
                                          </p:cBhvr>
                                        </p:animEffect>
                                        <p:set>
                                          <p:cBhvr>
                                            <p:cTn id="17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它假定在完成第一项任务之后才开始另一项任务，如右侧的栏所示。73533"/>
                      </p:tgtEl>
                    </p:cond>
                  </p:nextCondLst>
                </p:seq>
                <p:seq concurrent="1" nextAc="seek">
                  <p:cTn id="172" restart="whenNotActive" fill="hold" evtFilter="cancelBubble" nodeType="interactiveSeq">
                    <p:stCondLst>
                      <p:cond evt="onMediaBookmark" delay="0">
                        <p:tgtEl>
                          <p14:bmkTgt spid="10" bmkName="Training  Getting Started 3 Links_movie_VF101866599请注意这两项任务之间的“链接线”。73633"/>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24"/>
                                            </p:tgtEl>
                                            <p:attrNameLst>
                                              <p:attrName>style.visibility</p:attrName>
                                            </p:attrNameLst>
                                          </p:cBhvr>
                                          <p:to>
                                            <p:strVal val="visible"/>
                                          </p:to>
                                        </p:set>
                                        <p:animEffect transition="in" filter="fade">
                                          <p:cBhvr>
                                            <p:cTn id="177" dur="500"/>
                                            <p:tgtEl>
                                              <p:spTgt spid="24"/>
                                            </p:tgtEl>
                                          </p:cBhvr>
                                        </p:animEffect>
                                      </p:childTnLst>
                                    </p:cTn>
                                  </p:par>
                                </p:childTnLst>
                              </p:cTn>
                            </p:par>
                          </p:childTnLst>
                        </p:cTn>
                      </p:par>
                    </p:childTnLst>
                  </p:cTn>
                  <p:nextCondLst>
                    <p:cond evt="onMediaBookmark" delay="0">
                      <p:tgtEl>
                        <p14:bmkTgt spid="10" bmkName="Training  Getting Started 3 Links_movie_VF101866599请注意这两项任务之间的“链接线”。73633"/>
                      </p:tgtEl>
                    </p:cond>
                  </p:nextCondLst>
                </p:seq>
                <p:seq concurrent="1" nextAc="seek">
                  <p:cTn id="178" restart="whenNotActive" fill="hold" evtFilter="cancelBubble" nodeType="interactiveSeq">
                    <p:stCondLst>
                      <p:cond evt="onMediaBookmark" delay="0">
                        <p:tgtEl>
                          <p14:bmkTgt spid="10" bmkName="Training  Getting Started 3 Links_movie_VF101866599请注意这两项任务之间的“链接线”。76833"/>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24"/>
                                            </p:tgtEl>
                                          </p:cBhvr>
                                        </p:animEffect>
                                        <p:set>
                                          <p:cBhvr>
                                            <p:cTn id="18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请注意这两项任务之间的“链接线”。76833"/>
                      </p:tgtEl>
                    </p:cond>
                  </p:nextCondLst>
                </p:seq>
                <p:seq concurrent="1" nextAc="seek">
                  <p:cTn id="184" restart="whenNotActive" fill="hold" evtFilter="cancelBubble" nodeType="interactiveSeq">
                    <p:stCondLst>
                      <p:cond evt="onMediaBookmark" delay="0">
                        <p:tgtEl>
                          <p14:bmkTgt spid="10" bmkName="Training  Getting Started 3 Links_movie_VF101866599这条线代表所谓的“完成-开始”链接，它表示某项任务结束后其他任务才开始。76933"/>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5"/>
                                            </p:tgtEl>
                                            <p:attrNameLst>
                                              <p:attrName>style.visibility</p:attrName>
                                            </p:attrNameLst>
                                          </p:cBhvr>
                                          <p:to>
                                            <p:strVal val="visible"/>
                                          </p:to>
                                        </p:set>
                                        <p:animEffect transition="in" filter="fade">
                                          <p:cBhvr>
                                            <p:cTn id="189" dur="500"/>
                                            <p:tgtEl>
                                              <p:spTgt spid="25"/>
                                            </p:tgtEl>
                                          </p:cBhvr>
                                        </p:animEffect>
                                      </p:childTnLst>
                                    </p:cTn>
                                  </p:par>
                                </p:childTnLst>
                              </p:cTn>
                            </p:par>
                          </p:childTnLst>
                        </p:cTn>
                      </p:par>
                    </p:childTnLst>
                  </p:cTn>
                  <p:nextCondLst>
                    <p:cond evt="onMediaBookmark" delay="0">
                      <p:tgtEl>
                        <p14:bmkTgt spid="10" bmkName="Training  Getting Started 3 Links_movie_VF101866599这条线代表所谓的“完成-开始”链接，它表示某项任务结束后其他任务才开始。76933"/>
                      </p:tgtEl>
                    </p:cond>
                  </p:nextCondLst>
                </p:seq>
                <p:seq concurrent="1" nextAc="seek">
                  <p:cTn id="190" restart="whenNotActive" fill="hold" evtFilter="cancelBubble" nodeType="interactiveSeq">
                    <p:stCondLst>
                      <p:cond evt="onMediaBookmark" delay="0">
                        <p:tgtEl>
                          <p14:bmkTgt spid="10" bmkName="Training  Getting Started 3 Links_movie_VF101866599这条线代表所谓的“完成-开始”链接，它表示某项任务结束后其他任务才开始。84467"/>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5"/>
                                            </p:tgtEl>
                                          </p:cBhvr>
                                        </p:animEffect>
                                        <p:set>
                                          <p:cBhvr>
                                            <p:cTn id="19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这条线代表所谓的“完成-开始”链接，它表示某项任务结束后其他任务才开始。84467"/>
                      </p:tgtEl>
                    </p:cond>
                  </p:nextCondLst>
                </p:seq>
                <p:seq concurrent="1" nextAc="seek">
                  <p:cTn id="196" restart="whenNotActive" fill="hold" evtFilter="cancelBubble" nodeType="interactiveSeq">
                    <p:stCondLst>
                      <p:cond evt="onMediaBookmark" delay="0">
                        <p:tgtEl>
                          <p14:bmkTgt spid="10" bmkName="Training  Getting Started 3 Links_movie_VF101866599这是链接两项任务后创建的默认关系。84567"/>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6"/>
                                            </p:tgtEl>
                                            <p:attrNameLst>
                                              <p:attrName>style.visibility</p:attrName>
                                            </p:attrNameLst>
                                          </p:cBhvr>
                                          <p:to>
                                            <p:strVal val="visible"/>
                                          </p:to>
                                        </p:set>
                                        <p:animEffect transition="in" filter="fade">
                                          <p:cBhvr>
                                            <p:cTn id="201" dur="500"/>
                                            <p:tgtEl>
                                              <p:spTgt spid="26"/>
                                            </p:tgtEl>
                                          </p:cBhvr>
                                        </p:animEffect>
                                      </p:childTnLst>
                                    </p:cTn>
                                  </p:par>
                                </p:childTnLst>
                              </p:cTn>
                            </p:par>
                          </p:childTnLst>
                        </p:cTn>
                      </p:par>
                    </p:childTnLst>
                  </p:cTn>
                  <p:nextCondLst>
                    <p:cond evt="onMediaBookmark" delay="0">
                      <p:tgtEl>
                        <p14:bmkTgt spid="10" bmkName="Training  Getting Started 3 Links_movie_VF101866599这是链接两项任务后创建的默认关系。84567"/>
                      </p:tgtEl>
                    </p:cond>
                  </p:nextCondLst>
                </p:seq>
                <p:seq concurrent="1" nextAc="seek">
                  <p:cTn id="202" restart="whenNotActive" fill="hold" evtFilter="cancelBubble" nodeType="interactiveSeq">
                    <p:stCondLst>
                      <p:cond evt="onMediaBookmark" delay="0">
                        <p:tgtEl>
                          <p14:bmkTgt spid="10" bmkName="Training  Getting Started 3 Links_movie_VF101866599这是链接两项任务后创建的默认关系。88133"/>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6"/>
                                            </p:tgtEl>
                                          </p:cBhvr>
                                        </p:animEffect>
                                        <p:set>
                                          <p:cBhvr>
                                            <p:cTn id="20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这是链接两项任务后创建的默认关系。88133"/>
                      </p:tgtEl>
                    </p:cond>
                  </p:nextCondLst>
                </p:seq>
                <p:seq concurrent="1" nextAc="seek">
                  <p:cTn id="208" restart="whenNotActive" fill="hold" evtFilter="cancelBubble" nodeType="interactiveSeq">
                    <p:stCondLst>
                      <p:cond evt="onMediaBookmark" delay="0">
                        <p:tgtEl>
                          <p14:bmkTgt spid="10" bmkName="Training  Getting Started 3 Links_movie_VF101866599现在，我可以通过双击这条线并选择88233"/>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7"/>
                                            </p:tgtEl>
                                            <p:attrNameLst>
                                              <p:attrName>style.visibility</p:attrName>
                                            </p:attrNameLst>
                                          </p:cBhvr>
                                          <p:to>
                                            <p:strVal val="visible"/>
                                          </p:to>
                                        </p:set>
                                        <p:animEffect transition="in" filter="fade">
                                          <p:cBhvr>
                                            <p:cTn id="213" dur="500"/>
                                            <p:tgtEl>
                                              <p:spTgt spid="27"/>
                                            </p:tgtEl>
                                          </p:cBhvr>
                                        </p:animEffect>
                                      </p:childTnLst>
                                    </p:cTn>
                                  </p:par>
                                </p:childTnLst>
                              </p:cTn>
                            </p:par>
                          </p:childTnLst>
                        </p:cTn>
                      </p:par>
                    </p:childTnLst>
                  </p:cTn>
                  <p:nextCondLst>
                    <p:cond evt="onMediaBookmark" delay="0">
                      <p:tgtEl>
                        <p14:bmkTgt spid="10" bmkName="Training  Getting Started 3 Links_movie_VF101866599现在，我可以通过双击这条线并选择88233"/>
                      </p:tgtEl>
                    </p:cond>
                  </p:nextCondLst>
                </p:seq>
                <p:seq concurrent="1" nextAc="seek">
                  <p:cTn id="214" restart="whenNotActive" fill="hold" evtFilter="cancelBubble" nodeType="interactiveSeq">
                    <p:stCondLst>
                      <p:cond evt="onMediaBookmark" delay="0">
                        <p:tgtEl>
                          <p14:bmkTgt spid="10" bmkName="Training  Getting Started 3 Links_movie_VF101866599现在，我可以通过双击这条线并选择91700"/>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7"/>
                                            </p:tgtEl>
                                          </p:cBhvr>
                                        </p:animEffect>
                                        <p:set>
                                          <p:cBhvr>
                                            <p:cTn id="21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现在，我可以通过双击这条线并选择91700"/>
                      </p:tgtEl>
                    </p:cond>
                  </p:nextCondLst>
                </p:seq>
                <p:seq concurrent="1" nextAc="seek">
                  <p:cTn id="220" restart="whenNotActive" fill="hold" evtFilter="cancelBubble" nodeType="interactiveSeq">
                    <p:stCondLst>
                      <p:cond evt="onMediaBookmark" delay="0">
                        <p:tgtEl>
                          <p14:bmkTgt spid="10" bmkName="Training  Getting Started 3 Links_movie_VF101866599“开始-开始”等其他关系来更改此关系。91800"/>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8"/>
                                            </p:tgtEl>
                                            <p:attrNameLst>
                                              <p:attrName>style.visibility</p:attrName>
                                            </p:attrNameLst>
                                          </p:cBhvr>
                                          <p:to>
                                            <p:strVal val="visible"/>
                                          </p:to>
                                        </p:set>
                                        <p:animEffect transition="in" filter="fade">
                                          <p:cBhvr>
                                            <p:cTn id="225" dur="500"/>
                                            <p:tgtEl>
                                              <p:spTgt spid="28"/>
                                            </p:tgtEl>
                                          </p:cBhvr>
                                        </p:animEffect>
                                      </p:childTnLst>
                                    </p:cTn>
                                  </p:par>
                                </p:childTnLst>
                              </p:cTn>
                            </p:par>
                          </p:childTnLst>
                        </p:cTn>
                      </p:par>
                    </p:childTnLst>
                  </p:cTn>
                  <p:nextCondLst>
                    <p:cond evt="onMediaBookmark" delay="0">
                      <p:tgtEl>
                        <p14:bmkTgt spid="10" bmkName="Training  Getting Started 3 Links_movie_VF101866599“开始-开始”等其他关系来更改此关系。91800"/>
                      </p:tgtEl>
                    </p:cond>
                  </p:nextCondLst>
                </p:seq>
                <p:seq concurrent="1" nextAc="seek">
                  <p:cTn id="226" restart="whenNotActive" fill="hold" evtFilter="cancelBubble" nodeType="interactiveSeq">
                    <p:stCondLst>
                      <p:cond evt="onMediaBookmark" delay="0">
                        <p:tgtEl>
                          <p14:bmkTgt spid="10" bmkName="Training  Getting Started 3 Links_movie_VF101866599“开始-开始”等其他关系来更改此关系。9796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8"/>
                                            </p:tgtEl>
                                          </p:cBhvr>
                                        </p:animEffect>
                                        <p:set>
                                          <p:cBhvr>
                                            <p:cTn id="2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开始-开始”等其他关系来更改此关系。97967"/>
                      </p:tgtEl>
                    </p:cond>
                  </p:nextCondLst>
                </p:seq>
                <p:seq concurrent="1" nextAc="seek">
                  <p:cTn id="232" restart="whenNotActive" fill="hold" evtFilter="cancelBubble" nodeType="interactiveSeq">
                    <p:stCondLst>
                      <p:cond evt="onMediaBookmark" delay="0">
                        <p:tgtEl>
                          <p14:bmkTgt spid="10" bmkName="Training  Getting Started 3 Links_movie_VF101866599在对话框的“类型”列表中，我将选择“开始-开始”并单击“确定”。98067"/>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9"/>
                                            </p:tgtEl>
                                            <p:attrNameLst>
                                              <p:attrName>style.visibility</p:attrName>
                                            </p:attrNameLst>
                                          </p:cBhvr>
                                          <p:to>
                                            <p:strVal val="visible"/>
                                          </p:to>
                                        </p:set>
                                        <p:animEffect transition="in" filter="fade">
                                          <p:cBhvr>
                                            <p:cTn id="237" dur="500"/>
                                            <p:tgtEl>
                                              <p:spTgt spid="29"/>
                                            </p:tgtEl>
                                          </p:cBhvr>
                                        </p:animEffect>
                                      </p:childTnLst>
                                    </p:cTn>
                                  </p:par>
                                </p:childTnLst>
                              </p:cTn>
                            </p:par>
                          </p:childTnLst>
                        </p:cTn>
                      </p:par>
                    </p:childTnLst>
                  </p:cTn>
                  <p:nextCondLst>
                    <p:cond evt="onMediaBookmark" delay="0">
                      <p:tgtEl>
                        <p14:bmkTgt spid="10" bmkName="Training  Getting Started 3 Links_movie_VF101866599在对话框的“类型”列表中，我将选择“开始-开始”并单击“确定”。98067"/>
                      </p:tgtEl>
                    </p:cond>
                  </p:nextCondLst>
                </p:seq>
                <p:seq concurrent="1" nextAc="seek">
                  <p:cTn id="238" restart="whenNotActive" fill="hold" evtFilter="cancelBubble" nodeType="interactiveSeq">
                    <p:stCondLst>
                      <p:cond evt="onMediaBookmark" delay="0">
                        <p:tgtEl>
                          <p14:bmkTgt spid="10" bmkName="Training  Getting Started 3 Links_movie_VF101866599在对话框的“类型”列表中，我将选择“开始-开始”并单击“确定”。105467"/>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9"/>
                                            </p:tgtEl>
                                          </p:cBhvr>
                                        </p:animEffect>
                                        <p:set>
                                          <p:cBhvr>
                                            <p:cTn id="24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在对话框的“类型”列表中，我将选择“开始-开始”并单击“确定”。105467"/>
                      </p:tgtEl>
                    </p:cond>
                  </p:nextCondLst>
                </p:seq>
                <p:seq concurrent="1" nextAc="seek">
                  <p:cTn id="244" restart="whenNotActive" fill="hold" evtFilter="cancelBubble" nodeType="interactiveSeq">
                    <p:stCondLst>
                      <p:cond evt="onMediaBookmark" delay="0">
                        <p:tgtEl>
                          <p14:bmkTgt spid="10" bmkName="Training  Getting Started 3 Links_movie_VF101866599此时，我看到栏已经自行调整，以表示“开始-开始”关系。105567"/>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30"/>
                                            </p:tgtEl>
                                            <p:attrNameLst>
                                              <p:attrName>style.visibility</p:attrName>
                                            </p:attrNameLst>
                                          </p:cBhvr>
                                          <p:to>
                                            <p:strVal val="visible"/>
                                          </p:to>
                                        </p:set>
                                        <p:animEffect transition="in" filter="fade">
                                          <p:cBhvr>
                                            <p:cTn id="249" dur="500"/>
                                            <p:tgtEl>
                                              <p:spTgt spid="30"/>
                                            </p:tgtEl>
                                          </p:cBhvr>
                                        </p:animEffect>
                                      </p:childTnLst>
                                    </p:cTn>
                                  </p:par>
                                </p:childTnLst>
                              </p:cTn>
                            </p:par>
                          </p:childTnLst>
                        </p:cTn>
                      </p:par>
                    </p:childTnLst>
                  </p:cTn>
                  <p:nextCondLst>
                    <p:cond evt="onMediaBookmark" delay="0">
                      <p:tgtEl>
                        <p14:bmkTgt spid="10" bmkName="Training  Getting Started 3 Links_movie_VF101866599此时，我看到栏已经自行调整，以表示“开始-开始”关系。105567"/>
                      </p:tgtEl>
                    </p:cond>
                  </p:nextCondLst>
                </p:seq>
                <p:seq concurrent="1" nextAc="seek">
                  <p:cTn id="250" restart="whenNotActive" fill="hold" evtFilter="cancelBubble" nodeType="interactiveSeq">
                    <p:stCondLst>
                      <p:cond evt="onMediaBookmark" delay="0">
                        <p:tgtEl>
                          <p14:bmkTgt spid="10" bmkName="Training  Getting Started 3 Links_movie_VF101866599此时，我看到栏已经自行调整，以表示“开始-开始”关系。111900"/>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30"/>
                                            </p:tgtEl>
                                          </p:cBhvr>
                                        </p:animEffect>
                                        <p:set>
                                          <p:cBhvr>
                                            <p:cTn id="25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此时，我看到栏已经自行调整，以表示“开始-开始”关系。111900"/>
                      </p:tgtEl>
                    </p:cond>
                  </p:nextCondLst>
                </p:seq>
                <p:seq concurrent="1" nextAc="seek">
                  <p:cTn id="256" restart="whenNotActive" fill="hold" evtFilter="cancelBubble" nodeType="interactiveSeq">
                    <p:stCondLst>
                      <p:cond evt="onMediaBookmark" delay="0">
                        <p:tgtEl>
                          <p14:bmkTgt spid="10" bmkName="Training  Getting Started 3 Links_movie_VF101866599对于上述两项任务，“开始-开始”关系没有太大意义。112000"/>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clickEffect">
                                      <p:stCondLst>
                                        <p:cond delay="100"/>
                                      </p:stCondLst>
                                      <p:childTnLst>
                                        <p:set>
                                          <p:cBhvr>
                                            <p:cTn id="260" dur="1" fill="hold">
                                              <p:stCondLst>
                                                <p:cond delay="0"/>
                                              </p:stCondLst>
                                            </p:cTn>
                                            <p:tgtEl>
                                              <p:spTgt spid="31"/>
                                            </p:tgtEl>
                                            <p:attrNameLst>
                                              <p:attrName>style.visibility</p:attrName>
                                            </p:attrNameLst>
                                          </p:cBhvr>
                                          <p:to>
                                            <p:strVal val="visible"/>
                                          </p:to>
                                        </p:set>
                                        <p:animEffect transition="in" filter="fade">
                                          <p:cBhvr>
                                            <p:cTn id="261" dur="500"/>
                                            <p:tgtEl>
                                              <p:spTgt spid="31"/>
                                            </p:tgtEl>
                                          </p:cBhvr>
                                        </p:animEffect>
                                      </p:childTnLst>
                                    </p:cTn>
                                  </p:par>
                                </p:childTnLst>
                              </p:cTn>
                            </p:par>
                          </p:childTnLst>
                        </p:cTn>
                      </p:par>
                    </p:childTnLst>
                  </p:cTn>
                  <p:nextCondLst>
                    <p:cond evt="onMediaBookmark" delay="0">
                      <p:tgtEl>
                        <p14:bmkTgt spid="10" bmkName="Training  Getting Started 3 Links_movie_VF101866599对于上述两项任务，“开始-开始”关系没有太大意义。112000"/>
                      </p:tgtEl>
                    </p:cond>
                  </p:nextCondLst>
                </p:seq>
                <p:seq concurrent="1" nextAc="seek">
                  <p:cTn id="262" restart="whenNotActive" fill="hold" evtFilter="cancelBubble" nodeType="interactiveSeq">
                    <p:stCondLst>
                      <p:cond evt="onMediaBookmark" delay="0">
                        <p:tgtEl>
                          <p14:bmkTgt spid="10" bmkName="Training  Getting Started 3 Links_movie_VF101866599对于上述两项任务，“开始-开始”关系没有太大意义。117400"/>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clickEffect">
                                      <p:stCondLst>
                                        <p:cond delay="100"/>
                                      </p:stCondLst>
                                      <p:childTnLst>
                                        <p:animEffect transition="out" filter="fade">
                                          <p:cBhvr>
                                            <p:cTn id="266" dur="500"/>
                                            <p:tgtEl>
                                              <p:spTgt spid="31"/>
                                            </p:tgtEl>
                                          </p:cBhvr>
                                        </p:animEffect>
                                        <p:set>
                                          <p:cBhvr>
                                            <p:cTn id="26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对于上述两项任务，“开始-开始”关系没有太大意义。117400"/>
                      </p:tgtEl>
                    </p:cond>
                  </p:nextCondLst>
                </p:seq>
                <p:seq concurrent="1" nextAc="seek">
                  <p:cTn id="268" restart="whenNotActive" fill="hold" evtFilter="cancelBubble" nodeType="interactiveSeq">
                    <p:stCondLst>
                      <p:cond evt="onMediaBookmark" delay="0">
                        <p:tgtEl>
                          <p14:bmkTgt spid="10" bmkName="Training  Getting Started 3 Links_movie_VF101866599但诸如“设计”和“展位申请”这样的两项任务可同时开始。117500"/>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clickEffect">
                                      <p:stCondLst>
                                        <p:cond delay="100"/>
                                      </p:stCondLst>
                                      <p:childTnLst>
                                        <p:set>
                                          <p:cBhvr>
                                            <p:cTn id="272" dur="1" fill="hold">
                                              <p:stCondLst>
                                                <p:cond delay="0"/>
                                              </p:stCondLst>
                                            </p:cTn>
                                            <p:tgtEl>
                                              <p:spTgt spid="32"/>
                                            </p:tgtEl>
                                            <p:attrNameLst>
                                              <p:attrName>style.visibility</p:attrName>
                                            </p:attrNameLst>
                                          </p:cBhvr>
                                          <p:to>
                                            <p:strVal val="visible"/>
                                          </p:to>
                                        </p:set>
                                        <p:animEffect transition="in" filter="fade">
                                          <p:cBhvr>
                                            <p:cTn id="273" dur="500"/>
                                            <p:tgtEl>
                                              <p:spTgt spid="32"/>
                                            </p:tgtEl>
                                          </p:cBhvr>
                                        </p:animEffect>
                                      </p:childTnLst>
                                    </p:cTn>
                                  </p:par>
                                </p:childTnLst>
                              </p:cTn>
                            </p:par>
                          </p:childTnLst>
                        </p:cTn>
                      </p:par>
                    </p:childTnLst>
                  </p:cTn>
                  <p:nextCondLst>
                    <p:cond evt="onMediaBookmark" delay="0">
                      <p:tgtEl>
                        <p14:bmkTgt spid="10" bmkName="Training  Getting Started 3 Links_movie_VF101866599但诸如“设计”和“展位申请”这样的两项任务可同时开始。117500"/>
                      </p:tgtEl>
                    </p:cond>
                  </p:nextCondLst>
                </p:seq>
                <p:seq concurrent="1" nextAc="seek">
                  <p:cTn id="274" restart="whenNotActive" fill="hold" evtFilter="cancelBubble" nodeType="interactiveSeq">
                    <p:stCondLst>
                      <p:cond evt="onMediaBookmark" delay="0">
                        <p:tgtEl>
                          <p14:bmkTgt spid="10" bmkName="Training  Getting Started 3 Links_movie_VF101866599但诸如“设计”和“展位申请”这样的两项任务可同时开始。123133"/>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clickEffect">
                                      <p:stCondLst>
                                        <p:cond delay="100"/>
                                      </p:stCondLst>
                                      <p:childTnLst>
                                        <p:animEffect transition="out" filter="fade">
                                          <p:cBhvr>
                                            <p:cTn id="278" dur="500"/>
                                            <p:tgtEl>
                                              <p:spTgt spid="32"/>
                                            </p:tgtEl>
                                          </p:cBhvr>
                                        </p:animEffect>
                                        <p:set>
                                          <p:cBhvr>
                                            <p:cTn id="27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但诸如“设计”和“展位申请”这样的两项任务可同时开始。123133"/>
                      </p:tgtEl>
                    </p:cond>
                  </p:nextCondLst>
                </p:seq>
                <p:seq concurrent="1" nextAc="seek">
                  <p:cTn id="280" restart="whenNotActive" fill="hold" evtFilter="cancelBubble" nodeType="interactiveSeq">
                    <p:stCondLst>
                      <p:cond evt="onMediaBookmark" delay="0">
                        <p:tgtEl>
                          <p14:bmkTgt spid="10" bmkName="Training  Getting Started 3 Links_movie_VF101866599现在，我将把任务关系恢复为默认的“完成-开始”关系。123233"/>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clickEffect">
                                      <p:stCondLst>
                                        <p:cond delay="100"/>
                                      </p:stCondLst>
                                      <p:childTnLst>
                                        <p:set>
                                          <p:cBhvr>
                                            <p:cTn id="284" dur="1" fill="hold">
                                              <p:stCondLst>
                                                <p:cond delay="0"/>
                                              </p:stCondLst>
                                            </p:cTn>
                                            <p:tgtEl>
                                              <p:spTgt spid="33"/>
                                            </p:tgtEl>
                                            <p:attrNameLst>
                                              <p:attrName>style.visibility</p:attrName>
                                            </p:attrNameLst>
                                          </p:cBhvr>
                                          <p:to>
                                            <p:strVal val="visible"/>
                                          </p:to>
                                        </p:set>
                                        <p:animEffect transition="in" filter="fade">
                                          <p:cBhvr>
                                            <p:cTn id="285" dur="500"/>
                                            <p:tgtEl>
                                              <p:spTgt spid="33"/>
                                            </p:tgtEl>
                                          </p:cBhvr>
                                        </p:animEffect>
                                      </p:childTnLst>
                                    </p:cTn>
                                  </p:par>
                                </p:childTnLst>
                              </p:cTn>
                            </p:par>
                          </p:childTnLst>
                        </p:cTn>
                      </p:par>
                    </p:childTnLst>
                  </p:cTn>
                  <p:nextCondLst>
                    <p:cond evt="onMediaBookmark" delay="0">
                      <p:tgtEl>
                        <p14:bmkTgt spid="10" bmkName="Training  Getting Started 3 Links_movie_VF101866599现在，我将把任务关系恢复为默认的“完成-开始”关系。123233"/>
                      </p:tgtEl>
                    </p:cond>
                  </p:nextCondLst>
                </p:seq>
                <p:seq concurrent="1" nextAc="seek">
                  <p:cTn id="286" restart="whenNotActive" fill="hold" evtFilter="cancelBubble" nodeType="interactiveSeq">
                    <p:stCondLst>
                      <p:cond evt="onMediaBookmark" delay="0">
                        <p:tgtEl>
                          <p14:bmkTgt spid="10" bmkName="Training  Getting Started 3 Links_movie_VF101866599现在，我将把任务关系恢复为默认的“完成-开始”关系。129100"/>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clickEffect">
                                      <p:stCondLst>
                                        <p:cond delay="100"/>
                                      </p:stCondLst>
                                      <p:childTnLst>
                                        <p:animEffect transition="out" filter="fade">
                                          <p:cBhvr>
                                            <p:cTn id="290" dur="500"/>
                                            <p:tgtEl>
                                              <p:spTgt spid="33"/>
                                            </p:tgtEl>
                                          </p:cBhvr>
                                        </p:animEffect>
                                        <p:set>
                                          <p:cBhvr>
                                            <p:cTn id="29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现在，我将把任务关系恢复为默认的“完成-开始”关系。129100"/>
                      </p:tgtEl>
                    </p:cond>
                  </p:nextCondLst>
                </p:seq>
                <p:seq concurrent="1" nextAc="seek">
                  <p:cTn id="292" restart="whenNotActive" fill="hold" evtFilter="cancelBubble" nodeType="interactiveSeq">
                    <p:stCondLst>
                      <p:cond evt="onMediaBookmark" delay="0">
                        <p:tgtEl>
                          <p14:bmkTgt spid="10" bmkName="Training  Getting Started 3 Links_movie_VF101866599我将再次单击这两项任务之间的线，并在对话框中选择“完成-开始”。129200"/>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100"/>
                                      </p:stCondLst>
                                      <p:childTnLst>
                                        <p:set>
                                          <p:cBhvr>
                                            <p:cTn id="296" dur="1" fill="hold">
                                              <p:stCondLst>
                                                <p:cond delay="0"/>
                                              </p:stCondLst>
                                            </p:cTn>
                                            <p:tgtEl>
                                              <p:spTgt spid="34"/>
                                            </p:tgtEl>
                                            <p:attrNameLst>
                                              <p:attrName>style.visibility</p:attrName>
                                            </p:attrNameLst>
                                          </p:cBhvr>
                                          <p:to>
                                            <p:strVal val="visible"/>
                                          </p:to>
                                        </p:set>
                                        <p:animEffect transition="in" filter="fade">
                                          <p:cBhvr>
                                            <p:cTn id="297" dur="500"/>
                                            <p:tgtEl>
                                              <p:spTgt spid="34"/>
                                            </p:tgtEl>
                                          </p:cBhvr>
                                        </p:animEffect>
                                      </p:childTnLst>
                                    </p:cTn>
                                  </p:par>
                                </p:childTnLst>
                              </p:cTn>
                            </p:par>
                          </p:childTnLst>
                        </p:cTn>
                      </p:par>
                    </p:childTnLst>
                  </p:cTn>
                  <p:nextCondLst>
                    <p:cond evt="onMediaBookmark" delay="0">
                      <p:tgtEl>
                        <p14:bmkTgt spid="10" bmkName="Training  Getting Started 3 Links_movie_VF101866599我将再次单击这两项任务之间的线，并在对话框中选择“完成-开始”。129200"/>
                      </p:tgtEl>
                    </p:cond>
                  </p:nextCondLst>
                </p:seq>
                <p:seq concurrent="1" nextAc="seek">
                  <p:cTn id="298" restart="whenNotActive" fill="hold" evtFilter="cancelBubble" nodeType="interactiveSeq">
                    <p:stCondLst>
                      <p:cond evt="onMediaBookmark" delay="0">
                        <p:tgtEl>
                          <p14:bmkTgt spid="10" bmkName="Training  Getting Started 3 Links_movie_VF101866599我将再次单击这两项任务之间的线，并在对话框中选择“完成-开始”。136033"/>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clickEffect">
                                      <p:stCondLst>
                                        <p:cond delay="100"/>
                                      </p:stCondLst>
                                      <p:childTnLst>
                                        <p:animEffect transition="out" filter="fade">
                                          <p:cBhvr>
                                            <p:cTn id="302" dur="500"/>
                                            <p:tgtEl>
                                              <p:spTgt spid="34"/>
                                            </p:tgtEl>
                                          </p:cBhvr>
                                        </p:animEffect>
                                        <p:set>
                                          <p:cBhvr>
                                            <p:cTn id="30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我将再次单击这两项任务之间的线，并在对话框中选择“完成-开始”。136033"/>
                      </p:tgtEl>
                    </p:cond>
                  </p:nextCondLst>
                </p:seq>
                <p:seq concurrent="1" nextAc="seek">
                  <p:cTn id="304" restart="whenNotActive" fill="hold" evtFilter="cancelBubble" nodeType="interactiveSeq">
                    <p:stCondLst>
                      <p:cond evt="onMediaBookmark" delay="0">
                        <p:tgtEl>
                          <p14:bmkTgt spid="10" bmkName="Training  Getting Started 3 Links_movie_VF101866599另请注意，我不必输入任何开始日期即可计划这两项任务。136133"/>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clickEffect">
                                      <p:stCondLst>
                                        <p:cond delay="100"/>
                                      </p:stCondLst>
                                      <p:childTnLst>
                                        <p:set>
                                          <p:cBhvr>
                                            <p:cTn id="308" dur="1" fill="hold">
                                              <p:stCondLst>
                                                <p:cond delay="0"/>
                                              </p:stCondLst>
                                            </p:cTn>
                                            <p:tgtEl>
                                              <p:spTgt spid="35"/>
                                            </p:tgtEl>
                                            <p:attrNameLst>
                                              <p:attrName>style.visibility</p:attrName>
                                            </p:attrNameLst>
                                          </p:cBhvr>
                                          <p:to>
                                            <p:strVal val="visible"/>
                                          </p:to>
                                        </p:set>
                                        <p:animEffect transition="in" filter="fade">
                                          <p:cBhvr>
                                            <p:cTn id="309" dur="500"/>
                                            <p:tgtEl>
                                              <p:spTgt spid="35"/>
                                            </p:tgtEl>
                                          </p:cBhvr>
                                        </p:animEffect>
                                      </p:childTnLst>
                                    </p:cTn>
                                  </p:par>
                                </p:childTnLst>
                              </p:cTn>
                            </p:par>
                          </p:childTnLst>
                        </p:cTn>
                      </p:par>
                    </p:childTnLst>
                  </p:cTn>
                  <p:nextCondLst>
                    <p:cond evt="onMediaBookmark" delay="0">
                      <p:tgtEl>
                        <p14:bmkTgt spid="10" bmkName="Training  Getting Started 3 Links_movie_VF101866599另请注意，我不必输入任何开始日期即可计划这两项任务。136133"/>
                      </p:tgtEl>
                    </p:cond>
                  </p:nextCondLst>
                </p:seq>
                <p:seq concurrent="1" nextAc="seek">
                  <p:cTn id="310" restart="whenNotActive" fill="hold" evtFilter="cancelBubble" nodeType="interactiveSeq">
                    <p:stCondLst>
                      <p:cond evt="onMediaBookmark" delay="0">
                        <p:tgtEl>
                          <p14:bmkTgt spid="10" bmkName="Training  Getting Started 3 Links_movie_VF101866599另请注意，我不必输入任何开始日期即可计划这两项任务。142200"/>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clickEffect">
                                      <p:stCondLst>
                                        <p:cond delay="100"/>
                                      </p:stCondLst>
                                      <p:childTnLst>
                                        <p:animEffect transition="out" filter="fade">
                                          <p:cBhvr>
                                            <p:cTn id="314" dur="500"/>
                                            <p:tgtEl>
                                              <p:spTgt spid="35"/>
                                            </p:tgtEl>
                                          </p:cBhvr>
                                        </p:animEffect>
                                        <p:set>
                                          <p:cBhvr>
                                            <p:cTn id="31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另请注意，我不必输入任何开始日期即可计划这两项任务。142200"/>
                      </p:tgtEl>
                    </p:cond>
                  </p:nextCondLst>
                </p:seq>
                <p:seq concurrent="1" nextAc="seek">
                  <p:cTn id="316" restart="whenNotActive" fill="hold" evtFilter="cancelBubble" nodeType="interactiveSeq">
                    <p:stCondLst>
                      <p:cond evt="onMediaBookmark" delay="0">
                        <p:tgtEl>
                          <p14:bmkTgt spid="10" bmkName="Training  Getting Started 3 Links_movie_VF101866599这两项任务设置为自动计划。142300"/>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clickEffect">
                                      <p:stCondLst>
                                        <p:cond delay="100"/>
                                      </p:stCondLst>
                                      <p:childTnLst>
                                        <p:set>
                                          <p:cBhvr>
                                            <p:cTn id="320" dur="1" fill="hold">
                                              <p:stCondLst>
                                                <p:cond delay="0"/>
                                              </p:stCondLst>
                                            </p:cTn>
                                            <p:tgtEl>
                                              <p:spTgt spid="36"/>
                                            </p:tgtEl>
                                            <p:attrNameLst>
                                              <p:attrName>style.visibility</p:attrName>
                                            </p:attrNameLst>
                                          </p:cBhvr>
                                          <p:to>
                                            <p:strVal val="visible"/>
                                          </p:to>
                                        </p:set>
                                        <p:animEffect transition="in" filter="fade">
                                          <p:cBhvr>
                                            <p:cTn id="321" dur="500"/>
                                            <p:tgtEl>
                                              <p:spTgt spid="36"/>
                                            </p:tgtEl>
                                          </p:cBhvr>
                                        </p:animEffect>
                                      </p:childTnLst>
                                    </p:cTn>
                                  </p:par>
                                </p:childTnLst>
                              </p:cTn>
                            </p:par>
                          </p:childTnLst>
                        </p:cTn>
                      </p:par>
                    </p:childTnLst>
                  </p:cTn>
                  <p:nextCondLst>
                    <p:cond evt="onMediaBookmark" delay="0">
                      <p:tgtEl>
                        <p14:bmkTgt spid="10" bmkName="Training  Getting Started 3 Links_movie_VF101866599这两项任务设置为自动计划。142300"/>
                      </p:tgtEl>
                    </p:cond>
                  </p:nextCondLst>
                </p:seq>
                <p:seq concurrent="1" nextAc="seek">
                  <p:cTn id="322" restart="whenNotActive" fill="hold" evtFilter="cancelBubble" nodeType="interactiveSeq">
                    <p:stCondLst>
                      <p:cond evt="onMediaBookmark" delay="0">
                        <p:tgtEl>
                          <p14:bmkTgt spid="10" bmkName="Training  Getting Started 3 Links_movie_VF101866599这两项任务设置为自动计划。145033"/>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clickEffect">
                                      <p:stCondLst>
                                        <p:cond delay="100"/>
                                      </p:stCondLst>
                                      <p:childTnLst>
                                        <p:animEffect transition="out" filter="fade">
                                          <p:cBhvr>
                                            <p:cTn id="326" dur="500"/>
                                            <p:tgtEl>
                                              <p:spTgt spid="36"/>
                                            </p:tgtEl>
                                          </p:cBhvr>
                                        </p:animEffect>
                                        <p:set>
                                          <p:cBhvr>
                                            <p:cTn id="32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这两项任务设置为自动计划。145033"/>
                      </p:tgtEl>
                    </p:cond>
                  </p:nextCondLst>
                </p:seq>
                <p:seq concurrent="1" nextAc="seek">
                  <p:cTn id="328" restart="whenNotActive" fill="hold" evtFilter="cancelBubble" nodeType="interactiveSeq">
                    <p:stCondLst>
                      <p:cond evt="onMediaBookmark" delay="0">
                        <p:tgtEl>
                          <p14:bmkTgt spid="10" bmkName="Training  Getting Started 3 Links_movie_VF101866599因此，仅当输入持续时间后才能确定计划的开始和结束日期。145133"/>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clickEffect">
                                      <p:stCondLst>
                                        <p:cond delay="100"/>
                                      </p:stCondLst>
                                      <p:childTnLst>
                                        <p:set>
                                          <p:cBhvr>
                                            <p:cTn id="332" dur="1" fill="hold">
                                              <p:stCondLst>
                                                <p:cond delay="0"/>
                                              </p:stCondLst>
                                            </p:cTn>
                                            <p:tgtEl>
                                              <p:spTgt spid="37"/>
                                            </p:tgtEl>
                                            <p:attrNameLst>
                                              <p:attrName>style.visibility</p:attrName>
                                            </p:attrNameLst>
                                          </p:cBhvr>
                                          <p:to>
                                            <p:strVal val="visible"/>
                                          </p:to>
                                        </p:set>
                                        <p:animEffect transition="in" filter="fade">
                                          <p:cBhvr>
                                            <p:cTn id="333" dur="500"/>
                                            <p:tgtEl>
                                              <p:spTgt spid="37"/>
                                            </p:tgtEl>
                                          </p:cBhvr>
                                        </p:animEffect>
                                      </p:childTnLst>
                                    </p:cTn>
                                  </p:par>
                                </p:childTnLst>
                              </p:cTn>
                            </p:par>
                          </p:childTnLst>
                        </p:cTn>
                      </p:par>
                    </p:childTnLst>
                  </p:cTn>
                  <p:nextCondLst>
                    <p:cond evt="onMediaBookmark" delay="0">
                      <p:tgtEl>
                        <p14:bmkTgt spid="10" bmkName="Training  Getting Started 3 Links_movie_VF101866599因此，仅当输入持续时间后才能确定计划的开始和结束日期。145133"/>
                      </p:tgtEl>
                    </p:cond>
                  </p:nextCondLst>
                </p:seq>
                <p:seq concurrent="1" nextAc="seek">
                  <p:cTn id="334" restart="whenNotActive" fill="hold" evtFilter="cancelBubble" nodeType="interactiveSeq">
                    <p:stCondLst>
                      <p:cond evt="onMediaBookmark" delay="0">
                        <p:tgtEl>
                          <p14:bmkTgt spid="10" bmkName="Training  Getting Started 3 Links_movie_VF101866599因此，仅当输入持续时间后才能确定计划的开始和结束日期。151100"/>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clickEffect">
                                      <p:stCondLst>
                                        <p:cond delay="100"/>
                                      </p:stCondLst>
                                      <p:childTnLst>
                                        <p:animEffect transition="out" filter="fade">
                                          <p:cBhvr>
                                            <p:cTn id="338" dur="500"/>
                                            <p:tgtEl>
                                              <p:spTgt spid="37"/>
                                            </p:tgtEl>
                                          </p:cBhvr>
                                        </p:animEffect>
                                        <p:set>
                                          <p:cBhvr>
                                            <p:cTn id="33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因此，仅当输入持续时间后才能确定计划的开始和结束日期。151100"/>
                      </p:tgtEl>
                    </p:cond>
                  </p:nextCondLst>
                </p:seq>
                <p:seq concurrent="1" nextAc="seek">
                  <p:cTn id="340" restart="whenNotActive" fill="hold" evtFilter="cancelBubble" nodeType="interactiveSeq">
                    <p:stCondLst>
                      <p:cond evt="onMediaBookmark" delay="0">
                        <p:tgtEl>
                          <p14:bmkTgt spid="10" bmkName="Training  Getting Started 3 Links_movie_VF101866599在上一个视频中，我介绍了自动和手动计划。151200"/>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100"/>
                                      </p:stCondLst>
                                      <p:childTnLst>
                                        <p:set>
                                          <p:cBhvr>
                                            <p:cTn id="344" dur="1" fill="hold">
                                              <p:stCondLst>
                                                <p:cond delay="0"/>
                                              </p:stCondLst>
                                            </p:cTn>
                                            <p:tgtEl>
                                              <p:spTgt spid="38"/>
                                            </p:tgtEl>
                                            <p:attrNameLst>
                                              <p:attrName>style.visibility</p:attrName>
                                            </p:attrNameLst>
                                          </p:cBhvr>
                                          <p:to>
                                            <p:strVal val="visible"/>
                                          </p:to>
                                        </p:set>
                                        <p:animEffect transition="in" filter="fade">
                                          <p:cBhvr>
                                            <p:cTn id="345" dur="500"/>
                                            <p:tgtEl>
                                              <p:spTgt spid="38"/>
                                            </p:tgtEl>
                                          </p:cBhvr>
                                        </p:animEffect>
                                      </p:childTnLst>
                                    </p:cTn>
                                  </p:par>
                                </p:childTnLst>
                              </p:cTn>
                            </p:par>
                          </p:childTnLst>
                        </p:cTn>
                      </p:par>
                    </p:childTnLst>
                  </p:cTn>
                  <p:nextCondLst>
                    <p:cond evt="onMediaBookmark" delay="0">
                      <p:tgtEl>
                        <p14:bmkTgt spid="10" bmkName="Training  Getting Started 3 Links_movie_VF101866599在上一个视频中，我介绍了自动和手动计划。151200"/>
                      </p:tgtEl>
                    </p:cond>
                  </p:nextCondLst>
                </p:seq>
                <p:seq concurrent="1" nextAc="seek">
                  <p:cTn id="346" restart="whenNotActive" fill="hold" evtFilter="cancelBubble" nodeType="interactiveSeq">
                    <p:stCondLst>
                      <p:cond evt="onMediaBookmark" delay="0">
                        <p:tgtEl>
                          <p14:bmkTgt spid="10" bmkName="Training  Getting Started 3 Links_movie_VF101866599在上一个视频中，我介绍了自动和手动计划。154767"/>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clickEffect">
                                      <p:stCondLst>
                                        <p:cond delay="100"/>
                                      </p:stCondLst>
                                      <p:childTnLst>
                                        <p:animEffect transition="out" filter="fade">
                                          <p:cBhvr>
                                            <p:cTn id="350" dur="500"/>
                                            <p:tgtEl>
                                              <p:spTgt spid="38"/>
                                            </p:tgtEl>
                                          </p:cBhvr>
                                        </p:animEffect>
                                        <p:set>
                                          <p:cBhvr>
                                            <p:cTn id="35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在上一个视频中，我介绍了自动和手动计划。154767"/>
                      </p:tgtEl>
                    </p:cond>
                  </p:nextCondLst>
                </p:seq>
                <p:seq concurrent="1" nextAc="seek">
                  <p:cTn id="352" restart="whenNotActive" fill="hold" evtFilter="cancelBubble" nodeType="interactiveSeq">
                    <p:stCondLst>
                      <p:cond evt="onMediaBookmark" delay="0">
                        <p:tgtEl>
                          <p14:bmkTgt spid="10" bmkName="Training  Getting Started 3 Links_movie_VF101866599现在，让我们看看如果链接手动计划任务会发生什么情况。154867"/>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grpId="0" nodeType="clickEffect">
                                      <p:stCondLst>
                                        <p:cond delay="100"/>
                                      </p:stCondLst>
                                      <p:childTnLst>
                                        <p:set>
                                          <p:cBhvr>
                                            <p:cTn id="356" dur="1" fill="hold">
                                              <p:stCondLst>
                                                <p:cond delay="0"/>
                                              </p:stCondLst>
                                            </p:cTn>
                                            <p:tgtEl>
                                              <p:spTgt spid="39"/>
                                            </p:tgtEl>
                                            <p:attrNameLst>
                                              <p:attrName>style.visibility</p:attrName>
                                            </p:attrNameLst>
                                          </p:cBhvr>
                                          <p:to>
                                            <p:strVal val="visible"/>
                                          </p:to>
                                        </p:set>
                                        <p:animEffect transition="in" filter="fade">
                                          <p:cBhvr>
                                            <p:cTn id="357" dur="500"/>
                                            <p:tgtEl>
                                              <p:spTgt spid="39"/>
                                            </p:tgtEl>
                                          </p:cBhvr>
                                        </p:animEffect>
                                      </p:childTnLst>
                                    </p:cTn>
                                  </p:par>
                                </p:childTnLst>
                              </p:cTn>
                            </p:par>
                          </p:childTnLst>
                        </p:cTn>
                      </p:par>
                    </p:childTnLst>
                  </p:cTn>
                  <p:nextCondLst>
                    <p:cond evt="onMediaBookmark" delay="0">
                      <p:tgtEl>
                        <p14:bmkTgt spid="10" bmkName="Training  Getting Started 3 Links_movie_VF101866599现在，让我们看看如果链接手动计划任务会发生什么情况。154867"/>
                      </p:tgtEl>
                    </p:cond>
                  </p:nextCondLst>
                </p:seq>
                <p:seq concurrent="1" nextAc="seek">
                  <p:cTn id="358" restart="whenNotActive" fill="hold" evtFilter="cancelBubble" nodeType="interactiveSeq">
                    <p:stCondLst>
                      <p:cond evt="onMediaBookmark" delay="0">
                        <p:tgtEl>
                          <p14:bmkTgt spid="10" bmkName="Training  Getting Started 3 Links_movie_VF101866599现在，让我们看看如果链接手动计划任务会发生什么情况。160467"/>
                        </p:tgtEl>
                      </p:cond>
                    </p:stCondLst>
                    <p:endSync evt="end" delay="0">
                      <p:rtn val="all"/>
                    </p:endSync>
                    <p:childTnLst>
                      <p:par>
                        <p:cTn id="359" fill="hold">
                          <p:stCondLst>
                            <p:cond delay="0"/>
                          </p:stCondLst>
                          <p:childTnLst>
                            <p:par>
                              <p:cTn id="360" fill="hold">
                                <p:stCondLst>
                                  <p:cond delay="0"/>
                                </p:stCondLst>
                                <p:childTnLst>
                                  <p:par>
                                    <p:cTn id="361" presetID="10" presetClass="exit" presetSubtype="0" fill="hold" grpId="1" nodeType="clickEffect">
                                      <p:stCondLst>
                                        <p:cond delay="100"/>
                                      </p:stCondLst>
                                      <p:childTnLst>
                                        <p:animEffect transition="out" filter="fade">
                                          <p:cBhvr>
                                            <p:cTn id="362" dur="500"/>
                                            <p:tgtEl>
                                              <p:spTgt spid="39"/>
                                            </p:tgtEl>
                                          </p:cBhvr>
                                        </p:animEffect>
                                        <p:set>
                                          <p:cBhvr>
                                            <p:cTn id="36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现在，让我们看看如果链接手动计划任务会发生什么情况。160467"/>
                      </p:tgtEl>
                    </p:cond>
                  </p:nextCondLst>
                </p:seq>
                <p:seq concurrent="1" nextAc="seek">
                  <p:cTn id="364" restart="whenNotActive" fill="hold" evtFilter="cancelBubble" nodeType="interactiveSeq">
                    <p:stCondLst>
                      <p:cond evt="onMediaBookmark" delay="0">
                        <p:tgtEl>
                          <p14:bmkTgt spid="10" bmkName="Training  Getting Started 3 Links_movie_VF101866599我将选择两行，160567"/>
                        </p:tgtEl>
                      </p:cond>
                    </p:stCondLst>
                    <p:endSync evt="end" delay="0">
                      <p:rtn val="all"/>
                    </p:endSync>
                    <p:childTnLst>
                      <p:par>
                        <p:cTn id="365" fill="hold">
                          <p:stCondLst>
                            <p:cond delay="0"/>
                          </p:stCondLst>
                          <p:childTnLst>
                            <p:par>
                              <p:cTn id="366" fill="hold">
                                <p:stCondLst>
                                  <p:cond delay="0"/>
                                </p:stCondLst>
                                <p:childTnLst>
                                  <p:par>
                                    <p:cTn id="367" presetID="10" presetClass="entr" presetSubtype="0" fill="hold" grpId="0" nodeType="clickEffect">
                                      <p:stCondLst>
                                        <p:cond delay="100"/>
                                      </p:stCondLst>
                                      <p:childTnLst>
                                        <p:set>
                                          <p:cBhvr>
                                            <p:cTn id="368" dur="1" fill="hold">
                                              <p:stCondLst>
                                                <p:cond delay="0"/>
                                              </p:stCondLst>
                                            </p:cTn>
                                            <p:tgtEl>
                                              <p:spTgt spid="40"/>
                                            </p:tgtEl>
                                            <p:attrNameLst>
                                              <p:attrName>style.visibility</p:attrName>
                                            </p:attrNameLst>
                                          </p:cBhvr>
                                          <p:to>
                                            <p:strVal val="visible"/>
                                          </p:to>
                                        </p:set>
                                        <p:animEffect transition="in" filter="fade">
                                          <p:cBhvr>
                                            <p:cTn id="369" dur="500"/>
                                            <p:tgtEl>
                                              <p:spTgt spid="40"/>
                                            </p:tgtEl>
                                          </p:cBhvr>
                                        </p:animEffect>
                                      </p:childTnLst>
                                    </p:cTn>
                                  </p:par>
                                </p:childTnLst>
                              </p:cTn>
                            </p:par>
                          </p:childTnLst>
                        </p:cTn>
                      </p:par>
                    </p:childTnLst>
                  </p:cTn>
                  <p:nextCondLst>
                    <p:cond evt="onMediaBookmark" delay="0">
                      <p:tgtEl>
                        <p14:bmkTgt spid="10" bmkName="Training  Getting Started 3 Links_movie_VF101866599我将选择两行，160567"/>
                      </p:tgtEl>
                    </p:cond>
                  </p:nextCondLst>
                </p:seq>
                <p:seq concurrent="1" nextAc="seek">
                  <p:cTn id="370" restart="whenNotActive" fill="hold" evtFilter="cancelBubble" nodeType="interactiveSeq">
                    <p:stCondLst>
                      <p:cond evt="onMediaBookmark" delay="0">
                        <p:tgtEl>
                          <p14:bmkTgt spid="10" bmkName="Training  Getting Started 3 Links_movie_VF101866599我将选择两行，163267"/>
                        </p:tgtEl>
                      </p:cond>
                    </p:stCondLst>
                    <p:endSync evt="end" delay="0">
                      <p:rtn val="all"/>
                    </p:endSync>
                    <p:childTnLst>
                      <p:par>
                        <p:cTn id="371" fill="hold">
                          <p:stCondLst>
                            <p:cond delay="0"/>
                          </p:stCondLst>
                          <p:childTnLst>
                            <p:par>
                              <p:cTn id="372" fill="hold">
                                <p:stCondLst>
                                  <p:cond delay="0"/>
                                </p:stCondLst>
                                <p:childTnLst>
                                  <p:par>
                                    <p:cTn id="373" presetID="10" presetClass="exit" presetSubtype="0" fill="hold" grpId="1" nodeType="clickEffect">
                                      <p:stCondLst>
                                        <p:cond delay="100"/>
                                      </p:stCondLst>
                                      <p:childTnLst>
                                        <p:animEffect transition="out" filter="fade">
                                          <p:cBhvr>
                                            <p:cTn id="374" dur="500"/>
                                            <p:tgtEl>
                                              <p:spTgt spid="40"/>
                                            </p:tgtEl>
                                          </p:cBhvr>
                                        </p:animEffect>
                                        <p:set>
                                          <p:cBhvr>
                                            <p:cTn id="37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我将选择两行，163267"/>
                      </p:tgtEl>
                    </p:cond>
                  </p:nextCondLst>
                </p:seq>
                <p:seq concurrent="1" nextAc="seek">
                  <p:cTn id="376" restart="whenNotActive" fill="hold" evtFilter="cancelBubble" nodeType="interactiveSeq">
                    <p:stCondLst>
                      <p:cond evt="onMediaBookmark" delay="0">
                        <p:tgtEl>
                          <p14:bmkTgt spid="10" bmkName="Training  Getting Started 3 Links_movie_VF101866599...并在“日程”组中单击“链接”按钮。163367"/>
                        </p:tgtEl>
                      </p:cond>
                    </p:stCondLst>
                    <p:endSync evt="end" delay="0">
                      <p:rtn val="all"/>
                    </p:endSync>
                    <p:childTnLst>
                      <p:par>
                        <p:cTn id="377" fill="hold">
                          <p:stCondLst>
                            <p:cond delay="0"/>
                          </p:stCondLst>
                          <p:childTnLst>
                            <p:par>
                              <p:cTn id="378" fill="hold">
                                <p:stCondLst>
                                  <p:cond delay="0"/>
                                </p:stCondLst>
                                <p:childTnLst>
                                  <p:par>
                                    <p:cTn id="379" presetID="10" presetClass="entr" presetSubtype="0" fill="hold" grpId="0" nodeType="clickEffect">
                                      <p:stCondLst>
                                        <p:cond delay="100"/>
                                      </p:stCondLst>
                                      <p:childTnLst>
                                        <p:set>
                                          <p:cBhvr>
                                            <p:cTn id="380" dur="1" fill="hold">
                                              <p:stCondLst>
                                                <p:cond delay="0"/>
                                              </p:stCondLst>
                                            </p:cTn>
                                            <p:tgtEl>
                                              <p:spTgt spid="41"/>
                                            </p:tgtEl>
                                            <p:attrNameLst>
                                              <p:attrName>style.visibility</p:attrName>
                                            </p:attrNameLst>
                                          </p:cBhvr>
                                          <p:to>
                                            <p:strVal val="visible"/>
                                          </p:to>
                                        </p:set>
                                        <p:animEffect transition="in" filter="fade">
                                          <p:cBhvr>
                                            <p:cTn id="381" dur="500"/>
                                            <p:tgtEl>
                                              <p:spTgt spid="41"/>
                                            </p:tgtEl>
                                          </p:cBhvr>
                                        </p:animEffect>
                                      </p:childTnLst>
                                    </p:cTn>
                                  </p:par>
                                </p:childTnLst>
                              </p:cTn>
                            </p:par>
                          </p:childTnLst>
                        </p:cTn>
                      </p:par>
                    </p:childTnLst>
                  </p:cTn>
                  <p:nextCondLst>
                    <p:cond evt="onMediaBookmark" delay="0">
                      <p:tgtEl>
                        <p14:bmkTgt spid="10" bmkName="Training  Getting Started 3 Links_movie_VF101866599...并在“日程”组中单击“链接”按钮。163367"/>
                      </p:tgtEl>
                    </p:cond>
                  </p:nextCondLst>
                </p:seq>
                <p:seq concurrent="1" nextAc="seek">
                  <p:cTn id="382" restart="whenNotActive" fill="hold" evtFilter="cancelBubble" nodeType="interactiveSeq">
                    <p:stCondLst>
                      <p:cond evt="onMediaBookmark" delay="0">
                        <p:tgtEl>
                          <p14:bmkTgt spid="10" bmkName="Training  Getting Started 3 Links_movie_VF101866599...并在“日程”组中单击“链接”按钮。167333"/>
                        </p:tgtEl>
                      </p:cond>
                    </p:stCondLst>
                    <p:endSync evt="end" delay="0">
                      <p:rtn val="all"/>
                    </p:endSync>
                    <p:childTnLst>
                      <p:par>
                        <p:cTn id="383" fill="hold">
                          <p:stCondLst>
                            <p:cond delay="0"/>
                          </p:stCondLst>
                          <p:childTnLst>
                            <p:par>
                              <p:cTn id="384" fill="hold">
                                <p:stCondLst>
                                  <p:cond delay="0"/>
                                </p:stCondLst>
                                <p:childTnLst>
                                  <p:par>
                                    <p:cTn id="385" presetID="10" presetClass="exit" presetSubtype="0" fill="hold" grpId="1" nodeType="clickEffect">
                                      <p:stCondLst>
                                        <p:cond delay="100"/>
                                      </p:stCondLst>
                                      <p:childTnLst>
                                        <p:animEffect transition="out" filter="fade">
                                          <p:cBhvr>
                                            <p:cTn id="386" dur="500"/>
                                            <p:tgtEl>
                                              <p:spTgt spid="41"/>
                                            </p:tgtEl>
                                          </p:cBhvr>
                                        </p:animEffect>
                                        <p:set>
                                          <p:cBhvr>
                                            <p:cTn id="38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并在“日程”组中单击“链接”按钮。167333"/>
                      </p:tgtEl>
                    </p:cond>
                  </p:nextCondLst>
                </p:seq>
                <p:seq concurrent="1" nextAc="seek">
                  <p:cTn id="388" restart="whenNotActive" fill="hold" evtFilter="cancelBubble" nodeType="interactiveSeq">
                    <p:stCondLst>
                      <p:cond evt="onMediaBookmark" delay="0">
                        <p:tgtEl>
                          <p14:bmkTgt spid="10" bmkName="Training  Getting Started 3 Links_movie_VF101866599同时，请注意栏的颜色差异。167433"/>
                        </p:tgtEl>
                      </p:cond>
                    </p:stCondLst>
                    <p:endSync evt="end" delay="0">
                      <p:rtn val="all"/>
                    </p:endSync>
                    <p:childTnLst>
                      <p:par>
                        <p:cTn id="389" fill="hold">
                          <p:stCondLst>
                            <p:cond delay="0"/>
                          </p:stCondLst>
                          <p:childTnLst>
                            <p:par>
                              <p:cTn id="390" fill="hold">
                                <p:stCondLst>
                                  <p:cond delay="0"/>
                                </p:stCondLst>
                                <p:childTnLst>
                                  <p:par>
                                    <p:cTn id="391" presetID="10" presetClass="entr" presetSubtype="0" fill="hold" grpId="0" nodeType="clickEffect">
                                      <p:stCondLst>
                                        <p:cond delay="100"/>
                                      </p:stCondLst>
                                      <p:childTnLst>
                                        <p:set>
                                          <p:cBhvr>
                                            <p:cTn id="392" dur="1" fill="hold">
                                              <p:stCondLst>
                                                <p:cond delay="0"/>
                                              </p:stCondLst>
                                            </p:cTn>
                                            <p:tgtEl>
                                              <p:spTgt spid="42"/>
                                            </p:tgtEl>
                                            <p:attrNameLst>
                                              <p:attrName>style.visibility</p:attrName>
                                            </p:attrNameLst>
                                          </p:cBhvr>
                                          <p:to>
                                            <p:strVal val="visible"/>
                                          </p:to>
                                        </p:set>
                                        <p:animEffect transition="in" filter="fade">
                                          <p:cBhvr>
                                            <p:cTn id="393" dur="500"/>
                                            <p:tgtEl>
                                              <p:spTgt spid="42"/>
                                            </p:tgtEl>
                                          </p:cBhvr>
                                        </p:animEffect>
                                      </p:childTnLst>
                                    </p:cTn>
                                  </p:par>
                                </p:childTnLst>
                              </p:cTn>
                            </p:par>
                          </p:childTnLst>
                        </p:cTn>
                      </p:par>
                    </p:childTnLst>
                  </p:cTn>
                  <p:nextCondLst>
                    <p:cond evt="onMediaBookmark" delay="0">
                      <p:tgtEl>
                        <p14:bmkTgt spid="10" bmkName="Training  Getting Started 3 Links_movie_VF101866599同时，请注意栏的颜色差异。167433"/>
                      </p:tgtEl>
                    </p:cond>
                  </p:nextCondLst>
                </p:seq>
                <p:seq concurrent="1" nextAc="seek">
                  <p:cTn id="394" restart="whenNotActive" fill="hold" evtFilter="cancelBubble" nodeType="interactiveSeq">
                    <p:stCondLst>
                      <p:cond evt="onMediaBookmark" delay="0">
                        <p:tgtEl>
                          <p14:bmkTgt spid="10" bmkName="Training  Getting Started 3 Links_movie_VF101866599同时，请注意栏的颜色差异。170467"/>
                        </p:tgtEl>
                      </p:cond>
                    </p:stCondLst>
                    <p:endSync evt="end" delay="0">
                      <p:rtn val="all"/>
                    </p:endSync>
                    <p:childTnLst>
                      <p:par>
                        <p:cTn id="395" fill="hold">
                          <p:stCondLst>
                            <p:cond delay="0"/>
                          </p:stCondLst>
                          <p:childTnLst>
                            <p:par>
                              <p:cTn id="396" fill="hold">
                                <p:stCondLst>
                                  <p:cond delay="0"/>
                                </p:stCondLst>
                                <p:childTnLst>
                                  <p:par>
                                    <p:cTn id="397" presetID="10" presetClass="exit" presetSubtype="0" fill="hold" grpId="1" nodeType="clickEffect">
                                      <p:stCondLst>
                                        <p:cond delay="100"/>
                                      </p:stCondLst>
                                      <p:childTnLst>
                                        <p:animEffect transition="out" filter="fade">
                                          <p:cBhvr>
                                            <p:cTn id="398" dur="500"/>
                                            <p:tgtEl>
                                              <p:spTgt spid="42"/>
                                            </p:tgtEl>
                                          </p:cBhvr>
                                        </p:animEffect>
                                        <p:set>
                                          <p:cBhvr>
                                            <p:cTn id="39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同时，请注意栏的颜色差异。170467"/>
                      </p:tgtEl>
                    </p:cond>
                  </p:nextCondLst>
                </p:seq>
                <p:seq concurrent="1" nextAc="seek">
                  <p:cTn id="400" restart="whenNotActive" fill="hold" evtFilter="cancelBubble" nodeType="interactiveSeq">
                    <p:stCondLst>
                      <p:cond evt="onMediaBookmark" delay="0">
                        <p:tgtEl>
                          <p14:bmkTgt spid="10" bmkName="Training  Getting Started 3 Links_movie_VF101866599通过这种方法可快速查看所应用的任务计划类型。170567"/>
                        </p:tgtEl>
                      </p:cond>
                    </p:stCondLst>
                    <p:endSync evt="end" delay="0">
                      <p:rtn val="all"/>
                    </p:endSync>
                    <p:childTnLst>
                      <p:par>
                        <p:cTn id="401" fill="hold">
                          <p:stCondLst>
                            <p:cond delay="0"/>
                          </p:stCondLst>
                          <p:childTnLst>
                            <p:par>
                              <p:cTn id="402" fill="hold">
                                <p:stCondLst>
                                  <p:cond delay="0"/>
                                </p:stCondLst>
                                <p:childTnLst>
                                  <p:par>
                                    <p:cTn id="403" presetID="10" presetClass="entr" presetSubtype="0" fill="hold" grpId="0" nodeType="clickEffect">
                                      <p:stCondLst>
                                        <p:cond delay="100"/>
                                      </p:stCondLst>
                                      <p:childTnLst>
                                        <p:set>
                                          <p:cBhvr>
                                            <p:cTn id="404" dur="1" fill="hold">
                                              <p:stCondLst>
                                                <p:cond delay="0"/>
                                              </p:stCondLst>
                                            </p:cTn>
                                            <p:tgtEl>
                                              <p:spTgt spid="43"/>
                                            </p:tgtEl>
                                            <p:attrNameLst>
                                              <p:attrName>style.visibility</p:attrName>
                                            </p:attrNameLst>
                                          </p:cBhvr>
                                          <p:to>
                                            <p:strVal val="visible"/>
                                          </p:to>
                                        </p:set>
                                        <p:animEffect transition="in" filter="fade">
                                          <p:cBhvr>
                                            <p:cTn id="405" dur="500"/>
                                            <p:tgtEl>
                                              <p:spTgt spid="43"/>
                                            </p:tgtEl>
                                          </p:cBhvr>
                                        </p:animEffect>
                                      </p:childTnLst>
                                    </p:cTn>
                                  </p:par>
                                </p:childTnLst>
                              </p:cTn>
                            </p:par>
                          </p:childTnLst>
                        </p:cTn>
                      </p:par>
                    </p:childTnLst>
                  </p:cTn>
                  <p:nextCondLst>
                    <p:cond evt="onMediaBookmark" delay="0">
                      <p:tgtEl>
                        <p14:bmkTgt spid="10" bmkName="Training  Getting Started 3 Links_movie_VF101866599通过这种方法可快速查看所应用的任务计划类型。170567"/>
                      </p:tgtEl>
                    </p:cond>
                  </p:nextCondLst>
                </p:seq>
                <p:seq concurrent="1" nextAc="seek">
                  <p:cTn id="406" restart="whenNotActive" fill="hold" evtFilter="cancelBubble" nodeType="interactiveSeq">
                    <p:stCondLst>
                      <p:cond evt="onMediaBookmark" delay="0">
                        <p:tgtEl>
                          <p14:bmkTgt spid="10" bmkName="Training  Getting Started 3 Links_movie_VF101866599通过这种方法可快速查看所应用的任务计划类型。174967"/>
                        </p:tgtEl>
                      </p:cond>
                    </p:stCondLst>
                    <p:endSync evt="end" delay="0">
                      <p:rtn val="all"/>
                    </p:endSync>
                    <p:childTnLst>
                      <p:par>
                        <p:cTn id="407" fill="hold">
                          <p:stCondLst>
                            <p:cond delay="0"/>
                          </p:stCondLst>
                          <p:childTnLst>
                            <p:par>
                              <p:cTn id="408" fill="hold">
                                <p:stCondLst>
                                  <p:cond delay="0"/>
                                </p:stCondLst>
                                <p:childTnLst>
                                  <p:par>
                                    <p:cTn id="409" presetID="10" presetClass="exit" presetSubtype="0" fill="hold" grpId="1" nodeType="clickEffect">
                                      <p:stCondLst>
                                        <p:cond delay="100"/>
                                      </p:stCondLst>
                                      <p:childTnLst>
                                        <p:animEffect transition="out" filter="fade">
                                          <p:cBhvr>
                                            <p:cTn id="410" dur="500"/>
                                            <p:tgtEl>
                                              <p:spTgt spid="43"/>
                                            </p:tgtEl>
                                          </p:cBhvr>
                                        </p:animEffect>
                                        <p:set>
                                          <p:cBhvr>
                                            <p:cTn id="41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通过这种方法可快速查看所应用的任务计划类型。174967"/>
                      </p:tgtEl>
                    </p:cond>
                  </p:nextCondLst>
                </p:seq>
                <p:seq concurrent="1" nextAc="seek">
                  <p:cTn id="412" restart="whenNotActive" fill="hold" evtFilter="cancelBubble" nodeType="interactiveSeq">
                    <p:stCondLst>
                      <p:cond evt="onMediaBookmark" delay="0">
                        <p:tgtEl>
                          <p14:bmkTgt spid="10" bmkName="Training  Getting Started 3 Links_movie_VF101866599当我开始链接这些任务时，它们会按可预测的方式移动，175067"/>
                        </p:tgtEl>
                      </p:cond>
                    </p:stCondLst>
                    <p:endSync evt="end" delay="0">
                      <p:rtn val="all"/>
                    </p:endSync>
                    <p:childTnLst>
                      <p:par>
                        <p:cTn id="413" fill="hold">
                          <p:stCondLst>
                            <p:cond delay="0"/>
                          </p:stCondLst>
                          <p:childTnLst>
                            <p:par>
                              <p:cTn id="414" fill="hold">
                                <p:stCondLst>
                                  <p:cond delay="0"/>
                                </p:stCondLst>
                                <p:childTnLst>
                                  <p:par>
                                    <p:cTn id="415" presetID="10" presetClass="entr" presetSubtype="0" fill="hold" grpId="0" nodeType="clickEffect">
                                      <p:stCondLst>
                                        <p:cond delay="100"/>
                                      </p:stCondLst>
                                      <p:childTnLst>
                                        <p:set>
                                          <p:cBhvr>
                                            <p:cTn id="416" dur="1" fill="hold">
                                              <p:stCondLst>
                                                <p:cond delay="0"/>
                                              </p:stCondLst>
                                            </p:cTn>
                                            <p:tgtEl>
                                              <p:spTgt spid="44"/>
                                            </p:tgtEl>
                                            <p:attrNameLst>
                                              <p:attrName>style.visibility</p:attrName>
                                            </p:attrNameLst>
                                          </p:cBhvr>
                                          <p:to>
                                            <p:strVal val="visible"/>
                                          </p:to>
                                        </p:set>
                                        <p:animEffect transition="in" filter="fade">
                                          <p:cBhvr>
                                            <p:cTn id="417" dur="500"/>
                                            <p:tgtEl>
                                              <p:spTgt spid="44"/>
                                            </p:tgtEl>
                                          </p:cBhvr>
                                        </p:animEffect>
                                      </p:childTnLst>
                                    </p:cTn>
                                  </p:par>
                                </p:childTnLst>
                              </p:cTn>
                            </p:par>
                          </p:childTnLst>
                        </p:cTn>
                      </p:par>
                    </p:childTnLst>
                  </p:cTn>
                  <p:nextCondLst>
                    <p:cond evt="onMediaBookmark" delay="0">
                      <p:tgtEl>
                        <p14:bmkTgt spid="10" bmkName="Training  Getting Started 3 Links_movie_VF101866599当我开始链接这些任务时，它们会按可预测的方式移动，175067"/>
                      </p:tgtEl>
                    </p:cond>
                  </p:nextCondLst>
                </p:seq>
                <p:seq concurrent="1" nextAc="seek">
                  <p:cTn id="418" restart="whenNotActive" fill="hold" evtFilter="cancelBubble" nodeType="interactiveSeq">
                    <p:stCondLst>
                      <p:cond evt="onMediaBookmark" delay="0">
                        <p:tgtEl>
                          <p14:bmkTgt spid="10" bmkName="Training  Getting Started 3 Links_movie_VF101866599当我开始链接这些任务时，它们会按可预测的方式移动，179833"/>
                        </p:tgtEl>
                      </p:cond>
                    </p:stCondLst>
                    <p:endSync evt="end" delay="0">
                      <p:rtn val="all"/>
                    </p:endSync>
                    <p:childTnLst>
                      <p:par>
                        <p:cTn id="419" fill="hold">
                          <p:stCondLst>
                            <p:cond delay="0"/>
                          </p:stCondLst>
                          <p:childTnLst>
                            <p:par>
                              <p:cTn id="420" fill="hold">
                                <p:stCondLst>
                                  <p:cond delay="0"/>
                                </p:stCondLst>
                                <p:childTnLst>
                                  <p:par>
                                    <p:cTn id="421" presetID="10" presetClass="exit" presetSubtype="0" fill="hold" grpId="1" nodeType="clickEffect">
                                      <p:stCondLst>
                                        <p:cond delay="100"/>
                                      </p:stCondLst>
                                      <p:childTnLst>
                                        <p:animEffect transition="out" filter="fade">
                                          <p:cBhvr>
                                            <p:cTn id="422" dur="500"/>
                                            <p:tgtEl>
                                              <p:spTgt spid="44"/>
                                            </p:tgtEl>
                                          </p:cBhvr>
                                        </p:animEffect>
                                        <p:set>
                                          <p:cBhvr>
                                            <p:cTn id="42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当我开始链接这些任务时，它们会按可预测的方式移动，179833"/>
                      </p:tgtEl>
                    </p:cond>
                  </p:nextCondLst>
                </p:seq>
                <p:seq concurrent="1" nextAc="seek">
                  <p:cTn id="424" restart="whenNotActive" fill="hold" evtFilter="cancelBubble" nodeType="interactiveSeq">
                    <p:stCondLst>
                      <p:cond evt="onMediaBookmark" delay="0">
                        <p:tgtEl>
                          <p14:bmkTgt spid="10" bmkName="Training  Getting Started 3 Links_movie_VF101866599这与自动计划任务有点相似。179933"/>
                        </p:tgtEl>
                      </p:cond>
                    </p:stCondLst>
                    <p:endSync evt="end" delay="0">
                      <p:rtn val="all"/>
                    </p:endSync>
                    <p:childTnLst>
                      <p:par>
                        <p:cTn id="425" fill="hold">
                          <p:stCondLst>
                            <p:cond delay="0"/>
                          </p:stCondLst>
                          <p:childTnLst>
                            <p:par>
                              <p:cTn id="426" fill="hold">
                                <p:stCondLst>
                                  <p:cond delay="0"/>
                                </p:stCondLst>
                                <p:childTnLst>
                                  <p:par>
                                    <p:cTn id="427" presetID="10" presetClass="entr" presetSubtype="0" fill="hold" grpId="0" nodeType="clickEffect">
                                      <p:stCondLst>
                                        <p:cond delay="100"/>
                                      </p:stCondLst>
                                      <p:childTnLst>
                                        <p:set>
                                          <p:cBhvr>
                                            <p:cTn id="428" dur="1" fill="hold">
                                              <p:stCondLst>
                                                <p:cond delay="0"/>
                                              </p:stCondLst>
                                            </p:cTn>
                                            <p:tgtEl>
                                              <p:spTgt spid="45"/>
                                            </p:tgtEl>
                                            <p:attrNameLst>
                                              <p:attrName>style.visibility</p:attrName>
                                            </p:attrNameLst>
                                          </p:cBhvr>
                                          <p:to>
                                            <p:strVal val="visible"/>
                                          </p:to>
                                        </p:set>
                                        <p:animEffect transition="in" filter="fade">
                                          <p:cBhvr>
                                            <p:cTn id="429" dur="500"/>
                                            <p:tgtEl>
                                              <p:spTgt spid="45"/>
                                            </p:tgtEl>
                                          </p:cBhvr>
                                        </p:animEffect>
                                      </p:childTnLst>
                                    </p:cTn>
                                  </p:par>
                                </p:childTnLst>
                              </p:cTn>
                            </p:par>
                          </p:childTnLst>
                        </p:cTn>
                      </p:par>
                    </p:childTnLst>
                  </p:cTn>
                  <p:nextCondLst>
                    <p:cond evt="onMediaBookmark" delay="0">
                      <p:tgtEl>
                        <p14:bmkTgt spid="10" bmkName="Training  Getting Started 3 Links_movie_VF101866599这与自动计划任务有点相似。179933"/>
                      </p:tgtEl>
                    </p:cond>
                  </p:nextCondLst>
                </p:seq>
                <p:seq concurrent="1" nextAc="seek">
                  <p:cTn id="430" restart="whenNotActive" fill="hold" evtFilter="cancelBubble" nodeType="interactiveSeq">
                    <p:stCondLst>
                      <p:cond evt="onMediaBookmark" delay="0">
                        <p:tgtEl>
                          <p14:bmkTgt spid="10" bmkName="Training  Getting Started 3 Links_movie_VF101866599这与自动计划任务有点相似。183533"/>
                        </p:tgtEl>
                      </p:cond>
                    </p:stCondLst>
                    <p:endSync evt="end" delay="0">
                      <p:rtn val="all"/>
                    </p:endSync>
                    <p:childTnLst>
                      <p:par>
                        <p:cTn id="431" fill="hold">
                          <p:stCondLst>
                            <p:cond delay="0"/>
                          </p:stCondLst>
                          <p:childTnLst>
                            <p:par>
                              <p:cTn id="432" fill="hold">
                                <p:stCondLst>
                                  <p:cond delay="0"/>
                                </p:stCondLst>
                                <p:childTnLst>
                                  <p:par>
                                    <p:cTn id="433" presetID="10" presetClass="exit" presetSubtype="0" fill="hold" grpId="1" nodeType="clickEffect">
                                      <p:stCondLst>
                                        <p:cond delay="100"/>
                                      </p:stCondLst>
                                      <p:childTnLst>
                                        <p:animEffect transition="out" filter="fade">
                                          <p:cBhvr>
                                            <p:cTn id="434" dur="500"/>
                                            <p:tgtEl>
                                              <p:spTgt spid="45"/>
                                            </p:tgtEl>
                                          </p:cBhvr>
                                        </p:animEffect>
                                        <p:set>
                                          <p:cBhvr>
                                            <p:cTn id="43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这与自动计划任务有点相似。183533"/>
                      </p:tgtEl>
                    </p:cond>
                  </p:nextCondLst>
                </p:seq>
                <p:seq concurrent="1" nextAc="seek">
                  <p:cTn id="436" restart="whenNotActive" fill="hold" evtFilter="cancelBubble" nodeType="interactiveSeq">
                    <p:stCondLst>
                      <p:cond evt="onMediaBookmark" delay="0">
                        <p:tgtEl>
                          <p14:bmkTgt spid="10" bmkName="Training  Getting Started 3 Links_movie_VF101866599...但当我四处移动这些任务时，链接的任务不会移动，因此，相似之处到此为止。183633"/>
                        </p:tgtEl>
                      </p:cond>
                    </p:stCondLst>
                    <p:endSync evt="end" delay="0">
                      <p:rtn val="all"/>
                    </p:endSync>
                    <p:childTnLst>
                      <p:par>
                        <p:cTn id="437" fill="hold">
                          <p:stCondLst>
                            <p:cond delay="0"/>
                          </p:stCondLst>
                          <p:childTnLst>
                            <p:par>
                              <p:cTn id="438" fill="hold">
                                <p:stCondLst>
                                  <p:cond delay="0"/>
                                </p:stCondLst>
                                <p:childTnLst>
                                  <p:par>
                                    <p:cTn id="439" presetID="10" presetClass="entr" presetSubtype="0" fill="hold" grpId="0" nodeType="clickEffect">
                                      <p:stCondLst>
                                        <p:cond delay="100"/>
                                      </p:stCondLst>
                                      <p:childTnLst>
                                        <p:set>
                                          <p:cBhvr>
                                            <p:cTn id="440" dur="1" fill="hold">
                                              <p:stCondLst>
                                                <p:cond delay="0"/>
                                              </p:stCondLst>
                                            </p:cTn>
                                            <p:tgtEl>
                                              <p:spTgt spid="46"/>
                                            </p:tgtEl>
                                            <p:attrNameLst>
                                              <p:attrName>style.visibility</p:attrName>
                                            </p:attrNameLst>
                                          </p:cBhvr>
                                          <p:to>
                                            <p:strVal val="visible"/>
                                          </p:to>
                                        </p:set>
                                        <p:animEffect transition="in" filter="fade">
                                          <p:cBhvr>
                                            <p:cTn id="441" dur="500"/>
                                            <p:tgtEl>
                                              <p:spTgt spid="46"/>
                                            </p:tgtEl>
                                          </p:cBhvr>
                                        </p:animEffect>
                                      </p:childTnLst>
                                    </p:cTn>
                                  </p:par>
                                </p:childTnLst>
                              </p:cTn>
                            </p:par>
                          </p:childTnLst>
                        </p:cTn>
                      </p:par>
                    </p:childTnLst>
                  </p:cTn>
                  <p:nextCondLst>
                    <p:cond evt="onMediaBookmark" delay="0">
                      <p:tgtEl>
                        <p14:bmkTgt spid="10" bmkName="Training  Getting Started 3 Links_movie_VF101866599...但当我四处移动这些任务时，链接的任务不会移动，因此，相似之处到此为止。183633"/>
                      </p:tgtEl>
                    </p:cond>
                  </p:nextCondLst>
                </p:seq>
                <p:seq concurrent="1" nextAc="seek">
                  <p:cTn id="442" restart="whenNotActive" fill="hold" evtFilter="cancelBubble" nodeType="interactiveSeq">
                    <p:stCondLst>
                      <p:cond evt="onMediaBookmark" delay="0">
                        <p:tgtEl>
                          <p14:bmkTgt spid="10" bmkName="Training  Getting Started 3 Links_movie_VF101866599...但当我四处移动这些任务时，链接的任务不会移动，因此，相似之处到此为止。191033"/>
                        </p:tgtEl>
                      </p:cond>
                    </p:stCondLst>
                    <p:endSync evt="end" delay="0">
                      <p:rtn val="all"/>
                    </p:endSync>
                    <p:childTnLst>
                      <p:par>
                        <p:cTn id="443" fill="hold">
                          <p:stCondLst>
                            <p:cond delay="0"/>
                          </p:stCondLst>
                          <p:childTnLst>
                            <p:par>
                              <p:cTn id="444" fill="hold">
                                <p:stCondLst>
                                  <p:cond delay="0"/>
                                </p:stCondLst>
                                <p:childTnLst>
                                  <p:par>
                                    <p:cTn id="445" presetID="10" presetClass="exit" presetSubtype="0" fill="hold" grpId="1" nodeType="clickEffect">
                                      <p:stCondLst>
                                        <p:cond delay="100"/>
                                      </p:stCondLst>
                                      <p:childTnLst>
                                        <p:animEffect transition="out" filter="fade">
                                          <p:cBhvr>
                                            <p:cTn id="446" dur="500"/>
                                            <p:tgtEl>
                                              <p:spTgt spid="46"/>
                                            </p:tgtEl>
                                          </p:cBhvr>
                                        </p:animEffect>
                                        <p:set>
                                          <p:cBhvr>
                                            <p:cTn id="44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但当我四处移动这些任务时，链接的任务不会移动，因此，相似之处到此为止。191033"/>
                      </p:tgtEl>
                    </p:cond>
                  </p:nextCondLst>
                </p:seq>
                <p:seq concurrent="1" nextAc="seek">
                  <p:cTn id="448" restart="whenNotActive" fill="hold" evtFilter="cancelBubble" nodeType="interactiveSeq">
                    <p:stCondLst>
                      <p:cond evt="onMediaBookmark" delay="0">
                        <p:tgtEl>
                          <p14:bmkTgt spid="10" bmkName="Training  Getting Started 3 Links_movie_VF101866599由于过段时间才需要开始对展示进行推广，因此，我将第三项任务再多移出几天。191133"/>
                        </p:tgtEl>
                      </p:cond>
                    </p:stCondLst>
                    <p:endSync evt="end" delay="0">
                      <p:rtn val="all"/>
                    </p:endSync>
                    <p:childTnLst>
                      <p:par>
                        <p:cTn id="449" fill="hold">
                          <p:stCondLst>
                            <p:cond delay="0"/>
                          </p:stCondLst>
                          <p:childTnLst>
                            <p:par>
                              <p:cTn id="450" fill="hold">
                                <p:stCondLst>
                                  <p:cond delay="0"/>
                                </p:stCondLst>
                                <p:childTnLst>
                                  <p:par>
                                    <p:cTn id="451" presetID="10" presetClass="entr" presetSubtype="0" fill="hold" grpId="0" nodeType="clickEffect">
                                      <p:stCondLst>
                                        <p:cond delay="100"/>
                                      </p:stCondLst>
                                      <p:childTnLst>
                                        <p:set>
                                          <p:cBhvr>
                                            <p:cTn id="452" dur="1" fill="hold">
                                              <p:stCondLst>
                                                <p:cond delay="0"/>
                                              </p:stCondLst>
                                            </p:cTn>
                                            <p:tgtEl>
                                              <p:spTgt spid="47"/>
                                            </p:tgtEl>
                                            <p:attrNameLst>
                                              <p:attrName>style.visibility</p:attrName>
                                            </p:attrNameLst>
                                          </p:cBhvr>
                                          <p:to>
                                            <p:strVal val="visible"/>
                                          </p:to>
                                        </p:set>
                                        <p:animEffect transition="in" filter="fade">
                                          <p:cBhvr>
                                            <p:cTn id="453" dur="500"/>
                                            <p:tgtEl>
                                              <p:spTgt spid="47"/>
                                            </p:tgtEl>
                                          </p:cBhvr>
                                        </p:animEffect>
                                      </p:childTnLst>
                                    </p:cTn>
                                  </p:par>
                                </p:childTnLst>
                              </p:cTn>
                            </p:par>
                          </p:childTnLst>
                        </p:cTn>
                      </p:par>
                    </p:childTnLst>
                  </p:cTn>
                  <p:nextCondLst>
                    <p:cond evt="onMediaBookmark" delay="0">
                      <p:tgtEl>
                        <p14:bmkTgt spid="10" bmkName="Training  Getting Started 3 Links_movie_VF101866599由于过段时间才需要开始对展示进行推广，因此，我将第三项任务再多移出几天。191133"/>
                      </p:tgtEl>
                    </p:cond>
                  </p:nextCondLst>
                </p:seq>
                <p:seq concurrent="1" nextAc="seek">
                  <p:cTn id="454" restart="whenNotActive" fill="hold" evtFilter="cancelBubble" nodeType="interactiveSeq">
                    <p:stCondLst>
                      <p:cond evt="onMediaBookmark" delay="0">
                        <p:tgtEl>
                          <p14:bmkTgt spid="10" bmkName="Training  Getting Started 3 Links_movie_VF101866599由于过段时间才需要开始对展示进行推广，因此，我将第三项任务再多移出几天。198767"/>
                        </p:tgtEl>
                      </p:cond>
                    </p:stCondLst>
                    <p:endSync evt="end" delay="0">
                      <p:rtn val="all"/>
                    </p:endSync>
                    <p:childTnLst>
                      <p:par>
                        <p:cTn id="455" fill="hold">
                          <p:stCondLst>
                            <p:cond delay="0"/>
                          </p:stCondLst>
                          <p:childTnLst>
                            <p:par>
                              <p:cTn id="456" fill="hold">
                                <p:stCondLst>
                                  <p:cond delay="0"/>
                                </p:stCondLst>
                                <p:childTnLst>
                                  <p:par>
                                    <p:cTn id="457" presetID="10" presetClass="exit" presetSubtype="0" fill="hold" grpId="1" nodeType="clickEffect">
                                      <p:stCondLst>
                                        <p:cond delay="100"/>
                                      </p:stCondLst>
                                      <p:childTnLst>
                                        <p:animEffect transition="out" filter="fade">
                                          <p:cBhvr>
                                            <p:cTn id="458" dur="500"/>
                                            <p:tgtEl>
                                              <p:spTgt spid="47"/>
                                            </p:tgtEl>
                                          </p:cBhvr>
                                        </p:animEffect>
                                        <p:set>
                                          <p:cBhvr>
                                            <p:cTn id="45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由于过段时间才需要开始对展示进行推广，因此，我将第三项任务再多移出几天。198767"/>
                      </p:tgtEl>
                    </p:cond>
                  </p:nextCondLst>
                </p:seq>
                <p:seq concurrent="1" nextAc="seek">
                  <p:cTn id="460" restart="whenNotActive" fill="hold" evtFilter="cancelBubble" nodeType="interactiveSeq">
                    <p:stCondLst>
                      <p:cond evt="onMediaBookmark" delay="0">
                        <p:tgtEl>
                          <p14:bmkTgt spid="10" bmkName="Training  Getting Started 3 Links_movie_VF101866599我将在视图右侧拖动此任务，198867"/>
                        </p:tgtEl>
                      </p:cond>
                    </p:stCondLst>
                    <p:endSync evt="end" delay="0">
                      <p:rtn val="all"/>
                    </p:endSync>
                    <p:childTnLst>
                      <p:par>
                        <p:cTn id="461" fill="hold">
                          <p:stCondLst>
                            <p:cond delay="0"/>
                          </p:stCondLst>
                          <p:childTnLst>
                            <p:par>
                              <p:cTn id="462" fill="hold">
                                <p:stCondLst>
                                  <p:cond delay="0"/>
                                </p:stCondLst>
                                <p:childTnLst>
                                  <p:par>
                                    <p:cTn id="463" presetID="10" presetClass="entr" presetSubtype="0" fill="hold" grpId="0" nodeType="clickEffect">
                                      <p:stCondLst>
                                        <p:cond delay="100"/>
                                      </p:stCondLst>
                                      <p:childTnLst>
                                        <p:set>
                                          <p:cBhvr>
                                            <p:cTn id="464" dur="1" fill="hold">
                                              <p:stCondLst>
                                                <p:cond delay="0"/>
                                              </p:stCondLst>
                                            </p:cTn>
                                            <p:tgtEl>
                                              <p:spTgt spid="48"/>
                                            </p:tgtEl>
                                            <p:attrNameLst>
                                              <p:attrName>style.visibility</p:attrName>
                                            </p:attrNameLst>
                                          </p:cBhvr>
                                          <p:to>
                                            <p:strVal val="visible"/>
                                          </p:to>
                                        </p:set>
                                        <p:animEffect transition="in" filter="fade">
                                          <p:cBhvr>
                                            <p:cTn id="465" dur="500"/>
                                            <p:tgtEl>
                                              <p:spTgt spid="48"/>
                                            </p:tgtEl>
                                          </p:cBhvr>
                                        </p:animEffect>
                                      </p:childTnLst>
                                    </p:cTn>
                                  </p:par>
                                </p:childTnLst>
                              </p:cTn>
                            </p:par>
                          </p:childTnLst>
                        </p:cTn>
                      </p:par>
                    </p:childTnLst>
                  </p:cTn>
                  <p:nextCondLst>
                    <p:cond evt="onMediaBookmark" delay="0">
                      <p:tgtEl>
                        <p14:bmkTgt spid="10" bmkName="Training  Getting Started 3 Links_movie_VF101866599我将在视图右侧拖动此任务，198867"/>
                      </p:tgtEl>
                    </p:cond>
                  </p:nextCondLst>
                </p:seq>
                <p:seq concurrent="1" nextAc="seek">
                  <p:cTn id="466" restart="whenNotActive" fill="hold" evtFilter="cancelBubble" nodeType="interactiveSeq">
                    <p:stCondLst>
                      <p:cond evt="onMediaBookmark" delay="0">
                        <p:tgtEl>
                          <p14:bmkTgt spid="10" bmkName="Training  Getting Started 3 Links_movie_VF101866599我将在视图右侧拖动此任务，201667"/>
                        </p:tgtEl>
                      </p:cond>
                    </p:stCondLst>
                    <p:endSync evt="end" delay="0">
                      <p:rtn val="all"/>
                    </p:endSync>
                    <p:childTnLst>
                      <p:par>
                        <p:cTn id="467" fill="hold">
                          <p:stCondLst>
                            <p:cond delay="0"/>
                          </p:stCondLst>
                          <p:childTnLst>
                            <p:par>
                              <p:cTn id="468" fill="hold">
                                <p:stCondLst>
                                  <p:cond delay="0"/>
                                </p:stCondLst>
                                <p:childTnLst>
                                  <p:par>
                                    <p:cTn id="469" presetID="10" presetClass="exit" presetSubtype="0" fill="hold" grpId="1" nodeType="clickEffect">
                                      <p:stCondLst>
                                        <p:cond delay="100"/>
                                      </p:stCondLst>
                                      <p:childTnLst>
                                        <p:animEffect transition="out" filter="fade">
                                          <p:cBhvr>
                                            <p:cTn id="470" dur="500"/>
                                            <p:tgtEl>
                                              <p:spTgt spid="48"/>
                                            </p:tgtEl>
                                          </p:cBhvr>
                                        </p:animEffect>
                                        <p:set>
                                          <p:cBhvr>
                                            <p:cTn id="47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我将在视图右侧拖动此任务，201667"/>
                      </p:tgtEl>
                    </p:cond>
                  </p:nextCondLst>
                </p:seq>
                <p:seq concurrent="1" nextAc="seek">
                  <p:cTn id="472" restart="whenNotActive" fill="hold" evtFilter="cancelBubble" nodeType="interactiveSeq">
                    <p:stCondLst>
                      <p:cond evt="onMediaBookmark" delay="0">
                        <p:tgtEl>
                          <p14:bmkTgt spid="10" bmkName="Training  Getting Started 3 Links_movie_VF101866599...并且发现移动此任务不会移动它链接到的任务。201767"/>
                        </p:tgtEl>
                      </p:cond>
                    </p:stCondLst>
                    <p:endSync evt="end" delay="0">
                      <p:rtn val="all"/>
                    </p:endSync>
                    <p:childTnLst>
                      <p:par>
                        <p:cTn id="473" fill="hold">
                          <p:stCondLst>
                            <p:cond delay="0"/>
                          </p:stCondLst>
                          <p:childTnLst>
                            <p:par>
                              <p:cTn id="474" fill="hold">
                                <p:stCondLst>
                                  <p:cond delay="0"/>
                                </p:stCondLst>
                                <p:childTnLst>
                                  <p:par>
                                    <p:cTn id="475" presetID="10" presetClass="entr" presetSubtype="0" fill="hold" grpId="0" nodeType="clickEffect">
                                      <p:stCondLst>
                                        <p:cond delay="100"/>
                                      </p:stCondLst>
                                      <p:childTnLst>
                                        <p:set>
                                          <p:cBhvr>
                                            <p:cTn id="476" dur="1" fill="hold">
                                              <p:stCondLst>
                                                <p:cond delay="0"/>
                                              </p:stCondLst>
                                            </p:cTn>
                                            <p:tgtEl>
                                              <p:spTgt spid="49"/>
                                            </p:tgtEl>
                                            <p:attrNameLst>
                                              <p:attrName>style.visibility</p:attrName>
                                            </p:attrNameLst>
                                          </p:cBhvr>
                                          <p:to>
                                            <p:strVal val="visible"/>
                                          </p:to>
                                        </p:set>
                                        <p:animEffect transition="in" filter="fade">
                                          <p:cBhvr>
                                            <p:cTn id="477" dur="500"/>
                                            <p:tgtEl>
                                              <p:spTgt spid="49"/>
                                            </p:tgtEl>
                                          </p:cBhvr>
                                        </p:animEffect>
                                      </p:childTnLst>
                                    </p:cTn>
                                  </p:par>
                                </p:childTnLst>
                              </p:cTn>
                            </p:par>
                          </p:childTnLst>
                        </p:cTn>
                      </p:par>
                    </p:childTnLst>
                  </p:cTn>
                  <p:nextCondLst>
                    <p:cond evt="onMediaBookmark" delay="0">
                      <p:tgtEl>
                        <p14:bmkTgt spid="10" bmkName="Training  Getting Started 3 Links_movie_VF101866599...并且发现移动此任务不会移动它链接到的任务。201767"/>
                      </p:tgtEl>
                    </p:cond>
                  </p:nextCondLst>
                </p:seq>
                <p:seq concurrent="1" nextAc="seek">
                  <p:cTn id="478" restart="whenNotActive" fill="hold" evtFilter="cancelBubble" nodeType="interactiveSeq">
                    <p:stCondLst>
                      <p:cond evt="onMediaBookmark" delay="0">
                        <p:tgtEl>
                          <p14:bmkTgt spid="10" bmkName="Training  Getting Started 3 Links_movie_VF101866599...并且发现移动此任务不会移动它链接到的任务。206667"/>
                        </p:tgtEl>
                      </p:cond>
                    </p:stCondLst>
                    <p:endSync evt="end" delay="0">
                      <p:rtn val="all"/>
                    </p:endSync>
                    <p:childTnLst>
                      <p:par>
                        <p:cTn id="479" fill="hold">
                          <p:stCondLst>
                            <p:cond delay="0"/>
                          </p:stCondLst>
                          <p:childTnLst>
                            <p:par>
                              <p:cTn id="480" fill="hold">
                                <p:stCondLst>
                                  <p:cond delay="0"/>
                                </p:stCondLst>
                                <p:childTnLst>
                                  <p:par>
                                    <p:cTn id="481" presetID="10" presetClass="exit" presetSubtype="0" fill="hold" grpId="1" nodeType="clickEffect">
                                      <p:stCondLst>
                                        <p:cond delay="100"/>
                                      </p:stCondLst>
                                      <p:childTnLst>
                                        <p:animEffect transition="out" filter="fade">
                                          <p:cBhvr>
                                            <p:cTn id="482" dur="500"/>
                                            <p:tgtEl>
                                              <p:spTgt spid="49"/>
                                            </p:tgtEl>
                                          </p:cBhvr>
                                        </p:animEffect>
                                        <p:set>
                                          <p:cBhvr>
                                            <p:cTn id="483"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并且发现移动此任务不会移动它链接到的任务。206667"/>
                      </p:tgtEl>
                    </p:cond>
                  </p:nextCondLst>
                </p:seq>
                <p:seq concurrent="1" nextAc="seek">
                  <p:cTn id="484" restart="whenNotActive" fill="hold" evtFilter="cancelBubble" nodeType="interactiveSeq">
                    <p:stCondLst>
                      <p:cond evt="onMediaBookmark" delay="0">
                        <p:tgtEl>
                          <p14:bmkTgt spid="10" bmkName="Training  Getting Started 3 Links_movie_VF101866599在实际项目管理中，项目往往会重叠，206767"/>
                        </p:tgtEl>
                      </p:cond>
                    </p:stCondLst>
                    <p:endSync evt="end" delay="0">
                      <p:rtn val="all"/>
                    </p:endSync>
                    <p:childTnLst>
                      <p:par>
                        <p:cTn id="485" fill="hold">
                          <p:stCondLst>
                            <p:cond delay="0"/>
                          </p:stCondLst>
                          <p:childTnLst>
                            <p:par>
                              <p:cTn id="486" fill="hold">
                                <p:stCondLst>
                                  <p:cond delay="0"/>
                                </p:stCondLst>
                                <p:childTnLst>
                                  <p:par>
                                    <p:cTn id="487" presetID="10" presetClass="entr" presetSubtype="0" fill="hold" grpId="0" nodeType="clickEffect">
                                      <p:stCondLst>
                                        <p:cond delay="100"/>
                                      </p:stCondLst>
                                      <p:childTnLst>
                                        <p:set>
                                          <p:cBhvr>
                                            <p:cTn id="488" dur="1" fill="hold">
                                              <p:stCondLst>
                                                <p:cond delay="0"/>
                                              </p:stCondLst>
                                            </p:cTn>
                                            <p:tgtEl>
                                              <p:spTgt spid="50"/>
                                            </p:tgtEl>
                                            <p:attrNameLst>
                                              <p:attrName>style.visibility</p:attrName>
                                            </p:attrNameLst>
                                          </p:cBhvr>
                                          <p:to>
                                            <p:strVal val="visible"/>
                                          </p:to>
                                        </p:set>
                                        <p:animEffect transition="in" filter="fade">
                                          <p:cBhvr>
                                            <p:cTn id="489" dur="500"/>
                                            <p:tgtEl>
                                              <p:spTgt spid="50"/>
                                            </p:tgtEl>
                                          </p:cBhvr>
                                        </p:animEffect>
                                      </p:childTnLst>
                                    </p:cTn>
                                  </p:par>
                                </p:childTnLst>
                              </p:cTn>
                            </p:par>
                          </p:childTnLst>
                        </p:cTn>
                      </p:par>
                    </p:childTnLst>
                  </p:cTn>
                  <p:nextCondLst>
                    <p:cond evt="onMediaBookmark" delay="0">
                      <p:tgtEl>
                        <p14:bmkTgt spid="10" bmkName="Training  Getting Started 3 Links_movie_VF101866599在实际项目管理中，项目往往会重叠，206767"/>
                      </p:tgtEl>
                    </p:cond>
                  </p:nextCondLst>
                </p:seq>
                <p:seq concurrent="1" nextAc="seek">
                  <p:cTn id="490" restart="whenNotActive" fill="hold" evtFilter="cancelBubble" nodeType="interactiveSeq">
                    <p:stCondLst>
                      <p:cond evt="onMediaBookmark" delay="0">
                        <p:tgtEl>
                          <p14:bmkTgt spid="10" bmkName="Training  Getting Started 3 Links_movie_VF101866599在实际项目管理中，项目往往会重叠，210667"/>
                        </p:tgtEl>
                      </p:cond>
                    </p:stCondLst>
                    <p:endSync evt="end" delay="0">
                      <p:rtn val="all"/>
                    </p:endSync>
                    <p:childTnLst>
                      <p:par>
                        <p:cTn id="491" fill="hold">
                          <p:stCondLst>
                            <p:cond delay="0"/>
                          </p:stCondLst>
                          <p:childTnLst>
                            <p:par>
                              <p:cTn id="492" fill="hold">
                                <p:stCondLst>
                                  <p:cond delay="0"/>
                                </p:stCondLst>
                                <p:childTnLst>
                                  <p:par>
                                    <p:cTn id="493" presetID="10" presetClass="exit" presetSubtype="0" fill="hold" grpId="1" nodeType="clickEffect">
                                      <p:stCondLst>
                                        <p:cond delay="100"/>
                                      </p:stCondLst>
                                      <p:childTnLst>
                                        <p:animEffect transition="out" filter="fade">
                                          <p:cBhvr>
                                            <p:cTn id="494" dur="500"/>
                                            <p:tgtEl>
                                              <p:spTgt spid="50"/>
                                            </p:tgtEl>
                                          </p:cBhvr>
                                        </p:animEffect>
                                        <p:set>
                                          <p:cBhvr>
                                            <p:cTn id="49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在实际项目管理中，项目往往会重叠，210667"/>
                      </p:tgtEl>
                    </p:cond>
                  </p:nextCondLst>
                </p:seq>
                <p:seq concurrent="1" nextAc="seek">
                  <p:cTn id="496" restart="whenNotActive" fill="hold" evtFilter="cancelBubble" nodeType="interactiveSeq">
                    <p:stCondLst>
                      <p:cond evt="onMediaBookmark" delay="0">
                        <p:tgtEl>
                          <p14:bmkTgt spid="10" bmkName="Training  Getting Started 3 Links_movie_VF101866599如果项目重叠，我可以决定保留重叠部分。210767"/>
                        </p:tgtEl>
                      </p:cond>
                    </p:stCondLst>
                    <p:endSync evt="end" delay="0">
                      <p:rtn val="all"/>
                    </p:endSync>
                    <p:childTnLst>
                      <p:par>
                        <p:cTn id="497" fill="hold">
                          <p:stCondLst>
                            <p:cond delay="0"/>
                          </p:stCondLst>
                          <p:childTnLst>
                            <p:par>
                              <p:cTn id="498" fill="hold">
                                <p:stCondLst>
                                  <p:cond delay="0"/>
                                </p:stCondLst>
                                <p:childTnLst>
                                  <p:par>
                                    <p:cTn id="499" presetID="10" presetClass="entr" presetSubtype="0" fill="hold" grpId="0" nodeType="clickEffect">
                                      <p:stCondLst>
                                        <p:cond delay="100"/>
                                      </p:stCondLst>
                                      <p:childTnLst>
                                        <p:set>
                                          <p:cBhvr>
                                            <p:cTn id="500" dur="1" fill="hold">
                                              <p:stCondLst>
                                                <p:cond delay="0"/>
                                              </p:stCondLst>
                                            </p:cTn>
                                            <p:tgtEl>
                                              <p:spTgt spid="51"/>
                                            </p:tgtEl>
                                            <p:attrNameLst>
                                              <p:attrName>style.visibility</p:attrName>
                                            </p:attrNameLst>
                                          </p:cBhvr>
                                          <p:to>
                                            <p:strVal val="visible"/>
                                          </p:to>
                                        </p:set>
                                        <p:animEffect transition="in" filter="fade">
                                          <p:cBhvr>
                                            <p:cTn id="501" dur="500"/>
                                            <p:tgtEl>
                                              <p:spTgt spid="51"/>
                                            </p:tgtEl>
                                          </p:cBhvr>
                                        </p:animEffect>
                                      </p:childTnLst>
                                    </p:cTn>
                                  </p:par>
                                </p:childTnLst>
                              </p:cTn>
                            </p:par>
                          </p:childTnLst>
                        </p:cTn>
                      </p:par>
                    </p:childTnLst>
                  </p:cTn>
                  <p:nextCondLst>
                    <p:cond evt="onMediaBookmark" delay="0">
                      <p:tgtEl>
                        <p14:bmkTgt spid="10" bmkName="Training  Getting Started 3 Links_movie_VF101866599如果项目重叠，我可以决定保留重叠部分。210767"/>
                      </p:tgtEl>
                    </p:cond>
                  </p:nextCondLst>
                </p:seq>
                <p:seq concurrent="1" nextAc="seek">
                  <p:cTn id="502" restart="whenNotActive" fill="hold" evtFilter="cancelBubble" nodeType="interactiveSeq">
                    <p:stCondLst>
                      <p:cond evt="onMediaBookmark" delay="0">
                        <p:tgtEl>
                          <p14:bmkTgt spid="10" bmkName="Training  Getting Started 3 Links_movie_VF101866599如果项目重叠，我可以决定保留重叠部分。214667"/>
                        </p:tgtEl>
                      </p:cond>
                    </p:stCondLst>
                    <p:endSync evt="end" delay="0">
                      <p:rtn val="all"/>
                    </p:endSync>
                    <p:childTnLst>
                      <p:par>
                        <p:cTn id="503" fill="hold">
                          <p:stCondLst>
                            <p:cond delay="0"/>
                          </p:stCondLst>
                          <p:childTnLst>
                            <p:par>
                              <p:cTn id="504" fill="hold">
                                <p:stCondLst>
                                  <p:cond delay="0"/>
                                </p:stCondLst>
                                <p:childTnLst>
                                  <p:par>
                                    <p:cTn id="505" presetID="10" presetClass="exit" presetSubtype="0" fill="hold" grpId="1" nodeType="clickEffect">
                                      <p:stCondLst>
                                        <p:cond delay="100"/>
                                      </p:stCondLst>
                                      <p:childTnLst>
                                        <p:animEffect transition="out" filter="fade">
                                          <p:cBhvr>
                                            <p:cTn id="506" dur="500"/>
                                            <p:tgtEl>
                                              <p:spTgt spid="51"/>
                                            </p:tgtEl>
                                          </p:cBhvr>
                                        </p:animEffect>
                                        <p:set>
                                          <p:cBhvr>
                                            <p:cTn id="507"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如果项目重叠，我可以决定保留重叠部分。214667"/>
                      </p:tgtEl>
                    </p:cond>
                  </p:nextCondLst>
                </p:seq>
                <p:seq concurrent="1" nextAc="seek">
                  <p:cTn id="508" restart="whenNotActive" fill="hold" evtFilter="cancelBubble" nodeType="interactiveSeq">
                    <p:stCondLst>
                      <p:cond evt="onMediaBookmark" delay="0">
                        <p:tgtEl>
                          <p14:bmkTgt spid="10" bmkName="Training  Getting Started 3 Links_movie_VF101866599现在，计划只包含少数几项任务，214767"/>
                        </p:tgtEl>
                      </p:cond>
                    </p:stCondLst>
                    <p:endSync evt="end" delay="0">
                      <p:rtn val="all"/>
                    </p:endSync>
                    <p:childTnLst>
                      <p:par>
                        <p:cTn id="509" fill="hold">
                          <p:stCondLst>
                            <p:cond delay="0"/>
                          </p:stCondLst>
                          <p:childTnLst>
                            <p:par>
                              <p:cTn id="510" fill="hold">
                                <p:stCondLst>
                                  <p:cond delay="0"/>
                                </p:stCondLst>
                                <p:childTnLst>
                                  <p:par>
                                    <p:cTn id="511" presetID="10" presetClass="entr" presetSubtype="0" fill="hold" grpId="0" nodeType="clickEffect">
                                      <p:stCondLst>
                                        <p:cond delay="100"/>
                                      </p:stCondLst>
                                      <p:childTnLst>
                                        <p:set>
                                          <p:cBhvr>
                                            <p:cTn id="512" dur="1" fill="hold">
                                              <p:stCondLst>
                                                <p:cond delay="0"/>
                                              </p:stCondLst>
                                            </p:cTn>
                                            <p:tgtEl>
                                              <p:spTgt spid="52"/>
                                            </p:tgtEl>
                                            <p:attrNameLst>
                                              <p:attrName>style.visibility</p:attrName>
                                            </p:attrNameLst>
                                          </p:cBhvr>
                                          <p:to>
                                            <p:strVal val="visible"/>
                                          </p:to>
                                        </p:set>
                                        <p:animEffect transition="in" filter="fade">
                                          <p:cBhvr>
                                            <p:cTn id="513" dur="500"/>
                                            <p:tgtEl>
                                              <p:spTgt spid="52"/>
                                            </p:tgtEl>
                                          </p:cBhvr>
                                        </p:animEffect>
                                      </p:childTnLst>
                                    </p:cTn>
                                  </p:par>
                                </p:childTnLst>
                              </p:cTn>
                            </p:par>
                          </p:childTnLst>
                        </p:cTn>
                      </p:par>
                    </p:childTnLst>
                  </p:cTn>
                  <p:nextCondLst>
                    <p:cond evt="onMediaBookmark" delay="0">
                      <p:tgtEl>
                        <p14:bmkTgt spid="10" bmkName="Training  Getting Started 3 Links_movie_VF101866599现在，计划只包含少数几项任务，214767"/>
                      </p:tgtEl>
                    </p:cond>
                  </p:nextCondLst>
                </p:seq>
                <p:seq concurrent="1" nextAc="seek">
                  <p:cTn id="514" restart="whenNotActive" fill="hold" evtFilter="cancelBubble" nodeType="interactiveSeq">
                    <p:stCondLst>
                      <p:cond evt="onMediaBookmark" delay="0">
                        <p:tgtEl>
                          <p14:bmkTgt spid="10" bmkName="Training  Getting Started 3 Links_movie_VF101866599现在，计划只包含少数几项任务，218333"/>
                        </p:tgtEl>
                      </p:cond>
                    </p:stCondLst>
                    <p:endSync evt="end" delay="0">
                      <p:rtn val="all"/>
                    </p:endSync>
                    <p:childTnLst>
                      <p:par>
                        <p:cTn id="515" fill="hold">
                          <p:stCondLst>
                            <p:cond delay="0"/>
                          </p:stCondLst>
                          <p:childTnLst>
                            <p:par>
                              <p:cTn id="516" fill="hold">
                                <p:stCondLst>
                                  <p:cond delay="0"/>
                                </p:stCondLst>
                                <p:childTnLst>
                                  <p:par>
                                    <p:cTn id="517" presetID="10" presetClass="exit" presetSubtype="0" fill="hold" grpId="1" nodeType="clickEffect">
                                      <p:stCondLst>
                                        <p:cond delay="100"/>
                                      </p:stCondLst>
                                      <p:childTnLst>
                                        <p:animEffect transition="out" filter="fade">
                                          <p:cBhvr>
                                            <p:cTn id="518" dur="500"/>
                                            <p:tgtEl>
                                              <p:spTgt spid="52"/>
                                            </p:tgtEl>
                                          </p:cBhvr>
                                        </p:animEffect>
                                        <p:set>
                                          <p:cBhvr>
                                            <p:cTn id="51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现在，计划只包含少数几项任务，218333"/>
                      </p:tgtEl>
                    </p:cond>
                  </p:nextCondLst>
                </p:seq>
                <p:seq concurrent="1" nextAc="seek">
                  <p:cTn id="520" restart="whenNotActive" fill="hold" evtFilter="cancelBubble" nodeType="interactiveSeq">
                    <p:stCondLst>
                      <p:cond evt="onMediaBookmark" delay="0">
                        <p:tgtEl>
                          <p14:bmkTgt spid="10" bmkName="Training  Getting Started 3 Links_movie_VF101866599因此，可以很轻松地处理多项任务，并将所有任务设置为自动计划。218433"/>
                        </p:tgtEl>
                      </p:cond>
                    </p:stCondLst>
                    <p:endSync evt="end" delay="0">
                      <p:rtn val="all"/>
                    </p:endSync>
                    <p:childTnLst>
                      <p:par>
                        <p:cTn id="521" fill="hold">
                          <p:stCondLst>
                            <p:cond delay="0"/>
                          </p:stCondLst>
                          <p:childTnLst>
                            <p:par>
                              <p:cTn id="522" fill="hold">
                                <p:stCondLst>
                                  <p:cond delay="0"/>
                                </p:stCondLst>
                                <p:childTnLst>
                                  <p:par>
                                    <p:cTn id="523" presetID="10" presetClass="entr" presetSubtype="0" fill="hold" grpId="0" nodeType="clickEffect">
                                      <p:stCondLst>
                                        <p:cond delay="100"/>
                                      </p:stCondLst>
                                      <p:childTnLst>
                                        <p:set>
                                          <p:cBhvr>
                                            <p:cTn id="524" dur="1" fill="hold">
                                              <p:stCondLst>
                                                <p:cond delay="0"/>
                                              </p:stCondLst>
                                            </p:cTn>
                                            <p:tgtEl>
                                              <p:spTgt spid="53"/>
                                            </p:tgtEl>
                                            <p:attrNameLst>
                                              <p:attrName>style.visibility</p:attrName>
                                            </p:attrNameLst>
                                          </p:cBhvr>
                                          <p:to>
                                            <p:strVal val="visible"/>
                                          </p:to>
                                        </p:set>
                                        <p:animEffect transition="in" filter="fade">
                                          <p:cBhvr>
                                            <p:cTn id="525" dur="500"/>
                                            <p:tgtEl>
                                              <p:spTgt spid="53"/>
                                            </p:tgtEl>
                                          </p:cBhvr>
                                        </p:animEffect>
                                      </p:childTnLst>
                                    </p:cTn>
                                  </p:par>
                                </p:childTnLst>
                              </p:cTn>
                            </p:par>
                          </p:childTnLst>
                        </p:cTn>
                      </p:par>
                    </p:childTnLst>
                  </p:cTn>
                  <p:nextCondLst>
                    <p:cond evt="onMediaBookmark" delay="0">
                      <p:tgtEl>
                        <p14:bmkTgt spid="10" bmkName="Training  Getting Started 3 Links_movie_VF101866599因此，可以很轻松地处理多项任务，并将所有任务设置为自动计划。218433"/>
                      </p:tgtEl>
                    </p:cond>
                  </p:nextCondLst>
                </p:seq>
                <p:seq concurrent="1" nextAc="seek">
                  <p:cTn id="526" restart="whenNotActive" fill="hold" evtFilter="cancelBubble" nodeType="interactiveSeq">
                    <p:stCondLst>
                      <p:cond evt="onMediaBookmark" delay="0">
                        <p:tgtEl>
                          <p14:bmkTgt spid="10" bmkName="Training  Getting Started 3 Links_movie_VF101866599因此，可以很轻松地处理多项任务，并将所有任务设置为自动计划。224600"/>
                        </p:tgtEl>
                      </p:cond>
                    </p:stCondLst>
                    <p:endSync evt="end" delay="0">
                      <p:rtn val="all"/>
                    </p:endSync>
                    <p:childTnLst>
                      <p:par>
                        <p:cTn id="527" fill="hold">
                          <p:stCondLst>
                            <p:cond delay="0"/>
                          </p:stCondLst>
                          <p:childTnLst>
                            <p:par>
                              <p:cTn id="528" fill="hold">
                                <p:stCondLst>
                                  <p:cond delay="0"/>
                                </p:stCondLst>
                                <p:childTnLst>
                                  <p:par>
                                    <p:cTn id="529" presetID="10" presetClass="exit" presetSubtype="0" fill="hold" grpId="1" nodeType="clickEffect">
                                      <p:stCondLst>
                                        <p:cond delay="100"/>
                                      </p:stCondLst>
                                      <p:childTnLst>
                                        <p:animEffect transition="out" filter="fade">
                                          <p:cBhvr>
                                            <p:cTn id="530" dur="500"/>
                                            <p:tgtEl>
                                              <p:spTgt spid="53"/>
                                            </p:tgtEl>
                                          </p:cBhvr>
                                        </p:animEffect>
                                        <p:set>
                                          <p:cBhvr>
                                            <p:cTn id="531"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因此，可以很轻松地处理多项任务，并将所有任务设置为自动计划。224600"/>
                      </p:tgtEl>
                    </p:cond>
                  </p:nextCondLst>
                </p:seq>
                <p:seq concurrent="1" nextAc="seek">
                  <p:cTn id="532" restart="whenNotActive" fill="hold" evtFilter="cancelBubble" nodeType="interactiveSeq">
                    <p:stCondLst>
                      <p:cond evt="onMediaBookmark" delay="0">
                        <p:tgtEl>
                          <p14:bmkTgt spid="10" bmkName="Training  Getting Started 3 Links_movie_VF101866599但是，假定项目具有50甚至224700"/>
                        </p:tgtEl>
                      </p:cond>
                    </p:stCondLst>
                    <p:endSync evt="end" delay="0">
                      <p:rtn val="all"/>
                    </p:endSync>
                    <p:childTnLst>
                      <p:par>
                        <p:cTn id="533" fill="hold">
                          <p:stCondLst>
                            <p:cond delay="0"/>
                          </p:stCondLst>
                          <p:childTnLst>
                            <p:par>
                              <p:cTn id="534" fill="hold">
                                <p:stCondLst>
                                  <p:cond delay="0"/>
                                </p:stCondLst>
                                <p:childTnLst>
                                  <p:par>
                                    <p:cTn id="535" presetID="10" presetClass="entr" presetSubtype="0" fill="hold" grpId="0" nodeType="clickEffect">
                                      <p:stCondLst>
                                        <p:cond delay="100"/>
                                      </p:stCondLst>
                                      <p:childTnLst>
                                        <p:set>
                                          <p:cBhvr>
                                            <p:cTn id="536" dur="1" fill="hold">
                                              <p:stCondLst>
                                                <p:cond delay="0"/>
                                              </p:stCondLst>
                                            </p:cTn>
                                            <p:tgtEl>
                                              <p:spTgt spid="54"/>
                                            </p:tgtEl>
                                            <p:attrNameLst>
                                              <p:attrName>style.visibility</p:attrName>
                                            </p:attrNameLst>
                                          </p:cBhvr>
                                          <p:to>
                                            <p:strVal val="visible"/>
                                          </p:to>
                                        </p:set>
                                        <p:animEffect transition="in" filter="fade">
                                          <p:cBhvr>
                                            <p:cTn id="537" dur="500"/>
                                            <p:tgtEl>
                                              <p:spTgt spid="54"/>
                                            </p:tgtEl>
                                          </p:cBhvr>
                                        </p:animEffect>
                                      </p:childTnLst>
                                    </p:cTn>
                                  </p:par>
                                </p:childTnLst>
                              </p:cTn>
                            </p:par>
                          </p:childTnLst>
                        </p:cTn>
                      </p:par>
                    </p:childTnLst>
                  </p:cTn>
                  <p:nextCondLst>
                    <p:cond evt="onMediaBookmark" delay="0">
                      <p:tgtEl>
                        <p14:bmkTgt spid="10" bmkName="Training  Getting Started 3 Links_movie_VF101866599但是，假定项目具有50甚至224700"/>
                      </p:tgtEl>
                    </p:cond>
                  </p:nextCondLst>
                </p:seq>
                <p:seq concurrent="1" nextAc="seek">
                  <p:cTn id="538" restart="whenNotActive" fill="hold" evtFilter="cancelBubble" nodeType="interactiveSeq">
                    <p:stCondLst>
                      <p:cond evt="onMediaBookmark" delay="0">
                        <p:tgtEl>
                          <p14:bmkTgt spid="10" bmkName="Training  Getting Started 3 Links_movie_VF101866599但是，假定项目具有50甚至229167"/>
                        </p:tgtEl>
                      </p:cond>
                    </p:stCondLst>
                    <p:endSync evt="end" delay="0">
                      <p:rtn val="all"/>
                    </p:endSync>
                    <p:childTnLst>
                      <p:par>
                        <p:cTn id="539" fill="hold">
                          <p:stCondLst>
                            <p:cond delay="0"/>
                          </p:stCondLst>
                          <p:childTnLst>
                            <p:par>
                              <p:cTn id="540" fill="hold">
                                <p:stCondLst>
                                  <p:cond delay="0"/>
                                </p:stCondLst>
                                <p:childTnLst>
                                  <p:par>
                                    <p:cTn id="541" presetID="10" presetClass="exit" presetSubtype="0" fill="hold" grpId="1" nodeType="clickEffect">
                                      <p:stCondLst>
                                        <p:cond delay="100"/>
                                      </p:stCondLst>
                                      <p:childTnLst>
                                        <p:animEffect transition="out" filter="fade">
                                          <p:cBhvr>
                                            <p:cTn id="542" dur="500"/>
                                            <p:tgtEl>
                                              <p:spTgt spid="54"/>
                                            </p:tgtEl>
                                          </p:cBhvr>
                                        </p:animEffect>
                                        <p:set>
                                          <p:cBhvr>
                                            <p:cTn id="54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但是，假定项目具有50甚至229167"/>
                      </p:tgtEl>
                    </p:cond>
                  </p:nextCondLst>
                </p:seq>
                <p:seq concurrent="1" nextAc="seek">
                  <p:cTn id="544" restart="whenNotActive" fill="hold" evtFilter="cancelBubble" nodeType="interactiveSeq">
                    <p:stCondLst>
                      <p:cond evt="onMediaBookmark" delay="0">
                        <p:tgtEl>
                          <p14:bmkTgt spid="10" bmkName="Training  Getting Started 3 Links_movie_VF101866599在这种情况下，您可能希望通过使用手动计划更好地控制链接任务的移动位置和移动时间。229267"/>
                        </p:tgtEl>
                      </p:cond>
                    </p:stCondLst>
                    <p:endSync evt="end" delay="0">
                      <p:rtn val="all"/>
                    </p:endSync>
                    <p:childTnLst>
                      <p:par>
                        <p:cTn id="545" fill="hold">
                          <p:stCondLst>
                            <p:cond delay="0"/>
                          </p:stCondLst>
                          <p:childTnLst>
                            <p:par>
                              <p:cTn id="546" fill="hold">
                                <p:stCondLst>
                                  <p:cond delay="0"/>
                                </p:stCondLst>
                                <p:childTnLst>
                                  <p:par>
                                    <p:cTn id="547" presetID="10" presetClass="entr" presetSubtype="0" fill="hold" grpId="0" nodeType="clickEffect">
                                      <p:stCondLst>
                                        <p:cond delay="100"/>
                                      </p:stCondLst>
                                      <p:childTnLst>
                                        <p:set>
                                          <p:cBhvr>
                                            <p:cTn id="548" dur="1" fill="hold">
                                              <p:stCondLst>
                                                <p:cond delay="0"/>
                                              </p:stCondLst>
                                            </p:cTn>
                                            <p:tgtEl>
                                              <p:spTgt spid="55"/>
                                            </p:tgtEl>
                                            <p:attrNameLst>
                                              <p:attrName>style.visibility</p:attrName>
                                            </p:attrNameLst>
                                          </p:cBhvr>
                                          <p:to>
                                            <p:strVal val="visible"/>
                                          </p:to>
                                        </p:set>
                                        <p:animEffect transition="in" filter="fade">
                                          <p:cBhvr>
                                            <p:cTn id="549" dur="500"/>
                                            <p:tgtEl>
                                              <p:spTgt spid="55"/>
                                            </p:tgtEl>
                                          </p:cBhvr>
                                        </p:animEffect>
                                      </p:childTnLst>
                                    </p:cTn>
                                  </p:par>
                                </p:childTnLst>
                              </p:cTn>
                            </p:par>
                          </p:childTnLst>
                        </p:cTn>
                      </p:par>
                    </p:childTnLst>
                  </p:cTn>
                  <p:nextCondLst>
                    <p:cond evt="onMediaBookmark" delay="0">
                      <p:tgtEl>
                        <p14:bmkTgt spid="10" bmkName="Training  Getting Started 3 Links_movie_VF101866599在这种情况下，您可能希望通过使用手动计划更好地控制链接任务的移动位置和移动时间。229267"/>
                      </p:tgtEl>
                    </p:cond>
                  </p:nextCondLst>
                </p:seq>
                <p:seq concurrent="1" nextAc="seek">
                  <p:cTn id="550" restart="whenNotActive" fill="hold" evtFilter="cancelBubble" nodeType="interactiveSeq">
                    <p:stCondLst>
                      <p:cond evt="onMediaBookmark" delay="0">
                        <p:tgtEl>
                          <p14:bmkTgt spid="10" bmkName="Training  Getting Started 3 Links_movie_VF101866599在这种情况下，您可能希望通过使用手动计划更好地控制链接任务的移动位置和移动时间。237333"/>
                        </p:tgtEl>
                      </p:cond>
                    </p:stCondLst>
                    <p:endSync evt="end" delay="0">
                      <p:rtn val="all"/>
                    </p:endSync>
                    <p:childTnLst>
                      <p:par>
                        <p:cTn id="551" fill="hold">
                          <p:stCondLst>
                            <p:cond delay="0"/>
                          </p:stCondLst>
                          <p:childTnLst>
                            <p:par>
                              <p:cTn id="552" fill="hold">
                                <p:stCondLst>
                                  <p:cond delay="0"/>
                                </p:stCondLst>
                                <p:childTnLst>
                                  <p:par>
                                    <p:cTn id="553" presetID="10" presetClass="exit" presetSubtype="0" fill="hold" grpId="1" nodeType="clickEffect">
                                      <p:stCondLst>
                                        <p:cond delay="100"/>
                                      </p:stCondLst>
                                      <p:childTnLst>
                                        <p:animEffect transition="out" filter="fade">
                                          <p:cBhvr>
                                            <p:cTn id="554" dur="500"/>
                                            <p:tgtEl>
                                              <p:spTgt spid="55"/>
                                            </p:tgtEl>
                                          </p:cBhvr>
                                        </p:animEffect>
                                        <p:set>
                                          <p:cBhvr>
                                            <p:cTn id="55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在这种情况下，您可能希望通过使用手动计划更好地控制链接任务的移动位置和移动时间。237333"/>
                      </p:tgtEl>
                    </p:cond>
                  </p:nextCondLst>
                </p:seq>
                <p:seq concurrent="1" nextAc="seek">
                  <p:cTn id="556" restart="whenNotActive" fill="hold" evtFilter="cancelBubble" nodeType="interactiveSeq">
                    <p:stCondLst>
                      <p:cond evt="onMediaBookmark" delay="0">
                        <p:tgtEl>
                          <p14:bmkTgt spid="10" bmkName="Training  Getting Started 3 Links_movie_VF101866599在下一个视频中，我将演示如何通过大纲显示为任务创建更多结构。237433"/>
                        </p:tgtEl>
                      </p:cond>
                    </p:stCondLst>
                    <p:endSync evt="end" delay="0">
                      <p:rtn val="all"/>
                    </p:endSync>
                    <p:childTnLst>
                      <p:par>
                        <p:cTn id="557" fill="hold">
                          <p:stCondLst>
                            <p:cond delay="0"/>
                          </p:stCondLst>
                          <p:childTnLst>
                            <p:par>
                              <p:cTn id="558" fill="hold">
                                <p:stCondLst>
                                  <p:cond delay="0"/>
                                </p:stCondLst>
                                <p:childTnLst>
                                  <p:par>
                                    <p:cTn id="559" presetID="10" presetClass="entr" presetSubtype="0" fill="hold" grpId="0" nodeType="clickEffect">
                                      <p:stCondLst>
                                        <p:cond delay="100"/>
                                      </p:stCondLst>
                                      <p:childTnLst>
                                        <p:set>
                                          <p:cBhvr>
                                            <p:cTn id="560" dur="1" fill="hold">
                                              <p:stCondLst>
                                                <p:cond delay="0"/>
                                              </p:stCondLst>
                                            </p:cTn>
                                            <p:tgtEl>
                                              <p:spTgt spid="56"/>
                                            </p:tgtEl>
                                            <p:attrNameLst>
                                              <p:attrName>style.visibility</p:attrName>
                                            </p:attrNameLst>
                                          </p:cBhvr>
                                          <p:to>
                                            <p:strVal val="visible"/>
                                          </p:to>
                                        </p:set>
                                        <p:animEffect transition="in" filter="fade">
                                          <p:cBhvr>
                                            <p:cTn id="561" dur="500"/>
                                            <p:tgtEl>
                                              <p:spTgt spid="56"/>
                                            </p:tgtEl>
                                          </p:cBhvr>
                                        </p:animEffect>
                                      </p:childTnLst>
                                    </p:cTn>
                                  </p:par>
                                </p:childTnLst>
                              </p:cTn>
                            </p:par>
                          </p:childTnLst>
                        </p:cTn>
                      </p:par>
                    </p:childTnLst>
                  </p:cTn>
                  <p:nextCondLst>
                    <p:cond evt="onMediaBookmark" delay="0">
                      <p:tgtEl>
                        <p14:bmkTgt spid="10" bmkName="Training  Getting Started 3 Links_movie_VF101866599在下一个视频中，我将演示如何通过大纲显示为任务创建更多结构。237433"/>
                      </p:tgtEl>
                    </p:cond>
                  </p:nextCondLst>
                </p:seq>
                <p:seq concurrent="1" nextAc="seek">
                  <p:cTn id="562" restart="whenNotActive" fill="hold" evtFilter="cancelBubble" nodeType="interactiveSeq">
                    <p:stCondLst>
                      <p:cond evt="onMediaBookmark" delay="0">
                        <p:tgtEl>
                          <p14:bmkTgt spid="10" bmkName="Training  Getting Started 3 Links_movie_VF101866599在下一个视频中，我将演示如何通过大纲显示为任务创建更多结构。243948"/>
                        </p:tgtEl>
                      </p:cond>
                    </p:stCondLst>
                    <p:endSync evt="end" delay="0">
                      <p:rtn val="all"/>
                    </p:endSync>
                    <p:childTnLst>
                      <p:par>
                        <p:cTn id="563" fill="hold">
                          <p:stCondLst>
                            <p:cond delay="0"/>
                          </p:stCondLst>
                          <p:childTnLst>
                            <p:par>
                              <p:cTn id="564" fill="hold">
                                <p:stCondLst>
                                  <p:cond delay="0"/>
                                </p:stCondLst>
                                <p:childTnLst>
                                  <p:par>
                                    <p:cTn id="565" presetID="10" presetClass="exit" presetSubtype="0" fill="hold" grpId="1" nodeType="clickEffect">
                                      <p:stCondLst>
                                        <p:cond delay="100"/>
                                      </p:stCondLst>
                                      <p:childTnLst>
                                        <p:animEffect transition="out" filter="fade">
                                          <p:cBhvr>
                                            <p:cTn id="566" dur="500"/>
                                            <p:tgtEl>
                                              <p:spTgt spid="56"/>
                                            </p:tgtEl>
                                          </p:cBhvr>
                                        </p:animEffect>
                                        <p:set>
                                          <p:cBhvr>
                                            <p:cTn id="56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3 Links_movie_VF101866599在下一个视频中，我将演示如何通过大纲显示为任务创建更多结构。243948"/>
                      </p:tgtEl>
                    </p:cond>
                  </p:nextCondLst>
                </p:seq>
              </p:childTnLst>
            </p:cTn>
          </p:par>
        </p:tnLst>
        <p:bldLst>
          <p:bldP spid="7" grpId="0" build="p"/>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10"/>
                    </p:tgtEl>
                  </p:cMediaNode>
                </p:video>
              </p:childTnLst>
            </p:cTn>
          </p:par>
        </p:tnLst>
        <p:bldLst>
          <p:bldP spid="7" grpId="0" build="p"/>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zh-CN" dirty="0">
                <a:latin typeface="微软雅黑" pitchFamily="34" charset="-122"/>
                <a:ea typeface="微软雅黑" pitchFamily="34" charset="-122"/>
              </a:rPr>
              <a:t>为项目中的任务创建大纲</a:t>
            </a:r>
            <a:endParaRPr lang="zh-CN" sz="3200" dirty="0">
              <a:latin typeface="微软雅黑" pitchFamily="34" charset="-122"/>
              <a:ea typeface="微软雅黑" pitchFamily="34" charset="-122"/>
            </a:endParaRPr>
          </a:p>
        </p:txBody>
      </p:sp>
      <p:sp>
        <p:nvSpPr>
          <p:cNvPr id="2" name="Footer Placeholder 1"/>
          <p:cNvSpPr>
            <a:spLocks noGrp="1"/>
          </p:cNvSpPr>
          <p:nvPr>
            <p:ph type="ftr" sz="quarter" idx="11"/>
          </p:nvPr>
        </p:nvSpPr>
        <p:spPr/>
        <p:txBody>
          <a:bodyPr/>
          <a:lstStyle/>
          <a:p>
            <a:r>
              <a:rPr lang="zh-CN" dirty="0">
                <a:solidFill>
                  <a:prstClr val="black">
                    <a:tint val="75000"/>
                  </a:prstClr>
                </a:solidFill>
              </a:rPr>
              <a:t>Project 2010 </a:t>
            </a:r>
            <a:r>
              <a:rPr lang="zh-CN" dirty="0">
                <a:solidFill>
                  <a:prstClr val="black">
                    <a:tint val="75000"/>
                  </a:prstClr>
                </a:solidFill>
                <a:latin typeface="微软雅黑" pitchFamily="34" charset="-122"/>
                <a:ea typeface="微软雅黑" pitchFamily="34" charset="-122"/>
              </a:rPr>
              <a:t>入门</a:t>
            </a:r>
          </a:p>
        </p:txBody>
      </p:sp>
      <p:sp>
        <p:nvSpPr>
          <p:cNvPr id="7" name="Text Placeholder 6"/>
          <p:cNvSpPr>
            <a:spLocks noGrp="1"/>
          </p:cNvSpPr>
          <p:nvPr>
            <p:ph type="body" sz="quarter" idx="13"/>
          </p:nvPr>
        </p:nvSpPr>
        <p:spPr>
          <a:xfrm>
            <a:off x="1447800" y="5638800"/>
            <a:ext cx="6400800" cy="533400"/>
          </a:xfrm>
        </p:spPr>
        <p:txBody>
          <a:bodyPr/>
          <a:lstStyle/>
          <a:p>
            <a:pPr lvl="0"/>
            <a:r>
              <a:rPr lang="zh-CN" dirty="0">
                <a:latin typeface="微软雅黑" pitchFamily="34" charset="-122"/>
                <a:ea typeface="微软雅黑" pitchFamily="34" charset="-122"/>
              </a:rPr>
              <a:t>指向视频底部查看视频控件。沿进度栏拖动或指向进度栏可以向前或向后移动。</a:t>
            </a:r>
          </a:p>
          <a:p>
            <a:endParaRPr lang="zh-CN" dirty="0"/>
          </a:p>
        </p:txBody>
      </p:sp>
      <p:pic>
        <p:nvPicPr>
          <p:cNvPr id="10" name="Training  Getting Started 4 Outlining_movie_VF101866600.wmv">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Training  Getting Started 4 Outlining_movie_VF101866600在此培训视频中，我将演示如何通过大纲显示任务来创建项目结构。700" time="700"/>
                    <p14:bmk name="Training  Getting Started 4 Outlining_movie_VF101866600在此培训视频中，我将演示如何通过大纲显示任务来创建项目结构。6867" time="6867"/>
                    <p14:bmk name="Training  Getting Started 4 Outlining_movie_VF101866600例如，我可能希望将项目的现有阶段进一步细分为更小的阶段。6967" time="6967"/>
                    <p14:bmk name="Training  Getting Started 4 Outlining_movie_VF101866600例如，我可能希望将项目的现有阶段进一步细分为更小的阶段。13167" time="13167"/>
                    <p14:bmk name="Training  Getting Started 4 Outlining_movie_VF101866600我们将这些阶段称为“摘要任务”和“子任务”，用于创建这些阶段的过程称为“大纲显示”。13267" time="13267"/>
                    <p14:bmk name="Training  Getting Started 4 Outlining_movie_VF101866600我们将这些阶段称为“摘要任务”和“子任务”，用于创建这些阶段的过程称为“大纲显示”。20800" time="20800"/>
                    <p14:bmk name="Training  Getting Started 4 Outlining_movie_VF101866600让我们看看此过程的工作方式。这是我的项目，其中包含需要进一步细分的任务或阶段。20900" time="20900"/>
                    <p14:bmk name="Training  Getting Started 4 Outlining_movie_VF101866600让我们看看此过程的工作方式。这是我的项目，其中包含需要进一步细分的任务或阶段。29167" time="29167"/>
                    <p14:bmk name="Training  Getting Started 4 Outlining_movie_VF101866600在我开始大纲显示任务之前，我将链接这些阶段或“摘要任务”，以便演示一个阶段紧跟着另一个阶段。29267" time="29267"/>
                    <p14:bmk name="Training  Getting Started 4 Outlining_movie_VF101866600在我开始大纲显示任务之前，我将链接这些阶段或“摘要任务”，以便演示一个阶段紧跟着另一个阶段。38533" time="38533"/>
                    <p14:bmk name="Training  Getting Started 4 Outlining_movie_VF101866600首先，我将通过拖动来选择这四项任务。然后，在“任务”选项卡上，我将单击“日程”组中的“链接任务”。38633" time="38633"/>
                    <p14:bmk name="Training  Getting Started 4 Outlining_movie_VF101866600首先，我将通过拖动来选择这四项任务。然后，在“任务”选项卡上，我将单击“日程”组中的“链接任务”。51167" time="51167"/>
                    <p14:bmk name="Training  Getting Started 4 Outlining_movie_VF101866600现在，我已经可以大纲显示一些任务了。51267" time="51267"/>
                    <p14:bmk name="Training  Getting Started 4 Outlining_movie_VF101866600现在，我已经可以大纲显示一些任务了。55300" time="55300"/>
                    <p14:bmk name="Training  Getting Started 4 Outlining_movie_VF101866600“设计”阶段需要一些子任务。我将单击想要插入任务的位置，55400" time="55400"/>
                    <p14:bmk name="Training  Getting Started 4 Outlining_movie_VF101866600“设计”阶段需要一些子任务。我将单击想要插入任务的位置，61100" time="61100"/>
                    <p14:bmk name="Training  Getting Started 4 Outlining_movie_VF101866600然后，在“任务”选项卡上，我将单击“插入”组中的“任务”。此时，我看到已插入新任务。61200" time="61200"/>
                    <p14:bmk name="Training  Getting Started 4 Outlining_movie_VF101866600然后，在“任务”选项卡上，我将单击“插入”组中的“任务”。此时，我看到已插入新任务。69767" time="69767"/>
                    <p14:bmk name="Training  Getting Started 4 Outlining_movie_VF101866600我将再次单击插入任务以创建第二项任务。现在，我将为这两项任务指定任务名称。69867" time="69867"/>
                    <p14:bmk name="Training  Getting Started 4 Outlining_movie_VF101866600我将再次单击插入任务以创建第二项任务。现在，我将为这两项任务指定任务名称。78700" time="78700"/>
                    <p14:bmk name="Training  Getting Started 4 Outlining_movie_VF101866600我将第一项任务命名为“合同”，并将其持续时间指定为3个工作日。78800" time="78800"/>
                    <p14:bmk name="Training  Getting Started 4 Outlining_movie_VF101866600我将第一项任务命名为“合同”，并将其持续时间指定为3个工作日。85333" time="85333"/>
                    <p14:bmk name="Training  Getting Started 4 Outlining_movie_VF101866600我将第二项任务命名为“蓝图”，并在“工期”列中将持续时间指定为385433" time="85433"/>
                    <p14:bmk name="Training  Getting Started 4 Outlining_movie_VF101866600我将第二项任务命名为“蓝图”，并在“工期”列中将持续时间指定为392600" time="92600"/>
                    <p14:bmk name="Training  Getting Started 4 Outlining_movie_VF101866600由于我希望Project为我执行计划，因此我将这些任务设置为自动计划任务。92700" time="92700"/>
                    <p14:bmk name="Training  Getting Started 4 Outlining_movie_VF101866600由于我希望Project为我执行计划，因此我将这些任务设置为自动计划任务。99833" time="99833"/>
                    <p14:bmk name="Training  Getting Started 4 Outlining_movie_VF101866600我将选择第三项任务，然后在“任务”选项卡上单击“任务”组中的“自动安排”。99933" time="99933"/>
                    <p14:bmk name="Training  Getting Started 4 Outlining_movie_VF101866600我将选择第三项任务，然后在“任务”选项卡上单击“任务”组中的“自动安排”。106467" time="106467"/>
                    <p14:bmk name="Training  Getting Started 4 Outlining_movie_VF101866600我将选择另一项任务，并再次单击“自动安排”。106567" time="106567"/>
                    <p14:bmk name="Training  Getting Started 4 Outlining_movie_VF101866600我将选择另一项任务，并再次单击“自动安排”。111667" time="111667"/>
                    <p14:bmk name="Training  Getting Started 4 Outlining_movie_VF101866600现在，我将缩进这两项任务，以此来开始我的大纲显示。我将通过单击并拖动来选择这两项任务。111767" time="111767"/>
                    <p14:bmk name="Training  Getting Started 4 Outlining_movie_VF101866600现在，我将缩进这两项任务，以此来开始我的大纲显示。我将通过单击并拖动来选择这两项任务。121967" time="121967"/>
                    <p14:bmk name="Training  Getting Started 4 Outlining_movie_VF101866600然后在“日程”组中单击“缩进”。122067" time="122067"/>
                    <p14:bmk name="Training  Getting Started 4 Outlining_movie_VF101866600然后在“日程”组中单击“缩进”。125733" time="125733"/>
                    <p14:bmk name="Training  Getting Started 4 Outlining_movie_VF101866600这两项任务将向右移动一些，以表明它们现在已成为“设计”阶段125833" time="125833"/>
                    <p14:bmk name="Training  Getting Started 4 Outlining_movie_VF101866600这两项任务将向右移动一些，以表明它们现在已成为“设计”阶段131400" time="131400"/>
                    <p14:bmk name="Training  Getting Started 4 Outlining_movie_VF101866600或“设计”摘要任务的子任务。131500" time="131500"/>
                    <p14:bmk name="Training  Getting Started 4 Outlining_movie_VF101866600或“设计”摘要任务的子任务。134833" time="134833"/>
                    <p14:bmk name="Training  Getting Started 4 Outlining_movie_VF101866600请注意右侧的栏。现在，“设计”阶段的黑色摘要栏下会为这两项新任务显示两个栏。134933" time="134933"/>
                    <p14:bmk name="Training  Getting Started 4 Outlining_movie_VF101866600请注意右侧的栏。现在，“设计”阶段的黑色摘要栏下会为这两项新任务显示两个栏。143900" time="143900"/>
                    <p14:bmk name="Training  Getting Started 4 Outlining_movie_VF101866600此“摘要栏”将累加子任务的持续时间，以指示“设计”阶段的总长度。144000" time="144000"/>
                    <p14:bmk name="Training  Getting Started 4 Outlining_movie_VF101866600此“摘要栏”将累加子任务的持续时间，以指示“设计”阶段的总长度。151333" time="151333"/>
                    <p14:bmk name="Training  Getting Started 4 Outlining_movie_VF101866600如果我延长其中某项子任务的持续时间，151433" time="151433"/>
                    <p14:bmk name="Training  Getting Started 4 Outlining_movie_VF101866600如果我延长其中某项子任务的持续时间，155900" time="155900"/>
                    <p14:bmk name="Training  Getting Started 4 Outlining_movie_VF101866600则摘要任务也将延长以表明受到的影响。156000" time="156000"/>
                    <p14:bmk name="Training  Getting Started 4 Outlining_movie_VF101866600则摘要任务也将延长以表明受到的影响。161033" time="161033"/>
                    <p14:bmk name="Training  Getting Started 4 Outlining_movie_VF101866600我将“蓝图”子任务的工期延长为5个工作日。161133" time="161133"/>
                    <p14:bmk name="Training  Getting Started 4 Outlining_movie_VF101866600我将“蓝图”子任务的工期延长为5个工作日。165733" time="165733"/>
                    <p14:bmk name="Training  Getting Started 4 Outlining_movie_VF101866600我将单击“蓝图”任务的“工期”列，165833" time="165833"/>
                    <p14:bmk name="Training  Getting Started 4 Outlining_movie_VF101866600我将单击“蓝图”任务的“工期”列，168767" time="168767"/>
                    <p14:bmk name="Training  Getting Started 4 Outlining_movie_VF101866600此时，我将看到子任务的栏以及摘要任务栏相应增加。168867" time="168867"/>
                    <p14:bmk name="Training  Getting Started 4 Outlining_movie_VF101866600此时，我将看到子任务的栏以及摘要任务栏相应增加。175233" time="175233"/>
                    <p14:bmk name="Training  Getting Started 4 Outlining_movie_VF101866600同样，如果我像上一个视频中介绍的那样，将这两项任务链接起来，175333" time="175333"/>
                    <p14:bmk name="Training  Getting Started 4 Outlining_movie_VF101866600同样，如果我像上一个视频中介绍的那样，将这两项任务链接起来，182033" time="182033"/>
                    <p14:bmk name="Training  Getting Started 4 Outlining_movie_VF101866600摘要任务的持续时间将会延长以显示子任务持续时间的总成摘要。182133" time="182133"/>
                    <p14:bmk name="Training  Getting Started 4 Outlining_movie_VF101866600摘要任务的持续时间将会延长以显示子任务持续时间的总成摘要。189033" time="189033"/>
                    <p14:bmk name="Training  Getting Started 4 Outlining_movie_VF101866600我将通过拖动来选择这两项任务，然后单击“日程”组中的“链接任务”。189133" time="189133"/>
                    <p14:bmk name="Training  Getting Started 4 Outlining_movie_VF101866600我将通过拖动来选择这两项任务，然后单击“日程”组中的“链接任务”。196767" time="196767"/>
                    <p14:bmk name="Training  Getting Started 4 Outlining_movie_VF101866600此时，我将看到子任务的栏以及摘要任务栏相应增加。196867" time="196867"/>
                    <p14:bmk name="Training  Getting Started 4 Outlining_movie_VF101866600此时，我将看到子任务的栏以及摘要任务栏相应增加。203167" time="203167"/>
                    <p14:bmk name="Training  Getting Started 4 Outlining_movie_VF101866600由于这些任务是自动计划任务，因此Project知道这些任务的移动位置。203267" time="203267"/>
                    <p14:bmk name="Training  Getting Started 4 Outlining_movie_VF101866600由于这些任务是自动计划任务，因此Project知道这些任务的移动位置。210233" time="210233"/>
                    <p14:bmk name="Training  Getting Started 4 Outlining_movie_VF101866600现在，这对于自动计划任务足矣，但对于手动计划任务会怎么样呢？210333" time="210333"/>
                    <p14:bmk name="Training  Getting Started 4 Outlining_movie_VF101866600现在，这对于自动计划任务足矣，但对于手动计划任务会怎么样呢？216833" time="216833"/>
                    <p14:bmk name="Training  Getting Started 4 Outlining_movie_VF101866600请回顾本培训系列中的上一个视频介绍的手动计划任务和自动计划任务之间的差异。216933" time="216933"/>
                    <p14:bmk name="Training  Getting Started 4 Outlining_movie_VF101866600请回顾本培训系列中的上一个视频介绍的手动计划任务和自动计划任务之间的差异。224967" time="224967"/>
                    <p14:bmk name="Training  Getting Started 4 Outlining_movie_VF101866600手动计划任务的持续时间不局限于数字。225067" time="225067"/>
                    <p14:bmk name="Training  Getting Started 4 Outlining_movie_VF101866600手动计划任务的持续时间不局限于数字。229733" time="229733"/>
                    <p14:bmk name="Training  Getting Started 4 Outlining_movie_VF101866600我可以为任务持续时间键入诸如“立即”这样的短语。我将对“生成”阶段这样做。229833" time="229833"/>
                    <p14:bmk name="Training  Getting Started 4 Outlining_movie_VF101866600我可以为任务持续时间键入诸如“立即”这样的短语。我将对“生成”阶段这样做。237400" time="237400"/>
                    <p14:bmk name="Training  Getting Started 4 Outlining_movie_VF101866600但是，此时，我将在此阶段下创建两项手动计划的子任务。237500" time="237500"/>
                    <p14:bmk name="Training  Getting Started 4 Outlining_movie_VF101866600但是，此时，我将在此阶段下创建两项手动计划的子任务。244033" time="244033"/>
                    <p14:bmk name="Training  Getting Started 4 Outlining_movie_VF101866600我将选择要在其下插入子任务的任务，244133" time="244133"/>
                    <p14:bmk name="Training  Getting Started 4 Outlining_movie_VF101866600我将选择要在其下插入子任务的任务，248733" time="248733"/>
                    <p14:bmk name="Training  Getting Started 4 Outlining_movie_VF101866600然后在“插入”组中单击“插入任务”，并且将再次执行此操作以创建两项任务。248833" time="248833"/>
                    <p14:bmk name="Training  Getting Started 4 Outlining_movie_VF101866600然后在“插入”组中单击“插入任务”，并且将再次执行此操作以创建两项任务。256167" time="256167"/>
                    <p14:bmk name="Training  Getting Started 4 Outlining_movie_VF101866600我将这两项任务命名为“订购材料”和“建造”。256267" time="256267"/>
                    <p14:bmk name="Training  Getting Started 4 Outlining_movie_VF101866600我将这两项任务命名为“订购材料”和“建造”。262233" time="262233"/>
                    <p14:bmk name="Training  Getting Started 4 Outlining_movie_VF101866600此时，在“任务模式”列中，我看到这两项任务已设置为手动计划任务。262333" time="262333"/>
                    <p14:bmk name="Training  Getting Started 4 Outlining_movie_VF101866600此时，在“任务模式”列中，我看到这两项任务已设置为手动计划任务。269733" time="269733"/>
                    <p14:bmk name="Training  Getting Started 4 Outlining_movie_VF101866600我将“订购材料”和“建造”任务的持续时间都指定为“立即”。269833" time="269833"/>
                    <p14:bmk name="Training  Getting Started 4 Outlining_movie_VF101866600我将“订购材料”和“建造”任务的持续时间都指定为“立即”。275033" time="275033"/>
                    <p14:bmk name="Training  Getting Started 4 Outlining_movie_VF101866600现在，我将稍微缩进这两项任务，以将其转变为“生成”摘要任务或“生成”阶段的子任务。275133" time="275133"/>
                    <p14:bmk name="Training  Getting Started 4 Outlining_movie_VF101866600现在，我将稍微缩进这两项任务，以将其转变为“生成”摘要任务或“生成”阶段的子任务。283167" time="283167"/>
                    <p14:bmk name="Training  Getting Started 4 Outlining_movie_VF101866600我将通过拖动来选择这两项任务，然后在“日程”组中单击“缩进”。283267" time="283267"/>
                    <p14:bmk name="Training  Getting Started 4 Outlining_movie_VF101866600我将通过拖动来选择这两项任务，然后在“日程”组中单击“缩进”。289233" time="289233"/>
                    <p14:bmk name="Training  Getting Started 4 Outlining_movie_VF101866600由于这两项子任务是手动计划任务，因此其摘要任务“生成”不会将这两个任务累加。289333" time="289333"/>
                    <p14:bmk name="Training  Getting Started 4 Outlining_movie_VF101866600由于这两项子任务是手动计划任务，因此其摘要任务“生成”不会将这两个任务累加。297300" time="297300"/>
                    <p14:bmk name="Training  Getting Started 4 Outlining_movie_VF101866600但是这究竟是为什么呢？从数学角度来讲，您不能累加非数字的持续时间值。297400" time="297400"/>
                    <p14:bmk name="Training  Getting Started 4 Outlining_movie_VF101866600但是这究竟是为什么呢？从数学角度来讲，您不能累加非数字的持续时间值。304733" time="304733"/>
                    <p14:bmk name="Training  Getting Started 4 Outlining_movie_VF101866600现在，如果我将其中某项手动计划任务的持续时间改为数字，304833" time="304833"/>
                    <p14:bmk name="Training  Getting Started 4 Outlining_movie_VF101866600现在，如果我将其中某项手动计划任务的持续时间改为数字，310733" time="310733"/>
                    <p14:bmk name="Training  Getting Started 4 Outlining_movie_VF101866600这些数字将累加到摘要任务。让我们试试看吧！310833" time="310833"/>
                    <p14:bmk name="Training  Getting Started 4 Outlining_movie_VF101866600这些数字将累加到摘要任务。让我们试试看吧！315467" time="315467"/>
                    <p14:bmk name="Training  Getting Started 4 Outlining_movie_VF101866600我将“订购材料”子任务的工期更改为3个工作日。315567" time="315567"/>
                    <p14:bmk name="Training  Getting Started 4 Outlining_movie_VF101866600我将“订购材料”子任务的工期更改为3个工作日。319533" time="319533"/>
                    <p14:bmk name="Training  Getting Started 4 Outlining_movie_VF101866600我将使用“工期”列来执行此操作，并且将对“建造”行重复此操作。319633" time="319633"/>
                    <p14:bmk name="Training  Getting Started 4 Outlining_movie_VF101866600我将使用“工期”列来执行此操作，并且将对“建造”行重复此操作。325800" time="325800"/>
                    <p14:bmk name="Training  Getting Started 4 Outlining_movie_VF101866600此时，我看到摘要栏发生了更改，以反映这两项任务的持续时间值的增加。325900" time="325900"/>
                    <p14:bmk name="Training  Getting Started 4 Outlining_movie_VF101866600此时，我看到摘要栏发生了更改，以反映这两项任务的持续时间值的增加。332467" time="332467"/>
                    <p14:bmk name="Training  Getting Started 4 Outlining_movie_VF101866600此外，手动计划任务还有另一种可能性。332567" time="332567"/>
                    <p14:bmk name="Training  Getting Started 4 Outlining_movie_VF101866600此外，手动计划任务还有另一种可能性。336400" time="336400"/>
                    <p14:bmk name="Training  Getting Started 4 Outlining_movie_VF101866600当前，“生成”摘要任务正好是自动计划任务，336500" time="336500"/>
                    <p14:bmk name="Training  Getting Started 4 Outlining_movie_VF101866600当前，“生成”摘要任务正好是自动计划任务，340167" time="340167"/>
                    <p14:bmk name="Training  Getting Started 4 Outlining_movie_VF101866600但是，如果将此摘要任务设置为手动计划任务又会发生什么情况呢？340267" time="340267"/>
                    <p14:bmk name="Training  Getting Started 4 Outlining_movie_VF101866600但是，如果将此摘要任务设置为手动计划任务又会发生什么情况呢？346300" time="346300"/>
                    <p14:bmk name="Training  Getting Started 4 Outlining_movie_VF101866600让我开始对“生成”阶段执行此操作吧！346400" time="346400"/>
                    <p14:bmk name="Training  Getting Started 4 Outlining_movie_VF101866600让我开始对“生成”阶段执行此操作吧！349733" time="349733"/>
                    <p14:bmk name="Training  Getting Started 4 Outlining_movie_VF101866600首先，我将选择此任务，然后在“任务”组中单击“手动安排”。349833" time="349833"/>
                    <p14:bmk name="Training  Getting Started 4 Outlining_movie_VF101866600首先，我将选择此任务，然后在“任务”组中单击“手动安排”。356600" time="356600"/>
                    <p14:bmk name="Training  Getting Started 4 Outlining_movie_VF101866600请注意，“摘要任务”栏下添加了一个灰色栏。356700" time="356700"/>
                    <p14:bmk name="Training  Getting Started 4 Outlining_movie_VF101866600请注意，“摘要任务”栏下添加了一个灰色栏。361367" time="361367"/>
                    <p14:bmk name="Training  Getting Started 4 Outlining_movie_VF101866600此栏是手动计划摘要任务所特有的。361467" time="361467"/>
                    <p14:bmk name="Training  Getting Started 4 Outlining_movie_VF101866600此栏是手动计划摘要任务所特有的。365400" time="365400"/>
                    <p14:bmk name="Training  Getting Started 4 Outlining_movie_VF101866600它会显示子任务栏的累加情况。365500" time="365500"/>
                    <p14:bmk name="Training  Getting Started 4 Outlining_movie_VF101866600它会显示子任务栏的累加情况。369400" time="369400"/>
                    <p14:bmk name="Training  Getting Started 4 Outlining_movie_VF101866600现在，这两个栏都是相同的长度，369500" time="369500"/>
                    <p14:bmk name="Training  Getting Started 4 Outlining_movie_VF101866600现在，这两个栏都是相同的长度，373400" time="373400"/>
                    <p14:bmk name="Training  Getting Started 4 Outlining_movie_VF101866600但是，由于顶部的摘要栏是手动计划任务，373500" time="373500"/>
                    <p14:bmk name="Training  Getting Started 4 Outlining_movie_VF101866600但是，由于顶部的摘要栏是手动计划任务，378467" time="378467"/>
                    <p14:bmk name="Training  Getting Started 4 Outlining_movie_VF101866600因此，我可以手动移动摘要栏，而不移动相关子任务。378567" time="378567"/>
                    <p14:bmk name="Training  Getting Started 4 Outlining_movie_VF101866600因此，我可以手动移动摘要栏，而不移动相关子任务。384900" time="384900"/>
                    <p14:bmk name="Training  Getting Started 4 Outlining_movie_VF101866600我将通过拖动来延长摘要栏的末端。385000" time="385000"/>
                    <p14:bmk name="Training  Getting Started 4 Outlining_movie_VF101866600我将通过拖动来延长摘要栏的末端。389533" time="389533"/>
                    <p14:bmk name="Training  Getting Started 4 Outlining_movie_VF101866600我看到，附加到摘要栏的第二个栏目并未移动。389633" time="389633"/>
                    <p14:bmk name="Training  Getting Started 4 Outlining_movie_VF101866600我看到，附加到摘要栏的第二个栏目并未移动。394033" time="394033"/>
                    <p14:bmk name="Training  Getting Started 4 Outlining_movie_VF101866600它反映的仍然是有关子任务的组合效果的信息。394133" time="394133"/>
                    <p14:bmk name="Training  Getting Started 4 Outlining_movie_VF101866600它反映的仍然是有关子任务的组合效果的信息。398867" time="398867"/>
                    <p14:bmk name="Training  Getting Started 4 Outlining_movie_VF101866600现在，对于我可以延长某个阶段的持续时间、而不必指定子任务的持续时间的项目，此功能非常有用。398967" time="398967"/>
                    <p14:bmk name="Training  Getting Started 4 Outlining_movie_VF101866600现在，对于我可以延长某个阶段的持续时间、而不必指定子任务的持续时间的项目，此功能非常有用。408367" time="408367"/>
                    <p14:bmk name="Training  Getting Started 4 Outlining_movie_VF101866600例如，如果我被告知可以延长“生成”阶段的持续时间，那么我只需延长此阶段的栏，408467" time="408467"/>
                    <p14:bmk name="Training  Getting Started 4 Outlining_movie_VF101866600例如，如果我被告知可以延长“生成”阶段的持续时间，那么我只需延长此阶段的栏，416767" time="416767"/>
                    <p14:bmk name="Training  Getting Started 4 Outlining_movie_VF101866600并查看栏长度差异、此阶段的结束日期的位置以及子任务的持续时间。416867" time="416867"/>
                    <p14:bmk name="Training  Getting Started 4 Outlining_movie_VF101866600并查看栏长度差异、此阶段的结束日期的位置以及子任务的持续时间。423267" time="423267"/>
                    <p14:bmk name="Training  Getting Started 4 Outlining_movie_VF101866600现在，我就可以四处移动子任务了，以便更好地管理如何在此阶段分配时间。423367" time="423367"/>
                    <p14:bmk name="Training  Getting Started 4 Outlining_movie_VF101866600现在，我就可以四处移动子任务了，以便更好地管理如何在此阶段分配时间。429967" time="429967"/>
                    <p14:bmk name="Training  Getting Started 4 Outlining_movie_VF101866600现在，您已经知道了如何开始一个项目，添加一些任务，430067" time="430067"/>
                    <p14:bmk name="Training  Getting Started 4 Outlining_movie_VF101866600现在，您已经知道了如何开始一个项目，添加一些任务，434967" time="434967"/>
                    <p14:bmk name="Training  Getting Started 4 Outlining_movie_VF101866600并通过链接和大纲显示来创建一些项目结构。435067" time="435067"/>
                    <p14:bmk name="Training  Getting Started 4 Outlining_movie_VF101866600并通过链接和大纲显示来创建一些项目结构。439400" time="439400"/>
                    <p14:bmk name="Training  Getting Started 4 Outlining_movie_VF101866600请使用本培训系列中的练习439500" time="439500"/>
                    <p14:bmk name="Training  Getting Started 4 Outlining_movie_VF101866600请使用本培训系列中的练习441900" time="441900"/>
                    <p14:bmk name="Training  Getting Started 4 Outlining_movie_VF101866600亲自体验一下使用Project2010442000" time="442000"/>
                    <p14:bmk name="Training  Getting Started 4 Outlining_movie_VF101866600亲自体验一下使用Project2010448376" time="448376"/>
                  </p14:bmkLst>
                </p14:media>
              </p:ext>
            </p:extLst>
          </p:nvPr>
        </p:nvPicPr>
        <p:blipFill>
          <a:blip r:embed="rId78"/>
          <a:stretch>
            <a:fillRect/>
          </a:stretch>
        </p:blipFill>
        <p:spPr>
          <a:xfrm>
            <a:off x="1524000" y="992188"/>
            <a:ext cx="5943600" cy="4457700"/>
          </a:xfrm>
        </p:spPr>
      </p:pic>
      <p:sp>
        <p:nvSpPr>
          <p:cNvPr id="11" name="Training  Getting Started 4 Outlining_movie_VF101866600在此培训视频中，我将演示如何通过大纲显示任务来创建项目结构。7006867"/>
          <p:cNvSpPr txBox="1"/>
          <p:nvPr>
            <p:custDataLst>
              <p:tags r:id="rId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在此培训视频中，我将演示如何通过大纲显示任务来创建项目结构。</a:t>
            </a:r>
            <a:endParaRPr lang="zh-CN" altLang="en-US">
              <a:solidFill>
                <a:srgbClr val="FFFFFF"/>
              </a:solidFill>
              <a:latin typeface="Calibri"/>
            </a:endParaRPr>
          </a:p>
        </p:txBody>
      </p:sp>
      <p:sp>
        <p:nvSpPr>
          <p:cNvPr id="12" name="Training  Getting Started 4 Outlining_movie_VF101866600例如，我可能希望将项目的现有阶段进一步细分为更小的阶段。696713167"/>
          <p:cNvSpPr txBox="1"/>
          <p:nvPr>
            <p:custDataLst>
              <p:tags r:id="rId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例如，我可能希望将项目的现有阶段进一步细分为更小的阶段。</a:t>
            </a:r>
            <a:endParaRPr lang="zh-CN" altLang="en-US">
              <a:solidFill>
                <a:srgbClr val="FFFFFF"/>
              </a:solidFill>
              <a:latin typeface="Calibri"/>
            </a:endParaRPr>
          </a:p>
        </p:txBody>
      </p:sp>
      <p:sp>
        <p:nvSpPr>
          <p:cNvPr id="13" name="Training  Getting Started 4 Outlining_movie_VF101866600我们将这些阶段称为“摘要任务”和“子任务”，用于创建这些阶段的过程称为“大纲显示”。1326720800"/>
          <p:cNvSpPr txBox="1"/>
          <p:nvPr>
            <p:custDataLst>
              <p:tags r:id="rId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我们将这些阶段称为“摘要任务”和“子任务”， 用于创建这些阶段的过程称为“大纲显示”。</a:t>
            </a:r>
            <a:endParaRPr lang="zh-CN" altLang="en-US">
              <a:solidFill>
                <a:srgbClr val="FFFFFF"/>
              </a:solidFill>
              <a:latin typeface="Calibri"/>
            </a:endParaRPr>
          </a:p>
        </p:txBody>
      </p:sp>
      <p:sp>
        <p:nvSpPr>
          <p:cNvPr id="14" name="Training  Getting Started 4 Outlining_movie_VF101866600让我们看看此过程的工作方式。这是我的项目，其中包含需要进一步细分的任务或阶段。2090029167"/>
          <p:cNvSpPr txBox="1"/>
          <p:nvPr>
            <p:custDataLst>
              <p:tags r:id="rId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让我们看看此过程的工作方式。这是我的项目， 其中包含需要进一步细分的任务或阶段。</a:t>
            </a:r>
            <a:endParaRPr lang="zh-CN" altLang="en-US">
              <a:solidFill>
                <a:srgbClr val="FFFFFF"/>
              </a:solidFill>
              <a:latin typeface="Calibri"/>
            </a:endParaRPr>
          </a:p>
        </p:txBody>
      </p:sp>
      <p:sp>
        <p:nvSpPr>
          <p:cNvPr id="15" name="Training  Getting Started 4 Outlining_movie_VF101866600在我开始大纲显示任务之前，我将链接这些阶段或“摘要任务”，以便演示一个阶段紧跟着另一个阶段。2926738533"/>
          <p:cNvSpPr txBox="1"/>
          <p:nvPr>
            <p:custDataLst>
              <p:tags r:id="rId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在我开始大纲显示任务之前，我将链接这些阶段或“摘要任务”， 以便演示一个阶段紧跟着另一个阶段。</a:t>
            </a:r>
            <a:endParaRPr lang="zh-CN" altLang="en-US">
              <a:solidFill>
                <a:srgbClr val="FFFFFF"/>
              </a:solidFill>
              <a:latin typeface="Calibri"/>
            </a:endParaRPr>
          </a:p>
        </p:txBody>
      </p:sp>
      <p:sp>
        <p:nvSpPr>
          <p:cNvPr id="16" name="Training  Getting Started 4 Outlining_movie_VF101866600首先，我将通过拖动来选择这四项任务。然后，在“任务”选项卡上，我将单击“日程”组中的“链接任务”。3863351167"/>
          <p:cNvSpPr txBox="1"/>
          <p:nvPr>
            <p:custDataLst>
              <p:tags r:id="rId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首先，我将通过拖动来选择这四项任务。然后， 在“任务”选项卡上，我将单击“日程”组中的“链接任务”。</a:t>
            </a:r>
            <a:endParaRPr lang="zh-CN" altLang="en-US">
              <a:solidFill>
                <a:srgbClr val="FFFFFF"/>
              </a:solidFill>
              <a:latin typeface="Calibri"/>
            </a:endParaRPr>
          </a:p>
        </p:txBody>
      </p:sp>
      <p:sp>
        <p:nvSpPr>
          <p:cNvPr id="17" name="Training  Getting Started 4 Outlining_movie_VF101866600现在，我已经可以大纲显示一些任务了。5126755300"/>
          <p:cNvSpPr txBox="1"/>
          <p:nvPr>
            <p:custDataLst>
              <p:tags r:id="rId1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现在，我已经可以大纲显示一些任务了。</a:t>
            </a:r>
            <a:endParaRPr lang="zh-CN" altLang="en-US">
              <a:solidFill>
                <a:srgbClr val="FFFFFF"/>
              </a:solidFill>
              <a:latin typeface="Calibri"/>
            </a:endParaRPr>
          </a:p>
        </p:txBody>
      </p:sp>
      <p:sp>
        <p:nvSpPr>
          <p:cNvPr id="18" name="Training  Getting Started 4 Outlining_movie_VF101866600“设计”阶段需要一些子任务。我将单击想要插入任务的位置，5540061100"/>
          <p:cNvSpPr txBox="1"/>
          <p:nvPr>
            <p:custDataLst>
              <p:tags r:id="rId1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“设计”阶段需要一些子任务。我将单击想要插入任务的位置，</a:t>
            </a:r>
            <a:endParaRPr lang="zh-CN" altLang="en-US">
              <a:solidFill>
                <a:srgbClr val="FFFFFF"/>
              </a:solidFill>
              <a:latin typeface="Calibri"/>
            </a:endParaRPr>
          </a:p>
        </p:txBody>
      </p:sp>
      <p:sp>
        <p:nvSpPr>
          <p:cNvPr id="19" name="Training  Getting Started 4 Outlining_movie_VF101866600然后，在“任务”选项卡上，我将单击“插入”组中的“任务”。此时，我看到已插入新任务。6120069767"/>
          <p:cNvSpPr txBox="1"/>
          <p:nvPr>
            <p:custDataLst>
              <p:tags r:id="rId1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然后，在“任务”选项卡上， 我将单击“插入”组中的“任务”。此时，我看到已插入新任务。</a:t>
            </a:r>
            <a:endParaRPr lang="zh-CN" altLang="en-US">
              <a:solidFill>
                <a:srgbClr val="FFFFFF"/>
              </a:solidFill>
              <a:latin typeface="Calibri"/>
            </a:endParaRPr>
          </a:p>
        </p:txBody>
      </p:sp>
      <p:sp>
        <p:nvSpPr>
          <p:cNvPr id="20" name="Training  Getting Started 4 Outlining_movie_VF101866600我将再次单击插入任务以创建第二项任务。现在，我将为这两项任务指定任务名称。6986778700"/>
          <p:cNvSpPr txBox="1"/>
          <p:nvPr>
            <p:custDataLst>
              <p:tags r:id="rId1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我将再次单击插入任务以创建第二项任务。现在， 我将为这两项任务指定任务名称。</a:t>
            </a:r>
            <a:endParaRPr lang="zh-CN" altLang="en-US">
              <a:solidFill>
                <a:srgbClr val="FFFFFF"/>
              </a:solidFill>
              <a:latin typeface="Calibri"/>
            </a:endParaRPr>
          </a:p>
        </p:txBody>
      </p:sp>
      <p:sp>
        <p:nvSpPr>
          <p:cNvPr id="21" name="Training  Getting Started 4 Outlining_movie_VF101866600我将第一项任务命名为“合同”，并将其持续时间指定为3个工作日。7880085333"/>
          <p:cNvSpPr txBox="1"/>
          <p:nvPr>
            <p:custDataLst>
              <p:tags r:id="rId1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我将第一项任务命名为“合同”，并将其持续时间指定为 </a:t>
            </a:r>
            <a:r>
              <a:rPr lang="en-US" altLang="zh-CN" smtClean="0">
                <a:solidFill>
                  <a:srgbClr val="FFFFFF"/>
                </a:solidFill>
                <a:latin typeface="Calibri"/>
              </a:rPr>
              <a:t>3 </a:t>
            </a:r>
            <a:r>
              <a:rPr lang="zh-CN" altLang="en-US" smtClean="0">
                <a:solidFill>
                  <a:srgbClr val="FFFFFF"/>
                </a:solidFill>
                <a:latin typeface="Calibri"/>
              </a:rPr>
              <a:t>个工作日。</a:t>
            </a:r>
            <a:endParaRPr lang="zh-CN" altLang="en-US">
              <a:solidFill>
                <a:srgbClr val="FFFFFF"/>
              </a:solidFill>
              <a:latin typeface="Calibri"/>
            </a:endParaRPr>
          </a:p>
        </p:txBody>
      </p:sp>
      <p:sp>
        <p:nvSpPr>
          <p:cNvPr id="22" name="Training  Getting Started 4 Outlining_movie_VF101866600我将第二项任务命名为“蓝图”，并在“工期”列中将持续时间指定为38543392600"/>
          <p:cNvSpPr txBox="1"/>
          <p:nvPr>
            <p:custDataLst>
              <p:tags r:id="rId1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我将第二项任务命名为“蓝图”， 并在“工期”列中将持续时间指定为 </a:t>
            </a:r>
            <a:r>
              <a:rPr lang="en-US" altLang="zh-CN" smtClean="0">
                <a:solidFill>
                  <a:srgbClr val="FFFFFF"/>
                </a:solidFill>
                <a:latin typeface="Calibri"/>
              </a:rPr>
              <a:t>3 </a:t>
            </a:r>
            <a:r>
              <a:rPr lang="zh-CN" altLang="en-US" smtClean="0">
                <a:solidFill>
                  <a:srgbClr val="FFFFFF"/>
                </a:solidFill>
                <a:latin typeface="Calibri"/>
              </a:rPr>
              <a:t>个工作日。</a:t>
            </a:r>
            <a:endParaRPr lang="zh-CN" altLang="en-US">
              <a:solidFill>
                <a:srgbClr val="FFFFFF"/>
              </a:solidFill>
              <a:latin typeface="Calibri"/>
            </a:endParaRPr>
          </a:p>
        </p:txBody>
      </p:sp>
      <p:sp>
        <p:nvSpPr>
          <p:cNvPr id="23" name="Training  Getting Started 4 Outlining_movie_VF101866600由于我希望Project为我执行计划，因此我将这些任务设置为自动计划任务。9270099833"/>
          <p:cNvSpPr txBox="1"/>
          <p:nvPr>
            <p:custDataLst>
              <p:tags r:id="rId1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由于我希望 </a:t>
            </a:r>
            <a:r>
              <a:rPr lang="en-US" altLang="zh-CN" smtClean="0">
                <a:solidFill>
                  <a:srgbClr val="FFFFFF"/>
                </a:solidFill>
                <a:latin typeface="Calibri"/>
              </a:rPr>
              <a:t>Project </a:t>
            </a:r>
            <a:r>
              <a:rPr lang="zh-CN" altLang="en-US" smtClean="0">
                <a:solidFill>
                  <a:srgbClr val="FFFFFF"/>
                </a:solidFill>
                <a:latin typeface="Calibri"/>
              </a:rPr>
              <a:t>为我执行计划，因此我将这些任务设置为自动计划任务。</a:t>
            </a:r>
            <a:endParaRPr lang="zh-CN" altLang="en-US">
              <a:solidFill>
                <a:srgbClr val="FFFFFF"/>
              </a:solidFill>
              <a:latin typeface="Calibri"/>
            </a:endParaRPr>
          </a:p>
        </p:txBody>
      </p:sp>
      <p:sp>
        <p:nvSpPr>
          <p:cNvPr id="24" name="Training  Getting Started 4 Outlining_movie_VF101866600我将选择第三项任务，然后在“任务”选项卡上单击“任务”组中的“自动安排”。99933106467"/>
          <p:cNvSpPr txBox="1"/>
          <p:nvPr>
            <p:custDataLst>
              <p:tags r:id="rId1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我将选择第三项任务， 然后在“任务”选项卡上单击“任务”组中的“自动安排”。</a:t>
            </a:r>
            <a:endParaRPr lang="zh-CN" altLang="en-US">
              <a:solidFill>
                <a:srgbClr val="FFFFFF"/>
              </a:solidFill>
              <a:latin typeface="Calibri"/>
            </a:endParaRPr>
          </a:p>
        </p:txBody>
      </p:sp>
      <p:sp>
        <p:nvSpPr>
          <p:cNvPr id="25" name="Training  Getting Started 4 Outlining_movie_VF101866600我将选择另一项任务，并再次单击“自动安排”。106567111667"/>
          <p:cNvSpPr txBox="1"/>
          <p:nvPr>
            <p:custDataLst>
              <p:tags r:id="rId1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我将选择另一项任务，并再次单击“自动安排”。</a:t>
            </a:r>
            <a:endParaRPr lang="zh-CN" altLang="en-US">
              <a:solidFill>
                <a:srgbClr val="FFFFFF"/>
              </a:solidFill>
              <a:latin typeface="Calibri"/>
            </a:endParaRPr>
          </a:p>
        </p:txBody>
      </p:sp>
      <p:sp>
        <p:nvSpPr>
          <p:cNvPr id="26" name="Training  Getting Started 4 Outlining_movie_VF101866600现在，我将缩进这两项任务，以此来开始我的大纲显示。我将通过单击并拖动来选择这两项任务。111767121967"/>
          <p:cNvSpPr txBox="1"/>
          <p:nvPr>
            <p:custDataLst>
              <p:tags r:id="rId1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现在，我将缩进这两项任务，以此来开始我的大纲显示。 我将通过单击并拖动来选择这两项任务。</a:t>
            </a:r>
            <a:endParaRPr lang="zh-CN" altLang="en-US">
              <a:solidFill>
                <a:srgbClr val="FFFFFF"/>
              </a:solidFill>
              <a:latin typeface="Calibri"/>
            </a:endParaRPr>
          </a:p>
        </p:txBody>
      </p:sp>
      <p:sp>
        <p:nvSpPr>
          <p:cNvPr id="27" name="Training  Getting Started 4 Outlining_movie_VF101866600然后在“日程”组中单击“缩进”。122067125733"/>
          <p:cNvSpPr txBox="1"/>
          <p:nvPr>
            <p:custDataLst>
              <p:tags r:id="rId2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然后在“日程”组中单击“缩进”。</a:t>
            </a:r>
            <a:endParaRPr lang="zh-CN" altLang="en-US">
              <a:solidFill>
                <a:srgbClr val="FFFFFF"/>
              </a:solidFill>
              <a:latin typeface="Calibri"/>
            </a:endParaRPr>
          </a:p>
        </p:txBody>
      </p:sp>
      <p:sp>
        <p:nvSpPr>
          <p:cNvPr id="28" name="Training  Getting Started 4 Outlining_movie_VF101866600这两项任务将向右移动一些，以表明它们现在已成为“设计”阶段125833131400"/>
          <p:cNvSpPr txBox="1"/>
          <p:nvPr>
            <p:custDataLst>
              <p:tags r:id="rId2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这两项任务将向右移动一些， 以表明它们现在已成为“设计”阶段</a:t>
            </a:r>
            <a:endParaRPr lang="zh-CN" altLang="en-US">
              <a:solidFill>
                <a:srgbClr val="FFFFFF"/>
              </a:solidFill>
              <a:latin typeface="Calibri"/>
            </a:endParaRPr>
          </a:p>
        </p:txBody>
      </p:sp>
      <p:sp>
        <p:nvSpPr>
          <p:cNvPr id="29" name="Training  Getting Started 4 Outlining_movie_VF101866600或“设计”摘要任务的子任务。131500134833"/>
          <p:cNvSpPr txBox="1"/>
          <p:nvPr>
            <p:custDataLst>
              <p:tags r:id="rId2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或“设计”摘要任务的子任务。</a:t>
            </a:r>
            <a:endParaRPr lang="zh-CN" altLang="en-US">
              <a:solidFill>
                <a:srgbClr val="FFFFFF"/>
              </a:solidFill>
              <a:latin typeface="Calibri"/>
            </a:endParaRPr>
          </a:p>
        </p:txBody>
      </p:sp>
      <p:sp>
        <p:nvSpPr>
          <p:cNvPr id="30" name="Training  Getting Started 4 Outlining_movie_VF101866600请注意右侧的栏。现在，“设计”阶段的黑色摘要栏下会为这两项新任务显示两个栏。134933143900"/>
          <p:cNvSpPr txBox="1"/>
          <p:nvPr>
            <p:custDataLst>
              <p:tags r:id="rId2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请注意右侧的栏。现在， “设计”阶段的黑色摘要栏下会为这两项新任务显示两个栏。</a:t>
            </a:r>
            <a:endParaRPr lang="zh-CN" altLang="en-US">
              <a:solidFill>
                <a:srgbClr val="FFFFFF"/>
              </a:solidFill>
              <a:latin typeface="Calibri"/>
            </a:endParaRPr>
          </a:p>
        </p:txBody>
      </p:sp>
      <p:sp>
        <p:nvSpPr>
          <p:cNvPr id="31" name="Training  Getting Started 4 Outlining_movie_VF101866600此“摘要栏”将累加子任务的持续时间，以指示“设计”阶段的总长度。144000151333"/>
          <p:cNvSpPr txBox="1"/>
          <p:nvPr>
            <p:custDataLst>
              <p:tags r:id="rId2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此“摘要栏”将累加子任务的持续时间， 以指示“设计”阶段的总长度。</a:t>
            </a:r>
            <a:endParaRPr lang="zh-CN" altLang="en-US">
              <a:solidFill>
                <a:srgbClr val="FFFFFF"/>
              </a:solidFill>
              <a:latin typeface="Calibri"/>
            </a:endParaRPr>
          </a:p>
        </p:txBody>
      </p:sp>
      <p:sp>
        <p:nvSpPr>
          <p:cNvPr id="32" name="Training  Getting Started 4 Outlining_movie_VF101866600如果我延长其中某项子任务的持续时间，151433155900"/>
          <p:cNvSpPr txBox="1"/>
          <p:nvPr>
            <p:custDataLst>
              <p:tags r:id="rId2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如果我延长其中某项子任务的持续时间，</a:t>
            </a:r>
            <a:endParaRPr lang="zh-CN" altLang="en-US">
              <a:solidFill>
                <a:srgbClr val="FFFFFF"/>
              </a:solidFill>
              <a:latin typeface="Calibri"/>
            </a:endParaRPr>
          </a:p>
        </p:txBody>
      </p:sp>
      <p:sp>
        <p:nvSpPr>
          <p:cNvPr id="33" name="Training  Getting Started 4 Outlining_movie_VF101866600则摘要任务也将延长以表明受到的影响。156000161033"/>
          <p:cNvSpPr txBox="1"/>
          <p:nvPr>
            <p:custDataLst>
              <p:tags r:id="rId2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则摘要任务也将延长以表明受到的影响。</a:t>
            </a:r>
            <a:endParaRPr lang="zh-CN" altLang="en-US">
              <a:solidFill>
                <a:srgbClr val="FFFFFF"/>
              </a:solidFill>
              <a:latin typeface="Calibri"/>
            </a:endParaRPr>
          </a:p>
        </p:txBody>
      </p:sp>
      <p:sp>
        <p:nvSpPr>
          <p:cNvPr id="34" name="Training  Getting Started 4 Outlining_movie_VF101866600我将“蓝图”子任务的工期延长为5个工作日。161133165733"/>
          <p:cNvSpPr txBox="1"/>
          <p:nvPr>
            <p:custDataLst>
              <p:tags r:id="rId2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我将“蓝图”子任务的工期延长为 </a:t>
            </a:r>
            <a:r>
              <a:rPr lang="en-US" altLang="zh-CN" smtClean="0">
                <a:solidFill>
                  <a:srgbClr val="FFFFFF"/>
                </a:solidFill>
                <a:latin typeface="Calibri"/>
              </a:rPr>
              <a:t>5 </a:t>
            </a:r>
            <a:r>
              <a:rPr lang="zh-CN" altLang="en-US" smtClean="0">
                <a:solidFill>
                  <a:srgbClr val="FFFFFF"/>
                </a:solidFill>
                <a:latin typeface="Calibri"/>
              </a:rPr>
              <a:t>个工作日。</a:t>
            </a:r>
            <a:endParaRPr lang="zh-CN" altLang="en-US">
              <a:solidFill>
                <a:srgbClr val="FFFFFF"/>
              </a:solidFill>
              <a:latin typeface="Calibri"/>
            </a:endParaRPr>
          </a:p>
        </p:txBody>
      </p:sp>
      <p:sp>
        <p:nvSpPr>
          <p:cNvPr id="35" name="Training  Getting Started 4 Outlining_movie_VF101866600我将单击“蓝图”任务的“工期”列，165833168767"/>
          <p:cNvSpPr txBox="1"/>
          <p:nvPr>
            <p:custDataLst>
              <p:tags r:id="rId28"/>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我将单击“蓝图”任务的 “工期”列，</a:t>
            </a:r>
            <a:endParaRPr lang="zh-CN" altLang="en-US">
              <a:solidFill>
                <a:srgbClr val="FFFFFF"/>
              </a:solidFill>
              <a:latin typeface="Calibri"/>
            </a:endParaRPr>
          </a:p>
        </p:txBody>
      </p:sp>
      <p:sp>
        <p:nvSpPr>
          <p:cNvPr id="36" name="Training  Getting Started 4 Outlining_movie_VF101866600此时，我将看到子任务的栏以及摘要任务栏相应增加。168867175233"/>
          <p:cNvSpPr txBox="1"/>
          <p:nvPr>
            <p:custDataLst>
              <p:tags r:id="rId2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此时，我将看到子任务的栏以及摘要任务栏相应增加。</a:t>
            </a:r>
            <a:endParaRPr lang="zh-CN" altLang="en-US">
              <a:solidFill>
                <a:srgbClr val="FFFFFF"/>
              </a:solidFill>
              <a:latin typeface="Calibri"/>
            </a:endParaRPr>
          </a:p>
        </p:txBody>
      </p:sp>
      <p:sp>
        <p:nvSpPr>
          <p:cNvPr id="37" name="Training  Getting Started 4 Outlining_movie_VF101866600同样，如果我像上一个视频中介绍的那样，将这两项任务链接起来，175333182033"/>
          <p:cNvSpPr txBox="1"/>
          <p:nvPr>
            <p:custDataLst>
              <p:tags r:id="rId3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同样，如果我像上一个视频中介绍的那样，将这两项任务链接起来，</a:t>
            </a:r>
            <a:endParaRPr lang="zh-CN" altLang="en-US">
              <a:solidFill>
                <a:srgbClr val="FFFFFF"/>
              </a:solidFill>
              <a:latin typeface="Calibri"/>
            </a:endParaRPr>
          </a:p>
        </p:txBody>
      </p:sp>
      <p:sp>
        <p:nvSpPr>
          <p:cNvPr id="38" name="Training  Getting Started 4 Outlining_movie_VF101866600摘要任务的持续时间将会延长以显示子任务持续时间的总成摘要。182133189033"/>
          <p:cNvSpPr txBox="1"/>
          <p:nvPr>
            <p:custDataLst>
              <p:tags r:id="rId3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摘要任务的持续时间将会延长以显示子任务持续时间的总成摘要。</a:t>
            </a:r>
            <a:endParaRPr lang="zh-CN" altLang="en-US">
              <a:solidFill>
                <a:srgbClr val="FFFFFF"/>
              </a:solidFill>
              <a:latin typeface="Calibri"/>
            </a:endParaRPr>
          </a:p>
        </p:txBody>
      </p:sp>
      <p:sp>
        <p:nvSpPr>
          <p:cNvPr id="39" name="Training  Getting Started 4 Outlining_movie_VF101866600我将通过拖动来选择这两项任务，然后单击“日程”组中的“链接任务”。189133196767"/>
          <p:cNvSpPr txBox="1"/>
          <p:nvPr>
            <p:custDataLst>
              <p:tags r:id="rId3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我将通过拖动来选择这两项任务， 然后单击“日程”组中的“链接任务”。</a:t>
            </a:r>
            <a:endParaRPr lang="zh-CN" altLang="en-US">
              <a:solidFill>
                <a:srgbClr val="FFFFFF"/>
              </a:solidFill>
              <a:latin typeface="Calibri"/>
            </a:endParaRPr>
          </a:p>
        </p:txBody>
      </p:sp>
      <p:sp>
        <p:nvSpPr>
          <p:cNvPr id="40" name="Training  Getting Started 4 Outlining_movie_VF101866600此时，我将看到子任务的栏以及摘要任务栏相应增加。196867203167"/>
          <p:cNvSpPr txBox="1"/>
          <p:nvPr>
            <p:custDataLst>
              <p:tags r:id="rId3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此时，我将看到子任务的栏以及摘要任务栏相应增加。</a:t>
            </a:r>
            <a:endParaRPr lang="zh-CN" altLang="en-US">
              <a:solidFill>
                <a:srgbClr val="FFFFFF"/>
              </a:solidFill>
              <a:latin typeface="Calibri"/>
            </a:endParaRPr>
          </a:p>
        </p:txBody>
      </p:sp>
      <p:sp>
        <p:nvSpPr>
          <p:cNvPr id="41" name="Training  Getting Started 4 Outlining_movie_VF101866600由于这些任务是自动计划任务，因此Project知道这些任务的移动位置。203267210233"/>
          <p:cNvSpPr txBox="1"/>
          <p:nvPr>
            <p:custDataLst>
              <p:tags r:id="rId3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由于这些任务是自动计划任务，因此 </a:t>
            </a:r>
            <a:r>
              <a:rPr lang="en-US" altLang="zh-CN" smtClean="0">
                <a:solidFill>
                  <a:srgbClr val="FFFFFF"/>
                </a:solidFill>
                <a:latin typeface="Calibri"/>
              </a:rPr>
              <a:t>Project </a:t>
            </a:r>
            <a:r>
              <a:rPr lang="zh-CN" altLang="en-US" smtClean="0">
                <a:solidFill>
                  <a:srgbClr val="FFFFFF"/>
                </a:solidFill>
                <a:latin typeface="Calibri"/>
              </a:rPr>
              <a:t>知道这些任务的移动位置。</a:t>
            </a:r>
            <a:endParaRPr lang="zh-CN" altLang="en-US">
              <a:solidFill>
                <a:srgbClr val="FFFFFF"/>
              </a:solidFill>
              <a:latin typeface="Calibri"/>
            </a:endParaRPr>
          </a:p>
        </p:txBody>
      </p:sp>
      <p:sp>
        <p:nvSpPr>
          <p:cNvPr id="42" name="Training  Getting Started 4 Outlining_movie_VF101866600现在，这对于自动计划任务足矣，但对于手动计划任务会怎么样呢？210333216833"/>
          <p:cNvSpPr txBox="1"/>
          <p:nvPr>
            <p:custDataLst>
              <p:tags r:id="rId3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现在，这对于自动计划任务足矣，但对于手动计划任务会怎么样呢？</a:t>
            </a:r>
            <a:endParaRPr lang="zh-CN" altLang="en-US">
              <a:solidFill>
                <a:srgbClr val="FFFFFF"/>
              </a:solidFill>
              <a:latin typeface="Calibri"/>
            </a:endParaRPr>
          </a:p>
        </p:txBody>
      </p:sp>
      <p:sp>
        <p:nvSpPr>
          <p:cNvPr id="43" name="Training  Getting Started 4 Outlining_movie_VF101866600请回顾本培训系列中的上一个视频介绍的手动计划任务和自动计划任务之间的差异。216933224967"/>
          <p:cNvSpPr txBox="1"/>
          <p:nvPr>
            <p:custDataLst>
              <p:tags r:id="rId3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请回顾本培训系列中的上一个视频介绍的 手动计划任务和自动计划任务之间的差异。</a:t>
            </a:r>
            <a:endParaRPr lang="zh-CN" altLang="en-US">
              <a:solidFill>
                <a:srgbClr val="FFFFFF"/>
              </a:solidFill>
              <a:latin typeface="Calibri"/>
            </a:endParaRPr>
          </a:p>
        </p:txBody>
      </p:sp>
      <p:sp>
        <p:nvSpPr>
          <p:cNvPr id="44" name="Training  Getting Started 4 Outlining_movie_VF101866600手动计划任务的持续时间不局限于数字。225067229733"/>
          <p:cNvSpPr txBox="1"/>
          <p:nvPr>
            <p:custDataLst>
              <p:tags r:id="rId3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手动计划任务的持续时间不局限于数字。</a:t>
            </a:r>
            <a:endParaRPr lang="zh-CN" altLang="en-US">
              <a:solidFill>
                <a:srgbClr val="FFFFFF"/>
              </a:solidFill>
              <a:latin typeface="Calibri"/>
            </a:endParaRPr>
          </a:p>
        </p:txBody>
      </p:sp>
      <p:sp>
        <p:nvSpPr>
          <p:cNvPr id="45" name="Training  Getting Started 4 Outlining_movie_VF101866600我可以为任务持续时间键入诸如“立即”这样的短语。我将对“生成”阶段这样做。229833237400"/>
          <p:cNvSpPr txBox="1"/>
          <p:nvPr>
            <p:custDataLst>
              <p:tags r:id="rId3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我可以为任务持续时间键入诸如“立即”这样的短语。 我将对“生成”阶段这样做。</a:t>
            </a:r>
            <a:endParaRPr lang="zh-CN" altLang="en-US">
              <a:solidFill>
                <a:srgbClr val="FFFFFF"/>
              </a:solidFill>
              <a:latin typeface="Calibri"/>
            </a:endParaRPr>
          </a:p>
        </p:txBody>
      </p:sp>
      <p:sp>
        <p:nvSpPr>
          <p:cNvPr id="46" name="Training  Getting Started 4 Outlining_movie_VF101866600但是，此时，我将在此阶段下创建两项手动计划的子任务。237500244033"/>
          <p:cNvSpPr txBox="1"/>
          <p:nvPr>
            <p:custDataLst>
              <p:tags r:id="rId3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但是，此时，我将在此阶段下创建两项手动计划的子任务。</a:t>
            </a:r>
            <a:endParaRPr lang="zh-CN" altLang="en-US">
              <a:solidFill>
                <a:srgbClr val="FFFFFF"/>
              </a:solidFill>
              <a:latin typeface="Calibri"/>
            </a:endParaRPr>
          </a:p>
        </p:txBody>
      </p:sp>
      <p:sp>
        <p:nvSpPr>
          <p:cNvPr id="47" name="Training  Getting Started 4 Outlining_movie_VF101866600我将选择要在其下插入子任务的任务，244133248733"/>
          <p:cNvSpPr txBox="1"/>
          <p:nvPr>
            <p:custDataLst>
              <p:tags r:id="rId4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我将选择要在其下插入子任务的任务，</a:t>
            </a:r>
            <a:endParaRPr lang="zh-CN" altLang="en-US">
              <a:solidFill>
                <a:srgbClr val="FFFFFF"/>
              </a:solidFill>
              <a:latin typeface="Calibri"/>
            </a:endParaRPr>
          </a:p>
        </p:txBody>
      </p:sp>
      <p:sp>
        <p:nvSpPr>
          <p:cNvPr id="48" name="Training  Getting Started 4 Outlining_movie_VF101866600然后在“插入”组中单击“插入任务”，并且将再次执行此操作以创建两项任务。248833256167"/>
          <p:cNvSpPr txBox="1"/>
          <p:nvPr>
            <p:custDataLst>
              <p:tags r:id="rId4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然后在“插入”组中单击“插入任务”， 并且将再次执行此操作以创建两项任务。</a:t>
            </a:r>
            <a:endParaRPr lang="zh-CN" altLang="en-US">
              <a:solidFill>
                <a:srgbClr val="FFFFFF"/>
              </a:solidFill>
              <a:latin typeface="Calibri"/>
            </a:endParaRPr>
          </a:p>
        </p:txBody>
      </p:sp>
      <p:sp>
        <p:nvSpPr>
          <p:cNvPr id="49" name="Training  Getting Started 4 Outlining_movie_VF101866600我将这两项任务命名为“订购材料”和“建造”。256267262233"/>
          <p:cNvSpPr txBox="1"/>
          <p:nvPr>
            <p:custDataLst>
              <p:tags r:id="rId4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我将这两项任务命名为“订购材料”和“建造”。</a:t>
            </a:r>
            <a:endParaRPr lang="zh-CN" altLang="en-US">
              <a:solidFill>
                <a:srgbClr val="FFFFFF"/>
              </a:solidFill>
              <a:latin typeface="Calibri"/>
            </a:endParaRPr>
          </a:p>
        </p:txBody>
      </p:sp>
      <p:sp>
        <p:nvSpPr>
          <p:cNvPr id="50" name="Training  Getting Started 4 Outlining_movie_VF101866600此时，在“任务模式”列中，我看到这两项任务已设置为手动计划任务。262333269733"/>
          <p:cNvSpPr txBox="1"/>
          <p:nvPr>
            <p:custDataLst>
              <p:tags r:id="rId4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此时，在“任务模式”列中，我看到这两项任务已设置为手动计划任务。</a:t>
            </a:r>
            <a:endParaRPr lang="zh-CN" altLang="en-US">
              <a:solidFill>
                <a:srgbClr val="FFFFFF"/>
              </a:solidFill>
              <a:latin typeface="Calibri"/>
            </a:endParaRPr>
          </a:p>
        </p:txBody>
      </p:sp>
      <p:sp>
        <p:nvSpPr>
          <p:cNvPr id="51" name="Training  Getting Started 4 Outlining_movie_VF101866600我将“订购材料”和“建造”任务的持续时间都指定为“立即”。269833275033"/>
          <p:cNvSpPr txBox="1"/>
          <p:nvPr>
            <p:custDataLst>
              <p:tags r:id="rId44"/>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我将“订购材料”和 “建造”任务的持续时间都指定为“立即”。</a:t>
            </a:r>
            <a:endParaRPr lang="zh-CN" altLang="en-US">
              <a:solidFill>
                <a:srgbClr val="FFFFFF"/>
              </a:solidFill>
              <a:latin typeface="Calibri"/>
            </a:endParaRPr>
          </a:p>
        </p:txBody>
      </p:sp>
      <p:sp>
        <p:nvSpPr>
          <p:cNvPr id="52" name="Training  Getting Started 4 Outlining_movie_VF101866600现在，我将稍微缩进这两项任务，以将其转变为“生成”摘要任务或“生成”阶段的子任务。275133283167"/>
          <p:cNvSpPr txBox="1"/>
          <p:nvPr>
            <p:custDataLst>
              <p:tags r:id="rId45"/>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现在，我将稍微缩进这两项任务， 以将其转变为“生成”摘要任务或“生成”阶段的子任务。</a:t>
            </a:r>
            <a:endParaRPr lang="zh-CN" altLang="en-US">
              <a:solidFill>
                <a:srgbClr val="FFFFFF"/>
              </a:solidFill>
              <a:latin typeface="Calibri"/>
            </a:endParaRPr>
          </a:p>
        </p:txBody>
      </p:sp>
      <p:sp>
        <p:nvSpPr>
          <p:cNvPr id="53" name="Training  Getting Started 4 Outlining_movie_VF101866600我将通过拖动来选择这两项任务，然后在“日程”组中单击“缩进”。283267289233"/>
          <p:cNvSpPr txBox="1"/>
          <p:nvPr>
            <p:custDataLst>
              <p:tags r:id="rId4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我将通过拖动来选择这两项任务， 然后在“日程”组中单击“缩进”。</a:t>
            </a:r>
            <a:endParaRPr lang="zh-CN" altLang="en-US">
              <a:solidFill>
                <a:srgbClr val="FFFFFF"/>
              </a:solidFill>
              <a:latin typeface="Calibri"/>
            </a:endParaRPr>
          </a:p>
        </p:txBody>
      </p:sp>
      <p:sp>
        <p:nvSpPr>
          <p:cNvPr id="54" name="Training  Getting Started 4 Outlining_movie_VF101866600由于这两项子任务是手动计划任务，因此其摘要任务“生成”不会将这两个任务累加。289333297300"/>
          <p:cNvSpPr txBox="1"/>
          <p:nvPr>
            <p:custDataLst>
              <p:tags r:id="rId47"/>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由于这两项子任务是手动计划任务， 因此其摘要任务“生成”不会将这两个任务累加。</a:t>
            </a:r>
            <a:endParaRPr lang="zh-CN" altLang="en-US">
              <a:solidFill>
                <a:srgbClr val="FFFFFF"/>
              </a:solidFill>
              <a:latin typeface="Calibri"/>
            </a:endParaRPr>
          </a:p>
        </p:txBody>
      </p:sp>
      <p:sp>
        <p:nvSpPr>
          <p:cNvPr id="55" name="Training  Getting Started 4 Outlining_movie_VF101866600但是这究竟是为什么呢？从数学角度来讲，您不能累加非数字的持续时间值。297400304733"/>
          <p:cNvSpPr txBox="1"/>
          <p:nvPr>
            <p:custDataLst>
              <p:tags r:id="rId4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但是这究竟是为什么呢？从数学角度来讲， 您不能累加非数字的持续时间值。</a:t>
            </a:r>
            <a:endParaRPr lang="zh-CN" altLang="en-US">
              <a:solidFill>
                <a:srgbClr val="FFFFFF"/>
              </a:solidFill>
              <a:latin typeface="Calibri"/>
            </a:endParaRPr>
          </a:p>
        </p:txBody>
      </p:sp>
      <p:sp>
        <p:nvSpPr>
          <p:cNvPr id="56" name="Training  Getting Started 4 Outlining_movie_VF101866600现在，如果我将其中某项手动计划任务的持续时间改为数字，304833310733"/>
          <p:cNvSpPr txBox="1"/>
          <p:nvPr>
            <p:custDataLst>
              <p:tags r:id="rId4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现在，如果我将其中某项手动计划任务的持续时间改为数字，</a:t>
            </a:r>
            <a:endParaRPr lang="zh-CN" altLang="en-US">
              <a:solidFill>
                <a:srgbClr val="FFFFFF"/>
              </a:solidFill>
              <a:latin typeface="Calibri"/>
            </a:endParaRPr>
          </a:p>
        </p:txBody>
      </p:sp>
      <p:sp>
        <p:nvSpPr>
          <p:cNvPr id="57" name="Training  Getting Started 4 Outlining_movie_VF101866600这些数字将累加到摘要任务。让我们试试看吧！310833315467"/>
          <p:cNvSpPr txBox="1"/>
          <p:nvPr>
            <p:custDataLst>
              <p:tags r:id="rId5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这些数字将累加到摘要任务。让我们试试看吧！</a:t>
            </a:r>
            <a:endParaRPr lang="zh-CN" altLang="en-US">
              <a:solidFill>
                <a:srgbClr val="FFFFFF"/>
              </a:solidFill>
              <a:latin typeface="Calibri"/>
            </a:endParaRPr>
          </a:p>
        </p:txBody>
      </p:sp>
      <p:sp>
        <p:nvSpPr>
          <p:cNvPr id="58" name="Training  Getting Started 4 Outlining_movie_VF101866600我将“订购材料”子任务的工期更改为3个工作日。315567319533"/>
          <p:cNvSpPr txBox="1"/>
          <p:nvPr>
            <p:custDataLst>
              <p:tags r:id="rId5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我将“订购材料”子任务的工期更改为 </a:t>
            </a:r>
            <a:r>
              <a:rPr lang="en-US" altLang="zh-CN" smtClean="0">
                <a:solidFill>
                  <a:srgbClr val="FFFFFF"/>
                </a:solidFill>
                <a:latin typeface="Calibri"/>
              </a:rPr>
              <a:t>3 </a:t>
            </a:r>
            <a:r>
              <a:rPr lang="zh-CN" altLang="en-US" smtClean="0">
                <a:solidFill>
                  <a:srgbClr val="FFFFFF"/>
                </a:solidFill>
                <a:latin typeface="Calibri"/>
              </a:rPr>
              <a:t>个工作日。</a:t>
            </a:r>
            <a:endParaRPr lang="zh-CN" altLang="en-US">
              <a:solidFill>
                <a:srgbClr val="FFFFFF"/>
              </a:solidFill>
              <a:latin typeface="Calibri"/>
            </a:endParaRPr>
          </a:p>
        </p:txBody>
      </p:sp>
      <p:sp>
        <p:nvSpPr>
          <p:cNvPr id="59" name="Training  Getting Started 4 Outlining_movie_VF101866600我将使用“工期”列来执行此操作，并且将对“建造”行重复此操作。319633325800"/>
          <p:cNvSpPr txBox="1"/>
          <p:nvPr>
            <p:custDataLst>
              <p:tags r:id="rId5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我将使用“工期”列来执行此操作， 并且将对“建造”行重复此操作。</a:t>
            </a:r>
            <a:endParaRPr lang="zh-CN" altLang="en-US">
              <a:solidFill>
                <a:srgbClr val="FFFFFF"/>
              </a:solidFill>
              <a:latin typeface="Calibri"/>
            </a:endParaRPr>
          </a:p>
        </p:txBody>
      </p:sp>
      <p:sp>
        <p:nvSpPr>
          <p:cNvPr id="60" name="Training  Getting Started 4 Outlining_movie_VF101866600此时，我看到摘要栏发生了更改，以反映这两项任务的持续时间值的增加。325900332467"/>
          <p:cNvSpPr txBox="1"/>
          <p:nvPr>
            <p:custDataLst>
              <p:tags r:id="rId53"/>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此时，我看到摘要栏发生了更改， 以反映这两项任务的持续时间值的增加。</a:t>
            </a:r>
            <a:endParaRPr lang="zh-CN" altLang="en-US">
              <a:solidFill>
                <a:srgbClr val="FFFFFF"/>
              </a:solidFill>
              <a:latin typeface="Calibri"/>
            </a:endParaRPr>
          </a:p>
        </p:txBody>
      </p:sp>
      <p:sp>
        <p:nvSpPr>
          <p:cNvPr id="61" name="Training  Getting Started 4 Outlining_movie_VF101866600此外，手动计划任务还有另一种可能性。332567336400"/>
          <p:cNvSpPr txBox="1"/>
          <p:nvPr>
            <p:custDataLst>
              <p:tags r:id="rId5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此外，手动计划任务还有另一种可能性。</a:t>
            </a:r>
            <a:endParaRPr lang="zh-CN" altLang="en-US">
              <a:solidFill>
                <a:srgbClr val="FFFFFF"/>
              </a:solidFill>
              <a:latin typeface="Calibri"/>
            </a:endParaRPr>
          </a:p>
        </p:txBody>
      </p:sp>
      <p:sp>
        <p:nvSpPr>
          <p:cNvPr id="62" name="Training  Getting Started 4 Outlining_movie_VF101866600当前，“生成”摘要任务正好是自动计划任务，336500340167"/>
          <p:cNvSpPr txBox="1"/>
          <p:nvPr>
            <p:custDataLst>
              <p:tags r:id="rId5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当前，“生成”摘要任务正好是自动计划任务，</a:t>
            </a:r>
            <a:endParaRPr lang="zh-CN" altLang="en-US">
              <a:solidFill>
                <a:srgbClr val="FFFFFF"/>
              </a:solidFill>
              <a:latin typeface="Calibri"/>
            </a:endParaRPr>
          </a:p>
        </p:txBody>
      </p:sp>
      <p:sp>
        <p:nvSpPr>
          <p:cNvPr id="63" name="Training  Getting Started 4 Outlining_movie_VF101866600但是，如果将此摘要任务设置为手动计划任务又会发生什么情况呢？340267346300"/>
          <p:cNvSpPr txBox="1"/>
          <p:nvPr>
            <p:custDataLst>
              <p:tags r:id="rId56"/>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但是，如果将此摘要任务设置为手动计划任务又会发生什么情况呢？</a:t>
            </a:r>
            <a:endParaRPr lang="zh-CN" altLang="en-US">
              <a:solidFill>
                <a:srgbClr val="FFFFFF"/>
              </a:solidFill>
              <a:latin typeface="Calibri"/>
            </a:endParaRPr>
          </a:p>
        </p:txBody>
      </p:sp>
      <p:sp>
        <p:nvSpPr>
          <p:cNvPr id="64" name="Training  Getting Started 4 Outlining_movie_VF101866600让我开始对“生成”阶段执行此操作吧！346400349733"/>
          <p:cNvSpPr txBox="1"/>
          <p:nvPr>
            <p:custDataLst>
              <p:tags r:id="rId5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让我开始对“生成”阶段执行此操作吧！</a:t>
            </a:r>
            <a:endParaRPr lang="zh-CN" altLang="en-US">
              <a:solidFill>
                <a:srgbClr val="FFFFFF"/>
              </a:solidFill>
              <a:latin typeface="Calibri"/>
            </a:endParaRPr>
          </a:p>
        </p:txBody>
      </p:sp>
      <p:sp>
        <p:nvSpPr>
          <p:cNvPr id="65" name="Training  Getting Started 4 Outlining_movie_VF101866600首先，我将选择此任务，然后在“任务”组中单击“手动安排”。349833356600"/>
          <p:cNvSpPr txBox="1"/>
          <p:nvPr>
            <p:custDataLst>
              <p:tags r:id="rId5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首先，我将选择此任务，然后在“任务”组中单击“手动安排”。</a:t>
            </a:r>
            <a:endParaRPr lang="zh-CN" altLang="en-US">
              <a:solidFill>
                <a:srgbClr val="FFFFFF"/>
              </a:solidFill>
              <a:latin typeface="Calibri"/>
            </a:endParaRPr>
          </a:p>
        </p:txBody>
      </p:sp>
      <p:sp>
        <p:nvSpPr>
          <p:cNvPr id="66" name="Training  Getting Started 4 Outlining_movie_VF101866600请注意，“摘要任务”栏下添加了一个灰色栏。356700361367"/>
          <p:cNvSpPr txBox="1"/>
          <p:nvPr>
            <p:custDataLst>
              <p:tags r:id="rId59"/>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请注意，“摘要任务”栏下添加了一个灰色栏。</a:t>
            </a:r>
            <a:endParaRPr lang="zh-CN" altLang="en-US">
              <a:solidFill>
                <a:srgbClr val="FFFFFF"/>
              </a:solidFill>
              <a:latin typeface="Calibri"/>
            </a:endParaRPr>
          </a:p>
        </p:txBody>
      </p:sp>
      <p:sp>
        <p:nvSpPr>
          <p:cNvPr id="67" name="Training  Getting Started 4 Outlining_movie_VF101866600此栏是手动计划摘要任务所特有的。361467365400"/>
          <p:cNvSpPr txBox="1"/>
          <p:nvPr>
            <p:custDataLst>
              <p:tags r:id="rId60"/>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此栏是手动计划摘要任务所特有的。</a:t>
            </a:r>
            <a:endParaRPr lang="zh-CN" altLang="en-US">
              <a:solidFill>
                <a:srgbClr val="FFFFFF"/>
              </a:solidFill>
              <a:latin typeface="Calibri"/>
            </a:endParaRPr>
          </a:p>
        </p:txBody>
      </p:sp>
      <p:sp>
        <p:nvSpPr>
          <p:cNvPr id="68" name="Training  Getting Started 4 Outlining_movie_VF101866600它会显示子任务栏的累加情况。365500369400"/>
          <p:cNvSpPr txBox="1"/>
          <p:nvPr>
            <p:custDataLst>
              <p:tags r:id="rId61"/>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它会显示子任务栏的累加情况。</a:t>
            </a:r>
            <a:endParaRPr lang="zh-CN" altLang="en-US">
              <a:solidFill>
                <a:srgbClr val="FFFFFF"/>
              </a:solidFill>
              <a:latin typeface="Calibri"/>
            </a:endParaRPr>
          </a:p>
        </p:txBody>
      </p:sp>
      <p:sp>
        <p:nvSpPr>
          <p:cNvPr id="69" name="Training  Getting Started 4 Outlining_movie_VF101866600现在，这两个栏都是相同的长度，369500373400"/>
          <p:cNvSpPr txBox="1"/>
          <p:nvPr>
            <p:custDataLst>
              <p:tags r:id="rId62"/>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现在，这两个栏都是相同的长度，</a:t>
            </a:r>
            <a:endParaRPr lang="zh-CN" altLang="en-US">
              <a:solidFill>
                <a:srgbClr val="FFFFFF"/>
              </a:solidFill>
              <a:latin typeface="Calibri"/>
            </a:endParaRPr>
          </a:p>
        </p:txBody>
      </p:sp>
      <p:sp>
        <p:nvSpPr>
          <p:cNvPr id="70" name="Training  Getting Started 4 Outlining_movie_VF101866600但是，由于顶部的摘要栏是手动计划任务，373500378467"/>
          <p:cNvSpPr txBox="1"/>
          <p:nvPr>
            <p:custDataLst>
              <p:tags r:id="rId6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但是，由于顶部的摘要栏是手动计划任务，</a:t>
            </a:r>
            <a:endParaRPr lang="zh-CN" altLang="en-US">
              <a:solidFill>
                <a:srgbClr val="FFFFFF"/>
              </a:solidFill>
              <a:latin typeface="Calibri"/>
            </a:endParaRPr>
          </a:p>
        </p:txBody>
      </p:sp>
      <p:sp>
        <p:nvSpPr>
          <p:cNvPr id="71" name="Training  Getting Started 4 Outlining_movie_VF101866600因此，我可以手动移动摘要栏，而不移动相关子任务。378567384900"/>
          <p:cNvSpPr txBox="1"/>
          <p:nvPr>
            <p:custDataLst>
              <p:tags r:id="rId6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因此，我可以手动移动摘要栏，而不移动相关子任务。</a:t>
            </a:r>
            <a:endParaRPr lang="zh-CN" altLang="en-US">
              <a:solidFill>
                <a:srgbClr val="FFFFFF"/>
              </a:solidFill>
              <a:latin typeface="Calibri"/>
            </a:endParaRPr>
          </a:p>
        </p:txBody>
      </p:sp>
      <p:sp>
        <p:nvSpPr>
          <p:cNvPr id="72" name="Training  Getting Started 4 Outlining_movie_VF101866600我将通过拖动来延长摘要栏的末端。385000389533"/>
          <p:cNvSpPr txBox="1"/>
          <p:nvPr>
            <p:custDataLst>
              <p:tags r:id="rId6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我将通过拖动来延长摘要栏的末端。</a:t>
            </a:r>
            <a:endParaRPr lang="zh-CN" altLang="en-US">
              <a:solidFill>
                <a:srgbClr val="FFFFFF"/>
              </a:solidFill>
              <a:latin typeface="Calibri"/>
            </a:endParaRPr>
          </a:p>
        </p:txBody>
      </p:sp>
      <p:sp>
        <p:nvSpPr>
          <p:cNvPr id="73" name="Training  Getting Started 4 Outlining_movie_VF101866600我看到，附加到摘要栏的第二个栏目并未移动。389633394033"/>
          <p:cNvSpPr txBox="1"/>
          <p:nvPr>
            <p:custDataLst>
              <p:tags r:id="rId66"/>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我看到，附加到摘要栏的第二个栏目并未移动。</a:t>
            </a:r>
            <a:endParaRPr lang="zh-CN" altLang="en-US">
              <a:solidFill>
                <a:srgbClr val="FFFFFF"/>
              </a:solidFill>
              <a:latin typeface="Calibri"/>
            </a:endParaRPr>
          </a:p>
        </p:txBody>
      </p:sp>
      <p:sp>
        <p:nvSpPr>
          <p:cNvPr id="74" name="Training  Getting Started 4 Outlining_movie_VF101866600它反映的仍然是有关子任务的组合效果的信息。394133398867"/>
          <p:cNvSpPr txBox="1"/>
          <p:nvPr>
            <p:custDataLst>
              <p:tags r:id="rId67"/>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它反映的仍然是有关子任务的组合效果的信息。</a:t>
            </a:r>
            <a:endParaRPr lang="zh-CN" altLang="en-US">
              <a:solidFill>
                <a:srgbClr val="FFFFFF"/>
              </a:solidFill>
              <a:latin typeface="Calibri"/>
            </a:endParaRPr>
          </a:p>
        </p:txBody>
      </p:sp>
      <p:sp>
        <p:nvSpPr>
          <p:cNvPr id="75" name="Training  Getting Started 4 Outlining_movie_VF101866600现在，对于我可以延长某个阶段的持续时间、而不必指定子任务的持续时间的项目，此功能非常有用。398967408367"/>
          <p:cNvSpPr txBox="1"/>
          <p:nvPr>
            <p:custDataLst>
              <p:tags r:id="rId68"/>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现在，对于我可以延长某个阶段的持续时间、 而不必指定子任务的持续时间的项目，此功能非常有用。</a:t>
            </a:r>
            <a:endParaRPr lang="zh-CN" altLang="en-US">
              <a:solidFill>
                <a:srgbClr val="FFFFFF"/>
              </a:solidFill>
              <a:latin typeface="Calibri"/>
            </a:endParaRPr>
          </a:p>
        </p:txBody>
      </p:sp>
      <p:sp>
        <p:nvSpPr>
          <p:cNvPr id="76" name="Training  Getting Started 4 Outlining_movie_VF101866600例如，如果我被告知可以延长“生成”阶段的持续时间，那么我只需延长此阶段的栏，408467416767"/>
          <p:cNvSpPr txBox="1"/>
          <p:nvPr>
            <p:custDataLst>
              <p:tags r:id="rId69"/>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例如，如果我被告知可以延长“生成”阶段的持续时间， 那么我只需延长此阶段的栏，</a:t>
            </a:r>
            <a:endParaRPr lang="zh-CN" altLang="en-US">
              <a:solidFill>
                <a:srgbClr val="FFFFFF"/>
              </a:solidFill>
              <a:latin typeface="Calibri"/>
            </a:endParaRPr>
          </a:p>
        </p:txBody>
      </p:sp>
      <p:sp>
        <p:nvSpPr>
          <p:cNvPr id="77" name="Training  Getting Started 4 Outlining_movie_VF101866600并查看栏长度差异、此阶段的结束日期的位置以及子任务的持续时间。416867423267"/>
          <p:cNvSpPr txBox="1"/>
          <p:nvPr>
            <p:custDataLst>
              <p:tags r:id="rId70"/>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并查看栏长度差异、此阶段的结束日期的位置以及子任务的持续时间。</a:t>
            </a:r>
            <a:endParaRPr lang="zh-CN" altLang="en-US">
              <a:solidFill>
                <a:srgbClr val="FFFFFF"/>
              </a:solidFill>
              <a:latin typeface="Calibri"/>
            </a:endParaRPr>
          </a:p>
        </p:txBody>
      </p:sp>
      <p:sp>
        <p:nvSpPr>
          <p:cNvPr id="78" name="Training  Getting Started 4 Outlining_movie_VF101866600现在，我就可以四处移动子任务了，以便更好地管理如何在此阶段分配时间。423367429967"/>
          <p:cNvSpPr txBox="1"/>
          <p:nvPr>
            <p:custDataLst>
              <p:tags r:id="rId71"/>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现在，我就可以四处移动子任务了， 以便更好地管理如何在此阶段分配时间。</a:t>
            </a:r>
            <a:endParaRPr lang="zh-CN" altLang="en-US">
              <a:solidFill>
                <a:srgbClr val="FFFFFF"/>
              </a:solidFill>
              <a:latin typeface="Calibri"/>
            </a:endParaRPr>
          </a:p>
        </p:txBody>
      </p:sp>
      <p:sp>
        <p:nvSpPr>
          <p:cNvPr id="79" name="Training  Getting Started 4 Outlining_movie_VF101866600现在，您已经知道了如何开始一个项目，添加一些任务，430067434967"/>
          <p:cNvSpPr txBox="1"/>
          <p:nvPr>
            <p:custDataLst>
              <p:tags r:id="rId72"/>
            </p:custDataLst>
          </p:nvPr>
        </p:nvSpPr>
        <p:spPr>
          <a:xfrm>
            <a:off x="1524000" y="4895890"/>
            <a:ext cx="5943600" cy="553998"/>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现在，您已经知道了如何开始一个项目，添加一些任务，</a:t>
            </a:r>
            <a:endParaRPr lang="zh-CN" altLang="en-US">
              <a:solidFill>
                <a:srgbClr val="FFFFFF"/>
              </a:solidFill>
              <a:latin typeface="Calibri"/>
            </a:endParaRPr>
          </a:p>
        </p:txBody>
      </p:sp>
      <p:sp>
        <p:nvSpPr>
          <p:cNvPr id="80" name="Training  Getting Started 4 Outlining_movie_VF101866600并通过链接和大纲显示来创建一些项目结构。435067439400"/>
          <p:cNvSpPr txBox="1"/>
          <p:nvPr>
            <p:custDataLst>
              <p:tags r:id="rId73"/>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并通过链接和大纲显示来创建一些项目结构。</a:t>
            </a:r>
            <a:endParaRPr lang="zh-CN" altLang="en-US">
              <a:solidFill>
                <a:srgbClr val="FFFFFF"/>
              </a:solidFill>
              <a:latin typeface="Calibri"/>
            </a:endParaRPr>
          </a:p>
        </p:txBody>
      </p:sp>
      <p:sp>
        <p:nvSpPr>
          <p:cNvPr id="81" name="Training  Getting Started 4 Outlining_movie_VF101866600请使用本培训系列中的练习439500441900"/>
          <p:cNvSpPr txBox="1"/>
          <p:nvPr>
            <p:custDataLst>
              <p:tags r:id="rId74"/>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请使用本培训系列中的练习</a:t>
            </a:r>
            <a:endParaRPr lang="zh-CN" altLang="en-US">
              <a:solidFill>
                <a:srgbClr val="FFFFFF"/>
              </a:solidFill>
              <a:latin typeface="Calibri"/>
            </a:endParaRPr>
          </a:p>
        </p:txBody>
      </p:sp>
      <p:sp>
        <p:nvSpPr>
          <p:cNvPr id="82" name="Training  Getting Started 4 Outlining_movie_VF101866600亲自体验一下使用Project2010442000448376"/>
          <p:cNvSpPr txBox="1"/>
          <p:nvPr>
            <p:custDataLst>
              <p:tags r:id="rId75"/>
            </p:custDataLst>
          </p:nvPr>
        </p:nvSpPr>
        <p:spPr>
          <a:xfrm>
            <a:off x="1524000" y="5172889"/>
            <a:ext cx="5943600" cy="276999"/>
          </a:xfrm>
          <a:prstGeom prst="rect">
            <a:avLst/>
          </a:prstGeom>
          <a:pattFill>
            <a:fgClr>
              <a:srgbClr val="000000"/>
            </a:fgClr>
            <a:bgClr>
              <a:srgbClr val="000000"/>
            </a:bgClr>
          </a:pattFill>
        </p:spPr>
        <p:txBody>
          <a:bodyPr vert="horz" tIns="0" bIns="0" rtlCol="0">
            <a:noAutofit/>
          </a:bodyPr>
          <a:lstStyle/>
          <a:p>
            <a:r>
              <a:rPr lang="zh-CN" altLang="en-US" smtClean="0">
                <a:solidFill>
                  <a:srgbClr val="FFFFFF"/>
                </a:solidFill>
                <a:latin typeface="Calibri"/>
              </a:rPr>
              <a:t>亲自体验一下使用 </a:t>
            </a:r>
            <a:r>
              <a:rPr lang="en-US" altLang="zh-CN" smtClean="0">
                <a:solidFill>
                  <a:srgbClr val="FFFFFF"/>
                </a:solidFill>
                <a:latin typeface="Calibri"/>
              </a:rPr>
              <a:t>Project 2010 </a:t>
            </a:r>
            <a:r>
              <a:rPr lang="zh-CN" altLang="en-US" smtClean="0">
                <a:solidFill>
                  <a:srgbClr val="FFFFFF"/>
                </a:solidFill>
                <a:latin typeface="Calibri"/>
              </a:rPr>
              <a:t>开始新项目是何其简单。</a:t>
            </a:r>
            <a:endParaRPr lang="zh-CN" altLang="en-US">
              <a:solidFill>
                <a:srgbClr val="FFFFFF"/>
              </a:solidFill>
              <a:latin typeface="Calibri"/>
            </a:endParaRPr>
          </a:p>
        </p:txBody>
      </p:sp>
    </p:spTree>
    <p:extLst>
      <p:ext uri="{BB962C8B-B14F-4D97-AF65-F5344CB8AC3E}">
        <p14:creationId xmlns:p14="http://schemas.microsoft.com/office/powerpoint/2010/main" val="2238050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10"/>
                    </p:tgtEl>
                  </p:cMediaNode>
                </p:video>
                <p:seq concurrent="1" nextAc="seek">
                  <p:cTn id="16" restart="whenNotActive" fill="hold" evtFilter="cancelBubble" nodeType="interactiveSeq">
                    <p:stCondLst>
                      <p:cond evt="onMediaBookmark" delay="0">
                        <p:tgtEl>
                          <p14:bmkTgt spid="10" bmkName="Training  Getting Started 4 Outlining_movie_VF101866600在此培训视频中，我将演示如何通过大纲显示任务来创建项目结构。700"/>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1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nextCondLst>
                    <p:cond evt="onMediaBookmark" delay="0">
                      <p:tgtEl>
                        <p14:bmkTgt spid="10" bmkName="Training  Getting Started 4 Outlining_movie_VF101866600在此培训视频中，我将演示如何通过大纲显示任务来创建项目结构。700"/>
                      </p:tgtEl>
                    </p:cond>
                  </p:nextCondLst>
                </p:seq>
                <p:seq concurrent="1" nextAc="seek">
                  <p:cTn id="22" restart="whenNotActive" fill="hold" evtFilter="cancelBubble" nodeType="interactiveSeq">
                    <p:stCondLst>
                      <p:cond evt="onMediaBookmark" delay="0">
                        <p:tgtEl>
                          <p14:bmkTgt spid="10" bmkName="Training  Getting Started 4 Outlining_movie_VF101866600在此培训视频中，我将演示如何通过大纲显示任务来创建项目结构。686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1" nodeType="clickEffect">
                                      <p:stCondLst>
                                        <p:cond delay="10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在此培训视频中，我将演示如何通过大纲显示任务来创建项目结构。6867"/>
                      </p:tgtEl>
                    </p:cond>
                  </p:nextCondLst>
                </p:seq>
                <p:seq concurrent="1" nextAc="seek">
                  <p:cTn id="28" restart="whenNotActive" fill="hold" evtFilter="cancelBubble" nodeType="interactiveSeq">
                    <p:stCondLst>
                      <p:cond evt="onMediaBookmark" delay="0">
                        <p:tgtEl>
                          <p14:bmkTgt spid="10" bmkName="Training  Getting Started 4 Outlining_movie_VF101866600例如，我可能希望将项目的现有阶段进一步细分为更小的阶段。696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10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nextCondLst>
                    <p:cond evt="onMediaBookmark" delay="0">
                      <p:tgtEl>
                        <p14:bmkTgt spid="10" bmkName="Training  Getting Started 4 Outlining_movie_VF101866600例如，我可能希望将项目的现有阶段进一步细分为更小的阶段。6967"/>
                      </p:tgtEl>
                    </p:cond>
                  </p:nextCondLst>
                </p:seq>
                <p:seq concurrent="1" nextAc="seek">
                  <p:cTn id="34" restart="whenNotActive" fill="hold" evtFilter="cancelBubble" nodeType="interactiveSeq">
                    <p:stCondLst>
                      <p:cond evt="onMediaBookmark" delay="0">
                        <p:tgtEl>
                          <p14:bmkTgt spid="10" bmkName="Training  Getting Started 4 Outlining_movie_VF101866600例如，我可能希望将项目的现有阶段进一步细分为更小的阶段。131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grpId="1" nodeType="clickEffect">
                                      <p:stCondLst>
                                        <p:cond delay="10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例如，我可能希望将项目的现有阶段进一步细分为更小的阶段。13167"/>
                      </p:tgtEl>
                    </p:cond>
                  </p:nextCondLst>
                </p:seq>
                <p:seq concurrent="1" nextAc="seek">
                  <p:cTn id="40" restart="whenNotActive" fill="hold" evtFilter="cancelBubble" nodeType="interactiveSeq">
                    <p:stCondLst>
                      <p:cond evt="onMediaBookmark" delay="0">
                        <p:tgtEl>
                          <p14:bmkTgt spid="10" bmkName="Training  Getting Started 4 Outlining_movie_VF101866600我们将这些阶段称为“摘要任务”和“子任务”，用于创建这些阶段的过程称为“大纲显示”。1326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grpId="0" nodeType="clickEffect">
                                      <p:stCondLst>
                                        <p:cond delay="1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nextCondLst>
                    <p:cond evt="onMediaBookmark" delay="0">
                      <p:tgtEl>
                        <p14:bmkTgt spid="10" bmkName="Training  Getting Started 4 Outlining_movie_VF101866600我们将这些阶段称为“摘要任务”和“子任务”，用于创建这些阶段的过程称为“大纲显示”。13267"/>
                      </p:tgtEl>
                    </p:cond>
                  </p:nextCondLst>
                </p:seq>
                <p:seq concurrent="1" nextAc="seek">
                  <p:cTn id="46" restart="whenNotActive" fill="hold" evtFilter="cancelBubble" nodeType="interactiveSeq">
                    <p:stCondLst>
                      <p:cond evt="onMediaBookmark" delay="0">
                        <p:tgtEl>
                          <p14:bmkTgt spid="10" bmkName="Training  Getting Started 4 Outlining_movie_VF101866600我们将这些阶段称为“摘要任务”和“子任务”，用于创建这些阶段的过程称为“大纲显示”。20800"/>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grpId="1" nodeType="clickEffect">
                                      <p:stCondLst>
                                        <p:cond delay="10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我们将这些阶段称为“摘要任务”和“子任务”，用于创建这些阶段的过程称为“大纲显示”。20800"/>
                      </p:tgtEl>
                    </p:cond>
                  </p:nextCondLst>
                </p:seq>
                <p:seq concurrent="1" nextAc="seek">
                  <p:cTn id="52" restart="whenNotActive" fill="hold" evtFilter="cancelBubble" nodeType="interactiveSeq">
                    <p:stCondLst>
                      <p:cond evt="onMediaBookmark" delay="0">
                        <p:tgtEl>
                          <p14:bmkTgt spid="10" bmkName="Training  Getting Started 4 Outlining_movie_VF101866600让我们看看此过程的工作方式。这是我的项目，其中包含需要进一步细分的任务或阶段。20900"/>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10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nextCondLst>
                    <p:cond evt="onMediaBookmark" delay="0">
                      <p:tgtEl>
                        <p14:bmkTgt spid="10" bmkName="Training  Getting Started 4 Outlining_movie_VF101866600让我们看看此过程的工作方式。这是我的项目，其中包含需要进一步细分的任务或阶段。20900"/>
                      </p:tgtEl>
                    </p:cond>
                  </p:nextCondLst>
                </p:seq>
                <p:seq concurrent="1" nextAc="seek">
                  <p:cTn id="58" restart="whenNotActive" fill="hold" evtFilter="cancelBubble" nodeType="interactiveSeq">
                    <p:stCondLst>
                      <p:cond evt="onMediaBookmark" delay="0">
                        <p:tgtEl>
                          <p14:bmkTgt spid="10" bmkName="Training  Getting Started 4 Outlining_movie_VF101866600让我们看看此过程的工作方式。这是我的项目，其中包含需要进一步细分的任务或阶段。29167"/>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1" nodeType="clickEffect">
                                      <p:stCondLst>
                                        <p:cond delay="100"/>
                                      </p:stCondLst>
                                      <p:childTnLst>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让我们看看此过程的工作方式。这是我的项目，其中包含需要进一步细分的任务或阶段。29167"/>
                      </p:tgtEl>
                    </p:cond>
                  </p:nextCondLst>
                </p:seq>
                <p:seq concurrent="1" nextAc="seek">
                  <p:cTn id="64" restart="whenNotActive" fill="hold" evtFilter="cancelBubble" nodeType="interactiveSeq">
                    <p:stCondLst>
                      <p:cond evt="onMediaBookmark" delay="0">
                        <p:tgtEl>
                          <p14:bmkTgt spid="10" bmkName="Training  Getting Started 4 Outlining_movie_VF101866600在我开始大纲显示任务之前，我将链接这些阶段或“摘要任务”，以便演示一个阶段紧跟着另一个阶段。29267"/>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10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childTnLst>
                              </p:cTn>
                            </p:par>
                          </p:childTnLst>
                        </p:cTn>
                      </p:par>
                    </p:childTnLst>
                  </p:cTn>
                  <p:nextCondLst>
                    <p:cond evt="onMediaBookmark" delay="0">
                      <p:tgtEl>
                        <p14:bmkTgt spid="10" bmkName="Training  Getting Started 4 Outlining_movie_VF101866600在我开始大纲显示任务之前，我将链接这些阶段或“摘要任务”，以便演示一个阶段紧跟着另一个阶段。29267"/>
                      </p:tgtEl>
                    </p:cond>
                  </p:nextCondLst>
                </p:seq>
                <p:seq concurrent="1" nextAc="seek">
                  <p:cTn id="70" restart="whenNotActive" fill="hold" evtFilter="cancelBubble" nodeType="interactiveSeq">
                    <p:stCondLst>
                      <p:cond evt="onMediaBookmark" delay="0">
                        <p:tgtEl>
                          <p14:bmkTgt spid="10" bmkName="Training  Getting Started 4 Outlining_movie_VF101866600在我开始大纲显示任务之前，我将链接这些阶段或“摘要任务”，以便演示一个阶段紧跟着另一个阶段。38533"/>
                        </p:tgtEl>
                      </p:cond>
                    </p:stCondLst>
                    <p:endSync evt="end" delay="0">
                      <p:rtn val="all"/>
                    </p:endSync>
                    <p:childTnLst>
                      <p:par>
                        <p:cTn id="71" fill="hold">
                          <p:stCondLst>
                            <p:cond delay="0"/>
                          </p:stCondLst>
                          <p:childTnLst>
                            <p:par>
                              <p:cTn id="72" fill="hold">
                                <p:stCondLst>
                                  <p:cond delay="0"/>
                                </p:stCondLst>
                                <p:childTnLst>
                                  <p:par>
                                    <p:cTn id="73" presetID="10" presetClass="exit" presetSubtype="0" fill="hold" grpId="1" nodeType="clickEffect">
                                      <p:stCondLst>
                                        <p:cond delay="100"/>
                                      </p:stCondLst>
                                      <p:childTnLst>
                                        <p:animEffect transition="out" filter="fade">
                                          <p:cBhvr>
                                            <p:cTn id="74" dur="500"/>
                                            <p:tgtEl>
                                              <p:spTgt spid="15"/>
                                            </p:tgtEl>
                                          </p:cBhvr>
                                        </p:animEffect>
                                        <p:set>
                                          <p:cBhvr>
                                            <p:cTn id="7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在我开始大纲显示任务之前，我将链接这些阶段或“摘要任务”，以便演示一个阶段紧跟着另一个阶段。38533"/>
                      </p:tgtEl>
                    </p:cond>
                  </p:nextCondLst>
                </p:seq>
                <p:seq concurrent="1" nextAc="seek">
                  <p:cTn id="76" restart="whenNotActive" fill="hold" evtFilter="cancelBubble" nodeType="interactiveSeq">
                    <p:stCondLst>
                      <p:cond evt="onMediaBookmark" delay="0">
                        <p:tgtEl>
                          <p14:bmkTgt spid="10" bmkName="Training  Getting Started 4 Outlining_movie_VF101866600首先，我将通过拖动来选择这四项任务。然后，在“任务”选项卡上，我将单击“日程”组中的“链接任务”。38633"/>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10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500"/>
                                            <p:tgtEl>
                                              <p:spTgt spid="16"/>
                                            </p:tgtEl>
                                          </p:cBhvr>
                                        </p:animEffect>
                                      </p:childTnLst>
                                    </p:cTn>
                                  </p:par>
                                </p:childTnLst>
                              </p:cTn>
                            </p:par>
                          </p:childTnLst>
                        </p:cTn>
                      </p:par>
                    </p:childTnLst>
                  </p:cTn>
                  <p:nextCondLst>
                    <p:cond evt="onMediaBookmark" delay="0">
                      <p:tgtEl>
                        <p14:bmkTgt spid="10" bmkName="Training  Getting Started 4 Outlining_movie_VF101866600首先，我将通过拖动来选择这四项任务。然后，在“任务”选项卡上，我将单击“日程”组中的“链接任务”。38633"/>
                      </p:tgtEl>
                    </p:cond>
                  </p:nextCondLst>
                </p:seq>
                <p:seq concurrent="1" nextAc="seek">
                  <p:cTn id="82" restart="whenNotActive" fill="hold" evtFilter="cancelBubble" nodeType="interactiveSeq">
                    <p:stCondLst>
                      <p:cond evt="onMediaBookmark" delay="0">
                        <p:tgtEl>
                          <p14:bmkTgt spid="10" bmkName="Training  Getting Started 4 Outlining_movie_VF101866600首先，我将通过拖动来选择这四项任务。然后，在“任务”选项卡上，我将单击“日程”组中的“链接任务”。51167"/>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grpId="1" nodeType="clickEffect">
                                      <p:stCondLst>
                                        <p:cond delay="10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首先，我将通过拖动来选择这四项任务。然后，在“任务”选项卡上，我将单击“日程”组中的“链接任务”。51167"/>
                      </p:tgtEl>
                    </p:cond>
                  </p:nextCondLst>
                </p:seq>
                <p:seq concurrent="1" nextAc="seek">
                  <p:cTn id="88" restart="whenNotActive" fill="hold" evtFilter="cancelBubble" nodeType="interactiveSeq">
                    <p:stCondLst>
                      <p:cond evt="onMediaBookmark" delay="0">
                        <p:tgtEl>
                          <p14:bmkTgt spid="10" bmkName="Training  Getting Started 4 Outlining_movie_VF101866600现在，我已经可以大纲显示一些任务了。51267"/>
                        </p:tgtEl>
                      </p:cond>
                    </p:stCondLst>
                    <p:endSync evt="end" delay="0">
                      <p:rtn val="all"/>
                    </p:endSync>
                    <p:childTnLst>
                      <p:par>
                        <p:cTn id="89" fill="hold">
                          <p:stCondLst>
                            <p:cond delay="0"/>
                          </p:stCondLst>
                          <p:childTnLst>
                            <p:par>
                              <p:cTn id="90" fill="hold">
                                <p:stCondLst>
                                  <p:cond delay="0"/>
                                </p:stCondLst>
                                <p:childTnLst>
                                  <p:par>
                                    <p:cTn id="91" presetID="10" presetClass="entr" presetSubtype="0" fill="hold" grpId="0" nodeType="clickEffect">
                                      <p:stCondLst>
                                        <p:cond delay="10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500"/>
                                            <p:tgtEl>
                                              <p:spTgt spid="17"/>
                                            </p:tgtEl>
                                          </p:cBhvr>
                                        </p:animEffect>
                                      </p:childTnLst>
                                    </p:cTn>
                                  </p:par>
                                </p:childTnLst>
                              </p:cTn>
                            </p:par>
                          </p:childTnLst>
                        </p:cTn>
                      </p:par>
                    </p:childTnLst>
                  </p:cTn>
                  <p:nextCondLst>
                    <p:cond evt="onMediaBookmark" delay="0">
                      <p:tgtEl>
                        <p14:bmkTgt spid="10" bmkName="Training  Getting Started 4 Outlining_movie_VF101866600现在，我已经可以大纲显示一些任务了。51267"/>
                      </p:tgtEl>
                    </p:cond>
                  </p:nextCondLst>
                </p:seq>
                <p:seq concurrent="1" nextAc="seek">
                  <p:cTn id="94" restart="whenNotActive" fill="hold" evtFilter="cancelBubble" nodeType="interactiveSeq">
                    <p:stCondLst>
                      <p:cond evt="onMediaBookmark" delay="0">
                        <p:tgtEl>
                          <p14:bmkTgt spid="10" bmkName="Training  Getting Started 4 Outlining_movie_VF101866600现在，我已经可以大纲显示一些任务了。55300"/>
                        </p:tgtEl>
                      </p:cond>
                    </p:stCondLst>
                    <p:endSync evt="end" delay="0">
                      <p:rtn val="all"/>
                    </p:endSync>
                    <p:childTnLst>
                      <p:par>
                        <p:cTn id="95" fill="hold">
                          <p:stCondLst>
                            <p:cond delay="0"/>
                          </p:stCondLst>
                          <p:childTnLst>
                            <p:par>
                              <p:cTn id="96" fill="hold">
                                <p:stCondLst>
                                  <p:cond delay="0"/>
                                </p:stCondLst>
                                <p:childTnLst>
                                  <p:par>
                                    <p:cTn id="97" presetID="10" presetClass="exit" presetSubtype="0" fill="hold" grpId="1" nodeType="clickEffect">
                                      <p:stCondLst>
                                        <p:cond delay="100"/>
                                      </p:stCondLst>
                                      <p:childTnLst>
                                        <p:animEffect transition="out" filter="fade">
                                          <p:cBhvr>
                                            <p:cTn id="98" dur="500"/>
                                            <p:tgtEl>
                                              <p:spTgt spid="17"/>
                                            </p:tgtEl>
                                          </p:cBhvr>
                                        </p:animEffect>
                                        <p:set>
                                          <p:cBhvr>
                                            <p:cTn id="9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现在，我已经可以大纲显示一些任务了。55300"/>
                      </p:tgtEl>
                    </p:cond>
                  </p:nextCondLst>
                </p:seq>
                <p:seq concurrent="1" nextAc="seek">
                  <p:cTn id="100" restart="whenNotActive" fill="hold" evtFilter="cancelBubble" nodeType="interactiveSeq">
                    <p:stCondLst>
                      <p:cond evt="onMediaBookmark" delay="0">
                        <p:tgtEl>
                          <p14:bmkTgt spid="10" bmkName="Training  Getting Started 4 Outlining_movie_VF101866600“设计”阶段需要一些子任务。我将单击想要插入任务的位置，55400"/>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100"/>
                                      </p:stCondLst>
                                      <p:childTnLst>
                                        <p:set>
                                          <p:cBhvr>
                                            <p:cTn id="104" dur="1" fill="hold">
                                              <p:stCondLst>
                                                <p:cond delay="0"/>
                                              </p:stCondLst>
                                            </p:cTn>
                                            <p:tgtEl>
                                              <p:spTgt spid="18"/>
                                            </p:tgtEl>
                                            <p:attrNameLst>
                                              <p:attrName>style.visibility</p:attrName>
                                            </p:attrNameLst>
                                          </p:cBhvr>
                                          <p:to>
                                            <p:strVal val="visible"/>
                                          </p:to>
                                        </p:set>
                                        <p:animEffect transition="in" filter="fade">
                                          <p:cBhvr>
                                            <p:cTn id="105" dur="500"/>
                                            <p:tgtEl>
                                              <p:spTgt spid="18"/>
                                            </p:tgtEl>
                                          </p:cBhvr>
                                        </p:animEffect>
                                      </p:childTnLst>
                                    </p:cTn>
                                  </p:par>
                                </p:childTnLst>
                              </p:cTn>
                            </p:par>
                          </p:childTnLst>
                        </p:cTn>
                      </p:par>
                    </p:childTnLst>
                  </p:cTn>
                  <p:nextCondLst>
                    <p:cond evt="onMediaBookmark" delay="0">
                      <p:tgtEl>
                        <p14:bmkTgt spid="10" bmkName="Training  Getting Started 4 Outlining_movie_VF101866600“设计”阶段需要一些子任务。我将单击想要插入任务的位置，55400"/>
                      </p:tgtEl>
                    </p:cond>
                  </p:nextCondLst>
                </p:seq>
                <p:seq concurrent="1" nextAc="seek">
                  <p:cTn id="106" restart="whenNotActive" fill="hold" evtFilter="cancelBubble" nodeType="interactiveSeq">
                    <p:stCondLst>
                      <p:cond evt="onMediaBookmark" delay="0">
                        <p:tgtEl>
                          <p14:bmkTgt spid="10" bmkName="Training  Getting Started 4 Outlining_movie_VF101866600“设计”阶段需要一些子任务。我将单击想要插入任务的位置，61100"/>
                        </p:tgtEl>
                      </p:cond>
                    </p:stCondLst>
                    <p:endSync evt="end" delay="0">
                      <p:rtn val="all"/>
                    </p:endSync>
                    <p:childTnLst>
                      <p:par>
                        <p:cTn id="107" fill="hold">
                          <p:stCondLst>
                            <p:cond delay="0"/>
                          </p:stCondLst>
                          <p:childTnLst>
                            <p:par>
                              <p:cTn id="108" fill="hold">
                                <p:stCondLst>
                                  <p:cond delay="0"/>
                                </p:stCondLst>
                                <p:childTnLst>
                                  <p:par>
                                    <p:cTn id="109" presetID="10" presetClass="exit" presetSubtype="0" fill="hold" grpId="1" nodeType="clickEffect">
                                      <p:stCondLst>
                                        <p:cond delay="100"/>
                                      </p:stCondLst>
                                      <p:childTnLst>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设计”阶段需要一些子任务。我将单击想要插入任务的位置，61100"/>
                      </p:tgtEl>
                    </p:cond>
                  </p:nextCondLst>
                </p:seq>
                <p:seq concurrent="1" nextAc="seek">
                  <p:cTn id="112" restart="whenNotActive" fill="hold" evtFilter="cancelBubble" nodeType="interactiveSeq">
                    <p:stCondLst>
                      <p:cond evt="onMediaBookmark" delay="0">
                        <p:tgtEl>
                          <p14:bmkTgt spid="10" bmkName="Training  Getting Started 4 Outlining_movie_VF101866600然后，在“任务”选项卡上，我将单击“插入”组中的“任务”。此时，我看到已插入新任务。61200"/>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100"/>
                                      </p:stCondLst>
                                      <p:childTnLst>
                                        <p:set>
                                          <p:cBhvr>
                                            <p:cTn id="116" dur="1" fill="hold">
                                              <p:stCondLst>
                                                <p:cond delay="0"/>
                                              </p:stCondLst>
                                            </p:cTn>
                                            <p:tgtEl>
                                              <p:spTgt spid="19"/>
                                            </p:tgtEl>
                                            <p:attrNameLst>
                                              <p:attrName>style.visibility</p:attrName>
                                            </p:attrNameLst>
                                          </p:cBhvr>
                                          <p:to>
                                            <p:strVal val="visible"/>
                                          </p:to>
                                        </p:set>
                                        <p:animEffect transition="in" filter="fade">
                                          <p:cBhvr>
                                            <p:cTn id="117" dur="500"/>
                                            <p:tgtEl>
                                              <p:spTgt spid="19"/>
                                            </p:tgtEl>
                                          </p:cBhvr>
                                        </p:animEffect>
                                      </p:childTnLst>
                                    </p:cTn>
                                  </p:par>
                                </p:childTnLst>
                              </p:cTn>
                            </p:par>
                          </p:childTnLst>
                        </p:cTn>
                      </p:par>
                    </p:childTnLst>
                  </p:cTn>
                  <p:nextCondLst>
                    <p:cond evt="onMediaBookmark" delay="0">
                      <p:tgtEl>
                        <p14:bmkTgt spid="10" bmkName="Training  Getting Started 4 Outlining_movie_VF101866600然后，在“任务”选项卡上，我将单击“插入”组中的“任务”。此时，我看到已插入新任务。61200"/>
                      </p:tgtEl>
                    </p:cond>
                  </p:nextCondLst>
                </p:seq>
                <p:seq concurrent="1" nextAc="seek">
                  <p:cTn id="118" restart="whenNotActive" fill="hold" evtFilter="cancelBubble" nodeType="interactiveSeq">
                    <p:stCondLst>
                      <p:cond evt="onMediaBookmark" delay="0">
                        <p:tgtEl>
                          <p14:bmkTgt spid="10" bmkName="Training  Getting Started 4 Outlining_movie_VF101866600然后，在“任务”选项卡上，我将单击“插入”组中的“任务”。此时，我看到已插入新任务。69767"/>
                        </p:tgtEl>
                      </p:cond>
                    </p:stCondLst>
                    <p:endSync evt="end" delay="0">
                      <p:rtn val="all"/>
                    </p:endSync>
                    <p:childTnLst>
                      <p:par>
                        <p:cTn id="119" fill="hold">
                          <p:stCondLst>
                            <p:cond delay="0"/>
                          </p:stCondLst>
                          <p:childTnLst>
                            <p:par>
                              <p:cTn id="120" fill="hold">
                                <p:stCondLst>
                                  <p:cond delay="0"/>
                                </p:stCondLst>
                                <p:childTnLst>
                                  <p:par>
                                    <p:cTn id="121" presetID="10" presetClass="exit" presetSubtype="0" fill="hold" grpId="1" nodeType="clickEffect">
                                      <p:stCondLst>
                                        <p:cond delay="100"/>
                                      </p:stCondLst>
                                      <p:childTnLst>
                                        <p:animEffect transition="out" filter="fade">
                                          <p:cBhvr>
                                            <p:cTn id="122" dur="500"/>
                                            <p:tgtEl>
                                              <p:spTgt spid="19"/>
                                            </p:tgtEl>
                                          </p:cBhvr>
                                        </p:animEffect>
                                        <p:set>
                                          <p:cBhvr>
                                            <p:cTn id="12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然后，在“任务”选项卡上，我将单击“插入”组中的“任务”。此时，我看到已插入新任务。69767"/>
                      </p:tgtEl>
                    </p:cond>
                  </p:nextCondLst>
                </p:seq>
                <p:seq concurrent="1" nextAc="seek">
                  <p:cTn id="124" restart="whenNotActive" fill="hold" evtFilter="cancelBubble" nodeType="interactiveSeq">
                    <p:stCondLst>
                      <p:cond evt="onMediaBookmark" delay="0">
                        <p:tgtEl>
                          <p14:bmkTgt spid="10" bmkName="Training  Getting Started 4 Outlining_movie_VF101866600我将再次单击插入任务以创建第二项任务。现在，我将为这两项任务指定任务名称。69867"/>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grpId="0" nodeType="clickEffect">
                                      <p:stCondLst>
                                        <p:cond delay="100"/>
                                      </p:stCondLst>
                                      <p:childTnLst>
                                        <p:set>
                                          <p:cBhvr>
                                            <p:cTn id="128" dur="1" fill="hold">
                                              <p:stCondLst>
                                                <p:cond delay="0"/>
                                              </p:stCondLst>
                                            </p:cTn>
                                            <p:tgtEl>
                                              <p:spTgt spid="20"/>
                                            </p:tgtEl>
                                            <p:attrNameLst>
                                              <p:attrName>style.visibility</p:attrName>
                                            </p:attrNameLst>
                                          </p:cBhvr>
                                          <p:to>
                                            <p:strVal val="visible"/>
                                          </p:to>
                                        </p:set>
                                        <p:animEffect transition="in" filter="fade">
                                          <p:cBhvr>
                                            <p:cTn id="129" dur="500"/>
                                            <p:tgtEl>
                                              <p:spTgt spid="20"/>
                                            </p:tgtEl>
                                          </p:cBhvr>
                                        </p:animEffect>
                                      </p:childTnLst>
                                    </p:cTn>
                                  </p:par>
                                </p:childTnLst>
                              </p:cTn>
                            </p:par>
                          </p:childTnLst>
                        </p:cTn>
                      </p:par>
                    </p:childTnLst>
                  </p:cTn>
                  <p:nextCondLst>
                    <p:cond evt="onMediaBookmark" delay="0">
                      <p:tgtEl>
                        <p14:bmkTgt spid="10" bmkName="Training  Getting Started 4 Outlining_movie_VF101866600我将再次单击插入任务以创建第二项任务。现在，我将为这两项任务指定任务名称。69867"/>
                      </p:tgtEl>
                    </p:cond>
                  </p:nextCondLst>
                </p:seq>
                <p:seq concurrent="1" nextAc="seek">
                  <p:cTn id="130" restart="whenNotActive" fill="hold" evtFilter="cancelBubble" nodeType="interactiveSeq">
                    <p:stCondLst>
                      <p:cond evt="onMediaBookmark" delay="0">
                        <p:tgtEl>
                          <p14:bmkTgt spid="10" bmkName="Training  Getting Started 4 Outlining_movie_VF101866600我将再次单击插入任务以创建第二项任务。现在，我将为这两项任务指定任务名称。78700"/>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grpId="1" nodeType="clickEffect">
                                      <p:stCondLst>
                                        <p:cond delay="100"/>
                                      </p:stCondLst>
                                      <p:childTnLst>
                                        <p:animEffect transition="out" filter="fade">
                                          <p:cBhvr>
                                            <p:cTn id="134" dur="500"/>
                                            <p:tgtEl>
                                              <p:spTgt spid="20"/>
                                            </p:tgtEl>
                                          </p:cBhvr>
                                        </p:animEffect>
                                        <p:set>
                                          <p:cBhvr>
                                            <p:cTn id="13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我将再次单击插入任务以创建第二项任务。现在，我将为这两项任务指定任务名称。78700"/>
                      </p:tgtEl>
                    </p:cond>
                  </p:nextCondLst>
                </p:seq>
                <p:seq concurrent="1" nextAc="seek">
                  <p:cTn id="136" restart="whenNotActive" fill="hold" evtFilter="cancelBubble" nodeType="interactiveSeq">
                    <p:stCondLst>
                      <p:cond evt="onMediaBookmark" delay="0">
                        <p:tgtEl>
                          <p14:bmkTgt spid="10" bmkName="Training  Getting Started 4 Outlining_movie_VF101866600我将第一项任务命名为“合同”，并将其持续时间指定为3个工作日。78800"/>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grpId="0" nodeType="clickEffect">
                                      <p:stCondLst>
                                        <p:cond delay="100"/>
                                      </p:stCondLst>
                                      <p:childTnLst>
                                        <p:set>
                                          <p:cBhvr>
                                            <p:cTn id="140" dur="1" fill="hold">
                                              <p:stCondLst>
                                                <p:cond delay="0"/>
                                              </p:stCondLst>
                                            </p:cTn>
                                            <p:tgtEl>
                                              <p:spTgt spid="21"/>
                                            </p:tgtEl>
                                            <p:attrNameLst>
                                              <p:attrName>style.visibility</p:attrName>
                                            </p:attrNameLst>
                                          </p:cBhvr>
                                          <p:to>
                                            <p:strVal val="visible"/>
                                          </p:to>
                                        </p:set>
                                        <p:animEffect transition="in" filter="fade">
                                          <p:cBhvr>
                                            <p:cTn id="141" dur="500"/>
                                            <p:tgtEl>
                                              <p:spTgt spid="21"/>
                                            </p:tgtEl>
                                          </p:cBhvr>
                                        </p:animEffect>
                                      </p:childTnLst>
                                    </p:cTn>
                                  </p:par>
                                </p:childTnLst>
                              </p:cTn>
                            </p:par>
                          </p:childTnLst>
                        </p:cTn>
                      </p:par>
                    </p:childTnLst>
                  </p:cTn>
                  <p:nextCondLst>
                    <p:cond evt="onMediaBookmark" delay="0">
                      <p:tgtEl>
                        <p14:bmkTgt spid="10" bmkName="Training  Getting Started 4 Outlining_movie_VF101866600我将第一项任务命名为“合同”，并将其持续时间指定为3个工作日。78800"/>
                      </p:tgtEl>
                    </p:cond>
                  </p:nextCondLst>
                </p:seq>
                <p:seq concurrent="1" nextAc="seek">
                  <p:cTn id="142" restart="whenNotActive" fill="hold" evtFilter="cancelBubble" nodeType="interactiveSeq">
                    <p:stCondLst>
                      <p:cond evt="onMediaBookmark" delay="0">
                        <p:tgtEl>
                          <p14:bmkTgt spid="10" bmkName="Training  Getting Started 4 Outlining_movie_VF101866600我将第一项任务命名为“合同”，并将其持续时间指定为3个工作日。85333"/>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100"/>
                                      </p:stCondLst>
                                      <p:childTnLst>
                                        <p:animEffect transition="out" filter="fade">
                                          <p:cBhvr>
                                            <p:cTn id="146" dur="500"/>
                                            <p:tgtEl>
                                              <p:spTgt spid="21"/>
                                            </p:tgtEl>
                                          </p:cBhvr>
                                        </p:animEffect>
                                        <p:set>
                                          <p:cBhvr>
                                            <p:cTn id="14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我将第一项任务命名为“合同”，并将其持续时间指定为3个工作日。85333"/>
                      </p:tgtEl>
                    </p:cond>
                  </p:nextCondLst>
                </p:seq>
                <p:seq concurrent="1" nextAc="seek">
                  <p:cTn id="148" restart="whenNotActive" fill="hold" evtFilter="cancelBubble" nodeType="interactiveSeq">
                    <p:stCondLst>
                      <p:cond evt="onMediaBookmark" delay="0">
                        <p:tgtEl>
                          <p14:bmkTgt spid="10" bmkName="Training  Getting Started 4 Outlining_movie_VF101866600我将第二项任务命名为“蓝图”，并在“工期”列中将持续时间指定为385433"/>
                        </p:tgtEl>
                      </p:cond>
                    </p:stCondLst>
                    <p:endSync evt="end" delay="0">
                      <p:rtn val="all"/>
                    </p:endSync>
                    <p:childTnLst>
                      <p:par>
                        <p:cTn id="149" fill="hold">
                          <p:stCondLst>
                            <p:cond delay="0"/>
                          </p:stCondLst>
                          <p:childTnLst>
                            <p:par>
                              <p:cTn id="150" fill="hold">
                                <p:stCondLst>
                                  <p:cond delay="0"/>
                                </p:stCondLst>
                                <p:childTnLst>
                                  <p:par>
                                    <p:cTn id="151" presetID="10" presetClass="entr" presetSubtype="0" fill="hold" grpId="0" nodeType="clickEffect">
                                      <p:stCondLst>
                                        <p:cond delay="100"/>
                                      </p:stCondLst>
                                      <p:childTnLst>
                                        <p:set>
                                          <p:cBhvr>
                                            <p:cTn id="152" dur="1" fill="hold">
                                              <p:stCondLst>
                                                <p:cond delay="0"/>
                                              </p:stCondLst>
                                            </p:cTn>
                                            <p:tgtEl>
                                              <p:spTgt spid="22"/>
                                            </p:tgtEl>
                                            <p:attrNameLst>
                                              <p:attrName>style.visibility</p:attrName>
                                            </p:attrNameLst>
                                          </p:cBhvr>
                                          <p:to>
                                            <p:strVal val="visible"/>
                                          </p:to>
                                        </p:set>
                                        <p:animEffect transition="in" filter="fade">
                                          <p:cBhvr>
                                            <p:cTn id="153" dur="500"/>
                                            <p:tgtEl>
                                              <p:spTgt spid="22"/>
                                            </p:tgtEl>
                                          </p:cBhvr>
                                        </p:animEffect>
                                      </p:childTnLst>
                                    </p:cTn>
                                  </p:par>
                                </p:childTnLst>
                              </p:cTn>
                            </p:par>
                          </p:childTnLst>
                        </p:cTn>
                      </p:par>
                    </p:childTnLst>
                  </p:cTn>
                  <p:nextCondLst>
                    <p:cond evt="onMediaBookmark" delay="0">
                      <p:tgtEl>
                        <p14:bmkTgt spid="10" bmkName="Training  Getting Started 4 Outlining_movie_VF101866600我将第二项任务命名为“蓝图”，并在“工期”列中将持续时间指定为385433"/>
                      </p:tgtEl>
                    </p:cond>
                  </p:nextCondLst>
                </p:seq>
                <p:seq concurrent="1" nextAc="seek">
                  <p:cTn id="154" restart="whenNotActive" fill="hold" evtFilter="cancelBubble" nodeType="interactiveSeq">
                    <p:stCondLst>
                      <p:cond evt="onMediaBookmark" delay="0">
                        <p:tgtEl>
                          <p14:bmkTgt spid="10" bmkName="Training  Getting Started 4 Outlining_movie_VF101866600我将第二项任务命名为“蓝图”，并在“工期”列中将持续时间指定为392600"/>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100"/>
                                      </p:stCondLst>
                                      <p:childTnLst>
                                        <p:animEffect transition="out" filter="fade">
                                          <p:cBhvr>
                                            <p:cTn id="158" dur="500"/>
                                            <p:tgtEl>
                                              <p:spTgt spid="22"/>
                                            </p:tgtEl>
                                          </p:cBhvr>
                                        </p:animEffect>
                                        <p:set>
                                          <p:cBhvr>
                                            <p:cTn id="15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我将第二项任务命名为“蓝图”，并在“工期”列中将持续时间指定为392600"/>
                      </p:tgtEl>
                    </p:cond>
                  </p:nextCondLst>
                </p:seq>
                <p:seq concurrent="1" nextAc="seek">
                  <p:cTn id="160" restart="whenNotActive" fill="hold" evtFilter="cancelBubble" nodeType="interactiveSeq">
                    <p:stCondLst>
                      <p:cond evt="onMediaBookmark" delay="0">
                        <p:tgtEl>
                          <p14:bmkTgt spid="10" bmkName="Training  Getting Started 4 Outlining_movie_VF101866600由于我希望Project为我执行计划，因此我将这些任务设置为自动计划任务。92700"/>
                        </p:tgtEl>
                      </p:cond>
                    </p:stCondLst>
                    <p:endSync evt="end" delay="0">
                      <p:rtn val="all"/>
                    </p:endSync>
                    <p:childTnLst>
                      <p:par>
                        <p:cTn id="161" fill="hold">
                          <p:stCondLst>
                            <p:cond delay="0"/>
                          </p:stCondLst>
                          <p:childTnLst>
                            <p:par>
                              <p:cTn id="162" fill="hold">
                                <p:stCondLst>
                                  <p:cond delay="0"/>
                                </p:stCondLst>
                                <p:childTnLst>
                                  <p:par>
                                    <p:cTn id="163" presetID="10" presetClass="entr" presetSubtype="0" fill="hold" grpId="0" nodeType="clickEffect">
                                      <p:stCondLst>
                                        <p:cond delay="100"/>
                                      </p:stCondLst>
                                      <p:childTnLst>
                                        <p:set>
                                          <p:cBhvr>
                                            <p:cTn id="164" dur="1" fill="hold">
                                              <p:stCondLst>
                                                <p:cond delay="0"/>
                                              </p:stCondLst>
                                            </p:cTn>
                                            <p:tgtEl>
                                              <p:spTgt spid="23"/>
                                            </p:tgtEl>
                                            <p:attrNameLst>
                                              <p:attrName>style.visibility</p:attrName>
                                            </p:attrNameLst>
                                          </p:cBhvr>
                                          <p:to>
                                            <p:strVal val="visible"/>
                                          </p:to>
                                        </p:set>
                                        <p:animEffect transition="in" filter="fade">
                                          <p:cBhvr>
                                            <p:cTn id="165" dur="500"/>
                                            <p:tgtEl>
                                              <p:spTgt spid="23"/>
                                            </p:tgtEl>
                                          </p:cBhvr>
                                        </p:animEffect>
                                      </p:childTnLst>
                                    </p:cTn>
                                  </p:par>
                                </p:childTnLst>
                              </p:cTn>
                            </p:par>
                          </p:childTnLst>
                        </p:cTn>
                      </p:par>
                    </p:childTnLst>
                  </p:cTn>
                  <p:nextCondLst>
                    <p:cond evt="onMediaBookmark" delay="0">
                      <p:tgtEl>
                        <p14:bmkTgt spid="10" bmkName="Training  Getting Started 4 Outlining_movie_VF101866600由于我希望Project为我执行计划，因此我将这些任务设置为自动计划任务。92700"/>
                      </p:tgtEl>
                    </p:cond>
                  </p:nextCondLst>
                </p:seq>
                <p:seq concurrent="1" nextAc="seek">
                  <p:cTn id="166" restart="whenNotActive" fill="hold" evtFilter="cancelBubble" nodeType="interactiveSeq">
                    <p:stCondLst>
                      <p:cond evt="onMediaBookmark" delay="0">
                        <p:tgtEl>
                          <p14:bmkTgt spid="10" bmkName="Training  Getting Started 4 Outlining_movie_VF101866600由于我希望Project为我执行计划，因此我将这些任务设置为自动计划任务。99833"/>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100"/>
                                      </p:stCondLst>
                                      <p:childTnLst>
                                        <p:animEffect transition="out" filter="fade">
                                          <p:cBhvr>
                                            <p:cTn id="170" dur="500"/>
                                            <p:tgtEl>
                                              <p:spTgt spid="23"/>
                                            </p:tgtEl>
                                          </p:cBhvr>
                                        </p:animEffect>
                                        <p:set>
                                          <p:cBhvr>
                                            <p:cTn id="17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由于我希望Project为我执行计划，因此我将这些任务设置为自动计划任务。99833"/>
                      </p:tgtEl>
                    </p:cond>
                  </p:nextCondLst>
                </p:seq>
                <p:seq concurrent="1" nextAc="seek">
                  <p:cTn id="172" restart="whenNotActive" fill="hold" evtFilter="cancelBubble" nodeType="interactiveSeq">
                    <p:stCondLst>
                      <p:cond evt="onMediaBookmark" delay="0">
                        <p:tgtEl>
                          <p14:bmkTgt spid="10" bmkName="Training  Getting Started 4 Outlining_movie_VF101866600我将选择第三项任务，然后在“任务”选项卡上单击“任务”组中的“自动安排”。99933"/>
                        </p:tgtEl>
                      </p:cond>
                    </p:stCondLst>
                    <p:endSync evt="end" delay="0">
                      <p:rtn val="all"/>
                    </p:endSync>
                    <p:childTnLst>
                      <p:par>
                        <p:cTn id="173" fill="hold">
                          <p:stCondLst>
                            <p:cond delay="0"/>
                          </p:stCondLst>
                          <p:childTnLst>
                            <p:par>
                              <p:cTn id="174" fill="hold">
                                <p:stCondLst>
                                  <p:cond delay="0"/>
                                </p:stCondLst>
                                <p:childTnLst>
                                  <p:par>
                                    <p:cTn id="175" presetID="10" presetClass="entr" presetSubtype="0" fill="hold" grpId="0" nodeType="clickEffect">
                                      <p:stCondLst>
                                        <p:cond delay="100"/>
                                      </p:stCondLst>
                                      <p:childTnLst>
                                        <p:set>
                                          <p:cBhvr>
                                            <p:cTn id="176" dur="1" fill="hold">
                                              <p:stCondLst>
                                                <p:cond delay="0"/>
                                              </p:stCondLst>
                                            </p:cTn>
                                            <p:tgtEl>
                                              <p:spTgt spid="24"/>
                                            </p:tgtEl>
                                            <p:attrNameLst>
                                              <p:attrName>style.visibility</p:attrName>
                                            </p:attrNameLst>
                                          </p:cBhvr>
                                          <p:to>
                                            <p:strVal val="visible"/>
                                          </p:to>
                                        </p:set>
                                        <p:animEffect transition="in" filter="fade">
                                          <p:cBhvr>
                                            <p:cTn id="177" dur="500"/>
                                            <p:tgtEl>
                                              <p:spTgt spid="24"/>
                                            </p:tgtEl>
                                          </p:cBhvr>
                                        </p:animEffect>
                                      </p:childTnLst>
                                    </p:cTn>
                                  </p:par>
                                </p:childTnLst>
                              </p:cTn>
                            </p:par>
                          </p:childTnLst>
                        </p:cTn>
                      </p:par>
                    </p:childTnLst>
                  </p:cTn>
                  <p:nextCondLst>
                    <p:cond evt="onMediaBookmark" delay="0">
                      <p:tgtEl>
                        <p14:bmkTgt spid="10" bmkName="Training  Getting Started 4 Outlining_movie_VF101866600我将选择第三项任务，然后在“任务”选项卡上单击“任务”组中的“自动安排”。99933"/>
                      </p:tgtEl>
                    </p:cond>
                  </p:nextCondLst>
                </p:seq>
                <p:seq concurrent="1" nextAc="seek">
                  <p:cTn id="178" restart="whenNotActive" fill="hold" evtFilter="cancelBubble" nodeType="interactiveSeq">
                    <p:stCondLst>
                      <p:cond evt="onMediaBookmark" delay="0">
                        <p:tgtEl>
                          <p14:bmkTgt spid="10" bmkName="Training  Getting Started 4 Outlining_movie_VF101866600我将选择第三项任务，然后在“任务”选项卡上单击“任务”组中的“自动安排”。106467"/>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100"/>
                                      </p:stCondLst>
                                      <p:childTnLst>
                                        <p:animEffect transition="out" filter="fade">
                                          <p:cBhvr>
                                            <p:cTn id="182" dur="500"/>
                                            <p:tgtEl>
                                              <p:spTgt spid="24"/>
                                            </p:tgtEl>
                                          </p:cBhvr>
                                        </p:animEffect>
                                        <p:set>
                                          <p:cBhvr>
                                            <p:cTn id="18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我将选择第三项任务，然后在“任务”选项卡上单击“任务”组中的“自动安排”。106467"/>
                      </p:tgtEl>
                    </p:cond>
                  </p:nextCondLst>
                </p:seq>
                <p:seq concurrent="1" nextAc="seek">
                  <p:cTn id="184" restart="whenNotActive" fill="hold" evtFilter="cancelBubble" nodeType="interactiveSeq">
                    <p:stCondLst>
                      <p:cond evt="onMediaBookmark" delay="0">
                        <p:tgtEl>
                          <p14:bmkTgt spid="10" bmkName="Training  Getting Started 4 Outlining_movie_VF101866600我将选择另一项任务，并再次单击“自动安排”。106567"/>
                        </p:tgtEl>
                      </p:cond>
                    </p:stCondLst>
                    <p:endSync evt="end" delay="0">
                      <p:rtn val="all"/>
                    </p:endSync>
                    <p:childTnLst>
                      <p:par>
                        <p:cTn id="185" fill="hold">
                          <p:stCondLst>
                            <p:cond delay="0"/>
                          </p:stCondLst>
                          <p:childTnLst>
                            <p:par>
                              <p:cTn id="186" fill="hold">
                                <p:stCondLst>
                                  <p:cond delay="0"/>
                                </p:stCondLst>
                                <p:childTnLst>
                                  <p:par>
                                    <p:cTn id="187" presetID="10" presetClass="entr" presetSubtype="0" fill="hold" grpId="0" nodeType="clickEffect">
                                      <p:stCondLst>
                                        <p:cond delay="100"/>
                                      </p:stCondLst>
                                      <p:childTnLst>
                                        <p:set>
                                          <p:cBhvr>
                                            <p:cTn id="188" dur="1" fill="hold">
                                              <p:stCondLst>
                                                <p:cond delay="0"/>
                                              </p:stCondLst>
                                            </p:cTn>
                                            <p:tgtEl>
                                              <p:spTgt spid="25"/>
                                            </p:tgtEl>
                                            <p:attrNameLst>
                                              <p:attrName>style.visibility</p:attrName>
                                            </p:attrNameLst>
                                          </p:cBhvr>
                                          <p:to>
                                            <p:strVal val="visible"/>
                                          </p:to>
                                        </p:set>
                                        <p:animEffect transition="in" filter="fade">
                                          <p:cBhvr>
                                            <p:cTn id="189" dur="500"/>
                                            <p:tgtEl>
                                              <p:spTgt spid="25"/>
                                            </p:tgtEl>
                                          </p:cBhvr>
                                        </p:animEffect>
                                      </p:childTnLst>
                                    </p:cTn>
                                  </p:par>
                                </p:childTnLst>
                              </p:cTn>
                            </p:par>
                          </p:childTnLst>
                        </p:cTn>
                      </p:par>
                    </p:childTnLst>
                  </p:cTn>
                  <p:nextCondLst>
                    <p:cond evt="onMediaBookmark" delay="0">
                      <p:tgtEl>
                        <p14:bmkTgt spid="10" bmkName="Training  Getting Started 4 Outlining_movie_VF101866600我将选择另一项任务，并再次单击“自动安排”。106567"/>
                      </p:tgtEl>
                    </p:cond>
                  </p:nextCondLst>
                </p:seq>
                <p:seq concurrent="1" nextAc="seek">
                  <p:cTn id="190" restart="whenNotActive" fill="hold" evtFilter="cancelBubble" nodeType="interactiveSeq">
                    <p:stCondLst>
                      <p:cond evt="onMediaBookmark" delay="0">
                        <p:tgtEl>
                          <p14:bmkTgt spid="10" bmkName="Training  Getting Started 4 Outlining_movie_VF101866600我将选择另一项任务，并再次单击“自动安排”。111667"/>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100"/>
                                      </p:stCondLst>
                                      <p:childTnLst>
                                        <p:animEffect transition="out" filter="fade">
                                          <p:cBhvr>
                                            <p:cTn id="194" dur="500"/>
                                            <p:tgtEl>
                                              <p:spTgt spid="25"/>
                                            </p:tgtEl>
                                          </p:cBhvr>
                                        </p:animEffect>
                                        <p:set>
                                          <p:cBhvr>
                                            <p:cTn id="19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我将选择另一项任务，并再次单击“自动安排”。111667"/>
                      </p:tgtEl>
                    </p:cond>
                  </p:nextCondLst>
                </p:seq>
                <p:seq concurrent="1" nextAc="seek">
                  <p:cTn id="196" restart="whenNotActive" fill="hold" evtFilter="cancelBubble" nodeType="interactiveSeq">
                    <p:stCondLst>
                      <p:cond evt="onMediaBookmark" delay="0">
                        <p:tgtEl>
                          <p14:bmkTgt spid="10" bmkName="Training  Getting Started 4 Outlining_movie_VF101866600现在，我将缩进这两项任务，以此来开始我的大纲显示。我将通过单击并拖动来选择这两项任务。111767"/>
                        </p:tgtEl>
                      </p:cond>
                    </p:stCondLst>
                    <p:endSync evt="end" delay="0">
                      <p:rtn val="all"/>
                    </p:endSync>
                    <p:childTnLst>
                      <p:par>
                        <p:cTn id="197" fill="hold">
                          <p:stCondLst>
                            <p:cond delay="0"/>
                          </p:stCondLst>
                          <p:childTnLst>
                            <p:par>
                              <p:cTn id="198" fill="hold">
                                <p:stCondLst>
                                  <p:cond delay="0"/>
                                </p:stCondLst>
                                <p:childTnLst>
                                  <p:par>
                                    <p:cTn id="199" presetID="10" presetClass="entr" presetSubtype="0" fill="hold" grpId="0" nodeType="clickEffect">
                                      <p:stCondLst>
                                        <p:cond delay="100"/>
                                      </p:stCondLst>
                                      <p:childTnLst>
                                        <p:set>
                                          <p:cBhvr>
                                            <p:cTn id="200" dur="1" fill="hold">
                                              <p:stCondLst>
                                                <p:cond delay="0"/>
                                              </p:stCondLst>
                                            </p:cTn>
                                            <p:tgtEl>
                                              <p:spTgt spid="26"/>
                                            </p:tgtEl>
                                            <p:attrNameLst>
                                              <p:attrName>style.visibility</p:attrName>
                                            </p:attrNameLst>
                                          </p:cBhvr>
                                          <p:to>
                                            <p:strVal val="visible"/>
                                          </p:to>
                                        </p:set>
                                        <p:animEffect transition="in" filter="fade">
                                          <p:cBhvr>
                                            <p:cTn id="201" dur="500"/>
                                            <p:tgtEl>
                                              <p:spTgt spid="26"/>
                                            </p:tgtEl>
                                          </p:cBhvr>
                                        </p:animEffect>
                                      </p:childTnLst>
                                    </p:cTn>
                                  </p:par>
                                </p:childTnLst>
                              </p:cTn>
                            </p:par>
                          </p:childTnLst>
                        </p:cTn>
                      </p:par>
                    </p:childTnLst>
                  </p:cTn>
                  <p:nextCondLst>
                    <p:cond evt="onMediaBookmark" delay="0">
                      <p:tgtEl>
                        <p14:bmkTgt spid="10" bmkName="Training  Getting Started 4 Outlining_movie_VF101866600现在，我将缩进这两项任务，以此来开始我的大纲显示。我将通过单击并拖动来选择这两项任务。111767"/>
                      </p:tgtEl>
                    </p:cond>
                  </p:nextCondLst>
                </p:seq>
                <p:seq concurrent="1" nextAc="seek">
                  <p:cTn id="202" restart="whenNotActive" fill="hold" evtFilter="cancelBubble" nodeType="interactiveSeq">
                    <p:stCondLst>
                      <p:cond evt="onMediaBookmark" delay="0">
                        <p:tgtEl>
                          <p14:bmkTgt spid="10" bmkName="Training  Getting Started 4 Outlining_movie_VF101866600现在，我将缩进这两项任务，以此来开始我的大纲显示。我将通过单击并拖动来选择这两项任务。121967"/>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100"/>
                                      </p:stCondLst>
                                      <p:childTnLst>
                                        <p:animEffect transition="out" filter="fade">
                                          <p:cBhvr>
                                            <p:cTn id="206" dur="500"/>
                                            <p:tgtEl>
                                              <p:spTgt spid="26"/>
                                            </p:tgtEl>
                                          </p:cBhvr>
                                        </p:animEffect>
                                        <p:set>
                                          <p:cBhvr>
                                            <p:cTn id="20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现在，我将缩进这两项任务，以此来开始我的大纲显示。我将通过单击并拖动来选择这两项任务。121967"/>
                      </p:tgtEl>
                    </p:cond>
                  </p:nextCondLst>
                </p:seq>
                <p:seq concurrent="1" nextAc="seek">
                  <p:cTn id="208" restart="whenNotActive" fill="hold" evtFilter="cancelBubble" nodeType="interactiveSeq">
                    <p:stCondLst>
                      <p:cond evt="onMediaBookmark" delay="0">
                        <p:tgtEl>
                          <p14:bmkTgt spid="10" bmkName="Training  Getting Started 4 Outlining_movie_VF101866600然后在“日程”组中单击“缩进”。122067"/>
                        </p:tgtEl>
                      </p:cond>
                    </p:stCondLst>
                    <p:endSync evt="end" delay="0">
                      <p:rtn val="all"/>
                    </p:endSync>
                    <p:childTnLst>
                      <p:par>
                        <p:cTn id="209" fill="hold">
                          <p:stCondLst>
                            <p:cond delay="0"/>
                          </p:stCondLst>
                          <p:childTnLst>
                            <p:par>
                              <p:cTn id="210" fill="hold">
                                <p:stCondLst>
                                  <p:cond delay="0"/>
                                </p:stCondLst>
                                <p:childTnLst>
                                  <p:par>
                                    <p:cTn id="211" presetID="10" presetClass="entr" presetSubtype="0" fill="hold" grpId="0" nodeType="clickEffect">
                                      <p:stCondLst>
                                        <p:cond delay="100"/>
                                      </p:stCondLst>
                                      <p:childTnLst>
                                        <p:set>
                                          <p:cBhvr>
                                            <p:cTn id="212" dur="1" fill="hold">
                                              <p:stCondLst>
                                                <p:cond delay="0"/>
                                              </p:stCondLst>
                                            </p:cTn>
                                            <p:tgtEl>
                                              <p:spTgt spid="27"/>
                                            </p:tgtEl>
                                            <p:attrNameLst>
                                              <p:attrName>style.visibility</p:attrName>
                                            </p:attrNameLst>
                                          </p:cBhvr>
                                          <p:to>
                                            <p:strVal val="visible"/>
                                          </p:to>
                                        </p:set>
                                        <p:animEffect transition="in" filter="fade">
                                          <p:cBhvr>
                                            <p:cTn id="213" dur="500"/>
                                            <p:tgtEl>
                                              <p:spTgt spid="27"/>
                                            </p:tgtEl>
                                          </p:cBhvr>
                                        </p:animEffect>
                                      </p:childTnLst>
                                    </p:cTn>
                                  </p:par>
                                </p:childTnLst>
                              </p:cTn>
                            </p:par>
                          </p:childTnLst>
                        </p:cTn>
                      </p:par>
                    </p:childTnLst>
                  </p:cTn>
                  <p:nextCondLst>
                    <p:cond evt="onMediaBookmark" delay="0">
                      <p:tgtEl>
                        <p14:bmkTgt spid="10" bmkName="Training  Getting Started 4 Outlining_movie_VF101866600然后在“日程”组中单击“缩进”。122067"/>
                      </p:tgtEl>
                    </p:cond>
                  </p:nextCondLst>
                </p:seq>
                <p:seq concurrent="1" nextAc="seek">
                  <p:cTn id="214" restart="whenNotActive" fill="hold" evtFilter="cancelBubble" nodeType="interactiveSeq">
                    <p:stCondLst>
                      <p:cond evt="onMediaBookmark" delay="0">
                        <p:tgtEl>
                          <p14:bmkTgt spid="10" bmkName="Training  Getting Started 4 Outlining_movie_VF101866600然后在“日程”组中单击“缩进”。125733"/>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100"/>
                                      </p:stCondLst>
                                      <p:childTnLst>
                                        <p:animEffect transition="out" filter="fade">
                                          <p:cBhvr>
                                            <p:cTn id="218" dur="500"/>
                                            <p:tgtEl>
                                              <p:spTgt spid="27"/>
                                            </p:tgtEl>
                                          </p:cBhvr>
                                        </p:animEffect>
                                        <p:set>
                                          <p:cBhvr>
                                            <p:cTn id="21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然后在“日程”组中单击“缩进”。125733"/>
                      </p:tgtEl>
                    </p:cond>
                  </p:nextCondLst>
                </p:seq>
                <p:seq concurrent="1" nextAc="seek">
                  <p:cTn id="220" restart="whenNotActive" fill="hold" evtFilter="cancelBubble" nodeType="interactiveSeq">
                    <p:stCondLst>
                      <p:cond evt="onMediaBookmark" delay="0">
                        <p:tgtEl>
                          <p14:bmkTgt spid="10" bmkName="Training  Getting Started 4 Outlining_movie_VF101866600这两项任务将向右移动一些，以表明它们现在已成为“设计”阶段125833"/>
                        </p:tgtEl>
                      </p:cond>
                    </p:stCondLst>
                    <p:endSync evt="end" delay="0">
                      <p:rtn val="all"/>
                    </p:endSync>
                    <p:childTnLst>
                      <p:par>
                        <p:cTn id="221" fill="hold">
                          <p:stCondLst>
                            <p:cond delay="0"/>
                          </p:stCondLst>
                          <p:childTnLst>
                            <p:par>
                              <p:cTn id="222" fill="hold">
                                <p:stCondLst>
                                  <p:cond delay="0"/>
                                </p:stCondLst>
                                <p:childTnLst>
                                  <p:par>
                                    <p:cTn id="223" presetID="10" presetClass="entr" presetSubtype="0" fill="hold" grpId="0" nodeType="clickEffect">
                                      <p:stCondLst>
                                        <p:cond delay="100"/>
                                      </p:stCondLst>
                                      <p:childTnLst>
                                        <p:set>
                                          <p:cBhvr>
                                            <p:cTn id="224" dur="1" fill="hold">
                                              <p:stCondLst>
                                                <p:cond delay="0"/>
                                              </p:stCondLst>
                                            </p:cTn>
                                            <p:tgtEl>
                                              <p:spTgt spid="28"/>
                                            </p:tgtEl>
                                            <p:attrNameLst>
                                              <p:attrName>style.visibility</p:attrName>
                                            </p:attrNameLst>
                                          </p:cBhvr>
                                          <p:to>
                                            <p:strVal val="visible"/>
                                          </p:to>
                                        </p:set>
                                        <p:animEffect transition="in" filter="fade">
                                          <p:cBhvr>
                                            <p:cTn id="225" dur="500"/>
                                            <p:tgtEl>
                                              <p:spTgt spid="28"/>
                                            </p:tgtEl>
                                          </p:cBhvr>
                                        </p:animEffect>
                                      </p:childTnLst>
                                    </p:cTn>
                                  </p:par>
                                </p:childTnLst>
                              </p:cTn>
                            </p:par>
                          </p:childTnLst>
                        </p:cTn>
                      </p:par>
                    </p:childTnLst>
                  </p:cTn>
                  <p:nextCondLst>
                    <p:cond evt="onMediaBookmark" delay="0">
                      <p:tgtEl>
                        <p14:bmkTgt spid="10" bmkName="Training  Getting Started 4 Outlining_movie_VF101866600这两项任务将向右移动一些，以表明它们现在已成为“设计”阶段125833"/>
                      </p:tgtEl>
                    </p:cond>
                  </p:nextCondLst>
                </p:seq>
                <p:seq concurrent="1" nextAc="seek">
                  <p:cTn id="226" restart="whenNotActive" fill="hold" evtFilter="cancelBubble" nodeType="interactiveSeq">
                    <p:stCondLst>
                      <p:cond evt="onMediaBookmark" delay="0">
                        <p:tgtEl>
                          <p14:bmkTgt spid="10" bmkName="Training  Getting Started 4 Outlining_movie_VF101866600这两项任务将向右移动一些，以表明它们现在已成为“设计”阶段131400"/>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100"/>
                                      </p:stCondLst>
                                      <p:childTnLst>
                                        <p:animEffect transition="out" filter="fade">
                                          <p:cBhvr>
                                            <p:cTn id="230" dur="500"/>
                                            <p:tgtEl>
                                              <p:spTgt spid="28"/>
                                            </p:tgtEl>
                                          </p:cBhvr>
                                        </p:animEffect>
                                        <p:set>
                                          <p:cBhvr>
                                            <p:cTn id="2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这两项任务将向右移动一些，以表明它们现在已成为“设计”阶段131400"/>
                      </p:tgtEl>
                    </p:cond>
                  </p:nextCondLst>
                </p:seq>
                <p:seq concurrent="1" nextAc="seek">
                  <p:cTn id="232" restart="whenNotActive" fill="hold" evtFilter="cancelBubble" nodeType="interactiveSeq">
                    <p:stCondLst>
                      <p:cond evt="onMediaBookmark" delay="0">
                        <p:tgtEl>
                          <p14:bmkTgt spid="10" bmkName="Training  Getting Started 4 Outlining_movie_VF101866600或“设计”摘要任务的子任务。131500"/>
                        </p:tgtEl>
                      </p:cond>
                    </p:stCondLst>
                    <p:endSync evt="end" delay="0">
                      <p:rtn val="all"/>
                    </p:endSync>
                    <p:childTnLst>
                      <p:par>
                        <p:cTn id="233" fill="hold">
                          <p:stCondLst>
                            <p:cond delay="0"/>
                          </p:stCondLst>
                          <p:childTnLst>
                            <p:par>
                              <p:cTn id="234" fill="hold">
                                <p:stCondLst>
                                  <p:cond delay="0"/>
                                </p:stCondLst>
                                <p:childTnLst>
                                  <p:par>
                                    <p:cTn id="235" presetID="10" presetClass="entr" presetSubtype="0" fill="hold" grpId="0" nodeType="clickEffect">
                                      <p:stCondLst>
                                        <p:cond delay="100"/>
                                      </p:stCondLst>
                                      <p:childTnLst>
                                        <p:set>
                                          <p:cBhvr>
                                            <p:cTn id="236" dur="1" fill="hold">
                                              <p:stCondLst>
                                                <p:cond delay="0"/>
                                              </p:stCondLst>
                                            </p:cTn>
                                            <p:tgtEl>
                                              <p:spTgt spid="29"/>
                                            </p:tgtEl>
                                            <p:attrNameLst>
                                              <p:attrName>style.visibility</p:attrName>
                                            </p:attrNameLst>
                                          </p:cBhvr>
                                          <p:to>
                                            <p:strVal val="visible"/>
                                          </p:to>
                                        </p:set>
                                        <p:animEffect transition="in" filter="fade">
                                          <p:cBhvr>
                                            <p:cTn id="237" dur="500"/>
                                            <p:tgtEl>
                                              <p:spTgt spid="29"/>
                                            </p:tgtEl>
                                          </p:cBhvr>
                                        </p:animEffect>
                                      </p:childTnLst>
                                    </p:cTn>
                                  </p:par>
                                </p:childTnLst>
                              </p:cTn>
                            </p:par>
                          </p:childTnLst>
                        </p:cTn>
                      </p:par>
                    </p:childTnLst>
                  </p:cTn>
                  <p:nextCondLst>
                    <p:cond evt="onMediaBookmark" delay="0">
                      <p:tgtEl>
                        <p14:bmkTgt spid="10" bmkName="Training  Getting Started 4 Outlining_movie_VF101866600或“设计”摘要任务的子任务。131500"/>
                      </p:tgtEl>
                    </p:cond>
                  </p:nextCondLst>
                </p:seq>
                <p:seq concurrent="1" nextAc="seek">
                  <p:cTn id="238" restart="whenNotActive" fill="hold" evtFilter="cancelBubble" nodeType="interactiveSeq">
                    <p:stCondLst>
                      <p:cond evt="onMediaBookmark" delay="0">
                        <p:tgtEl>
                          <p14:bmkTgt spid="10" bmkName="Training  Getting Started 4 Outlining_movie_VF101866600或“设计”摘要任务的子任务。134833"/>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100"/>
                                      </p:stCondLst>
                                      <p:childTnLst>
                                        <p:animEffect transition="out" filter="fade">
                                          <p:cBhvr>
                                            <p:cTn id="242" dur="500"/>
                                            <p:tgtEl>
                                              <p:spTgt spid="29"/>
                                            </p:tgtEl>
                                          </p:cBhvr>
                                        </p:animEffect>
                                        <p:set>
                                          <p:cBhvr>
                                            <p:cTn id="24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或“设计”摘要任务的子任务。134833"/>
                      </p:tgtEl>
                    </p:cond>
                  </p:nextCondLst>
                </p:seq>
                <p:seq concurrent="1" nextAc="seek">
                  <p:cTn id="244" restart="whenNotActive" fill="hold" evtFilter="cancelBubble" nodeType="interactiveSeq">
                    <p:stCondLst>
                      <p:cond evt="onMediaBookmark" delay="0">
                        <p:tgtEl>
                          <p14:bmkTgt spid="10" bmkName="Training  Getting Started 4 Outlining_movie_VF101866600请注意右侧的栏。现在，“设计”阶段的黑色摘要栏下会为这两项新任务显示两个栏。134933"/>
                        </p:tgtEl>
                      </p:cond>
                    </p:stCondLst>
                    <p:endSync evt="end" delay="0">
                      <p:rtn val="all"/>
                    </p:endSync>
                    <p:childTnLst>
                      <p:par>
                        <p:cTn id="245" fill="hold">
                          <p:stCondLst>
                            <p:cond delay="0"/>
                          </p:stCondLst>
                          <p:childTnLst>
                            <p:par>
                              <p:cTn id="246" fill="hold">
                                <p:stCondLst>
                                  <p:cond delay="0"/>
                                </p:stCondLst>
                                <p:childTnLst>
                                  <p:par>
                                    <p:cTn id="247" presetID="10" presetClass="entr" presetSubtype="0" fill="hold" grpId="0" nodeType="clickEffect">
                                      <p:stCondLst>
                                        <p:cond delay="100"/>
                                      </p:stCondLst>
                                      <p:childTnLst>
                                        <p:set>
                                          <p:cBhvr>
                                            <p:cTn id="248" dur="1" fill="hold">
                                              <p:stCondLst>
                                                <p:cond delay="0"/>
                                              </p:stCondLst>
                                            </p:cTn>
                                            <p:tgtEl>
                                              <p:spTgt spid="30"/>
                                            </p:tgtEl>
                                            <p:attrNameLst>
                                              <p:attrName>style.visibility</p:attrName>
                                            </p:attrNameLst>
                                          </p:cBhvr>
                                          <p:to>
                                            <p:strVal val="visible"/>
                                          </p:to>
                                        </p:set>
                                        <p:animEffect transition="in" filter="fade">
                                          <p:cBhvr>
                                            <p:cTn id="249" dur="500"/>
                                            <p:tgtEl>
                                              <p:spTgt spid="30"/>
                                            </p:tgtEl>
                                          </p:cBhvr>
                                        </p:animEffect>
                                      </p:childTnLst>
                                    </p:cTn>
                                  </p:par>
                                </p:childTnLst>
                              </p:cTn>
                            </p:par>
                          </p:childTnLst>
                        </p:cTn>
                      </p:par>
                    </p:childTnLst>
                  </p:cTn>
                  <p:nextCondLst>
                    <p:cond evt="onMediaBookmark" delay="0">
                      <p:tgtEl>
                        <p14:bmkTgt spid="10" bmkName="Training  Getting Started 4 Outlining_movie_VF101866600请注意右侧的栏。现在，“设计”阶段的黑色摘要栏下会为这两项新任务显示两个栏。134933"/>
                      </p:tgtEl>
                    </p:cond>
                  </p:nextCondLst>
                </p:seq>
                <p:seq concurrent="1" nextAc="seek">
                  <p:cTn id="250" restart="whenNotActive" fill="hold" evtFilter="cancelBubble" nodeType="interactiveSeq">
                    <p:stCondLst>
                      <p:cond evt="onMediaBookmark" delay="0">
                        <p:tgtEl>
                          <p14:bmkTgt spid="10" bmkName="Training  Getting Started 4 Outlining_movie_VF101866600请注意右侧的栏。现在，“设计”阶段的黑色摘要栏下会为这两项新任务显示两个栏。143900"/>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100"/>
                                      </p:stCondLst>
                                      <p:childTnLst>
                                        <p:animEffect transition="out" filter="fade">
                                          <p:cBhvr>
                                            <p:cTn id="254" dur="500"/>
                                            <p:tgtEl>
                                              <p:spTgt spid="30"/>
                                            </p:tgtEl>
                                          </p:cBhvr>
                                        </p:animEffect>
                                        <p:set>
                                          <p:cBhvr>
                                            <p:cTn id="25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请注意右侧的栏。现在，“设计”阶段的黑色摘要栏下会为这两项新任务显示两个栏。143900"/>
                      </p:tgtEl>
                    </p:cond>
                  </p:nextCondLst>
                </p:seq>
                <p:seq concurrent="1" nextAc="seek">
                  <p:cTn id="256" restart="whenNotActive" fill="hold" evtFilter="cancelBubble" nodeType="interactiveSeq">
                    <p:stCondLst>
                      <p:cond evt="onMediaBookmark" delay="0">
                        <p:tgtEl>
                          <p14:bmkTgt spid="10" bmkName="Training  Getting Started 4 Outlining_movie_VF101866600此“摘要栏”将累加子任务的持续时间，以指示“设计”阶段的总长度。144000"/>
                        </p:tgtEl>
                      </p:cond>
                    </p:stCondLst>
                    <p:endSync evt="end" delay="0">
                      <p:rtn val="all"/>
                    </p:endSync>
                    <p:childTnLst>
                      <p:par>
                        <p:cTn id="257" fill="hold">
                          <p:stCondLst>
                            <p:cond delay="0"/>
                          </p:stCondLst>
                          <p:childTnLst>
                            <p:par>
                              <p:cTn id="258" fill="hold">
                                <p:stCondLst>
                                  <p:cond delay="0"/>
                                </p:stCondLst>
                                <p:childTnLst>
                                  <p:par>
                                    <p:cTn id="259" presetID="10" presetClass="entr" presetSubtype="0" fill="hold" grpId="0" nodeType="clickEffect">
                                      <p:stCondLst>
                                        <p:cond delay="100"/>
                                      </p:stCondLst>
                                      <p:childTnLst>
                                        <p:set>
                                          <p:cBhvr>
                                            <p:cTn id="260" dur="1" fill="hold">
                                              <p:stCondLst>
                                                <p:cond delay="0"/>
                                              </p:stCondLst>
                                            </p:cTn>
                                            <p:tgtEl>
                                              <p:spTgt spid="31"/>
                                            </p:tgtEl>
                                            <p:attrNameLst>
                                              <p:attrName>style.visibility</p:attrName>
                                            </p:attrNameLst>
                                          </p:cBhvr>
                                          <p:to>
                                            <p:strVal val="visible"/>
                                          </p:to>
                                        </p:set>
                                        <p:animEffect transition="in" filter="fade">
                                          <p:cBhvr>
                                            <p:cTn id="261" dur="500"/>
                                            <p:tgtEl>
                                              <p:spTgt spid="31"/>
                                            </p:tgtEl>
                                          </p:cBhvr>
                                        </p:animEffect>
                                      </p:childTnLst>
                                    </p:cTn>
                                  </p:par>
                                </p:childTnLst>
                              </p:cTn>
                            </p:par>
                          </p:childTnLst>
                        </p:cTn>
                      </p:par>
                    </p:childTnLst>
                  </p:cTn>
                  <p:nextCondLst>
                    <p:cond evt="onMediaBookmark" delay="0">
                      <p:tgtEl>
                        <p14:bmkTgt spid="10" bmkName="Training  Getting Started 4 Outlining_movie_VF101866600此“摘要栏”将累加子任务的持续时间，以指示“设计”阶段的总长度。144000"/>
                      </p:tgtEl>
                    </p:cond>
                  </p:nextCondLst>
                </p:seq>
                <p:seq concurrent="1" nextAc="seek">
                  <p:cTn id="262" restart="whenNotActive" fill="hold" evtFilter="cancelBubble" nodeType="interactiveSeq">
                    <p:stCondLst>
                      <p:cond evt="onMediaBookmark" delay="0">
                        <p:tgtEl>
                          <p14:bmkTgt spid="10" bmkName="Training  Getting Started 4 Outlining_movie_VF101866600此“摘要栏”将累加子任务的持续时间，以指示“设计”阶段的总长度。151333"/>
                        </p:tgtEl>
                      </p:cond>
                    </p:stCondLst>
                    <p:endSync evt="end" delay="0">
                      <p:rtn val="all"/>
                    </p:endSync>
                    <p:childTnLst>
                      <p:par>
                        <p:cTn id="263" fill="hold">
                          <p:stCondLst>
                            <p:cond delay="0"/>
                          </p:stCondLst>
                          <p:childTnLst>
                            <p:par>
                              <p:cTn id="264" fill="hold">
                                <p:stCondLst>
                                  <p:cond delay="0"/>
                                </p:stCondLst>
                                <p:childTnLst>
                                  <p:par>
                                    <p:cTn id="265" presetID="10" presetClass="exit" presetSubtype="0" fill="hold" grpId="1" nodeType="clickEffect">
                                      <p:stCondLst>
                                        <p:cond delay="100"/>
                                      </p:stCondLst>
                                      <p:childTnLst>
                                        <p:animEffect transition="out" filter="fade">
                                          <p:cBhvr>
                                            <p:cTn id="266" dur="500"/>
                                            <p:tgtEl>
                                              <p:spTgt spid="31"/>
                                            </p:tgtEl>
                                          </p:cBhvr>
                                        </p:animEffect>
                                        <p:set>
                                          <p:cBhvr>
                                            <p:cTn id="26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此“摘要栏”将累加子任务的持续时间，以指示“设计”阶段的总长度。151333"/>
                      </p:tgtEl>
                    </p:cond>
                  </p:nextCondLst>
                </p:seq>
                <p:seq concurrent="1" nextAc="seek">
                  <p:cTn id="268" restart="whenNotActive" fill="hold" evtFilter="cancelBubble" nodeType="interactiveSeq">
                    <p:stCondLst>
                      <p:cond evt="onMediaBookmark" delay="0">
                        <p:tgtEl>
                          <p14:bmkTgt spid="10" bmkName="Training  Getting Started 4 Outlining_movie_VF101866600如果我延长其中某项子任务的持续时间，151433"/>
                        </p:tgtEl>
                      </p:cond>
                    </p:stCondLst>
                    <p:endSync evt="end" delay="0">
                      <p:rtn val="all"/>
                    </p:endSync>
                    <p:childTnLst>
                      <p:par>
                        <p:cTn id="269" fill="hold">
                          <p:stCondLst>
                            <p:cond delay="0"/>
                          </p:stCondLst>
                          <p:childTnLst>
                            <p:par>
                              <p:cTn id="270" fill="hold">
                                <p:stCondLst>
                                  <p:cond delay="0"/>
                                </p:stCondLst>
                                <p:childTnLst>
                                  <p:par>
                                    <p:cTn id="271" presetID="10" presetClass="entr" presetSubtype="0" fill="hold" grpId="0" nodeType="clickEffect">
                                      <p:stCondLst>
                                        <p:cond delay="100"/>
                                      </p:stCondLst>
                                      <p:childTnLst>
                                        <p:set>
                                          <p:cBhvr>
                                            <p:cTn id="272" dur="1" fill="hold">
                                              <p:stCondLst>
                                                <p:cond delay="0"/>
                                              </p:stCondLst>
                                            </p:cTn>
                                            <p:tgtEl>
                                              <p:spTgt spid="32"/>
                                            </p:tgtEl>
                                            <p:attrNameLst>
                                              <p:attrName>style.visibility</p:attrName>
                                            </p:attrNameLst>
                                          </p:cBhvr>
                                          <p:to>
                                            <p:strVal val="visible"/>
                                          </p:to>
                                        </p:set>
                                        <p:animEffect transition="in" filter="fade">
                                          <p:cBhvr>
                                            <p:cTn id="273" dur="500"/>
                                            <p:tgtEl>
                                              <p:spTgt spid="32"/>
                                            </p:tgtEl>
                                          </p:cBhvr>
                                        </p:animEffect>
                                      </p:childTnLst>
                                    </p:cTn>
                                  </p:par>
                                </p:childTnLst>
                              </p:cTn>
                            </p:par>
                          </p:childTnLst>
                        </p:cTn>
                      </p:par>
                    </p:childTnLst>
                  </p:cTn>
                  <p:nextCondLst>
                    <p:cond evt="onMediaBookmark" delay="0">
                      <p:tgtEl>
                        <p14:bmkTgt spid="10" bmkName="Training  Getting Started 4 Outlining_movie_VF101866600如果我延长其中某项子任务的持续时间，151433"/>
                      </p:tgtEl>
                    </p:cond>
                  </p:nextCondLst>
                </p:seq>
                <p:seq concurrent="1" nextAc="seek">
                  <p:cTn id="274" restart="whenNotActive" fill="hold" evtFilter="cancelBubble" nodeType="interactiveSeq">
                    <p:stCondLst>
                      <p:cond evt="onMediaBookmark" delay="0">
                        <p:tgtEl>
                          <p14:bmkTgt spid="10" bmkName="Training  Getting Started 4 Outlining_movie_VF101866600如果我延长其中某项子任务的持续时间，155900"/>
                        </p:tgtEl>
                      </p:cond>
                    </p:stCondLst>
                    <p:endSync evt="end" delay="0">
                      <p:rtn val="all"/>
                    </p:endSync>
                    <p:childTnLst>
                      <p:par>
                        <p:cTn id="275" fill="hold">
                          <p:stCondLst>
                            <p:cond delay="0"/>
                          </p:stCondLst>
                          <p:childTnLst>
                            <p:par>
                              <p:cTn id="276" fill="hold">
                                <p:stCondLst>
                                  <p:cond delay="0"/>
                                </p:stCondLst>
                                <p:childTnLst>
                                  <p:par>
                                    <p:cTn id="277" presetID="10" presetClass="exit" presetSubtype="0" fill="hold" grpId="1" nodeType="clickEffect">
                                      <p:stCondLst>
                                        <p:cond delay="100"/>
                                      </p:stCondLst>
                                      <p:childTnLst>
                                        <p:animEffect transition="out" filter="fade">
                                          <p:cBhvr>
                                            <p:cTn id="278" dur="500"/>
                                            <p:tgtEl>
                                              <p:spTgt spid="32"/>
                                            </p:tgtEl>
                                          </p:cBhvr>
                                        </p:animEffect>
                                        <p:set>
                                          <p:cBhvr>
                                            <p:cTn id="27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如果我延长其中某项子任务的持续时间，155900"/>
                      </p:tgtEl>
                    </p:cond>
                  </p:nextCondLst>
                </p:seq>
                <p:seq concurrent="1" nextAc="seek">
                  <p:cTn id="280" restart="whenNotActive" fill="hold" evtFilter="cancelBubble" nodeType="interactiveSeq">
                    <p:stCondLst>
                      <p:cond evt="onMediaBookmark" delay="0">
                        <p:tgtEl>
                          <p14:bmkTgt spid="10" bmkName="Training  Getting Started 4 Outlining_movie_VF101866600则摘要任务也将延长以表明受到的影响。156000"/>
                        </p:tgtEl>
                      </p:cond>
                    </p:stCondLst>
                    <p:endSync evt="end" delay="0">
                      <p:rtn val="all"/>
                    </p:endSync>
                    <p:childTnLst>
                      <p:par>
                        <p:cTn id="281" fill="hold">
                          <p:stCondLst>
                            <p:cond delay="0"/>
                          </p:stCondLst>
                          <p:childTnLst>
                            <p:par>
                              <p:cTn id="282" fill="hold">
                                <p:stCondLst>
                                  <p:cond delay="0"/>
                                </p:stCondLst>
                                <p:childTnLst>
                                  <p:par>
                                    <p:cTn id="283" presetID="10" presetClass="entr" presetSubtype="0" fill="hold" grpId="0" nodeType="clickEffect">
                                      <p:stCondLst>
                                        <p:cond delay="100"/>
                                      </p:stCondLst>
                                      <p:childTnLst>
                                        <p:set>
                                          <p:cBhvr>
                                            <p:cTn id="284" dur="1" fill="hold">
                                              <p:stCondLst>
                                                <p:cond delay="0"/>
                                              </p:stCondLst>
                                            </p:cTn>
                                            <p:tgtEl>
                                              <p:spTgt spid="33"/>
                                            </p:tgtEl>
                                            <p:attrNameLst>
                                              <p:attrName>style.visibility</p:attrName>
                                            </p:attrNameLst>
                                          </p:cBhvr>
                                          <p:to>
                                            <p:strVal val="visible"/>
                                          </p:to>
                                        </p:set>
                                        <p:animEffect transition="in" filter="fade">
                                          <p:cBhvr>
                                            <p:cTn id="285" dur="500"/>
                                            <p:tgtEl>
                                              <p:spTgt spid="33"/>
                                            </p:tgtEl>
                                          </p:cBhvr>
                                        </p:animEffect>
                                      </p:childTnLst>
                                    </p:cTn>
                                  </p:par>
                                </p:childTnLst>
                              </p:cTn>
                            </p:par>
                          </p:childTnLst>
                        </p:cTn>
                      </p:par>
                    </p:childTnLst>
                  </p:cTn>
                  <p:nextCondLst>
                    <p:cond evt="onMediaBookmark" delay="0">
                      <p:tgtEl>
                        <p14:bmkTgt spid="10" bmkName="Training  Getting Started 4 Outlining_movie_VF101866600则摘要任务也将延长以表明受到的影响。156000"/>
                      </p:tgtEl>
                    </p:cond>
                  </p:nextCondLst>
                </p:seq>
                <p:seq concurrent="1" nextAc="seek">
                  <p:cTn id="286" restart="whenNotActive" fill="hold" evtFilter="cancelBubble" nodeType="interactiveSeq">
                    <p:stCondLst>
                      <p:cond evt="onMediaBookmark" delay="0">
                        <p:tgtEl>
                          <p14:bmkTgt spid="10" bmkName="Training  Getting Started 4 Outlining_movie_VF101866600则摘要任务也将延长以表明受到的影响。161033"/>
                        </p:tgtEl>
                      </p:cond>
                    </p:stCondLst>
                    <p:endSync evt="end" delay="0">
                      <p:rtn val="all"/>
                    </p:endSync>
                    <p:childTnLst>
                      <p:par>
                        <p:cTn id="287" fill="hold">
                          <p:stCondLst>
                            <p:cond delay="0"/>
                          </p:stCondLst>
                          <p:childTnLst>
                            <p:par>
                              <p:cTn id="288" fill="hold">
                                <p:stCondLst>
                                  <p:cond delay="0"/>
                                </p:stCondLst>
                                <p:childTnLst>
                                  <p:par>
                                    <p:cTn id="289" presetID="10" presetClass="exit" presetSubtype="0" fill="hold" grpId="1" nodeType="clickEffect">
                                      <p:stCondLst>
                                        <p:cond delay="100"/>
                                      </p:stCondLst>
                                      <p:childTnLst>
                                        <p:animEffect transition="out" filter="fade">
                                          <p:cBhvr>
                                            <p:cTn id="290" dur="500"/>
                                            <p:tgtEl>
                                              <p:spTgt spid="33"/>
                                            </p:tgtEl>
                                          </p:cBhvr>
                                        </p:animEffect>
                                        <p:set>
                                          <p:cBhvr>
                                            <p:cTn id="29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则摘要任务也将延长以表明受到的影响。161033"/>
                      </p:tgtEl>
                    </p:cond>
                  </p:nextCondLst>
                </p:seq>
                <p:seq concurrent="1" nextAc="seek">
                  <p:cTn id="292" restart="whenNotActive" fill="hold" evtFilter="cancelBubble" nodeType="interactiveSeq">
                    <p:stCondLst>
                      <p:cond evt="onMediaBookmark" delay="0">
                        <p:tgtEl>
                          <p14:bmkTgt spid="10" bmkName="Training  Getting Started 4 Outlining_movie_VF101866600我将“蓝图”子任务的工期延长为5个工作日。161133"/>
                        </p:tgtEl>
                      </p:cond>
                    </p:stCondLst>
                    <p:endSync evt="end" delay="0">
                      <p:rtn val="all"/>
                    </p:endSync>
                    <p:childTnLst>
                      <p:par>
                        <p:cTn id="293" fill="hold">
                          <p:stCondLst>
                            <p:cond delay="0"/>
                          </p:stCondLst>
                          <p:childTnLst>
                            <p:par>
                              <p:cTn id="294" fill="hold">
                                <p:stCondLst>
                                  <p:cond delay="0"/>
                                </p:stCondLst>
                                <p:childTnLst>
                                  <p:par>
                                    <p:cTn id="295" presetID="10" presetClass="entr" presetSubtype="0" fill="hold" grpId="0" nodeType="clickEffect">
                                      <p:stCondLst>
                                        <p:cond delay="100"/>
                                      </p:stCondLst>
                                      <p:childTnLst>
                                        <p:set>
                                          <p:cBhvr>
                                            <p:cTn id="296" dur="1" fill="hold">
                                              <p:stCondLst>
                                                <p:cond delay="0"/>
                                              </p:stCondLst>
                                            </p:cTn>
                                            <p:tgtEl>
                                              <p:spTgt spid="34"/>
                                            </p:tgtEl>
                                            <p:attrNameLst>
                                              <p:attrName>style.visibility</p:attrName>
                                            </p:attrNameLst>
                                          </p:cBhvr>
                                          <p:to>
                                            <p:strVal val="visible"/>
                                          </p:to>
                                        </p:set>
                                        <p:animEffect transition="in" filter="fade">
                                          <p:cBhvr>
                                            <p:cTn id="297" dur="500"/>
                                            <p:tgtEl>
                                              <p:spTgt spid="34"/>
                                            </p:tgtEl>
                                          </p:cBhvr>
                                        </p:animEffect>
                                      </p:childTnLst>
                                    </p:cTn>
                                  </p:par>
                                </p:childTnLst>
                              </p:cTn>
                            </p:par>
                          </p:childTnLst>
                        </p:cTn>
                      </p:par>
                    </p:childTnLst>
                  </p:cTn>
                  <p:nextCondLst>
                    <p:cond evt="onMediaBookmark" delay="0">
                      <p:tgtEl>
                        <p14:bmkTgt spid="10" bmkName="Training  Getting Started 4 Outlining_movie_VF101866600我将“蓝图”子任务的工期延长为5个工作日。161133"/>
                      </p:tgtEl>
                    </p:cond>
                  </p:nextCondLst>
                </p:seq>
                <p:seq concurrent="1" nextAc="seek">
                  <p:cTn id="298" restart="whenNotActive" fill="hold" evtFilter="cancelBubble" nodeType="interactiveSeq">
                    <p:stCondLst>
                      <p:cond evt="onMediaBookmark" delay="0">
                        <p:tgtEl>
                          <p14:bmkTgt spid="10" bmkName="Training  Getting Started 4 Outlining_movie_VF101866600我将“蓝图”子任务的工期延长为5个工作日。165733"/>
                        </p:tgtEl>
                      </p:cond>
                    </p:stCondLst>
                    <p:endSync evt="end" delay="0">
                      <p:rtn val="all"/>
                    </p:endSync>
                    <p:childTnLst>
                      <p:par>
                        <p:cTn id="299" fill="hold">
                          <p:stCondLst>
                            <p:cond delay="0"/>
                          </p:stCondLst>
                          <p:childTnLst>
                            <p:par>
                              <p:cTn id="300" fill="hold">
                                <p:stCondLst>
                                  <p:cond delay="0"/>
                                </p:stCondLst>
                                <p:childTnLst>
                                  <p:par>
                                    <p:cTn id="301" presetID="10" presetClass="exit" presetSubtype="0" fill="hold" grpId="1" nodeType="clickEffect">
                                      <p:stCondLst>
                                        <p:cond delay="100"/>
                                      </p:stCondLst>
                                      <p:childTnLst>
                                        <p:animEffect transition="out" filter="fade">
                                          <p:cBhvr>
                                            <p:cTn id="302" dur="500"/>
                                            <p:tgtEl>
                                              <p:spTgt spid="34"/>
                                            </p:tgtEl>
                                          </p:cBhvr>
                                        </p:animEffect>
                                        <p:set>
                                          <p:cBhvr>
                                            <p:cTn id="30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我将“蓝图”子任务的工期延长为5个工作日。165733"/>
                      </p:tgtEl>
                    </p:cond>
                  </p:nextCondLst>
                </p:seq>
                <p:seq concurrent="1" nextAc="seek">
                  <p:cTn id="304" restart="whenNotActive" fill="hold" evtFilter="cancelBubble" nodeType="interactiveSeq">
                    <p:stCondLst>
                      <p:cond evt="onMediaBookmark" delay="0">
                        <p:tgtEl>
                          <p14:bmkTgt spid="10" bmkName="Training  Getting Started 4 Outlining_movie_VF101866600我将单击“蓝图”任务的“工期”列，165833"/>
                        </p:tgtEl>
                      </p:cond>
                    </p:stCondLst>
                    <p:endSync evt="end" delay="0">
                      <p:rtn val="all"/>
                    </p:endSync>
                    <p:childTnLst>
                      <p:par>
                        <p:cTn id="305" fill="hold">
                          <p:stCondLst>
                            <p:cond delay="0"/>
                          </p:stCondLst>
                          <p:childTnLst>
                            <p:par>
                              <p:cTn id="306" fill="hold">
                                <p:stCondLst>
                                  <p:cond delay="0"/>
                                </p:stCondLst>
                                <p:childTnLst>
                                  <p:par>
                                    <p:cTn id="307" presetID="10" presetClass="entr" presetSubtype="0" fill="hold" grpId="0" nodeType="clickEffect">
                                      <p:stCondLst>
                                        <p:cond delay="100"/>
                                      </p:stCondLst>
                                      <p:childTnLst>
                                        <p:set>
                                          <p:cBhvr>
                                            <p:cTn id="308" dur="1" fill="hold">
                                              <p:stCondLst>
                                                <p:cond delay="0"/>
                                              </p:stCondLst>
                                            </p:cTn>
                                            <p:tgtEl>
                                              <p:spTgt spid="35"/>
                                            </p:tgtEl>
                                            <p:attrNameLst>
                                              <p:attrName>style.visibility</p:attrName>
                                            </p:attrNameLst>
                                          </p:cBhvr>
                                          <p:to>
                                            <p:strVal val="visible"/>
                                          </p:to>
                                        </p:set>
                                        <p:animEffect transition="in" filter="fade">
                                          <p:cBhvr>
                                            <p:cTn id="309" dur="500"/>
                                            <p:tgtEl>
                                              <p:spTgt spid="35"/>
                                            </p:tgtEl>
                                          </p:cBhvr>
                                        </p:animEffect>
                                      </p:childTnLst>
                                    </p:cTn>
                                  </p:par>
                                </p:childTnLst>
                              </p:cTn>
                            </p:par>
                          </p:childTnLst>
                        </p:cTn>
                      </p:par>
                    </p:childTnLst>
                  </p:cTn>
                  <p:nextCondLst>
                    <p:cond evt="onMediaBookmark" delay="0">
                      <p:tgtEl>
                        <p14:bmkTgt spid="10" bmkName="Training  Getting Started 4 Outlining_movie_VF101866600我将单击“蓝图”任务的“工期”列，165833"/>
                      </p:tgtEl>
                    </p:cond>
                  </p:nextCondLst>
                </p:seq>
                <p:seq concurrent="1" nextAc="seek">
                  <p:cTn id="310" restart="whenNotActive" fill="hold" evtFilter="cancelBubble" nodeType="interactiveSeq">
                    <p:stCondLst>
                      <p:cond evt="onMediaBookmark" delay="0">
                        <p:tgtEl>
                          <p14:bmkTgt spid="10" bmkName="Training  Getting Started 4 Outlining_movie_VF101866600我将单击“蓝图”任务的“工期”列，168767"/>
                        </p:tgtEl>
                      </p:cond>
                    </p:stCondLst>
                    <p:endSync evt="end" delay="0">
                      <p:rtn val="all"/>
                    </p:endSync>
                    <p:childTnLst>
                      <p:par>
                        <p:cTn id="311" fill="hold">
                          <p:stCondLst>
                            <p:cond delay="0"/>
                          </p:stCondLst>
                          <p:childTnLst>
                            <p:par>
                              <p:cTn id="312" fill="hold">
                                <p:stCondLst>
                                  <p:cond delay="0"/>
                                </p:stCondLst>
                                <p:childTnLst>
                                  <p:par>
                                    <p:cTn id="313" presetID="10" presetClass="exit" presetSubtype="0" fill="hold" grpId="1" nodeType="clickEffect">
                                      <p:stCondLst>
                                        <p:cond delay="100"/>
                                      </p:stCondLst>
                                      <p:childTnLst>
                                        <p:animEffect transition="out" filter="fade">
                                          <p:cBhvr>
                                            <p:cTn id="314" dur="500"/>
                                            <p:tgtEl>
                                              <p:spTgt spid="35"/>
                                            </p:tgtEl>
                                          </p:cBhvr>
                                        </p:animEffect>
                                        <p:set>
                                          <p:cBhvr>
                                            <p:cTn id="31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我将单击“蓝图”任务的“工期”列，168767"/>
                      </p:tgtEl>
                    </p:cond>
                  </p:nextCondLst>
                </p:seq>
                <p:seq concurrent="1" nextAc="seek">
                  <p:cTn id="316" restart="whenNotActive" fill="hold" evtFilter="cancelBubble" nodeType="interactiveSeq">
                    <p:stCondLst>
                      <p:cond evt="onMediaBookmark" delay="0">
                        <p:tgtEl>
                          <p14:bmkTgt spid="10" bmkName="Training  Getting Started 4 Outlining_movie_VF101866600此时，我将看到子任务的栏以及摘要任务栏相应增加。168867"/>
                        </p:tgtEl>
                      </p:cond>
                    </p:stCondLst>
                    <p:endSync evt="end" delay="0">
                      <p:rtn val="all"/>
                    </p:endSync>
                    <p:childTnLst>
                      <p:par>
                        <p:cTn id="317" fill="hold">
                          <p:stCondLst>
                            <p:cond delay="0"/>
                          </p:stCondLst>
                          <p:childTnLst>
                            <p:par>
                              <p:cTn id="318" fill="hold">
                                <p:stCondLst>
                                  <p:cond delay="0"/>
                                </p:stCondLst>
                                <p:childTnLst>
                                  <p:par>
                                    <p:cTn id="319" presetID="10" presetClass="entr" presetSubtype="0" fill="hold" grpId="0" nodeType="clickEffect">
                                      <p:stCondLst>
                                        <p:cond delay="100"/>
                                      </p:stCondLst>
                                      <p:childTnLst>
                                        <p:set>
                                          <p:cBhvr>
                                            <p:cTn id="320" dur="1" fill="hold">
                                              <p:stCondLst>
                                                <p:cond delay="0"/>
                                              </p:stCondLst>
                                            </p:cTn>
                                            <p:tgtEl>
                                              <p:spTgt spid="36"/>
                                            </p:tgtEl>
                                            <p:attrNameLst>
                                              <p:attrName>style.visibility</p:attrName>
                                            </p:attrNameLst>
                                          </p:cBhvr>
                                          <p:to>
                                            <p:strVal val="visible"/>
                                          </p:to>
                                        </p:set>
                                        <p:animEffect transition="in" filter="fade">
                                          <p:cBhvr>
                                            <p:cTn id="321" dur="500"/>
                                            <p:tgtEl>
                                              <p:spTgt spid="36"/>
                                            </p:tgtEl>
                                          </p:cBhvr>
                                        </p:animEffect>
                                      </p:childTnLst>
                                    </p:cTn>
                                  </p:par>
                                </p:childTnLst>
                              </p:cTn>
                            </p:par>
                          </p:childTnLst>
                        </p:cTn>
                      </p:par>
                    </p:childTnLst>
                  </p:cTn>
                  <p:nextCondLst>
                    <p:cond evt="onMediaBookmark" delay="0">
                      <p:tgtEl>
                        <p14:bmkTgt spid="10" bmkName="Training  Getting Started 4 Outlining_movie_VF101866600此时，我将看到子任务的栏以及摘要任务栏相应增加。168867"/>
                      </p:tgtEl>
                    </p:cond>
                  </p:nextCondLst>
                </p:seq>
                <p:seq concurrent="1" nextAc="seek">
                  <p:cTn id="322" restart="whenNotActive" fill="hold" evtFilter="cancelBubble" nodeType="interactiveSeq">
                    <p:stCondLst>
                      <p:cond evt="onMediaBookmark" delay="0">
                        <p:tgtEl>
                          <p14:bmkTgt spid="10" bmkName="Training  Getting Started 4 Outlining_movie_VF101866600此时，我将看到子任务的栏以及摘要任务栏相应增加。175233"/>
                        </p:tgtEl>
                      </p:cond>
                    </p:stCondLst>
                    <p:endSync evt="end" delay="0">
                      <p:rtn val="all"/>
                    </p:endSync>
                    <p:childTnLst>
                      <p:par>
                        <p:cTn id="323" fill="hold">
                          <p:stCondLst>
                            <p:cond delay="0"/>
                          </p:stCondLst>
                          <p:childTnLst>
                            <p:par>
                              <p:cTn id="324" fill="hold">
                                <p:stCondLst>
                                  <p:cond delay="0"/>
                                </p:stCondLst>
                                <p:childTnLst>
                                  <p:par>
                                    <p:cTn id="325" presetID="10" presetClass="exit" presetSubtype="0" fill="hold" grpId="1" nodeType="clickEffect">
                                      <p:stCondLst>
                                        <p:cond delay="100"/>
                                      </p:stCondLst>
                                      <p:childTnLst>
                                        <p:animEffect transition="out" filter="fade">
                                          <p:cBhvr>
                                            <p:cTn id="326" dur="500"/>
                                            <p:tgtEl>
                                              <p:spTgt spid="36"/>
                                            </p:tgtEl>
                                          </p:cBhvr>
                                        </p:animEffect>
                                        <p:set>
                                          <p:cBhvr>
                                            <p:cTn id="32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此时，我将看到子任务的栏以及摘要任务栏相应增加。175233"/>
                      </p:tgtEl>
                    </p:cond>
                  </p:nextCondLst>
                </p:seq>
                <p:seq concurrent="1" nextAc="seek">
                  <p:cTn id="328" restart="whenNotActive" fill="hold" evtFilter="cancelBubble" nodeType="interactiveSeq">
                    <p:stCondLst>
                      <p:cond evt="onMediaBookmark" delay="0">
                        <p:tgtEl>
                          <p14:bmkTgt spid="10" bmkName="Training  Getting Started 4 Outlining_movie_VF101866600同样，如果我像上一个视频中介绍的那样，将这两项任务链接起来，175333"/>
                        </p:tgtEl>
                      </p:cond>
                    </p:stCondLst>
                    <p:endSync evt="end" delay="0">
                      <p:rtn val="all"/>
                    </p:endSync>
                    <p:childTnLst>
                      <p:par>
                        <p:cTn id="329" fill="hold">
                          <p:stCondLst>
                            <p:cond delay="0"/>
                          </p:stCondLst>
                          <p:childTnLst>
                            <p:par>
                              <p:cTn id="330" fill="hold">
                                <p:stCondLst>
                                  <p:cond delay="0"/>
                                </p:stCondLst>
                                <p:childTnLst>
                                  <p:par>
                                    <p:cTn id="331" presetID="10" presetClass="entr" presetSubtype="0" fill="hold" grpId="0" nodeType="clickEffect">
                                      <p:stCondLst>
                                        <p:cond delay="100"/>
                                      </p:stCondLst>
                                      <p:childTnLst>
                                        <p:set>
                                          <p:cBhvr>
                                            <p:cTn id="332" dur="1" fill="hold">
                                              <p:stCondLst>
                                                <p:cond delay="0"/>
                                              </p:stCondLst>
                                            </p:cTn>
                                            <p:tgtEl>
                                              <p:spTgt spid="37"/>
                                            </p:tgtEl>
                                            <p:attrNameLst>
                                              <p:attrName>style.visibility</p:attrName>
                                            </p:attrNameLst>
                                          </p:cBhvr>
                                          <p:to>
                                            <p:strVal val="visible"/>
                                          </p:to>
                                        </p:set>
                                        <p:animEffect transition="in" filter="fade">
                                          <p:cBhvr>
                                            <p:cTn id="333" dur="500"/>
                                            <p:tgtEl>
                                              <p:spTgt spid="37"/>
                                            </p:tgtEl>
                                          </p:cBhvr>
                                        </p:animEffect>
                                      </p:childTnLst>
                                    </p:cTn>
                                  </p:par>
                                </p:childTnLst>
                              </p:cTn>
                            </p:par>
                          </p:childTnLst>
                        </p:cTn>
                      </p:par>
                    </p:childTnLst>
                  </p:cTn>
                  <p:nextCondLst>
                    <p:cond evt="onMediaBookmark" delay="0">
                      <p:tgtEl>
                        <p14:bmkTgt spid="10" bmkName="Training  Getting Started 4 Outlining_movie_VF101866600同样，如果我像上一个视频中介绍的那样，将这两项任务链接起来，175333"/>
                      </p:tgtEl>
                    </p:cond>
                  </p:nextCondLst>
                </p:seq>
                <p:seq concurrent="1" nextAc="seek">
                  <p:cTn id="334" restart="whenNotActive" fill="hold" evtFilter="cancelBubble" nodeType="interactiveSeq">
                    <p:stCondLst>
                      <p:cond evt="onMediaBookmark" delay="0">
                        <p:tgtEl>
                          <p14:bmkTgt spid="10" bmkName="Training  Getting Started 4 Outlining_movie_VF101866600同样，如果我像上一个视频中介绍的那样，将这两项任务链接起来，182033"/>
                        </p:tgtEl>
                      </p:cond>
                    </p:stCondLst>
                    <p:endSync evt="end" delay="0">
                      <p:rtn val="all"/>
                    </p:endSync>
                    <p:childTnLst>
                      <p:par>
                        <p:cTn id="335" fill="hold">
                          <p:stCondLst>
                            <p:cond delay="0"/>
                          </p:stCondLst>
                          <p:childTnLst>
                            <p:par>
                              <p:cTn id="336" fill="hold">
                                <p:stCondLst>
                                  <p:cond delay="0"/>
                                </p:stCondLst>
                                <p:childTnLst>
                                  <p:par>
                                    <p:cTn id="337" presetID="10" presetClass="exit" presetSubtype="0" fill="hold" grpId="1" nodeType="clickEffect">
                                      <p:stCondLst>
                                        <p:cond delay="100"/>
                                      </p:stCondLst>
                                      <p:childTnLst>
                                        <p:animEffect transition="out" filter="fade">
                                          <p:cBhvr>
                                            <p:cTn id="338" dur="500"/>
                                            <p:tgtEl>
                                              <p:spTgt spid="37"/>
                                            </p:tgtEl>
                                          </p:cBhvr>
                                        </p:animEffect>
                                        <p:set>
                                          <p:cBhvr>
                                            <p:cTn id="33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同样，如果我像上一个视频中介绍的那样，将这两项任务链接起来，182033"/>
                      </p:tgtEl>
                    </p:cond>
                  </p:nextCondLst>
                </p:seq>
                <p:seq concurrent="1" nextAc="seek">
                  <p:cTn id="340" restart="whenNotActive" fill="hold" evtFilter="cancelBubble" nodeType="interactiveSeq">
                    <p:stCondLst>
                      <p:cond evt="onMediaBookmark" delay="0">
                        <p:tgtEl>
                          <p14:bmkTgt spid="10" bmkName="Training  Getting Started 4 Outlining_movie_VF101866600摘要任务的持续时间将会延长以显示子任务持续时间的总成摘要。182133"/>
                        </p:tgtEl>
                      </p:cond>
                    </p:stCondLst>
                    <p:endSync evt="end" delay="0">
                      <p:rtn val="all"/>
                    </p:endSync>
                    <p:childTnLst>
                      <p:par>
                        <p:cTn id="341" fill="hold">
                          <p:stCondLst>
                            <p:cond delay="0"/>
                          </p:stCondLst>
                          <p:childTnLst>
                            <p:par>
                              <p:cTn id="342" fill="hold">
                                <p:stCondLst>
                                  <p:cond delay="0"/>
                                </p:stCondLst>
                                <p:childTnLst>
                                  <p:par>
                                    <p:cTn id="343" presetID="10" presetClass="entr" presetSubtype="0" fill="hold" grpId="0" nodeType="clickEffect">
                                      <p:stCondLst>
                                        <p:cond delay="100"/>
                                      </p:stCondLst>
                                      <p:childTnLst>
                                        <p:set>
                                          <p:cBhvr>
                                            <p:cTn id="344" dur="1" fill="hold">
                                              <p:stCondLst>
                                                <p:cond delay="0"/>
                                              </p:stCondLst>
                                            </p:cTn>
                                            <p:tgtEl>
                                              <p:spTgt spid="38"/>
                                            </p:tgtEl>
                                            <p:attrNameLst>
                                              <p:attrName>style.visibility</p:attrName>
                                            </p:attrNameLst>
                                          </p:cBhvr>
                                          <p:to>
                                            <p:strVal val="visible"/>
                                          </p:to>
                                        </p:set>
                                        <p:animEffect transition="in" filter="fade">
                                          <p:cBhvr>
                                            <p:cTn id="345" dur="500"/>
                                            <p:tgtEl>
                                              <p:spTgt spid="38"/>
                                            </p:tgtEl>
                                          </p:cBhvr>
                                        </p:animEffect>
                                      </p:childTnLst>
                                    </p:cTn>
                                  </p:par>
                                </p:childTnLst>
                              </p:cTn>
                            </p:par>
                          </p:childTnLst>
                        </p:cTn>
                      </p:par>
                    </p:childTnLst>
                  </p:cTn>
                  <p:nextCondLst>
                    <p:cond evt="onMediaBookmark" delay="0">
                      <p:tgtEl>
                        <p14:bmkTgt spid="10" bmkName="Training  Getting Started 4 Outlining_movie_VF101866600摘要任务的持续时间将会延长以显示子任务持续时间的总成摘要。182133"/>
                      </p:tgtEl>
                    </p:cond>
                  </p:nextCondLst>
                </p:seq>
                <p:seq concurrent="1" nextAc="seek">
                  <p:cTn id="346" restart="whenNotActive" fill="hold" evtFilter="cancelBubble" nodeType="interactiveSeq">
                    <p:stCondLst>
                      <p:cond evt="onMediaBookmark" delay="0">
                        <p:tgtEl>
                          <p14:bmkTgt spid="10" bmkName="Training  Getting Started 4 Outlining_movie_VF101866600摘要任务的持续时间将会延长以显示子任务持续时间的总成摘要。189033"/>
                        </p:tgtEl>
                      </p:cond>
                    </p:stCondLst>
                    <p:endSync evt="end" delay="0">
                      <p:rtn val="all"/>
                    </p:endSync>
                    <p:childTnLst>
                      <p:par>
                        <p:cTn id="347" fill="hold">
                          <p:stCondLst>
                            <p:cond delay="0"/>
                          </p:stCondLst>
                          <p:childTnLst>
                            <p:par>
                              <p:cTn id="348" fill="hold">
                                <p:stCondLst>
                                  <p:cond delay="0"/>
                                </p:stCondLst>
                                <p:childTnLst>
                                  <p:par>
                                    <p:cTn id="349" presetID="10" presetClass="exit" presetSubtype="0" fill="hold" grpId="1" nodeType="clickEffect">
                                      <p:stCondLst>
                                        <p:cond delay="100"/>
                                      </p:stCondLst>
                                      <p:childTnLst>
                                        <p:animEffect transition="out" filter="fade">
                                          <p:cBhvr>
                                            <p:cTn id="350" dur="500"/>
                                            <p:tgtEl>
                                              <p:spTgt spid="38"/>
                                            </p:tgtEl>
                                          </p:cBhvr>
                                        </p:animEffect>
                                        <p:set>
                                          <p:cBhvr>
                                            <p:cTn id="35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摘要任务的持续时间将会延长以显示子任务持续时间的总成摘要。189033"/>
                      </p:tgtEl>
                    </p:cond>
                  </p:nextCondLst>
                </p:seq>
                <p:seq concurrent="1" nextAc="seek">
                  <p:cTn id="352" restart="whenNotActive" fill="hold" evtFilter="cancelBubble" nodeType="interactiveSeq">
                    <p:stCondLst>
                      <p:cond evt="onMediaBookmark" delay="0">
                        <p:tgtEl>
                          <p14:bmkTgt spid="10" bmkName="Training  Getting Started 4 Outlining_movie_VF101866600我将通过拖动来选择这两项任务，然后单击“日程”组中的“链接任务”。189133"/>
                        </p:tgtEl>
                      </p:cond>
                    </p:stCondLst>
                    <p:endSync evt="end" delay="0">
                      <p:rtn val="all"/>
                    </p:endSync>
                    <p:childTnLst>
                      <p:par>
                        <p:cTn id="353" fill="hold">
                          <p:stCondLst>
                            <p:cond delay="0"/>
                          </p:stCondLst>
                          <p:childTnLst>
                            <p:par>
                              <p:cTn id="354" fill="hold">
                                <p:stCondLst>
                                  <p:cond delay="0"/>
                                </p:stCondLst>
                                <p:childTnLst>
                                  <p:par>
                                    <p:cTn id="355" presetID="10" presetClass="entr" presetSubtype="0" fill="hold" grpId="0" nodeType="clickEffect">
                                      <p:stCondLst>
                                        <p:cond delay="100"/>
                                      </p:stCondLst>
                                      <p:childTnLst>
                                        <p:set>
                                          <p:cBhvr>
                                            <p:cTn id="356" dur="1" fill="hold">
                                              <p:stCondLst>
                                                <p:cond delay="0"/>
                                              </p:stCondLst>
                                            </p:cTn>
                                            <p:tgtEl>
                                              <p:spTgt spid="39"/>
                                            </p:tgtEl>
                                            <p:attrNameLst>
                                              <p:attrName>style.visibility</p:attrName>
                                            </p:attrNameLst>
                                          </p:cBhvr>
                                          <p:to>
                                            <p:strVal val="visible"/>
                                          </p:to>
                                        </p:set>
                                        <p:animEffect transition="in" filter="fade">
                                          <p:cBhvr>
                                            <p:cTn id="357" dur="500"/>
                                            <p:tgtEl>
                                              <p:spTgt spid="39"/>
                                            </p:tgtEl>
                                          </p:cBhvr>
                                        </p:animEffect>
                                      </p:childTnLst>
                                    </p:cTn>
                                  </p:par>
                                </p:childTnLst>
                              </p:cTn>
                            </p:par>
                          </p:childTnLst>
                        </p:cTn>
                      </p:par>
                    </p:childTnLst>
                  </p:cTn>
                  <p:nextCondLst>
                    <p:cond evt="onMediaBookmark" delay="0">
                      <p:tgtEl>
                        <p14:bmkTgt spid="10" bmkName="Training  Getting Started 4 Outlining_movie_VF101866600我将通过拖动来选择这两项任务，然后单击“日程”组中的“链接任务”。189133"/>
                      </p:tgtEl>
                    </p:cond>
                  </p:nextCondLst>
                </p:seq>
                <p:seq concurrent="1" nextAc="seek">
                  <p:cTn id="358" restart="whenNotActive" fill="hold" evtFilter="cancelBubble" nodeType="interactiveSeq">
                    <p:stCondLst>
                      <p:cond evt="onMediaBookmark" delay="0">
                        <p:tgtEl>
                          <p14:bmkTgt spid="10" bmkName="Training  Getting Started 4 Outlining_movie_VF101866600我将通过拖动来选择这两项任务，然后单击“日程”组中的“链接任务”。196767"/>
                        </p:tgtEl>
                      </p:cond>
                    </p:stCondLst>
                    <p:endSync evt="end" delay="0">
                      <p:rtn val="all"/>
                    </p:endSync>
                    <p:childTnLst>
                      <p:par>
                        <p:cTn id="359" fill="hold">
                          <p:stCondLst>
                            <p:cond delay="0"/>
                          </p:stCondLst>
                          <p:childTnLst>
                            <p:par>
                              <p:cTn id="360" fill="hold">
                                <p:stCondLst>
                                  <p:cond delay="0"/>
                                </p:stCondLst>
                                <p:childTnLst>
                                  <p:par>
                                    <p:cTn id="361" presetID="10" presetClass="exit" presetSubtype="0" fill="hold" grpId="1" nodeType="clickEffect">
                                      <p:stCondLst>
                                        <p:cond delay="100"/>
                                      </p:stCondLst>
                                      <p:childTnLst>
                                        <p:animEffect transition="out" filter="fade">
                                          <p:cBhvr>
                                            <p:cTn id="362" dur="500"/>
                                            <p:tgtEl>
                                              <p:spTgt spid="39"/>
                                            </p:tgtEl>
                                          </p:cBhvr>
                                        </p:animEffect>
                                        <p:set>
                                          <p:cBhvr>
                                            <p:cTn id="36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我将通过拖动来选择这两项任务，然后单击“日程”组中的“链接任务”。196767"/>
                      </p:tgtEl>
                    </p:cond>
                  </p:nextCondLst>
                </p:seq>
                <p:seq concurrent="1" nextAc="seek">
                  <p:cTn id="364" restart="whenNotActive" fill="hold" evtFilter="cancelBubble" nodeType="interactiveSeq">
                    <p:stCondLst>
                      <p:cond evt="onMediaBookmark" delay="0">
                        <p:tgtEl>
                          <p14:bmkTgt spid="10" bmkName="Training  Getting Started 4 Outlining_movie_VF101866600此时，我将看到子任务的栏以及摘要任务栏相应增加。196867"/>
                        </p:tgtEl>
                      </p:cond>
                    </p:stCondLst>
                    <p:endSync evt="end" delay="0">
                      <p:rtn val="all"/>
                    </p:endSync>
                    <p:childTnLst>
                      <p:par>
                        <p:cTn id="365" fill="hold">
                          <p:stCondLst>
                            <p:cond delay="0"/>
                          </p:stCondLst>
                          <p:childTnLst>
                            <p:par>
                              <p:cTn id="366" fill="hold">
                                <p:stCondLst>
                                  <p:cond delay="0"/>
                                </p:stCondLst>
                                <p:childTnLst>
                                  <p:par>
                                    <p:cTn id="367" presetID="10" presetClass="entr" presetSubtype="0" fill="hold" grpId="0" nodeType="clickEffect">
                                      <p:stCondLst>
                                        <p:cond delay="100"/>
                                      </p:stCondLst>
                                      <p:childTnLst>
                                        <p:set>
                                          <p:cBhvr>
                                            <p:cTn id="368" dur="1" fill="hold">
                                              <p:stCondLst>
                                                <p:cond delay="0"/>
                                              </p:stCondLst>
                                            </p:cTn>
                                            <p:tgtEl>
                                              <p:spTgt spid="40"/>
                                            </p:tgtEl>
                                            <p:attrNameLst>
                                              <p:attrName>style.visibility</p:attrName>
                                            </p:attrNameLst>
                                          </p:cBhvr>
                                          <p:to>
                                            <p:strVal val="visible"/>
                                          </p:to>
                                        </p:set>
                                        <p:animEffect transition="in" filter="fade">
                                          <p:cBhvr>
                                            <p:cTn id="369" dur="500"/>
                                            <p:tgtEl>
                                              <p:spTgt spid="40"/>
                                            </p:tgtEl>
                                          </p:cBhvr>
                                        </p:animEffect>
                                      </p:childTnLst>
                                    </p:cTn>
                                  </p:par>
                                </p:childTnLst>
                              </p:cTn>
                            </p:par>
                          </p:childTnLst>
                        </p:cTn>
                      </p:par>
                    </p:childTnLst>
                  </p:cTn>
                  <p:nextCondLst>
                    <p:cond evt="onMediaBookmark" delay="0">
                      <p:tgtEl>
                        <p14:bmkTgt spid="10" bmkName="Training  Getting Started 4 Outlining_movie_VF101866600此时，我将看到子任务的栏以及摘要任务栏相应增加。196867"/>
                      </p:tgtEl>
                    </p:cond>
                  </p:nextCondLst>
                </p:seq>
                <p:seq concurrent="1" nextAc="seek">
                  <p:cTn id="370" restart="whenNotActive" fill="hold" evtFilter="cancelBubble" nodeType="interactiveSeq">
                    <p:stCondLst>
                      <p:cond evt="onMediaBookmark" delay="0">
                        <p:tgtEl>
                          <p14:bmkTgt spid="10" bmkName="Training  Getting Started 4 Outlining_movie_VF101866600此时，我将看到子任务的栏以及摘要任务栏相应增加。203167"/>
                        </p:tgtEl>
                      </p:cond>
                    </p:stCondLst>
                    <p:endSync evt="end" delay="0">
                      <p:rtn val="all"/>
                    </p:endSync>
                    <p:childTnLst>
                      <p:par>
                        <p:cTn id="371" fill="hold">
                          <p:stCondLst>
                            <p:cond delay="0"/>
                          </p:stCondLst>
                          <p:childTnLst>
                            <p:par>
                              <p:cTn id="372" fill="hold">
                                <p:stCondLst>
                                  <p:cond delay="0"/>
                                </p:stCondLst>
                                <p:childTnLst>
                                  <p:par>
                                    <p:cTn id="373" presetID="10" presetClass="exit" presetSubtype="0" fill="hold" grpId="1" nodeType="clickEffect">
                                      <p:stCondLst>
                                        <p:cond delay="100"/>
                                      </p:stCondLst>
                                      <p:childTnLst>
                                        <p:animEffect transition="out" filter="fade">
                                          <p:cBhvr>
                                            <p:cTn id="374" dur="500"/>
                                            <p:tgtEl>
                                              <p:spTgt spid="40"/>
                                            </p:tgtEl>
                                          </p:cBhvr>
                                        </p:animEffect>
                                        <p:set>
                                          <p:cBhvr>
                                            <p:cTn id="37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此时，我将看到子任务的栏以及摘要任务栏相应增加。203167"/>
                      </p:tgtEl>
                    </p:cond>
                  </p:nextCondLst>
                </p:seq>
                <p:seq concurrent="1" nextAc="seek">
                  <p:cTn id="376" restart="whenNotActive" fill="hold" evtFilter="cancelBubble" nodeType="interactiveSeq">
                    <p:stCondLst>
                      <p:cond evt="onMediaBookmark" delay="0">
                        <p:tgtEl>
                          <p14:bmkTgt spid="10" bmkName="Training  Getting Started 4 Outlining_movie_VF101866600由于这些任务是自动计划任务，因此Project知道这些任务的移动位置。203267"/>
                        </p:tgtEl>
                      </p:cond>
                    </p:stCondLst>
                    <p:endSync evt="end" delay="0">
                      <p:rtn val="all"/>
                    </p:endSync>
                    <p:childTnLst>
                      <p:par>
                        <p:cTn id="377" fill="hold">
                          <p:stCondLst>
                            <p:cond delay="0"/>
                          </p:stCondLst>
                          <p:childTnLst>
                            <p:par>
                              <p:cTn id="378" fill="hold">
                                <p:stCondLst>
                                  <p:cond delay="0"/>
                                </p:stCondLst>
                                <p:childTnLst>
                                  <p:par>
                                    <p:cTn id="379" presetID="10" presetClass="entr" presetSubtype="0" fill="hold" grpId="0" nodeType="clickEffect">
                                      <p:stCondLst>
                                        <p:cond delay="100"/>
                                      </p:stCondLst>
                                      <p:childTnLst>
                                        <p:set>
                                          <p:cBhvr>
                                            <p:cTn id="380" dur="1" fill="hold">
                                              <p:stCondLst>
                                                <p:cond delay="0"/>
                                              </p:stCondLst>
                                            </p:cTn>
                                            <p:tgtEl>
                                              <p:spTgt spid="41"/>
                                            </p:tgtEl>
                                            <p:attrNameLst>
                                              <p:attrName>style.visibility</p:attrName>
                                            </p:attrNameLst>
                                          </p:cBhvr>
                                          <p:to>
                                            <p:strVal val="visible"/>
                                          </p:to>
                                        </p:set>
                                        <p:animEffect transition="in" filter="fade">
                                          <p:cBhvr>
                                            <p:cTn id="381" dur="500"/>
                                            <p:tgtEl>
                                              <p:spTgt spid="41"/>
                                            </p:tgtEl>
                                          </p:cBhvr>
                                        </p:animEffect>
                                      </p:childTnLst>
                                    </p:cTn>
                                  </p:par>
                                </p:childTnLst>
                              </p:cTn>
                            </p:par>
                          </p:childTnLst>
                        </p:cTn>
                      </p:par>
                    </p:childTnLst>
                  </p:cTn>
                  <p:nextCondLst>
                    <p:cond evt="onMediaBookmark" delay="0">
                      <p:tgtEl>
                        <p14:bmkTgt spid="10" bmkName="Training  Getting Started 4 Outlining_movie_VF101866600由于这些任务是自动计划任务，因此Project知道这些任务的移动位置。203267"/>
                      </p:tgtEl>
                    </p:cond>
                  </p:nextCondLst>
                </p:seq>
                <p:seq concurrent="1" nextAc="seek">
                  <p:cTn id="382" restart="whenNotActive" fill="hold" evtFilter="cancelBubble" nodeType="interactiveSeq">
                    <p:stCondLst>
                      <p:cond evt="onMediaBookmark" delay="0">
                        <p:tgtEl>
                          <p14:bmkTgt spid="10" bmkName="Training  Getting Started 4 Outlining_movie_VF101866600由于这些任务是自动计划任务，因此Project知道这些任务的移动位置。210233"/>
                        </p:tgtEl>
                      </p:cond>
                    </p:stCondLst>
                    <p:endSync evt="end" delay="0">
                      <p:rtn val="all"/>
                    </p:endSync>
                    <p:childTnLst>
                      <p:par>
                        <p:cTn id="383" fill="hold">
                          <p:stCondLst>
                            <p:cond delay="0"/>
                          </p:stCondLst>
                          <p:childTnLst>
                            <p:par>
                              <p:cTn id="384" fill="hold">
                                <p:stCondLst>
                                  <p:cond delay="0"/>
                                </p:stCondLst>
                                <p:childTnLst>
                                  <p:par>
                                    <p:cTn id="385" presetID="10" presetClass="exit" presetSubtype="0" fill="hold" grpId="1" nodeType="clickEffect">
                                      <p:stCondLst>
                                        <p:cond delay="100"/>
                                      </p:stCondLst>
                                      <p:childTnLst>
                                        <p:animEffect transition="out" filter="fade">
                                          <p:cBhvr>
                                            <p:cTn id="386" dur="500"/>
                                            <p:tgtEl>
                                              <p:spTgt spid="41"/>
                                            </p:tgtEl>
                                          </p:cBhvr>
                                        </p:animEffect>
                                        <p:set>
                                          <p:cBhvr>
                                            <p:cTn id="38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由于这些任务是自动计划任务，因此Project知道这些任务的移动位置。210233"/>
                      </p:tgtEl>
                    </p:cond>
                  </p:nextCondLst>
                </p:seq>
                <p:seq concurrent="1" nextAc="seek">
                  <p:cTn id="388" restart="whenNotActive" fill="hold" evtFilter="cancelBubble" nodeType="interactiveSeq">
                    <p:stCondLst>
                      <p:cond evt="onMediaBookmark" delay="0">
                        <p:tgtEl>
                          <p14:bmkTgt spid="10" bmkName="Training  Getting Started 4 Outlining_movie_VF101866600现在，这对于自动计划任务足矣，但对于手动计划任务会怎么样呢？210333"/>
                        </p:tgtEl>
                      </p:cond>
                    </p:stCondLst>
                    <p:endSync evt="end" delay="0">
                      <p:rtn val="all"/>
                    </p:endSync>
                    <p:childTnLst>
                      <p:par>
                        <p:cTn id="389" fill="hold">
                          <p:stCondLst>
                            <p:cond delay="0"/>
                          </p:stCondLst>
                          <p:childTnLst>
                            <p:par>
                              <p:cTn id="390" fill="hold">
                                <p:stCondLst>
                                  <p:cond delay="0"/>
                                </p:stCondLst>
                                <p:childTnLst>
                                  <p:par>
                                    <p:cTn id="391" presetID="10" presetClass="entr" presetSubtype="0" fill="hold" grpId="0" nodeType="clickEffect">
                                      <p:stCondLst>
                                        <p:cond delay="100"/>
                                      </p:stCondLst>
                                      <p:childTnLst>
                                        <p:set>
                                          <p:cBhvr>
                                            <p:cTn id="392" dur="1" fill="hold">
                                              <p:stCondLst>
                                                <p:cond delay="0"/>
                                              </p:stCondLst>
                                            </p:cTn>
                                            <p:tgtEl>
                                              <p:spTgt spid="42"/>
                                            </p:tgtEl>
                                            <p:attrNameLst>
                                              <p:attrName>style.visibility</p:attrName>
                                            </p:attrNameLst>
                                          </p:cBhvr>
                                          <p:to>
                                            <p:strVal val="visible"/>
                                          </p:to>
                                        </p:set>
                                        <p:animEffect transition="in" filter="fade">
                                          <p:cBhvr>
                                            <p:cTn id="393" dur="500"/>
                                            <p:tgtEl>
                                              <p:spTgt spid="42"/>
                                            </p:tgtEl>
                                          </p:cBhvr>
                                        </p:animEffect>
                                      </p:childTnLst>
                                    </p:cTn>
                                  </p:par>
                                </p:childTnLst>
                              </p:cTn>
                            </p:par>
                          </p:childTnLst>
                        </p:cTn>
                      </p:par>
                    </p:childTnLst>
                  </p:cTn>
                  <p:nextCondLst>
                    <p:cond evt="onMediaBookmark" delay="0">
                      <p:tgtEl>
                        <p14:bmkTgt spid="10" bmkName="Training  Getting Started 4 Outlining_movie_VF101866600现在，这对于自动计划任务足矣，但对于手动计划任务会怎么样呢？210333"/>
                      </p:tgtEl>
                    </p:cond>
                  </p:nextCondLst>
                </p:seq>
                <p:seq concurrent="1" nextAc="seek">
                  <p:cTn id="394" restart="whenNotActive" fill="hold" evtFilter="cancelBubble" nodeType="interactiveSeq">
                    <p:stCondLst>
                      <p:cond evt="onMediaBookmark" delay="0">
                        <p:tgtEl>
                          <p14:bmkTgt spid="10" bmkName="Training  Getting Started 4 Outlining_movie_VF101866600现在，这对于自动计划任务足矣，但对于手动计划任务会怎么样呢？216833"/>
                        </p:tgtEl>
                      </p:cond>
                    </p:stCondLst>
                    <p:endSync evt="end" delay="0">
                      <p:rtn val="all"/>
                    </p:endSync>
                    <p:childTnLst>
                      <p:par>
                        <p:cTn id="395" fill="hold">
                          <p:stCondLst>
                            <p:cond delay="0"/>
                          </p:stCondLst>
                          <p:childTnLst>
                            <p:par>
                              <p:cTn id="396" fill="hold">
                                <p:stCondLst>
                                  <p:cond delay="0"/>
                                </p:stCondLst>
                                <p:childTnLst>
                                  <p:par>
                                    <p:cTn id="397" presetID="10" presetClass="exit" presetSubtype="0" fill="hold" grpId="1" nodeType="clickEffect">
                                      <p:stCondLst>
                                        <p:cond delay="100"/>
                                      </p:stCondLst>
                                      <p:childTnLst>
                                        <p:animEffect transition="out" filter="fade">
                                          <p:cBhvr>
                                            <p:cTn id="398" dur="500"/>
                                            <p:tgtEl>
                                              <p:spTgt spid="42"/>
                                            </p:tgtEl>
                                          </p:cBhvr>
                                        </p:animEffect>
                                        <p:set>
                                          <p:cBhvr>
                                            <p:cTn id="39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现在，这对于自动计划任务足矣，但对于手动计划任务会怎么样呢？216833"/>
                      </p:tgtEl>
                    </p:cond>
                  </p:nextCondLst>
                </p:seq>
                <p:seq concurrent="1" nextAc="seek">
                  <p:cTn id="400" restart="whenNotActive" fill="hold" evtFilter="cancelBubble" nodeType="interactiveSeq">
                    <p:stCondLst>
                      <p:cond evt="onMediaBookmark" delay="0">
                        <p:tgtEl>
                          <p14:bmkTgt spid="10" bmkName="Training  Getting Started 4 Outlining_movie_VF101866600请回顾本培训系列中的上一个视频介绍的手动计划任务和自动计划任务之间的差异。216933"/>
                        </p:tgtEl>
                      </p:cond>
                    </p:stCondLst>
                    <p:endSync evt="end" delay="0">
                      <p:rtn val="all"/>
                    </p:endSync>
                    <p:childTnLst>
                      <p:par>
                        <p:cTn id="401" fill="hold">
                          <p:stCondLst>
                            <p:cond delay="0"/>
                          </p:stCondLst>
                          <p:childTnLst>
                            <p:par>
                              <p:cTn id="402" fill="hold">
                                <p:stCondLst>
                                  <p:cond delay="0"/>
                                </p:stCondLst>
                                <p:childTnLst>
                                  <p:par>
                                    <p:cTn id="403" presetID="10" presetClass="entr" presetSubtype="0" fill="hold" grpId="0" nodeType="clickEffect">
                                      <p:stCondLst>
                                        <p:cond delay="100"/>
                                      </p:stCondLst>
                                      <p:childTnLst>
                                        <p:set>
                                          <p:cBhvr>
                                            <p:cTn id="404" dur="1" fill="hold">
                                              <p:stCondLst>
                                                <p:cond delay="0"/>
                                              </p:stCondLst>
                                            </p:cTn>
                                            <p:tgtEl>
                                              <p:spTgt spid="43"/>
                                            </p:tgtEl>
                                            <p:attrNameLst>
                                              <p:attrName>style.visibility</p:attrName>
                                            </p:attrNameLst>
                                          </p:cBhvr>
                                          <p:to>
                                            <p:strVal val="visible"/>
                                          </p:to>
                                        </p:set>
                                        <p:animEffect transition="in" filter="fade">
                                          <p:cBhvr>
                                            <p:cTn id="405" dur="500"/>
                                            <p:tgtEl>
                                              <p:spTgt spid="43"/>
                                            </p:tgtEl>
                                          </p:cBhvr>
                                        </p:animEffect>
                                      </p:childTnLst>
                                    </p:cTn>
                                  </p:par>
                                </p:childTnLst>
                              </p:cTn>
                            </p:par>
                          </p:childTnLst>
                        </p:cTn>
                      </p:par>
                    </p:childTnLst>
                  </p:cTn>
                  <p:nextCondLst>
                    <p:cond evt="onMediaBookmark" delay="0">
                      <p:tgtEl>
                        <p14:bmkTgt spid="10" bmkName="Training  Getting Started 4 Outlining_movie_VF101866600请回顾本培训系列中的上一个视频介绍的手动计划任务和自动计划任务之间的差异。216933"/>
                      </p:tgtEl>
                    </p:cond>
                  </p:nextCondLst>
                </p:seq>
                <p:seq concurrent="1" nextAc="seek">
                  <p:cTn id="406" restart="whenNotActive" fill="hold" evtFilter="cancelBubble" nodeType="interactiveSeq">
                    <p:stCondLst>
                      <p:cond evt="onMediaBookmark" delay="0">
                        <p:tgtEl>
                          <p14:bmkTgt spid="10" bmkName="Training  Getting Started 4 Outlining_movie_VF101866600请回顾本培训系列中的上一个视频介绍的手动计划任务和自动计划任务之间的差异。224967"/>
                        </p:tgtEl>
                      </p:cond>
                    </p:stCondLst>
                    <p:endSync evt="end" delay="0">
                      <p:rtn val="all"/>
                    </p:endSync>
                    <p:childTnLst>
                      <p:par>
                        <p:cTn id="407" fill="hold">
                          <p:stCondLst>
                            <p:cond delay="0"/>
                          </p:stCondLst>
                          <p:childTnLst>
                            <p:par>
                              <p:cTn id="408" fill="hold">
                                <p:stCondLst>
                                  <p:cond delay="0"/>
                                </p:stCondLst>
                                <p:childTnLst>
                                  <p:par>
                                    <p:cTn id="409" presetID="10" presetClass="exit" presetSubtype="0" fill="hold" grpId="1" nodeType="clickEffect">
                                      <p:stCondLst>
                                        <p:cond delay="100"/>
                                      </p:stCondLst>
                                      <p:childTnLst>
                                        <p:animEffect transition="out" filter="fade">
                                          <p:cBhvr>
                                            <p:cTn id="410" dur="500"/>
                                            <p:tgtEl>
                                              <p:spTgt spid="43"/>
                                            </p:tgtEl>
                                          </p:cBhvr>
                                        </p:animEffect>
                                        <p:set>
                                          <p:cBhvr>
                                            <p:cTn id="41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请回顾本培训系列中的上一个视频介绍的手动计划任务和自动计划任务之间的差异。224967"/>
                      </p:tgtEl>
                    </p:cond>
                  </p:nextCondLst>
                </p:seq>
                <p:seq concurrent="1" nextAc="seek">
                  <p:cTn id="412" restart="whenNotActive" fill="hold" evtFilter="cancelBubble" nodeType="interactiveSeq">
                    <p:stCondLst>
                      <p:cond evt="onMediaBookmark" delay="0">
                        <p:tgtEl>
                          <p14:bmkTgt spid="10" bmkName="Training  Getting Started 4 Outlining_movie_VF101866600手动计划任务的持续时间不局限于数字。225067"/>
                        </p:tgtEl>
                      </p:cond>
                    </p:stCondLst>
                    <p:endSync evt="end" delay="0">
                      <p:rtn val="all"/>
                    </p:endSync>
                    <p:childTnLst>
                      <p:par>
                        <p:cTn id="413" fill="hold">
                          <p:stCondLst>
                            <p:cond delay="0"/>
                          </p:stCondLst>
                          <p:childTnLst>
                            <p:par>
                              <p:cTn id="414" fill="hold">
                                <p:stCondLst>
                                  <p:cond delay="0"/>
                                </p:stCondLst>
                                <p:childTnLst>
                                  <p:par>
                                    <p:cTn id="415" presetID="10" presetClass="entr" presetSubtype="0" fill="hold" grpId="0" nodeType="clickEffect">
                                      <p:stCondLst>
                                        <p:cond delay="100"/>
                                      </p:stCondLst>
                                      <p:childTnLst>
                                        <p:set>
                                          <p:cBhvr>
                                            <p:cTn id="416" dur="1" fill="hold">
                                              <p:stCondLst>
                                                <p:cond delay="0"/>
                                              </p:stCondLst>
                                            </p:cTn>
                                            <p:tgtEl>
                                              <p:spTgt spid="44"/>
                                            </p:tgtEl>
                                            <p:attrNameLst>
                                              <p:attrName>style.visibility</p:attrName>
                                            </p:attrNameLst>
                                          </p:cBhvr>
                                          <p:to>
                                            <p:strVal val="visible"/>
                                          </p:to>
                                        </p:set>
                                        <p:animEffect transition="in" filter="fade">
                                          <p:cBhvr>
                                            <p:cTn id="417" dur="500"/>
                                            <p:tgtEl>
                                              <p:spTgt spid="44"/>
                                            </p:tgtEl>
                                          </p:cBhvr>
                                        </p:animEffect>
                                      </p:childTnLst>
                                    </p:cTn>
                                  </p:par>
                                </p:childTnLst>
                              </p:cTn>
                            </p:par>
                          </p:childTnLst>
                        </p:cTn>
                      </p:par>
                    </p:childTnLst>
                  </p:cTn>
                  <p:nextCondLst>
                    <p:cond evt="onMediaBookmark" delay="0">
                      <p:tgtEl>
                        <p14:bmkTgt spid="10" bmkName="Training  Getting Started 4 Outlining_movie_VF101866600手动计划任务的持续时间不局限于数字。225067"/>
                      </p:tgtEl>
                    </p:cond>
                  </p:nextCondLst>
                </p:seq>
                <p:seq concurrent="1" nextAc="seek">
                  <p:cTn id="418" restart="whenNotActive" fill="hold" evtFilter="cancelBubble" nodeType="interactiveSeq">
                    <p:stCondLst>
                      <p:cond evt="onMediaBookmark" delay="0">
                        <p:tgtEl>
                          <p14:bmkTgt spid="10" bmkName="Training  Getting Started 4 Outlining_movie_VF101866600手动计划任务的持续时间不局限于数字。229733"/>
                        </p:tgtEl>
                      </p:cond>
                    </p:stCondLst>
                    <p:endSync evt="end" delay="0">
                      <p:rtn val="all"/>
                    </p:endSync>
                    <p:childTnLst>
                      <p:par>
                        <p:cTn id="419" fill="hold">
                          <p:stCondLst>
                            <p:cond delay="0"/>
                          </p:stCondLst>
                          <p:childTnLst>
                            <p:par>
                              <p:cTn id="420" fill="hold">
                                <p:stCondLst>
                                  <p:cond delay="0"/>
                                </p:stCondLst>
                                <p:childTnLst>
                                  <p:par>
                                    <p:cTn id="421" presetID="10" presetClass="exit" presetSubtype="0" fill="hold" grpId="1" nodeType="clickEffect">
                                      <p:stCondLst>
                                        <p:cond delay="100"/>
                                      </p:stCondLst>
                                      <p:childTnLst>
                                        <p:animEffect transition="out" filter="fade">
                                          <p:cBhvr>
                                            <p:cTn id="422" dur="500"/>
                                            <p:tgtEl>
                                              <p:spTgt spid="44"/>
                                            </p:tgtEl>
                                          </p:cBhvr>
                                        </p:animEffect>
                                        <p:set>
                                          <p:cBhvr>
                                            <p:cTn id="42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手动计划任务的持续时间不局限于数字。229733"/>
                      </p:tgtEl>
                    </p:cond>
                  </p:nextCondLst>
                </p:seq>
                <p:seq concurrent="1" nextAc="seek">
                  <p:cTn id="424" restart="whenNotActive" fill="hold" evtFilter="cancelBubble" nodeType="interactiveSeq">
                    <p:stCondLst>
                      <p:cond evt="onMediaBookmark" delay="0">
                        <p:tgtEl>
                          <p14:bmkTgt spid="10" bmkName="Training  Getting Started 4 Outlining_movie_VF101866600我可以为任务持续时间键入诸如“立即”这样的短语。我将对“生成”阶段这样做。229833"/>
                        </p:tgtEl>
                      </p:cond>
                    </p:stCondLst>
                    <p:endSync evt="end" delay="0">
                      <p:rtn val="all"/>
                    </p:endSync>
                    <p:childTnLst>
                      <p:par>
                        <p:cTn id="425" fill="hold">
                          <p:stCondLst>
                            <p:cond delay="0"/>
                          </p:stCondLst>
                          <p:childTnLst>
                            <p:par>
                              <p:cTn id="426" fill="hold">
                                <p:stCondLst>
                                  <p:cond delay="0"/>
                                </p:stCondLst>
                                <p:childTnLst>
                                  <p:par>
                                    <p:cTn id="427" presetID="10" presetClass="entr" presetSubtype="0" fill="hold" grpId="0" nodeType="clickEffect">
                                      <p:stCondLst>
                                        <p:cond delay="100"/>
                                      </p:stCondLst>
                                      <p:childTnLst>
                                        <p:set>
                                          <p:cBhvr>
                                            <p:cTn id="428" dur="1" fill="hold">
                                              <p:stCondLst>
                                                <p:cond delay="0"/>
                                              </p:stCondLst>
                                            </p:cTn>
                                            <p:tgtEl>
                                              <p:spTgt spid="45"/>
                                            </p:tgtEl>
                                            <p:attrNameLst>
                                              <p:attrName>style.visibility</p:attrName>
                                            </p:attrNameLst>
                                          </p:cBhvr>
                                          <p:to>
                                            <p:strVal val="visible"/>
                                          </p:to>
                                        </p:set>
                                        <p:animEffect transition="in" filter="fade">
                                          <p:cBhvr>
                                            <p:cTn id="429" dur="500"/>
                                            <p:tgtEl>
                                              <p:spTgt spid="45"/>
                                            </p:tgtEl>
                                          </p:cBhvr>
                                        </p:animEffect>
                                      </p:childTnLst>
                                    </p:cTn>
                                  </p:par>
                                </p:childTnLst>
                              </p:cTn>
                            </p:par>
                          </p:childTnLst>
                        </p:cTn>
                      </p:par>
                    </p:childTnLst>
                  </p:cTn>
                  <p:nextCondLst>
                    <p:cond evt="onMediaBookmark" delay="0">
                      <p:tgtEl>
                        <p14:bmkTgt spid="10" bmkName="Training  Getting Started 4 Outlining_movie_VF101866600我可以为任务持续时间键入诸如“立即”这样的短语。我将对“生成”阶段这样做。229833"/>
                      </p:tgtEl>
                    </p:cond>
                  </p:nextCondLst>
                </p:seq>
                <p:seq concurrent="1" nextAc="seek">
                  <p:cTn id="430" restart="whenNotActive" fill="hold" evtFilter="cancelBubble" nodeType="interactiveSeq">
                    <p:stCondLst>
                      <p:cond evt="onMediaBookmark" delay="0">
                        <p:tgtEl>
                          <p14:bmkTgt spid="10" bmkName="Training  Getting Started 4 Outlining_movie_VF101866600我可以为任务持续时间键入诸如“立即”这样的短语。我将对“生成”阶段这样做。237400"/>
                        </p:tgtEl>
                      </p:cond>
                    </p:stCondLst>
                    <p:endSync evt="end" delay="0">
                      <p:rtn val="all"/>
                    </p:endSync>
                    <p:childTnLst>
                      <p:par>
                        <p:cTn id="431" fill="hold">
                          <p:stCondLst>
                            <p:cond delay="0"/>
                          </p:stCondLst>
                          <p:childTnLst>
                            <p:par>
                              <p:cTn id="432" fill="hold">
                                <p:stCondLst>
                                  <p:cond delay="0"/>
                                </p:stCondLst>
                                <p:childTnLst>
                                  <p:par>
                                    <p:cTn id="433" presetID="10" presetClass="exit" presetSubtype="0" fill="hold" grpId="1" nodeType="clickEffect">
                                      <p:stCondLst>
                                        <p:cond delay="100"/>
                                      </p:stCondLst>
                                      <p:childTnLst>
                                        <p:animEffect transition="out" filter="fade">
                                          <p:cBhvr>
                                            <p:cTn id="434" dur="500"/>
                                            <p:tgtEl>
                                              <p:spTgt spid="45"/>
                                            </p:tgtEl>
                                          </p:cBhvr>
                                        </p:animEffect>
                                        <p:set>
                                          <p:cBhvr>
                                            <p:cTn id="43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我可以为任务持续时间键入诸如“立即”这样的短语。我将对“生成”阶段这样做。237400"/>
                      </p:tgtEl>
                    </p:cond>
                  </p:nextCondLst>
                </p:seq>
                <p:seq concurrent="1" nextAc="seek">
                  <p:cTn id="436" restart="whenNotActive" fill="hold" evtFilter="cancelBubble" nodeType="interactiveSeq">
                    <p:stCondLst>
                      <p:cond evt="onMediaBookmark" delay="0">
                        <p:tgtEl>
                          <p14:bmkTgt spid="10" bmkName="Training  Getting Started 4 Outlining_movie_VF101866600但是，此时，我将在此阶段下创建两项手动计划的子任务。237500"/>
                        </p:tgtEl>
                      </p:cond>
                    </p:stCondLst>
                    <p:endSync evt="end" delay="0">
                      <p:rtn val="all"/>
                    </p:endSync>
                    <p:childTnLst>
                      <p:par>
                        <p:cTn id="437" fill="hold">
                          <p:stCondLst>
                            <p:cond delay="0"/>
                          </p:stCondLst>
                          <p:childTnLst>
                            <p:par>
                              <p:cTn id="438" fill="hold">
                                <p:stCondLst>
                                  <p:cond delay="0"/>
                                </p:stCondLst>
                                <p:childTnLst>
                                  <p:par>
                                    <p:cTn id="439" presetID="10" presetClass="entr" presetSubtype="0" fill="hold" grpId="0" nodeType="clickEffect">
                                      <p:stCondLst>
                                        <p:cond delay="100"/>
                                      </p:stCondLst>
                                      <p:childTnLst>
                                        <p:set>
                                          <p:cBhvr>
                                            <p:cTn id="440" dur="1" fill="hold">
                                              <p:stCondLst>
                                                <p:cond delay="0"/>
                                              </p:stCondLst>
                                            </p:cTn>
                                            <p:tgtEl>
                                              <p:spTgt spid="46"/>
                                            </p:tgtEl>
                                            <p:attrNameLst>
                                              <p:attrName>style.visibility</p:attrName>
                                            </p:attrNameLst>
                                          </p:cBhvr>
                                          <p:to>
                                            <p:strVal val="visible"/>
                                          </p:to>
                                        </p:set>
                                        <p:animEffect transition="in" filter="fade">
                                          <p:cBhvr>
                                            <p:cTn id="441" dur="500"/>
                                            <p:tgtEl>
                                              <p:spTgt spid="46"/>
                                            </p:tgtEl>
                                          </p:cBhvr>
                                        </p:animEffect>
                                      </p:childTnLst>
                                    </p:cTn>
                                  </p:par>
                                </p:childTnLst>
                              </p:cTn>
                            </p:par>
                          </p:childTnLst>
                        </p:cTn>
                      </p:par>
                    </p:childTnLst>
                  </p:cTn>
                  <p:nextCondLst>
                    <p:cond evt="onMediaBookmark" delay="0">
                      <p:tgtEl>
                        <p14:bmkTgt spid="10" bmkName="Training  Getting Started 4 Outlining_movie_VF101866600但是，此时，我将在此阶段下创建两项手动计划的子任务。237500"/>
                      </p:tgtEl>
                    </p:cond>
                  </p:nextCondLst>
                </p:seq>
                <p:seq concurrent="1" nextAc="seek">
                  <p:cTn id="442" restart="whenNotActive" fill="hold" evtFilter="cancelBubble" nodeType="interactiveSeq">
                    <p:stCondLst>
                      <p:cond evt="onMediaBookmark" delay="0">
                        <p:tgtEl>
                          <p14:bmkTgt spid="10" bmkName="Training  Getting Started 4 Outlining_movie_VF101866600但是，此时，我将在此阶段下创建两项手动计划的子任务。244033"/>
                        </p:tgtEl>
                      </p:cond>
                    </p:stCondLst>
                    <p:endSync evt="end" delay="0">
                      <p:rtn val="all"/>
                    </p:endSync>
                    <p:childTnLst>
                      <p:par>
                        <p:cTn id="443" fill="hold">
                          <p:stCondLst>
                            <p:cond delay="0"/>
                          </p:stCondLst>
                          <p:childTnLst>
                            <p:par>
                              <p:cTn id="444" fill="hold">
                                <p:stCondLst>
                                  <p:cond delay="0"/>
                                </p:stCondLst>
                                <p:childTnLst>
                                  <p:par>
                                    <p:cTn id="445" presetID="10" presetClass="exit" presetSubtype="0" fill="hold" grpId="1" nodeType="clickEffect">
                                      <p:stCondLst>
                                        <p:cond delay="100"/>
                                      </p:stCondLst>
                                      <p:childTnLst>
                                        <p:animEffect transition="out" filter="fade">
                                          <p:cBhvr>
                                            <p:cTn id="446" dur="500"/>
                                            <p:tgtEl>
                                              <p:spTgt spid="46"/>
                                            </p:tgtEl>
                                          </p:cBhvr>
                                        </p:animEffect>
                                        <p:set>
                                          <p:cBhvr>
                                            <p:cTn id="447"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但是，此时，我将在此阶段下创建两项手动计划的子任务。244033"/>
                      </p:tgtEl>
                    </p:cond>
                  </p:nextCondLst>
                </p:seq>
                <p:seq concurrent="1" nextAc="seek">
                  <p:cTn id="448" restart="whenNotActive" fill="hold" evtFilter="cancelBubble" nodeType="interactiveSeq">
                    <p:stCondLst>
                      <p:cond evt="onMediaBookmark" delay="0">
                        <p:tgtEl>
                          <p14:bmkTgt spid="10" bmkName="Training  Getting Started 4 Outlining_movie_VF101866600我将选择要在其下插入子任务的任务，244133"/>
                        </p:tgtEl>
                      </p:cond>
                    </p:stCondLst>
                    <p:endSync evt="end" delay="0">
                      <p:rtn val="all"/>
                    </p:endSync>
                    <p:childTnLst>
                      <p:par>
                        <p:cTn id="449" fill="hold">
                          <p:stCondLst>
                            <p:cond delay="0"/>
                          </p:stCondLst>
                          <p:childTnLst>
                            <p:par>
                              <p:cTn id="450" fill="hold">
                                <p:stCondLst>
                                  <p:cond delay="0"/>
                                </p:stCondLst>
                                <p:childTnLst>
                                  <p:par>
                                    <p:cTn id="451" presetID="10" presetClass="entr" presetSubtype="0" fill="hold" grpId="0" nodeType="clickEffect">
                                      <p:stCondLst>
                                        <p:cond delay="100"/>
                                      </p:stCondLst>
                                      <p:childTnLst>
                                        <p:set>
                                          <p:cBhvr>
                                            <p:cTn id="452" dur="1" fill="hold">
                                              <p:stCondLst>
                                                <p:cond delay="0"/>
                                              </p:stCondLst>
                                            </p:cTn>
                                            <p:tgtEl>
                                              <p:spTgt spid="47"/>
                                            </p:tgtEl>
                                            <p:attrNameLst>
                                              <p:attrName>style.visibility</p:attrName>
                                            </p:attrNameLst>
                                          </p:cBhvr>
                                          <p:to>
                                            <p:strVal val="visible"/>
                                          </p:to>
                                        </p:set>
                                        <p:animEffect transition="in" filter="fade">
                                          <p:cBhvr>
                                            <p:cTn id="453" dur="500"/>
                                            <p:tgtEl>
                                              <p:spTgt spid="47"/>
                                            </p:tgtEl>
                                          </p:cBhvr>
                                        </p:animEffect>
                                      </p:childTnLst>
                                    </p:cTn>
                                  </p:par>
                                </p:childTnLst>
                              </p:cTn>
                            </p:par>
                          </p:childTnLst>
                        </p:cTn>
                      </p:par>
                    </p:childTnLst>
                  </p:cTn>
                  <p:nextCondLst>
                    <p:cond evt="onMediaBookmark" delay="0">
                      <p:tgtEl>
                        <p14:bmkTgt spid="10" bmkName="Training  Getting Started 4 Outlining_movie_VF101866600我将选择要在其下插入子任务的任务，244133"/>
                      </p:tgtEl>
                    </p:cond>
                  </p:nextCondLst>
                </p:seq>
                <p:seq concurrent="1" nextAc="seek">
                  <p:cTn id="454" restart="whenNotActive" fill="hold" evtFilter="cancelBubble" nodeType="interactiveSeq">
                    <p:stCondLst>
                      <p:cond evt="onMediaBookmark" delay="0">
                        <p:tgtEl>
                          <p14:bmkTgt spid="10" bmkName="Training  Getting Started 4 Outlining_movie_VF101866600我将选择要在其下插入子任务的任务，248733"/>
                        </p:tgtEl>
                      </p:cond>
                    </p:stCondLst>
                    <p:endSync evt="end" delay="0">
                      <p:rtn val="all"/>
                    </p:endSync>
                    <p:childTnLst>
                      <p:par>
                        <p:cTn id="455" fill="hold">
                          <p:stCondLst>
                            <p:cond delay="0"/>
                          </p:stCondLst>
                          <p:childTnLst>
                            <p:par>
                              <p:cTn id="456" fill="hold">
                                <p:stCondLst>
                                  <p:cond delay="0"/>
                                </p:stCondLst>
                                <p:childTnLst>
                                  <p:par>
                                    <p:cTn id="457" presetID="10" presetClass="exit" presetSubtype="0" fill="hold" grpId="1" nodeType="clickEffect">
                                      <p:stCondLst>
                                        <p:cond delay="100"/>
                                      </p:stCondLst>
                                      <p:childTnLst>
                                        <p:animEffect transition="out" filter="fade">
                                          <p:cBhvr>
                                            <p:cTn id="458" dur="500"/>
                                            <p:tgtEl>
                                              <p:spTgt spid="47"/>
                                            </p:tgtEl>
                                          </p:cBhvr>
                                        </p:animEffect>
                                        <p:set>
                                          <p:cBhvr>
                                            <p:cTn id="45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我将选择要在其下插入子任务的任务，248733"/>
                      </p:tgtEl>
                    </p:cond>
                  </p:nextCondLst>
                </p:seq>
                <p:seq concurrent="1" nextAc="seek">
                  <p:cTn id="460" restart="whenNotActive" fill="hold" evtFilter="cancelBubble" nodeType="interactiveSeq">
                    <p:stCondLst>
                      <p:cond evt="onMediaBookmark" delay="0">
                        <p:tgtEl>
                          <p14:bmkTgt spid="10" bmkName="Training  Getting Started 4 Outlining_movie_VF101866600然后在“插入”组中单击“插入任务”，并且将再次执行此操作以创建两项任务。248833"/>
                        </p:tgtEl>
                      </p:cond>
                    </p:stCondLst>
                    <p:endSync evt="end" delay="0">
                      <p:rtn val="all"/>
                    </p:endSync>
                    <p:childTnLst>
                      <p:par>
                        <p:cTn id="461" fill="hold">
                          <p:stCondLst>
                            <p:cond delay="0"/>
                          </p:stCondLst>
                          <p:childTnLst>
                            <p:par>
                              <p:cTn id="462" fill="hold">
                                <p:stCondLst>
                                  <p:cond delay="0"/>
                                </p:stCondLst>
                                <p:childTnLst>
                                  <p:par>
                                    <p:cTn id="463" presetID="10" presetClass="entr" presetSubtype="0" fill="hold" grpId="0" nodeType="clickEffect">
                                      <p:stCondLst>
                                        <p:cond delay="100"/>
                                      </p:stCondLst>
                                      <p:childTnLst>
                                        <p:set>
                                          <p:cBhvr>
                                            <p:cTn id="464" dur="1" fill="hold">
                                              <p:stCondLst>
                                                <p:cond delay="0"/>
                                              </p:stCondLst>
                                            </p:cTn>
                                            <p:tgtEl>
                                              <p:spTgt spid="48"/>
                                            </p:tgtEl>
                                            <p:attrNameLst>
                                              <p:attrName>style.visibility</p:attrName>
                                            </p:attrNameLst>
                                          </p:cBhvr>
                                          <p:to>
                                            <p:strVal val="visible"/>
                                          </p:to>
                                        </p:set>
                                        <p:animEffect transition="in" filter="fade">
                                          <p:cBhvr>
                                            <p:cTn id="465" dur="500"/>
                                            <p:tgtEl>
                                              <p:spTgt spid="48"/>
                                            </p:tgtEl>
                                          </p:cBhvr>
                                        </p:animEffect>
                                      </p:childTnLst>
                                    </p:cTn>
                                  </p:par>
                                </p:childTnLst>
                              </p:cTn>
                            </p:par>
                          </p:childTnLst>
                        </p:cTn>
                      </p:par>
                    </p:childTnLst>
                  </p:cTn>
                  <p:nextCondLst>
                    <p:cond evt="onMediaBookmark" delay="0">
                      <p:tgtEl>
                        <p14:bmkTgt spid="10" bmkName="Training  Getting Started 4 Outlining_movie_VF101866600然后在“插入”组中单击“插入任务”，并且将再次执行此操作以创建两项任务。248833"/>
                      </p:tgtEl>
                    </p:cond>
                  </p:nextCondLst>
                </p:seq>
                <p:seq concurrent="1" nextAc="seek">
                  <p:cTn id="466" restart="whenNotActive" fill="hold" evtFilter="cancelBubble" nodeType="interactiveSeq">
                    <p:stCondLst>
                      <p:cond evt="onMediaBookmark" delay="0">
                        <p:tgtEl>
                          <p14:bmkTgt spid="10" bmkName="Training  Getting Started 4 Outlining_movie_VF101866600然后在“插入”组中单击“插入任务”，并且将再次执行此操作以创建两项任务。256167"/>
                        </p:tgtEl>
                      </p:cond>
                    </p:stCondLst>
                    <p:endSync evt="end" delay="0">
                      <p:rtn val="all"/>
                    </p:endSync>
                    <p:childTnLst>
                      <p:par>
                        <p:cTn id="467" fill="hold">
                          <p:stCondLst>
                            <p:cond delay="0"/>
                          </p:stCondLst>
                          <p:childTnLst>
                            <p:par>
                              <p:cTn id="468" fill="hold">
                                <p:stCondLst>
                                  <p:cond delay="0"/>
                                </p:stCondLst>
                                <p:childTnLst>
                                  <p:par>
                                    <p:cTn id="469" presetID="10" presetClass="exit" presetSubtype="0" fill="hold" grpId="1" nodeType="clickEffect">
                                      <p:stCondLst>
                                        <p:cond delay="100"/>
                                      </p:stCondLst>
                                      <p:childTnLst>
                                        <p:animEffect transition="out" filter="fade">
                                          <p:cBhvr>
                                            <p:cTn id="470" dur="500"/>
                                            <p:tgtEl>
                                              <p:spTgt spid="48"/>
                                            </p:tgtEl>
                                          </p:cBhvr>
                                        </p:animEffect>
                                        <p:set>
                                          <p:cBhvr>
                                            <p:cTn id="47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然后在“插入”组中单击“插入任务”，并且将再次执行此操作以创建两项任务。256167"/>
                      </p:tgtEl>
                    </p:cond>
                  </p:nextCondLst>
                </p:seq>
                <p:seq concurrent="1" nextAc="seek">
                  <p:cTn id="472" restart="whenNotActive" fill="hold" evtFilter="cancelBubble" nodeType="interactiveSeq">
                    <p:stCondLst>
                      <p:cond evt="onMediaBookmark" delay="0">
                        <p:tgtEl>
                          <p14:bmkTgt spid="10" bmkName="Training  Getting Started 4 Outlining_movie_VF101866600我将这两项任务命名为“订购材料”和“建造”。256267"/>
                        </p:tgtEl>
                      </p:cond>
                    </p:stCondLst>
                    <p:endSync evt="end" delay="0">
                      <p:rtn val="all"/>
                    </p:endSync>
                    <p:childTnLst>
                      <p:par>
                        <p:cTn id="473" fill="hold">
                          <p:stCondLst>
                            <p:cond delay="0"/>
                          </p:stCondLst>
                          <p:childTnLst>
                            <p:par>
                              <p:cTn id="474" fill="hold">
                                <p:stCondLst>
                                  <p:cond delay="0"/>
                                </p:stCondLst>
                                <p:childTnLst>
                                  <p:par>
                                    <p:cTn id="475" presetID="10" presetClass="entr" presetSubtype="0" fill="hold" grpId="0" nodeType="clickEffect">
                                      <p:stCondLst>
                                        <p:cond delay="100"/>
                                      </p:stCondLst>
                                      <p:childTnLst>
                                        <p:set>
                                          <p:cBhvr>
                                            <p:cTn id="476" dur="1" fill="hold">
                                              <p:stCondLst>
                                                <p:cond delay="0"/>
                                              </p:stCondLst>
                                            </p:cTn>
                                            <p:tgtEl>
                                              <p:spTgt spid="49"/>
                                            </p:tgtEl>
                                            <p:attrNameLst>
                                              <p:attrName>style.visibility</p:attrName>
                                            </p:attrNameLst>
                                          </p:cBhvr>
                                          <p:to>
                                            <p:strVal val="visible"/>
                                          </p:to>
                                        </p:set>
                                        <p:animEffect transition="in" filter="fade">
                                          <p:cBhvr>
                                            <p:cTn id="477" dur="500"/>
                                            <p:tgtEl>
                                              <p:spTgt spid="49"/>
                                            </p:tgtEl>
                                          </p:cBhvr>
                                        </p:animEffect>
                                      </p:childTnLst>
                                    </p:cTn>
                                  </p:par>
                                </p:childTnLst>
                              </p:cTn>
                            </p:par>
                          </p:childTnLst>
                        </p:cTn>
                      </p:par>
                    </p:childTnLst>
                  </p:cTn>
                  <p:nextCondLst>
                    <p:cond evt="onMediaBookmark" delay="0">
                      <p:tgtEl>
                        <p14:bmkTgt spid="10" bmkName="Training  Getting Started 4 Outlining_movie_VF101866600我将这两项任务命名为“订购材料”和“建造”。256267"/>
                      </p:tgtEl>
                    </p:cond>
                  </p:nextCondLst>
                </p:seq>
                <p:seq concurrent="1" nextAc="seek">
                  <p:cTn id="478" restart="whenNotActive" fill="hold" evtFilter="cancelBubble" nodeType="interactiveSeq">
                    <p:stCondLst>
                      <p:cond evt="onMediaBookmark" delay="0">
                        <p:tgtEl>
                          <p14:bmkTgt spid="10" bmkName="Training  Getting Started 4 Outlining_movie_VF101866600我将这两项任务命名为“订购材料”和“建造”。262233"/>
                        </p:tgtEl>
                      </p:cond>
                    </p:stCondLst>
                    <p:endSync evt="end" delay="0">
                      <p:rtn val="all"/>
                    </p:endSync>
                    <p:childTnLst>
                      <p:par>
                        <p:cTn id="479" fill="hold">
                          <p:stCondLst>
                            <p:cond delay="0"/>
                          </p:stCondLst>
                          <p:childTnLst>
                            <p:par>
                              <p:cTn id="480" fill="hold">
                                <p:stCondLst>
                                  <p:cond delay="0"/>
                                </p:stCondLst>
                                <p:childTnLst>
                                  <p:par>
                                    <p:cTn id="481" presetID="10" presetClass="exit" presetSubtype="0" fill="hold" grpId="1" nodeType="clickEffect">
                                      <p:stCondLst>
                                        <p:cond delay="100"/>
                                      </p:stCondLst>
                                      <p:childTnLst>
                                        <p:animEffect transition="out" filter="fade">
                                          <p:cBhvr>
                                            <p:cTn id="482" dur="500"/>
                                            <p:tgtEl>
                                              <p:spTgt spid="49"/>
                                            </p:tgtEl>
                                          </p:cBhvr>
                                        </p:animEffect>
                                        <p:set>
                                          <p:cBhvr>
                                            <p:cTn id="483"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我将这两项任务命名为“订购材料”和“建造”。262233"/>
                      </p:tgtEl>
                    </p:cond>
                  </p:nextCondLst>
                </p:seq>
                <p:seq concurrent="1" nextAc="seek">
                  <p:cTn id="484" restart="whenNotActive" fill="hold" evtFilter="cancelBubble" nodeType="interactiveSeq">
                    <p:stCondLst>
                      <p:cond evt="onMediaBookmark" delay="0">
                        <p:tgtEl>
                          <p14:bmkTgt spid="10" bmkName="Training  Getting Started 4 Outlining_movie_VF101866600此时，在“任务模式”列中，我看到这两项任务已设置为手动计划任务。262333"/>
                        </p:tgtEl>
                      </p:cond>
                    </p:stCondLst>
                    <p:endSync evt="end" delay="0">
                      <p:rtn val="all"/>
                    </p:endSync>
                    <p:childTnLst>
                      <p:par>
                        <p:cTn id="485" fill="hold">
                          <p:stCondLst>
                            <p:cond delay="0"/>
                          </p:stCondLst>
                          <p:childTnLst>
                            <p:par>
                              <p:cTn id="486" fill="hold">
                                <p:stCondLst>
                                  <p:cond delay="0"/>
                                </p:stCondLst>
                                <p:childTnLst>
                                  <p:par>
                                    <p:cTn id="487" presetID="10" presetClass="entr" presetSubtype="0" fill="hold" grpId="0" nodeType="clickEffect">
                                      <p:stCondLst>
                                        <p:cond delay="100"/>
                                      </p:stCondLst>
                                      <p:childTnLst>
                                        <p:set>
                                          <p:cBhvr>
                                            <p:cTn id="488" dur="1" fill="hold">
                                              <p:stCondLst>
                                                <p:cond delay="0"/>
                                              </p:stCondLst>
                                            </p:cTn>
                                            <p:tgtEl>
                                              <p:spTgt spid="50"/>
                                            </p:tgtEl>
                                            <p:attrNameLst>
                                              <p:attrName>style.visibility</p:attrName>
                                            </p:attrNameLst>
                                          </p:cBhvr>
                                          <p:to>
                                            <p:strVal val="visible"/>
                                          </p:to>
                                        </p:set>
                                        <p:animEffect transition="in" filter="fade">
                                          <p:cBhvr>
                                            <p:cTn id="489" dur="500"/>
                                            <p:tgtEl>
                                              <p:spTgt spid="50"/>
                                            </p:tgtEl>
                                          </p:cBhvr>
                                        </p:animEffect>
                                      </p:childTnLst>
                                    </p:cTn>
                                  </p:par>
                                </p:childTnLst>
                              </p:cTn>
                            </p:par>
                          </p:childTnLst>
                        </p:cTn>
                      </p:par>
                    </p:childTnLst>
                  </p:cTn>
                  <p:nextCondLst>
                    <p:cond evt="onMediaBookmark" delay="0">
                      <p:tgtEl>
                        <p14:bmkTgt spid="10" bmkName="Training  Getting Started 4 Outlining_movie_VF101866600此时，在“任务模式”列中，我看到这两项任务已设置为手动计划任务。262333"/>
                      </p:tgtEl>
                    </p:cond>
                  </p:nextCondLst>
                </p:seq>
                <p:seq concurrent="1" nextAc="seek">
                  <p:cTn id="490" restart="whenNotActive" fill="hold" evtFilter="cancelBubble" nodeType="interactiveSeq">
                    <p:stCondLst>
                      <p:cond evt="onMediaBookmark" delay="0">
                        <p:tgtEl>
                          <p14:bmkTgt spid="10" bmkName="Training  Getting Started 4 Outlining_movie_VF101866600此时，在“任务模式”列中，我看到这两项任务已设置为手动计划任务。269733"/>
                        </p:tgtEl>
                      </p:cond>
                    </p:stCondLst>
                    <p:endSync evt="end" delay="0">
                      <p:rtn val="all"/>
                    </p:endSync>
                    <p:childTnLst>
                      <p:par>
                        <p:cTn id="491" fill="hold">
                          <p:stCondLst>
                            <p:cond delay="0"/>
                          </p:stCondLst>
                          <p:childTnLst>
                            <p:par>
                              <p:cTn id="492" fill="hold">
                                <p:stCondLst>
                                  <p:cond delay="0"/>
                                </p:stCondLst>
                                <p:childTnLst>
                                  <p:par>
                                    <p:cTn id="493" presetID="10" presetClass="exit" presetSubtype="0" fill="hold" grpId="1" nodeType="clickEffect">
                                      <p:stCondLst>
                                        <p:cond delay="100"/>
                                      </p:stCondLst>
                                      <p:childTnLst>
                                        <p:animEffect transition="out" filter="fade">
                                          <p:cBhvr>
                                            <p:cTn id="494" dur="500"/>
                                            <p:tgtEl>
                                              <p:spTgt spid="50"/>
                                            </p:tgtEl>
                                          </p:cBhvr>
                                        </p:animEffect>
                                        <p:set>
                                          <p:cBhvr>
                                            <p:cTn id="49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此时，在“任务模式”列中，我看到这两项任务已设置为手动计划任务。269733"/>
                      </p:tgtEl>
                    </p:cond>
                  </p:nextCondLst>
                </p:seq>
                <p:seq concurrent="1" nextAc="seek">
                  <p:cTn id="496" restart="whenNotActive" fill="hold" evtFilter="cancelBubble" nodeType="interactiveSeq">
                    <p:stCondLst>
                      <p:cond evt="onMediaBookmark" delay="0">
                        <p:tgtEl>
                          <p14:bmkTgt spid="10" bmkName="Training  Getting Started 4 Outlining_movie_VF101866600我将“订购材料”和“建造”任务的持续时间都指定为“立即”。269833"/>
                        </p:tgtEl>
                      </p:cond>
                    </p:stCondLst>
                    <p:endSync evt="end" delay="0">
                      <p:rtn val="all"/>
                    </p:endSync>
                    <p:childTnLst>
                      <p:par>
                        <p:cTn id="497" fill="hold">
                          <p:stCondLst>
                            <p:cond delay="0"/>
                          </p:stCondLst>
                          <p:childTnLst>
                            <p:par>
                              <p:cTn id="498" fill="hold">
                                <p:stCondLst>
                                  <p:cond delay="0"/>
                                </p:stCondLst>
                                <p:childTnLst>
                                  <p:par>
                                    <p:cTn id="499" presetID="10" presetClass="entr" presetSubtype="0" fill="hold" grpId="0" nodeType="clickEffect">
                                      <p:stCondLst>
                                        <p:cond delay="100"/>
                                      </p:stCondLst>
                                      <p:childTnLst>
                                        <p:set>
                                          <p:cBhvr>
                                            <p:cTn id="500" dur="1" fill="hold">
                                              <p:stCondLst>
                                                <p:cond delay="0"/>
                                              </p:stCondLst>
                                            </p:cTn>
                                            <p:tgtEl>
                                              <p:spTgt spid="51"/>
                                            </p:tgtEl>
                                            <p:attrNameLst>
                                              <p:attrName>style.visibility</p:attrName>
                                            </p:attrNameLst>
                                          </p:cBhvr>
                                          <p:to>
                                            <p:strVal val="visible"/>
                                          </p:to>
                                        </p:set>
                                        <p:animEffect transition="in" filter="fade">
                                          <p:cBhvr>
                                            <p:cTn id="501" dur="500"/>
                                            <p:tgtEl>
                                              <p:spTgt spid="51"/>
                                            </p:tgtEl>
                                          </p:cBhvr>
                                        </p:animEffect>
                                      </p:childTnLst>
                                    </p:cTn>
                                  </p:par>
                                </p:childTnLst>
                              </p:cTn>
                            </p:par>
                          </p:childTnLst>
                        </p:cTn>
                      </p:par>
                    </p:childTnLst>
                  </p:cTn>
                  <p:nextCondLst>
                    <p:cond evt="onMediaBookmark" delay="0">
                      <p:tgtEl>
                        <p14:bmkTgt spid="10" bmkName="Training  Getting Started 4 Outlining_movie_VF101866600我将“订购材料”和“建造”任务的持续时间都指定为“立即”。269833"/>
                      </p:tgtEl>
                    </p:cond>
                  </p:nextCondLst>
                </p:seq>
                <p:seq concurrent="1" nextAc="seek">
                  <p:cTn id="502" restart="whenNotActive" fill="hold" evtFilter="cancelBubble" nodeType="interactiveSeq">
                    <p:stCondLst>
                      <p:cond evt="onMediaBookmark" delay="0">
                        <p:tgtEl>
                          <p14:bmkTgt spid="10" bmkName="Training  Getting Started 4 Outlining_movie_VF101866600我将“订购材料”和“建造”任务的持续时间都指定为“立即”。275033"/>
                        </p:tgtEl>
                      </p:cond>
                    </p:stCondLst>
                    <p:endSync evt="end" delay="0">
                      <p:rtn val="all"/>
                    </p:endSync>
                    <p:childTnLst>
                      <p:par>
                        <p:cTn id="503" fill="hold">
                          <p:stCondLst>
                            <p:cond delay="0"/>
                          </p:stCondLst>
                          <p:childTnLst>
                            <p:par>
                              <p:cTn id="504" fill="hold">
                                <p:stCondLst>
                                  <p:cond delay="0"/>
                                </p:stCondLst>
                                <p:childTnLst>
                                  <p:par>
                                    <p:cTn id="505" presetID="10" presetClass="exit" presetSubtype="0" fill="hold" grpId="1" nodeType="clickEffect">
                                      <p:stCondLst>
                                        <p:cond delay="100"/>
                                      </p:stCondLst>
                                      <p:childTnLst>
                                        <p:animEffect transition="out" filter="fade">
                                          <p:cBhvr>
                                            <p:cTn id="506" dur="500"/>
                                            <p:tgtEl>
                                              <p:spTgt spid="51"/>
                                            </p:tgtEl>
                                          </p:cBhvr>
                                        </p:animEffect>
                                        <p:set>
                                          <p:cBhvr>
                                            <p:cTn id="507"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我将“订购材料”和“建造”任务的持续时间都指定为“立即”。275033"/>
                      </p:tgtEl>
                    </p:cond>
                  </p:nextCondLst>
                </p:seq>
                <p:seq concurrent="1" nextAc="seek">
                  <p:cTn id="508" restart="whenNotActive" fill="hold" evtFilter="cancelBubble" nodeType="interactiveSeq">
                    <p:stCondLst>
                      <p:cond evt="onMediaBookmark" delay="0">
                        <p:tgtEl>
                          <p14:bmkTgt spid="10" bmkName="Training  Getting Started 4 Outlining_movie_VF101866600现在，我将稍微缩进这两项任务，以将其转变为“生成”摘要任务或“生成”阶段的子任务。275133"/>
                        </p:tgtEl>
                      </p:cond>
                    </p:stCondLst>
                    <p:endSync evt="end" delay="0">
                      <p:rtn val="all"/>
                    </p:endSync>
                    <p:childTnLst>
                      <p:par>
                        <p:cTn id="509" fill="hold">
                          <p:stCondLst>
                            <p:cond delay="0"/>
                          </p:stCondLst>
                          <p:childTnLst>
                            <p:par>
                              <p:cTn id="510" fill="hold">
                                <p:stCondLst>
                                  <p:cond delay="0"/>
                                </p:stCondLst>
                                <p:childTnLst>
                                  <p:par>
                                    <p:cTn id="511" presetID="10" presetClass="entr" presetSubtype="0" fill="hold" grpId="0" nodeType="clickEffect">
                                      <p:stCondLst>
                                        <p:cond delay="100"/>
                                      </p:stCondLst>
                                      <p:childTnLst>
                                        <p:set>
                                          <p:cBhvr>
                                            <p:cTn id="512" dur="1" fill="hold">
                                              <p:stCondLst>
                                                <p:cond delay="0"/>
                                              </p:stCondLst>
                                            </p:cTn>
                                            <p:tgtEl>
                                              <p:spTgt spid="52"/>
                                            </p:tgtEl>
                                            <p:attrNameLst>
                                              <p:attrName>style.visibility</p:attrName>
                                            </p:attrNameLst>
                                          </p:cBhvr>
                                          <p:to>
                                            <p:strVal val="visible"/>
                                          </p:to>
                                        </p:set>
                                        <p:animEffect transition="in" filter="fade">
                                          <p:cBhvr>
                                            <p:cTn id="513" dur="500"/>
                                            <p:tgtEl>
                                              <p:spTgt spid="52"/>
                                            </p:tgtEl>
                                          </p:cBhvr>
                                        </p:animEffect>
                                      </p:childTnLst>
                                    </p:cTn>
                                  </p:par>
                                </p:childTnLst>
                              </p:cTn>
                            </p:par>
                          </p:childTnLst>
                        </p:cTn>
                      </p:par>
                    </p:childTnLst>
                  </p:cTn>
                  <p:nextCondLst>
                    <p:cond evt="onMediaBookmark" delay="0">
                      <p:tgtEl>
                        <p14:bmkTgt spid="10" bmkName="Training  Getting Started 4 Outlining_movie_VF101866600现在，我将稍微缩进这两项任务，以将其转变为“生成”摘要任务或“生成”阶段的子任务。275133"/>
                      </p:tgtEl>
                    </p:cond>
                  </p:nextCondLst>
                </p:seq>
                <p:seq concurrent="1" nextAc="seek">
                  <p:cTn id="514" restart="whenNotActive" fill="hold" evtFilter="cancelBubble" nodeType="interactiveSeq">
                    <p:stCondLst>
                      <p:cond evt="onMediaBookmark" delay="0">
                        <p:tgtEl>
                          <p14:bmkTgt spid="10" bmkName="Training  Getting Started 4 Outlining_movie_VF101866600现在，我将稍微缩进这两项任务，以将其转变为“生成”摘要任务或“生成”阶段的子任务。283167"/>
                        </p:tgtEl>
                      </p:cond>
                    </p:stCondLst>
                    <p:endSync evt="end" delay="0">
                      <p:rtn val="all"/>
                    </p:endSync>
                    <p:childTnLst>
                      <p:par>
                        <p:cTn id="515" fill="hold">
                          <p:stCondLst>
                            <p:cond delay="0"/>
                          </p:stCondLst>
                          <p:childTnLst>
                            <p:par>
                              <p:cTn id="516" fill="hold">
                                <p:stCondLst>
                                  <p:cond delay="0"/>
                                </p:stCondLst>
                                <p:childTnLst>
                                  <p:par>
                                    <p:cTn id="517" presetID="10" presetClass="exit" presetSubtype="0" fill="hold" grpId="1" nodeType="clickEffect">
                                      <p:stCondLst>
                                        <p:cond delay="100"/>
                                      </p:stCondLst>
                                      <p:childTnLst>
                                        <p:animEffect transition="out" filter="fade">
                                          <p:cBhvr>
                                            <p:cTn id="518" dur="500"/>
                                            <p:tgtEl>
                                              <p:spTgt spid="52"/>
                                            </p:tgtEl>
                                          </p:cBhvr>
                                        </p:animEffect>
                                        <p:set>
                                          <p:cBhvr>
                                            <p:cTn id="51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现在，我将稍微缩进这两项任务，以将其转变为“生成”摘要任务或“生成”阶段的子任务。283167"/>
                      </p:tgtEl>
                    </p:cond>
                  </p:nextCondLst>
                </p:seq>
                <p:seq concurrent="1" nextAc="seek">
                  <p:cTn id="520" restart="whenNotActive" fill="hold" evtFilter="cancelBubble" nodeType="interactiveSeq">
                    <p:stCondLst>
                      <p:cond evt="onMediaBookmark" delay="0">
                        <p:tgtEl>
                          <p14:bmkTgt spid="10" bmkName="Training  Getting Started 4 Outlining_movie_VF101866600我将通过拖动来选择这两项任务，然后在“日程”组中单击“缩进”。283267"/>
                        </p:tgtEl>
                      </p:cond>
                    </p:stCondLst>
                    <p:endSync evt="end" delay="0">
                      <p:rtn val="all"/>
                    </p:endSync>
                    <p:childTnLst>
                      <p:par>
                        <p:cTn id="521" fill="hold">
                          <p:stCondLst>
                            <p:cond delay="0"/>
                          </p:stCondLst>
                          <p:childTnLst>
                            <p:par>
                              <p:cTn id="522" fill="hold">
                                <p:stCondLst>
                                  <p:cond delay="0"/>
                                </p:stCondLst>
                                <p:childTnLst>
                                  <p:par>
                                    <p:cTn id="523" presetID="10" presetClass="entr" presetSubtype="0" fill="hold" grpId="0" nodeType="clickEffect">
                                      <p:stCondLst>
                                        <p:cond delay="100"/>
                                      </p:stCondLst>
                                      <p:childTnLst>
                                        <p:set>
                                          <p:cBhvr>
                                            <p:cTn id="524" dur="1" fill="hold">
                                              <p:stCondLst>
                                                <p:cond delay="0"/>
                                              </p:stCondLst>
                                            </p:cTn>
                                            <p:tgtEl>
                                              <p:spTgt spid="53"/>
                                            </p:tgtEl>
                                            <p:attrNameLst>
                                              <p:attrName>style.visibility</p:attrName>
                                            </p:attrNameLst>
                                          </p:cBhvr>
                                          <p:to>
                                            <p:strVal val="visible"/>
                                          </p:to>
                                        </p:set>
                                        <p:animEffect transition="in" filter="fade">
                                          <p:cBhvr>
                                            <p:cTn id="525" dur="500"/>
                                            <p:tgtEl>
                                              <p:spTgt spid="53"/>
                                            </p:tgtEl>
                                          </p:cBhvr>
                                        </p:animEffect>
                                      </p:childTnLst>
                                    </p:cTn>
                                  </p:par>
                                </p:childTnLst>
                              </p:cTn>
                            </p:par>
                          </p:childTnLst>
                        </p:cTn>
                      </p:par>
                    </p:childTnLst>
                  </p:cTn>
                  <p:nextCondLst>
                    <p:cond evt="onMediaBookmark" delay="0">
                      <p:tgtEl>
                        <p14:bmkTgt spid="10" bmkName="Training  Getting Started 4 Outlining_movie_VF101866600我将通过拖动来选择这两项任务，然后在“日程”组中单击“缩进”。283267"/>
                      </p:tgtEl>
                    </p:cond>
                  </p:nextCondLst>
                </p:seq>
                <p:seq concurrent="1" nextAc="seek">
                  <p:cTn id="526" restart="whenNotActive" fill="hold" evtFilter="cancelBubble" nodeType="interactiveSeq">
                    <p:stCondLst>
                      <p:cond evt="onMediaBookmark" delay="0">
                        <p:tgtEl>
                          <p14:bmkTgt spid="10" bmkName="Training  Getting Started 4 Outlining_movie_VF101866600我将通过拖动来选择这两项任务，然后在“日程”组中单击“缩进”。289233"/>
                        </p:tgtEl>
                      </p:cond>
                    </p:stCondLst>
                    <p:endSync evt="end" delay="0">
                      <p:rtn val="all"/>
                    </p:endSync>
                    <p:childTnLst>
                      <p:par>
                        <p:cTn id="527" fill="hold">
                          <p:stCondLst>
                            <p:cond delay="0"/>
                          </p:stCondLst>
                          <p:childTnLst>
                            <p:par>
                              <p:cTn id="528" fill="hold">
                                <p:stCondLst>
                                  <p:cond delay="0"/>
                                </p:stCondLst>
                                <p:childTnLst>
                                  <p:par>
                                    <p:cTn id="529" presetID="10" presetClass="exit" presetSubtype="0" fill="hold" grpId="1" nodeType="clickEffect">
                                      <p:stCondLst>
                                        <p:cond delay="100"/>
                                      </p:stCondLst>
                                      <p:childTnLst>
                                        <p:animEffect transition="out" filter="fade">
                                          <p:cBhvr>
                                            <p:cTn id="530" dur="500"/>
                                            <p:tgtEl>
                                              <p:spTgt spid="53"/>
                                            </p:tgtEl>
                                          </p:cBhvr>
                                        </p:animEffect>
                                        <p:set>
                                          <p:cBhvr>
                                            <p:cTn id="531"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我将通过拖动来选择这两项任务，然后在“日程”组中单击“缩进”。289233"/>
                      </p:tgtEl>
                    </p:cond>
                  </p:nextCondLst>
                </p:seq>
                <p:seq concurrent="1" nextAc="seek">
                  <p:cTn id="532" restart="whenNotActive" fill="hold" evtFilter="cancelBubble" nodeType="interactiveSeq">
                    <p:stCondLst>
                      <p:cond evt="onMediaBookmark" delay="0">
                        <p:tgtEl>
                          <p14:bmkTgt spid="10" bmkName="Training  Getting Started 4 Outlining_movie_VF101866600由于这两项子任务是手动计划任务，因此其摘要任务“生成”不会将这两个任务累加。289333"/>
                        </p:tgtEl>
                      </p:cond>
                    </p:stCondLst>
                    <p:endSync evt="end" delay="0">
                      <p:rtn val="all"/>
                    </p:endSync>
                    <p:childTnLst>
                      <p:par>
                        <p:cTn id="533" fill="hold">
                          <p:stCondLst>
                            <p:cond delay="0"/>
                          </p:stCondLst>
                          <p:childTnLst>
                            <p:par>
                              <p:cTn id="534" fill="hold">
                                <p:stCondLst>
                                  <p:cond delay="0"/>
                                </p:stCondLst>
                                <p:childTnLst>
                                  <p:par>
                                    <p:cTn id="535" presetID="10" presetClass="entr" presetSubtype="0" fill="hold" grpId="0" nodeType="clickEffect">
                                      <p:stCondLst>
                                        <p:cond delay="100"/>
                                      </p:stCondLst>
                                      <p:childTnLst>
                                        <p:set>
                                          <p:cBhvr>
                                            <p:cTn id="536" dur="1" fill="hold">
                                              <p:stCondLst>
                                                <p:cond delay="0"/>
                                              </p:stCondLst>
                                            </p:cTn>
                                            <p:tgtEl>
                                              <p:spTgt spid="54"/>
                                            </p:tgtEl>
                                            <p:attrNameLst>
                                              <p:attrName>style.visibility</p:attrName>
                                            </p:attrNameLst>
                                          </p:cBhvr>
                                          <p:to>
                                            <p:strVal val="visible"/>
                                          </p:to>
                                        </p:set>
                                        <p:animEffect transition="in" filter="fade">
                                          <p:cBhvr>
                                            <p:cTn id="537" dur="500"/>
                                            <p:tgtEl>
                                              <p:spTgt spid="54"/>
                                            </p:tgtEl>
                                          </p:cBhvr>
                                        </p:animEffect>
                                      </p:childTnLst>
                                    </p:cTn>
                                  </p:par>
                                </p:childTnLst>
                              </p:cTn>
                            </p:par>
                          </p:childTnLst>
                        </p:cTn>
                      </p:par>
                    </p:childTnLst>
                  </p:cTn>
                  <p:nextCondLst>
                    <p:cond evt="onMediaBookmark" delay="0">
                      <p:tgtEl>
                        <p14:bmkTgt spid="10" bmkName="Training  Getting Started 4 Outlining_movie_VF101866600由于这两项子任务是手动计划任务，因此其摘要任务“生成”不会将这两个任务累加。289333"/>
                      </p:tgtEl>
                    </p:cond>
                  </p:nextCondLst>
                </p:seq>
                <p:seq concurrent="1" nextAc="seek">
                  <p:cTn id="538" restart="whenNotActive" fill="hold" evtFilter="cancelBubble" nodeType="interactiveSeq">
                    <p:stCondLst>
                      <p:cond evt="onMediaBookmark" delay="0">
                        <p:tgtEl>
                          <p14:bmkTgt spid="10" bmkName="Training  Getting Started 4 Outlining_movie_VF101866600由于这两项子任务是手动计划任务，因此其摘要任务“生成”不会将这两个任务累加。297300"/>
                        </p:tgtEl>
                      </p:cond>
                    </p:stCondLst>
                    <p:endSync evt="end" delay="0">
                      <p:rtn val="all"/>
                    </p:endSync>
                    <p:childTnLst>
                      <p:par>
                        <p:cTn id="539" fill="hold">
                          <p:stCondLst>
                            <p:cond delay="0"/>
                          </p:stCondLst>
                          <p:childTnLst>
                            <p:par>
                              <p:cTn id="540" fill="hold">
                                <p:stCondLst>
                                  <p:cond delay="0"/>
                                </p:stCondLst>
                                <p:childTnLst>
                                  <p:par>
                                    <p:cTn id="541" presetID="10" presetClass="exit" presetSubtype="0" fill="hold" grpId="1" nodeType="clickEffect">
                                      <p:stCondLst>
                                        <p:cond delay="100"/>
                                      </p:stCondLst>
                                      <p:childTnLst>
                                        <p:animEffect transition="out" filter="fade">
                                          <p:cBhvr>
                                            <p:cTn id="542" dur="500"/>
                                            <p:tgtEl>
                                              <p:spTgt spid="54"/>
                                            </p:tgtEl>
                                          </p:cBhvr>
                                        </p:animEffect>
                                        <p:set>
                                          <p:cBhvr>
                                            <p:cTn id="54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由于这两项子任务是手动计划任务，因此其摘要任务“生成”不会将这两个任务累加。297300"/>
                      </p:tgtEl>
                    </p:cond>
                  </p:nextCondLst>
                </p:seq>
                <p:seq concurrent="1" nextAc="seek">
                  <p:cTn id="544" restart="whenNotActive" fill="hold" evtFilter="cancelBubble" nodeType="interactiveSeq">
                    <p:stCondLst>
                      <p:cond evt="onMediaBookmark" delay="0">
                        <p:tgtEl>
                          <p14:bmkTgt spid="10" bmkName="Training  Getting Started 4 Outlining_movie_VF101866600但是这究竟是为什么呢？从数学角度来讲，您不能累加非数字的持续时间值。297400"/>
                        </p:tgtEl>
                      </p:cond>
                    </p:stCondLst>
                    <p:endSync evt="end" delay="0">
                      <p:rtn val="all"/>
                    </p:endSync>
                    <p:childTnLst>
                      <p:par>
                        <p:cTn id="545" fill="hold">
                          <p:stCondLst>
                            <p:cond delay="0"/>
                          </p:stCondLst>
                          <p:childTnLst>
                            <p:par>
                              <p:cTn id="546" fill="hold">
                                <p:stCondLst>
                                  <p:cond delay="0"/>
                                </p:stCondLst>
                                <p:childTnLst>
                                  <p:par>
                                    <p:cTn id="547" presetID="10" presetClass="entr" presetSubtype="0" fill="hold" grpId="0" nodeType="clickEffect">
                                      <p:stCondLst>
                                        <p:cond delay="100"/>
                                      </p:stCondLst>
                                      <p:childTnLst>
                                        <p:set>
                                          <p:cBhvr>
                                            <p:cTn id="548" dur="1" fill="hold">
                                              <p:stCondLst>
                                                <p:cond delay="0"/>
                                              </p:stCondLst>
                                            </p:cTn>
                                            <p:tgtEl>
                                              <p:spTgt spid="55"/>
                                            </p:tgtEl>
                                            <p:attrNameLst>
                                              <p:attrName>style.visibility</p:attrName>
                                            </p:attrNameLst>
                                          </p:cBhvr>
                                          <p:to>
                                            <p:strVal val="visible"/>
                                          </p:to>
                                        </p:set>
                                        <p:animEffect transition="in" filter="fade">
                                          <p:cBhvr>
                                            <p:cTn id="549" dur="500"/>
                                            <p:tgtEl>
                                              <p:spTgt spid="55"/>
                                            </p:tgtEl>
                                          </p:cBhvr>
                                        </p:animEffect>
                                      </p:childTnLst>
                                    </p:cTn>
                                  </p:par>
                                </p:childTnLst>
                              </p:cTn>
                            </p:par>
                          </p:childTnLst>
                        </p:cTn>
                      </p:par>
                    </p:childTnLst>
                  </p:cTn>
                  <p:nextCondLst>
                    <p:cond evt="onMediaBookmark" delay="0">
                      <p:tgtEl>
                        <p14:bmkTgt spid="10" bmkName="Training  Getting Started 4 Outlining_movie_VF101866600但是这究竟是为什么呢？从数学角度来讲，您不能累加非数字的持续时间值。297400"/>
                      </p:tgtEl>
                    </p:cond>
                  </p:nextCondLst>
                </p:seq>
                <p:seq concurrent="1" nextAc="seek">
                  <p:cTn id="550" restart="whenNotActive" fill="hold" evtFilter="cancelBubble" nodeType="interactiveSeq">
                    <p:stCondLst>
                      <p:cond evt="onMediaBookmark" delay="0">
                        <p:tgtEl>
                          <p14:bmkTgt spid="10" bmkName="Training  Getting Started 4 Outlining_movie_VF101866600但是这究竟是为什么呢？从数学角度来讲，您不能累加非数字的持续时间值。304733"/>
                        </p:tgtEl>
                      </p:cond>
                    </p:stCondLst>
                    <p:endSync evt="end" delay="0">
                      <p:rtn val="all"/>
                    </p:endSync>
                    <p:childTnLst>
                      <p:par>
                        <p:cTn id="551" fill="hold">
                          <p:stCondLst>
                            <p:cond delay="0"/>
                          </p:stCondLst>
                          <p:childTnLst>
                            <p:par>
                              <p:cTn id="552" fill="hold">
                                <p:stCondLst>
                                  <p:cond delay="0"/>
                                </p:stCondLst>
                                <p:childTnLst>
                                  <p:par>
                                    <p:cTn id="553" presetID="10" presetClass="exit" presetSubtype="0" fill="hold" grpId="1" nodeType="clickEffect">
                                      <p:stCondLst>
                                        <p:cond delay="100"/>
                                      </p:stCondLst>
                                      <p:childTnLst>
                                        <p:animEffect transition="out" filter="fade">
                                          <p:cBhvr>
                                            <p:cTn id="554" dur="500"/>
                                            <p:tgtEl>
                                              <p:spTgt spid="55"/>
                                            </p:tgtEl>
                                          </p:cBhvr>
                                        </p:animEffect>
                                        <p:set>
                                          <p:cBhvr>
                                            <p:cTn id="55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但是这究竟是为什么呢？从数学角度来讲，您不能累加非数字的持续时间值。304733"/>
                      </p:tgtEl>
                    </p:cond>
                  </p:nextCondLst>
                </p:seq>
                <p:seq concurrent="1" nextAc="seek">
                  <p:cTn id="556" restart="whenNotActive" fill="hold" evtFilter="cancelBubble" nodeType="interactiveSeq">
                    <p:stCondLst>
                      <p:cond evt="onMediaBookmark" delay="0">
                        <p:tgtEl>
                          <p14:bmkTgt spid="10" bmkName="Training  Getting Started 4 Outlining_movie_VF101866600现在，如果我将其中某项手动计划任务的持续时间改为数字，304833"/>
                        </p:tgtEl>
                      </p:cond>
                    </p:stCondLst>
                    <p:endSync evt="end" delay="0">
                      <p:rtn val="all"/>
                    </p:endSync>
                    <p:childTnLst>
                      <p:par>
                        <p:cTn id="557" fill="hold">
                          <p:stCondLst>
                            <p:cond delay="0"/>
                          </p:stCondLst>
                          <p:childTnLst>
                            <p:par>
                              <p:cTn id="558" fill="hold">
                                <p:stCondLst>
                                  <p:cond delay="0"/>
                                </p:stCondLst>
                                <p:childTnLst>
                                  <p:par>
                                    <p:cTn id="559" presetID="10" presetClass="entr" presetSubtype="0" fill="hold" grpId="0" nodeType="clickEffect">
                                      <p:stCondLst>
                                        <p:cond delay="100"/>
                                      </p:stCondLst>
                                      <p:childTnLst>
                                        <p:set>
                                          <p:cBhvr>
                                            <p:cTn id="560" dur="1" fill="hold">
                                              <p:stCondLst>
                                                <p:cond delay="0"/>
                                              </p:stCondLst>
                                            </p:cTn>
                                            <p:tgtEl>
                                              <p:spTgt spid="56"/>
                                            </p:tgtEl>
                                            <p:attrNameLst>
                                              <p:attrName>style.visibility</p:attrName>
                                            </p:attrNameLst>
                                          </p:cBhvr>
                                          <p:to>
                                            <p:strVal val="visible"/>
                                          </p:to>
                                        </p:set>
                                        <p:animEffect transition="in" filter="fade">
                                          <p:cBhvr>
                                            <p:cTn id="561" dur="500"/>
                                            <p:tgtEl>
                                              <p:spTgt spid="56"/>
                                            </p:tgtEl>
                                          </p:cBhvr>
                                        </p:animEffect>
                                      </p:childTnLst>
                                    </p:cTn>
                                  </p:par>
                                </p:childTnLst>
                              </p:cTn>
                            </p:par>
                          </p:childTnLst>
                        </p:cTn>
                      </p:par>
                    </p:childTnLst>
                  </p:cTn>
                  <p:nextCondLst>
                    <p:cond evt="onMediaBookmark" delay="0">
                      <p:tgtEl>
                        <p14:bmkTgt spid="10" bmkName="Training  Getting Started 4 Outlining_movie_VF101866600现在，如果我将其中某项手动计划任务的持续时间改为数字，304833"/>
                      </p:tgtEl>
                    </p:cond>
                  </p:nextCondLst>
                </p:seq>
                <p:seq concurrent="1" nextAc="seek">
                  <p:cTn id="562" restart="whenNotActive" fill="hold" evtFilter="cancelBubble" nodeType="interactiveSeq">
                    <p:stCondLst>
                      <p:cond evt="onMediaBookmark" delay="0">
                        <p:tgtEl>
                          <p14:bmkTgt spid="10" bmkName="Training  Getting Started 4 Outlining_movie_VF101866600现在，如果我将其中某项手动计划任务的持续时间改为数字，310733"/>
                        </p:tgtEl>
                      </p:cond>
                    </p:stCondLst>
                    <p:endSync evt="end" delay="0">
                      <p:rtn val="all"/>
                    </p:endSync>
                    <p:childTnLst>
                      <p:par>
                        <p:cTn id="563" fill="hold">
                          <p:stCondLst>
                            <p:cond delay="0"/>
                          </p:stCondLst>
                          <p:childTnLst>
                            <p:par>
                              <p:cTn id="564" fill="hold">
                                <p:stCondLst>
                                  <p:cond delay="0"/>
                                </p:stCondLst>
                                <p:childTnLst>
                                  <p:par>
                                    <p:cTn id="565" presetID="10" presetClass="exit" presetSubtype="0" fill="hold" grpId="1" nodeType="clickEffect">
                                      <p:stCondLst>
                                        <p:cond delay="100"/>
                                      </p:stCondLst>
                                      <p:childTnLst>
                                        <p:animEffect transition="out" filter="fade">
                                          <p:cBhvr>
                                            <p:cTn id="566" dur="500"/>
                                            <p:tgtEl>
                                              <p:spTgt spid="56"/>
                                            </p:tgtEl>
                                          </p:cBhvr>
                                        </p:animEffect>
                                        <p:set>
                                          <p:cBhvr>
                                            <p:cTn id="56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现在，如果我将其中某项手动计划任务的持续时间改为数字，310733"/>
                      </p:tgtEl>
                    </p:cond>
                  </p:nextCondLst>
                </p:seq>
                <p:seq concurrent="1" nextAc="seek">
                  <p:cTn id="568" restart="whenNotActive" fill="hold" evtFilter="cancelBubble" nodeType="interactiveSeq">
                    <p:stCondLst>
                      <p:cond evt="onMediaBookmark" delay="0">
                        <p:tgtEl>
                          <p14:bmkTgt spid="10" bmkName="Training  Getting Started 4 Outlining_movie_VF101866600这些数字将累加到摘要任务。让我们试试看吧！310833"/>
                        </p:tgtEl>
                      </p:cond>
                    </p:stCondLst>
                    <p:endSync evt="end" delay="0">
                      <p:rtn val="all"/>
                    </p:endSync>
                    <p:childTnLst>
                      <p:par>
                        <p:cTn id="569" fill="hold">
                          <p:stCondLst>
                            <p:cond delay="0"/>
                          </p:stCondLst>
                          <p:childTnLst>
                            <p:par>
                              <p:cTn id="570" fill="hold">
                                <p:stCondLst>
                                  <p:cond delay="0"/>
                                </p:stCondLst>
                                <p:childTnLst>
                                  <p:par>
                                    <p:cTn id="571" presetID="10" presetClass="entr" presetSubtype="0" fill="hold" grpId="0" nodeType="clickEffect">
                                      <p:stCondLst>
                                        <p:cond delay="100"/>
                                      </p:stCondLst>
                                      <p:childTnLst>
                                        <p:set>
                                          <p:cBhvr>
                                            <p:cTn id="572" dur="1" fill="hold">
                                              <p:stCondLst>
                                                <p:cond delay="0"/>
                                              </p:stCondLst>
                                            </p:cTn>
                                            <p:tgtEl>
                                              <p:spTgt spid="57"/>
                                            </p:tgtEl>
                                            <p:attrNameLst>
                                              <p:attrName>style.visibility</p:attrName>
                                            </p:attrNameLst>
                                          </p:cBhvr>
                                          <p:to>
                                            <p:strVal val="visible"/>
                                          </p:to>
                                        </p:set>
                                        <p:animEffect transition="in" filter="fade">
                                          <p:cBhvr>
                                            <p:cTn id="573" dur="500"/>
                                            <p:tgtEl>
                                              <p:spTgt spid="57"/>
                                            </p:tgtEl>
                                          </p:cBhvr>
                                        </p:animEffect>
                                      </p:childTnLst>
                                    </p:cTn>
                                  </p:par>
                                </p:childTnLst>
                              </p:cTn>
                            </p:par>
                          </p:childTnLst>
                        </p:cTn>
                      </p:par>
                    </p:childTnLst>
                  </p:cTn>
                  <p:nextCondLst>
                    <p:cond evt="onMediaBookmark" delay="0">
                      <p:tgtEl>
                        <p14:bmkTgt spid="10" bmkName="Training  Getting Started 4 Outlining_movie_VF101866600这些数字将累加到摘要任务。让我们试试看吧！310833"/>
                      </p:tgtEl>
                    </p:cond>
                  </p:nextCondLst>
                </p:seq>
                <p:seq concurrent="1" nextAc="seek">
                  <p:cTn id="574" restart="whenNotActive" fill="hold" evtFilter="cancelBubble" nodeType="interactiveSeq">
                    <p:stCondLst>
                      <p:cond evt="onMediaBookmark" delay="0">
                        <p:tgtEl>
                          <p14:bmkTgt spid="10" bmkName="Training  Getting Started 4 Outlining_movie_VF101866600这些数字将累加到摘要任务。让我们试试看吧！315467"/>
                        </p:tgtEl>
                      </p:cond>
                    </p:stCondLst>
                    <p:endSync evt="end" delay="0">
                      <p:rtn val="all"/>
                    </p:endSync>
                    <p:childTnLst>
                      <p:par>
                        <p:cTn id="575" fill="hold">
                          <p:stCondLst>
                            <p:cond delay="0"/>
                          </p:stCondLst>
                          <p:childTnLst>
                            <p:par>
                              <p:cTn id="576" fill="hold">
                                <p:stCondLst>
                                  <p:cond delay="0"/>
                                </p:stCondLst>
                                <p:childTnLst>
                                  <p:par>
                                    <p:cTn id="577" presetID="10" presetClass="exit" presetSubtype="0" fill="hold" grpId="1" nodeType="clickEffect">
                                      <p:stCondLst>
                                        <p:cond delay="100"/>
                                      </p:stCondLst>
                                      <p:childTnLst>
                                        <p:animEffect transition="out" filter="fade">
                                          <p:cBhvr>
                                            <p:cTn id="578" dur="500"/>
                                            <p:tgtEl>
                                              <p:spTgt spid="57"/>
                                            </p:tgtEl>
                                          </p:cBhvr>
                                        </p:animEffect>
                                        <p:set>
                                          <p:cBhvr>
                                            <p:cTn id="579"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这些数字将累加到摘要任务。让我们试试看吧！315467"/>
                      </p:tgtEl>
                    </p:cond>
                  </p:nextCondLst>
                </p:seq>
                <p:seq concurrent="1" nextAc="seek">
                  <p:cTn id="580" restart="whenNotActive" fill="hold" evtFilter="cancelBubble" nodeType="interactiveSeq">
                    <p:stCondLst>
                      <p:cond evt="onMediaBookmark" delay="0">
                        <p:tgtEl>
                          <p14:bmkTgt spid="10" bmkName="Training  Getting Started 4 Outlining_movie_VF101866600我将“订购材料”子任务的工期更改为3个工作日。315567"/>
                        </p:tgtEl>
                      </p:cond>
                    </p:stCondLst>
                    <p:endSync evt="end" delay="0">
                      <p:rtn val="all"/>
                    </p:endSync>
                    <p:childTnLst>
                      <p:par>
                        <p:cTn id="581" fill="hold">
                          <p:stCondLst>
                            <p:cond delay="0"/>
                          </p:stCondLst>
                          <p:childTnLst>
                            <p:par>
                              <p:cTn id="582" fill="hold">
                                <p:stCondLst>
                                  <p:cond delay="0"/>
                                </p:stCondLst>
                                <p:childTnLst>
                                  <p:par>
                                    <p:cTn id="583" presetID="10" presetClass="entr" presetSubtype="0" fill="hold" grpId="0" nodeType="clickEffect">
                                      <p:stCondLst>
                                        <p:cond delay="100"/>
                                      </p:stCondLst>
                                      <p:childTnLst>
                                        <p:set>
                                          <p:cBhvr>
                                            <p:cTn id="584" dur="1" fill="hold">
                                              <p:stCondLst>
                                                <p:cond delay="0"/>
                                              </p:stCondLst>
                                            </p:cTn>
                                            <p:tgtEl>
                                              <p:spTgt spid="58"/>
                                            </p:tgtEl>
                                            <p:attrNameLst>
                                              <p:attrName>style.visibility</p:attrName>
                                            </p:attrNameLst>
                                          </p:cBhvr>
                                          <p:to>
                                            <p:strVal val="visible"/>
                                          </p:to>
                                        </p:set>
                                        <p:animEffect transition="in" filter="fade">
                                          <p:cBhvr>
                                            <p:cTn id="585" dur="500"/>
                                            <p:tgtEl>
                                              <p:spTgt spid="58"/>
                                            </p:tgtEl>
                                          </p:cBhvr>
                                        </p:animEffect>
                                      </p:childTnLst>
                                    </p:cTn>
                                  </p:par>
                                </p:childTnLst>
                              </p:cTn>
                            </p:par>
                          </p:childTnLst>
                        </p:cTn>
                      </p:par>
                    </p:childTnLst>
                  </p:cTn>
                  <p:nextCondLst>
                    <p:cond evt="onMediaBookmark" delay="0">
                      <p:tgtEl>
                        <p14:bmkTgt spid="10" bmkName="Training  Getting Started 4 Outlining_movie_VF101866600我将“订购材料”子任务的工期更改为3个工作日。315567"/>
                      </p:tgtEl>
                    </p:cond>
                  </p:nextCondLst>
                </p:seq>
                <p:seq concurrent="1" nextAc="seek">
                  <p:cTn id="586" restart="whenNotActive" fill="hold" evtFilter="cancelBubble" nodeType="interactiveSeq">
                    <p:stCondLst>
                      <p:cond evt="onMediaBookmark" delay="0">
                        <p:tgtEl>
                          <p14:bmkTgt spid="10" bmkName="Training  Getting Started 4 Outlining_movie_VF101866600我将“订购材料”子任务的工期更改为3个工作日。319533"/>
                        </p:tgtEl>
                      </p:cond>
                    </p:stCondLst>
                    <p:endSync evt="end" delay="0">
                      <p:rtn val="all"/>
                    </p:endSync>
                    <p:childTnLst>
                      <p:par>
                        <p:cTn id="587" fill="hold">
                          <p:stCondLst>
                            <p:cond delay="0"/>
                          </p:stCondLst>
                          <p:childTnLst>
                            <p:par>
                              <p:cTn id="588" fill="hold">
                                <p:stCondLst>
                                  <p:cond delay="0"/>
                                </p:stCondLst>
                                <p:childTnLst>
                                  <p:par>
                                    <p:cTn id="589" presetID="10" presetClass="exit" presetSubtype="0" fill="hold" grpId="1" nodeType="clickEffect">
                                      <p:stCondLst>
                                        <p:cond delay="100"/>
                                      </p:stCondLst>
                                      <p:childTnLst>
                                        <p:animEffect transition="out" filter="fade">
                                          <p:cBhvr>
                                            <p:cTn id="590" dur="500"/>
                                            <p:tgtEl>
                                              <p:spTgt spid="58"/>
                                            </p:tgtEl>
                                          </p:cBhvr>
                                        </p:animEffect>
                                        <p:set>
                                          <p:cBhvr>
                                            <p:cTn id="591"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我将“订购材料”子任务的工期更改为3个工作日。319533"/>
                      </p:tgtEl>
                    </p:cond>
                  </p:nextCondLst>
                </p:seq>
                <p:seq concurrent="1" nextAc="seek">
                  <p:cTn id="592" restart="whenNotActive" fill="hold" evtFilter="cancelBubble" nodeType="interactiveSeq">
                    <p:stCondLst>
                      <p:cond evt="onMediaBookmark" delay="0">
                        <p:tgtEl>
                          <p14:bmkTgt spid="10" bmkName="Training  Getting Started 4 Outlining_movie_VF101866600我将使用“工期”列来执行此操作，并且将对“建造”行重复此操作。319633"/>
                        </p:tgtEl>
                      </p:cond>
                    </p:stCondLst>
                    <p:endSync evt="end" delay="0">
                      <p:rtn val="all"/>
                    </p:endSync>
                    <p:childTnLst>
                      <p:par>
                        <p:cTn id="593" fill="hold">
                          <p:stCondLst>
                            <p:cond delay="0"/>
                          </p:stCondLst>
                          <p:childTnLst>
                            <p:par>
                              <p:cTn id="594" fill="hold">
                                <p:stCondLst>
                                  <p:cond delay="0"/>
                                </p:stCondLst>
                                <p:childTnLst>
                                  <p:par>
                                    <p:cTn id="595" presetID="10" presetClass="entr" presetSubtype="0" fill="hold" grpId="0" nodeType="clickEffect">
                                      <p:stCondLst>
                                        <p:cond delay="100"/>
                                      </p:stCondLst>
                                      <p:childTnLst>
                                        <p:set>
                                          <p:cBhvr>
                                            <p:cTn id="596" dur="1" fill="hold">
                                              <p:stCondLst>
                                                <p:cond delay="0"/>
                                              </p:stCondLst>
                                            </p:cTn>
                                            <p:tgtEl>
                                              <p:spTgt spid="59"/>
                                            </p:tgtEl>
                                            <p:attrNameLst>
                                              <p:attrName>style.visibility</p:attrName>
                                            </p:attrNameLst>
                                          </p:cBhvr>
                                          <p:to>
                                            <p:strVal val="visible"/>
                                          </p:to>
                                        </p:set>
                                        <p:animEffect transition="in" filter="fade">
                                          <p:cBhvr>
                                            <p:cTn id="597" dur="500"/>
                                            <p:tgtEl>
                                              <p:spTgt spid="59"/>
                                            </p:tgtEl>
                                          </p:cBhvr>
                                        </p:animEffect>
                                      </p:childTnLst>
                                    </p:cTn>
                                  </p:par>
                                </p:childTnLst>
                              </p:cTn>
                            </p:par>
                          </p:childTnLst>
                        </p:cTn>
                      </p:par>
                    </p:childTnLst>
                  </p:cTn>
                  <p:nextCondLst>
                    <p:cond evt="onMediaBookmark" delay="0">
                      <p:tgtEl>
                        <p14:bmkTgt spid="10" bmkName="Training  Getting Started 4 Outlining_movie_VF101866600我将使用“工期”列来执行此操作，并且将对“建造”行重复此操作。319633"/>
                      </p:tgtEl>
                    </p:cond>
                  </p:nextCondLst>
                </p:seq>
                <p:seq concurrent="1" nextAc="seek">
                  <p:cTn id="598" restart="whenNotActive" fill="hold" evtFilter="cancelBubble" nodeType="interactiveSeq">
                    <p:stCondLst>
                      <p:cond evt="onMediaBookmark" delay="0">
                        <p:tgtEl>
                          <p14:bmkTgt spid="10" bmkName="Training  Getting Started 4 Outlining_movie_VF101866600我将使用“工期”列来执行此操作，并且将对“建造”行重复此操作。325800"/>
                        </p:tgtEl>
                      </p:cond>
                    </p:stCondLst>
                    <p:endSync evt="end" delay="0">
                      <p:rtn val="all"/>
                    </p:endSync>
                    <p:childTnLst>
                      <p:par>
                        <p:cTn id="599" fill="hold">
                          <p:stCondLst>
                            <p:cond delay="0"/>
                          </p:stCondLst>
                          <p:childTnLst>
                            <p:par>
                              <p:cTn id="600" fill="hold">
                                <p:stCondLst>
                                  <p:cond delay="0"/>
                                </p:stCondLst>
                                <p:childTnLst>
                                  <p:par>
                                    <p:cTn id="601" presetID="10" presetClass="exit" presetSubtype="0" fill="hold" grpId="1" nodeType="clickEffect">
                                      <p:stCondLst>
                                        <p:cond delay="100"/>
                                      </p:stCondLst>
                                      <p:childTnLst>
                                        <p:animEffect transition="out" filter="fade">
                                          <p:cBhvr>
                                            <p:cTn id="602" dur="500"/>
                                            <p:tgtEl>
                                              <p:spTgt spid="59"/>
                                            </p:tgtEl>
                                          </p:cBhvr>
                                        </p:animEffect>
                                        <p:set>
                                          <p:cBhvr>
                                            <p:cTn id="60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我将使用“工期”列来执行此操作，并且将对“建造”行重复此操作。325800"/>
                      </p:tgtEl>
                    </p:cond>
                  </p:nextCondLst>
                </p:seq>
                <p:seq concurrent="1" nextAc="seek">
                  <p:cTn id="604" restart="whenNotActive" fill="hold" evtFilter="cancelBubble" nodeType="interactiveSeq">
                    <p:stCondLst>
                      <p:cond evt="onMediaBookmark" delay="0">
                        <p:tgtEl>
                          <p14:bmkTgt spid="10" bmkName="Training  Getting Started 4 Outlining_movie_VF101866600此时，我看到摘要栏发生了更改，以反映这两项任务的持续时间值的增加。325900"/>
                        </p:tgtEl>
                      </p:cond>
                    </p:stCondLst>
                    <p:endSync evt="end" delay="0">
                      <p:rtn val="all"/>
                    </p:endSync>
                    <p:childTnLst>
                      <p:par>
                        <p:cTn id="605" fill="hold">
                          <p:stCondLst>
                            <p:cond delay="0"/>
                          </p:stCondLst>
                          <p:childTnLst>
                            <p:par>
                              <p:cTn id="606" fill="hold">
                                <p:stCondLst>
                                  <p:cond delay="0"/>
                                </p:stCondLst>
                                <p:childTnLst>
                                  <p:par>
                                    <p:cTn id="607" presetID="10" presetClass="entr" presetSubtype="0" fill="hold" grpId="0" nodeType="clickEffect">
                                      <p:stCondLst>
                                        <p:cond delay="100"/>
                                      </p:stCondLst>
                                      <p:childTnLst>
                                        <p:set>
                                          <p:cBhvr>
                                            <p:cTn id="608" dur="1" fill="hold">
                                              <p:stCondLst>
                                                <p:cond delay="0"/>
                                              </p:stCondLst>
                                            </p:cTn>
                                            <p:tgtEl>
                                              <p:spTgt spid="60"/>
                                            </p:tgtEl>
                                            <p:attrNameLst>
                                              <p:attrName>style.visibility</p:attrName>
                                            </p:attrNameLst>
                                          </p:cBhvr>
                                          <p:to>
                                            <p:strVal val="visible"/>
                                          </p:to>
                                        </p:set>
                                        <p:animEffect transition="in" filter="fade">
                                          <p:cBhvr>
                                            <p:cTn id="609" dur="500"/>
                                            <p:tgtEl>
                                              <p:spTgt spid="60"/>
                                            </p:tgtEl>
                                          </p:cBhvr>
                                        </p:animEffect>
                                      </p:childTnLst>
                                    </p:cTn>
                                  </p:par>
                                </p:childTnLst>
                              </p:cTn>
                            </p:par>
                          </p:childTnLst>
                        </p:cTn>
                      </p:par>
                    </p:childTnLst>
                  </p:cTn>
                  <p:nextCondLst>
                    <p:cond evt="onMediaBookmark" delay="0">
                      <p:tgtEl>
                        <p14:bmkTgt spid="10" bmkName="Training  Getting Started 4 Outlining_movie_VF101866600此时，我看到摘要栏发生了更改，以反映这两项任务的持续时间值的增加。325900"/>
                      </p:tgtEl>
                    </p:cond>
                  </p:nextCondLst>
                </p:seq>
                <p:seq concurrent="1" nextAc="seek">
                  <p:cTn id="610" restart="whenNotActive" fill="hold" evtFilter="cancelBubble" nodeType="interactiveSeq">
                    <p:stCondLst>
                      <p:cond evt="onMediaBookmark" delay="0">
                        <p:tgtEl>
                          <p14:bmkTgt spid="10" bmkName="Training  Getting Started 4 Outlining_movie_VF101866600此时，我看到摘要栏发生了更改，以反映这两项任务的持续时间值的增加。332467"/>
                        </p:tgtEl>
                      </p:cond>
                    </p:stCondLst>
                    <p:endSync evt="end" delay="0">
                      <p:rtn val="all"/>
                    </p:endSync>
                    <p:childTnLst>
                      <p:par>
                        <p:cTn id="611" fill="hold">
                          <p:stCondLst>
                            <p:cond delay="0"/>
                          </p:stCondLst>
                          <p:childTnLst>
                            <p:par>
                              <p:cTn id="612" fill="hold">
                                <p:stCondLst>
                                  <p:cond delay="0"/>
                                </p:stCondLst>
                                <p:childTnLst>
                                  <p:par>
                                    <p:cTn id="613" presetID="10" presetClass="exit" presetSubtype="0" fill="hold" grpId="1" nodeType="clickEffect">
                                      <p:stCondLst>
                                        <p:cond delay="100"/>
                                      </p:stCondLst>
                                      <p:childTnLst>
                                        <p:animEffect transition="out" filter="fade">
                                          <p:cBhvr>
                                            <p:cTn id="614" dur="500"/>
                                            <p:tgtEl>
                                              <p:spTgt spid="60"/>
                                            </p:tgtEl>
                                          </p:cBhvr>
                                        </p:animEffect>
                                        <p:set>
                                          <p:cBhvr>
                                            <p:cTn id="615"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此时，我看到摘要栏发生了更改，以反映这两项任务的持续时间值的增加。332467"/>
                      </p:tgtEl>
                    </p:cond>
                  </p:nextCondLst>
                </p:seq>
                <p:seq concurrent="1" nextAc="seek">
                  <p:cTn id="616" restart="whenNotActive" fill="hold" evtFilter="cancelBubble" nodeType="interactiveSeq">
                    <p:stCondLst>
                      <p:cond evt="onMediaBookmark" delay="0">
                        <p:tgtEl>
                          <p14:bmkTgt spid="10" bmkName="Training  Getting Started 4 Outlining_movie_VF101866600此外，手动计划任务还有另一种可能性。332567"/>
                        </p:tgtEl>
                      </p:cond>
                    </p:stCondLst>
                    <p:endSync evt="end" delay="0">
                      <p:rtn val="all"/>
                    </p:endSync>
                    <p:childTnLst>
                      <p:par>
                        <p:cTn id="617" fill="hold">
                          <p:stCondLst>
                            <p:cond delay="0"/>
                          </p:stCondLst>
                          <p:childTnLst>
                            <p:par>
                              <p:cTn id="618" fill="hold">
                                <p:stCondLst>
                                  <p:cond delay="0"/>
                                </p:stCondLst>
                                <p:childTnLst>
                                  <p:par>
                                    <p:cTn id="619" presetID="10" presetClass="entr" presetSubtype="0" fill="hold" grpId="0" nodeType="clickEffect">
                                      <p:stCondLst>
                                        <p:cond delay="100"/>
                                      </p:stCondLst>
                                      <p:childTnLst>
                                        <p:set>
                                          <p:cBhvr>
                                            <p:cTn id="620" dur="1" fill="hold">
                                              <p:stCondLst>
                                                <p:cond delay="0"/>
                                              </p:stCondLst>
                                            </p:cTn>
                                            <p:tgtEl>
                                              <p:spTgt spid="61"/>
                                            </p:tgtEl>
                                            <p:attrNameLst>
                                              <p:attrName>style.visibility</p:attrName>
                                            </p:attrNameLst>
                                          </p:cBhvr>
                                          <p:to>
                                            <p:strVal val="visible"/>
                                          </p:to>
                                        </p:set>
                                        <p:animEffect transition="in" filter="fade">
                                          <p:cBhvr>
                                            <p:cTn id="621" dur="500"/>
                                            <p:tgtEl>
                                              <p:spTgt spid="61"/>
                                            </p:tgtEl>
                                          </p:cBhvr>
                                        </p:animEffect>
                                      </p:childTnLst>
                                    </p:cTn>
                                  </p:par>
                                </p:childTnLst>
                              </p:cTn>
                            </p:par>
                          </p:childTnLst>
                        </p:cTn>
                      </p:par>
                    </p:childTnLst>
                  </p:cTn>
                  <p:nextCondLst>
                    <p:cond evt="onMediaBookmark" delay="0">
                      <p:tgtEl>
                        <p14:bmkTgt spid="10" bmkName="Training  Getting Started 4 Outlining_movie_VF101866600此外，手动计划任务还有另一种可能性。332567"/>
                      </p:tgtEl>
                    </p:cond>
                  </p:nextCondLst>
                </p:seq>
                <p:seq concurrent="1" nextAc="seek">
                  <p:cTn id="622" restart="whenNotActive" fill="hold" evtFilter="cancelBubble" nodeType="interactiveSeq">
                    <p:stCondLst>
                      <p:cond evt="onMediaBookmark" delay="0">
                        <p:tgtEl>
                          <p14:bmkTgt spid="10" bmkName="Training  Getting Started 4 Outlining_movie_VF101866600此外，手动计划任务还有另一种可能性。336400"/>
                        </p:tgtEl>
                      </p:cond>
                    </p:stCondLst>
                    <p:endSync evt="end" delay="0">
                      <p:rtn val="all"/>
                    </p:endSync>
                    <p:childTnLst>
                      <p:par>
                        <p:cTn id="623" fill="hold">
                          <p:stCondLst>
                            <p:cond delay="0"/>
                          </p:stCondLst>
                          <p:childTnLst>
                            <p:par>
                              <p:cTn id="624" fill="hold">
                                <p:stCondLst>
                                  <p:cond delay="0"/>
                                </p:stCondLst>
                                <p:childTnLst>
                                  <p:par>
                                    <p:cTn id="625" presetID="10" presetClass="exit" presetSubtype="0" fill="hold" grpId="1" nodeType="clickEffect">
                                      <p:stCondLst>
                                        <p:cond delay="100"/>
                                      </p:stCondLst>
                                      <p:childTnLst>
                                        <p:animEffect transition="out" filter="fade">
                                          <p:cBhvr>
                                            <p:cTn id="626" dur="500"/>
                                            <p:tgtEl>
                                              <p:spTgt spid="61"/>
                                            </p:tgtEl>
                                          </p:cBhvr>
                                        </p:animEffect>
                                        <p:set>
                                          <p:cBhvr>
                                            <p:cTn id="62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此外，手动计划任务还有另一种可能性。336400"/>
                      </p:tgtEl>
                    </p:cond>
                  </p:nextCondLst>
                </p:seq>
                <p:seq concurrent="1" nextAc="seek">
                  <p:cTn id="628" restart="whenNotActive" fill="hold" evtFilter="cancelBubble" nodeType="interactiveSeq">
                    <p:stCondLst>
                      <p:cond evt="onMediaBookmark" delay="0">
                        <p:tgtEl>
                          <p14:bmkTgt spid="10" bmkName="Training  Getting Started 4 Outlining_movie_VF101866600当前，“生成”摘要任务正好是自动计划任务，336500"/>
                        </p:tgtEl>
                      </p:cond>
                    </p:stCondLst>
                    <p:endSync evt="end" delay="0">
                      <p:rtn val="all"/>
                    </p:endSync>
                    <p:childTnLst>
                      <p:par>
                        <p:cTn id="629" fill="hold">
                          <p:stCondLst>
                            <p:cond delay="0"/>
                          </p:stCondLst>
                          <p:childTnLst>
                            <p:par>
                              <p:cTn id="630" fill="hold">
                                <p:stCondLst>
                                  <p:cond delay="0"/>
                                </p:stCondLst>
                                <p:childTnLst>
                                  <p:par>
                                    <p:cTn id="631" presetID="10" presetClass="entr" presetSubtype="0" fill="hold" grpId="0" nodeType="clickEffect">
                                      <p:stCondLst>
                                        <p:cond delay="100"/>
                                      </p:stCondLst>
                                      <p:childTnLst>
                                        <p:set>
                                          <p:cBhvr>
                                            <p:cTn id="632" dur="1" fill="hold">
                                              <p:stCondLst>
                                                <p:cond delay="0"/>
                                              </p:stCondLst>
                                            </p:cTn>
                                            <p:tgtEl>
                                              <p:spTgt spid="62"/>
                                            </p:tgtEl>
                                            <p:attrNameLst>
                                              <p:attrName>style.visibility</p:attrName>
                                            </p:attrNameLst>
                                          </p:cBhvr>
                                          <p:to>
                                            <p:strVal val="visible"/>
                                          </p:to>
                                        </p:set>
                                        <p:animEffect transition="in" filter="fade">
                                          <p:cBhvr>
                                            <p:cTn id="633" dur="500"/>
                                            <p:tgtEl>
                                              <p:spTgt spid="62"/>
                                            </p:tgtEl>
                                          </p:cBhvr>
                                        </p:animEffect>
                                      </p:childTnLst>
                                    </p:cTn>
                                  </p:par>
                                </p:childTnLst>
                              </p:cTn>
                            </p:par>
                          </p:childTnLst>
                        </p:cTn>
                      </p:par>
                    </p:childTnLst>
                  </p:cTn>
                  <p:nextCondLst>
                    <p:cond evt="onMediaBookmark" delay="0">
                      <p:tgtEl>
                        <p14:bmkTgt spid="10" bmkName="Training  Getting Started 4 Outlining_movie_VF101866600当前，“生成”摘要任务正好是自动计划任务，336500"/>
                      </p:tgtEl>
                    </p:cond>
                  </p:nextCondLst>
                </p:seq>
                <p:seq concurrent="1" nextAc="seek">
                  <p:cTn id="634" restart="whenNotActive" fill="hold" evtFilter="cancelBubble" nodeType="interactiveSeq">
                    <p:stCondLst>
                      <p:cond evt="onMediaBookmark" delay="0">
                        <p:tgtEl>
                          <p14:bmkTgt spid="10" bmkName="Training  Getting Started 4 Outlining_movie_VF101866600当前，“生成”摘要任务正好是自动计划任务，340167"/>
                        </p:tgtEl>
                      </p:cond>
                    </p:stCondLst>
                    <p:endSync evt="end" delay="0">
                      <p:rtn val="all"/>
                    </p:endSync>
                    <p:childTnLst>
                      <p:par>
                        <p:cTn id="635" fill="hold">
                          <p:stCondLst>
                            <p:cond delay="0"/>
                          </p:stCondLst>
                          <p:childTnLst>
                            <p:par>
                              <p:cTn id="636" fill="hold">
                                <p:stCondLst>
                                  <p:cond delay="0"/>
                                </p:stCondLst>
                                <p:childTnLst>
                                  <p:par>
                                    <p:cTn id="637" presetID="10" presetClass="exit" presetSubtype="0" fill="hold" grpId="1" nodeType="clickEffect">
                                      <p:stCondLst>
                                        <p:cond delay="100"/>
                                      </p:stCondLst>
                                      <p:childTnLst>
                                        <p:animEffect transition="out" filter="fade">
                                          <p:cBhvr>
                                            <p:cTn id="638" dur="500"/>
                                            <p:tgtEl>
                                              <p:spTgt spid="62"/>
                                            </p:tgtEl>
                                          </p:cBhvr>
                                        </p:animEffect>
                                        <p:set>
                                          <p:cBhvr>
                                            <p:cTn id="639"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当前，“生成”摘要任务正好是自动计划任务，340167"/>
                      </p:tgtEl>
                    </p:cond>
                  </p:nextCondLst>
                </p:seq>
                <p:seq concurrent="1" nextAc="seek">
                  <p:cTn id="640" restart="whenNotActive" fill="hold" evtFilter="cancelBubble" nodeType="interactiveSeq">
                    <p:stCondLst>
                      <p:cond evt="onMediaBookmark" delay="0">
                        <p:tgtEl>
                          <p14:bmkTgt spid="10" bmkName="Training  Getting Started 4 Outlining_movie_VF101866600但是，如果将此摘要任务设置为手动计划任务又会发生什么情况呢？340267"/>
                        </p:tgtEl>
                      </p:cond>
                    </p:stCondLst>
                    <p:endSync evt="end" delay="0">
                      <p:rtn val="all"/>
                    </p:endSync>
                    <p:childTnLst>
                      <p:par>
                        <p:cTn id="641" fill="hold">
                          <p:stCondLst>
                            <p:cond delay="0"/>
                          </p:stCondLst>
                          <p:childTnLst>
                            <p:par>
                              <p:cTn id="642" fill="hold">
                                <p:stCondLst>
                                  <p:cond delay="0"/>
                                </p:stCondLst>
                                <p:childTnLst>
                                  <p:par>
                                    <p:cTn id="643" presetID="10" presetClass="entr" presetSubtype="0" fill="hold" grpId="0" nodeType="clickEffect">
                                      <p:stCondLst>
                                        <p:cond delay="100"/>
                                      </p:stCondLst>
                                      <p:childTnLst>
                                        <p:set>
                                          <p:cBhvr>
                                            <p:cTn id="644" dur="1" fill="hold">
                                              <p:stCondLst>
                                                <p:cond delay="0"/>
                                              </p:stCondLst>
                                            </p:cTn>
                                            <p:tgtEl>
                                              <p:spTgt spid="63"/>
                                            </p:tgtEl>
                                            <p:attrNameLst>
                                              <p:attrName>style.visibility</p:attrName>
                                            </p:attrNameLst>
                                          </p:cBhvr>
                                          <p:to>
                                            <p:strVal val="visible"/>
                                          </p:to>
                                        </p:set>
                                        <p:animEffect transition="in" filter="fade">
                                          <p:cBhvr>
                                            <p:cTn id="645" dur="500"/>
                                            <p:tgtEl>
                                              <p:spTgt spid="63"/>
                                            </p:tgtEl>
                                          </p:cBhvr>
                                        </p:animEffect>
                                      </p:childTnLst>
                                    </p:cTn>
                                  </p:par>
                                </p:childTnLst>
                              </p:cTn>
                            </p:par>
                          </p:childTnLst>
                        </p:cTn>
                      </p:par>
                    </p:childTnLst>
                  </p:cTn>
                  <p:nextCondLst>
                    <p:cond evt="onMediaBookmark" delay="0">
                      <p:tgtEl>
                        <p14:bmkTgt spid="10" bmkName="Training  Getting Started 4 Outlining_movie_VF101866600但是，如果将此摘要任务设置为手动计划任务又会发生什么情况呢？340267"/>
                      </p:tgtEl>
                    </p:cond>
                  </p:nextCondLst>
                </p:seq>
                <p:seq concurrent="1" nextAc="seek">
                  <p:cTn id="646" restart="whenNotActive" fill="hold" evtFilter="cancelBubble" nodeType="interactiveSeq">
                    <p:stCondLst>
                      <p:cond evt="onMediaBookmark" delay="0">
                        <p:tgtEl>
                          <p14:bmkTgt spid="10" bmkName="Training  Getting Started 4 Outlining_movie_VF101866600但是，如果将此摘要任务设置为手动计划任务又会发生什么情况呢？346300"/>
                        </p:tgtEl>
                      </p:cond>
                    </p:stCondLst>
                    <p:endSync evt="end" delay="0">
                      <p:rtn val="all"/>
                    </p:endSync>
                    <p:childTnLst>
                      <p:par>
                        <p:cTn id="647" fill="hold">
                          <p:stCondLst>
                            <p:cond delay="0"/>
                          </p:stCondLst>
                          <p:childTnLst>
                            <p:par>
                              <p:cTn id="648" fill="hold">
                                <p:stCondLst>
                                  <p:cond delay="0"/>
                                </p:stCondLst>
                                <p:childTnLst>
                                  <p:par>
                                    <p:cTn id="649" presetID="10" presetClass="exit" presetSubtype="0" fill="hold" grpId="1" nodeType="clickEffect">
                                      <p:stCondLst>
                                        <p:cond delay="100"/>
                                      </p:stCondLst>
                                      <p:childTnLst>
                                        <p:animEffect transition="out" filter="fade">
                                          <p:cBhvr>
                                            <p:cTn id="650" dur="500"/>
                                            <p:tgtEl>
                                              <p:spTgt spid="63"/>
                                            </p:tgtEl>
                                          </p:cBhvr>
                                        </p:animEffect>
                                        <p:set>
                                          <p:cBhvr>
                                            <p:cTn id="65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但是，如果将此摘要任务设置为手动计划任务又会发生什么情况呢？346300"/>
                      </p:tgtEl>
                    </p:cond>
                  </p:nextCondLst>
                </p:seq>
                <p:seq concurrent="1" nextAc="seek">
                  <p:cTn id="652" restart="whenNotActive" fill="hold" evtFilter="cancelBubble" nodeType="interactiveSeq">
                    <p:stCondLst>
                      <p:cond evt="onMediaBookmark" delay="0">
                        <p:tgtEl>
                          <p14:bmkTgt spid="10" bmkName="Training  Getting Started 4 Outlining_movie_VF101866600让我开始对“生成”阶段执行此操作吧！346400"/>
                        </p:tgtEl>
                      </p:cond>
                    </p:stCondLst>
                    <p:endSync evt="end" delay="0">
                      <p:rtn val="all"/>
                    </p:endSync>
                    <p:childTnLst>
                      <p:par>
                        <p:cTn id="653" fill="hold">
                          <p:stCondLst>
                            <p:cond delay="0"/>
                          </p:stCondLst>
                          <p:childTnLst>
                            <p:par>
                              <p:cTn id="654" fill="hold">
                                <p:stCondLst>
                                  <p:cond delay="0"/>
                                </p:stCondLst>
                                <p:childTnLst>
                                  <p:par>
                                    <p:cTn id="655" presetID="10" presetClass="entr" presetSubtype="0" fill="hold" grpId="0" nodeType="clickEffect">
                                      <p:stCondLst>
                                        <p:cond delay="100"/>
                                      </p:stCondLst>
                                      <p:childTnLst>
                                        <p:set>
                                          <p:cBhvr>
                                            <p:cTn id="656" dur="1" fill="hold">
                                              <p:stCondLst>
                                                <p:cond delay="0"/>
                                              </p:stCondLst>
                                            </p:cTn>
                                            <p:tgtEl>
                                              <p:spTgt spid="64"/>
                                            </p:tgtEl>
                                            <p:attrNameLst>
                                              <p:attrName>style.visibility</p:attrName>
                                            </p:attrNameLst>
                                          </p:cBhvr>
                                          <p:to>
                                            <p:strVal val="visible"/>
                                          </p:to>
                                        </p:set>
                                        <p:animEffect transition="in" filter="fade">
                                          <p:cBhvr>
                                            <p:cTn id="657" dur="500"/>
                                            <p:tgtEl>
                                              <p:spTgt spid="64"/>
                                            </p:tgtEl>
                                          </p:cBhvr>
                                        </p:animEffect>
                                      </p:childTnLst>
                                    </p:cTn>
                                  </p:par>
                                </p:childTnLst>
                              </p:cTn>
                            </p:par>
                          </p:childTnLst>
                        </p:cTn>
                      </p:par>
                    </p:childTnLst>
                  </p:cTn>
                  <p:nextCondLst>
                    <p:cond evt="onMediaBookmark" delay="0">
                      <p:tgtEl>
                        <p14:bmkTgt spid="10" bmkName="Training  Getting Started 4 Outlining_movie_VF101866600让我开始对“生成”阶段执行此操作吧！346400"/>
                      </p:tgtEl>
                    </p:cond>
                  </p:nextCondLst>
                </p:seq>
                <p:seq concurrent="1" nextAc="seek">
                  <p:cTn id="658" restart="whenNotActive" fill="hold" evtFilter="cancelBubble" nodeType="interactiveSeq">
                    <p:stCondLst>
                      <p:cond evt="onMediaBookmark" delay="0">
                        <p:tgtEl>
                          <p14:bmkTgt spid="10" bmkName="Training  Getting Started 4 Outlining_movie_VF101866600让我开始对“生成”阶段执行此操作吧！349733"/>
                        </p:tgtEl>
                      </p:cond>
                    </p:stCondLst>
                    <p:endSync evt="end" delay="0">
                      <p:rtn val="all"/>
                    </p:endSync>
                    <p:childTnLst>
                      <p:par>
                        <p:cTn id="659" fill="hold">
                          <p:stCondLst>
                            <p:cond delay="0"/>
                          </p:stCondLst>
                          <p:childTnLst>
                            <p:par>
                              <p:cTn id="660" fill="hold">
                                <p:stCondLst>
                                  <p:cond delay="0"/>
                                </p:stCondLst>
                                <p:childTnLst>
                                  <p:par>
                                    <p:cTn id="661" presetID="10" presetClass="exit" presetSubtype="0" fill="hold" grpId="1" nodeType="clickEffect">
                                      <p:stCondLst>
                                        <p:cond delay="100"/>
                                      </p:stCondLst>
                                      <p:childTnLst>
                                        <p:animEffect transition="out" filter="fade">
                                          <p:cBhvr>
                                            <p:cTn id="662" dur="500"/>
                                            <p:tgtEl>
                                              <p:spTgt spid="64"/>
                                            </p:tgtEl>
                                          </p:cBhvr>
                                        </p:animEffect>
                                        <p:set>
                                          <p:cBhvr>
                                            <p:cTn id="66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让我开始对“生成”阶段执行此操作吧！349733"/>
                      </p:tgtEl>
                    </p:cond>
                  </p:nextCondLst>
                </p:seq>
                <p:seq concurrent="1" nextAc="seek">
                  <p:cTn id="664" restart="whenNotActive" fill="hold" evtFilter="cancelBubble" nodeType="interactiveSeq">
                    <p:stCondLst>
                      <p:cond evt="onMediaBookmark" delay="0">
                        <p:tgtEl>
                          <p14:bmkTgt spid="10" bmkName="Training  Getting Started 4 Outlining_movie_VF101866600首先，我将选择此任务，然后在“任务”组中单击“手动安排”。349833"/>
                        </p:tgtEl>
                      </p:cond>
                    </p:stCondLst>
                    <p:endSync evt="end" delay="0">
                      <p:rtn val="all"/>
                    </p:endSync>
                    <p:childTnLst>
                      <p:par>
                        <p:cTn id="665" fill="hold">
                          <p:stCondLst>
                            <p:cond delay="0"/>
                          </p:stCondLst>
                          <p:childTnLst>
                            <p:par>
                              <p:cTn id="666" fill="hold">
                                <p:stCondLst>
                                  <p:cond delay="0"/>
                                </p:stCondLst>
                                <p:childTnLst>
                                  <p:par>
                                    <p:cTn id="667" presetID="10" presetClass="entr" presetSubtype="0" fill="hold" grpId="0" nodeType="clickEffect">
                                      <p:stCondLst>
                                        <p:cond delay="100"/>
                                      </p:stCondLst>
                                      <p:childTnLst>
                                        <p:set>
                                          <p:cBhvr>
                                            <p:cTn id="668" dur="1" fill="hold">
                                              <p:stCondLst>
                                                <p:cond delay="0"/>
                                              </p:stCondLst>
                                            </p:cTn>
                                            <p:tgtEl>
                                              <p:spTgt spid="65"/>
                                            </p:tgtEl>
                                            <p:attrNameLst>
                                              <p:attrName>style.visibility</p:attrName>
                                            </p:attrNameLst>
                                          </p:cBhvr>
                                          <p:to>
                                            <p:strVal val="visible"/>
                                          </p:to>
                                        </p:set>
                                        <p:animEffect transition="in" filter="fade">
                                          <p:cBhvr>
                                            <p:cTn id="669" dur="500"/>
                                            <p:tgtEl>
                                              <p:spTgt spid="65"/>
                                            </p:tgtEl>
                                          </p:cBhvr>
                                        </p:animEffect>
                                      </p:childTnLst>
                                    </p:cTn>
                                  </p:par>
                                </p:childTnLst>
                              </p:cTn>
                            </p:par>
                          </p:childTnLst>
                        </p:cTn>
                      </p:par>
                    </p:childTnLst>
                  </p:cTn>
                  <p:nextCondLst>
                    <p:cond evt="onMediaBookmark" delay="0">
                      <p:tgtEl>
                        <p14:bmkTgt spid="10" bmkName="Training  Getting Started 4 Outlining_movie_VF101866600首先，我将选择此任务，然后在“任务”组中单击“手动安排”。349833"/>
                      </p:tgtEl>
                    </p:cond>
                  </p:nextCondLst>
                </p:seq>
                <p:seq concurrent="1" nextAc="seek">
                  <p:cTn id="670" restart="whenNotActive" fill="hold" evtFilter="cancelBubble" nodeType="interactiveSeq">
                    <p:stCondLst>
                      <p:cond evt="onMediaBookmark" delay="0">
                        <p:tgtEl>
                          <p14:bmkTgt spid="10" bmkName="Training  Getting Started 4 Outlining_movie_VF101866600首先，我将选择此任务，然后在“任务”组中单击“手动安排”。356600"/>
                        </p:tgtEl>
                      </p:cond>
                    </p:stCondLst>
                    <p:endSync evt="end" delay="0">
                      <p:rtn val="all"/>
                    </p:endSync>
                    <p:childTnLst>
                      <p:par>
                        <p:cTn id="671" fill="hold">
                          <p:stCondLst>
                            <p:cond delay="0"/>
                          </p:stCondLst>
                          <p:childTnLst>
                            <p:par>
                              <p:cTn id="672" fill="hold">
                                <p:stCondLst>
                                  <p:cond delay="0"/>
                                </p:stCondLst>
                                <p:childTnLst>
                                  <p:par>
                                    <p:cTn id="673" presetID="10" presetClass="exit" presetSubtype="0" fill="hold" grpId="1" nodeType="clickEffect">
                                      <p:stCondLst>
                                        <p:cond delay="100"/>
                                      </p:stCondLst>
                                      <p:childTnLst>
                                        <p:animEffect transition="out" filter="fade">
                                          <p:cBhvr>
                                            <p:cTn id="674" dur="500"/>
                                            <p:tgtEl>
                                              <p:spTgt spid="65"/>
                                            </p:tgtEl>
                                          </p:cBhvr>
                                        </p:animEffect>
                                        <p:set>
                                          <p:cBhvr>
                                            <p:cTn id="675"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首先，我将选择此任务，然后在“任务”组中单击“手动安排”。356600"/>
                      </p:tgtEl>
                    </p:cond>
                  </p:nextCondLst>
                </p:seq>
                <p:seq concurrent="1" nextAc="seek">
                  <p:cTn id="676" restart="whenNotActive" fill="hold" evtFilter="cancelBubble" nodeType="interactiveSeq">
                    <p:stCondLst>
                      <p:cond evt="onMediaBookmark" delay="0">
                        <p:tgtEl>
                          <p14:bmkTgt spid="10" bmkName="Training  Getting Started 4 Outlining_movie_VF101866600请注意，“摘要任务”栏下添加了一个灰色栏。356700"/>
                        </p:tgtEl>
                      </p:cond>
                    </p:stCondLst>
                    <p:endSync evt="end" delay="0">
                      <p:rtn val="all"/>
                    </p:endSync>
                    <p:childTnLst>
                      <p:par>
                        <p:cTn id="677" fill="hold">
                          <p:stCondLst>
                            <p:cond delay="0"/>
                          </p:stCondLst>
                          <p:childTnLst>
                            <p:par>
                              <p:cTn id="678" fill="hold">
                                <p:stCondLst>
                                  <p:cond delay="0"/>
                                </p:stCondLst>
                                <p:childTnLst>
                                  <p:par>
                                    <p:cTn id="679" presetID="10" presetClass="entr" presetSubtype="0" fill="hold" grpId="0" nodeType="clickEffect">
                                      <p:stCondLst>
                                        <p:cond delay="100"/>
                                      </p:stCondLst>
                                      <p:childTnLst>
                                        <p:set>
                                          <p:cBhvr>
                                            <p:cTn id="680" dur="1" fill="hold">
                                              <p:stCondLst>
                                                <p:cond delay="0"/>
                                              </p:stCondLst>
                                            </p:cTn>
                                            <p:tgtEl>
                                              <p:spTgt spid="66"/>
                                            </p:tgtEl>
                                            <p:attrNameLst>
                                              <p:attrName>style.visibility</p:attrName>
                                            </p:attrNameLst>
                                          </p:cBhvr>
                                          <p:to>
                                            <p:strVal val="visible"/>
                                          </p:to>
                                        </p:set>
                                        <p:animEffect transition="in" filter="fade">
                                          <p:cBhvr>
                                            <p:cTn id="681" dur="500"/>
                                            <p:tgtEl>
                                              <p:spTgt spid="66"/>
                                            </p:tgtEl>
                                          </p:cBhvr>
                                        </p:animEffect>
                                      </p:childTnLst>
                                    </p:cTn>
                                  </p:par>
                                </p:childTnLst>
                              </p:cTn>
                            </p:par>
                          </p:childTnLst>
                        </p:cTn>
                      </p:par>
                    </p:childTnLst>
                  </p:cTn>
                  <p:nextCondLst>
                    <p:cond evt="onMediaBookmark" delay="0">
                      <p:tgtEl>
                        <p14:bmkTgt spid="10" bmkName="Training  Getting Started 4 Outlining_movie_VF101866600请注意，“摘要任务”栏下添加了一个灰色栏。356700"/>
                      </p:tgtEl>
                    </p:cond>
                  </p:nextCondLst>
                </p:seq>
                <p:seq concurrent="1" nextAc="seek">
                  <p:cTn id="682" restart="whenNotActive" fill="hold" evtFilter="cancelBubble" nodeType="interactiveSeq">
                    <p:stCondLst>
                      <p:cond evt="onMediaBookmark" delay="0">
                        <p:tgtEl>
                          <p14:bmkTgt spid="10" bmkName="Training  Getting Started 4 Outlining_movie_VF101866600请注意，“摘要任务”栏下添加了一个灰色栏。361367"/>
                        </p:tgtEl>
                      </p:cond>
                    </p:stCondLst>
                    <p:endSync evt="end" delay="0">
                      <p:rtn val="all"/>
                    </p:endSync>
                    <p:childTnLst>
                      <p:par>
                        <p:cTn id="683" fill="hold">
                          <p:stCondLst>
                            <p:cond delay="0"/>
                          </p:stCondLst>
                          <p:childTnLst>
                            <p:par>
                              <p:cTn id="684" fill="hold">
                                <p:stCondLst>
                                  <p:cond delay="0"/>
                                </p:stCondLst>
                                <p:childTnLst>
                                  <p:par>
                                    <p:cTn id="685" presetID="10" presetClass="exit" presetSubtype="0" fill="hold" grpId="1" nodeType="clickEffect">
                                      <p:stCondLst>
                                        <p:cond delay="100"/>
                                      </p:stCondLst>
                                      <p:childTnLst>
                                        <p:animEffect transition="out" filter="fade">
                                          <p:cBhvr>
                                            <p:cTn id="686" dur="500"/>
                                            <p:tgtEl>
                                              <p:spTgt spid="66"/>
                                            </p:tgtEl>
                                          </p:cBhvr>
                                        </p:animEffect>
                                        <p:set>
                                          <p:cBhvr>
                                            <p:cTn id="68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请注意，“摘要任务”栏下添加了一个灰色栏。361367"/>
                      </p:tgtEl>
                    </p:cond>
                  </p:nextCondLst>
                </p:seq>
                <p:seq concurrent="1" nextAc="seek">
                  <p:cTn id="688" restart="whenNotActive" fill="hold" evtFilter="cancelBubble" nodeType="interactiveSeq">
                    <p:stCondLst>
                      <p:cond evt="onMediaBookmark" delay="0">
                        <p:tgtEl>
                          <p14:bmkTgt spid="10" bmkName="Training  Getting Started 4 Outlining_movie_VF101866600此栏是手动计划摘要任务所特有的。361467"/>
                        </p:tgtEl>
                      </p:cond>
                    </p:stCondLst>
                    <p:endSync evt="end" delay="0">
                      <p:rtn val="all"/>
                    </p:endSync>
                    <p:childTnLst>
                      <p:par>
                        <p:cTn id="689" fill="hold">
                          <p:stCondLst>
                            <p:cond delay="0"/>
                          </p:stCondLst>
                          <p:childTnLst>
                            <p:par>
                              <p:cTn id="690" fill="hold">
                                <p:stCondLst>
                                  <p:cond delay="0"/>
                                </p:stCondLst>
                                <p:childTnLst>
                                  <p:par>
                                    <p:cTn id="691" presetID="10" presetClass="entr" presetSubtype="0" fill="hold" grpId="0" nodeType="clickEffect">
                                      <p:stCondLst>
                                        <p:cond delay="100"/>
                                      </p:stCondLst>
                                      <p:childTnLst>
                                        <p:set>
                                          <p:cBhvr>
                                            <p:cTn id="692" dur="1" fill="hold">
                                              <p:stCondLst>
                                                <p:cond delay="0"/>
                                              </p:stCondLst>
                                            </p:cTn>
                                            <p:tgtEl>
                                              <p:spTgt spid="67"/>
                                            </p:tgtEl>
                                            <p:attrNameLst>
                                              <p:attrName>style.visibility</p:attrName>
                                            </p:attrNameLst>
                                          </p:cBhvr>
                                          <p:to>
                                            <p:strVal val="visible"/>
                                          </p:to>
                                        </p:set>
                                        <p:animEffect transition="in" filter="fade">
                                          <p:cBhvr>
                                            <p:cTn id="693" dur="500"/>
                                            <p:tgtEl>
                                              <p:spTgt spid="67"/>
                                            </p:tgtEl>
                                          </p:cBhvr>
                                        </p:animEffect>
                                      </p:childTnLst>
                                    </p:cTn>
                                  </p:par>
                                </p:childTnLst>
                              </p:cTn>
                            </p:par>
                          </p:childTnLst>
                        </p:cTn>
                      </p:par>
                    </p:childTnLst>
                  </p:cTn>
                  <p:nextCondLst>
                    <p:cond evt="onMediaBookmark" delay="0">
                      <p:tgtEl>
                        <p14:bmkTgt spid="10" bmkName="Training  Getting Started 4 Outlining_movie_VF101866600此栏是手动计划摘要任务所特有的。361467"/>
                      </p:tgtEl>
                    </p:cond>
                  </p:nextCondLst>
                </p:seq>
                <p:seq concurrent="1" nextAc="seek">
                  <p:cTn id="694" restart="whenNotActive" fill="hold" evtFilter="cancelBubble" nodeType="interactiveSeq">
                    <p:stCondLst>
                      <p:cond evt="onMediaBookmark" delay="0">
                        <p:tgtEl>
                          <p14:bmkTgt spid="10" bmkName="Training  Getting Started 4 Outlining_movie_VF101866600此栏是手动计划摘要任务所特有的。365400"/>
                        </p:tgtEl>
                      </p:cond>
                    </p:stCondLst>
                    <p:endSync evt="end" delay="0">
                      <p:rtn val="all"/>
                    </p:endSync>
                    <p:childTnLst>
                      <p:par>
                        <p:cTn id="695" fill="hold">
                          <p:stCondLst>
                            <p:cond delay="0"/>
                          </p:stCondLst>
                          <p:childTnLst>
                            <p:par>
                              <p:cTn id="696" fill="hold">
                                <p:stCondLst>
                                  <p:cond delay="0"/>
                                </p:stCondLst>
                                <p:childTnLst>
                                  <p:par>
                                    <p:cTn id="697" presetID="10" presetClass="exit" presetSubtype="0" fill="hold" grpId="1" nodeType="clickEffect">
                                      <p:stCondLst>
                                        <p:cond delay="100"/>
                                      </p:stCondLst>
                                      <p:childTnLst>
                                        <p:animEffect transition="out" filter="fade">
                                          <p:cBhvr>
                                            <p:cTn id="698" dur="500"/>
                                            <p:tgtEl>
                                              <p:spTgt spid="67"/>
                                            </p:tgtEl>
                                          </p:cBhvr>
                                        </p:animEffect>
                                        <p:set>
                                          <p:cBhvr>
                                            <p:cTn id="699"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此栏是手动计划摘要任务所特有的。365400"/>
                      </p:tgtEl>
                    </p:cond>
                  </p:nextCondLst>
                </p:seq>
                <p:seq concurrent="1" nextAc="seek">
                  <p:cTn id="700" restart="whenNotActive" fill="hold" evtFilter="cancelBubble" nodeType="interactiveSeq">
                    <p:stCondLst>
                      <p:cond evt="onMediaBookmark" delay="0">
                        <p:tgtEl>
                          <p14:bmkTgt spid="10" bmkName="Training  Getting Started 4 Outlining_movie_VF101866600它会显示子任务栏的累加情况。365500"/>
                        </p:tgtEl>
                      </p:cond>
                    </p:stCondLst>
                    <p:endSync evt="end" delay="0">
                      <p:rtn val="all"/>
                    </p:endSync>
                    <p:childTnLst>
                      <p:par>
                        <p:cTn id="701" fill="hold">
                          <p:stCondLst>
                            <p:cond delay="0"/>
                          </p:stCondLst>
                          <p:childTnLst>
                            <p:par>
                              <p:cTn id="702" fill="hold">
                                <p:stCondLst>
                                  <p:cond delay="0"/>
                                </p:stCondLst>
                                <p:childTnLst>
                                  <p:par>
                                    <p:cTn id="703" presetID="10" presetClass="entr" presetSubtype="0" fill="hold" grpId="0" nodeType="clickEffect">
                                      <p:stCondLst>
                                        <p:cond delay="100"/>
                                      </p:stCondLst>
                                      <p:childTnLst>
                                        <p:set>
                                          <p:cBhvr>
                                            <p:cTn id="704" dur="1" fill="hold">
                                              <p:stCondLst>
                                                <p:cond delay="0"/>
                                              </p:stCondLst>
                                            </p:cTn>
                                            <p:tgtEl>
                                              <p:spTgt spid="68"/>
                                            </p:tgtEl>
                                            <p:attrNameLst>
                                              <p:attrName>style.visibility</p:attrName>
                                            </p:attrNameLst>
                                          </p:cBhvr>
                                          <p:to>
                                            <p:strVal val="visible"/>
                                          </p:to>
                                        </p:set>
                                        <p:animEffect transition="in" filter="fade">
                                          <p:cBhvr>
                                            <p:cTn id="705" dur="500"/>
                                            <p:tgtEl>
                                              <p:spTgt spid="68"/>
                                            </p:tgtEl>
                                          </p:cBhvr>
                                        </p:animEffect>
                                      </p:childTnLst>
                                    </p:cTn>
                                  </p:par>
                                </p:childTnLst>
                              </p:cTn>
                            </p:par>
                          </p:childTnLst>
                        </p:cTn>
                      </p:par>
                    </p:childTnLst>
                  </p:cTn>
                  <p:nextCondLst>
                    <p:cond evt="onMediaBookmark" delay="0">
                      <p:tgtEl>
                        <p14:bmkTgt spid="10" bmkName="Training  Getting Started 4 Outlining_movie_VF101866600它会显示子任务栏的累加情况。365500"/>
                      </p:tgtEl>
                    </p:cond>
                  </p:nextCondLst>
                </p:seq>
                <p:seq concurrent="1" nextAc="seek">
                  <p:cTn id="706" restart="whenNotActive" fill="hold" evtFilter="cancelBubble" nodeType="interactiveSeq">
                    <p:stCondLst>
                      <p:cond evt="onMediaBookmark" delay="0">
                        <p:tgtEl>
                          <p14:bmkTgt spid="10" bmkName="Training  Getting Started 4 Outlining_movie_VF101866600它会显示子任务栏的累加情况。369400"/>
                        </p:tgtEl>
                      </p:cond>
                    </p:stCondLst>
                    <p:endSync evt="end" delay="0">
                      <p:rtn val="all"/>
                    </p:endSync>
                    <p:childTnLst>
                      <p:par>
                        <p:cTn id="707" fill="hold">
                          <p:stCondLst>
                            <p:cond delay="0"/>
                          </p:stCondLst>
                          <p:childTnLst>
                            <p:par>
                              <p:cTn id="708" fill="hold">
                                <p:stCondLst>
                                  <p:cond delay="0"/>
                                </p:stCondLst>
                                <p:childTnLst>
                                  <p:par>
                                    <p:cTn id="709" presetID="10" presetClass="exit" presetSubtype="0" fill="hold" grpId="1" nodeType="clickEffect">
                                      <p:stCondLst>
                                        <p:cond delay="100"/>
                                      </p:stCondLst>
                                      <p:childTnLst>
                                        <p:animEffect transition="out" filter="fade">
                                          <p:cBhvr>
                                            <p:cTn id="710" dur="500"/>
                                            <p:tgtEl>
                                              <p:spTgt spid="68"/>
                                            </p:tgtEl>
                                          </p:cBhvr>
                                        </p:animEffect>
                                        <p:set>
                                          <p:cBhvr>
                                            <p:cTn id="711"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它会显示子任务栏的累加情况。369400"/>
                      </p:tgtEl>
                    </p:cond>
                  </p:nextCondLst>
                </p:seq>
                <p:seq concurrent="1" nextAc="seek">
                  <p:cTn id="712" restart="whenNotActive" fill="hold" evtFilter="cancelBubble" nodeType="interactiveSeq">
                    <p:stCondLst>
                      <p:cond evt="onMediaBookmark" delay="0">
                        <p:tgtEl>
                          <p14:bmkTgt spid="10" bmkName="Training  Getting Started 4 Outlining_movie_VF101866600现在，这两个栏都是相同的长度，369500"/>
                        </p:tgtEl>
                      </p:cond>
                    </p:stCondLst>
                    <p:endSync evt="end" delay="0">
                      <p:rtn val="all"/>
                    </p:endSync>
                    <p:childTnLst>
                      <p:par>
                        <p:cTn id="713" fill="hold">
                          <p:stCondLst>
                            <p:cond delay="0"/>
                          </p:stCondLst>
                          <p:childTnLst>
                            <p:par>
                              <p:cTn id="714" fill="hold">
                                <p:stCondLst>
                                  <p:cond delay="0"/>
                                </p:stCondLst>
                                <p:childTnLst>
                                  <p:par>
                                    <p:cTn id="715" presetID="10" presetClass="entr" presetSubtype="0" fill="hold" grpId="0" nodeType="clickEffect">
                                      <p:stCondLst>
                                        <p:cond delay="100"/>
                                      </p:stCondLst>
                                      <p:childTnLst>
                                        <p:set>
                                          <p:cBhvr>
                                            <p:cTn id="716" dur="1" fill="hold">
                                              <p:stCondLst>
                                                <p:cond delay="0"/>
                                              </p:stCondLst>
                                            </p:cTn>
                                            <p:tgtEl>
                                              <p:spTgt spid="69"/>
                                            </p:tgtEl>
                                            <p:attrNameLst>
                                              <p:attrName>style.visibility</p:attrName>
                                            </p:attrNameLst>
                                          </p:cBhvr>
                                          <p:to>
                                            <p:strVal val="visible"/>
                                          </p:to>
                                        </p:set>
                                        <p:animEffect transition="in" filter="fade">
                                          <p:cBhvr>
                                            <p:cTn id="717" dur="500"/>
                                            <p:tgtEl>
                                              <p:spTgt spid="69"/>
                                            </p:tgtEl>
                                          </p:cBhvr>
                                        </p:animEffect>
                                      </p:childTnLst>
                                    </p:cTn>
                                  </p:par>
                                </p:childTnLst>
                              </p:cTn>
                            </p:par>
                          </p:childTnLst>
                        </p:cTn>
                      </p:par>
                    </p:childTnLst>
                  </p:cTn>
                  <p:nextCondLst>
                    <p:cond evt="onMediaBookmark" delay="0">
                      <p:tgtEl>
                        <p14:bmkTgt spid="10" bmkName="Training  Getting Started 4 Outlining_movie_VF101866600现在，这两个栏都是相同的长度，369500"/>
                      </p:tgtEl>
                    </p:cond>
                  </p:nextCondLst>
                </p:seq>
                <p:seq concurrent="1" nextAc="seek">
                  <p:cTn id="718" restart="whenNotActive" fill="hold" evtFilter="cancelBubble" nodeType="interactiveSeq">
                    <p:stCondLst>
                      <p:cond evt="onMediaBookmark" delay="0">
                        <p:tgtEl>
                          <p14:bmkTgt spid="10" bmkName="Training  Getting Started 4 Outlining_movie_VF101866600现在，这两个栏都是相同的长度，373400"/>
                        </p:tgtEl>
                      </p:cond>
                    </p:stCondLst>
                    <p:endSync evt="end" delay="0">
                      <p:rtn val="all"/>
                    </p:endSync>
                    <p:childTnLst>
                      <p:par>
                        <p:cTn id="719" fill="hold">
                          <p:stCondLst>
                            <p:cond delay="0"/>
                          </p:stCondLst>
                          <p:childTnLst>
                            <p:par>
                              <p:cTn id="720" fill="hold">
                                <p:stCondLst>
                                  <p:cond delay="0"/>
                                </p:stCondLst>
                                <p:childTnLst>
                                  <p:par>
                                    <p:cTn id="721" presetID="10" presetClass="exit" presetSubtype="0" fill="hold" grpId="1" nodeType="clickEffect">
                                      <p:stCondLst>
                                        <p:cond delay="100"/>
                                      </p:stCondLst>
                                      <p:childTnLst>
                                        <p:animEffect transition="out" filter="fade">
                                          <p:cBhvr>
                                            <p:cTn id="722" dur="500"/>
                                            <p:tgtEl>
                                              <p:spTgt spid="69"/>
                                            </p:tgtEl>
                                          </p:cBhvr>
                                        </p:animEffect>
                                        <p:set>
                                          <p:cBhvr>
                                            <p:cTn id="723"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现在，这两个栏都是相同的长度，373400"/>
                      </p:tgtEl>
                    </p:cond>
                  </p:nextCondLst>
                </p:seq>
                <p:seq concurrent="1" nextAc="seek">
                  <p:cTn id="724" restart="whenNotActive" fill="hold" evtFilter="cancelBubble" nodeType="interactiveSeq">
                    <p:stCondLst>
                      <p:cond evt="onMediaBookmark" delay="0">
                        <p:tgtEl>
                          <p14:bmkTgt spid="10" bmkName="Training  Getting Started 4 Outlining_movie_VF101866600但是，由于顶部的摘要栏是手动计划任务，373500"/>
                        </p:tgtEl>
                      </p:cond>
                    </p:stCondLst>
                    <p:endSync evt="end" delay="0">
                      <p:rtn val="all"/>
                    </p:endSync>
                    <p:childTnLst>
                      <p:par>
                        <p:cTn id="725" fill="hold">
                          <p:stCondLst>
                            <p:cond delay="0"/>
                          </p:stCondLst>
                          <p:childTnLst>
                            <p:par>
                              <p:cTn id="726" fill="hold">
                                <p:stCondLst>
                                  <p:cond delay="0"/>
                                </p:stCondLst>
                                <p:childTnLst>
                                  <p:par>
                                    <p:cTn id="727" presetID="10" presetClass="entr" presetSubtype="0" fill="hold" grpId="0" nodeType="clickEffect">
                                      <p:stCondLst>
                                        <p:cond delay="100"/>
                                      </p:stCondLst>
                                      <p:childTnLst>
                                        <p:set>
                                          <p:cBhvr>
                                            <p:cTn id="728" dur="1" fill="hold">
                                              <p:stCondLst>
                                                <p:cond delay="0"/>
                                              </p:stCondLst>
                                            </p:cTn>
                                            <p:tgtEl>
                                              <p:spTgt spid="70"/>
                                            </p:tgtEl>
                                            <p:attrNameLst>
                                              <p:attrName>style.visibility</p:attrName>
                                            </p:attrNameLst>
                                          </p:cBhvr>
                                          <p:to>
                                            <p:strVal val="visible"/>
                                          </p:to>
                                        </p:set>
                                        <p:animEffect transition="in" filter="fade">
                                          <p:cBhvr>
                                            <p:cTn id="729" dur="500"/>
                                            <p:tgtEl>
                                              <p:spTgt spid="70"/>
                                            </p:tgtEl>
                                          </p:cBhvr>
                                        </p:animEffect>
                                      </p:childTnLst>
                                    </p:cTn>
                                  </p:par>
                                </p:childTnLst>
                              </p:cTn>
                            </p:par>
                          </p:childTnLst>
                        </p:cTn>
                      </p:par>
                    </p:childTnLst>
                  </p:cTn>
                  <p:nextCondLst>
                    <p:cond evt="onMediaBookmark" delay="0">
                      <p:tgtEl>
                        <p14:bmkTgt spid="10" bmkName="Training  Getting Started 4 Outlining_movie_VF101866600但是，由于顶部的摘要栏是手动计划任务，373500"/>
                      </p:tgtEl>
                    </p:cond>
                  </p:nextCondLst>
                </p:seq>
                <p:seq concurrent="1" nextAc="seek">
                  <p:cTn id="730" restart="whenNotActive" fill="hold" evtFilter="cancelBubble" nodeType="interactiveSeq">
                    <p:stCondLst>
                      <p:cond evt="onMediaBookmark" delay="0">
                        <p:tgtEl>
                          <p14:bmkTgt spid="10" bmkName="Training  Getting Started 4 Outlining_movie_VF101866600但是，由于顶部的摘要栏是手动计划任务，378467"/>
                        </p:tgtEl>
                      </p:cond>
                    </p:stCondLst>
                    <p:endSync evt="end" delay="0">
                      <p:rtn val="all"/>
                    </p:endSync>
                    <p:childTnLst>
                      <p:par>
                        <p:cTn id="731" fill="hold">
                          <p:stCondLst>
                            <p:cond delay="0"/>
                          </p:stCondLst>
                          <p:childTnLst>
                            <p:par>
                              <p:cTn id="732" fill="hold">
                                <p:stCondLst>
                                  <p:cond delay="0"/>
                                </p:stCondLst>
                                <p:childTnLst>
                                  <p:par>
                                    <p:cTn id="733" presetID="10" presetClass="exit" presetSubtype="0" fill="hold" grpId="1" nodeType="clickEffect">
                                      <p:stCondLst>
                                        <p:cond delay="100"/>
                                      </p:stCondLst>
                                      <p:childTnLst>
                                        <p:animEffect transition="out" filter="fade">
                                          <p:cBhvr>
                                            <p:cTn id="734" dur="500"/>
                                            <p:tgtEl>
                                              <p:spTgt spid="70"/>
                                            </p:tgtEl>
                                          </p:cBhvr>
                                        </p:animEffect>
                                        <p:set>
                                          <p:cBhvr>
                                            <p:cTn id="735"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但是，由于顶部的摘要栏是手动计划任务，378467"/>
                      </p:tgtEl>
                    </p:cond>
                  </p:nextCondLst>
                </p:seq>
                <p:seq concurrent="1" nextAc="seek">
                  <p:cTn id="736" restart="whenNotActive" fill="hold" evtFilter="cancelBubble" nodeType="interactiveSeq">
                    <p:stCondLst>
                      <p:cond evt="onMediaBookmark" delay="0">
                        <p:tgtEl>
                          <p14:bmkTgt spid="10" bmkName="Training  Getting Started 4 Outlining_movie_VF101866600因此，我可以手动移动摘要栏，而不移动相关子任务。378567"/>
                        </p:tgtEl>
                      </p:cond>
                    </p:stCondLst>
                    <p:endSync evt="end" delay="0">
                      <p:rtn val="all"/>
                    </p:endSync>
                    <p:childTnLst>
                      <p:par>
                        <p:cTn id="737" fill="hold">
                          <p:stCondLst>
                            <p:cond delay="0"/>
                          </p:stCondLst>
                          <p:childTnLst>
                            <p:par>
                              <p:cTn id="738" fill="hold">
                                <p:stCondLst>
                                  <p:cond delay="0"/>
                                </p:stCondLst>
                                <p:childTnLst>
                                  <p:par>
                                    <p:cTn id="739" presetID="10" presetClass="entr" presetSubtype="0" fill="hold" grpId="0" nodeType="clickEffect">
                                      <p:stCondLst>
                                        <p:cond delay="100"/>
                                      </p:stCondLst>
                                      <p:childTnLst>
                                        <p:set>
                                          <p:cBhvr>
                                            <p:cTn id="740" dur="1" fill="hold">
                                              <p:stCondLst>
                                                <p:cond delay="0"/>
                                              </p:stCondLst>
                                            </p:cTn>
                                            <p:tgtEl>
                                              <p:spTgt spid="71"/>
                                            </p:tgtEl>
                                            <p:attrNameLst>
                                              <p:attrName>style.visibility</p:attrName>
                                            </p:attrNameLst>
                                          </p:cBhvr>
                                          <p:to>
                                            <p:strVal val="visible"/>
                                          </p:to>
                                        </p:set>
                                        <p:animEffect transition="in" filter="fade">
                                          <p:cBhvr>
                                            <p:cTn id="741" dur="500"/>
                                            <p:tgtEl>
                                              <p:spTgt spid="71"/>
                                            </p:tgtEl>
                                          </p:cBhvr>
                                        </p:animEffect>
                                      </p:childTnLst>
                                    </p:cTn>
                                  </p:par>
                                </p:childTnLst>
                              </p:cTn>
                            </p:par>
                          </p:childTnLst>
                        </p:cTn>
                      </p:par>
                    </p:childTnLst>
                  </p:cTn>
                  <p:nextCondLst>
                    <p:cond evt="onMediaBookmark" delay="0">
                      <p:tgtEl>
                        <p14:bmkTgt spid="10" bmkName="Training  Getting Started 4 Outlining_movie_VF101866600因此，我可以手动移动摘要栏，而不移动相关子任务。378567"/>
                      </p:tgtEl>
                    </p:cond>
                  </p:nextCondLst>
                </p:seq>
                <p:seq concurrent="1" nextAc="seek">
                  <p:cTn id="742" restart="whenNotActive" fill="hold" evtFilter="cancelBubble" nodeType="interactiveSeq">
                    <p:stCondLst>
                      <p:cond evt="onMediaBookmark" delay="0">
                        <p:tgtEl>
                          <p14:bmkTgt spid="10" bmkName="Training  Getting Started 4 Outlining_movie_VF101866600因此，我可以手动移动摘要栏，而不移动相关子任务。384900"/>
                        </p:tgtEl>
                      </p:cond>
                    </p:stCondLst>
                    <p:endSync evt="end" delay="0">
                      <p:rtn val="all"/>
                    </p:endSync>
                    <p:childTnLst>
                      <p:par>
                        <p:cTn id="743" fill="hold">
                          <p:stCondLst>
                            <p:cond delay="0"/>
                          </p:stCondLst>
                          <p:childTnLst>
                            <p:par>
                              <p:cTn id="744" fill="hold">
                                <p:stCondLst>
                                  <p:cond delay="0"/>
                                </p:stCondLst>
                                <p:childTnLst>
                                  <p:par>
                                    <p:cTn id="745" presetID="10" presetClass="exit" presetSubtype="0" fill="hold" grpId="1" nodeType="clickEffect">
                                      <p:stCondLst>
                                        <p:cond delay="100"/>
                                      </p:stCondLst>
                                      <p:childTnLst>
                                        <p:animEffect transition="out" filter="fade">
                                          <p:cBhvr>
                                            <p:cTn id="746" dur="500"/>
                                            <p:tgtEl>
                                              <p:spTgt spid="71"/>
                                            </p:tgtEl>
                                          </p:cBhvr>
                                        </p:animEffect>
                                        <p:set>
                                          <p:cBhvr>
                                            <p:cTn id="747"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因此，我可以手动移动摘要栏，而不移动相关子任务。384900"/>
                      </p:tgtEl>
                    </p:cond>
                  </p:nextCondLst>
                </p:seq>
                <p:seq concurrent="1" nextAc="seek">
                  <p:cTn id="748" restart="whenNotActive" fill="hold" evtFilter="cancelBubble" nodeType="interactiveSeq">
                    <p:stCondLst>
                      <p:cond evt="onMediaBookmark" delay="0">
                        <p:tgtEl>
                          <p14:bmkTgt spid="10" bmkName="Training  Getting Started 4 Outlining_movie_VF101866600我将通过拖动来延长摘要栏的末端。385000"/>
                        </p:tgtEl>
                      </p:cond>
                    </p:stCondLst>
                    <p:endSync evt="end" delay="0">
                      <p:rtn val="all"/>
                    </p:endSync>
                    <p:childTnLst>
                      <p:par>
                        <p:cTn id="749" fill="hold">
                          <p:stCondLst>
                            <p:cond delay="0"/>
                          </p:stCondLst>
                          <p:childTnLst>
                            <p:par>
                              <p:cTn id="750" fill="hold">
                                <p:stCondLst>
                                  <p:cond delay="0"/>
                                </p:stCondLst>
                                <p:childTnLst>
                                  <p:par>
                                    <p:cTn id="751" presetID="10" presetClass="entr" presetSubtype="0" fill="hold" grpId="0" nodeType="clickEffect">
                                      <p:stCondLst>
                                        <p:cond delay="100"/>
                                      </p:stCondLst>
                                      <p:childTnLst>
                                        <p:set>
                                          <p:cBhvr>
                                            <p:cTn id="752" dur="1" fill="hold">
                                              <p:stCondLst>
                                                <p:cond delay="0"/>
                                              </p:stCondLst>
                                            </p:cTn>
                                            <p:tgtEl>
                                              <p:spTgt spid="72"/>
                                            </p:tgtEl>
                                            <p:attrNameLst>
                                              <p:attrName>style.visibility</p:attrName>
                                            </p:attrNameLst>
                                          </p:cBhvr>
                                          <p:to>
                                            <p:strVal val="visible"/>
                                          </p:to>
                                        </p:set>
                                        <p:animEffect transition="in" filter="fade">
                                          <p:cBhvr>
                                            <p:cTn id="753" dur="500"/>
                                            <p:tgtEl>
                                              <p:spTgt spid="72"/>
                                            </p:tgtEl>
                                          </p:cBhvr>
                                        </p:animEffect>
                                      </p:childTnLst>
                                    </p:cTn>
                                  </p:par>
                                </p:childTnLst>
                              </p:cTn>
                            </p:par>
                          </p:childTnLst>
                        </p:cTn>
                      </p:par>
                    </p:childTnLst>
                  </p:cTn>
                  <p:nextCondLst>
                    <p:cond evt="onMediaBookmark" delay="0">
                      <p:tgtEl>
                        <p14:bmkTgt spid="10" bmkName="Training  Getting Started 4 Outlining_movie_VF101866600我将通过拖动来延长摘要栏的末端。385000"/>
                      </p:tgtEl>
                    </p:cond>
                  </p:nextCondLst>
                </p:seq>
                <p:seq concurrent="1" nextAc="seek">
                  <p:cTn id="754" restart="whenNotActive" fill="hold" evtFilter="cancelBubble" nodeType="interactiveSeq">
                    <p:stCondLst>
                      <p:cond evt="onMediaBookmark" delay="0">
                        <p:tgtEl>
                          <p14:bmkTgt spid="10" bmkName="Training  Getting Started 4 Outlining_movie_VF101866600我将通过拖动来延长摘要栏的末端。389533"/>
                        </p:tgtEl>
                      </p:cond>
                    </p:stCondLst>
                    <p:endSync evt="end" delay="0">
                      <p:rtn val="all"/>
                    </p:endSync>
                    <p:childTnLst>
                      <p:par>
                        <p:cTn id="755" fill="hold">
                          <p:stCondLst>
                            <p:cond delay="0"/>
                          </p:stCondLst>
                          <p:childTnLst>
                            <p:par>
                              <p:cTn id="756" fill="hold">
                                <p:stCondLst>
                                  <p:cond delay="0"/>
                                </p:stCondLst>
                                <p:childTnLst>
                                  <p:par>
                                    <p:cTn id="757" presetID="10" presetClass="exit" presetSubtype="0" fill="hold" grpId="1" nodeType="clickEffect">
                                      <p:stCondLst>
                                        <p:cond delay="100"/>
                                      </p:stCondLst>
                                      <p:childTnLst>
                                        <p:animEffect transition="out" filter="fade">
                                          <p:cBhvr>
                                            <p:cTn id="758" dur="500"/>
                                            <p:tgtEl>
                                              <p:spTgt spid="72"/>
                                            </p:tgtEl>
                                          </p:cBhvr>
                                        </p:animEffect>
                                        <p:set>
                                          <p:cBhvr>
                                            <p:cTn id="759"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我将通过拖动来延长摘要栏的末端。389533"/>
                      </p:tgtEl>
                    </p:cond>
                  </p:nextCondLst>
                </p:seq>
                <p:seq concurrent="1" nextAc="seek">
                  <p:cTn id="760" restart="whenNotActive" fill="hold" evtFilter="cancelBubble" nodeType="interactiveSeq">
                    <p:stCondLst>
                      <p:cond evt="onMediaBookmark" delay="0">
                        <p:tgtEl>
                          <p14:bmkTgt spid="10" bmkName="Training  Getting Started 4 Outlining_movie_VF101866600我看到，附加到摘要栏的第二个栏目并未移动。389633"/>
                        </p:tgtEl>
                      </p:cond>
                    </p:stCondLst>
                    <p:endSync evt="end" delay="0">
                      <p:rtn val="all"/>
                    </p:endSync>
                    <p:childTnLst>
                      <p:par>
                        <p:cTn id="761" fill="hold">
                          <p:stCondLst>
                            <p:cond delay="0"/>
                          </p:stCondLst>
                          <p:childTnLst>
                            <p:par>
                              <p:cTn id="762" fill="hold">
                                <p:stCondLst>
                                  <p:cond delay="0"/>
                                </p:stCondLst>
                                <p:childTnLst>
                                  <p:par>
                                    <p:cTn id="763" presetID="10" presetClass="entr" presetSubtype="0" fill="hold" grpId="0" nodeType="clickEffect">
                                      <p:stCondLst>
                                        <p:cond delay="100"/>
                                      </p:stCondLst>
                                      <p:childTnLst>
                                        <p:set>
                                          <p:cBhvr>
                                            <p:cTn id="764" dur="1" fill="hold">
                                              <p:stCondLst>
                                                <p:cond delay="0"/>
                                              </p:stCondLst>
                                            </p:cTn>
                                            <p:tgtEl>
                                              <p:spTgt spid="73"/>
                                            </p:tgtEl>
                                            <p:attrNameLst>
                                              <p:attrName>style.visibility</p:attrName>
                                            </p:attrNameLst>
                                          </p:cBhvr>
                                          <p:to>
                                            <p:strVal val="visible"/>
                                          </p:to>
                                        </p:set>
                                        <p:animEffect transition="in" filter="fade">
                                          <p:cBhvr>
                                            <p:cTn id="765" dur="500"/>
                                            <p:tgtEl>
                                              <p:spTgt spid="73"/>
                                            </p:tgtEl>
                                          </p:cBhvr>
                                        </p:animEffect>
                                      </p:childTnLst>
                                    </p:cTn>
                                  </p:par>
                                </p:childTnLst>
                              </p:cTn>
                            </p:par>
                          </p:childTnLst>
                        </p:cTn>
                      </p:par>
                    </p:childTnLst>
                  </p:cTn>
                  <p:nextCondLst>
                    <p:cond evt="onMediaBookmark" delay="0">
                      <p:tgtEl>
                        <p14:bmkTgt spid="10" bmkName="Training  Getting Started 4 Outlining_movie_VF101866600我看到，附加到摘要栏的第二个栏目并未移动。389633"/>
                      </p:tgtEl>
                    </p:cond>
                  </p:nextCondLst>
                </p:seq>
                <p:seq concurrent="1" nextAc="seek">
                  <p:cTn id="766" restart="whenNotActive" fill="hold" evtFilter="cancelBubble" nodeType="interactiveSeq">
                    <p:stCondLst>
                      <p:cond evt="onMediaBookmark" delay="0">
                        <p:tgtEl>
                          <p14:bmkTgt spid="10" bmkName="Training  Getting Started 4 Outlining_movie_VF101866600我看到，附加到摘要栏的第二个栏目并未移动。394033"/>
                        </p:tgtEl>
                      </p:cond>
                    </p:stCondLst>
                    <p:endSync evt="end" delay="0">
                      <p:rtn val="all"/>
                    </p:endSync>
                    <p:childTnLst>
                      <p:par>
                        <p:cTn id="767" fill="hold">
                          <p:stCondLst>
                            <p:cond delay="0"/>
                          </p:stCondLst>
                          <p:childTnLst>
                            <p:par>
                              <p:cTn id="768" fill="hold">
                                <p:stCondLst>
                                  <p:cond delay="0"/>
                                </p:stCondLst>
                                <p:childTnLst>
                                  <p:par>
                                    <p:cTn id="769" presetID="10" presetClass="exit" presetSubtype="0" fill="hold" grpId="1" nodeType="clickEffect">
                                      <p:stCondLst>
                                        <p:cond delay="100"/>
                                      </p:stCondLst>
                                      <p:childTnLst>
                                        <p:animEffect transition="out" filter="fade">
                                          <p:cBhvr>
                                            <p:cTn id="770" dur="500"/>
                                            <p:tgtEl>
                                              <p:spTgt spid="73"/>
                                            </p:tgtEl>
                                          </p:cBhvr>
                                        </p:animEffect>
                                        <p:set>
                                          <p:cBhvr>
                                            <p:cTn id="771"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我看到，附加到摘要栏的第二个栏目并未移动。394033"/>
                      </p:tgtEl>
                    </p:cond>
                  </p:nextCondLst>
                </p:seq>
                <p:seq concurrent="1" nextAc="seek">
                  <p:cTn id="772" restart="whenNotActive" fill="hold" evtFilter="cancelBubble" nodeType="interactiveSeq">
                    <p:stCondLst>
                      <p:cond evt="onMediaBookmark" delay="0">
                        <p:tgtEl>
                          <p14:bmkTgt spid="10" bmkName="Training  Getting Started 4 Outlining_movie_VF101866600它反映的仍然是有关子任务的组合效果的信息。394133"/>
                        </p:tgtEl>
                      </p:cond>
                    </p:stCondLst>
                    <p:endSync evt="end" delay="0">
                      <p:rtn val="all"/>
                    </p:endSync>
                    <p:childTnLst>
                      <p:par>
                        <p:cTn id="773" fill="hold">
                          <p:stCondLst>
                            <p:cond delay="0"/>
                          </p:stCondLst>
                          <p:childTnLst>
                            <p:par>
                              <p:cTn id="774" fill="hold">
                                <p:stCondLst>
                                  <p:cond delay="0"/>
                                </p:stCondLst>
                                <p:childTnLst>
                                  <p:par>
                                    <p:cTn id="775" presetID="10" presetClass="entr" presetSubtype="0" fill="hold" grpId="0" nodeType="clickEffect">
                                      <p:stCondLst>
                                        <p:cond delay="100"/>
                                      </p:stCondLst>
                                      <p:childTnLst>
                                        <p:set>
                                          <p:cBhvr>
                                            <p:cTn id="776" dur="1" fill="hold">
                                              <p:stCondLst>
                                                <p:cond delay="0"/>
                                              </p:stCondLst>
                                            </p:cTn>
                                            <p:tgtEl>
                                              <p:spTgt spid="74"/>
                                            </p:tgtEl>
                                            <p:attrNameLst>
                                              <p:attrName>style.visibility</p:attrName>
                                            </p:attrNameLst>
                                          </p:cBhvr>
                                          <p:to>
                                            <p:strVal val="visible"/>
                                          </p:to>
                                        </p:set>
                                        <p:animEffect transition="in" filter="fade">
                                          <p:cBhvr>
                                            <p:cTn id="777" dur="500"/>
                                            <p:tgtEl>
                                              <p:spTgt spid="74"/>
                                            </p:tgtEl>
                                          </p:cBhvr>
                                        </p:animEffect>
                                      </p:childTnLst>
                                    </p:cTn>
                                  </p:par>
                                </p:childTnLst>
                              </p:cTn>
                            </p:par>
                          </p:childTnLst>
                        </p:cTn>
                      </p:par>
                    </p:childTnLst>
                  </p:cTn>
                  <p:nextCondLst>
                    <p:cond evt="onMediaBookmark" delay="0">
                      <p:tgtEl>
                        <p14:bmkTgt spid="10" bmkName="Training  Getting Started 4 Outlining_movie_VF101866600它反映的仍然是有关子任务的组合效果的信息。394133"/>
                      </p:tgtEl>
                    </p:cond>
                  </p:nextCondLst>
                </p:seq>
                <p:seq concurrent="1" nextAc="seek">
                  <p:cTn id="778" restart="whenNotActive" fill="hold" evtFilter="cancelBubble" nodeType="interactiveSeq">
                    <p:stCondLst>
                      <p:cond evt="onMediaBookmark" delay="0">
                        <p:tgtEl>
                          <p14:bmkTgt spid="10" bmkName="Training  Getting Started 4 Outlining_movie_VF101866600它反映的仍然是有关子任务的组合效果的信息。398867"/>
                        </p:tgtEl>
                      </p:cond>
                    </p:stCondLst>
                    <p:endSync evt="end" delay="0">
                      <p:rtn val="all"/>
                    </p:endSync>
                    <p:childTnLst>
                      <p:par>
                        <p:cTn id="779" fill="hold">
                          <p:stCondLst>
                            <p:cond delay="0"/>
                          </p:stCondLst>
                          <p:childTnLst>
                            <p:par>
                              <p:cTn id="780" fill="hold">
                                <p:stCondLst>
                                  <p:cond delay="0"/>
                                </p:stCondLst>
                                <p:childTnLst>
                                  <p:par>
                                    <p:cTn id="781" presetID="10" presetClass="exit" presetSubtype="0" fill="hold" grpId="1" nodeType="clickEffect">
                                      <p:stCondLst>
                                        <p:cond delay="100"/>
                                      </p:stCondLst>
                                      <p:childTnLst>
                                        <p:animEffect transition="out" filter="fade">
                                          <p:cBhvr>
                                            <p:cTn id="782" dur="500"/>
                                            <p:tgtEl>
                                              <p:spTgt spid="74"/>
                                            </p:tgtEl>
                                          </p:cBhvr>
                                        </p:animEffect>
                                        <p:set>
                                          <p:cBhvr>
                                            <p:cTn id="78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它反映的仍然是有关子任务的组合效果的信息。398867"/>
                      </p:tgtEl>
                    </p:cond>
                  </p:nextCondLst>
                </p:seq>
                <p:seq concurrent="1" nextAc="seek">
                  <p:cTn id="784" restart="whenNotActive" fill="hold" evtFilter="cancelBubble" nodeType="interactiveSeq">
                    <p:stCondLst>
                      <p:cond evt="onMediaBookmark" delay="0">
                        <p:tgtEl>
                          <p14:bmkTgt spid="10" bmkName="Training  Getting Started 4 Outlining_movie_VF101866600现在，对于我可以延长某个阶段的持续时间、而不必指定子任务的持续时间的项目，此功能非常有用。398967"/>
                        </p:tgtEl>
                      </p:cond>
                    </p:stCondLst>
                    <p:endSync evt="end" delay="0">
                      <p:rtn val="all"/>
                    </p:endSync>
                    <p:childTnLst>
                      <p:par>
                        <p:cTn id="785" fill="hold">
                          <p:stCondLst>
                            <p:cond delay="0"/>
                          </p:stCondLst>
                          <p:childTnLst>
                            <p:par>
                              <p:cTn id="786" fill="hold">
                                <p:stCondLst>
                                  <p:cond delay="0"/>
                                </p:stCondLst>
                                <p:childTnLst>
                                  <p:par>
                                    <p:cTn id="787" presetID="10" presetClass="entr" presetSubtype="0" fill="hold" grpId="0" nodeType="clickEffect">
                                      <p:stCondLst>
                                        <p:cond delay="100"/>
                                      </p:stCondLst>
                                      <p:childTnLst>
                                        <p:set>
                                          <p:cBhvr>
                                            <p:cTn id="788" dur="1" fill="hold">
                                              <p:stCondLst>
                                                <p:cond delay="0"/>
                                              </p:stCondLst>
                                            </p:cTn>
                                            <p:tgtEl>
                                              <p:spTgt spid="75"/>
                                            </p:tgtEl>
                                            <p:attrNameLst>
                                              <p:attrName>style.visibility</p:attrName>
                                            </p:attrNameLst>
                                          </p:cBhvr>
                                          <p:to>
                                            <p:strVal val="visible"/>
                                          </p:to>
                                        </p:set>
                                        <p:animEffect transition="in" filter="fade">
                                          <p:cBhvr>
                                            <p:cTn id="789" dur="500"/>
                                            <p:tgtEl>
                                              <p:spTgt spid="75"/>
                                            </p:tgtEl>
                                          </p:cBhvr>
                                        </p:animEffect>
                                      </p:childTnLst>
                                    </p:cTn>
                                  </p:par>
                                </p:childTnLst>
                              </p:cTn>
                            </p:par>
                          </p:childTnLst>
                        </p:cTn>
                      </p:par>
                    </p:childTnLst>
                  </p:cTn>
                  <p:nextCondLst>
                    <p:cond evt="onMediaBookmark" delay="0">
                      <p:tgtEl>
                        <p14:bmkTgt spid="10" bmkName="Training  Getting Started 4 Outlining_movie_VF101866600现在，对于我可以延长某个阶段的持续时间、而不必指定子任务的持续时间的项目，此功能非常有用。398967"/>
                      </p:tgtEl>
                    </p:cond>
                  </p:nextCondLst>
                </p:seq>
                <p:seq concurrent="1" nextAc="seek">
                  <p:cTn id="790" restart="whenNotActive" fill="hold" evtFilter="cancelBubble" nodeType="interactiveSeq">
                    <p:stCondLst>
                      <p:cond evt="onMediaBookmark" delay="0">
                        <p:tgtEl>
                          <p14:bmkTgt spid="10" bmkName="Training  Getting Started 4 Outlining_movie_VF101866600现在，对于我可以延长某个阶段的持续时间、而不必指定子任务的持续时间的项目，此功能非常有用。408367"/>
                        </p:tgtEl>
                      </p:cond>
                    </p:stCondLst>
                    <p:endSync evt="end" delay="0">
                      <p:rtn val="all"/>
                    </p:endSync>
                    <p:childTnLst>
                      <p:par>
                        <p:cTn id="791" fill="hold">
                          <p:stCondLst>
                            <p:cond delay="0"/>
                          </p:stCondLst>
                          <p:childTnLst>
                            <p:par>
                              <p:cTn id="792" fill="hold">
                                <p:stCondLst>
                                  <p:cond delay="0"/>
                                </p:stCondLst>
                                <p:childTnLst>
                                  <p:par>
                                    <p:cTn id="793" presetID="10" presetClass="exit" presetSubtype="0" fill="hold" grpId="1" nodeType="clickEffect">
                                      <p:stCondLst>
                                        <p:cond delay="100"/>
                                      </p:stCondLst>
                                      <p:childTnLst>
                                        <p:animEffect transition="out" filter="fade">
                                          <p:cBhvr>
                                            <p:cTn id="794" dur="500"/>
                                            <p:tgtEl>
                                              <p:spTgt spid="75"/>
                                            </p:tgtEl>
                                          </p:cBhvr>
                                        </p:animEffect>
                                        <p:set>
                                          <p:cBhvr>
                                            <p:cTn id="79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现在，对于我可以延长某个阶段的持续时间、而不必指定子任务的持续时间的项目，此功能非常有用。408367"/>
                      </p:tgtEl>
                    </p:cond>
                  </p:nextCondLst>
                </p:seq>
                <p:seq concurrent="1" nextAc="seek">
                  <p:cTn id="796" restart="whenNotActive" fill="hold" evtFilter="cancelBubble" nodeType="interactiveSeq">
                    <p:stCondLst>
                      <p:cond evt="onMediaBookmark" delay="0">
                        <p:tgtEl>
                          <p14:bmkTgt spid="10" bmkName="Training  Getting Started 4 Outlining_movie_VF101866600例如，如果我被告知可以延长“生成”阶段的持续时间，那么我只需延长此阶段的栏，408467"/>
                        </p:tgtEl>
                      </p:cond>
                    </p:stCondLst>
                    <p:endSync evt="end" delay="0">
                      <p:rtn val="all"/>
                    </p:endSync>
                    <p:childTnLst>
                      <p:par>
                        <p:cTn id="797" fill="hold">
                          <p:stCondLst>
                            <p:cond delay="0"/>
                          </p:stCondLst>
                          <p:childTnLst>
                            <p:par>
                              <p:cTn id="798" fill="hold">
                                <p:stCondLst>
                                  <p:cond delay="0"/>
                                </p:stCondLst>
                                <p:childTnLst>
                                  <p:par>
                                    <p:cTn id="799" presetID="10" presetClass="entr" presetSubtype="0" fill="hold" grpId="0" nodeType="clickEffect">
                                      <p:stCondLst>
                                        <p:cond delay="100"/>
                                      </p:stCondLst>
                                      <p:childTnLst>
                                        <p:set>
                                          <p:cBhvr>
                                            <p:cTn id="800" dur="1" fill="hold">
                                              <p:stCondLst>
                                                <p:cond delay="0"/>
                                              </p:stCondLst>
                                            </p:cTn>
                                            <p:tgtEl>
                                              <p:spTgt spid="76"/>
                                            </p:tgtEl>
                                            <p:attrNameLst>
                                              <p:attrName>style.visibility</p:attrName>
                                            </p:attrNameLst>
                                          </p:cBhvr>
                                          <p:to>
                                            <p:strVal val="visible"/>
                                          </p:to>
                                        </p:set>
                                        <p:animEffect transition="in" filter="fade">
                                          <p:cBhvr>
                                            <p:cTn id="801" dur="500"/>
                                            <p:tgtEl>
                                              <p:spTgt spid="76"/>
                                            </p:tgtEl>
                                          </p:cBhvr>
                                        </p:animEffect>
                                      </p:childTnLst>
                                    </p:cTn>
                                  </p:par>
                                </p:childTnLst>
                              </p:cTn>
                            </p:par>
                          </p:childTnLst>
                        </p:cTn>
                      </p:par>
                    </p:childTnLst>
                  </p:cTn>
                  <p:nextCondLst>
                    <p:cond evt="onMediaBookmark" delay="0">
                      <p:tgtEl>
                        <p14:bmkTgt spid="10" bmkName="Training  Getting Started 4 Outlining_movie_VF101866600例如，如果我被告知可以延长“生成”阶段的持续时间，那么我只需延长此阶段的栏，408467"/>
                      </p:tgtEl>
                    </p:cond>
                  </p:nextCondLst>
                </p:seq>
                <p:seq concurrent="1" nextAc="seek">
                  <p:cTn id="802" restart="whenNotActive" fill="hold" evtFilter="cancelBubble" nodeType="interactiveSeq">
                    <p:stCondLst>
                      <p:cond evt="onMediaBookmark" delay="0">
                        <p:tgtEl>
                          <p14:bmkTgt spid="10" bmkName="Training  Getting Started 4 Outlining_movie_VF101866600例如，如果我被告知可以延长“生成”阶段的持续时间，那么我只需延长此阶段的栏，416767"/>
                        </p:tgtEl>
                      </p:cond>
                    </p:stCondLst>
                    <p:endSync evt="end" delay="0">
                      <p:rtn val="all"/>
                    </p:endSync>
                    <p:childTnLst>
                      <p:par>
                        <p:cTn id="803" fill="hold">
                          <p:stCondLst>
                            <p:cond delay="0"/>
                          </p:stCondLst>
                          <p:childTnLst>
                            <p:par>
                              <p:cTn id="804" fill="hold">
                                <p:stCondLst>
                                  <p:cond delay="0"/>
                                </p:stCondLst>
                                <p:childTnLst>
                                  <p:par>
                                    <p:cTn id="805" presetID="10" presetClass="exit" presetSubtype="0" fill="hold" grpId="1" nodeType="clickEffect">
                                      <p:stCondLst>
                                        <p:cond delay="100"/>
                                      </p:stCondLst>
                                      <p:childTnLst>
                                        <p:animEffect transition="out" filter="fade">
                                          <p:cBhvr>
                                            <p:cTn id="806" dur="500"/>
                                            <p:tgtEl>
                                              <p:spTgt spid="76"/>
                                            </p:tgtEl>
                                          </p:cBhvr>
                                        </p:animEffect>
                                        <p:set>
                                          <p:cBhvr>
                                            <p:cTn id="80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例如，如果我被告知可以延长“生成”阶段的持续时间，那么我只需延长此阶段的栏，416767"/>
                      </p:tgtEl>
                    </p:cond>
                  </p:nextCondLst>
                </p:seq>
                <p:seq concurrent="1" nextAc="seek">
                  <p:cTn id="808" restart="whenNotActive" fill="hold" evtFilter="cancelBubble" nodeType="interactiveSeq">
                    <p:stCondLst>
                      <p:cond evt="onMediaBookmark" delay="0">
                        <p:tgtEl>
                          <p14:bmkTgt spid="10" bmkName="Training  Getting Started 4 Outlining_movie_VF101866600并查看栏长度差异、此阶段的结束日期的位置以及子任务的持续时间。416867"/>
                        </p:tgtEl>
                      </p:cond>
                    </p:stCondLst>
                    <p:endSync evt="end" delay="0">
                      <p:rtn val="all"/>
                    </p:endSync>
                    <p:childTnLst>
                      <p:par>
                        <p:cTn id="809" fill="hold">
                          <p:stCondLst>
                            <p:cond delay="0"/>
                          </p:stCondLst>
                          <p:childTnLst>
                            <p:par>
                              <p:cTn id="810" fill="hold">
                                <p:stCondLst>
                                  <p:cond delay="0"/>
                                </p:stCondLst>
                                <p:childTnLst>
                                  <p:par>
                                    <p:cTn id="811" presetID="10" presetClass="entr" presetSubtype="0" fill="hold" grpId="0" nodeType="clickEffect">
                                      <p:stCondLst>
                                        <p:cond delay="100"/>
                                      </p:stCondLst>
                                      <p:childTnLst>
                                        <p:set>
                                          <p:cBhvr>
                                            <p:cTn id="812" dur="1" fill="hold">
                                              <p:stCondLst>
                                                <p:cond delay="0"/>
                                              </p:stCondLst>
                                            </p:cTn>
                                            <p:tgtEl>
                                              <p:spTgt spid="77"/>
                                            </p:tgtEl>
                                            <p:attrNameLst>
                                              <p:attrName>style.visibility</p:attrName>
                                            </p:attrNameLst>
                                          </p:cBhvr>
                                          <p:to>
                                            <p:strVal val="visible"/>
                                          </p:to>
                                        </p:set>
                                        <p:animEffect transition="in" filter="fade">
                                          <p:cBhvr>
                                            <p:cTn id="813" dur="500"/>
                                            <p:tgtEl>
                                              <p:spTgt spid="77"/>
                                            </p:tgtEl>
                                          </p:cBhvr>
                                        </p:animEffect>
                                      </p:childTnLst>
                                    </p:cTn>
                                  </p:par>
                                </p:childTnLst>
                              </p:cTn>
                            </p:par>
                          </p:childTnLst>
                        </p:cTn>
                      </p:par>
                    </p:childTnLst>
                  </p:cTn>
                  <p:nextCondLst>
                    <p:cond evt="onMediaBookmark" delay="0">
                      <p:tgtEl>
                        <p14:bmkTgt spid="10" bmkName="Training  Getting Started 4 Outlining_movie_VF101866600并查看栏长度差异、此阶段的结束日期的位置以及子任务的持续时间。416867"/>
                      </p:tgtEl>
                    </p:cond>
                  </p:nextCondLst>
                </p:seq>
                <p:seq concurrent="1" nextAc="seek">
                  <p:cTn id="814" restart="whenNotActive" fill="hold" evtFilter="cancelBubble" nodeType="interactiveSeq">
                    <p:stCondLst>
                      <p:cond evt="onMediaBookmark" delay="0">
                        <p:tgtEl>
                          <p14:bmkTgt spid="10" bmkName="Training  Getting Started 4 Outlining_movie_VF101866600并查看栏长度差异、此阶段的结束日期的位置以及子任务的持续时间。423267"/>
                        </p:tgtEl>
                      </p:cond>
                    </p:stCondLst>
                    <p:endSync evt="end" delay="0">
                      <p:rtn val="all"/>
                    </p:endSync>
                    <p:childTnLst>
                      <p:par>
                        <p:cTn id="815" fill="hold">
                          <p:stCondLst>
                            <p:cond delay="0"/>
                          </p:stCondLst>
                          <p:childTnLst>
                            <p:par>
                              <p:cTn id="816" fill="hold">
                                <p:stCondLst>
                                  <p:cond delay="0"/>
                                </p:stCondLst>
                                <p:childTnLst>
                                  <p:par>
                                    <p:cTn id="817" presetID="10" presetClass="exit" presetSubtype="0" fill="hold" grpId="1" nodeType="clickEffect">
                                      <p:stCondLst>
                                        <p:cond delay="100"/>
                                      </p:stCondLst>
                                      <p:childTnLst>
                                        <p:animEffect transition="out" filter="fade">
                                          <p:cBhvr>
                                            <p:cTn id="818" dur="500"/>
                                            <p:tgtEl>
                                              <p:spTgt spid="77"/>
                                            </p:tgtEl>
                                          </p:cBhvr>
                                        </p:animEffect>
                                        <p:set>
                                          <p:cBhvr>
                                            <p:cTn id="819"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并查看栏长度差异、此阶段的结束日期的位置以及子任务的持续时间。423267"/>
                      </p:tgtEl>
                    </p:cond>
                  </p:nextCondLst>
                </p:seq>
                <p:seq concurrent="1" nextAc="seek">
                  <p:cTn id="820" restart="whenNotActive" fill="hold" evtFilter="cancelBubble" nodeType="interactiveSeq">
                    <p:stCondLst>
                      <p:cond evt="onMediaBookmark" delay="0">
                        <p:tgtEl>
                          <p14:bmkTgt spid="10" bmkName="Training  Getting Started 4 Outlining_movie_VF101866600现在，我就可以四处移动子任务了，以便更好地管理如何在此阶段分配时间。423367"/>
                        </p:tgtEl>
                      </p:cond>
                    </p:stCondLst>
                    <p:endSync evt="end" delay="0">
                      <p:rtn val="all"/>
                    </p:endSync>
                    <p:childTnLst>
                      <p:par>
                        <p:cTn id="821" fill="hold">
                          <p:stCondLst>
                            <p:cond delay="0"/>
                          </p:stCondLst>
                          <p:childTnLst>
                            <p:par>
                              <p:cTn id="822" fill="hold">
                                <p:stCondLst>
                                  <p:cond delay="0"/>
                                </p:stCondLst>
                                <p:childTnLst>
                                  <p:par>
                                    <p:cTn id="823" presetID="10" presetClass="entr" presetSubtype="0" fill="hold" grpId="0" nodeType="clickEffect">
                                      <p:stCondLst>
                                        <p:cond delay="100"/>
                                      </p:stCondLst>
                                      <p:childTnLst>
                                        <p:set>
                                          <p:cBhvr>
                                            <p:cTn id="824" dur="1" fill="hold">
                                              <p:stCondLst>
                                                <p:cond delay="0"/>
                                              </p:stCondLst>
                                            </p:cTn>
                                            <p:tgtEl>
                                              <p:spTgt spid="78"/>
                                            </p:tgtEl>
                                            <p:attrNameLst>
                                              <p:attrName>style.visibility</p:attrName>
                                            </p:attrNameLst>
                                          </p:cBhvr>
                                          <p:to>
                                            <p:strVal val="visible"/>
                                          </p:to>
                                        </p:set>
                                        <p:animEffect transition="in" filter="fade">
                                          <p:cBhvr>
                                            <p:cTn id="825" dur="500"/>
                                            <p:tgtEl>
                                              <p:spTgt spid="78"/>
                                            </p:tgtEl>
                                          </p:cBhvr>
                                        </p:animEffect>
                                      </p:childTnLst>
                                    </p:cTn>
                                  </p:par>
                                </p:childTnLst>
                              </p:cTn>
                            </p:par>
                          </p:childTnLst>
                        </p:cTn>
                      </p:par>
                    </p:childTnLst>
                  </p:cTn>
                  <p:nextCondLst>
                    <p:cond evt="onMediaBookmark" delay="0">
                      <p:tgtEl>
                        <p14:bmkTgt spid="10" bmkName="Training  Getting Started 4 Outlining_movie_VF101866600现在，我就可以四处移动子任务了，以便更好地管理如何在此阶段分配时间。423367"/>
                      </p:tgtEl>
                    </p:cond>
                  </p:nextCondLst>
                </p:seq>
                <p:seq concurrent="1" nextAc="seek">
                  <p:cTn id="826" restart="whenNotActive" fill="hold" evtFilter="cancelBubble" nodeType="interactiveSeq">
                    <p:stCondLst>
                      <p:cond evt="onMediaBookmark" delay="0">
                        <p:tgtEl>
                          <p14:bmkTgt spid="10" bmkName="Training  Getting Started 4 Outlining_movie_VF101866600现在，我就可以四处移动子任务了，以便更好地管理如何在此阶段分配时间。429967"/>
                        </p:tgtEl>
                      </p:cond>
                    </p:stCondLst>
                    <p:endSync evt="end" delay="0">
                      <p:rtn val="all"/>
                    </p:endSync>
                    <p:childTnLst>
                      <p:par>
                        <p:cTn id="827" fill="hold">
                          <p:stCondLst>
                            <p:cond delay="0"/>
                          </p:stCondLst>
                          <p:childTnLst>
                            <p:par>
                              <p:cTn id="828" fill="hold">
                                <p:stCondLst>
                                  <p:cond delay="0"/>
                                </p:stCondLst>
                                <p:childTnLst>
                                  <p:par>
                                    <p:cTn id="829" presetID="10" presetClass="exit" presetSubtype="0" fill="hold" grpId="1" nodeType="clickEffect">
                                      <p:stCondLst>
                                        <p:cond delay="100"/>
                                      </p:stCondLst>
                                      <p:childTnLst>
                                        <p:animEffect transition="out" filter="fade">
                                          <p:cBhvr>
                                            <p:cTn id="830" dur="500"/>
                                            <p:tgtEl>
                                              <p:spTgt spid="78"/>
                                            </p:tgtEl>
                                          </p:cBhvr>
                                        </p:animEffect>
                                        <p:set>
                                          <p:cBhvr>
                                            <p:cTn id="831"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现在，我就可以四处移动子任务了，以便更好地管理如何在此阶段分配时间。429967"/>
                      </p:tgtEl>
                    </p:cond>
                  </p:nextCondLst>
                </p:seq>
                <p:seq concurrent="1" nextAc="seek">
                  <p:cTn id="832" restart="whenNotActive" fill="hold" evtFilter="cancelBubble" nodeType="interactiveSeq">
                    <p:stCondLst>
                      <p:cond evt="onMediaBookmark" delay="0">
                        <p:tgtEl>
                          <p14:bmkTgt spid="10" bmkName="Training  Getting Started 4 Outlining_movie_VF101866600现在，您已经知道了如何开始一个项目，添加一些任务，430067"/>
                        </p:tgtEl>
                      </p:cond>
                    </p:stCondLst>
                    <p:endSync evt="end" delay="0">
                      <p:rtn val="all"/>
                    </p:endSync>
                    <p:childTnLst>
                      <p:par>
                        <p:cTn id="833" fill="hold">
                          <p:stCondLst>
                            <p:cond delay="0"/>
                          </p:stCondLst>
                          <p:childTnLst>
                            <p:par>
                              <p:cTn id="834" fill="hold">
                                <p:stCondLst>
                                  <p:cond delay="0"/>
                                </p:stCondLst>
                                <p:childTnLst>
                                  <p:par>
                                    <p:cTn id="835" presetID="10" presetClass="entr" presetSubtype="0" fill="hold" grpId="0" nodeType="clickEffect">
                                      <p:stCondLst>
                                        <p:cond delay="100"/>
                                      </p:stCondLst>
                                      <p:childTnLst>
                                        <p:set>
                                          <p:cBhvr>
                                            <p:cTn id="836" dur="1" fill="hold">
                                              <p:stCondLst>
                                                <p:cond delay="0"/>
                                              </p:stCondLst>
                                            </p:cTn>
                                            <p:tgtEl>
                                              <p:spTgt spid="79"/>
                                            </p:tgtEl>
                                            <p:attrNameLst>
                                              <p:attrName>style.visibility</p:attrName>
                                            </p:attrNameLst>
                                          </p:cBhvr>
                                          <p:to>
                                            <p:strVal val="visible"/>
                                          </p:to>
                                        </p:set>
                                        <p:animEffect transition="in" filter="fade">
                                          <p:cBhvr>
                                            <p:cTn id="837" dur="500"/>
                                            <p:tgtEl>
                                              <p:spTgt spid="79"/>
                                            </p:tgtEl>
                                          </p:cBhvr>
                                        </p:animEffect>
                                      </p:childTnLst>
                                    </p:cTn>
                                  </p:par>
                                </p:childTnLst>
                              </p:cTn>
                            </p:par>
                          </p:childTnLst>
                        </p:cTn>
                      </p:par>
                    </p:childTnLst>
                  </p:cTn>
                  <p:nextCondLst>
                    <p:cond evt="onMediaBookmark" delay="0">
                      <p:tgtEl>
                        <p14:bmkTgt spid="10" bmkName="Training  Getting Started 4 Outlining_movie_VF101866600现在，您已经知道了如何开始一个项目，添加一些任务，430067"/>
                      </p:tgtEl>
                    </p:cond>
                  </p:nextCondLst>
                </p:seq>
                <p:seq concurrent="1" nextAc="seek">
                  <p:cTn id="838" restart="whenNotActive" fill="hold" evtFilter="cancelBubble" nodeType="interactiveSeq">
                    <p:stCondLst>
                      <p:cond evt="onMediaBookmark" delay="0">
                        <p:tgtEl>
                          <p14:bmkTgt spid="10" bmkName="Training  Getting Started 4 Outlining_movie_VF101866600现在，您已经知道了如何开始一个项目，添加一些任务，434967"/>
                        </p:tgtEl>
                      </p:cond>
                    </p:stCondLst>
                    <p:endSync evt="end" delay="0">
                      <p:rtn val="all"/>
                    </p:endSync>
                    <p:childTnLst>
                      <p:par>
                        <p:cTn id="839" fill="hold">
                          <p:stCondLst>
                            <p:cond delay="0"/>
                          </p:stCondLst>
                          <p:childTnLst>
                            <p:par>
                              <p:cTn id="840" fill="hold">
                                <p:stCondLst>
                                  <p:cond delay="0"/>
                                </p:stCondLst>
                                <p:childTnLst>
                                  <p:par>
                                    <p:cTn id="841" presetID="10" presetClass="exit" presetSubtype="0" fill="hold" grpId="1" nodeType="clickEffect">
                                      <p:stCondLst>
                                        <p:cond delay="100"/>
                                      </p:stCondLst>
                                      <p:childTnLst>
                                        <p:animEffect transition="out" filter="fade">
                                          <p:cBhvr>
                                            <p:cTn id="842" dur="500"/>
                                            <p:tgtEl>
                                              <p:spTgt spid="79"/>
                                            </p:tgtEl>
                                          </p:cBhvr>
                                        </p:animEffect>
                                        <p:set>
                                          <p:cBhvr>
                                            <p:cTn id="843"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现在，您已经知道了如何开始一个项目，添加一些任务，434967"/>
                      </p:tgtEl>
                    </p:cond>
                  </p:nextCondLst>
                </p:seq>
                <p:seq concurrent="1" nextAc="seek">
                  <p:cTn id="844" restart="whenNotActive" fill="hold" evtFilter="cancelBubble" nodeType="interactiveSeq">
                    <p:stCondLst>
                      <p:cond evt="onMediaBookmark" delay="0">
                        <p:tgtEl>
                          <p14:bmkTgt spid="10" bmkName="Training  Getting Started 4 Outlining_movie_VF101866600并通过链接和大纲显示来创建一些项目结构。435067"/>
                        </p:tgtEl>
                      </p:cond>
                    </p:stCondLst>
                    <p:endSync evt="end" delay="0">
                      <p:rtn val="all"/>
                    </p:endSync>
                    <p:childTnLst>
                      <p:par>
                        <p:cTn id="845" fill="hold">
                          <p:stCondLst>
                            <p:cond delay="0"/>
                          </p:stCondLst>
                          <p:childTnLst>
                            <p:par>
                              <p:cTn id="846" fill="hold">
                                <p:stCondLst>
                                  <p:cond delay="0"/>
                                </p:stCondLst>
                                <p:childTnLst>
                                  <p:par>
                                    <p:cTn id="847" presetID="10" presetClass="entr" presetSubtype="0" fill="hold" grpId="0" nodeType="clickEffect">
                                      <p:stCondLst>
                                        <p:cond delay="100"/>
                                      </p:stCondLst>
                                      <p:childTnLst>
                                        <p:set>
                                          <p:cBhvr>
                                            <p:cTn id="848" dur="1" fill="hold">
                                              <p:stCondLst>
                                                <p:cond delay="0"/>
                                              </p:stCondLst>
                                            </p:cTn>
                                            <p:tgtEl>
                                              <p:spTgt spid="80"/>
                                            </p:tgtEl>
                                            <p:attrNameLst>
                                              <p:attrName>style.visibility</p:attrName>
                                            </p:attrNameLst>
                                          </p:cBhvr>
                                          <p:to>
                                            <p:strVal val="visible"/>
                                          </p:to>
                                        </p:set>
                                        <p:animEffect transition="in" filter="fade">
                                          <p:cBhvr>
                                            <p:cTn id="849" dur="500"/>
                                            <p:tgtEl>
                                              <p:spTgt spid="80"/>
                                            </p:tgtEl>
                                          </p:cBhvr>
                                        </p:animEffect>
                                      </p:childTnLst>
                                    </p:cTn>
                                  </p:par>
                                </p:childTnLst>
                              </p:cTn>
                            </p:par>
                          </p:childTnLst>
                        </p:cTn>
                      </p:par>
                    </p:childTnLst>
                  </p:cTn>
                  <p:nextCondLst>
                    <p:cond evt="onMediaBookmark" delay="0">
                      <p:tgtEl>
                        <p14:bmkTgt spid="10" bmkName="Training  Getting Started 4 Outlining_movie_VF101866600并通过链接和大纲显示来创建一些项目结构。435067"/>
                      </p:tgtEl>
                    </p:cond>
                  </p:nextCondLst>
                </p:seq>
                <p:seq concurrent="1" nextAc="seek">
                  <p:cTn id="850" restart="whenNotActive" fill="hold" evtFilter="cancelBubble" nodeType="interactiveSeq">
                    <p:stCondLst>
                      <p:cond evt="onMediaBookmark" delay="0">
                        <p:tgtEl>
                          <p14:bmkTgt spid="10" bmkName="Training  Getting Started 4 Outlining_movie_VF101866600并通过链接和大纲显示来创建一些项目结构。439400"/>
                        </p:tgtEl>
                      </p:cond>
                    </p:stCondLst>
                    <p:endSync evt="end" delay="0">
                      <p:rtn val="all"/>
                    </p:endSync>
                    <p:childTnLst>
                      <p:par>
                        <p:cTn id="851" fill="hold">
                          <p:stCondLst>
                            <p:cond delay="0"/>
                          </p:stCondLst>
                          <p:childTnLst>
                            <p:par>
                              <p:cTn id="852" fill="hold">
                                <p:stCondLst>
                                  <p:cond delay="0"/>
                                </p:stCondLst>
                                <p:childTnLst>
                                  <p:par>
                                    <p:cTn id="853" presetID="10" presetClass="exit" presetSubtype="0" fill="hold" grpId="1" nodeType="clickEffect">
                                      <p:stCondLst>
                                        <p:cond delay="100"/>
                                      </p:stCondLst>
                                      <p:childTnLst>
                                        <p:animEffect transition="out" filter="fade">
                                          <p:cBhvr>
                                            <p:cTn id="854" dur="500"/>
                                            <p:tgtEl>
                                              <p:spTgt spid="80"/>
                                            </p:tgtEl>
                                          </p:cBhvr>
                                        </p:animEffect>
                                        <p:set>
                                          <p:cBhvr>
                                            <p:cTn id="855"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并通过链接和大纲显示来创建一些项目结构。439400"/>
                      </p:tgtEl>
                    </p:cond>
                  </p:nextCondLst>
                </p:seq>
                <p:seq concurrent="1" nextAc="seek">
                  <p:cTn id="856" restart="whenNotActive" fill="hold" evtFilter="cancelBubble" nodeType="interactiveSeq">
                    <p:stCondLst>
                      <p:cond evt="onMediaBookmark" delay="0">
                        <p:tgtEl>
                          <p14:bmkTgt spid="10" bmkName="Training  Getting Started 4 Outlining_movie_VF101866600请使用本培训系列中的练习439500"/>
                        </p:tgtEl>
                      </p:cond>
                    </p:stCondLst>
                    <p:endSync evt="end" delay="0">
                      <p:rtn val="all"/>
                    </p:endSync>
                    <p:childTnLst>
                      <p:par>
                        <p:cTn id="857" fill="hold">
                          <p:stCondLst>
                            <p:cond delay="0"/>
                          </p:stCondLst>
                          <p:childTnLst>
                            <p:par>
                              <p:cTn id="858" fill="hold">
                                <p:stCondLst>
                                  <p:cond delay="0"/>
                                </p:stCondLst>
                                <p:childTnLst>
                                  <p:par>
                                    <p:cTn id="859" presetID="10" presetClass="entr" presetSubtype="0" fill="hold" grpId="0" nodeType="clickEffect">
                                      <p:stCondLst>
                                        <p:cond delay="100"/>
                                      </p:stCondLst>
                                      <p:childTnLst>
                                        <p:set>
                                          <p:cBhvr>
                                            <p:cTn id="860" dur="1" fill="hold">
                                              <p:stCondLst>
                                                <p:cond delay="0"/>
                                              </p:stCondLst>
                                            </p:cTn>
                                            <p:tgtEl>
                                              <p:spTgt spid="81"/>
                                            </p:tgtEl>
                                            <p:attrNameLst>
                                              <p:attrName>style.visibility</p:attrName>
                                            </p:attrNameLst>
                                          </p:cBhvr>
                                          <p:to>
                                            <p:strVal val="visible"/>
                                          </p:to>
                                        </p:set>
                                        <p:animEffect transition="in" filter="fade">
                                          <p:cBhvr>
                                            <p:cTn id="861" dur="500"/>
                                            <p:tgtEl>
                                              <p:spTgt spid="81"/>
                                            </p:tgtEl>
                                          </p:cBhvr>
                                        </p:animEffect>
                                      </p:childTnLst>
                                    </p:cTn>
                                  </p:par>
                                </p:childTnLst>
                              </p:cTn>
                            </p:par>
                          </p:childTnLst>
                        </p:cTn>
                      </p:par>
                    </p:childTnLst>
                  </p:cTn>
                  <p:nextCondLst>
                    <p:cond evt="onMediaBookmark" delay="0">
                      <p:tgtEl>
                        <p14:bmkTgt spid="10" bmkName="Training  Getting Started 4 Outlining_movie_VF101866600请使用本培训系列中的练习439500"/>
                      </p:tgtEl>
                    </p:cond>
                  </p:nextCondLst>
                </p:seq>
                <p:seq concurrent="1" nextAc="seek">
                  <p:cTn id="862" restart="whenNotActive" fill="hold" evtFilter="cancelBubble" nodeType="interactiveSeq">
                    <p:stCondLst>
                      <p:cond evt="onMediaBookmark" delay="0">
                        <p:tgtEl>
                          <p14:bmkTgt spid="10" bmkName="Training  Getting Started 4 Outlining_movie_VF101866600请使用本培训系列中的练习441900"/>
                        </p:tgtEl>
                      </p:cond>
                    </p:stCondLst>
                    <p:endSync evt="end" delay="0">
                      <p:rtn val="all"/>
                    </p:endSync>
                    <p:childTnLst>
                      <p:par>
                        <p:cTn id="863" fill="hold">
                          <p:stCondLst>
                            <p:cond delay="0"/>
                          </p:stCondLst>
                          <p:childTnLst>
                            <p:par>
                              <p:cTn id="864" fill="hold">
                                <p:stCondLst>
                                  <p:cond delay="0"/>
                                </p:stCondLst>
                                <p:childTnLst>
                                  <p:par>
                                    <p:cTn id="865" presetID="10" presetClass="exit" presetSubtype="0" fill="hold" grpId="1" nodeType="clickEffect">
                                      <p:stCondLst>
                                        <p:cond delay="100"/>
                                      </p:stCondLst>
                                      <p:childTnLst>
                                        <p:animEffect transition="out" filter="fade">
                                          <p:cBhvr>
                                            <p:cTn id="866" dur="500"/>
                                            <p:tgtEl>
                                              <p:spTgt spid="81"/>
                                            </p:tgtEl>
                                          </p:cBhvr>
                                        </p:animEffect>
                                        <p:set>
                                          <p:cBhvr>
                                            <p:cTn id="867"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请使用本培训系列中的练习441900"/>
                      </p:tgtEl>
                    </p:cond>
                  </p:nextCondLst>
                </p:seq>
                <p:seq concurrent="1" nextAc="seek">
                  <p:cTn id="868" restart="whenNotActive" fill="hold" evtFilter="cancelBubble" nodeType="interactiveSeq">
                    <p:stCondLst>
                      <p:cond evt="onMediaBookmark" delay="0">
                        <p:tgtEl>
                          <p14:bmkTgt spid="10" bmkName="Training  Getting Started 4 Outlining_movie_VF101866600亲自体验一下使用Project2010442000"/>
                        </p:tgtEl>
                      </p:cond>
                    </p:stCondLst>
                    <p:endSync evt="end" delay="0">
                      <p:rtn val="all"/>
                    </p:endSync>
                    <p:childTnLst>
                      <p:par>
                        <p:cTn id="869" fill="hold">
                          <p:stCondLst>
                            <p:cond delay="0"/>
                          </p:stCondLst>
                          <p:childTnLst>
                            <p:par>
                              <p:cTn id="870" fill="hold">
                                <p:stCondLst>
                                  <p:cond delay="0"/>
                                </p:stCondLst>
                                <p:childTnLst>
                                  <p:par>
                                    <p:cTn id="871" presetID="10" presetClass="entr" presetSubtype="0" fill="hold" grpId="0" nodeType="clickEffect">
                                      <p:stCondLst>
                                        <p:cond delay="100"/>
                                      </p:stCondLst>
                                      <p:childTnLst>
                                        <p:set>
                                          <p:cBhvr>
                                            <p:cTn id="872" dur="1" fill="hold">
                                              <p:stCondLst>
                                                <p:cond delay="0"/>
                                              </p:stCondLst>
                                            </p:cTn>
                                            <p:tgtEl>
                                              <p:spTgt spid="82"/>
                                            </p:tgtEl>
                                            <p:attrNameLst>
                                              <p:attrName>style.visibility</p:attrName>
                                            </p:attrNameLst>
                                          </p:cBhvr>
                                          <p:to>
                                            <p:strVal val="visible"/>
                                          </p:to>
                                        </p:set>
                                        <p:animEffect transition="in" filter="fade">
                                          <p:cBhvr>
                                            <p:cTn id="873" dur="500"/>
                                            <p:tgtEl>
                                              <p:spTgt spid="82"/>
                                            </p:tgtEl>
                                          </p:cBhvr>
                                        </p:animEffect>
                                      </p:childTnLst>
                                    </p:cTn>
                                  </p:par>
                                </p:childTnLst>
                              </p:cTn>
                            </p:par>
                          </p:childTnLst>
                        </p:cTn>
                      </p:par>
                    </p:childTnLst>
                  </p:cTn>
                  <p:nextCondLst>
                    <p:cond evt="onMediaBookmark" delay="0">
                      <p:tgtEl>
                        <p14:bmkTgt spid="10" bmkName="Training  Getting Started 4 Outlining_movie_VF101866600亲自体验一下使用Project2010442000"/>
                      </p:tgtEl>
                    </p:cond>
                  </p:nextCondLst>
                </p:seq>
                <p:seq concurrent="1" nextAc="seek">
                  <p:cTn id="874" restart="whenNotActive" fill="hold" evtFilter="cancelBubble" nodeType="interactiveSeq">
                    <p:stCondLst>
                      <p:cond evt="onMediaBookmark" delay="0">
                        <p:tgtEl>
                          <p14:bmkTgt spid="10" bmkName="Training  Getting Started 4 Outlining_movie_VF101866600亲自体验一下使用Project2010448376"/>
                        </p:tgtEl>
                      </p:cond>
                    </p:stCondLst>
                    <p:endSync evt="end" delay="0">
                      <p:rtn val="all"/>
                    </p:endSync>
                    <p:childTnLst>
                      <p:par>
                        <p:cTn id="875" fill="hold">
                          <p:stCondLst>
                            <p:cond delay="0"/>
                          </p:stCondLst>
                          <p:childTnLst>
                            <p:par>
                              <p:cTn id="876" fill="hold">
                                <p:stCondLst>
                                  <p:cond delay="0"/>
                                </p:stCondLst>
                                <p:childTnLst>
                                  <p:par>
                                    <p:cTn id="877" presetID="10" presetClass="exit" presetSubtype="0" fill="hold" grpId="1" nodeType="clickEffect">
                                      <p:stCondLst>
                                        <p:cond delay="100"/>
                                      </p:stCondLst>
                                      <p:childTnLst>
                                        <p:animEffect transition="out" filter="fade">
                                          <p:cBhvr>
                                            <p:cTn id="878" dur="500"/>
                                            <p:tgtEl>
                                              <p:spTgt spid="82"/>
                                            </p:tgtEl>
                                          </p:cBhvr>
                                        </p:animEffect>
                                        <p:set>
                                          <p:cBhvr>
                                            <p:cTn id="879"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MediaBookmark" delay="0">
                      <p:tgtEl>
                        <p14:bmkTgt spid="10" bmkName="Training  Getting Started 4 Outlining_movie_VF101866600亲自体验一下使用Project2010448376"/>
                      </p:tgtEl>
                    </p:cond>
                  </p:nextCondLst>
                </p:seq>
              </p:childTnLst>
            </p:cTn>
          </p:par>
        </p:tnLst>
        <p:bldLst>
          <p:bldP spid="7" grpId="0" build="p"/>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10"/>
                    </p:tgtEl>
                  </p:cMediaNode>
                </p:video>
              </p:childTnLst>
            </p:cTn>
          </p:par>
        </p:tnLst>
        <p:bldLst>
          <p:bldP spid="7" grpId="0" build="p"/>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EMPPRESENTATIONFILE" val="C:\Users\v-linss\AppData\Local\Temp\tmpBDC.tmp"/>
  <p:tag name="TEMPMEDIAFILENAME" val="C:\Users\v-linss\AppData\Local\Temp\tmpFD4_Getting Start 1_Create Project_VF101837660.wmv"/>
  <p:tag name="MEDIACAPTIONSHIDDEN" val="False"/>
  <p:tag name="CUSTOMXMLPARTID" val="{5B1C96D8-63A1-47ED-9088-F5BE06CA18EA}"/>
  <p:tag name="CAPTIONID" val="13784a3a-de4c-4782-b111-eab747252b22"/>
</p:tagLst>
</file>

<file path=ppt/tags/tag10.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e5e850c9-004d-4cca-b19b-f4343c0be72e"/>
  <p:tag name="CAPTIONITEMSYSNAME" val="Getting Start 1_Create Project_VF101837660功能区中包含创建和管理项目的各种功能，并按照所执行活动的类型对这些功能加以分组。3486742533"/>
  <p:tag name="BOOKMARKENTRYNAME" val="Getting Start 1_Create Project_VF101837660功能区中包含创建和管理项目的各种功能，并按照所执行活动的类型对这些功能加以分组。34867"/>
  <p:tag name="BOOKMARKEXITNAME" val="Getting Start 1_Create Project_VF101837660功能区中包含创建和管理项目的各种功能，并按照所执行活动的类型对这些功能加以分组。42533"/>
  <p:tag name="CAPTIONDISPLAYAREA" val="False"/>
</p:tagLst>
</file>

<file path=ppt/tags/tag100.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9629c414-6dca-4e67-9760-7033af78550f"/>
  <p:tag name="CAPTIONITEMSYSNAME" val="Training  Getting Started 3 Links_movie_VF101866599“开始-开始”等其他关系来更改此关系。9180097967"/>
  <p:tag name="BOOKMARKENTRYNAME" val="Training  Getting Started 3 Links_movie_VF101866599“开始-开始”等其他关系来更改此关系。91800"/>
  <p:tag name="BOOKMARKEXITNAME" val="Training  Getting Started 3 Links_movie_VF101866599“开始-开始”等其他关系来更改此关系。97967"/>
  <p:tag name="CAPTIONDISPLAYAREA" val="False"/>
</p:tagLst>
</file>

<file path=ppt/tags/tag101.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55a9acac-d392-4e66-ae56-3817770ded56"/>
  <p:tag name="CAPTIONITEMSYSNAME" val="Training  Getting Started 3 Links_movie_VF101866599在对话框的“类型”列表中，我将选择“开始-开始”并单击“确定”。98067105467"/>
  <p:tag name="BOOKMARKENTRYNAME" val="Training  Getting Started 3 Links_movie_VF101866599在对话框的“类型”列表中，我将选择“开始-开始”并单击“确定”。98067"/>
  <p:tag name="BOOKMARKEXITNAME" val="Training  Getting Started 3 Links_movie_VF101866599在对话框的“类型”列表中，我将选择“开始-开始”并单击“确定”。105467"/>
  <p:tag name="CAPTIONDISPLAYAREA" val="False"/>
</p:tagLst>
</file>

<file path=ppt/tags/tag102.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4de6e313-42bb-4b0f-b055-b7c86891be67"/>
  <p:tag name="CAPTIONITEMSYSNAME" val="Training  Getting Started 3 Links_movie_VF101866599此时，我看到栏已经自行调整，以表示“开始-开始”关系。105567111900"/>
  <p:tag name="BOOKMARKENTRYNAME" val="Training  Getting Started 3 Links_movie_VF101866599此时，我看到栏已经自行调整，以表示“开始-开始”关系。105567"/>
  <p:tag name="BOOKMARKEXITNAME" val="Training  Getting Started 3 Links_movie_VF101866599此时，我看到栏已经自行调整，以表示“开始-开始”关系。111900"/>
  <p:tag name="CAPTIONDISPLAYAREA" val="False"/>
</p:tagLst>
</file>

<file path=ppt/tags/tag103.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b5e4ad91-4209-4d8f-894a-736287fe39fa"/>
  <p:tag name="CAPTIONITEMSYSNAME" val="Training  Getting Started 3 Links_movie_VF101866599对于上述两项任务，“开始-开始”关系没有太大意义。112000117400"/>
  <p:tag name="BOOKMARKENTRYNAME" val="Training  Getting Started 3 Links_movie_VF101866599对于上述两项任务，“开始-开始”关系没有太大意义。112000"/>
  <p:tag name="BOOKMARKEXITNAME" val="Training  Getting Started 3 Links_movie_VF101866599对于上述两项任务，“开始-开始”关系没有太大意义。117400"/>
  <p:tag name="CAPTIONDISPLAYAREA" val="False"/>
</p:tagLst>
</file>

<file path=ppt/tags/tag104.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70ca9fd2-4c01-442d-ae9b-e07736b4723d"/>
  <p:tag name="CAPTIONITEMSYSNAME" val="Training  Getting Started 3 Links_movie_VF101866599但诸如“设计”和“展位申请”这样的两项任务可同时开始。117500123133"/>
  <p:tag name="BOOKMARKENTRYNAME" val="Training  Getting Started 3 Links_movie_VF101866599但诸如“设计”和“展位申请”这样的两项任务可同时开始。117500"/>
  <p:tag name="BOOKMARKEXITNAME" val="Training  Getting Started 3 Links_movie_VF101866599但诸如“设计”和“展位申请”这样的两项任务可同时开始。123133"/>
  <p:tag name="CAPTIONDISPLAYAREA" val="False"/>
</p:tagLst>
</file>

<file path=ppt/tags/tag105.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660191f2-07fa-4933-9640-37c969eeee30"/>
  <p:tag name="CAPTIONITEMSYSNAME" val="Training  Getting Started 3 Links_movie_VF101866599现在，我将把任务关系恢复为默认的“完成-开始”关系。123233129100"/>
  <p:tag name="BOOKMARKENTRYNAME" val="Training  Getting Started 3 Links_movie_VF101866599现在，我将把任务关系恢复为默认的“完成-开始”关系。123233"/>
  <p:tag name="BOOKMARKEXITNAME" val="Training  Getting Started 3 Links_movie_VF101866599现在，我将把任务关系恢复为默认的“完成-开始”关系。129100"/>
  <p:tag name="CAPTIONDISPLAYAREA" val="False"/>
</p:tagLst>
</file>

<file path=ppt/tags/tag106.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461bbb95-428f-4ba5-814b-dcfd288836ef"/>
  <p:tag name="CAPTIONITEMSYSNAME" val="Training  Getting Started 3 Links_movie_VF101866599我将再次单击这两项任务之间的线，并在对话框中选择“完成-开始”。129200136033"/>
  <p:tag name="BOOKMARKENTRYNAME" val="Training  Getting Started 3 Links_movie_VF101866599我将再次单击这两项任务之间的线，并在对话框中选择“完成-开始”。129200"/>
  <p:tag name="BOOKMARKEXITNAME" val="Training  Getting Started 3 Links_movie_VF101866599我将再次单击这两项任务之间的线，并在对话框中选择“完成-开始”。136033"/>
  <p:tag name="CAPTIONDISPLAYAREA" val="False"/>
</p:tagLst>
</file>

<file path=ppt/tags/tag107.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5946b2ee-44cd-4652-867e-a2cefd9b12a4"/>
  <p:tag name="CAPTIONITEMSYSNAME" val="Training  Getting Started 3 Links_movie_VF101866599另请注意，我不必输入任何开始日期即可计划这两项任务。136133142200"/>
  <p:tag name="BOOKMARKENTRYNAME" val="Training  Getting Started 3 Links_movie_VF101866599另请注意，我不必输入任何开始日期即可计划这两项任务。136133"/>
  <p:tag name="BOOKMARKEXITNAME" val="Training  Getting Started 3 Links_movie_VF101866599另请注意，我不必输入任何开始日期即可计划这两项任务。142200"/>
  <p:tag name="CAPTIONDISPLAYAREA" val="False"/>
</p:tagLst>
</file>

<file path=ppt/tags/tag108.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df9f7851-c14a-4577-b0a7-c64c9aa2795f"/>
  <p:tag name="CAPTIONITEMSYSNAME" val="Training  Getting Started 3 Links_movie_VF101866599这两项任务设置为自动计划。142300145033"/>
  <p:tag name="BOOKMARKENTRYNAME" val="Training  Getting Started 3 Links_movie_VF101866599这两项任务设置为自动计划。142300"/>
  <p:tag name="BOOKMARKEXITNAME" val="Training  Getting Started 3 Links_movie_VF101866599这两项任务设置为自动计划。145033"/>
  <p:tag name="CAPTIONDISPLAYAREA" val="False"/>
</p:tagLst>
</file>

<file path=ppt/tags/tag109.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faa059e3-e6cd-4e82-9d9e-6804fb7acd92"/>
  <p:tag name="CAPTIONITEMSYSNAME" val="Training  Getting Started 3 Links_movie_VF101866599因此，仅当输入持续时间后才能确定计划的开始和结束日期。145133151100"/>
  <p:tag name="BOOKMARKENTRYNAME" val="Training  Getting Started 3 Links_movie_VF101866599因此，仅当输入持续时间后才能确定计划的开始和结束日期。145133"/>
  <p:tag name="BOOKMARKEXITNAME" val="Training  Getting Started 3 Links_movie_VF101866599因此，仅当输入持续时间后才能确定计划的开始和结束日期。151100"/>
  <p:tag name="CAPTIONDISPLAYAREA" val="False"/>
</p:tagLst>
</file>

<file path=ppt/tags/tag11.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b32b1746-6ddb-4837-814d-51f73cfba6fb"/>
  <p:tag name="CAPTIONITEMSYSNAME" val="Getting Start 1_Create Project_VF101837660现在显示的是“任务”选项卡。4263345533"/>
  <p:tag name="BOOKMARKENTRYNAME" val="Getting Start 1_Create Project_VF101837660现在显示的是“任务”选项卡。42633"/>
  <p:tag name="BOOKMARKEXITNAME" val="Getting Start 1_Create Project_VF101837660现在显示的是“任务”选项卡。45533"/>
  <p:tag name="CAPTIONDISPLAYAREA" val="False"/>
</p:tagLst>
</file>

<file path=ppt/tags/tag110.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caa8ac53-56b7-4f62-889c-bd338e8ffa47"/>
  <p:tag name="CAPTIONITEMSYSNAME" val="Training  Getting Started 3 Links_movie_VF101866599在上一个视频中，我介绍了自动和手动计划。151200154767"/>
  <p:tag name="BOOKMARKENTRYNAME" val="Training  Getting Started 3 Links_movie_VF101866599在上一个视频中，我介绍了自动和手动计划。151200"/>
  <p:tag name="BOOKMARKEXITNAME" val="Training  Getting Started 3 Links_movie_VF101866599在上一个视频中，我介绍了自动和手动计划。154767"/>
  <p:tag name="CAPTIONDISPLAYAREA" val="False"/>
</p:tagLst>
</file>

<file path=ppt/tags/tag111.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bd180b65-3ac3-4fa9-9ecb-d9bbb3aba3cf"/>
  <p:tag name="CAPTIONITEMSYSNAME" val="Training  Getting Started 3 Links_movie_VF101866599现在，让我们看看如果链接手动计划任务会发生什么情况。154867160467"/>
  <p:tag name="BOOKMARKENTRYNAME" val="Training  Getting Started 3 Links_movie_VF101866599现在，让我们看看如果链接手动计划任务会发生什么情况。154867"/>
  <p:tag name="BOOKMARKEXITNAME" val="Training  Getting Started 3 Links_movie_VF101866599现在，让我们看看如果链接手动计划任务会发生什么情况。160467"/>
  <p:tag name="CAPTIONDISPLAYAREA" val="False"/>
</p:tagLst>
</file>

<file path=ppt/tags/tag112.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9512026a-b162-4f93-89bd-db06673d620b"/>
  <p:tag name="CAPTIONITEMSYSNAME" val="Training  Getting Started 3 Links_movie_VF101866599我将选择两行，160567163267"/>
  <p:tag name="BOOKMARKENTRYNAME" val="Training  Getting Started 3 Links_movie_VF101866599我将选择两行，160567"/>
  <p:tag name="BOOKMARKEXITNAME" val="Training  Getting Started 3 Links_movie_VF101866599我将选择两行，163267"/>
  <p:tag name="CAPTIONDISPLAYAREA" val="False"/>
</p:tagLst>
</file>

<file path=ppt/tags/tag113.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a1c67038-a359-4279-af99-6e6c6b8a7e89"/>
  <p:tag name="CAPTIONITEMSYSNAME" val="Training  Getting Started 3 Links_movie_VF101866599...并在“日程”组中单击“链接”按钮。163367167333"/>
  <p:tag name="BOOKMARKENTRYNAME" val="Training  Getting Started 3 Links_movie_VF101866599...并在“日程”组中单击“链接”按钮。163367"/>
  <p:tag name="BOOKMARKEXITNAME" val="Training  Getting Started 3 Links_movie_VF101866599...并在“日程”组中单击“链接”按钮。167333"/>
  <p:tag name="CAPTIONDISPLAYAREA" val="False"/>
</p:tagLst>
</file>

<file path=ppt/tags/tag114.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81b4cd16-9376-4e29-b1f8-a7309d2f8615"/>
  <p:tag name="CAPTIONITEMSYSNAME" val="Training  Getting Started 3 Links_movie_VF101866599同时，请注意栏的颜色差异。167433170467"/>
  <p:tag name="BOOKMARKENTRYNAME" val="Training  Getting Started 3 Links_movie_VF101866599同时，请注意栏的颜色差异。167433"/>
  <p:tag name="BOOKMARKEXITNAME" val="Training  Getting Started 3 Links_movie_VF101866599同时，请注意栏的颜色差异。170467"/>
  <p:tag name="CAPTIONDISPLAYAREA" val="False"/>
</p:tagLst>
</file>

<file path=ppt/tags/tag115.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92d3f9c4-30ff-4b4d-a4da-4fe227875e2e"/>
  <p:tag name="CAPTIONITEMSYSNAME" val="Training  Getting Started 3 Links_movie_VF101866599通过这种方法可快速查看所应用的任务计划类型。170567174967"/>
  <p:tag name="BOOKMARKENTRYNAME" val="Training  Getting Started 3 Links_movie_VF101866599通过这种方法可快速查看所应用的任务计划类型。170567"/>
  <p:tag name="BOOKMARKEXITNAME" val="Training  Getting Started 3 Links_movie_VF101866599通过这种方法可快速查看所应用的任务计划类型。174967"/>
  <p:tag name="CAPTIONDISPLAYAREA" val="False"/>
</p:tagLst>
</file>

<file path=ppt/tags/tag116.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364fc836-d5a8-4376-a07e-8e923098e0e2"/>
  <p:tag name="CAPTIONITEMSYSNAME" val="Training  Getting Started 3 Links_movie_VF101866599当我开始链接这些任务时，它们会按可预测的方式移动，175067179833"/>
  <p:tag name="BOOKMARKENTRYNAME" val="Training  Getting Started 3 Links_movie_VF101866599当我开始链接这些任务时，它们会按可预测的方式移动，175067"/>
  <p:tag name="BOOKMARKEXITNAME" val="Training  Getting Started 3 Links_movie_VF101866599当我开始链接这些任务时，它们会按可预测的方式移动，179833"/>
  <p:tag name="CAPTIONDISPLAYAREA" val="False"/>
</p:tagLst>
</file>

<file path=ppt/tags/tag117.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3c4bf73a-b7fa-4ad8-be74-6fe55a0f5863"/>
  <p:tag name="CAPTIONITEMSYSNAME" val="Training  Getting Started 3 Links_movie_VF101866599这与自动计划任务有点相似。179933183533"/>
  <p:tag name="BOOKMARKENTRYNAME" val="Training  Getting Started 3 Links_movie_VF101866599这与自动计划任务有点相似。179933"/>
  <p:tag name="BOOKMARKEXITNAME" val="Training  Getting Started 3 Links_movie_VF101866599这与自动计划任务有点相似。183533"/>
  <p:tag name="CAPTIONDISPLAYAREA" val="False"/>
</p:tagLst>
</file>

<file path=ppt/tags/tag118.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f4cd4400-a391-43cf-b8dc-17d8bfbba47f"/>
  <p:tag name="CAPTIONITEMSYSNAME" val="Training  Getting Started 3 Links_movie_VF101866599...但当我四处移动这些任务时，链接的任务不会移动，因此，相似之处到此为止。183633191033"/>
  <p:tag name="BOOKMARKENTRYNAME" val="Training  Getting Started 3 Links_movie_VF101866599...但当我四处移动这些任务时，链接的任务不会移动，因此，相似之处到此为止。183633"/>
  <p:tag name="BOOKMARKEXITNAME" val="Training  Getting Started 3 Links_movie_VF101866599...但当我四处移动这些任务时，链接的任务不会移动，因此，相似之处到此为止。191033"/>
  <p:tag name="CAPTIONDISPLAYAREA" val="False"/>
</p:tagLst>
</file>

<file path=ppt/tags/tag119.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606be1bd-1ea3-4ee6-a9f3-ddec24d7bae1"/>
  <p:tag name="CAPTIONITEMSYSNAME" val="Training  Getting Started 3 Links_movie_VF101866599由于过段时间才需要开始对展示进行推广，因此，我将第三项任务再多移出几天。191133198767"/>
  <p:tag name="BOOKMARKENTRYNAME" val="Training  Getting Started 3 Links_movie_VF101866599由于过段时间才需要开始对展示进行推广，因此，我将第三项任务再多移出几天。191133"/>
  <p:tag name="BOOKMARKEXITNAME" val="Training  Getting Started 3 Links_movie_VF101866599由于过段时间才需要开始对展示进行推广，因此，我将第三项任务再多移出几天。198767"/>
  <p:tag name="CAPTIONDISPLAYAREA" val="False"/>
</p:tagLst>
</file>

<file path=ppt/tags/tag12.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95f5caa3-a440-42a1-86d8-660763904961"/>
  <p:tag name="CAPTIONITEMSYSNAME" val="Getting Start 1_Create Project_VF101837660它显示了您在执行任务时可使用的各种命令和功能，这些任务包括设置格式、计划任务、管理任务等。4563354400"/>
  <p:tag name="BOOKMARKENTRYNAME" val="Getting Start 1_Create Project_VF101837660它显示了您在执行任务时可使用的各种命令和功能，这些任务包括设置格式、计划任务、管理任务等。45633"/>
  <p:tag name="BOOKMARKEXITNAME" val="Getting Start 1_Create Project_VF101837660它显示了您在执行任务时可使用的各种命令和功能，这些任务包括设置格式、计划任务、管理任务等。54400"/>
  <p:tag name="CAPTIONDISPLAYAREA" val="False"/>
</p:tagLst>
</file>

<file path=ppt/tags/tag120.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fdfc61c4-f399-4fe9-8563-d2227d765134"/>
  <p:tag name="CAPTIONITEMSYSNAME" val="Training  Getting Started 3 Links_movie_VF101866599我将在视图右侧拖动此任务，198867201667"/>
  <p:tag name="BOOKMARKENTRYNAME" val="Training  Getting Started 3 Links_movie_VF101866599我将在视图右侧拖动此任务，198867"/>
  <p:tag name="BOOKMARKEXITNAME" val="Training  Getting Started 3 Links_movie_VF101866599我将在视图右侧拖动此任务，201667"/>
  <p:tag name="CAPTIONDISPLAYAREA" val="False"/>
</p:tagLst>
</file>

<file path=ppt/tags/tag121.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805f4fcb-55f0-43c4-9bf3-6f46663b2906"/>
  <p:tag name="CAPTIONITEMSYSNAME" val="Training  Getting Started 3 Links_movie_VF101866599...并且发现移动此任务不会移动它链接到的任务。201767206667"/>
  <p:tag name="BOOKMARKENTRYNAME" val="Training  Getting Started 3 Links_movie_VF101866599...并且发现移动此任务不会移动它链接到的任务。201767"/>
  <p:tag name="BOOKMARKEXITNAME" val="Training  Getting Started 3 Links_movie_VF101866599...并且发现移动此任务不会移动它链接到的任务。206667"/>
  <p:tag name="CAPTIONDISPLAYAREA" val="False"/>
</p:tagLst>
</file>

<file path=ppt/tags/tag122.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0376483e-dd1b-464d-afe6-4cb91c2e5fcb"/>
  <p:tag name="CAPTIONITEMSYSNAME" val="Training  Getting Started 3 Links_movie_VF101866599在实际项目管理中，项目往往会重叠，206767210667"/>
  <p:tag name="BOOKMARKENTRYNAME" val="Training  Getting Started 3 Links_movie_VF101866599在实际项目管理中，项目往往会重叠，206767"/>
  <p:tag name="BOOKMARKEXITNAME" val="Training  Getting Started 3 Links_movie_VF101866599在实际项目管理中，项目往往会重叠，210667"/>
  <p:tag name="CAPTIONDISPLAYAREA" val="False"/>
</p:tagLst>
</file>

<file path=ppt/tags/tag123.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32347f0f-66ec-4816-88ae-77e4a9a8ab3c"/>
  <p:tag name="CAPTIONITEMSYSNAME" val="Training  Getting Started 3 Links_movie_VF101866599如果项目重叠，我可以决定保留重叠部分。210767214667"/>
  <p:tag name="BOOKMARKENTRYNAME" val="Training  Getting Started 3 Links_movie_VF101866599如果项目重叠，我可以决定保留重叠部分。210767"/>
  <p:tag name="BOOKMARKEXITNAME" val="Training  Getting Started 3 Links_movie_VF101866599如果项目重叠，我可以决定保留重叠部分。214667"/>
  <p:tag name="CAPTIONDISPLAYAREA" val="False"/>
</p:tagLst>
</file>

<file path=ppt/tags/tag124.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628dea92-5252-4914-b2d7-2847555ccbba"/>
  <p:tag name="CAPTIONITEMSYSNAME" val="Training  Getting Started 3 Links_movie_VF101866599现在，计划只包含少数几项任务，214767218333"/>
  <p:tag name="BOOKMARKENTRYNAME" val="Training  Getting Started 3 Links_movie_VF101866599现在，计划只包含少数几项任务，214767"/>
  <p:tag name="BOOKMARKEXITNAME" val="Training  Getting Started 3 Links_movie_VF101866599现在，计划只包含少数几项任务，218333"/>
  <p:tag name="CAPTIONDISPLAYAREA" val="False"/>
</p:tagLst>
</file>

<file path=ppt/tags/tag125.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f6ab8005-bdd9-4b25-8b81-f82fba530e2d"/>
  <p:tag name="CAPTIONITEMSYSNAME" val="Training  Getting Started 3 Links_movie_VF101866599因此，可以很轻松地处理多项任务，并将所有任务设置为自动计划。218433224600"/>
  <p:tag name="BOOKMARKENTRYNAME" val="Training  Getting Started 3 Links_movie_VF101866599因此，可以很轻松地处理多项任务，并将所有任务设置为自动计划。218433"/>
  <p:tag name="BOOKMARKEXITNAME" val="Training  Getting Started 3 Links_movie_VF101866599因此，可以很轻松地处理多项任务，并将所有任务设置为自动计划。224600"/>
  <p:tag name="CAPTIONDISPLAYAREA" val="False"/>
</p:tagLst>
</file>

<file path=ppt/tags/tag126.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0fa08c84-7640-44a8-bbe9-5f244f35d6b8"/>
  <p:tag name="CAPTIONITEMSYSNAME" val="Training  Getting Started 3 Links_movie_VF101866599但是，假定项目具有50甚至224700229167"/>
  <p:tag name="BOOKMARKENTRYNAME" val="Training  Getting Started 3 Links_movie_VF101866599但是，假定项目具有50甚至224700"/>
  <p:tag name="BOOKMARKEXITNAME" val="Training  Getting Started 3 Links_movie_VF101866599但是，假定项目具有50甚至229167"/>
  <p:tag name="CAPTIONDISPLAYAREA" val="False"/>
</p:tagLst>
</file>

<file path=ppt/tags/tag127.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b96f9327-91aa-4a5d-bdb0-8d94abd3a187"/>
  <p:tag name="CAPTIONITEMSYSNAME" val="Training  Getting Started 3 Links_movie_VF101866599在这种情况下，您可能希望通过使用手动计划更好地控制链接任务的移动位置和移动时间。229267237333"/>
  <p:tag name="BOOKMARKENTRYNAME" val="Training  Getting Started 3 Links_movie_VF101866599在这种情况下，您可能希望通过使用手动计划更好地控制链接任务的移动位置和移动时间。229267"/>
  <p:tag name="BOOKMARKEXITNAME" val="Training  Getting Started 3 Links_movie_VF101866599在这种情况下，您可能希望通过使用手动计划更好地控制链接任务的移动位置和移动时间。237333"/>
  <p:tag name="CAPTIONDISPLAYAREA" val="False"/>
</p:tagLst>
</file>

<file path=ppt/tags/tag128.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d1410666-7665-418a-9597-f6d2b32cb707"/>
  <p:tag name="CAPTIONITEMSYSNAME" val="Training  Getting Started 3 Links_movie_VF101866599在下一个视频中，我将演示如何通过大纲显示为任务创建更多结构。237433243948"/>
  <p:tag name="BOOKMARKENTRYNAME" val="Training  Getting Started 3 Links_movie_VF101866599在下一个视频中，我将演示如何通过大纲显示为任务创建更多结构。237433"/>
  <p:tag name="BOOKMARKEXITNAME" val="Training  Getting Started 3 Links_movie_VF101866599在下一个视频中，我将演示如何通过大纲显示为任务创建更多结构。243948"/>
  <p:tag name="CAPTIONDISPLAYAREA" val="False"/>
</p:tagLst>
</file>

<file path=ppt/tags/tag129.xml><?xml version="1.0" encoding="utf-8"?>
<p:tagLst xmlns:a="http://schemas.openxmlformats.org/drawingml/2006/main" xmlns:r="http://schemas.openxmlformats.org/officeDocument/2006/relationships" xmlns:p="http://schemas.openxmlformats.org/presentationml/2006/main">
  <p:tag name="TEMPPRESENTATIONFILE" val="C:\Users\v-linss\AppData\Local\Temp\tmpA3EF.tmp"/>
  <p:tag name="TEMPMEDIAFILENAME" val="C:\Users\v-linss\AppData\Local\Temp\tmpA671_Training  Getting Started 4 Outlining_movie_VF101866600.wmv"/>
  <p:tag name="MEDIACAPTIONSHIDDEN" val="False"/>
  <p:tag name="CUSTOMXMLPARTID" val="{6DD676CE-034D-4FF1-BB8C-E4C32BC33DD8}"/>
  <p:tag name="CAPTIONID" val="9e671e8c-ff40-4392-8131-3c72a06a63c6"/>
</p:tagLst>
</file>

<file path=ppt/tags/tag13.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67abcfc2-5294-498f-ae18-6429c5b42006"/>
  <p:tag name="CAPTIONITEMSYSNAME" val="Getting Start 1_Create Project_VF101837660我将会在本次培训的其他视频中详细介绍这些功能。5450059333"/>
  <p:tag name="BOOKMARKENTRYNAME" val="Getting Start 1_Create Project_VF101837660我将会在本次培训的其他视频中详细介绍这些功能。54500"/>
  <p:tag name="BOOKMARKEXITNAME" val="Getting Start 1_Create Project_VF101837660我将会在本次培训的其他视频中详细介绍这些功能。59333"/>
  <p:tag name="CAPTIONDISPLAYAREA" val="False"/>
</p:tagLst>
</file>

<file path=ppt/tags/tag130.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a2a7bf2f-e5a5-411a-a6da-8adc412a83f2"/>
  <p:tag name="CAPTIONITEMSYSNAME" val="Training  Getting Started 4 Outlining_movie_VF101866600在此培训视频中，我将演示如何通过大纲显示任务来创建项目结构。7006867"/>
  <p:tag name="BOOKMARKENTRYNAME" val="Training  Getting Started 4 Outlining_movie_VF101866600在此培训视频中，我将演示如何通过大纲显示任务来创建项目结构。700"/>
  <p:tag name="BOOKMARKEXITNAME" val="Training  Getting Started 4 Outlining_movie_VF101866600在此培训视频中，我将演示如何通过大纲显示任务来创建项目结构。6867"/>
  <p:tag name="CAPTIONDISPLAYAREA" val="False"/>
</p:tagLst>
</file>

<file path=ppt/tags/tag131.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9c3585e8-a210-4f05-a508-31cbb88aca28"/>
  <p:tag name="CAPTIONITEMSYSNAME" val="Training  Getting Started 4 Outlining_movie_VF101866600例如，我可能希望将项目的现有阶段进一步细分为更小的阶段。696713167"/>
  <p:tag name="BOOKMARKENTRYNAME" val="Training  Getting Started 4 Outlining_movie_VF101866600例如，我可能希望将项目的现有阶段进一步细分为更小的阶段。6967"/>
  <p:tag name="BOOKMARKEXITNAME" val="Training  Getting Started 4 Outlining_movie_VF101866600例如，我可能希望将项目的现有阶段进一步细分为更小的阶段。13167"/>
  <p:tag name="CAPTIONDISPLAYAREA" val="False"/>
</p:tagLst>
</file>

<file path=ppt/tags/tag132.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4c0d7a5a-e170-4c8c-923f-30895e175782"/>
  <p:tag name="CAPTIONITEMSYSNAME" val="Training  Getting Started 4 Outlining_movie_VF101866600我们将这些阶段称为“摘要任务”和“子任务”，用于创建这些阶段的过程称为“大纲显示”。1326720800"/>
  <p:tag name="BOOKMARKENTRYNAME" val="Training  Getting Started 4 Outlining_movie_VF101866600我们将这些阶段称为“摘要任务”和“子任务”，用于创建这些阶段的过程称为“大纲显示”。13267"/>
  <p:tag name="BOOKMARKEXITNAME" val="Training  Getting Started 4 Outlining_movie_VF101866600我们将这些阶段称为“摘要任务”和“子任务”，用于创建这些阶段的过程称为“大纲显示”。20800"/>
  <p:tag name="CAPTIONDISPLAYAREA" val="False"/>
</p:tagLst>
</file>

<file path=ppt/tags/tag133.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00f6dd6b-5029-4f42-9c1d-3373a192e8e9"/>
  <p:tag name="CAPTIONITEMSYSNAME" val="Training  Getting Started 4 Outlining_movie_VF101866600让我们看看此过程的工作方式。这是我的项目，其中包含需要进一步细分的任务或阶段。2090029167"/>
  <p:tag name="BOOKMARKENTRYNAME" val="Training  Getting Started 4 Outlining_movie_VF101866600让我们看看此过程的工作方式。这是我的项目，其中包含需要进一步细分的任务或阶段。20900"/>
  <p:tag name="BOOKMARKEXITNAME" val="Training  Getting Started 4 Outlining_movie_VF101866600让我们看看此过程的工作方式。这是我的项目，其中包含需要进一步细分的任务或阶段。29167"/>
  <p:tag name="CAPTIONDISPLAYAREA" val="False"/>
</p:tagLst>
</file>

<file path=ppt/tags/tag134.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e5f743ed-3a14-4a5b-8365-538f665627fe"/>
  <p:tag name="CAPTIONITEMSYSNAME" val="Training  Getting Started 4 Outlining_movie_VF101866600在我开始大纲显示任务之前，我将链接这些阶段或“摘要任务”，以便演示一个阶段紧跟着另一个阶段。2926738533"/>
  <p:tag name="BOOKMARKENTRYNAME" val="Training  Getting Started 4 Outlining_movie_VF101866600在我开始大纲显示任务之前，我将链接这些阶段或“摘要任务”，以便演示一个阶段紧跟着另一个阶段。29267"/>
  <p:tag name="BOOKMARKEXITNAME" val="Training  Getting Started 4 Outlining_movie_VF101866600在我开始大纲显示任务之前，我将链接这些阶段或“摘要任务”，以便演示一个阶段紧跟着另一个阶段。38533"/>
  <p:tag name="CAPTIONDISPLAYAREA" val="False"/>
</p:tagLst>
</file>

<file path=ppt/tags/tag135.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d86a867e-2d0f-41ca-9e71-574ad3baa36f"/>
  <p:tag name="CAPTIONITEMSYSNAME" val="Training  Getting Started 4 Outlining_movie_VF101866600首先，我将通过拖动来选择这四项任务。然后，在“任务”选项卡上，我将单击“日程”组中的“链接任务”。3863351167"/>
  <p:tag name="BOOKMARKENTRYNAME" val="Training  Getting Started 4 Outlining_movie_VF101866600首先，我将通过拖动来选择这四项任务。然后，在“任务”选项卡上，我将单击“日程”组中的“链接任务”。38633"/>
  <p:tag name="BOOKMARKEXITNAME" val="Training  Getting Started 4 Outlining_movie_VF101866600首先，我将通过拖动来选择这四项任务。然后，在“任务”选项卡上，我将单击“日程”组中的“链接任务”。51167"/>
  <p:tag name="CAPTIONDISPLAYAREA" val="False"/>
</p:tagLst>
</file>

<file path=ppt/tags/tag136.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9eb15c89-8550-4983-a903-13e62a77e2d3"/>
  <p:tag name="CAPTIONITEMSYSNAME" val="Training  Getting Started 4 Outlining_movie_VF101866600现在，我已经可以大纲显示一些任务了。5126755300"/>
  <p:tag name="BOOKMARKENTRYNAME" val="Training  Getting Started 4 Outlining_movie_VF101866600现在，我已经可以大纲显示一些任务了。51267"/>
  <p:tag name="BOOKMARKEXITNAME" val="Training  Getting Started 4 Outlining_movie_VF101866600现在，我已经可以大纲显示一些任务了。55300"/>
  <p:tag name="CAPTIONDISPLAYAREA" val="False"/>
</p:tagLst>
</file>

<file path=ppt/tags/tag137.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400abbf5-d818-419e-ae9d-726a3ec694a7"/>
  <p:tag name="CAPTIONITEMSYSNAME" val="Training  Getting Started 4 Outlining_movie_VF101866600“设计”阶段需要一些子任务。我将单击想要插入任务的位置，5540061100"/>
  <p:tag name="BOOKMARKENTRYNAME" val="Training  Getting Started 4 Outlining_movie_VF101866600“设计”阶段需要一些子任务。我将单击想要插入任务的位置，55400"/>
  <p:tag name="BOOKMARKEXITNAME" val="Training  Getting Started 4 Outlining_movie_VF101866600“设计”阶段需要一些子任务。我将单击想要插入任务的位置，61100"/>
  <p:tag name="CAPTIONDISPLAYAREA" val="False"/>
</p:tagLst>
</file>

<file path=ppt/tags/tag138.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6c42976c-0d27-4144-b167-44e2332fe651"/>
  <p:tag name="CAPTIONITEMSYSNAME" val="Training  Getting Started 4 Outlining_movie_VF101866600然后，在“任务”选项卡上，我将单击“插入”组中的“任务”。此时，我看到已插入新任务。6120069767"/>
  <p:tag name="BOOKMARKENTRYNAME" val="Training  Getting Started 4 Outlining_movie_VF101866600然后，在“任务”选项卡上，我将单击“插入”组中的“任务”。此时，我看到已插入新任务。61200"/>
  <p:tag name="BOOKMARKEXITNAME" val="Training  Getting Started 4 Outlining_movie_VF101866600然后，在“任务”选项卡上，我将单击“插入”组中的“任务”。此时，我看到已插入新任务。69767"/>
  <p:tag name="CAPTIONDISPLAYAREA" val="False"/>
</p:tagLst>
</file>

<file path=ppt/tags/tag139.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b69ca89a-d67b-4746-b9fa-2078a15ceb48"/>
  <p:tag name="CAPTIONITEMSYSNAME" val="Training  Getting Started 4 Outlining_movie_VF101866600我将再次单击插入任务以创建第二项任务。现在，我将为这两项任务指定任务名称。6986778700"/>
  <p:tag name="BOOKMARKENTRYNAME" val="Training  Getting Started 4 Outlining_movie_VF101866600我将再次单击插入任务以创建第二项任务。现在，我将为这两项任务指定任务名称。69867"/>
  <p:tag name="BOOKMARKEXITNAME" val="Training  Getting Started 4 Outlining_movie_VF101866600我将再次单击插入任务以创建第二项任务。现在，我将为这两项任务指定任务名称。78700"/>
  <p:tag name="CAPTIONDISPLAYAREA" val="False"/>
</p:tagLst>
</file>

<file path=ppt/tags/tag14.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278f93e7-7455-4a4a-8a0a-947fb4dc02ef"/>
  <p:tag name="CAPTIONITEMSYSNAME" val="Getting Start 1_Create Project_VF101837660在“视图”选项卡上，我可以更改项目的查看方式。5943364033"/>
  <p:tag name="BOOKMARKENTRYNAME" val="Getting Start 1_Create Project_VF101837660在“视图”选项卡上，我可以更改项目的查看方式。59433"/>
  <p:tag name="BOOKMARKEXITNAME" val="Getting Start 1_Create Project_VF101837660在“视图”选项卡上，我可以更改项目的查看方式。64033"/>
  <p:tag name="CAPTIONDISPLAYAREA" val="False"/>
</p:tagLst>
</file>

<file path=ppt/tags/tag140.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0dcd4428-4376-4a1c-b7ff-957586c5837b"/>
  <p:tag name="CAPTIONITEMSYSNAME" val="Training  Getting Started 4 Outlining_movie_VF101866600我将第一项任务命名为“合同”，并将其持续时间指定为3个工作日。7880085333"/>
  <p:tag name="BOOKMARKENTRYNAME" val="Training  Getting Started 4 Outlining_movie_VF101866600我将第一项任务命名为“合同”，并将其持续时间指定为3个工作日。78800"/>
  <p:tag name="BOOKMARKEXITNAME" val="Training  Getting Started 4 Outlining_movie_VF101866600我将第一项任务命名为“合同”，并将其持续时间指定为3个工作日。85333"/>
  <p:tag name="CAPTIONDISPLAYAREA" val="False"/>
</p:tagLst>
</file>

<file path=ppt/tags/tag141.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bd9d99b1-9351-431b-ad48-7b12ecdd43ad"/>
  <p:tag name="CAPTIONITEMSYSNAME" val="Training  Getting Started 4 Outlining_movie_VF101866600我将第二项任务命名为“蓝图”，并在“工期”列中将持续时间指定为38543392600"/>
  <p:tag name="BOOKMARKENTRYNAME" val="Training  Getting Started 4 Outlining_movie_VF101866600我将第二项任务命名为“蓝图”，并在“工期”列中将持续时间指定为385433"/>
  <p:tag name="BOOKMARKEXITNAME" val="Training  Getting Started 4 Outlining_movie_VF101866600我将第二项任务命名为“蓝图”，并在“工期”列中将持续时间指定为392600"/>
  <p:tag name="CAPTIONDISPLAYAREA" val="False"/>
</p:tagLst>
</file>

<file path=ppt/tags/tag142.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5aabb1b4-cc6a-4c31-b77c-43aff4bf2387"/>
  <p:tag name="CAPTIONITEMSYSNAME" val="Training  Getting Started 4 Outlining_movie_VF101866600由于我希望Project为我执行计划，因此我将这些任务设置为自动计划任务。9270099833"/>
  <p:tag name="BOOKMARKENTRYNAME" val="Training  Getting Started 4 Outlining_movie_VF101866600由于我希望Project为我执行计划，因此我将这些任务设置为自动计划任务。92700"/>
  <p:tag name="BOOKMARKEXITNAME" val="Training  Getting Started 4 Outlining_movie_VF101866600由于我希望Project为我执行计划，因此我将这些任务设置为自动计划任务。99833"/>
  <p:tag name="CAPTIONDISPLAYAREA" val="False"/>
</p:tagLst>
</file>

<file path=ppt/tags/tag143.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cf6a4dd5-d52a-4191-a1ad-269e8893ab8e"/>
  <p:tag name="CAPTIONITEMSYSNAME" val="Training  Getting Started 4 Outlining_movie_VF101866600我将选择第三项任务，然后在“任务”选项卡上单击“任务”组中的“自动安排”。99933106467"/>
  <p:tag name="BOOKMARKENTRYNAME" val="Training  Getting Started 4 Outlining_movie_VF101866600我将选择第三项任务，然后在“任务”选项卡上单击“任务”组中的“自动安排”。99933"/>
  <p:tag name="BOOKMARKEXITNAME" val="Training  Getting Started 4 Outlining_movie_VF101866600我将选择第三项任务，然后在“任务”选项卡上单击“任务”组中的“自动安排”。106467"/>
  <p:tag name="CAPTIONDISPLAYAREA" val="False"/>
</p:tagLst>
</file>

<file path=ppt/tags/tag144.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fecafaa9-f648-44a7-bf39-83ce451c763a"/>
  <p:tag name="CAPTIONITEMSYSNAME" val="Training  Getting Started 4 Outlining_movie_VF101866600我将选择另一项任务，并再次单击“自动安排”。106567111667"/>
  <p:tag name="BOOKMARKENTRYNAME" val="Training  Getting Started 4 Outlining_movie_VF101866600我将选择另一项任务，并再次单击“自动安排”。106567"/>
  <p:tag name="BOOKMARKEXITNAME" val="Training  Getting Started 4 Outlining_movie_VF101866600我将选择另一项任务，并再次单击“自动安排”。111667"/>
  <p:tag name="CAPTIONDISPLAYAREA" val="False"/>
</p:tagLst>
</file>

<file path=ppt/tags/tag145.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c815620a-fa7b-4441-b88b-63f76e1296c6"/>
  <p:tag name="CAPTIONITEMSYSNAME" val="Training  Getting Started 4 Outlining_movie_VF101866600现在，我将缩进这两项任务，以此来开始我的大纲显示。我将通过单击并拖动来选择这两项任务。111767121967"/>
  <p:tag name="BOOKMARKENTRYNAME" val="Training  Getting Started 4 Outlining_movie_VF101866600现在，我将缩进这两项任务，以此来开始我的大纲显示。我将通过单击并拖动来选择这两项任务。111767"/>
  <p:tag name="BOOKMARKEXITNAME" val="Training  Getting Started 4 Outlining_movie_VF101866600现在，我将缩进这两项任务，以此来开始我的大纲显示。我将通过单击并拖动来选择这两项任务。121967"/>
  <p:tag name="CAPTIONDISPLAYAREA" val="False"/>
</p:tagLst>
</file>

<file path=ppt/tags/tag146.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080cdfe9-7f61-4439-bb75-8788d513fb63"/>
  <p:tag name="CAPTIONITEMSYSNAME" val="Training  Getting Started 4 Outlining_movie_VF101866600然后在“日程”组中单击“缩进”。122067125733"/>
  <p:tag name="BOOKMARKENTRYNAME" val="Training  Getting Started 4 Outlining_movie_VF101866600然后在“日程”组中单击“缩进”。122067"/>
  <p:tag name="BOOKMARKEXITNAME" val="Training  Getting Started 4 Outlining_movie_VF101866600然后在“日程”组中单击“缩进”。125733"/>
  <p:tag name="CAPTIONDISPLAYAREA" val="False"/>
</p:tagLst>
</file>

<file path=ppt/tags/tag147.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36325b1d-51d7-48a5-8e85-e1c67e357907"/>
  <p:tag name="CAPTIONITEMSYSNAME" val="Training  Getting Started 4 Outlining_movie_VF101866600这两项任务将向右移动一些，以表明它们现在已成为“设计”阶段125833131400"/>
  <p:tag name="BOOKMARKENTRYNAME" val="Training  Getting Started 4 Outlining_movie_VF101866600这两项任务将向右移动一些，以表明它们现在已成为“设计”阶段125833"/>
  <p:tag name="BOOKMARKEXITNAME" val="Training  Getting Started 4 Outlining_movie_VF101866600这两项任务将向右移动一些，以表明它们现在已成为“设计”阶段131400"/>
  <p:tag name="CAPTIONDISPLAYAREA" val="False"/>
</p:tagLst>
</file>

<file path=ppt/tags/tag148.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07cc344a-c7a0-496d-8b3e-d65895e351f8"/>
  <p:tag name="CAPTIONITEMSYSNAME" val="Training  Getting Started 4 Outlining_movie_VF101866600或“设计”摘要任务的子任务。131500134833"/>
  <p:tag name="BOOKMARKENTRYNAME" val="Training  Getting Started 4 Outlining_movie_VF101866600或“设计”摘要任务的子任务。131500"/>
  <p:tag name="BOOKMARKEXITNAME" val="Training  Getting Started 4 Outlining_movie_VF101866600或“设计”摘要任务的子任务。134833"/>
  <p:tag name="CAPTIONDISPLAYAREA" val="False"/>
</p:tagLst>
</file>

<file path=ppt/tags/tag149.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5a6cdbf6-a48d-4920-92ab-b2ca264ed883"/>
  <p:tag name="CAPTIONITEMSYSNAME" val="Training  Getting Started 4 Outlining_movie_VF101866600请注意右侧的栏。现在，“设计”阶段的黑色摘要栏下会为这两项新任务显示两个栏。134933143900"/>
  <p:tag name="BOOKMARKENTRYNAME" val="Training  Getting Started 4 Outlining_movie_VF101866600请注意右侧的栏。现在，“设计”阶段的黑色摘要栏下会为这两项新任务显示两个栏。134933"/>
  <p:tag name="BOOKMARKEXITNAME" val="Training  Getting Started 4 Outlining_movie_VF101866600请注意右侧的栏。现在，“设计”阶段的黑色摘要栏下会为这两项新任务显示两个栏。143900"/>
  <p:tag name="CAPTIONDISPLAYAREA" val="False"/>
</p:tagLst>
</file>

<file path=ppt/tags/tag15.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cdd1677b-4697-4bd1-8a8a-34321575649d"/>
  <p:tag name="CAPTIONITEMSYSNAME" val="Getting Start 1_Create Project_VF101837660例如，目前我使用的是甘特图视图，6413367967"/>
  <p:tag name="BOOKMARKENTRYNAME" val="Getting Start 1_Create Project_VF101837660例如，目前我使用的是甘特图视图，64133"/>
  <p:tag name="BOOKMARKEXITNAME" val="Getting Start 1_Create Project_VF101837660例如，目前我使用的是甘特图视图，67967"/>
  <p:tag name="CAPTIONDISPLAYAREA" val="False"/>
</p:tagLst>
</file>

<file path=ppt/tags/tag150.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44303370-8e04-4c2f-873a-f7f4dd40573c"/>
  <p:tag name="CAPTIONITEMSYSNAME" val="Training  Getting Started 4 Outlining_movie_VF101866600此“摘要栏”将累加子任务的持续时间，以指示“设计”阶段的总长度。144000151333"/>
  <p:tag name="BOOKMARKENTRYNAME" val="Training  Getting Started 4 Outlining_movie_VF101866600此“摘要栏”将累加子任务的持续时间，以指示“设计”阶段的总长度。144000"/>
  <p:tag name="BOOKMARKEXITNAME" val="Training  Getting Started 4 Outlining_movie_VF101866600此“摘要栏”将累加子任务的持续时间，以指示“设计”阶段的总长度。151333"/>
  <p:tag name="CAPTIONDISPLAYAREA" val="False"/>
</p:tagLst>
</file>

<file path=ppt/tags/tag151.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dd31df09-d51a-4549-abbf-969651c3feb2"/>
  <p:tag name="CAPTIONITEMSYSNAME" val="Training  Getting Started 4 Outlining_movie_VF101866600如果我延长其中某项子任务的持续时间，151433155900"/>
  <p:tag name="BOOKMARKENTRYNAME" val="Training  Getting Started 4 Outlining_movie_VF101866600如果我延长其中某项子任务的持续时间，151433"/>
  <p:tag name="BOOKMARKEXITNAME" val="Training  Getting Started 4 Outlining_movie_VF101866600如果我延长其中某项子任务的持续时间，155900"/>
  <p:tag name="CAPTIONDISPLAYAREA" val="False"/>
</p:tagLst>
</file>

<file path=ppt/tags/tag152.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d2f23dad-b7e8-44e9-ad89-7136647bd2c5"/>
  <p:tag name="CAPTIONITEMSYSNAME" val="Training  Getting Started 4 Outlining_movie_VF101866600则摘要任务也将延长以表明受到的影响。156000161033"/>
  <p:tag name="BOOKMARKENTRYNAME" val="Training  Getting Started 4 Outlining_movie_VF101866600则摘要任务也将延长以表明受到的影响。156000"/>
  <p:tag name="BOOKMARKEXITNAME" val="Training  Getting Started 4 Outlining_movie_VF101866600则摘要任务也将延长以表明受到的影响。161033"/>
  <p:tag name="CAPTIONDISPLAYAREA" val="False"/>
</p:tagLst>
</file>

<file path=ppt/tags/tag153.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fc10eaef-2a05-4c68-96d0-f0de00af8612"/>
  <p:tag name="CAPTIONITEMSYSNAME" val="Training  Getting Started 4 Outlining_movie_VF101866600我将“蓝图”子任务的工期延长为5个工作日。161133165733"/>
  <p:tag name="BOOKMARKENTRYNAME" val="Training  Getting Started 4 Outlining_movie_VF101866600我将“蓝图”子任务的工期延长为5个工作日。161133"/>
  <p:tag name="BOOKMARKEXITNAME" val="Training  Getting Started 4 Outlining_movie_VF101866600我将“蓝图”子任务的工期延长为5个工作日。165733"/>
  <p:tag name="CAPTIONDISPLAYAREA" val="False"/>
</p:tagLst>
</file>

<file path=ppt/tags/tag154.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5c459459-ab95-4d9e-b302-1d30843a7448"/>
  <p:tag name="CAPTIONITEMSYSNAME" val="Training  Getting Started 4 Outlining_movie_VF101866600我将单击“蓝图”任务的“工期”列，165833168767"/>
  <p:tag name="BOOKMARKENTRYNAME" val="Training  Getting Started 4 Outlining_movie_VF101866600我将单击“蓝图”任务的“工期”列，165833"/>
  <p:tag name="BOOKMARKEXITNAME" val="Training  Getting Started 4 Outlining_movie_VF101866600我将单击“蓝图”任务的“工期”列，168767"/>
  <p:tag name="CAPTIONDISPLAYAREA" val="False"/>
</p:tagLst>
</file>

<file path=ppt/tags/tag155.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7dcaf26d-89ac-4700-b69c-c68d4b1f0746"/>
  <p:tag name="CAPTIONITEMSYSNAME" val="Training  Getting Started 4 Outlining_movie_VF101866600此时，我将看到子任务的栏以及摘要任务栏相应增加。168867175233"/>
  <p:tag name="BOOKMARKENTRYNAME" val="Training  Getting Started 4 Outlining_movie_VF101866600此时，我将看到子任务的栏以及摘要任务栏相应增加。168867"/>
  <p:tag name="BOOKMARKEXITNAME" val="Training  Getting Started 4 Outlining_movie_VF101866600此时，我将看到子任务的栏以及摘要任务栏相应增加。175233"/>
  <p:tag name="CAPTIONDISPLAYAREA" val="False"/>
</p:tagLst>
</file>

<file path=ppt/tags/tag156.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5fd3507a-e37f-4a4c-9639-1aa75949a18a"/>
  <p:tag name="CAPTIONITEMSYSNAME" val="Training  Getting Started 4 Outlining_movie_VF101866600同样，如果我像上一个视频中介绍的那样，将这两项任务链接起来，175333182033"/>
  <p:tag name="BOOKMARKENTRYNAME" val="Training  Getting Started 4 Outlining_movie_VF101866600同样，如果我像上一个视频中介绍的那样，将这两项任务链接起来，175333"/>
  <p:tag name="BOOKMARKEXITNAME" val="Training  Getting Started 4 Outlining_movie_VF101866600同样，如果我像上一个视频中介绍的那样，将这两项任务链接起来，182033"/>
  <p:tag name="CAPTIONDISPLAYAREA" val="False"/>
</p:tagLst>
</file>

<file path=ppt/tags/tag157.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137c8dd4-fcb1-4886-b303-c5f851e971f2"/>
  <p:tag name="CAPTIONITEMSYSNAME" val="Training  Getting Started 4 Outlining_movie_VF101866600摘要任务的持续时间将会延长以显示子任务持续时间的总成摘要。182133189033"/>
  <p:tag name="BOOKMARKENTRYNAME" val="Training  Getting Started 4 Outlining_movie_VF101866600摘要任务的持续时间将会延长以显示子任务持续时间的总成摘要。182133"/>
  <p:tag name="BOOKMARKEXITNAME" val="Training  Getting Started 4 Outlining_movie_VF101866600摘要任务的持续时间将会延长以显示子任务持续时间的总成摘要。189033"/>
  <p:tag name="CAPTIONDISPLAYAREA" val="False"/>
</p:tagLst>
</file>

<file path=ppt/tags/tag158.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14e7de8b-4e31-4376-9436-e4d64c66626f"/>
  <p:tag name="CAPTIONITEMSYSNAME" val="Training  Getting Started 4 Outlining_movie_VF101866600我将通过拖动来选择这两项任务，然后单击“日程”组中的“链接任务”。189133196767"/>
  <p:tag name="BOOKMARKENTRYNAME" val="Training  Getting Started 4 Outlining_movie_VF101866600我将通过拖动来选择这两项任务，然后单击“日程”组中的“链接任务”。189133"/>
  <p:tag name="BOOKMARKEXITNAME" val="Training  Getting Started 4 Outlining_movie_VF101866600我将通过拖动来选择这两项任务，然后单击“日程”组中的“链接任务”。196767"/>
  <p:tag name="CAPTIONDISPLAYAREA" val="False"/>
</p:tagLst>
</file>

<file path=ppt/tags/tag159.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b66c2bbf-644b-4bb4-9974-8b710d75f53e"/>
  <p:tag name="CAPTIONITEMSYSNAME" val="Training  Getting Started 4 Outlining_movie_VF101866600此时，我将看到子任务的栏以及摘要任务栏相应增加。196867203167"/>
  <p:tag name="BOOKMARKENTRYNAME" val="Training  Getting Started 4 Outlining_movie_VF101866600此时，我将看到子任务的栏以及摘要任务栏相应增加。196867"/>
  <p:tag name="BOOKMARKEXITNAME" val="Training  Getting Started 4 Outlining_movie_VF101866600此时，我将看到子任务的栏以及摘要任务栏相应增加。203167"/>
  <p:tag name="CAPTIONDISPLAYAREA" val="False"/>
</p:tagLst>
</file>

<file path=ppt/tags/tag16.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e1b74fdf-d9a6-4a16-9689-6a237cb63324"/>
  <p:tag name="CAPTIONITEMSYSNAME" val="Getting Start 1_Create Project_VF101837660该视图的一侧会显示任务，另一侧会显示表示任务持续时间的栏。6806774467"/>
  <p:tag name="BOOKMARKENTRYNAME" val="Getting Start 1_Create Project_VF101837660该视图的一侧会显示任务，另一侧会显示表示任务持续时间的栏。68067"/>
  <p:tag name="BOOKMARKEXITNAME" val="Getting Start 1_Create Project_VF101837660该视图的一侧会显示任务，另一侧会显示表示任务持续时间的栏。74467"/>
  <p:tag name="CAPTIONDISPLAYAREA" val="False"/>
</p:tagLst>
</file>

<file path=ppt/tags/tag160.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e5484e5d-9154-468b-b9d6-8df14222fc86"/>
  <p:tag name="CAPTIONITEMSYSNAME" val="Training  Getting Started 4 Outlining_movie_VF101866600由于这些任务是自动计划任务，因此Project知道这些任务的移动位置。203267210233"/>
  <p:tag name="BOOKMARKENTRYNAME" val="Training  Getting Started 4 Outlining_movie_VF101866600由于这些任务是自动计划任务，因此Project知道这些任务的移动位置。203267"/>
  <p:tag name="BOOKMARKEXITNAME" val="Training  Getting Started 4 Outlining_movie_VF101866600由于这些任务是自动计划任务，因此Project知道这些任务的移动位置。210233"/>
  <p:tag name="CAPTIONDISPLAYAREA" val="False"/>
</p:tagLst>
</file>

<file path=ppt/tags/tag161.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ea789979-489f-4089-ba71-f89ad7471b6e"/>
  <p:tag name="CAPTIONITEMSYSNAME" val="Training  Getting Started 4 Outlining_movie_VF101866600现在，这对于自动计划任务足矣，但对于手动计划任务会怎么样呢？210333216833"/>
  <p:tag name="BOOKMARKENTRYNAME" val="Training  Getting Started 4 Outlining_movie_VF101866600现在，这对于自动计划任务足矣，但对于手动计划任务会怎么样呢？210333"/>
  <p:tag name="BOOKMARKEXITNAME" val="Training  Getting Started 4 Outlining_movie_VF101866600现在，这对于自动计划任务足矣，但对于手动计划任务会怎么样呢？216833"/>
  <p:tag name="CAPTIONDISPLAYAREA" val="False"/>
</p:tagLst>
</file>

<file path=ppt/tags/tag162.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ab1385d4-538d-4653-8487-24fad12da7ae"/>
  <p:tag name="CAPTIONITEMSYSNAME" val="Training  Getting Started 4 Outlining_movie_VF101866600请回顾本培训系列中的上一个视频介绍的手动计划任务和自动计划任务之间的差异。216933224967"/>
  <p:tag name="BOOKMARKENTRYNAME" val="Training  Getting Started 4 Outlining_movie_VF101866600请回顾本培训系列中的上一个视频介绍的手动计划任务和自动计划任务之间的差异。216933"/>
  <p:tag name="BOOKMARKEXITNAME" val="Training  Getting Started 4 Outlining_movie_VF101866600请回顾本培训系列中的上一个视频介绍的手动计划任务和自动计划任务之间的差异。224967"/>
  <p:tag name="CAPTIONDISPLAYAREA" val="False"/>
</p:tagLst>
</file>

<file path=ppt/tags/tag163.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e9e98888-0d1d-46e9-8079-e0ba394da1fa"/>
  <p:tag name="CAPTIONITEMSYSNAME" val="Training  Getting Started 4 Outlining_movie_VF101866600手动计划任务的持续时间不局限于数字。225067229733"/>
  <p:tag name="BOOKMARKENTRYNAME" val="Training  Getting Started 4 Outlining_movie_VF101866600手动计划任务的持续时间不局限于数字。225067"/>
  <p:tag name="BOOKMARKEXITNAME" val="Training  Getting Started 4 Outlining_movie_VF101866600手动计划任务的持续时间不局限于数字。229733"/>
  <p:tag name="CAPTIONDISPLAYAREA" val="False"/>
</p:tagLst>
</file>

<file path=ppt/tags/tag164.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e9eee9a0-1bd4-44c7-86d6-7a0446dd90ec"/>
  <p:tag name="CAPTIONITEMSYSNAME" val="Training  Getting Started 4 Outlining_movie_VF101866600我可以为任务持续时间键入诸如“立即”这样的短语。我将对“生成”阶段这样做。229833237400"/>
  <p:tag name="BOOKMARKENTRYNAME" val="Training  Getting Started 4 Outlining_movie_VF101866600我可以为任务持续时间键入诸如“立即”这样的短语。我将对“生成”阶段这样做。229833"/>
  <p:tag name="BOOKMARKEXITNAME" val="Training  Getting Started 4 Outlining_movie_VF101866600我可以为任务持续时间键入诸如“立即”这样的短语。我将对“生成”阶段这样做。237400"/>
  <p:tag name="CAPTIONDISPLAYAREA" val="False"/>
</p:tagLst>
</file>

<file path=ppt/tags/tag165.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02c2c604-8886-4911-99a5-cc93a7e8bd0d"/>
  <p:tag name="CAPTIONITEMSYSNAME" val="Training  Getting Started 4 Outlining_movie_VF101866600但是，此时，我将在此阶段下创建两项手动计划的子任务。237500244033"/>
  <p:tag name="BOOKMARKENTRYNAME" val="Training  Getting Started 4 Outlining_movie_VF101866600但是，此时，我将在此阶段下创建两项手动计划的子任务。237500"/>
  <p:tag name="BOOKMARKEXITNAME" val="Training  Getting Started 4 Outlining_movie_VF101866600但是，此时，我将在此阶段下创建两项手动计划的子任务。244033"/>
  <p:tag name="CAPTIONDISPLAYAREA" val="False"/>
</p:tagLst>
</file>

<file path=ppt/tags/tag166.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11f67114-0ecb-45ca-abf5-3a93f7a8a592"/>
  <p:tag name="CAPTIONITEMSYSNAME" val="Training  Getting Started 4 Outlining_movie_VF101866600我将选择要在其下插入子任务的任务，244133248733"/>
  <p:tag name="BOOKMARKENTRYNAME" val="Training  Getting Started 4 Outlining_movie_VF101866600我将选择要在其下插入子任务的任务，244133"/>
  <p:tag name="BOOKMARKEXITNAME" val="Training  Getting Started 4 Outlining_movie_VF101866600我将选择要在其下插入子任务的任务，248733"/>
  <p:tag name="CAPTIONDISPLAYAREA" val="False"/>
</p:tagLst>
</file>

<file path=ppt/tags/tag167.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76b20ebf-59bd-497e-95dc-74c309a474c6"/>
  <p:tag name="CAPTIONITEMSYSNAME" val="Training  Getting Started 4 Outlining_movie_VF101866600然后在“插入”组中单击“插入任务”，并且将再次执行此操作以创建两项任务。248833256167"/>
  <p:tag name="BOOKMARKENTRYNAME" val="Training  Getting Started 4 Outlining_movie_VF101866600然后在“插入”组中单击“插入任务”，并且将再次执行此操作以创建两项任务。248833"/>
  <p:tag name="BOOKMARKEXITNAME" val="Training  Getting Started 4 Outlining_movie_VF101866600然后在“插入”组中单击“插入任务”，并且将再次执行此操作以创建两项任务。256167"/>
  <p:tag name="CAPTIONDISPLAYAREA" val="False"/>
</p:tagLst>
</file>

<file path=ppt/tags/tag168.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b894fdde-6742-40a3-820d-6ff1be3a82c5"/>
  <p:tag name="CAPTIONITEMSYSNAME" val="Training  Getting Started 4 Outlining_movie_VF101866600我将这两项任务命名为“订购材料”和“建造”。256267262233"/>
  <p:tag name="BOOKMARKENTRYNAME" val="Training  Getting Started 4 Outlining_movie_VF101866600我将这两项任务命名为“订购材料”和“建造”。256267"/>
  <p:tag name="BOOKMARKEXITNAME" val="Training  Getting Started 4 Outlining_movie_VF101866600我将这两项任务命名为“订购材料”和“建造”。262233"/>
  <p:tag name="CAPTIONDISPLAYAREA" val="False"/>
</p:tagLst>
</file>

<file path=ppt/tags/tag169.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c27cc370-0a93-4a37-96ee-cb1ec282bcf9"/>
  <p:tag name="CAPTIONITEMSYSNAME" val="Training  Getting Started 4 Outlining_movie_VF101866600此时，在“任务模式”列中，我看到这两项任务已设置为手动计划任务。262333269733"/>
  <p:tag name="BOOKMARKENTRYNAME" val="Training  Getting Started 4 Outlining_movie_VF101866600此时，在“任务模式”列中，我看到这两项任务已设置为手动计划任务。262333"/>
  <p:tag name="BOOKMARKEXITNAME" val="Training  Getting Started 4 Outlining_movie_VF101866600此时，在“任务模式”列中，我看到这两项任务已设置为手动计划任务。269733"/>
  <p:tag name="CAPTIONDISPLAYAREA" val="False"/>
</p:tagLst>
</file>

<file path=ppt/tags/tag17.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6a91feb0-59ac-4366-8af7-f7967b607471"/>
  <p:tag name="CAPTIONITEMSYSNAME" val="Getting Start 1_Create Project_VF101837660打开每个新项目时都会默认打开该视图，7456778100"/>
  <p:tag name="BOOKMARKENTRYNAME" val="Getting Start 1_Create Project_VF101837660打开每个新项目时都会默认打开该视图，74567"/>
  <p:tag name="BOOKMARKEXITNAME" val="Getting Start 1_Create Project_VF101837660打开每个新项目时都会默认打开该视图，78100"/>
  <p:tag name="CAPTIONDISPLAYAREA" val="False"/>
</p:tagLst>
</file>

<file path=ppt/tags/tag170.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80066f42-0abd-4c1b-8969-03f71963be10"/>
  <p:tag name="CAPTIONITEMSYSNAME" val="Training  Getting Started 4 Outlining_movie_VF101866600我将“订购材料”和“建造”任务的持续时间都指定为“立即”。269833275033"/>
  <p:tag name="BOOKMARKENTRYNAME" val="Training  Getting Started 4 Outlining_movie_VF101866600我将“订购材料”和“建造”任务的持续时间都指定为“立即”。269833"/>
  <p:tag name="BOOKMARKEXITNAME" val="Training  Getting Started 4 Outlining_movie_VF101866600我将“订购材料”和“建造”任务的持续时间都指定为“立即”。275033"/>
  <p:tag name="CAPTIONDISPLAYAREA" val="False"/>
</p:tagLst>
</file>

<file path=ppt/tags/tag171.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5a0c6315-74ff-4717-a42b-03a3a9e90ffb"/>
  <p:tag name="CAPTIONITEMSYSNAME" val="Training  Getting Started 4 Outlining_movie_VF101866600现在，我将稍微缩进这两项任务，以将其转变为“生成”摘要任务或“生成”阶段的子任务。275133283167"/>
  <p:tag name="BOOKMARKENTRYNAME" val="Training  Getting Started 4 Outlining_movie_VF101866600现在，我将稍微缩进这两项任务，以将其转变为“生成”摘要任务或“生成”阶段的子任务。275133"/>
  <p:tag name="BOOKMARKEXITNAME" val="Training  Getting Started 4 Outlining_movie_VF101866600现在，我将稍微缩进这两项任务，以将其转变为“生成”摘要任务或“生成”阶段的子任务。283167"/>
  <p:tag name="CAPTIONDISPLAYAREA" val="False"/>
</p:tagLst>
</file>

<file path=ppt/tags/tag172.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2f9704e8-84ca-430f-9c3a-b85bf792ee3c"/>
  <p:tag name="CAPTIONITEMSYSNAME" val="Training  Getting Started 4 Outlining_movie_VF101866600我将通过拖动来选择这两项任务，然后在“日程”组中单击“缩进”。283267289233"/>
  <p:tag name="BOOKMARKENTRYNAME" val="Training  Getting Started 4 Outlining_movie_VF101866600我将通过拖动来选择这两项任务，然后在“日程”组中单击“缩进”。283267"/>
  <p:tag name="BOOKMARKEXITNAME" val="Training  Getting Started 4 Outlining_movie_VF101866600我将通过拖动来选择这两项任务，然后在“日程”组中单击“缩进”。289233"/>
  <p:tag name="CAPTIONDISPLAYAREA" val="False"/>
</p:tagLst>
</file>

<file path=ppt/tags/tag173.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65fdf648-3aa6-4a49-9886-719fb60fd962"/>
  <p:tag name="CAPTIONITEMSYSNAME" val="Training  Getting Started 4 Outlining_movie_VF101866600由于这两项子任务是手动计划任务，因此其摘要任务“生成”不会将这两个任务累加。289333297300"/>
  <p:tag name="BOOKMARKENTRYNAME" val="Training  Getting Started 4 Outlining_movie_VF101866600由于这两项子任务是手动计划任务，因此其摘要任务“生成”不会将这两个任务累加。289333"/>
  <p:tag name="BOOKMARKEXITNAME" val="Training  Getting Started 4 Outlining_movie_VF101866600由于这两项子任务是手动计划任务，因此其摘要任务“生成”不会将这两个任务累加。297300"/>
  <p:tag name="CAPTIONDISPLAYAREA" val="False"/>
</p:tagLst>
</file>

<file path=ppt/tags/tag174.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bd50307b-e3d0-4fed-af55-b43335eeebe7"/>
  <p:tag name="CAPTIONITEMSYSNAME" val="Training  Getting Started 4 Outlining_movie_VF101866600但是这究竟是为什么呢？从数学角度来讲，您不能累加非数字的持续时间值。297400304733"/>
  <p:tag name="BOOKMARKENTRYNAME" val="Training  Getting Started 4 Outlining_movie_VF101866600但是这究竟是为什么呢？从数学角度来讲，您不能累加非数字的持续时间值。297400"/>
  <p:tag name="BOOKMARKEXITNAME" val="Training  Getting Started 4 Outlining_movie_VF101866600但是这究竟是为什么呢？从数学角度来讲，您不能累加非数字的持续时间值。304733"/>
  <p:tag name="CAPTIONDISPLAYAREA" val="False"/>
</p:tagLst>
</file>

<file path=ppt/tags/tag175.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9b1ec9d3-66b5-45c4-a3be-633dfad22490"/>
  <p:tag name="CAPTIONITEMSYSNAME" val="Training  Getting Started 4 Outlining_movie_VF101866600现在，如果我将其中某项手动计划任务的持续时间改为数字，304833310733"/>
  <p:tag name="BOOKMARKENTRYNAME" val="Training  Getting Started 4 Outlining_movie_VF101866600现在，如果我将其中某项手动计划任务的持续时间改为数字，304833"/>
  <p:tag name="BOOKMARKEXITNAME" val="Training  Getting Started 4 Outlining_movie_VF101866600现在，如果我将其中某项手动计划任务的持续时间改为数字，310733"/>
  <p:tag name="CAPTIONDISPLAYAREA" val="False"/>
</p:tagLst>
</file>

<file path=ppt/tags/tag176.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c6b78ef8-c40c-4d18-bff3-4f0ede2e7406"/>
  <p:tag name="CAPTIONITEMSYSNAME" val="Training  Getting Started 4 Outlining_movie_VF101866600这些数字将累加到摘要任务。让我们试试看吧！310833315467"/>
  <p:tag name="BOOKMARKENTRYNAME" val="Training  Getting Started 4 Outlining_movie_VF101866600这些数字将累加到摘要任务。让我们试试看吧！310833"/>
  <p:tag name="BOOKMARKEXITNAME" val="Training  Getting Started 4 Outlining_movie_VF101866600这些数字将累加到摘要任务。让我们试试看吧！315467"/>
  <p:tag name="CAPTIONDISPLAYAREA" val="False"/>
</p:tagLst>
</file>

<file path=ppt/tags/tag177.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75eea22a-b595-4cee-bcd2-89223c1f5a84"/>
  <p:tag name="CAPTIONITEMSYSNAME" val="Training  Getting Started 4 Outlining_movie_VF101866600我将“订购材料”子任务的工期更改为3个工作日。315567319533"/>
  <p:tag name="BOOKMARKENTRYNAME" val="Training  Getting Started 4 Outlining_movie_VF101866600我将“订购材料”子任务的工期更改为3个工作日。315567"/>
  <p:tag name="BOOKMARKEXITNAME" val="Training  Getting Started 4 Outlining_movie_VF101866600我将“订购材料”子任务的工期更改为3个工作日。319533"/>
  <p:tag name="CAPTIONDISPLAYAREA" val="False"/>
</p:tagLst>
</file>

<file path=ppt/tags/tag178.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6f36d313-9957-439b-8eae-bc9dc28fd0ef"/>
  <p:tag name="CAPTIONITEMSYSNAME" val="Training  Getting Started 4 Outlining_movie_VF101866600我将使用“工期”列来执行此操作，并且将对“建造”行重复此操作。319633325800"/>
  <p:tag name="BOOKMARKENTRYNAME" val="Training  Getting Started 4 Outlining_movie_VF101866600我将使用“工期”列来执行此操作，并且将对“建造”行重复此操作。319633"/>
  <p:tag name="BOOKMARKEXITNAME" val="Training  Getting Started 4 Outlining_movie_VF101866600我将使用“工期”列来执行此操作，并且将对“建造”行重复此操作。325800"/>
  <p:tag name="CAPTIONDISPLAYAREA" val="False"/>
</p:tagLst>
</file>

<file path=ppt/tags/tag179.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c837d47d-930c-460a-8c2c-1025b9d0c58b"/>
  <p:tag name="CAPTIONITEMSYSNAME" val="Training  Getting Started 4 Outlining_movie_VF101866600此时，我看到摘要栏发生了更改，以反映这两项任务的持续时间值的增加。325900332467"/>
  <p:tag name="BOOKMARKENTRYNAME" val="Training  Getting Started 4 Outlining_movie_VF101866600此时，我看到摘要栏发生了更改，以反映这两项任务的持续时间值的增加。325900"/>
  <p:tag name="BOOKMARKEXITNAME" val="Training  Getting Started 4 Outlining_movie_VF101866600此时，我看到摘要栏发生了更改，以反映这两项任务的持续时间值的增加。332467"/>
  <p:tag name="CAPTIONDISPLAYAREA" val="False"/>
</p:tagLst>
</file>

<file path=ppt/tags/tag18.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1b5e49f9-df31-4df3-9141-3fa9f928a708"/>
  <p:tag name="CAPTIONITEMSYSNAME" val="Getting Start 1_Create Project_VF101837660现在，如果我希望以日历视图查看任务，7820082167"/>
  <p:tag name="BOOKMARKENTRYNAME" val="Getting Start 1_Create Project_VF101837660现在，如果我希望以日历视图查看任务，78200"/>
  <p:tag name="BOOKMARKEXITNAME" val="Getting Start 1_Create Project_VF101837660现在，如果我希望以日历视图查看任务，82167"/>
  <p:tag name="CAPTIONDISPLAYAREA" val="False"/>
</p:tagLst>
</file>

<file path=ppt/tags/tag180.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8c7a6329-8b9b-49e9-87a1-7c9e6bf16bb7"/>
  <p:tag name="CAPTIONITEMSYSNAME" val="Training  Getting Started 4 Outlining_movie_VF101866600此外，手动计划任务还有另一种可能性。332567336400"/>
  <p:tag name="BOOKMARKENTRYNAME" val="Training  Getting Started 4 Outlining_movie_VF101866600此外，手动计划任务还有另一种可能性。332567"/>
  <p:tag name="BOOKMARKEXITNAME" val="Training  Getting Started 4 Outlining_movie_VF101866600此外，手动计划任务还有另一种可能性。336400"/>
  <p:tag name="CAPTIONDISPLAYAREA" val="False"/>
</p:tagLst>
</file>

<file path=ppt/tags/tag181.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68cba914-7493-469b-9730-c9cdbaf754c3"/>
  <p:tag name="CAPTIONITEMSYSNAME" val="Training  Getting Started 4 Outlining_movie_VF101866600当前，“生成”摘要任务正好是自动计划任务，336500340167"/>
  <p:tag name="BOOKMARKENTRYNAME" val="Training  Getting Started 4 Outlining_movie_VF101866600当前，“生成”摘要任务正好是自动计划任务，336500"/>
  <p:tag name="BOOKMARKEXITNAME" val="Training  Getting Started 4 Outlining_movie_VF101866600当前，“生成”摘要任务正好是自动计划任务，340167"/>
  <p:tag name="CAPTIONDISPLAYAREA" val="False"/>
</p:tagLst>
</file>

<file path=ppt/tags/tag182.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a10591f0-547a-412b-9e8f-8a102de4f9a2"/>
  <p:tag name="CAPTIONITEMSYSNAME" val="Training  Getting Started 4 Outlining_movie_VF101866600但是，如果将此摘要任务设置为手动计划任务又会发生什么情况呢？340267346300"/>
  <p:tag name="BOOKMARKENTRYNAME" val="Training  Getting Started 4 Outlining_movie_VF101866600但是，如果将此摘要任务设置为手动计划任务又会发生什么情况呢？340267"/>
  <p:tag name="BOOKMARKEXITNAME" val="Training  Getting Started 4 Outlining_movie_VF101866600但是，如果将此摘要任务设置为手动计划任务又会发生什么情况呢？346300"/>
  <p:tag name="CAPTIONDISPLAYAREA" val="False"/>
</p:tagLst>
</file>

<file path=ppt/tags/tag183.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07e6b2f9-7b9e-44e4-8cd0-9692039627fc"/>
  <p:tag name="CAPTIONITEMSYSNAME" val="Training  Getting Started 4 Outlining_movie_VF101866600让我开始对“生成”阶段执行此操作吧！346400349733"/>
  <p:tag name="BOOKMARKENTRYNAME" val="Training  Getting Started 4 Outlining_movie_VF101866600让我开始对“生成”阶段执行此操作吧！346400"/>
  <p:tag name="BOOKMARKEXITNAME" val="Training  Getting Started 4 Outlining_movie_VF101866600让我开始对“生成”阶段执行此操作吧！349733"/>
  <p:tag name="CAPTIONDISPLAYAREA" val="False"/>
</p:tagLst>
</file>

<file path=ppt/tags/tag184.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ec6296d5-0ec8-466a-8e99-b645eeac186b"/>
  <p:tag name="CAPTIONITEMSYSNAME" val="Training  Getting Started 4 Outlining_movie_VF101866600首先，我将选择此任务，然后在“任务”组中单击“手动安排”。349833356600"/>
  <p:tag name="BOOKMARKENTRYNAME" val="Training  Getting Started 4 Outlining_movie_VF101866600首先，我将选择此任务，然后在“任务”组中单击“手动安排”。349833"/>
  <p:tag name="BOOKMARKEXITNAME" val="Training  Getting Started 4 Outlining_movie_VF101866600首先，我将选择此任务，然后在“任务”组中单击“手动安排”。356600"/>
  <p:tag name="CAPTIONDISPLAYAREA" val="False"/>
</p:tagLst>
</file>

<file path=ppt/tags/tag185.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558d96f6-45d5-43ec-bfea-b379fcdef36a"/>
  <p:tag name="CAPTIONITEMSYSNAME" val="Training  Getting Started 4 Outlining_movie_VF101866600请注意，“摘要任务”栏下添加了一个灰色栏。356700361367"/>
  <p:tag name="BOOKMARKENTRYNAME" val="Training  Getting Started 4 Outlining_movie_VF101866600请注意，“摘要任务”栏下添加了一个灰色栏。356700"/>
  <p:tag name="BOOKMARKEXITNAME" val="Training  Getting Started 4 Outlining_movie_VF101866600请注意，“摘要任务”栏下添加了一个灰色栏。361367"/>
  <p:tag name="CAPTIONDISPLAYAREA" val="False"/>
</p:tagLst>
</file>

<file path=ppt/tags/tag186.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e5baa63f-8b77-422b-a89d-f08315a21316"/>
  <p:tag name="CAPTIONITEMSYSNAME" val="Training  Getting Started 4 Outlining_movie_VF101866600此栏是手动计划摘要任务所特有的。361467365400"/>
  <p:tag name="BOOKMARKENTRYNAME" val="Training  Getting Started 4 Outlining_movie_VF101866600此栏是手动计划摘要任务所特有的。361467"/>
  <p:tag name="BOOKMARKEXITNAME" val="Training  Getting Started 4 Outlining_movie_VF101866600此栏是手动计划摘要任务所特有的。365400"/>
  <p:tag name="CAPTIONDISPLAYAREA" val="False"/>
</p:tagLst>
</file>

<file path=ppt/tags/tag187.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6a773011-35be-419a-a4fb-a8bee537069f"/>
  <p:tag name="CAPTIONITEMSYSNAME" val="Training  Getting Started 4 Outlining_movie_VF101866600它会显示子任务栏的累加情况。365500369400"/>
  <p:tag name="BOOKMARKENTRYNAME" val="Training  Getting Started 4 Outlining_movie_VF101866600它会显示子任务栏的累加情况。365500"/>
  <p:tag name="BOOKMARKEXITNAME" val="Training  Getting Started 4 Outlining_movie_VF101866600它会显示子任务栏的累加情况。369400"/>
  <p:tag name="CAPTIONDISPLAYAREA" val="False"/>
</p:tagLst>
</file>

<file path=ppt/tags/tag188.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2b4f8577-22c9-4cea-92c6-61118be668bb"/>
  <p:tag name="CAPTIONITEMSYSNAME" val="Training  Getting Started 4 Outlining_movie_VF101866600现在，这两个栏都是相同的长度，369500373400"/>
  <p:tag name="BOOKMARKENTRYNAME" val="Training  Getting Started 4 Outlining_movie_VF101866600现在，这两个栏都是相同的长度，369500"/>
  <p:tag name="BOOKMARKEXITNAME" val="Training  Getting Started 4 Outlining_movie_VF101866600现在，这两个栏都是相同的长度，373400"/>
  <p:tag name="CAPTIONDISPLAYAREA" val="False"/>
</p:tagLst>
</file>

<file path=ppt/tags/tag189.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ef61fa41-a556-429b-b0df-132abcb67af0"/>
  <p:tag name="CAPTIONITEMSYSNAME" val="Training  Getting Started 4 Outlining_movie_VF101866600但是，由于顶部的摘要栏是手动计划任务，373500378467"/>
  <p:tag name="BOOKMARKENTRYNAME" val="Training  Getting Started 4 Outlining_movie_VF101866600但是，由于顶部的摘要栏是手动计划任务，373500"/>
  <p:tag name="BOOKMARKEXITNAME" val="Training  Getting Started 4 Outlining_movie_VF101866600但是，由于顶部的摘要栏是手动计划任务，378467"/>
  <p:tag name="CAPTIONDISPLAYAREA" val="False"/>
</p:tagLst>
</file>

<file path=ppt/tags/tag19.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4d1dd537-05da-461a-9ca2-fc2ccf525128"/>
  <p:tag name="CAPTIONITEMSYSNAME" val="Getting Start 1_Create Project_VF101837660则可以单击“视图”选项卡上的“日历”。8226786667"/>
  <p:tag name="BOOKMARKENTRYNAME" val="Getting Start 1_Create Project_VF101837660则可以单击“视图”选项卡上的“日历”。82267"/>
  <p:tag name="BOOKMARKEXITNAME" val="Getting Start 1_Create Project_VF101837660则可以单击“视图”选项卡上的“日历”。86667"/>
  <p:tag name="CAPTIONDISPLAYAREA" val="False"/>
</p:tagLst>
</file>

<file path=ppt/tags/tag190.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311a5b68-c305-46a3-9e55-ae98f469039c"/>
  <p:tag name="CAPTIONITEMSYSNAME" val="Training  Getting Started 4 Outlining_movie_VF101866600因此，我可以手动移动摘要栏，而不移动相关子任务。378567384900"/>
  <p:tag name="BOOKMARKENTRYNAME" val="Training  Getting Started 4 Outlining_movie_VF101866600因此，我可以手动移动摘要栏，而不移动相关子任务。378567"/>
  <p:tag name="BOOKMARKEXITNAME" val="Training  Getting Started 4 Outlining_movie_VF101866600因此，我可以手动移动摘要栏，而不移动相关子任务。384900"/>
  <p:tag name="CAPTIONDISPLAYAREA" val="False"/>
</p:tagLst>
</file>

<file path=ppt/tags/tag191.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d28179ba-d544-4e0d-ac85-f9582d9a16ce"/>
  <p:tag name="CAPTIONITEMSYSNAME" val="Training  Getting Started 4 Outlining_movie_VF101866600我将通过拖动来延长摘要栏的末端。385000389533"/>
  <p:tag name="BOOKMARKENTRYNAME" val="Training  Getting Started 4 Outlining_movie_VF101866600我将通过拖动来延长摘要栏的末端。385000"/>
  <p:tag name="BOOKMARKEXITNAME" val="Training  Getting Started 4 Outlining_movie_VF101866600我将通过拖动来延长摘要栏的末端。389533"/>
  <p:tag name="CAPTIONDISPLAYAREA" val="False"/>
</p:tagLst>
</file>

<file path=ppt/tags/tag192.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e9aeca17-b904-498c-86e8-922cb3ace514"/>
  <p:tag name="CAPTIONITEMSYSNAME" val="Training  Getting Started 4 Outlining_movie_VF101866600我看到，附加到摘要栏的第二个栏目并未移动。389633394033"/>
  <p:tag name="BOOKMARKENTRYNAME" val="Training  Getting Started 4 Outlining_movie_VF101866600我看到，附加到摘要栏的第二个栏目并未移动。389633"/>
  <p:tag name="BOOKMARKEXITNAME" val="Training  Getting Started 4 Outlining_movie_VF101866600我看到，附加到摘要栏的第二个栏目并未移动。394033"/>
  <p:tag name="CAPTIONDISPLAYAREA" val="False"/>
</p:tagLst>
</file>

<file path=ppt/tags/tag193.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26db3008-8225-4584-b532-285f3935d458"/>
  <p:tag name="CAPTIONITEMSYSNAME" val="Training  Getting Started 4 Outlining_movie_VF101866600它反映的仍然是有关子任务的组合效果的信息。394133398867"/>
  <p:tag name="BOOKMARKENTRYNAME" val="Training  Getting Started 4 Outlining_movie_VF101866600它反映的仍然是有关子任务的组合效果的信息。394133"/>
  <p:tag name="BOOKMARKEXITNAME" val="Training  Getting Started 4 Outlining_movie_VF101866600它反映的仍然是有关子任务的组合效果的信息。398867"/>
  <p:tag name="CAPTIONDISPLAYAREA" val="False"/>
</p:tagLst>
</file>

<file path=ppt/tags/tag194.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f2df4bf8-613e-42e1-aa67-590f1df3784d"/>
  <p:tag name="CAPTIONITEMSYSNAME" val="Training  Getting Started 4 Outlining_movie_VF101866600现在，对于我可以延长某个阶段的持续时间、而不必指定子任务的持续时间的项目，此功能非常有用。398967408367"/>
  <p:tag name="BOOKMARKENTRYNAME" val="Training  Getting Started 4 Outlining_movie_VF101866600现在，对于我可以延长某个阶段的持续时间、而不必指定子任务的持续时间的项目，此功能非常有用。398967"/>
  <p:tag name="BOOKMARKEXITNAME" val="Training  Getting Started 4 Outlining_movie_VF101866600现在，对于我可以延长某个阶段的持续时间、而不必指定子任务的持续时间的项目，此功能非常有用。408367"/>
  <p:tag name="CAPTIONDISPLAYAREA" val="False"/>
</p:tagLst>
</file>

<file path=ppt/tags/tag195.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d2a40098-055b-4081-92d2-40a4e9431c37"/>
  <p:tag name="CAPTIONITEMSYSNAME" val="Training  Getting Started 4 Outlining_movie_VF101866600例如，如果我被告知可以延长“生成”阶段的持续时间，那么我只需延长此阶段的栏，408467416767"/>
  <p:tag name="BOOKMARKENTRYNAME" val="Training  Getting Started 4 Outlining_movie_VF101866600例如，如果我被告知可以延长“生成”阶段的持续时间，那么我只需延长此阶段的栏，408467"/>
  <p:tag name="BOOKMARKEXITNAME" val="Training  Getting Started 4 Outlining_movie_VF101866600例如，如果我被告知可以延长“生成”阶段的持续时间，那么我只需延长此阶段的栏，416767"/>
  <p:tag name="CAPTIONDISPLAYAREA" val="False"/>
</p:tagLst>
</file>

<file path=ppt/tags/tag196.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3eab0ef1-21c4-4ecd-9b4f-9c90978a1ea8"/>
  <p:tag name="CAPTIONITEMSYSNAME" val="Training  Getting Started 4 Outlining_movie_VF101866600并查看栏长度差异、此阶段的结束日期的位置以及子任务的持续时间。416867423267"/>
  <p:tag name="BOOKMARKENTRYNAME" val="Training  Getting Started 4 Outlining_movie_VF101866600并查看栏长度差异、此阶段的结束日期的位置以及子任务的持续时间。416867"/>
  <p:tag name="BOOKMARKEXITNAME" val="Training  Getting Started 4 Outlining_movie_VF101866600并查看栏长度差异、此阶段的结束日期的位置以及子任务的持续时间。423267"/>
  <p:tag name="CAPTIONDISPLAYAREA" val="False"/>
</p:tagLst>
</file>

<file path=ppt/tags/tag197.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b3fd21a6-cef3-4758-a1e3-19a6cdef35d5"/>
  <p:tag name="CAPTIONITEMSYSNAME" val="Training  Getting Started 4 Outlining_movie_VF101866600现在，我就可以四处移动子任务了，以便更好地管理如何在此阶段分配时间。423367429967"/>
  <p:tag name="BOOKMARKENTRYNAME" val="Training  Getting Started 4 Outlining_movie_VF101866600现在，我就可以四处移动子任务了，以便更好地管理如何在此阶段分配时间。423367"/>
  <p:tag name="BOOKMARKEXITNAME" val="Training  Getting Started 4 Outlining_movie_VF101866600现在，我就可以四处移动子任务了，以便更好地管理如何在此阶段分配时间。429967"/>
  <p:tag name="CAPTIONDISPLAYAREA" val="False"/>
</p:tagLst>
</file>

<file path=ppt/tags/tag198.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81504daa-ec65-4851-ace2-25f7b34d7dd4"/>
  <p:tag name="CAPTIONITEMSYSNAME" val="Training  Getting Started 4 Outlining_movie_VF101866600现在，您已经知道了如何开始一个项目，添加一些任务，430067434967"/>
  <p:tag name="BOOKMARKENTRYNAME" val="Training  Getting Started 4 Outlining_movie_VF101866600现在，您已经知道了如何开始一个项目，添加一些任务，430067"/>
  <p:tag name="BOOKMARKEXITNAME" val="Training  Getting Started 4 Outlining_movie_VF101866600现在，您已经知道了如何开始一个项目，添加一些任务，434967"/>
  <p:tag name="CAPTIONDISPLAYAREA" val="False"/>
</p:tagLst>
</file>

<file path=ppt/tags/tag199.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920677fb-aa68-43d1-8ae3-e05364c8ae98"/>
  <p:tag name="CAPTIONITEMSYSNAME" val="Training  Getting Started 4 Outlining_movie_VF101866600并通过链接和大纲显示来创建一些项目结构。435067439400"/>
  <p:tag name="BOOKMARKENTRYNAME" val="Training  Getting Started 4 Outlining_movie_VF101866600并通过链接和大纲显示来创建一些项目结构。435067"/>
  <p:tag name="BOOKMARKEXITNAME" val="Training  Getting Started 4 Outlining_movie_VF101866600并通过链接和大纲显示来创建一些项目结构。439400"/>
  <p:tag name="CAPTIONDISPLAYAREA" val="False"/>
</p:tagLst>
</file>

<file path=ppt/tags/tag2.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5cf61c99-78af-497e-9da6-5960d432ca05"/>
  <p:tag name="CAPTIONITEMSYSNAME" val="Getting Start 1_Create Project_VF101837660我需要在产品展示网站上建立一个展位。6334333"/>
  <p:tag name="BOOKMARKENTRYNAME" val="Getting Start 1_Create Project_VF101837660我需要在产品展示网站上建立一个展位。633"/>
  <p:tag name="BOOKMARKEXITNAME" val="Getting Start 1_Create Project_VF101837660我需要在产品展示网站上建立一个展位。4333"/>
  <p:tag name="CAPTIONDISPLAYAREA" val="False"/>
</p:tagLst>
</file>

<file path=ppt/tags/tag20.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9671b0fb-2600-408c-9338-56daab24a237"/>
  <p:tag name="CAPTIONITEMSYSNAME" val="Getting Start 1_Create Project_VF101837660让我返回甘特图视图，并通过另外创建一些任务来进一步介绍该视图。8676793533"/>
  <p:tag name="BOOKMARKENTRYNAME" val="Getting Start 1_Create Project_VF101837660让我返回甘特图视图，并通过另外创建一些任务来进一步介绍该视图。86767"/>
  <p:tag name="BOOKMARKEXITNAME" val="Getting Start 1_Create Project_VF101837660让我返回甘特图视图，并通过另外创建一些任务来进一步介绍该视图。93533"/>
  <p:tag name="CAPTIONDISPLAYAREA" val="False"/>
</p:tagLst>
</file>

<file path=ppt/tags/tag200.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7812e273-8428-415e-b5b5-0d585cfd52ef"/>
  <p:tag name="CAPTIONITEMSYSNAME" val="Training  Getting Started 4 Outlining_movie_VF101866600请使用本培训系列中的练习439500441900"/>
  <p:tag name="BOOKMARKENTRYNAME" val="Training  Getting Started 4 Outlining_movie_VF101866600请使用本培训系列中的练习439500"/>
  <p:tag name="BOOKMARKEXITNAME" val="Training  Getting Started 4 Outlining_movie_VF101866600请使用本培训系列中的练习441900"/>
  <p:tag name="CAPTIONDISPLAYAREA" val="False"/>
</p:tagLst>
</file>

<file path=ppt/tags/tag201.xml><?xml version="1.0" encoding="utf-8"?>
<p:tagLst xmlns:a="http://schemas.openxmlformats.org/drawingml/2006/main" xmlns:r="http://schemas.openxmlformats.org/officeDocument/2006/relationships" xmlns:p="http://schemas.openxmlformats.org/presentationml/2006/main">
  <p:tag name="CAPTIONID" val="9e671e8c-ff40-4392-8131-3c72a06a63c6"/>
  <p:tag name="CAPTIONINTERNALID" val="cb9b2a6c-98dd-438a-a81a-83fc44362361"/>
  <p:tag name="CAPTIONITEMSYSNAME" val="Training  Getting Started 4 Outlining_movie_VF101866600亲自体验一下使用Project2010442000448376"/>
  <p:tag name="BOOKMARKENTRYNAME" val="Training  Getting Started 4 Outlining_movie_VF101866600亲自体验一下使用Project2010442000"/>
  <p:tag name="BOOKMARKEXITNAME" val="Training  Getting Started 4 Outlining_movie_VF101866600亲自体验一下使用Project2010448376"/>
  <p:tag name="CAPTIONDISPLAYAREA" val="False"/>
</p:tagLst>
</file>

<file path=ppt/tags/tag21.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c7b031b8-c50b-4079-aa47-fb72a756d1e5"/>
  <p:tag name="CAPTIONITEMSYSNAME" val="Getting Start 1_Create Project_VF101837660我将另外添加两项任务，并将持续时间指定为两个工作日。9363399867"/>
  <p:tag name="BOOKMARKENTRYNAME" val="Getting Start 1_Create Project_VF101837660我将另外添加两项任务，并将持续时间指定为两个工作日。93633"/>
  <p:tag name="BOOKMARKEXITNAME" val="Getting Start 1_Create Project_VF101837660我将另外添加两项任务，并将持续时间指定为两个工作日。99867"/>
  <p:tag name="CAPTIONDISPLAYAREA" val="False"/>
</p:tagLst>
</file>

<file path=ppt/tags/tag22.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cf8368e5-f5f7-4ceb-bef3-bb4387ae412f"/>
  <p:tag name="CAPTIONITEMSYSNAME" val="Getting Start 1_Create Project_VF101837660此外，我还将添加一项撤展任务，并将其持续时间指定为三个工作日。99967107233"/>
  <p:tag name="BOOKMARKENTRYNAME" val="Getting Start 1_Create Project_VF101837660此外，我还将添加一项撤展任务，并将其持续时间指定为三个工作日。99967"/>
  <p:tag name="BOOKMARKEXITNAME" val="Getting Start 1_Create Project_VF101837660此外，我还将添加一项撤展任务，并将其持续时间指定为三个工作日。107233"/>
  <p:tag name="CAPTIONDISPLAYAREA" val="False"/>
</p:tagLst>
</file>

<file path=ppt/tags/tag23.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4e588a68-9488-4754-a93d-7762ca25f9f4"/>
  <p:tag name="CAPTIONITEMSYSNAME" val="Getting Start 1_Create Project_VF101837660请注意，右侧会增加几个额外的栏来反映我刚才所做的更改。107333113167"/>
  <p:tag name="BOOKMARKENTRYNAME" val="Getting Start 1_Create Project_VF101837660请注意，右侧会增加几个额外的栏来反映我刚才所做的更改。107333"/>
  <p:tag name="BOOKMARKEXITNAME" val="Getting Start 1_Create Project_VF101837660请注意，右侧会增加几个额外的栏来反映我刚才所做的更改。113167"/>
  <p:tag name="CAPTIONDISPLAYAREA" val="False"/>
</p:tagLst>
</file>

<file path=ppt/tags/tag24.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e62c462c-73d6-4dc3-845a-fac77c4d9527"/>
  <p:tag name="CAPTIONITEMSYSNAME" val="Getting Start 1_Create Project_VF101837660现在，我将切换到日历视图，看看日历上如何显示这些更改。113267119600"/>
  <p:tag name="BOOKMARKENTRYNAME" val="Getting Start 1_Create Project_VF101837660现在，我将切换到日历视图，看看日历上如何显示这些更改。113267"/>
  <p:tag name="BOOKMARKEXITNAME" val="Getting Start 1_Create Project_VF101837660现在，我将切换到日历视图，看看日历上如何显示这些更改。119600"/>
  <p:tag name="CAPTIONDISPLAYAREA" val="False"/>
</p:tagLst>
</file>

<file path=ppt/tags/tag25.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d59d614d-f103-40d8-ae76-9b4447549803"/>
  <p:tag name="CAPTIONITEMSYSNAME" val="Getting Start 1_Create Project_VF101837660您将在本培训系列的下一视频中了解有关任务的更多信息。119700124800"/>
  <p:tag name="BOOKMARKENTRYNAME" val="Getting Start 1_Create Project_VF101837660您将在本培训系列的下一视频中了解有关任务的更多信息。119700"/>
  <p:tag name="BOOKMARKEXITNAME" val="Getting Start 1_Create Project_VF101837660您将在本培训系列的下一视频中了解有关任务的更多信息。124800"/>
  <p:tag name="CAPTIONDISPLAYAREA" val="False"/>
</p:tagLst>
</file>

<file path=ppt/tags/tag26.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662049ff-c34f-4ebb-aea8-f5ed92807739"/>
  <p:tag name="CAPTIONITEMSYSNAME" val="Getting Start 1_Create Project_VF101837660现在，让我们返回甘特图视图。124900129733"/>
  <p:tag name="BOOKMARKENTRYNAME" val="Getting Start 1_Create Project_VF101837660现在，让我们返回甘特图视图。124900"/>
  <p:tag name="BOOKMARKEXITNAME" val="Getting Start 1_Create Project_VF101837660现在，让我们返回甘特图视图。129733"/>
  <p:tag name="CAPTIONDISPLAYAREA" val="False"/>
</p:tagLst>
</file>

<file path=ppt/tags/tag27.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1d02a2b8-0c4e-4c4c-b98d-e64bf65ea551"/>
  <p:tag name="CAPTIONITEMSYSNAME" val="Getting Start 1_Create Project_VF101837660我再次看到了任务列表和右侧的栏。129833133233"/>
  <p:tag name="BOOKMARKENTRYNAME" val="Getting Start 1_Create Project_VF101837660我再次看到了任务列表和右侧的栏。129833"/>
  <p:tag name="BOOKMARKEXITNAME" val="Getting Start 1_Create Project_VF101837660我再次看到了任务列表和右侧的栏。133233"/>
  <p:tag name="CAPTIONDISPLAYAREA" val="False"/>
</p:tagLst>
</file>

<file path=ppt/tags/tag28.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8544734a-523b-4849-9295-c1cf5db3cfe4"/>
  <p:tag name="CAPTIONITEMSYSNAME" val="Getting Start 1_Create Project_VF101837660熟悉功能区后，您就会被其速度所吸引，133333136900"/>
  <p:tag name="BOOKMARKENTRYNAME" val="Getting Start 1_Create Project_VF101837660熟悉功能区后，您就会被其速度所吸引，133333"/>
  <p:tag name="BOOKMARKEXITNAME" val="Getting Start 1_Create Project_VF101837660熟悉功能区后，您就会被其速度所吸引，136900"/>
  <p:tag name="CAPTIONDISPLAYAREA" val="False"/>
</p:tagLst>
</file>

<file path=ppt/tags/tag29.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42a2a226-f0b7-4e71-b26e-bef26bdcd5b1"/>
  <p:tag name="CAPTIONITEMSYSNAME" val="Getting Start 1_Create Project_VF101837660并且您可以找到项目中相应作业的相应命令。137000141600"/>
  <p:tag name="BOOKMARKENTRYNAME" val="Getting Start 1_Create Project_VF101837660并且您可以找到项目中相应作业的相应命令。137000"/>
  <p:tag name="BOOKMARKEXITNAME" val="Getting Start 1_Create Project_VF101837660并且您可以找到项目中相应作业的相应命令。141600"/>
  <p:tag name="CAPTIONDISPLAYAREA" val="False"/>
</p:tagLst>
</file>

<file path=ppt/tags/tag3.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54f60c2b-e1c5-4998-ae51-94fe4b92b24c"/>
  <p:tag name="CAPTIONITEMSYSNAME" val="Getting Start 1_Create Project_VF101837660我听说MicrosoftProject443311900"/>
  <p:tag name="BOOKMARKENTRYNAME" val="Getting Start 1_Create Project_VF101837660我听说MicrosoftProject4433"/>
  <p:tag name="BOOKMARKEXITNAME" val="Getting Start 1_Create Project_VF101837660我听说MicrosoftProject11900"/>
  <p:tag name="CAPTIONDISPLAYAREA" val="False"/>
</p:tagLst>
</file>

<file path=ppt/tags/tag30.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75371456-1ca6-4a2b-b678-a9fb4e489c5f"/>
  <p:tag name="CAPTIONITEMSYSNAME" val="Getting Start 1_Create Project_VF101837660现在，让我们创建一个新项目。单击“文件”选项卡后，我可以看到在此项目中执行各种任务时可使用的熟悉命令，141700154467"/>
  <p:tag name="BOOKMARKENTRYNAME" val="Getting Start 1_Create Project_VF101837660现在，让我们创建一个新项目。单击“文件”选项卡后，我可以看到在此项目中执行各种任务时可使用的熟悉命令，141700"/>
  <p:tag name="BOOKMARKEXITNAME" val="Getting Start 1_Create Project_VF101837660现在，让我们创建一个新项目。单击“文件”选项卡后，我可以看到在此项目中执行各种任务时可使用的熟悉命令，154467"/>
  <p:tag name="CAPTIONDISPLAYAREA" val="False"/>
</p:tagLst>
</file>

<file path=ppt/tags/tag31.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89c2c2d8-b58b-489c-972d-fd6660827476"/>
  <p:tag name="CAPTIONITEMSYSNAME" val="Getting Start 1_Create Project_VF101837660例如，打开现有项目、154567157800"/>
  <p:tag name="BOOKMARKENTRYNAME" val="Getting Start 1_Create Project_VF101837660例如，打开现有项目、154567"/>
  <p:tag name="BOOKMARKEXITNAME" val="Getting Start 1_Create Project_VF101837660例如，打开现有项目、157800"/>
  <p:tag name="CAPTIONDISPLAYAREA" val="False"/>
</p:tagLst>
</file>

<file path=ppt/tags/tag32.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3ec617bb-5143-46b5-9a7e-f5a2e0cbbabb"/>
  <p:tag name="CAPTIONITEMSYSNAME" val="Getting Start 1_Create Project_VF101837660关闭此项目、打印项目或将项目发送给其他人。157900163533"/>
  <p:tag name="BOOKMARKENTRYNAME" val="Getting Start 1_Create Project_VF101837660关闭此项目、打印项目或将项目发送给其他人。157900"/>
  <p:tag name="BOOKMARKEXITNAME" val="Getting Start 1_Create Project_VF101837660关闭此项目、打印项目或将项目发送给其他人。163533"/>
  <p:tag name="CAPTIONDISPLAYAREA" val="False"/>
</p:tagLst>
</file>

<file path=ppt/tags/tag33.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a5990ae3-8ca6-4389-b15f-e759bb70e2d3"/>
  <p:tag name="CAPTIONITEMSYSNAME" val="Getting Start 1_Create Project_VF101837660我想要创建一个新项目，因此，我将单击“新建”。163633168467"/>
  <p:tag name="BOOKMARKENTRYNAME" val="Getting Start 1_Create Project_VF101837660我想要创建一个新项目，因此，我将单击“新建”。163633"/>
  <p:tag name="BOOKMARKEXITNAME" val="Getting Start 1_Create Project_VF101837660我想要创建一个新项目，因此，我将单击“新建”。168467"/>
  <p:tag name="CAPTIONDISPLAYAREA" val="False"/>
</p:tagLst>
</file>

<file path=ppt/tags/tag34.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6b4236c4-e038-419d-9e79-1ba94123f7e9"/>
  <p:tag name="CAPTIONITEMSYSNAME" val="Getting Start 1_Create Project_VF101837660我看到，创建新项目的方式有好几种。我完全可以从空白项目开始；或者，168567174967"/>
  <p:tag name="BOOKMARKENTRYNAME" val="Getting Start 1_Create Project_VF101837660我看到，创建新项目的方式有好几种。我完全可以从空白项目开始；或者，168567"/>
  <p:tag name="BOOKMARKEXITNAME" val="Getting Start 1_Create Project_VF101837660我看到，创建新项目的方式有好几种。我完全可以从空白项目开始；或者，174967"/>
  <p:tag name="CAPTIONDISPLAYAREA" val="False"/>
</p:tagLst>
</file>

<file path=ppt/tags/tag35.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bfd352bb-737a-48cb-bcdf-6e5ec54bd570"/>
  <p:tag name="CAPTIONITEMSYSNAME" val="Getting Start 1_Create Project_VF101837660为了省去多个步骤，我可以从模板着手，帮助我从现有的项目开始创建一个新项目；175067182600"/>
  <p:tag name="BOOKMARKENTRYNAME" val="Getting Start 1_Create Project_VF101837660为了省去多个步骤，我可以从模板着手，帮助我从现有的项目开始创建一个新项目；175067"/>
  <p:tag name="BOOKMARKEXITNAME" val="Getting Start 1_Create Project_VF101837660为了省去多个步骤，我可以从模板着手，帮助我从现有的项目开始创建一个新项目；182600"/>
  <p:tag name="CAPTIONDISPLAYAREA" val="False"/>
</p:tagLst>
</file>

<file path=ppt/tags/tag36.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682a6fcc-b9a0-49cb-9db3-1897d3c813b2"/>
  <p:tag name="CAPTIONITEMSYSNAME" val="Getting Start 1_Create Project_VF101837660或者，如果我有一个MicrosoftExcel182700189300"/>
  <p:tag name="BOOKMARKENTRYNAME" val="Getting Start 1_Create Project_VF101837660或者，如果我有一个MicrosoftExcel182700"/>
  <p:tag name="BOOKMARKEXITNAME" val="Getting Start 1_Create Project_VF101837660或者，如果我有一个MicrosoftExcel189300"/>
  <p:tag name="CAPTIONDISPLAYAREA" val="False"/>
</p:tagLst>
</file>

<file path=ppt/tags/tag37.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98bacec5-f355-46a6-91ca-a14d5b6ab4ad"/>
  <p:tag name="CAPTIONITEMSYSNAME" val="Getting Start 1_Create Project_VF101837660或者，如果我的组织使用SharePoint2010，并且其中已设置了任务列表，则可以将此任务列表导入到189400201233"/>
  <p:tag name="BOOKMARKENTRYNAME" val="Getting Start 1_Create Project_VF101837660或者，如果我的组织使用SharePoint2010，并且其中已设置了任务列表，则可以将此任务列表导入到189400"/>
  <p:tag name="BOOKMARKEXITNAME" val="Getting Start 1_Create Project_VF101837660或者，如果我的组织使用SharePoint2010，并且其中已设置了任务列表，则可以将此任务列表导入到201233"/>
  <p:tag name="CAPTIONDISPLAYAREA" val="False"/>
</p:tagLst>
</file>

<file path=ppt/tags/tag38.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5e4fb6c5-5ffc-45f5-94af-73230cc5c97e"/>
  <p:tag name="CAPTIONITEMSYSNAME" val="Getting Start 1_Create Project_VF101837660现在，我将从一个空白项目开始，并为该展示项目创建任务。201333206733"/>
  <p:tag name="BOOKMARKENTRYNAME" val="Getting Start 1_Create Project_VF101837660现在，我将从一个空白项目开始，并为该展示项目创建任务。201333"/>
  <p:tag name="BOOKMARKEXITNAME" val="Getting Start 1_Create Project_VF101837660现在，我将从一个空白项目开始，并为该展示项目创建任务。206733"/>
  <p:tag name="CAPTIONDISPLAYAREA" val="False"/>
</p:tagLst>
</file>

<file path=ppt/tags/tag39.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de563042-48ee-4f19-b85a-69500207f33e"/>
  <p:tag name="CAPTIONITEMSYSNAME" val="Getting Start 1_Create Project_VF101837660这是我新建的空白项目。206833209300"/>
  <p:tag name="BOOKMARKENTRYNAME" val="Getting Start 1_Create Project_VF101837660这是我新建的空白项目。206833"/>
  <p:tag name="BOOKMARKEXITNAME" val="Getting Start 1_Create Project_VF101837660这是我新建的空白项目。209300"/>
  <p:tag name="CAPTIONDISPLAYAREA" val="False"/>
</p:tagLst>
</file>

<file path=ppt/tags/tag4.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d1f3156e-01e3-4401-8b36-2ac5f0267043"/>
  <p:tag name="CAPTIONITEMSYSNAME" val="Getting Start 1_Create Project_VF101837660这是我的项目，其中包含开始所需的一些任务。1200016400"/>
  <p:tag name="BOOKMARKENTRYNAME" val="Getting Start 1_Create Project_VF101837660这是我的项目，其中包含开始所需的一些任务。12000"/>
  <p:tag name="BOOKMARKEXITNAME" val="Getting Start 1_Create Project_VF101837660这是我的项目，其中包含开始所需的一些任务。16400"/>
  <p:tag name="CAPTIONDISPLAYAREA" val="False"/>
</p:tagLst>
</file>

<file path=ppt/tags/tag40.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2731f4cc-4451-4c31-b577-f9f7dbd25d00"/>
  <p:tag name="CAPTIONITEMSYSNAME" val="Getting Start 1_Create Project_VF101837660我已经迫不及待地想要为我的产品展示网站项目添加任务了。209400214667"/>
  <p:tag name="BOOKMARKENTRYNAME" val="Getting Start 1_Create Project_VF101837660我已经迫不及待地想要为我的产品展示网站项目添加任务了。209400"/>
  <p:tag name="BOOKMARKEXITNAME" val="Getting Start 1_Create Project_VF101837660我已经迫不及待地想要为我的产品展示网站项目添加任务了。214667"/>
  <p:tag name="CAPTIONDISPLAYAREA" val="False"/>
</p:tagLst>
</file>

<file path=ppt/tags/tag41.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2b631f29-41ab-4664-814b-5a4772a1a24f"/>
  <p:tag name="CAPTIONITEMSYSNAME" val="Getting Start 1_Create Project_VF101837660在下一节课中，您将深入学习如何使用和管理项目任务。214767222307"/>
  <p:tag name="BOOKMARKENTRYNAME" val="Getting Start 1_Create Project_VF101837660在下一节课中，您将深入学习如何使用和管理项目任务。214767"/>
  <p:tag name="BOOKMARKEXITNAME" val="Getting Start 1_Create Project_VF101837660在下一节课中，您将深入学习如何使用和管理项目任务。222307"/>
  <p:tag name="CAPTIONDISPLAYAREA" val="False"/>
</p:tagLst>
</file>

<file path=ppt/tags/tag42.xml><?xml version="1.0" encoding="utf-8"?>
<p:tagLst xmlns:a="http://schemas.openxmlformats.org/drawingml/2006/main" xmlns:r="http://schemas.openxmlformats.org/officeDocument/2006/relationships" xmlns:p="http://schemas.openxmlformats.org/presentationml/2006/main">
  <p:tag name="MEDIACAPTIONSHIDDEN" val="False"/>
  <p:tag name="TEMPPRESENTATIONFILE" val="C:\Users\v-piwan\AppData\Local\Temp\tmpFB4E.tmp"/>
  <p:tag name="TEMPMEDIAFILENAME" val="C:\Users\v-piwan\AppData\Local\Temp\tmpFFD3_Training  Getting Started 2_Task Creation_VF101837666.wmv"/>
  <p:tag name="CUSTOMXMLPARTID" val="{F46D2017-B353-4493-8F4A-46DE911F707F}"/>
  <p:tag name="CAPTIONID" val="073136fc-4db5-4827-8c3e-31fe907cfc66"/>
</p:tagLst>
</file>

<file path=ppt/tags/tag43.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bc46cd54-6f6d-4fba-adab-05e581753ad7"/>
  <p:tag name="CAPTIONITEMSYSNAME" val="Training  Getting Started 2_Task Creation_VF101837666所有项目都从第一个任务开始。现在，就让我们开始吧！7676100"/>
  <p:tag name="BOOKMARKENTRYNAME" val="Training  Getting Started 2_Task Creation_VF101837666所有项目都从第一个任务开始。现在，就让我们开始吧！767"/>
  <p:tag name="BOOKMARKEXITNAME" val="Training  Getting Started 2_Task Creation_VF101837666所有项目都从第一个任务开始。现在，就让我们开始吧！6100"/>
  <p:tag name="CAPTIONDISPLAYAREA" val="False"/>
</p:tagLst>
</file>

<file path=ppt/tags/tag44.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2516ac9a-d214-416a-8f13-b57c757b16ad"/>
  <p:tag name="CAPTIONITEMSYSNAME" val="Training  Getting Started 2_Task Creation_VF101837666这是我的展示项目，我需要添加一些任务才能开始。620011167"/>
  <p:tag name="BOOKMARKENTRYNAME" val="Training  Getting Started 2_Task Creation_VF101837666这是我的展示项目，我需要添加一些任务才能开始。6200"/>
  <p:tag name="BOOKMARKEXITNAME" val="Training  Getting Started 2_Task Creation_VF101837666这是我的展示项目，我需要添加一些任务才能开始。11167"/>
  <p:tag name="CAPTIONDISPLAYAREA" val="False"/>
</p:tagLst>
</file>

<file path=ppt/tags/tag45.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2dde0e54-4664-4ace-bf17-2af4ca399965"/>
  <p:tag name="CAPTIONITEMSYSNAME" val="Training  Getting Started 2_Task Creation_VF101837666首先，我将使用“任务名称”列在甘特图视图的左侧添加一些任务。1126717800"/>
  <p:tag name="BOOKMARKENTRYNAME" val="Training  Getting Started 2_Task Creation_VF101837666首先，我将使用“任务名称”列在甘特图视图的左侧添加一些任务。11267"/>
  <p:tag name="BOOKMARKEXITNAME" val="Training  Getting Started 2_Task Creation_VF101837666首先，我将使用“任务名称”列在甘特图视图的左侧添加一些任务。17800"/>
  <p:tag name="CAPTIONDISPLAYAREA" val="False"/>
</p:tagLst>
</file>

<file path=ppt/tags/tag46.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b7190738-00f8-42fa-a06c-d5bf8e69e222"/>
  <p:tag name="CAPTIONITEMSYSNAME" val="Training  Getting Started 2_Task Creation_VF101837666我将为展示项目创建四项任务。1790022800"/>
  <p:tag name="BOOKMARKENTRYNAME" val="Training  Getting Started 2_Task Creation_VF101837666我将为展示项目创建四项任务。17900"/>
  <p:tag name="BOOKMARKEXITNAME" val="Training  Getting Started 2_Task Creation_VF101837666我将为展示项目创建四项任务。22800"/>
  <p:tag name="CAPTIONDISPLAYAREA" val="False"/>
</p:tagLst>
</file>

<file path=ppt/tags/tag47.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e062e351-dde1-41f0-9fe8-e3678b0d079b"/>
  <p:tag name="CAPTIONITEMSYSNAME" val="Training  Getting Started 2_Task Creation_VF101837666现在，您可以在Project20102290030800"/>
  <p:tag name="BOOKMARKENTRYNAME" val="Training  Getting Started 2_Task Creation_VF101837666现在，您可以在Project201022900"/>
  <p:tag name="BOOKMARKEXITNAME" val="Training  Getting Started 2_Task Creation_VF101837666现在，您可以在Project201030800"/>
  <p:tag name="CAPTIONDISPLAYAREA" val="False"/>
</p:tagLst>
</file>

<file path=ppt/tags/tag48.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afe54d32-7030-4c81-b2fe-21eff4c42380"/>
  <p:tag name="CAPTIONITEMSYSNAME" val="Training  Getting Started 2_Task Creation_VF101837666刚开始，您可能不容易理解这两种任务之间的区别，因此，让我们更详细地看看这两种任务。3090039100"/>
  <p:tag name="BOOKMARKENTRYNAME" val="Training  Getting Started 2_Task Creation_VF101837666刚开始，您可能不容易理解这两种任务之间的区别，因此，让我们更详细地看看这两种任务。30900"/>
  <p:tag name="BOOKMARKEXITNAME" val="Training  Getting Started 2_Task Creation_VF101837666刚开始，您可能不容易理解这两种任务之间的区别，因此，让我们更详细地看看这两种任务。39100"/>
  <p:tag name="CAPTIONDISPLAYAREA" val="False"/>
</p:tagLst>
</file>

<file path=ppt/tags/tag49.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e3183989-95ff-4f23-9d01-c7b083d09570"/>
  <p:tag name="CAPTIONITEMSYSNAME" val="Training  Getting Started 2_Task Creation_VF101837666默认情况下，任务在一开始创建时会设置为“手动安排”。3920044600"/>
  <p:tag name="BOOKMARKENTRYNAME" val="Training  Getting Started 2_Task Creation_VF101837666默认情况下，任务在一开始创建时会设置为“手动安排”。39200"/>
  <p:tag name="BOOKMARKEXITNAME" val="Training  Getting Started 2_Task Creation_VF101837666默认情况下，任务在一开始创建时会设置为“手动安排”。44600"/>
  <p:tag name="CAPTIONDISPLAYAREA" val="False"/>
</p:tagLst>
</file>

<file path=ppt/tags/tag5.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07a7d475-83a9-46ee-9afe-01950f58fda7"/>
  <p:tag name="CAPTIONITEMSYSNAME" val="Getting Start 1_Create Project_VF101837660左侧是一系列项目任务，1650018967"/>
  <p:tag name="BOOKMARKENTRYNAME" val="Getting Start 1_Create Project_VF101837660左侧是一系列项目任务，16500"/>
  <p:tag name="BOOKMARKEXITNAME" val="Getting Start 1_Create Project_VF101837660左侧是一系列项目任务，18967"/>
  <p:tag name="CAPTIONDISPLAYAREA" val="False"/>
</p:tagLst>
</file>

<file path=ppt/tags/tag50.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e984bfcd-553e-49a6-a141-24ef049b1e8d"/>
  <p:tag name="CAPTIONITEMSYSNAME" val="Training  Getting Started 2_Task Creation_VF101837666手动安排任务是Project20104470050100"/>
  <p:tag name="BOOKMARKENTRYNAME" val="Training  Getting Started 2_Task Creation_VF101837666手动安排任务是Project201044700"/>
  <p:tag name="BOOKMARKEXITNAME" val="Training  Getting Started 2_Task Creation_VF101837666手动安排任务是Project201050100"/>
  <p:tag name="CAPTIONDISPLAYAREA" val="False"/>
</p:tagLst>
</file>

<file path=ppt/tags/tag51.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c38767d7-e8bd-4097-8100-0a9daab9b51b"/>
  <p:tag name="CAPTIONITEMSYSNAME" val="Training  Getting Started 2_Task Creation_VF101837666此类任务使项目经理可以完全控制任务的发生时间。5020054900"/>
  <p:tag name="BOOKMARKENTRYNAME" val="Training  Getting Started 2_Task Creation_VF101837666此类任务使项目经理可以完全控制任务的发生时间。50200"/>
  <p:tag name="BOOKMARKEXITNAME" val="Training  Getting Started 2_Task Creation_VF101837666此类任务使项目经理可以完全控制任务的发生时间。54900"/>
  <p:tag name="CAPTIONDISPLAYAREA" val="False"/>
</p:tagLst>
</file>

<file path=ppt/tags/tag52.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994b867d-83a4-4cd1-bce6-32e1c8fbde00"/>
  <p:tag name="CAPTIONITEMSYSNAME" val="Training  Getting Started 2_Task Creation_VF101837666毕竟，在项目开始阶段，确切日期可以不必太明确。5500060800"/>
  <p:tag name="BOOKMARKENTRYNAME" val="Training  Getting Started 2_Task Creation_VF101837666毕竟，在项目开始阶段，确切日期可以不必太明确。55000"/>
  <p:tag name="BOOKMARKEXITNAME" val="Training  Getting Started 2_Task Creation_VF101837666毕竟，在项目开始阶段，确切日期可以不必太明确。60800"/>
  <p:tag name="CAPTIONDISPLAYAREA" val="False"/>
</p:tagLst>
</file>

<file path=ppt/tags/tag53.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2e6293d8-052d-44b1-a096-7125a4213fbd"/>
  <p:tag name="CAPTIONITEMSYSNAME" val="Training  Getting Started 2_Task Creation_VF101837666手动安排任务的工期不一定为数字，6090064800"/>
  <p:tag name="BOOKMARKENTRYNAME" val="Training  Getting Started 2_Task Creation_VF101837666手动安排任务的工期不一定为数字，60900"/>
  <p:tag name="BOOKMARKEXITNAME" val="Training  Getting Started 2_Task Creation_VF101837666手动安排任务的工期不一定为数字，64800"/>
  <p:tag name="CAPTIONDISPLAYAREA" val="False"/>
</p:tagLst>
</file>

<file path=ppt/tags/tag54.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886c678e-a9be-4fd6-a941-d0b32a9e485a"/>
  <p:tag name="CAPTIONITEMSYSNAME" val="Training  Getting Started 2_Task Creation_VF101837666例如，它可以是诸如“三两天”这样的词语或短语。6490070467"/>
  <p:tag name="BOOKMARKENTRYNAME" val="Training  Getting Started 2_Task Creation_VF101837666例如，它可以是诸如“三两天”这样的词语或短语。64900"/>
  <p:tag name="BOOKMARKEXITNAME" val="Training  Getting Started 2_Task Creation_VF101837666例如，它可以是诸如“三两天”这样的词语或短语。70467"/>
  <p:tag name="CAPTIONDISPLAYAREA" val="False"/>
</p:tagLst>
</file>

<file path=ppt/tags/tag55.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14bcbbc0-7d6c-4a70-8b2b-502b959c2e8c"/>
  <p:tag name="CAPTIONITEMSYSNAME" val="Training  Getting Started 2_Task Creation_VF101837666我将会这样做，并且我可以为第二个任务键入“与建杰交谈”。7056777533"/>
  <p:tag name="BOOKMARKENTRYNAME" val="Training  Getting Started 2_Task Creation_VF101837666我将会这样做，并且我可以为第二个任务键入“与建杰交谈”。70567"/>
  <p:tag name="BOOKMARKEXITNAME" val="Training  Getting Started 2_Task Creation_VF101837666我将会这样做，并且我可以为第二个任务键入“与建杰交谈”。77533"/>
  <p:tag name="CAPTIONDISPLAYAREA" val="False"/>
</p:tagLst>
</file>

<file path=ppt/tags/tag56.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04618389-93f9-4727-924c-9beed3ab7053"/>
  <p:tag name="CAPTIONITEMSYSNAME" val="Training  Getting Started 2_Task Creation_VF101837666我甚至可以在“开始时间”列中键入诸如“立即”这样的词语，也可以将“工期”和日期保留为空。7763387600"/>
  <p:tag name="BOOKMARKENTRYNAME" val="Training  Getting Started 2_Task Creation_VF101837666我甚至可以在“开始时间”列中键入诸如“立即”这样的词语，也可以将“工期”和日期保留为空。77633"/>
  <p:tag name="BOOKMARKEXITNAME" val="Training  Getting Started 2_Task Creation_VF101837666我甚至可以在“开始时间”列中键入诸如“立即”这样的词语，也可以将“工期”和日期保留为空。87600"/>
  <p:tag name="CAPTIONDISPLAYAREA" val="False"/>
</p:tagLst>
</file>

<file path=ppt/tags/tag57.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dab3d950-bdb9-4af9-ac8b-066376b03db1"/>
  <p:tag name="CAPTIONITEMSYSNAME" val="Training  Getting Started 2_Task Creation_VF101837666请注意，Project尚未在视图右侧显示任何栏，8770092600"/>
  <p:tag name="BOOKMARKENTRYNAME" val="Training  Getting Started 2_Task Creation_VF101837666请注意，Project尚未在视图右侧显示任何栏，87700"/>
  <p:tag name="BOOKMARKEXITNAME" val="Training  Getting Started 2_Task Creation_VF101837666请注意，Project尚未在视图右侧显示任何栏，92600"/>
  <p:tag name="CAPTIONDISPLAYAREA" val="False"/>
</p:tagLst>
</file>

<file path=ppt/tags/tag58.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4010420a-7e3e-4379-a353-eb1de0624db5"/>
  <p:tag name="CAPTIONITEMSYSNAME" val="Training  Getting Started 2_Task Creation_VF101837666这是因为Project不知道如何处理诸如“立即”这样的日期。9270097800"/>
  <p:tag name="BOOKMARKENTRYNAME" val="Training  Getting Started 2_Task Creation_VF101837666这是因为Project不知道如何处理诸如“立即”这样的日期。92700"/>
  <p:tag name="BOOKMARKEXITNAME" val="Training  Getting Started 2_Task Creation_VF101837666这是因为Project不知道如何处理诸如“立即”这样的日期。97800"/>
  <p:tag name="CAPTIONDISPLAYAREA" val="False"/>
</p:tagLst>
</file>

<file path=ppt/tags/tag59.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fc69014c-32ae-40ce-a6ee-3b8d6ade604a"/>
  <p:tag name="CAPTIONITEMSYSNAME" val="Training  Getting Started 2_Task Creation_VF101837666不过，由于我们才刚刚开始制定大致计划，基本任务信息尚未确定，因此，即使Project97900110100"/>
  <p:tag name="BOOKMARKENTRYNAME" val="Training  Getting Started 2_Task Creation_VF101837666不过，由于我们才刚刚开始制定大致计划，基本任务信息尚未确定，因此，即使Project97900"/>
  <p:tag name="BOOKMARKEXITNAME" val="Training  Getting Started 2_Task Creation_VF101837666不过，由于我们才刚刚开始制定大致计划，基本任务信息尚未确定，因此，即使Project110100"/>
  <p:tag name="CAPTIONDISPLAYAREA" val="False"/>
</p:tagLst>
</file>

<file path=ppt/tags/tag6.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8d6d3323-d320-4bf4-a540-b4ceef06a0ac"/>
  <p:tag name="CAPTIONITEMSYSNAME" val="Getting Start 1_Create Project_VF101837660右侧视图显示的是以天为单位指示任务长度的栏。1906723600"/>
  <p:tag name="BOOKMARKENTRYNAME" val="Getting Start 1_Create Project_VF101837660右侧视图显示的是以天为单位指示任务长度的栏。19067"/>
  <p:tag name="BOOKMARKEXITNAME" val="Getting Start 1_Create Project_VF101837660右侧视图显示的是以天为单位指示任务长度的栏。23600"/>
  <p:tag name="CAPTIONDISPLAYAREA" val="False"/>
</p:tagLst>
</file>

<file path=ppt/tags/tag60.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43c4e624-1858-4357-9347-e823c58160b6"/>
  <p:tag name="CAPTIONITEMSYSNAME" val="Training  Getting Started 2_Task Creation_VF101837666另外，请注意“任务模式”列中的图标。110200114167"/>
  <p:tag name="BOOKMARKENTRYNAME" val="Training  Getting Started 2_Task Creation_VF101837666另外，请注意“任务模式”列中的图标。110200"/>
  <p:tag name="BOOKMARKEXITNAME" val="Training  Getting Started 2_Task Creation_VF101837666另外，请注意“任务模式”列中的图标。114167"/>
  <p:tag name="CAPTIONDISPLAYAREA" val="False"/>
</p:tagLst>
</file>

<file path=ppt/tags/tag61.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3c05b0b3-842f-448b-8945-d0f029f60d77"/>
  <p:tag name="CAPTIONITEMSYSNAME" val="Training  Getting Started 2_Task Creation_VF101837666它们反映的是当前我正在使用的计划模式类型，114267119233"/>
  <p:tag name="BOOKMARKENTRYNAME" val="Training  Getting Started 2_Task Creation_VF101837666它们反映的是当前我正在使用的计划模式类型，114267"/>
  <p:tag name="BOOKMARKEXITNAME" val="Training  Getting Started 2_Task Creation_VF101837666它们反映的是当前我正在使用的计划模式类型，119233"/>
  <p:tag name="CAPTIONDISPLAYAREA" val="False"/>
</p:tagLst>
</file>

<file path=ppt/tags/tag62.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0c83e59d-841e-4ff1-b088-066f00b19372"/>
  <p:tag name="CAPTIONITEMSYSNAME" val="Training  Getting Started 2_Task Creation_VF101837666即“手动安排”模式，在该模式下，任务将固定以免发生移动，直到我选择移动任务为止。119333128167"/>
  <p:tag name="BOOKMARKENTRYNAME" val="Training  Getting Started 2_Task Creation_VF101837666即“手动安排”模式，在该模式下，任务将固定以免发生移动，直到我选择移动任务为止。119333"/>
  <p:tag name="BOOKMARKEXITNAME" val="Training  Getting Started 2_Task Creation_VF101837666即“手动安排”模式，在该模式下，任务将固定以免发生移动，直到我选择移动任务为止。128167"/>
  <p:tag name="CAPTIONDISPLAYAREA" val="False"/>
</p:tagLst>
</file>

<file path=ppt/tags/tag63.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db896131-5e35-4123-b7c6-2c7c65669b66"/>
  <p:tag name="CAPTIONITEMSYSNAME" val="Training  Getting Started 2_Task Creation_VF101837666现在，让我们看看第三和第四项任务。128267132867"/>
  <p:tag name="BOOKMARKENTRYNAME" val="Training  Getting Started 2_Task Creation_VF101837666现在，让我们看看第三和第四项任务。128267"/>
  <p:tag name="BOOKMARKEXITNAME" val="Training  Getting Started 2_Task Creation_VF101837666现在，让我们看看第三和第四项任务。132867"/>
  <p:tag name="CAPTIONDISPLAYAREA" val="False"/>
</p:tagLst>
</file>

<file path=ppt/tags/tag64.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1e0fc126-a76f-4883-a3c5-80d9dd7d2074"/>
  <p:tag name="CAPTIONITEMSYSNAME" val="Training  Getting Started 2_Task Creation_VF101837666由于我掌握了有关这些任务的更准确的信息，因此会将它们设置为“自动计划”。132967140433"/>
  <p:tag name="BOOKMARKENTRYNAME" val="Training  Getting Started 2_Task Creation_VF101837666由于我掌握了有关这些任务的更准确的信息，因此会将它们设置为“自动计划”。132967"/>
  <p:tag name="BOOKMARKEXITNAME" val="Training  Getting Started 2_Task Creation_VF101837666由于我掌握了有关这些任务的更准确的信息，因此会将它们设置为“自动计划”。140433"/>
  <p:tag name="CAPTIONDISPLAYAREA" val="False"/>
</p:tagLst>
</file>

<file path=ppt/tags/tag65.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c608071c-e7be-4cf8-95f6-4ca2f0c7a97b"/>
  <p:tag name="CAPTIONITEMSYSNAME" val="Training  Getting Started 2_Task Creation_VF101837666我知道这些任务的工期或开始时间。我将选择这些任务，并将它们设置为“自动安排”。140533153967"/>
  <p:tag name="BOOKMARKENTRYNAME" val="Training  Getting Started 2_Task Creation_VF101837666我知道这些任务的工期或开始时间。我将选择这些任务，并将它们设置为“自动安排”。140533"/>
  <p:tag name="BOOKMARKEXITNAME" val="Training  Getting Started 2_Task Creation_VF101837666我知道这些任务的工期或开始时间。我将选择这些任务，并将它们设置为“自动安排”。153967"/>
  <p:tag name="CAPTIONDISPLAYAREA" val="False"/>
</p:tagLst>
</file>

<file path=ppt/tags/tag66.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ad081c69-85d2-4634-94af-91c9a74abad7"/>
  <p:tag name="CAPTIONITEMSYSNAME" val="Training  Getting Started 2_Task Creation_VF101837666现在，如果我在“工期”列中键入“三两天”，则会收到错误。154067160433"/>
  <p:tag name="BOOKMARKENTRYNAME" val="Training  Getting Started 2_Task Creation_VF101837666现在，如果我在“工期”列中键入“三两天”，则会收到错误。154067"/>
  <p:tag name="BOOKMARKEXITNAME" val="Training  Getting Started 2_Task Creation_VF101837666现在，如果我在“工期”列中键入“三两天”，则会收到错误。160433"/>
  <p:tag name="CAPTIONDISPLAYAREA" val="False"/>
</p:tagLst>
</file>

<file path=ppt/tags/tag67.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efacb769-f809-468f-86ee-e753801c17ed"/>
  <p:tag name="CAPTIONITEMSYSNAME" val="Training  Getting Started 2_Task Creation_VF101837666我必须键入一个数字，例如，键入“1w”表示一周工时，键入“3d”表示3160533169933"/>
  <p:tag name="BOOKMARKENTRYNAME" val="Training  Getting Started 2_Task Creation_VF101837666我必须键入一个数字，例如，键入“1w”表示一周工时，键入“3d”表示3160533"/>
  <p:tag name="BOOKMARKEXITNAME" val="Training  Getting Started 2_Task Creation_VF101837666我必须键入一个数字，例如，键入“1w”表示一周工时，键入“3d”表示3169933"/>
  <p:tag name="CAPTIONDISPLAYAREA" val="False"/>
</p:tagLst>
</file>

<file path=ppt/tags/tag68.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ce601cbf-5ac9-49df-bdf8-fd6c284bb014"/>
  <p:tag name="CAPTIONITEMSYSNAME" val="Training  Getting Started 2_Task Creation_VF101837666请注意，Project已自动设置“开始时间”和“完成时间”日期。170033176633"/>
  <p:tag name="BOOKMARKENTRYNAME" val="Training  Getting Started 2_Task Creation_VF101837666请注意，Project已自动设置“开始时间”和“完成时间”日期。170033"/>
  <p:tag name="BOOKMARKEXITNAME" val="Training  Getting Started 2_Task Creation_VF101837666请注意，Project已自动设置“开始时间”和“完成时间”日期。176633"/>
  <p:tag name="CAPTIONDISPLAYAREA" val="False"/>
</p:tagLst>
</file>

<file path=ppt/tags/tag69.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c0ed6b31-eb15-4a6a-99c2-18a0132eafc5"/>
  <p:tag name="CAPTIONITEMSYSNAME" val="Training  Getting Started 2_Task Creation_VF101837666Project2010之前的176733183833"/>
  <p:tag name="BOOKMARKENTRYNAME" val="Training  Getting Started 2_Task Creation_VF101837666Project2010之前的176733"/>
  <p:tag name="BOOKMARKEXITNAME" val="Training  Getting Started 2_Task Creation_VF101837666Project2010之前的183833"/>
  <p:tag name="CAPTIONDISPLAYAREA" val="False"/>
</p:tagLst>
</file>

<file path=ppt/tags/tag7.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17faf2bc-b589-47b1-a820-9deceec2fbae"/>
  <p:tag name="CAPTIONITEMSYSNAME" val="Getting Start 1_Create Project_VF101837660顶部是您可对项目使用的功能。2370026467"/>
  <p:tag name="BOOKMARKENTRYNAME" val="Getting Start 1_Create Project_VF101837660顶部是您可对项目使用的功能。23700"/>
  <p:tag name="BOOKMARKEXITNAME" val="Getting Start 1_Create Project_VF101837660顶部是您可对项目使用的功能。26467"/>
  <p:tag name="CAPTIONDISPLAYAREA" val="False"/>
</p:tagLst>
</file>

<file path=ppt/tags/tag70.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bce404a2-49e3-4411-9805-b4582d597e23"/>
  <p:tag name="CAPTIONITEMSYSNAME" val="Training  Getting Started 2_Task Creation_VF101837666对于最后一项任务，我知道它的开始时间和工期，183933188833"/>
  <p:tag name="BOOKMARKENTRYNAME" val="Training  Getting Started 2_Task Creation_VF101837666对于最后一项任务，我知道它的开始时间和工期，183933"/>
  <p:tag name="BOOKMARKEXITNAME" val="Training  Getting Started 2_Task Creation_VF101837666对于最后一项任务，我知道它的开始时间和工期，188833"/>
  <p:tag name="CAPTIONDISPLAYAREA" val="False"/>
</p:tagLst>
</file>

<file path=ppt/tags/tag71.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5327b506-30c4-45a1-b105-a454af77de20"/>
  <p:tag name="CAPTIONITEMSYSNAME" val="Training  Getting Started 2_Task Creation_VF101837666让我输入这些数字，看看“完成时间”日期会产生什么结果。188933195267"/>
  <p:tag name="BOOKMARKENTRYNAME" val="Training  Getting Started 2_Task Creation_VF101837666让我输入这些数字，看看“完成时间”日期会产生什么结果。188933"/>
  <p:tag name="BOOKMARKEXITNAME" val="Training  Getting Started 2_Task Creation_VF101837666让我输入这些数字，看看“完成时间”日期会产生什么结果。195267"/>
  <p:tag name="CAPTIONDISPLAYAREA" val="False"/>
</p:tagLst>
</file>

<file path=ppt/tags/tag72.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63eae19e-6352-4cca-b43f-fd7854f9d4c0"/>
  <p:tag name="CAPTIONITEMSYSNAME" val="Training  Getting Started 2_Task Creation_VF101837666我看到系统自动计算出了“完成时间”。195367199333"/>
  <p:tag name="BOOKMARKENTRYNAME" val="Training  Getting Started 2_Task Creation_VF101837666我看到系统自动计算出了“完成时间”。195367"/>
  <p:tag name="BOOKMARKEXITNAME" val="Training  Getting Started 2_Task Creation_VF101837666我看到系统自动计算出了“完成时间”。199333"/>
  <p:tag name="CAPTIONDISPLAYAREA" val="False"/>
</p:tagLst>
</file>

<file path=ppt/tags/tag73.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9671c177-deb8-4d5c-8c7e-a51a34899a2d"/>
  <p:tag name="CAPTIONITEMSYSNAME" val="Training  Getting Started 2_Task Creation_VF101837666现在，我开始看到Project的计划引擎在以更复杂的方式运行。199433205700"/>
  <p:tag name="BOOKMARKENTRYNAME" val="Training  Getting Started 2_Task Creation_VF101837666现在，我开始看到Project的计划引擎在以更复杂的方式运行。199433"/>
  <p:tag name="BOOKMARKEXITNAME" val="Training  Getting Started 2_Task Creation_VF101837666现在，我开始看到Project的计划引擎在以更复杂的方式运行。205700"/>
  <p:tag name="CAPTIONDISPLAYAREA" val="False"/>
</p:tagLst>
</file>

<file path=ppt/tags/tag74.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8ff92076-0688-4c23-aa2e-fd6b1736d24e"/>
  <p:tag name="CAPTIONITEMSYSNAME" val="Training  Getting Started 2_Task Creation_VF101837666请注意右侧的栏。我们的项目现在已包含足够的信息来创建栏。205800212133"/>
  <p:tag name="BOOKMARKENTRYNAME" val="Training  Getting Started 2_Task Creation_VF101837666请注意右侧的栏。我们的项目现在已包含足够的信息来创建栏。205800"/>
  <p:tag name="BOOKMARKEXITNAME" val="Training  Getting Started 2_Task Creation_VF101837666请注意右侧的栏。我们的项目现在已包含足够的信息来创建栏。212133"/>
  <p:tag name="CAPTIONDISPLAYAREA" val="False"/>
</p:tagLst>
</file>

<file path=ppt/tags/tag75.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9620a58e-2f70-4ed5-a956-d867043ac5d5"/>
  <p:tag name="CAPTIONITEMSYSNAME" val="Training  Getting Started 2_Task Creation_VF101837666然而，对于前两项任务，由于没有足够的信息来创建栏，因此Project不会显示栏。212233221200"/>
  <p:tag name="BOOKMARKENTRYNAME" val="Training  Getting Started 2_Task Creation_VF101837666然而，对于前两项任务，由于没有足够的信息来创建栏，因此Project不会显示栏。212233"/>
  <p:tag name="BOOKMARKEXITNAME" val="Training  Getting Started 2_Task Creation_VF101837666然而，对于前两项任务，由于没有足够的信息来创建栏，因此Project不会显示栏。221200"/>
  <p:tag name="CAPTIONDISPLAYAREA" val="False"/>
</p:tagLst>
</file>

<file path=ppt/tags/tag76.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991e041e-3a33-4ea2-814a-bd6108b21ec0"/>
  <p:tag name="CAPTIONITEMSYSNAME" val="Training  Getting Started 2_Task Creation_VF101837666自动安排任务允许您借助Project的强大计划引擎根据以下信息预测任务的日期：221300232833"/>
  <p:tag name="BOOKMARKENTRYNAME" val="Training  Getting Started 2_Task Creation_VF101837666自动安排任务允许您借助Project的强大计划引擎根据以下信息预测任务的日期：221300"/>
  <p:tag name="BOOKMARKEXITNAME" val="Training  Getting Started 2_Task Creation_VF101837666自动安排任务允许您借助Project的强大计划引擎根据以下信息预测任务的日期：232833"/>
  <p:tag name="CAPTIONDISPLAYAREA" val="False"/>
</p:tagLst>
</file>

<file path=ppt/tags/tag77.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15e7e5fe-7f58-41b3-b640-144a67fca55a"/>
  <p:tag name="CAPTIONITEMSYSNAME" val="Training  Getting Started 2_Task Creation_VF101837666项目日历、任务日历和资源日历等后台元素，232933239433"/>
  <p:tag name="BOOKMARKENTRYNAME" val="Training  Getting Started 2_Task Creation_VF101837666项目日历、任务日历和资源日历等后台元素，232933"/>
  <p:tag name="BOOKMARKEXITNAME" val="Training  Getting Started 2_Task Creation_VF101837666项目日历、任务日历和资源日历等后台元素，239433"/>
  <p:tag name="CAPTIONDISPLAYAREA" val="False"/>
</p:tagLst>
</file>

<file path=ppt/tags/tag78.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bcf84113-c5c9-42d4-a927-cd4a12682733"/>
  <p:tag name="CAPTIONITEMSYSNAME" val="Training  Getting Started 2_Task Creation_VF101837666以及任务与其他任务的关系和链接等。239533243900"/>
  <p:tag name="BOOKMARKENTRYNAME" val="Training  Getting Started 2_Task Creation_VF101837666以及任务与其他任务的关系和链接等。239533"/>
  <p:tag name="BOOKMARKEXITNAME" val="Training  Getting Started 2_Task Creation_VF101837666以及任务与其他任务的关系和链接等。243900"/>
  <p:tag name="CAPTIONDISPLAYAREA" val="False"/>
</p:tagLst>
</file>

<file path=ppt/tags/tag79.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2e978d20-dc2b-4754-aad7-853482f1ec85"/>
  <p:tag name="CAPTIONITEMSYSNAME" val="Training  Getting Started 2_Task Creation_VF101837666现在，您已经知道如何为计划添加任务了，244000248500"/>
  <p:tag name="BOOKMARKENTRYNAME" val="Training  Getting Started 2_Task Creation_VF101837666现在，您已经知道如何为计划添加任务了，244000"/>
  <p:tag name="BOOKMARKEXITNAME" val="Training  Getting Started 2_Task Creation_VF101837666现在，您已经知道如何为计划添加任务了，248500"/>
  <p:tag name="CAPTIONDISPLAYAREA" val="False"/>
</p:tagLst>
</file>

<file path=ppt/tags/tag8.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6f152699-558d-4f25-a1c9-603e2b860ae2"/>
  <p:tag name="CAPTIONITEMSYSNAME" val="Getting Start 1_Create Project_VF101837660好了，欢迎使用功能区。2656729267"/>
  <p:tag name="BOOKMARKENTRYNAME" val="Getting Start 1_Create Project_VF101837660好了，欢迎使用功能区。26567"/>
  <p:tag name="BOOKMARKEXITNAME" val="Getting Start 1_Create Project_VF101837660好了，欢迎使用功能区。29267"/>
  <p:tag name="CAPTIONDISPLAYAREA" val="False"/>
</p:tagLst>
</file>

<file path=ppt/tags/tag80.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ea6ef80c-e326-4677-832f-d078e66a5a25"/>
  <p:tag name="CAPTIONITEMSYSNAME" val="Training  Getting Started 2_Task Creation_VF101837666因此可以进行下一步了，即创建任务之间的关系。248600254000"/>
  <p:tag name="BOOKMARKENTRYNAME" val="Training  Getting Started 2_Task Creation_VF101837666因此可以进行下一步了，即创建任务之间的关系。248600"/>
  <p:tag name="BOOKMARKEXITNAME" val="Training  Getting Started 2_Task Creation_VF101837666因此可以进行下一步了，即创建任务之间的关系。254000"/>
  <p:tag name="CAPTIONDISPLAYAREA" val="False"/>
</p:tagLst>
</file>

<file path=ppt/tags/tag81.xml><?xml version="1.0" encoding="utf-8"?>
<p:tagLst xmlns:a="http://schemas.openxmlformats.org/drawingml/2006/main" xmlns:r="http://schemas.openxmlformats.org/officeDocument/2006/relationships" xmlns:p="http://schemas.openxmlformats.org/presentationml/2006/main">
  <p:tag name="CAPTIONID" val="073136fc-4db5-4827-8c3e-31fe907cfc66"/>
  <p:tag name="CAPTIONINTERNALID" val="85c6d539-c16e-4160-8417-789a8b3e8eb8"/>
  <p:tag name="CAPTIONITEMSYSNAME" val="Training  Getting Started 2_Task Creation_VF101837666我们将在本培训系列的下一个视频中学习此步骤。254100261270"/>
  <p:tag name="BOOKMARKENTRYNAME" val="Training  Getting Started 2_Task Creation_VF101837666我们将在本培训系列的下一个视频中学习此步骤。254100"/>
  <p:tag name="BOOKMARKEXITNAME" val="Training  Getting Started 2_Task Creation_VF101837666我们将在本培训系列的下一个视频中学习此步骤。261270"/>
  <p:tag name="CAPTIONDISPLAYAREA" val="False"/>
</p:tagLst>
</file>

<file path=ppt/tags/tag82.xml><?xml version="1.0" encoding="utf-8"?>
<p:tagLst xmlns:a="http://schemas.openxmlformats.org/drawingml/2006/main" xmlns:r="http://schemas.openxmlformats.org/officeDocument/2006/relationships" xmlns:p="http://schemas.openxmlformats.org/presentationml/2006/main">
  <p:tag name="MEDIACAPTIONSHIDDEN" val="False"/>
  <p:tag name="TEMPPRESENTATIONFILE" val="C:\Users\v-piwan\AppData\Local\Temp\tmp40F9.tmp"/>
  <p:tag name="TEMPMEDIAFILENAME" val="C:\Users\v-piwan\AppData\Local\Temp\tmp437B_Training  Getting Started 3 Links_movie_VF101866599.wmv"/>
  <p:tag name="CUSTOMXMLPARTID" val="{C143C794-2AE5-488A-AF98-F50B09DD62BA}"/>
  <p:tag name="CAPTIONID" val="eb47d200-2dcb-429c-b7fa-e9a324d420ae"/>
</p:tagLst>
</file>

<file path=ppt/tags/tag83.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191ad9db-351b-4d6d-9b89-8e18860191e1"/>
  <p:tag name="CAPTIONITEMSYSNAME" val="Training  Getting Started 3 Links_movie_VF101866599在上一个视频中，我创建了四项任务。现在，我们将学习如何创建任务之间的关系或链接。450011700"/>
  <p:tag name="BOOKMARKENTRYNAME" val="Training  Getting Started 3 Links_movie_VF101866599在上一个视频中，我创建了四项任务。现在，我们将学习如何创建任务之间的关系或链接。4500"/>
  <p:tag name="BOOKMARKEXITNAME" val="Training  Getting Started 3 Links_movie_VF101866599在上一个视频中，我创建了四项任务。现在，我们将学习如何创建任务之间的关系或链接。11700"/>
  <p:tag name="CAPTIONDISPLAYAREA" val="False"/>
</p:tagLst>
</file>

<file path=ppt/tags/tag84.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3ddf2163-6645-4baa-ab94-e16ab9741cac"/>
  <p:tag name="CAPTIONITEMSYSNAME" val="Training  Getting Started 3 Links_movie_VF101866599让我们先来问问您为什么需要链接任务。1180014967"/>
  <p:tag name="BOOKMARKENTRYNAME" val="Training  Getting Started 3 Links_movie_VF101866599让我们先来问问您为什么需要链接任务。11800"/>
  <p:tag name="BOOKMARKEXITNAME" val="Training  Getting Started 3 Links_movie_VF101866599让我们先来问问您为什么需要链接任务。14967"/>
  <p:tag name="CAPTIONDISPLAYAREA" val="False"/>
</p:tagLst>
</file>

<file path=ppt/tags/tag85.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a5d134a7-3de5-4cc4-8389-85ddec543958"/>
  <p:tag name="CAPTIONITEMSYSNAME" val="Training  Getting Started 3 Links_movie_VF101866599链接任务可显示任务之间的关系。1506718200"/>
  <p:tag name="BOOKMARKENTRYNAME" val="Training  Getting Started 3 Links_movie_VF101866599链接任务可显示任务之间的关系。15067"/>
  <p:tag name="BOOKMARKEXITNAME" val="Training  Getting Started 3 Links_movie_VF101866599链接任务可显示任务之间的关系。18200"/>
  <p:tag name="CAPTIONDISPLAYAREA" val="False"/>
</p:tagLst>
</file>

<file path=ppt/tags/tag86.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16225b86-9c25-444a-a455-4e52a620434e"/>
  <p:tag name="CAPTIONITEMSYSNAME" val="Training  Getting Started 3 Links_movie_VF101866599它表示必须先完成某项任务，然后才能开始其他任务，1830023033"/>
  <p:tag name="BOOKMARKENTRYNAME" val="Training  Getting Started 3 Links_movie_VF101866599它表示必须先完成某项任务，然后才能开始其他任务，18300"/>
  <p:tag name="BOOKMARKEXITNAME" val="Training  Getting Started 3 Links_movie_VF101866599它表示必须先完成某项任务，然后才能开始其他任务，23033"/>
  <p:tag name="CAPTIONDISPLAYAREA" val="False"/>
</p:tagLst>
</file>

<file path=ppt/tags/tag87.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64c84a00-1258-4d1e-b2a8-a28106454861"/>
  <p:tag name="CAPTIONITEMSYSNAME" val="Training  Getting Started 3 Links_movie_VF101866599或者必须同时开始两项任务。2313327067"/>
  <p:tag name="BOOKMARKENTRYNAME" val="Training  Getting Started 3 Links_movie_VF101866599或者必须同时开始两项任务。23133"/>
  <p:tag name="BOOKMARKEXITNAME" val="Training  Getting Started 3 Links_movie_VF101866599或者必须同时开始两项任务。27067"/>
  <p:tag name="CAPTIONDISPLAYAREA" val="False"/>
</p:tagLst>
</file>

<file path=ppt/tags/tag88.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5f89e672-a3bc-4c13-8a63-f63678fede48"/>
  <p:tag name="CAPTIONITEMSYSNAME" val="Training  Getting Started 3 Links_movie_VF101866599这是我的展示项目，其中包含四项任务。2716730700"/>
  <p:tag name="BOOKMARKENTRYNAME" val="Training  Getting Started 3 Links_movie_VF101866599这是我的展示项目，其中包含四项任务。27167"/>
  <p:tag name="BOOKMARKEXITNAME" val="Training  Getting Started 3 Links_movie_VF101866599这是我的展示项目，其中包含四项任务。30700"/>
  <p:tag name="CAPTIONDISPLAYAREA" val="False"/>
</p:tagLst>
</file>

<file path=ppt/tags/tag89.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0721c72c-8751-4848-8a2e-983b59400353"/>
  <p:tag name="CAPTIONITEMSYSNAME" val="Training  Getting Started 3 Links_movie_VF101866599所有四项任务都将同时开始，对于大多数项目，这并不符合实际情况。3080036533"/>
  <p:tag name="BOOKMARKENTRYNAME" val="Training  Getting Started 3 Links_movie_VF101866599所有四项任务都将同时开始，对于大多数项目，这并不符合实际情况。30800"/>
  <p:tag name="BOOKMARKEXITNAME" val="Training  Getting Started 3 Links_movie_VF101866599所有四项任务都将同时开始，对于大多数项目，这并不符合实际情况。36533"/>
  <p:tag name="CAPTIONDISPLAYAREA" val="False"/>
</p:tagLst>
</file>

<file path=ppt/tags/tag9.xml><?xml version="1.0" encoding="utf-8"?>
<p:tagLst xmlns:a="http://schemas.openxmlformats.org/drawingml/2006/main" xmlns:r="http://schemas.openxmlformats.org/officeDocument/2006/relationships" xmlns:p="http://schemas.openxmlformats.org/presentationml/2006/main">
  <p:tag name="CAPTIONID" val="13784a3a-de4c-4782-b111-eab747252b22"/>
  <p:tag name="CAPTIONINTERNALID" val="405bd6da-8dd2-45bc-b52e-4e1aa3c26463"/>
  <p:tag name="CAPTIONITEMSYSNAME" val="Getting Start 1_Create Project_VF101837660在开始创建新项目前，让我们花点时间了解一下功能区。2936734767"/>
  <p:tag name="BOOKMARKENTRYNAME" val="Getting Start 1_Create Project_VF101837660在开始创建新项目前，让我们花点时间了解一下功能区。29367"/>
  <p:tag name="BOOKMARKEXITNAME" val="Getting Start 1_Create Project_VF101837660在开始创建新项目前，让我们花点时间了解一下功能区。34767"/>
  <p:tag name="CAPTIONDISPLAYAREA" val="False"/>
</p:tagLst>
</file>

<file path=ppt/tags/tag90.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a6ead7ee-0a53-4e45-b753-bc7457a63b64"/>
  <p:tag name="CAPTIONITEMSYSNAME" val="Training  Getting Started 3 Links_movie_VF101866599毕竟，您可能并不希望在设计展示之前就先构建该项目。3663341967"/>
  <p:tag name="BOOKMARKENTRYNAME" val="Training  Getting Started 3 Links_movie_VF101866599毕竟，您可能并不希望在设计展示之前就先构建该项目。36633"/>
  <p:tag name="BOOKMARKEXITNAME" val="Training  Getting Started 3 Links_movie_VF101866599毕竟，您可能并不希望在设计展示之前就先构建该项目。41967"/>
  <p:tag name="CAPTIONDISPLAYAREA" val="False"/>
</p:tagLst>
</file>

<file path=ppt/tags/tag91.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a9d060da-3dc0-4a5c-8c32-56f102d070e1"/>
  <p:tag name="CAPTIONITEMSYSNAME" val="Training  Getting Started 3 Links_movie_VF101866599我将链接前两项任务，以便指示应在其中某项任务开始之后再开始另一项任务。4206749067"/>
  <p:tag name="BOOKMARKENTRYNAME" val="Training  Getting Started 3 Links_movie_VF101866599我将链接前两项任务，以便指示应在其中某项任务开始之后再开始另一项任务。42067"/>
  <p:tag name="BOOKMARKEXITNAME" val="Training  Getting Started 3 Links_movie_VF101866599我将链接前两项任务，以便指示应在其中某项任务开始之后再开始另一项任务。49067"/>
  <p:tag name="CAPTIONDISPLAYAREA" val="False"/>
</p:tagLst>
</file>

<file path=ppt/tags/tag92.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ff695eeb-c71f-4937-8bdd-b22496dbbd2c"/>
  <p:tag name="CAPTIONITEMSYSNAME" val="Training  Getting Started 3 Links_movie_VF101866599但是，首先我需要选择这两项任务，我将通过拖动来选择它们。4916755133"/>
  <p:tag name="BOOKMARKENTRYNAME" val="Training  Getting Started 3 Links_movie_VF101866599但是，首先我需要选择这两项任务，我将通过拖动来选择它们。49167"/>
  <p:tag name="BOOKMARKEXITNAME" val="Training  Getting Started 3 Links_movie_VF101866599但是，首先我需要选择这两项任务，我将通过拖动来选择它们。55133"/>
  <p:tag name="CAPTIONDISPLAYAREA" val="False"/>
</p:tagLst>
</file>

<file path=ppt/tags/tag93.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5bed2850-8d64-46f1-a390-a5494e46649f"/>
  <p:tag name="CAPTIONITEMSYSNAME" val="Training  Getting Started 3 Links_movie_VF101866599然后，在“任务”选项卡上的“日程”组中，单击这里的“链接”按钮。5523362200"/>
  <p:tag name="BOOKMARKENTRYNAME" val="Training  Getting Started 3 Links_movie_VF101866599然后，在“任务”选项卡上的“日程”组中，单击这里的“链接”按钮。55233"/>
  <p:tag name="BOOKMARKEXITNAME" val="Training  Getting Started 3 Links_movie_VF101866599然后，在“任务”选项卡上的“日程”组中，单击这里的“链接”按钮。62200"/>
  <p:tag name="CAPTIONDISPLAYAREA" val="False"/>
</p:tagLst>
</file>

<file path=ppt/tags/tag94.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53e1bbc2-7c8e-4e59-b52e-1defc910e67e"/>
  <p:tag name="CAPTIONITEMSYSNAME" val="Training  Getting Started 3 Links_movie_VF101866599在这里，我可以看到Project已经执行了正确操作。6230066900"/>
  <p:tag name="BOOKMARKENTRYNAME" val="Training  Getting Started 3 Links_movie_VF101866599在这里，我可以看到Project已经执行了正确操作。62300"/>
  <p:tag name="BOOKMARKEXITNAME" val="Training  Getting Started 3 Links_movie_VF101866599在这里，我可以看到Project已经执行了正确操作。66900"/>
  <p:tag name="CAPTIONDISPLAYAREA" val="False"/>
</p:tagLst>
</file>

<file path=ppt/tags/tag95.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fade01cd-7f0c-4c8d-a7d3-f2ac2e68fffe"/>
  <p:tag name="CAPTIONITEMSYSNAME" val="Training  Getting Started 3 Links_movie_VF101866599它假定在完成第一项任务之后才开始另一项任务，如右侧的栏所示。6700073533"/>
  <p:tag name="BOOKMARKENTRYNAME" val="Training  Getting Started 3 Links_movie_VF101866599它假定在完成第一项任务之后才开始另一项任务，如右侧的栏所示。67000"/>
  <p:tag name="BOOKMARKEXITNAME" val="Training  Getting Started 3 Links_movie_VF101866599它假定在完成第一项任务之后才开始另一项任务，如右侧的栏所示。73533"/>
  <p:tag name="CAPTIONDISPLAYAREA" val="False"/>
</p:tagLst>
</file>

<file path=ppt/tags/tag96.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02a8397a-6011-4e13-aad2-bbc9a2066217"/>
  <p:tag name="CAPTIONITEMSYSNAME" val="Training  Getting Started 3 Links_movie_VF101866599请注意这两项任务之间的“链接线”。7363376833"/>
  <p:tag name="BOOKMARKENTRYNAME" val="Training  Getting Started 3 Links_movie_VF101866599请注意这两项任务之间的“链接线”。73633"/>
  <p:tag name="BOOKMARKEXITNAME" val="Training  Getting Started 3 Links_movie_VF101866599请注意这两项任务之间的“链接线”。76833"/>
  <p:tag name="CAPTIONDISPLAYAREA" val="False"/>
</p:tagLst>
</file>

<file path=ppt/tags/tag97.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5803932f-919b-4964-9ecb-303fd80d1762"/>
  <p:tag name="CAPTIONITEMSYSNAME" val="Training  Getting Started 3 Links_movie_VF101866599这条线代表所谓的“完成-开始”链接，它表示某项任务结束后其他任务才开始。7693384467"/>
  <p:tag name="BOOKMARKENTRYNAME" val="Training  Getting Started 3 Links_movie_VF101866599这条线代表所谓的“完成-开始”链接，它表示某项任务结束后其他任务才开始。76933"/>
  <p:tag name="BOOKMARKEXITNAME" val="Training  Getting Started 3 Links_movie_VF101866599这条线代表所谓的“完成-开始”链接，它表示某项任务结束后其他任务才开始。84467"/>
  <p:tag name="CAPTIONDISPLAYAREA" val="False"/>
</p:tagLst>
</file>

<file path=ppt/tags/tag98.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e1c68071-eac5-4aa7-abd3-d2d5a23b884a"/>
  <p:tag name="CAPTIONITEMSYSNAME" val="Training  Getting Started 3 Links_movie_VF101866599这是链接两项任务后创建的默认关系。8456788133"/>
  <p:tag name="BOOKMARKENTRYNAME" val="Training  Getting Started 3 Links_movie_VF101866599这是链接两项任务后创建的默认关系。84567"/>
  <p:tag name="BOOKMARKEXITNAME" val="Training  Getting Started 3 Links_movie_VF101866599这是链接两项任务后创建的默认关系。88133"/>
  <p:tag name="CAPTIONDISPLAYAREA" val="False"/>
</p:tagLst>
</file>

<file path=ppt/tags/tag99.xml><?xml version="1.0" encoding="utf-8"?>
<p:tagLst xmlns:a="http://schemas.openxmlformats.org/drawingml/2006/main" xmlns:r="http://schemas.openxmlformats.org/officeDocument/2006/relationships" xmlns:p="http://schemas.openxmlformats.org/presentationml/2006/main">
  <p:tag name="CAPTIONID" val="eb47d200-2dcb-429c-b7fa-e9a324d420ae"/>
  <p:tag name="CAPTIONINTERNALID" val="acc65ea7-2f30-478a-a249-045ed86f5c9a"/>
  <p:tag name="CAPTIONITEMSYSNAME" val="Training  Getting Started 3 Links_movie_VF101866599现在，我可以通过双击这条线并选择8823391700"/>
  <p:tag name="BOOKMARKENTRYNAME" val="Training  Getting Started 3 Links_movie_VF101866599现在，我可以通过双击这条线并选择88233"/>
  <p:tag name="BOOKMARKEXITNAME" val="Training  Getting Started 3 Links_movie_VF101866599现在，我可以通过双击这条线并选择91700"/>
  <p:tag name="CAPTIONDISPLAYAREA" val="False"/>
</p:tagLst>
</file>

<file path=ppt/theme/theme1.xml><?xml version="1.0" encoding="utf-8"?>
<a:theme xmlns:a="http://schemas.openxmlformats.org/drawingml/2006/main" name="Office2010_training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2010_training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2010_training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1 6 " ? > < C a p t i o n I t e m s L i s t   x m l n s : x s i = " h t t p : / / w w w . w 3 . o r g / 2 0 0 1 / X M L S c h e m a - i n s t a n c e "   x m l n s : x s d = " h t t p : / / w w w . w 3 . o r g / 2 0 0 1 / X M L S c h e m a " > < I d > 9 e 6 7 1 e 8 c - f f 4 0 - 4 3 9 2 - 8 1 3 1 - 3 c 7 2 a 0 6 a 6 3 c 6 < / I d > < C a p t i o n I t e m s > < C a p t i o n I t e m > < I n t e r n a l I d > a 2 a 7 b f 2 f - e 5 a 5 - 4 1 1 a - a 6 d a - 8 a d c 4 1 2 a 8 3 f 2 < / I n t e r n a l I d > < N a m e > T r a i n i n g     G e t t i n g   S t a r t e d   4   O u t l i n i n g _ m o v i e _ V F 1 0 1 8 6 6 6 0 0 (Wdk�W��Ɖ��-N�b\o:y�YUO�Ǐ'Y�~>f:y�N�RegR�^y��v�~�g07 0 0 6 8 6 7 < / N a m e > < T e x t > (Wdk�W��Ɖ��-N�b\o:y�YUO�Ǐ'Y�~>f:y�N�RegR�^y��v�~�g0< / T e x t > < B o o k M a r k E n t r y N a m e > T r a i n i n g     G e t t i n g   S t a r t e d   4   O u t l i n i n g _ m o v i e _ V F 1 0 1 8 6 6 6 0 0 (Wdk�W��Ɖ��-N�b\o:y�YUO�Ǐ'Y�~>f:y�N�RegR�^y��v�~�g07 0 0 < / B o o k M a r k E n t r y N a m e > < B o o k M a r k E x i t N a m e > T r a i n i n g     G e t t i n g   S t a r t e d   4   O u t l i n i n g _ m o v i e _ V F 1 0 1 8 6 6 6 0 0 (Wdk�W��Ɖ��-N�b\o:y�YUO�Ǐ'Y�~>f:y�N�RegR�^y��v�~�g06 8 6 7 < / B o o k M a r k E x i t N a m e > < B o o k M a r k E n t r y P o s i t i o n > 7 0 0 < / B o o k M a r k E n t r y P o s i t i o n > < B o o k M a r k E x i t P o s i t i o n > 6 8 6 7 < / B o o k M a r k E x i t P o s i t i o n > < / C a p t i o n I t e m > < C a p t i o n I t e m > < I n t e r n a l I d > 9 c 3 5 8 5 e 8 - a 2 1 0 - 4 f 0 5 - a 5 0 8 - 3 1 c b b 8 8 a c a 2 8 < / I n t e r n a l I d > < N a m e > T r a i n i n g     G e t t i n g   S t a r t e d   4   O u t l i n i n g _ m o v i e _ V F 1 0 1 8 6 6 6 0 0 �O�Y�b�S��^g\y��v�v�s	g6��kۏ Nek�~R:N�f\�v6��k06 9 6 7 1 3 1 6 7 < / N a m e > < T e x t > �O�Y�b�S��^g\y��v�v�s	g6��kۏ Nek�~R:N�f\�v6��k0< / T e x t > < B o o k M a r k E n t r y N a m e > T r a i n i n g     G e t t i n g   S t a r t e d   4   O u t l i n i n g _ m o v i e _ V F 1 0 1 8 6 6 6 0 0 �O�Y�b�S��^g\y��v�v�s	g6��kۏ Nek�~R:N�f\�v6��k06 9 6 7 < / B o o k M a r k E n t r y N a m e > < B o o k M a r k E x i t N a m e > T r a i n i n g     G e t t i n g   S t a r t e d   4   O u t l i n i n g _ m o v i e _ V F 1 0 1 8 6 6 6 0 0 �O�Y�b�S��^g\y��v�v�s	g6��kۏ Nek�~R:N�f\�v6��k01 3 1 6 7 < / B o o k M a r k E x i t N a m e > < B o o k M a r k E n t r y P o s i t i o n > 6 9 6 7 < / B o o k M a r k E n t r y P o s i t i o n > < B o o k M a r k E x i t P o s i t i o n > 1 3 1 6 7 < / B o o k M a r k E x i t P o s i t i o n > < / C a p t i o n I t e m > < C a p t i o n I t e m > < I n t e r n a l I d > 4 c 0 d 7 a 5 a - e 1 7 0 - 4 c 8 c - 9 2 3 f - 3 0 8 9 5 e 1 7 5 7 8 2 < / I n t e r n a l I d > < N a m e > T r a i n i n g     G e t t i n g   S t a r t e d   4   O u t l i n i n g _ m o v i e _ V F 1 0 1 8 6 6 6 0 0 b�N\ُ�N6��k�y:N Xd���N�R �T P[�N�R �(u�NR�^ُ�N6��k�vǏz�y:N 'Y�~>f:y 01 3 2 6 7 2 0 8 0 0 < / N a m e > < T e x t > b�N\ُ�N6��k�y:N Xd���N�R �T P[�N�R �  (u�NR�^ُ�N6��k�vǏz�y:N 'Y�~>f:y 0< / T e x t > < B o o k M a r k E n t r y N a m e > T r a i n i n g     G e t t i n g   S t a r t e d   4   O u t l i n i n g _ m o v i e _ V F 1 0 1 8 6 6 6 0 0 b�N\ُ�N6��k�y:N Xd���N�R �T P[�N�R �(u�NR�^ُ�N6��k�vǏz�y:N 'Y�~>f:y 01 3 2 6 7 < / B o o k M a r k E n t r y N a m e > < B o o k M a r k E x i t N a m e > T r a i n i n g     G e t t i n g   S t a r t e d   4   O u t l i n i n g _ m o v i e _ V F 1 0 1 8 6 6 6 0 0 b�N\ُ�N6��k�y:N Xd���N�R �T P[�N�R �(u�NR�^ُ�N6��k�vǏz�y:N 'Y�~>f:y 02 0 8 0 0 < / B o o k M a r k E x i t N a m e > < B o o k M a r k E n t r y P o s i t i o n > 1 3 2 6 7 < / B o o k M a r k E n t r y P o s i t i o n > < B o o k M a r k E x i t P o s i t i o n > 2 0 8 0 0 < / B o o k M a r k E x i t P o s i t i o n > < / C a p t i o n I t e m > < C a p t i o n I t e m > < I n t e r n a l I d > 0 0 f 6 d d 6 b - 5 0 2 9 - 4 f 4 2 - 9 c 1 d - 3 3 7 3 a 1 9 2 e 8 e 9 < / I n t e r n a l I d > < N a m e > T r a i n i n g     G e t t i n g   S t a r t e d   4   O u t l i n i n g _ m o v i e _ V F 1 0 1 8 6 6 6 0 0 ��b�NwwdkǏz�v�]\O�e_0ُ/fb�vy��v�vQ-NS+T ���ۏ Nek�~R�v�N�Rb6��k02 0 9 0 0 2 9 1 6 7 < / N a m e > < T e x t > ��b�NwwdkǏz�v�]\O�e_0ُ/fb�vy��v�  vQ-NS+T ���ۏ Nek�~R�v�N�Rb6��k0< / T e x t > < B o o k M a r k E n t r y N a m e > T r a i n i n g     G e t t i n g   S t a r t e d   4   O u t l i n i n g _ m o v i e _ V F 1 0 1 8 6 6 6 0 0 ��b�NwwdkǏz�v�]\O�e_0ُ/fb�vy��v�vQ-NS+T ���ۏ Nek�~R�v�N�Rb6��k02 0 9 0 0 < / B o o k M a r k E n t r y N a m e > < B o o k M a r k E x i t N a m e > T r a i n i n g     G e t t i n g   S t a r t e d   4   O u t l i n i n g _ m o v i e _ V F 1 0 1 8 6 6 6 0 0 ��b�NwwdkǏz�v�]\O�e_0ُ/fb�vy��v�vQ-NS+T ���ۏ Nek�~R�v�N�Rb6��k02 9 1 6 7 < / B o o k M a r k E x i t N a m e > < B o o k M a r k E n t r y P o s i t i o n > 2 0 9 0 0 < / B o o k M a r k E n t r y P o s i t i o n > < B o o k M a r k E x i t P o s i t i o n > 2 9 1 6 7 < / B o o k M a r k E x i t P o s i t i o n > < / C a p t i o n I t e m > < C a p t i o n I t e m > < I n t e r n a l I d > e 5 f 7 4 3 e d - 3 a 1 4 - 4 a 5 b - 8 3 6 5 - 5 3 8 f 6 6 5 6 2 7 f e < / I n t e r n a l I d > < N a m e > T r a i n i n g     G e t t i n g   S t a r t e d   4   O u t l i n i n g _ m o v i e _ V F 1 0 1 8 6 6 6 0 0 (Wb _�Y'Y�~>f:y�N�RKNMR�b\���cُ�N6��kb Xd���N�R ��N�Oo:y N*N6��k'}ߍ@w�S N*N6��k02 9 2 6 7 3 8 5 3 3 < / N a m e > < T e x t > (Wb _�Y'Y�~>f:y�N�RKNMR�b\���cُ�N6��kb Xd���N�R �  �N�Oo:y N*N6��k'}ߍ@w�S N*N6��k0< / T e x t > < B o o k M a r k E n t r y N a m e > T r a i n i n g     G e t t i n g   S t a r t e d   4   O u t l i n i n g _ m o v i e _ V F 1 0 1 8 6 6 6 0 0 (Wb _�Y'Y�~>f:y�N�RKNMR�b\���cُ�N6��kb Xd���N�R ��N�Oo:y N*N6��k'}ߍ@w�S N*N6��k02 9 2 6 7 < / B o o k M a r k E n t r y N a m e > < B o o k M a r k E x i t N a m e > T r a i n i n g     G e t t i n g   S t a r t e d   4   O u t l i n i n g _ m o v i e _ V F 1 0 1 8 6 6 6 0 0 (Wb _�Y'Y�~>f:y�N�RKNMR�b\���cُ�N6��kb Xd���N�R ��N�Oo:y N*N6��k'}ߍ@w�S N*N6��k03 8 5 3 3 < / B o o k M a r k E x i t N a m e > < B o o k M a r k E n t r y P o s i t i o n > 2 9 2 6 7 < / B o o k M a r k E n t r y P o s i t i o n > < B o o k M a r k E x i t P o s i t i o n > 3 8 5 3 3 < / B o o k M a r k E x i t P o s i t i o n > < / C a p t i o n I t e m > < C a p t i o n I t e m > < I n t e r n a l I d > d 8 6 a 8 6 7 e - 2 d 0 f - 4 1 c a - 9 e 7 1 - 5 7 4 a d 3 b a a 3 6 f < / I n t e r n a l I d > < N a m e > T r a i n i n g     G e t t i n g   S t a r t e d   4   O u t l i n i n g _ m o v i e _ V F 1 0 1 8 6 6 6 0 0 ��HQ�b\�Ǐ�b�Reg	��bُ�Vy��N�R06qT�(W �N�R 	�y�aS
N�b\US�Q �ez �~-N�v ���c�N�R 03 8 6 3 3 5 1 1 6 7 < / N a m e > < T e x t > ��HQ�b\�Ǐ�b�Reg	��bُ�Vy��N�R06qT�  (W �N�R 	�y�aS
N�b\US�Q �ez �~-N�v ���c�N�R 0< / T e x t > < B o o k M a r k E n t r y N a m e > T r a i n i n g     G e t t i n g   S t a r t e d   4   O u t l i n i n g _ m o v i e _ V F 1 0 1 8 6 6 6 0 0 ��HQ�b\�Ǐ�b�Reg	��bُ�Vy��N�R06qT�(W �N�R 	�y�aS
N�b\US�Q �ez �~-N�v ���c�N�R 03 8 6 3 3 < / B o o k M a r k E n t r y N a m e > < B o o k M a r k E x i t N a m e > T r a i n i n g     G e t t i n g   S t a r t e d   4   O u t l i n i n g _ m o v i e _ V F 1 0 1 8 6 6 6 0 0 ��HQ�b\�Ǐ�b�Reg	��bُ�Vy��N�R06qT�(W �N�R 	�y�aS
N�b\US�Q �ez �~-N�v ���c�N�R 05 1 1 6 7 < / B o o k M a r k E x i t N a m e > < B o o k M a r k E n t r y P o s i t i o n > 3 8 6 3 3 < / B o o k M a r k E n t r y P o s i t i o n > < B o o k M a r k E x i t P o s i t i o n > 5 1 1 6 7 < / B o o k M a r k E x i t P o s i t i o n > < / C a p t i o n I t e m > < C a p t i o n I t e m > < I n t e r n a l I d > 9 e b 1 5 c 8 9 - 8 5 5 0 - 4 9 8 3 - a 9 0 3 - 1 3 e 6 2 a 7 7 e 2 d 3 < / I n t e r n a l I d > < N a m e > T r a i n i n g     G e t t i n g   S t a r t e d   4   O u t l i n i n g _ m o v i e _ V F 1 0 1 8 6 6 6 0 0 �s(W�b�]�~�S�N'Y�~>f:y N�N�N�R�N05 1 2 6 7 5 5 3 0 0 < / N a m e > < T e x t > �s(W�b�]�~�S�N'Y�~>f:y N�N�N�R�N0< / T e x t > < B o o k M a r k E n t r y N a m e > T r a i n i n g     G e t t i n g   S t a r t e d   4   O u t l i n i n g _ m o v i e _ V F 1 0 1 8 6 6 6 0 0 �s(W�b�]�~�S�N'Y�~>f:y N�N�N�R�N05 1 2 6 7 < / B o o k M a r k E n t r y N a m e > < B o o k M a r k E x i t N a m e > T r a i n i n g     G e t t i n g   S t a r t e d   4   O u t l i n i n g _ m o v i e _ V F 1 0 1 8 6 6 6 0 0 �s(W�b�]�~�S�N'Y�~>f:y N�N�N�R�N05 5 3 0 0 < / B o o k M a r k E x i t N a m e > < B o o k M a r k E n t r y P o s i t i o n > 5 1 2 6 7 < / B o o k M a r k E n t r y P o s i t i o n > < B o o k M a r k E x i t P o s i t i o n > 5 5 3 0 0 < / B o o k M a r k E x i t P o s i t i o n > < / C a p t i o n I t e m > < C a p t i o n I t e m > < I n t e r n a l I d > 4 0 0 a b b f 5 - d 8 1 8 - 4 1 9 e - a e 9 d - 7 2 6 a 3 e c 6 9 4 a 7 < / I n t e r n a l I d > < N a m e > T r a i n i n g     G e t t i n g   S t a r t e d   4   O u t l i n i n g _ m o v i e _ V F 1 0 1 8 6 6 6 0 0  ���� 6��k ��� N�NP[�N�R0b\US�Q�`���ceQ�N�R�vMOn�5 5 4 0 0 6 1 1 0 0 < / N a m e > < T e x t >  ���� 6��k ��� N�NP[�N�R0b\US�Q�`���ceQ�N�R�vMOn�< / T e x t > < B o o k M a r k E n t r y N a m e > T r a i n i n g     G e t t i n g   S t a r t e d   4   O u t l i n i n g _ m o v i e _ V F 1 0 1 8 6 6 6 0 0  ���� 6��k ��� N�NP[�N�R0b\US�Q�`���ceQ�N�R�vMOn�5 5 4 0 0 < / B o o k M a r k E n t r y N a m e > < B o o k M a r k E x i t N a m e > T r a i n i n g     G e t t i n g   S t a r t e d   4   O u t l i n i n g _ m o v i e _ V F 1 0 1 8 6 6 6 0 0  ���� 6��k ��� N�NP[�N�R0b\US�Q�`���ceQ�N�R�vMOn�6 1 1 0 0 < / B o o k M a r k E x i t N a m e > < B o o k M a r k E n t r y P o s i t i o n > 5 5 4 0 0 < / B o o k M a r k E n t r y P o s i t i o n > < B o o k M a r k E x i t P o s i t i o n > 6 1 1 0 0 < / B o o k M a r k E x i t P o s i t i o n > < / C a p t i o n I t e m > < C a p t i o n I t e m > < I n t e r n a l I d > 6 c 4 2 9 7 6 c - 0 d 2 7 - 4 1 4 4 - b 1 6 7 - 4 4 e 2 3 3 2 f e 6 5 1 < / I n t e r n a l I d > < N a m e > T r a i n i n g     G e t t i n g   S t a r t e d   4   O u t l i n i n g _ m o v i e _ V F 1 0 1 8 6 6 6 0 0 6qT�(W �N�R 	�y�aS
N�b\US�Q �ceQ �~-N�v �N�R 0dk�e�bw0R�]�ceQ�e�N�R06 1 2 0 0 6 9 7 6 7 < / N a m e > < T e x t > 6qT�(W �N�R 	�y�aS
N�  b\US�Q �ceQ �~-N�v �N�R 0dk�e�bw0R�]�ceQ�e�N�R0< / T e x t > < B o o k M a r k E n t r y N a m e > T r a i n i n g     G e t t i n g   S t a r t e d   4   O u t l i n i n g _ m o v i e _ V F 1 0 1 8 6 6 6 0 0 6qT�(W �N�R 	�y�aS
N�b\US�Q �ceQ �~-N�v �N�R 0dk�e�bw0R�]�ceQ�e�N�R06 1 2 0 0 < / B o o k M a r k E n t r y N a m e > < B o o k M a r k E x i t N a m e > T r a i n i n g     G e t t i n g   S t a r t e d   4   O u t l i n i n g _ m o v i e _ V F 1 0 1 8 6 6 6 0 0 6qT�(W �N�R 	�y�aS
N�b\US�Q �ceQ �~-N�v �N�R 0dk�e�bw0R�]�ceQ�e�N�R06 9 7 6 7 < / B o o k M a r k E x i t N a m e > < B o o k M a r k E n t r y P o s i t i o n > 6 1 2 0 0 < / B o o k M a r k E n t r y P o s i t i o n > < B o o k M a r k E x i t P o s i t i o n > 6 9 7 6 7 < / B o o k M a r k E x i t P o s i t i o n > < / C a p t i o n I t e m > < C a p t i o n I t e m > < I n t e r n a l I d > b 6 9 c a 8 9 a - d 6 7 b - 4 7 4 6 - b 9 f a - 2 0 7 8 a 1 5 c e b 4 8 < / I n t e r n a l I d > < N a m e > T r a i n i n g     G e t t i n g   S t a r t e d   4   O u t l i n i n g _ m o v i e _ V F 1 0 1 8 6 6 6 0 0 b\�Q!kUS�Q�ceQ�N�R�NR�^,{�Ny��N�R0�s(W�b\:Nُ$Ny��N�Rc�[�N�RT�y06 9 8 6 7 7 8 7 0 0 < / N a m e > < T e x t > b\�Q!kUS�Q�ceQ�N�R�NR�^,{�Ny��N�R0�s(W�  b\:Nُ$Ny��N�Rc�[�N�RT�y0< / T e x t > < B o o k M a r k E n t r y N a m e > T r a i n i n g     G e t t i n g   S t a r t e d   4   O u t l i n i n g _ m o v i e _ V F 1 0 1 8 6 6 6 0 0 b\�Q!kUS�Q�ceQ�N�R�NR�^,{�Ny��N�R0�s(W�b\:Nُ$Ny��N�Rc�[�N�RT�y06 9 8 6 7 < / B o o k M a r k E n t r y N a m e > < B o o k M a r k E x i t N a m e > T r a i n i n g     G e t t i n g   S t a r t e d   4   O u t l i n i n g _ m o v i e _ V F 1 0 1 8 6 6 6 0 0 b\�Q!kUS�Q�ceQ�N�R�NR�^,{�Ny��N�R0�s(W�b\:Nُ$Ny��N�Rc�[�N�RT�y07 8 7 0 0 < / B o o k M a r k E x i t N a m e > < B o o k M a r k E n t r y P o s i t i o n > 6 9 8 6 7 < / B o o k M a r k E n t r y P o s i t i o n > < B o o k M a r k E x i t P o s i t i o n > 7 8 7 0 0 < / B o o k M a r k E x i t P o s i t i o n > < / C a p t i o n I t e m > < C a p t i o n I t e m > < I n t e r n a l I d > 0 d c d 4 4 2 8 - 4 3 7 6 - 4 a 1 c - b 7 f f - 9 5 7 5 8 6 c 5 8 3 7 b < / I n t e r n a l I d > < N a m e > T r a i n i n g     G e t t i n g   S t a r t e d   4   O u t l i n i n g _ m o v i e _ V F 1 0 1 8 6 6 6 0 0 b\,{ Ny��N�R}TT:N TT �v^\vQc�~�e��c�[:N3 *N�]\O�e07 8 8 0 0 8 5 3 3 3 < / N a m e > < T e x t > b\,{ Ny��N�R}TT:N TT �v^\vQc�~�e��c�[:N  3   *N�]\O�e0< / T e x t > < B o o k M a r k E n t r y N a m e > T r a i n i n g     G e t t i n g   S t a r t e d   4   O u t l i n i n g _ m o v i e _ V F 1 0 1 8 6 6 6 0 0 b\,{ Ny��N�R}TT:N TT �v^\vQc�~�e��c�[:N3 *N�]\O�e07 8 8 0 0 < / B o o k M a r k E n t r y N a m e > < B o o k M a r k E x i t N a m e > T r a i n i n g     G e t t i n g   S t a r t e d   4   O u t l i n i n g _ m o v i e _ V F 1 0 1 8 6 6 6 0 0 b\,{ Ny��N�R}TT:N TT �v^\vQc�~�e��c�[:N3 *N�]\O�e08 5 3 3 3 < / B o o k M a r k E x i t N a m e > < B o o k M a r k E n t r y P o s i t i o n > 7 8 8 0 0 < / B o o k M a r k E n t r y P o s i t i o n > < B o o k M a r k E x i t P o s i t i o n > 8 5 3 3 3 < / B o o k M a r k E x i t P o s i t i o n > < / C a p t i o n I t e m > < C a p t i o n I t e m > < I n t e r n a l I d > b d 9 d 9 9 b 1 - 9 3 5 1 - 4 3 1 b - a d 4 8 - 7 b 1 2 e c d d 4 3 a d < / I n t e r n a l I d > < N a m e > T r a i n i n g     G e t t i n g   S t a r t e d   4   O u t l i n i n g _ m o v i e _ V F 1 0 1 8 6 6 6 0 0 b\,{�Ny��N�R}TT:N ݄�V �v^(W �]g R-N\c�~�e��c�[:N3 8 5 4 3 3 9 2 6 0 0 < / N a m e > < T e x t > b\,{�Ny��N�R}TT:N ݄�V �  v^(W �]g R-N\c�~�e��c�[:N  3   *N�]\O�e0< / T e x t > < B o o k M a r k E n t r y N a m e > T r a i n i n g     G e t t i n g   S t a r t e d   4   O u t l i n i n g _ m o v i e _ V F 1 0 1 8 6 6 6 0 0 b\,{�Ny��N�R}TT:N ݄�V �v^(W �]g R-N\c�~�e��c�[:N3 8 5 4 3 3 < / B o o k M a r k E n t r y N a m e > < B o o k M a r k E x i t N a m e > T r a i n i n g     G e t t i n g   S t a r t e d   4   O u t l i n i n g _ m o v i e _ V F 1 0 1 8 6 6 6 0 0 b\,{�Ny��N�R}TT:N ݄�V �v^(W �]g R-N\c�~�e��c�[:N3 9 2 6 0 0 < / B o o k M a r k E x i t N a m e > < B o o k M a r k E n t r y P o s i t i o n > 8 5 4 3 3 < / B o o k M a r k E n t r y P o s i t i o n > < B o o k M a r k E x i t P o s i t i o n > 9 2 6 0 0 < / B o o k M a r k E x i t P o s i t i o n > < / C a p t i o n I t e m > < C a p t i o n I t e m > < I n t e r n a l I d > 5 a a b b 1 b 4 - c c 6 a - 4 c 3 1 - b 7 7 c - 4 3 a f f 4 b f 2 3 8 7 < / I n t e r n a l I d > < N a m e > T r a i n i n g     G e t t i n g   S t a r t e d   4   O u t l i n i n g _ m o v i e _ V F 1 0 1 8 6 6 6 0 0 1u�Nb^gP r o j e c t :NbgbL���R��Vdkb\ُ�N�N�R��n:NꁨR��R�N�R09 2 7 0 0 9 9 8 3 3 < / N a m e > < T e x t > 1u�Nb^g  P r o j e c t   :NbgbL���R��Vdkb\ُ�N�N�R��n:NꁨR��R�N�R0< / T e x t > < B o o k M a r k E n t r y N a m e > T r a i n i n g     G e t t i n g   S t a r t e d   4   O u t l i n i n g _ m o v i e _ V F 1 0 1 8 6 6 6 0 0 1u�Nb^gP r o j e c t :NbgbL���R��Vdkb\ُ�N�N�R��n:NꁨR��R�N�R09 2 7 0 0 < / B o o k M a r k E n t r y N a m e > < B o o k M a r k E x i t N a m e > T r a i n i n g     G e t t i n g   S t a r t e d   4   O u t l i n i n g _ m o v i e _ V F 1 0 1 8 6 6 6 0 0 1u�Nb^gP r o j e c t :NbgbL���R��Vdkb\ُ�N�N�R��n:NꁨR��R�N�R09 9 8 3 3 < / B o o k M a r k E x i t N a m e > < B o o k M a r k E n t r y P o s i t i o n > 9 2 7 0 0 < / B o o k M a r k E n t r y P o s i t i o n > < B o o k M a r k E x i t P o s i t i o n > 9 9 8 3 3 < / B o o k M a r k E x i t P o s i t i o n > < / C a p t i o n I t e m > < C a p t i o n I t e m > < I n t e r n a l I d > c f 6 a 4 d d 5 - d 5 2 a - 4 1 9 1 - a 1 a d - 2 6 9 e 8 8 9 3 a b 8 e < / I n t e r n a l I d > < N a m e > T r a i n i n g     G e t t i n g   S t a r t e d   4   O u t l i n i n g _ m o v i e _ V F 1 0 1 8 6 6 6 0 0 b\	��b,{	Ny��N�R�6qT(W �N�R 	�y�aS
NUS�Q �N�R �~-N�v ꁨR�[�c 09 9 9 3 3 1 0 6 4 6 7 < / N a m e > < T e x t > b\	��b,{	Ny��N�R�  6qT(W �N�R 	�y�aS
NUS�Q �N�R �~-N�v ꁨR�[�c 0< / T e x t > < B o o k M a r k E n t r y N a m e > T r a i n i n g     G e t t i n g   S t a r t e d   4   O u t l i n i n g _ m o v i e _ V F 1 0 1 8 6 6 6 0 0 b\	��b,{	Ny��N�R�6qT(W �N�R 	�y�aS
NUS�Q �N�R �~-N�v ꁨR�[�c 09 9 9 3 3 < / B o o k M a r k E n t r y N a m e > < B o o k M a r k E x i t N a m e > T r a i n i n g     G e t t i n g   S t a r t e d   4   O u t l i n i n g _ m o v i e _ V F 1 0 1 8 6 6 6 0 0 b\	��b,{	Ny��N�R�6qT(W �N�R 	�y�aS
NUS�Q �N�R �~-N�v ꁨR�[�c 01 0 6 4 6 7 < / B o o k M a r k E x i t N a m e > < B o o k M a r k E n t r y P o s i t i o n > 9 9 9 3 3 < / B o o k M a r k E n t r y P o s i t i o n > < B o o k M a r k E x i t P o s i t i o n > 1 0 6 4 6 7 < / B o o k M a r k E x i t P o s i t i o n > < / C a p t i o n I t e m > < C a p t i o n I t e m > < I n t e r n a l I d > f e c a f a a 9 - f 6 4 8 - 4 4 a 7 - b f 3 9 - 8 3 c e 4 5 1 c 7 6 3 a < / I n t e r n a l I d > < N a m e > T r a i n i n g     G e t t i n g   S t a r t e d   4   O u t l i n i n g _ m o v i e _ V F 1 0 1 8 6 6 6 0 0 b\	��b�S Ny��N�R�v^�Q!kUS�Q ꁨR�[�c 01 0 6 5 6 7 1 1 1 6 6 7 < / N a m e > < T e x t > b\	��b�S Ny��N�R�v^�Q!kUS�Q ꁨR�[�c 0< / T e x t > < B o o k M a r k E n t r y N a m e > T r a i n i n g     G e t t i n g   S t a r t e d   4   O u t l i n i n g _ m o v i e _ V F 1 0 1 8 6 6 6 0 0 b\	��b�S Ny��N�R�v^�Q!kUS�Q ꁨR�[�c 01 0 6 5 6 7 < / B o o k M a r k E n t r y N a m e > < B o o k M a r k E x i t N a m e > T r a i n i n g     G e t t i n g   S t a r t e d   4   O u t l i n i n g _ m o v i e _ V F 1 0 1 8 6 6 6 0 0 b\	��b�S Ny��N�R�v^�Q!kUS�Q ꁨR�[�c 01 1 1 6 6 7 < / B o o k M a r k E x i t N a m e > < B o o k M a r k E n t r y P o s i t i o n > 1 0 6 5 6 7 < / B o o k M a r k E n t r y P o s i t i o n > < B o o k M a r k E x i t P o s i t i o n > 1 1 1 6 6 7 < / B o o k M a r k E x i t P o s i t i o n > < / C a p t i o n I t e m > < C a p t i o n I t e m > < I n t e r n a l I d > c 8 1 5 6 2 0 a - f a 7 b - 4 4 4 1 - b 8 8 b - 6 3 f 7 6 e 1 2 9 6 c 6 < / I n t e r n a l I d > < N a m e > T r a i n i n g     G e t t i n g   S t a r t e d   4   O u t l i n i n g _ m o v i e _ V F 1 0 1 8 6 6 6 0 0 �s(W�b\)ۏُ$Ny��N�R��Ndkeg _�Yb�v'Y�~>f:y0b\�ǏUS�Qv^�b�Reg	��bُ$Ny��N�R01 1 1 7 6 7 1 2 1 9 6 7 < / N a m e > < T e x t > �s(W�b\)ۏُ$Ny��N�R��Ndkeg _�Yb�v'Y�~>f:y0  b\�ǏUS�Qv^�b�Reg	��bُ$Ny��N�R0< / T e x t > < B o o k M a r k E n t r y N a m e > T r a i n i n g     G e t t i n g   S t a r t e d   4   O u t l i n i n g _ m o v i e _ V F 1 0 1 8 6 6 6 0 0 �s(W�b\)ۏُ$Ny��N�R��Ndkeg _�Yb�v'Y�~>f:y0b\�ǏUS�Qv^�b�Reg	��bُ$Ny��N�R01 1 1 7 6 7 < / B o o k M a r k E n t r y N a m e > < B o o k M a r k E x i t N a m e > T r a i n i n g     G e t t i n g   S t a r t e d   4   O u t l i n i n g _ m o v i e _ V F 1 0 1 8 6 6 6 0 0 �s(W�b\)ۏُ$Ny��N�R��Ndkeg _�Yb�v'Y�~>f:y0b\�ǏUS�Qv^�b�Reg	��bُ$Ny��N�R01 2 1 9 6 7 < / B o o k M a r k E x i t N a m e > < B o o k M a r k E n t r y P o s i t i o n > 1 1 1 7 6 7 < / B o o k M a r k E n t r y P o s i t i o n > < B o o k M a r k E x i t P o s i t i o n > 1 2 1 9 6 7 < / B o o k M a r k E x i t P o s i t i o n > < / C a p t i o n I t e m > < C a p t i o n I t e m > < I n t e r n a l I d > 0 8 0 c d f e 9 - 7 f 6 1 - 4 4 3 9 - b b 7 5 - 8 7 8 8 d 5 1 3 f b 6 3 < / I n t e r n a l I d > < N a m e > T r a i n i n g     G e t t i n g   S t a r t e d   4   O u t l i n i n g _ m o v i e _ V F 1 0 1 8 6 6 6 0 0 6qT(W �ez �~-NUS�Q )ۏ 01 2 2 0 6 7 1 2 5 7 3 3 < / N a m e > < T e x t > 6qT(W �ez �~-NUS�Q )ۏ 0< / T e x t > < B o o k M a r k E n t r y N a m e > T r a i n i n g     G e t t i n g   S t a r t e d   4   O u t l i n i n g _ m o v i e _ V F 1 0 1 8 6 6 6 0 0 6qT(W �ez �~-NUS�Q )ۏ 01 2 2 0 6 7 < / B o o k M a r k E n t r y N a m e > < B o o k M a r k E x i t N a m e > T r a i n i n g     G e t t i n g   S t a r t e d   4   O u t l i n i n g _ m o v i e _ V F 1 0 1 8 6 6 6 0 0 6qT(W �ez �~-NUS�Q )ۏ 01 2 5 7 3 3 < / B o o k M a r k E x i t N a m e > < B o o k M a r k E n t r y P o s i t i o n > 1 2 2 0 6 7 < / B o o k M a r k E n t r y P o s i t i o n > < B o o k M a r k E x i t P o s i t i o n > 1 2 5 7 3 3 < / B o o k M a r k E x i t P o s i t i o n > < / C a p t i o n I t e m > < C a p t i o n I t e m > < I n t e r n a l I d > 3 6 3 2 5 b 1 d - 5 1 d 7 - 4 8 a 5 - 8 e 8 5 - e 1 c 6 7 e 3 5 7 9 0 7 < / I n t e r n a l I d > < N a m e > T r a i n i n g     G e t t i n g   S t a r t e d   4   O u t l i n i n g _ m o v i e _ V F 1 0 1 8 6 6 6 0 0 ُ$Ny��N�R\T�S�y�R N�N��Nh�f�[�N�s(W�]b:N ���� 6��k1 2 5 8 3 3 1 3 1 4 0 0 < / N a m e > < T e x t > ُ$Ny��N�R\T�S�y�R N�N�  �Nh�f�[�N�s(W�]b:N ���� 6��k< / T e x t > < B o o k M a r k E n t r y N a m e > T r a i n i n g     G e t t i n g   S t a r t e d   4   O u t l i n i n g _ m o v i e _ V F 1 0 1 8 6 6 6 0 0 ُ$Ny��N�R\T�S�y�R N�N��Nh�f�[�N�s(W�]b:N ���� 6��k1 2 5 8 3 3 < / B o o k M a r k E n t r y N a m e > < B o o k M a r k E x i t N a m e > T r a i n i n g     G e t t i n g   S t a r t e d   4   O u t l i n i n g _ m o v i e _ V F 1 0 1 8 6 6 6 0 0 ُ$Ny��N�R\T�S�y�R N�N��Nh�f�[�N�s(W�]b:N ���� 6��k1 3 1 4 0 0 < / B o o k M a r k E x i t N a m e > < B o o k M a r k E n t r y P o s i t i o n > 1 2 5 8 3 3 < / B o o k M a r k E n t r y P o s i t i o n > < B o o k M a r k E x i t P o s i t i o n > 1 3 1 4 0 0 < / B o o k M a r k E x i t P o s i t i o n > < / C a p t i o n I t e m > < C a p t i o n I t e m > < I n t e r n a l I d > 0 7 c c 3 4 4 a - c 7 a 0 - 4 9 6 d - 8 b 3 e - d 6 5 8 9 5 e 3 5 1 f 8 < / I n t e r n a l I d > < N a m e > T r a i n i n g     G e t t i n g   S t a r t e d   4   O u t l i n i n g _ m o v i e _ V F 1 0 1 8 6 6 6 0 0 b ���� Xd���N�R�vP[�N�R01 3 1 5 0 0 1 3 4 8 3 3 < / N a m e > < T e x t > b ���� Xd���N�R�vP[�N�R0< / T e x t > < B o o k M a r k E n t r y N a m e > T r a i n i n g     G e t t i n g   S t a r t e d   4   O u t l i n i n g _ m o v i e _ V F 1 0 1 8 6 6 6 0 0 b ���� Xd���N�R�vP[�N�R01 3 1 5 0 0 < / B o o k M a r k E n t r y N a m e > < B o o k M a r k E x i t N a m e > T r a i n i n g     G e t t i n g   S t a r t e d   4   O u t l i n i n g _ m o v i e _ V F 1 0 1 8 6 6 6 0 0 b ���� Xd���N�R�vP[�N�R01 3 4 8 3 3 < / B o o k M a r k E x i t N a m e > < B o o k M a r k E n t r y P o s i t i o n > 1 3 1 5 0 0 < / B o o k M a r k E n t r y P o s i t i o n > < B o o k M a r k E x i t P o s i t i o n > 1 3 4 8 3 3 < / B o o k M a r k E x i t P o s i t i o n > < / C a p t i o n I t e m > < C a p t i o n I t e m > < I n t e r n a l I d > 5 a 6 c d b f 6 - a 4 8 d - 4 9 2 0 - 9 2 a b - b 2 c a 2 6 4 e d 8 8 3 < / I n t e r n a l I d > < N a m e > T r a i n i n g     G e t t i n g   S t a r t e d   4   O u t l i n i n g _ m o v i e _ V F 1 0 1 8 6 6 6 0 0 ���la�S�O�vh0�s(W� ���� 6��k�vўr�Xd��hNO:Nُ$Ny��e�N�R>f:y$N*Nh01 3 4 9 3 3 1 4 3 9 0 0 < / N a m e > < T e x t > ���la�S�O�vh0�s(W�   ���� 6��k�vўr�Xd��hNO:Nُ$Ny��e�N�R>f:y$N*Nh0< / T e x t > < B o o k M a r k E n t r y N a m e > T r a i n i n g     G e t t i n g   S t a r t e d   4   O u t l i n i n g _ m o v i e _ V F 1 0 1 8 6 6 6 0 0 ���la�S�O�vh0�s(W� ���� 6��k�vўr�Xd��hNO:Nُ$Ny��e�N�R>f:y$N*Nh01 3 4 9 3 3 < / B o o k M a r k E n t r y N a m e > < B o o k M a r k E x i t N a m e > T r a i n i n g     G e t t i n g   S t a r t e d   4   O u t l i n i n g _ m o v i e _ V F 1 0 1 8 6 6 6 0 0 ���la�S�O�vh0�s(W� ���� 6��k�vўr�Xd��hNO:Nُ$Ny��e�N�R>f:y$N*Nh01 4 3 9 0 0 < / B o o k M a r k E x i t N a m e > < B o o k M a r k E n t r y P o s i t i o n > 1 3 4 9 3 3 < / B o o k M a r k E n t r y P o s i t i o n > < B o o k M a r k E x i t P o s i t i o n > 1 4 3 9 0 0 < / B o o k M a r k E x i t P o s i t i o n > < / C a p t i o n I t e m > < C a p t i o n I t e m > < I n t e r n a l I d > 4 4 3 0 3 3 7 0 - 8 e 0 4 - 4 c 2 f - 8 7 3 a - f 7 f 4 d d 4 0 5 7 3 c < / I n t e r n a l I d > < N a m e > T r a i n i n g     G e t t i n g   S t a r t e d   4   O u t l i n i n g _ m o v i e _ V F 1 0 1 8 6 6 6 0 0 dk Xd��h \/}�RP[�N�R�vc�~�e����Nc:y ���� 6��k�v;`��^01 4 4 0 0 0 1 5 1 3 3 3 < / N a m e > < T e x t > dk Xd��h \/}�RP[�N�R�vc�~�e���  �Nc:y ���� 6��k�v;`��^0< / T e x t > < B o o k M a r k E n t r y N a m e > T r a i n i n g     G e t t i n g   S t a r t e d   4   O u t l i n i n g _ m o v i e _ V F 1 0 1 8 6 6 6 0 0 dk Xd��h \/}�RP[�N�R�vc�~�e����Nc:y ���� 6��k�v;`��^01 4 4 0 0 0 < / B o o k M a r k E n t r y N a m e > < B o o k M a r k E x i t N a m e > T r a i n i n g     G e t t i n g   S t a r t e d   4   O u t l i n i n g _ m o v i e _ V F 1 0 1 8 6 6 6 0 0 dk Xd��h \/}�RP[�N�R�vc�~�e����Nc:y ���� 6��k�v;`��^01 5 1 3 3 3 < / B o o k M a r k E x i t N a m e > < B o o k M a r k E n t r y P o s i t i o n > 1 4 4 0 0 0 < / B o o k M a r k E n t r y P o s i t i o n > < B o o k M a r k E x i t P o s i t i o n > 1 5 1 3 3 3 < / B o o k M a r k E x i t P o s i t i o n > < / C a p t i o n I t e m > < C a p t i o n I t e m > < I n t e r n a l I d > d d 3 1 d f 0 9 - d 5 1 a - 4 5 4 9 - a b b f - 9 6 9 6 5 1 c 3 f e b 2 < / I n t e r n a l I d > < N a m e > T r a i n i n g     G e t t i n g   S t a r t e d   4   O u t l i n i n g _ m o v i e _ V F 1 0 1 8 6 6 6 0 0 �Y�gb�^�vQ-N�gy�P[�N�R�vc�~�e���1 5 1 4 3 3 1 5 5 9 0 0 < / N a m e > < T e x t > �Y�gb�^�vQ-N�gy�P[�N�R�vc�~�e���< / T e x t > < B o o k M a r k E n t r y N a m e > T r a i n i n g     G e t t i n g   S t a r t e d   4   O u t l i n i n g _ m o v i e _ V F 1 0 1 8 6 6 6 0 0 �Y�gb�^�vQ-N�gy�P[�N�R�vc�~�e���1 5 1 4 3 3 < / B o o k M a r k E n t r y N a m e > < B o o k M a r k E x i t N a m e > T r a i n i n g     G e t t i n g   S t a r t e d   4   O u t l i n i n g _ m o v i e _ V F 1 0 1 8 6 6 6 0 0 �Y�gb�^�vQ-N�gy�P[�N�R�vc�~�e���1 5 5 9 0 0 < / B o o k M a r k E x i t N a m e > < B o o k M a r k E n t r y P o s i t i o n > 1 5 1 4 3 3 < / B o o k M a r k E n t r y P o s i t i o n > < B o o k M a r k E x i t P o s i t i o n > 1 5 5 9 0 0 < / B o o k M a r k E x i t P o s i t i o n > < / C a p t i o n I t e m > < C a p t i o n I t e m > < I n t e r n a l I d > d 2 f 2 3 d a d - b 7 e 8 - 4 4 e 9 - a d 8 9 - 7 1 3 6 6 4 7 b d 2 c 5 < / I n t e r n a l I d > < N a m e > T r a i n i n g     G e t t i n g   S t a r t e d   4   O u t l i n i n g _ m o v i e _ V F 1 0 1 8 6 6 6 0 0 RXd���N�R_N\�^��Nh�f�S0R�vq_�T01 5 6 0 0 0 1 6 1 0 3 3 < / N a m e > < T e x t > RXd���N�R_N\�^��Nh�f�S0R�vq_�T0< / T e x t > < B o o k M a r k E n t r y N a m e > T r a i n i n g     G e t t i n g   S t a r t e d   4   O u t l i n i n g _ m o v i e _ V F 1 0 1 8 6 6 6 0 0 RXd���N�R_N\�^��Nh�f�S0R�vq_�T01 5 6 0 0 0 < / B o o k M a r k E n t r y N a m e > < B o o k M a r k E x i t N a m e > T r a i n i n g     G e t t i n g   S t a r t e d   4   O u t l i n i n g _ m o v i e _ V F 1 0 1 8 6 6 6 0 0 RXd���N�R_N\�^��Nh�f�S0R�vq_�T01 6 1 0 3 3 < / B o o k M a r k E x i t N a m e > < B o o k M a r k E n t r y P o s i t i o n > 1 5 6 0 0 0 < / B o o k M a r k E n t r y P o s i t i o n > < B o o k M a r k E x i t P o s i t i o n > 1 6 1 0 3 3 < / B o o k M a r k E x i t P o s i t i o n > < / C a p t i o n I t e m > < C a p t i o n I t e m > < I n t e r n a l I d > f c 1 0 e a e f - 2 a 0 5 - 4 c 6 8 - 9 6 d 0 - f 0 d e 0 0 a f 8 6 1 2 < / I n t e r n a l I d > < N a m e > T r a i n i n g     G e t t i n g   S t a r t e d   4   O u t l i n i n g _ m o v i e _ V F 1 0 1 8 6 6 6 0 0 b\ ݄�V P[�N�R�v�]g�^�:N5 *N�]\O�e01 6 1 1 3 3 1 6 5 7 3 3 < / N a m e > < T e x t > b\ ݄�V P[�N�R�v�]g�^�:N  5   *N�]\O�e0< / T e x t > < B o o k M a r k E n t r y N a m e > T r a i n i n g     G e t t i n g   S t a r t e d   4   O u t l i n i n g _ m o v i e _ V F 1 0 1 8 6 6 6 0 0 b\ ݄�V P[�N�R�v�]g�^�:N5 *N�]\O�e01 6 1 1 3 3 < / B o o k M a r k E n t r y N a m e > < B o o k M a r k E x i t N a m e > T r a i n i n g     G e t t i n g   S t a r t e d   4   O u t l i n i n g _ m o v i e _ V F 1 0 1 8 6 6 6 0 0 b\ ݄�V P[�N�R�v�]g�^�:N5 *N�]\O�e01 6 5 7 3 3 < / B o o k M a r k E x i t N a m e > < B o o k M a r k E n t r y P o s i t i o n > 1 6 1 1 3 3 < / B o o k M a r k E n t r y P o s i t i o n > < B o o k M a r k E x i t P o s i t i o n > 1 6 5 7 3 3 < / B o o k M a r k E x i t P o s i t i o n > < / C a p t i o n I t e m > < C a p t i o n I t e m > < I n t e r n a l I d > 5 c 4 5 9 4 5 9 - a b 9 5 - 4 d 9 e - b 3 0 2 - 1 d 3 0 8 4 3 a 7 4 4 8 < / I n t e r n a l I d > < N a m e > T r a i n i n g     G e t t i n g   S t a r t e d   4   O u t l i n i n g _ m o v i e _ V F 1 0 1 8 6 6 6 0 0 b\US�Q ݄�V �N�R�v �]g R�1 6 5 8 3 3 1 6 8 7 6 7 < / N a m e > < T e x t > b\US�Q ݄�V �N�R�v   �]g R�< / T e x t > < B o o k M a r k E n t r y N a m e > T r a i n i n g     G e t t i n g   S t a r t e d   4   O u t l i n i n g _ m o v i e _ V F 1 0 1 8 6 6 6 0 0 b\US�Q ݄�V �N�R�v �]g R�1 6 5 8 3 3 < / B o o k M a r k E n t r y N a m e > < B o o k M a r k E x i t N a m e > T r a i n i n g     G e t t i n g   S t a r t e d   4   O u t l i n i n g _ m o v i e _ V F 1 0 1 8 6 6 6 0 0 b\US�Q ݄�V �N�R�v �]g R�1 6 8 7 6 7 < / B o o k M a r k E x i t N a m e > < B o o k M a r k E n t r y P o s i t i o n > 1 6 5 8 3 3 < / B o o k M a r k E n t r y P o s i t i o n > < B o o k M a r k E x i t P o s i t i o n > 1 6 8 7 6 7 < / B o o k M a r k E x i t P o s i t i o n > < / C a p t i o n I t e m > < C a p t i o n I t e m > < I n t e r n a l I d > 7 d c a f 2 6 d - 8 9 a c - 4 7 0 0 - b 6 9 c - c 6 8 d 4 b 1 f 0 7 4 6 < / I n t e r n a l I d > < N a m e > T r a i n i n g     G e t t i n g   S t a r t e d   4   O u t l i n i n g _ m o v i e _ V F 1 0 1 8 6 6 6 0 0 dk�e�b\w0RP[�N�R�vh�N�SXd���N�Rh�v�^�X�R01 6 8 8 6 7 1 7 5 2 3 3 < / N a m e > < T e x t > dk�e�b\w0RP[�N�R�vh�N�SXd���N�Rh�v�^�X�R0< / T e x t > < B o o k M a r k E n t r y N a m e > T r a i n i n g     G e t t i n g   S t a r t e d   4   O u t l i n i n g _ m o v i e _ V F 1 0 1 8 6 6 6 0 0 dk�e�b\w0RP[�N�R�vh�N�SXd���N�Rh�v�^�X�R01 6 8 8 6 7 < / B o o k M a r k E n t r y N a m e > < B o o k M a r k E x i t N a m e > T r a i n i n g     G e t t i n g   S t a r t e d   4   O u t l i n i n g _ m o v i e _ V F 1 0 1 8 6 6 6 0 0 dk�e�b\w0RP[�N�R�vh�N�SXd���N�Rh�v�^�X�R01 7 5 2 3 3 < / B o o k M a r k E x i t N a m e > < B o o k M a r k E n t r y P o s i t i o n > 1 6 8 8 6 7 < / B o o k M a r k E n t r y P o s i t i o n > < B o o k M a r k E x i t P o s i t i o n > 1 7 5 2 3 3 < / B o o k M a r k E x i t P o s i t i o n > < / C a p t i o n I t e m > < C a p t i o n I t e m > < I n t e r n a l I d > 5 f d 3 5 0 7 a - e 3 7 f - 4 a 4 c - 9 6 3 9 - 1 a a 7 5 9 4 9 a 1 8 a < / I n t e r n a l I d > < N a m e > T r a i n i n g     G e t t i n g   S t a r t e d   4   O u t l i n i n g _ m o v i e _ V F 1 0 1 8 6 6 6 0 0 T7h��Y�gb�P
N N*NƉ��-N�N�~�v��7h�\ُ$Ny��N�R���cw�eg�1 7 5 3 3 3 1 8 2 0 3 3 < / N a m e > < T e x t > T7h��Y�gb�P
N N*NƉ��-N�N�~�v��7h�\ُ$Ny��N�R���cw�eg�< / T e x t > < B o o k M a r k E n t r y N a m e > T r a i n i n g     G e t t i n g   S t a r t e d   4   O u t l i n i n g _ m o v i e _ V F 1 0 1 8 6 6 6 0 0 T7h��Y�gb�P
N N*NƉ��-N�N�~�v��7h�\ُ$Ny��N�R���cw�eg�1 7 5 3 3 3 < / B o o k M a r k E n t r y N a m e > < B o o k M a r k E x i t N a m e > T r a i n i n g     G e t t i n g   S t a r t e d   4   O u t l i n i n g _ m o v i e _ V F 1 0 1 8 6 6 6 0 0 T7h��Y�gb�P
N N*NƉ��-N�N�~�v��7h�\ُ$Ny��N�R���cw�eg�1 8 2 0 3 3 < / B o o k M a r k E x i t N a m e > < B o o k M a r k E n t r y P o s i t i o n > 1 7 5 3 3 3 < / B o o k M a r k E n t r y P o s i t i o n > < B o o k M a r k E x i t P o s i t i o n > 1 8 2 0 3 3 < / B o o k M a r k E x i t P o s i t i o n > < / C a p t i o n I t e m > < C a p t i o n I t e m > < I n t e r n a l I d > 1 3 7 c 8 d d 4 - f c b 1 - 4 8 8 6 - b 3 0 3 - c 5 f 8 5 1 e 9 7 1 f 2 < / I n t e r n a l I d > < N a m e > T r a i n i n g     G e t t i n g   S t a r t e d   4   O u t l i n i n g _ m o v i e _ V F 1 0 1 8 6 6 6 0 0 Xd���N�R�vc�~�e��\O�^��N>f:yP[�N�Rc�~�e���v;`bXd��01 8 2 1 3 3 1 8 9 0 3 3 < / N a m e > < T e x t > Xd���N�R�vc�~�e��\O�^��N>f:yP[�N�Rc�~�e���v;`bXd��0< / T e x t > < B o o k M a r k E n t r y N a m e > T r a i n i n g     G e t t i n g   S t a r t e d   4   O u t l i n i n g _ m o v i e _ V F 1 0 1 8 6 6 6 0 0 Xd���N�R�vc�~�e��\O�^��N>f:yP[�N�Rc�~�e���v;`bXd��01 8 2 1 3 3 < / B o o k M a r k E n t r y N a m e > < B o o k M a r k E x i t N a m e > T r a i n i n g     G e t t i n g   S t a r t e d   4   O u t l i n i n g _ m o v i e _ V F 1 0 1 8 6 6 6 0 0 Xd���N�R�vc�~�e��\O�^��N>f:yP[�N�Rc�~�e���v;`bXd��01 8 9 0 3 3 < / B o o k M a r k E x i t N a m e > < B o o k M a r k E n t r y P o s i t i o n > 1 8 2 1 3 3 < / B o o k M a r k E n t r y P o s i t i o n > < B o o k M a r k E x i t P o s i t i o n > 1 8 9 0 3 3 < / B o o k M a r k E x i t P o s i t i o n > < / C a p t i o n I t e m > < C a p t i o n I t e m > < I n t e r n a l I d > 1 4 e 7 d e 8 b - 4 e 3 1 - 4 3 7 6 - 9 4 3 6 - e 4 d 6 4 c 6 6 6 2 6 f < / I n t e r n a l I d > < N a m e > T r a i n i n g     G e t t i n g   S t a r t e d   4   O u t l i n i n g _ m o v i e _ V F 1 0 1 8 6 6 6 0 0 b\�Ǐ�b�Reg	��bُ$Ny��N�R�6qTUS�Q �ez �~-N�v ���c�N�R 01 8 9 1 3 3 1 9 6 7 6 7 < / N a m e > < T e x t > b\�Ǐ�b�Reg	��bُ$Ny��N�R�  6qTUS�Q �ez �~-N�v ���c�N�R 0< / T e x t > < B o o k M a r k E n t r y N a m e > T r a i n i n g     G e t t i n g   S t a r t e d   4   O u t l i n i n g _ m o v i e _ V F 1 0 1 8 6 6 6 0 0 b\�Ǐ�b�Reg	��bُ$Ny��N�R�6qTUS�Q �ez �~-N�v ���c�N�R 01 8 9 1 3 3 < / B o o k M a r k E n t r y N a m e > < B o o k M a r k E x i t N a m e > T r a i n i n g     G e t t i n g   S t a r t e d   4   O u t l i n i n g _ m o v i e _ V F 1 0 1 8 6 6 6 0 0 b\�Ǐ�b�Reg	��bُ$Ny��N�R�6qTUS�Q �ez �~-N�v ���c�N�R 01 9 6 7 6 7 < / B o o k M a r k E x i t N a m e > < B o o k M a r k E n t r y P o s i t i o n > 1 8 9 1 3 3 < / B o o k M a r k E n t r y P o s i t i o n > < B o o k M a r k E x i t P o s i t i o n > 1 9 6 7 6 7 < / B o o k M a r k E x i t P o s i t i o n > < / C a p t i o n I t e m > < C a p t i o n I t e m > < I n t e r n a l I d > b 6 6 c 2 b b f - 6 4 4 b - 4 b b 4 - 9 9 7 4 - 8 b 7 1 0 d 7 5 f 5 3 e < / I n t e r n a l I d > < N a m e > T r a i n i n g     G e t t i n g   S t a r t e d   4   O u t l i n i n g _ m o v i e _ V F 1 0 1 8 6 6 6 0 0 dk�e�b\w0RP[�N�R�vh�N�SXd���N�Rh�v�^�X�R01 9 6 8 6 7 2 0 3 1 6 7 < / N a m e > < T e x t > dk�e�b\w0RP[�N�R�vh�N�SXd���N�Rh�v�^�X�R0< / T e x t > < B o o k M a r k E n t r y N a m e > T r a i n i n g     G e t t i n g   S t a r t e d   4   O u t l i n i n g _ m o v i e _ V F 1 0 1 8 6 6 6 0 0 dk�e�b\w0RP[�N�R�vh�N�SXd���N�Rh�v�^�X�R01 9 6 8 6 7 < / B o o k M a r k E n t r y N a m e > < B o o k M a r k E x i t N a m e > T r a i n i n g     G e t t i n g   S t a r t e d   4   O u t l i n i n g _ m o v i e _ V F 1 0 1 8 6 6 6 0 0 dk�e�b\w0RP[�N�R�vh�N�SXd���N�Rh�v�^�X�R02 0 3 1 6 7 < / B o o k M a r k E x i t N a m e > < B o o k M a r k E n t r y P o s i t i o n > 1 9 6 8 6 7 < / B o o k M a r k E n t r y P o s i t i o n > < B o o k M a r k E x i t P o s i t i o n > 2 0 3 1 6 7 < / B o o k M a r k E x i t P o s i t i o n > < / C a p t i o n I t e m > < C a p t i o n I t e m > < I n t e r n a l I d > e 5 4 8 4 e 5 d - 9 1 5 4 - 4 6 8 b - b 9 d 6 - 8 d f 1 4 2 2 2 f c 8 6 < / I n t e r n a l I d > < N a m e > T r a i n i n g     G e t t i n g   S t a r t e d   4   O u t l i n i n g _ m o v i e _ V F 1 0 1 8 6 6 6 0 0 1u�Nُ�N�N�R/fꁨR��R�N�R��VdkP r o j e c t �wS�ُ�N�N�R�v�y�RMOn02 0 3 2 6 7 2 1 0 2 3 3 < / N a m e > < T e x t > 1u�Nُ�N�N�R/fꁨR��R�N�R��Vdk  P r o j e c t   �wS�ُ�N�N�R�v�y�RMOn0< / T e x t > < B o o k M a r k E n t r y N a m e > T r a i n i n g     G e t t i n g   S t a r t e d   4   O u t l i n i n g _ m o v i e _ V F 1 0 1 8 6 6 6 0 0 1u�Nُ�N�N�R/fꁨR��R�N�R��VdkP r o j e c t �wS�ُ�N�N�R�v�y�RMOn02 0 3 2 6 7 < / B o o k M a r k E n t r y N a m e > < B o o k M a r k E x i t N a m e > T r a i n i n g     G e t t i n g   S t a r t e d   4   O u t l i n i n g _ m o v i e _ V F 1 0 1 8 6 6 6 0 0 1u�Nُ�N�N�R/fꁨR��R�N�R��VdkP r o j e c t �wS�ُ�N�N�R�v�y�RMOn02 1 0 2 3 3 < / B o o k M a r k E x i t N a m e > < B o o k M a r k E n t r y P o s i t i o n > 2 0 3 2 6 7 < / B o o k M a r k E n t r y P o s i t i o n > < B o o k M a r k E x i t P o s i t i o n > 2 1 0 2 3 3 < / B o o k M a r k E x i t P o s i t i o n > < / C a p t i o n I t e m > < C a p t i o n I t e m > < I n t e r n a l I d > e a 7 8 9 9 7 9 - 4 8 9 f - 4 0 8 9 - b a 7 1 - f 8 9 a d 7 4 7 1 b 6 e < / I n t e r n a l I d > < N a m e > T r a i n i n g     G e t t i n g   S t a r t e d   4   O u t l i n i n g _ m o v i e _ V F 1 0 1 8 6 6 6 0 0 �s(W�ُ�[�NꁨR��R�N�R���w�FO�[�NKb�R��R�N�RO`HN7hbT�2 1 0 3 3 3 2 1 6 8 3 3 < / N a m e > < T e x t > �s(W�ُ�[�NꁨR��R�N�R���w�FO�[�NKb�R��R�N�RO`HN7hbT�< / T e x t > < B o o k M a r k E n t r y N a m e > T r a i n i n g     G e t t i n g   S t a r t e d   4   O u t l i n i n g _ m o v i e _ V F 1 0 1 8 6 6 6 0 0 �s(W�ُ�[�NꁨR��R�N�R���w�FO�[�NKb�R��R�N�RO`HN7hbT�2 1 0 3 3 3 < / B o o k M a r k E n t r y N a m e > < B o o k M a r k E x i t N a m e > T r a i n i n g     G e t t i n g   S t a r t e d   4   O u t l i n i n g _ m o v i e _ V F 1 0 1 8 6 6 6 0 0 �s(W�ُ�[�NꁨR��R�N�R���w�FO�[�NKb�R��R�N�RO`HN7hbT�2 1 6 8 3 3 < / B o o k M a r k E x i t N a m e > < B o o k M a r k E n t r y P o s i t i o n > 2 1 0 3 3 3 < / B o o k M a r k E n t r y P o s i t i o n > < B o o k M a r k E x i t P o s i t i o n > 2 1 6 8 3 3 < / B o o k M a r k E x i t P o s i t i o n > < / C a p t i o n I t e m > < C a p t i o n I t e m > < I n t e r n a l I d > a b 1 3 8 5 d 4 - 5 3 8 d - 4 6 5 3 - 8 4 8 7 - 2 4 f a d 1 2 d a 7 a e < / I n t e r n a l I d > < N a m e > T r a i n i n g     G e t t i n g   S t a r t e d   4   O u t l i n i n g _ m o v i e _ V F 1 0 1 8 6 6 6 0 0 ���V~�,g�W���|R-N�v
N N*NƉ���N�~�vKb�R��R�N�R�TꁨR��R�N�RKN���v�]_02 1 6 9 3 3 2 2 4 9 6 7 < / N a m e > < T e x t > ���V~�,g�W���|R-N�v
N N*NƉ���N�~�v  Kb�R��R�N�R�TꁨR��R�N�RKN���v�]_0< / T e x t > < B o o k M a r k E n t r y N a m e > T r a i n i n g     G e t t i n g   S t a r t e d   4   O u t l i n i n g _ m o v i e _ V F 1 0 1 8 6 6 6 0 0 ���V~�,g�W���|R-N�v
N N*NƉ���N�~�vKb�R��R�N�R�TꁨR��R�N�RKN���v�]_02 1 6 9 3 3 < / B o o k M a r k E n t r y N a m e > < B o o k M a r k E x i t N a m e > T r a i n i n g     G e t t i n g   S t a r t e d   4   O u t l i n i n g _ m o v i e _ V F 1 0 1 8 6 6 6 0 0 ���V~�,g�W���|R-N�v
N N*NƉ���N�~�vKb�R��R�N�R�TꁨR��R�N�RKN���v�]_02 2 4 9 6 7 < / B o o k M a r k E x i t N a m e > < B o o k M a r k E n t r y P o s i t i o n > 2 1 6 9 3 3 < / B o o k M a r k E n t r y P o s i t i o n > < B o o k M a r k E x i t P o s i t i o n > 2 2 4 9 6 7 < / B o o k M a r k E x i t P o s i t i o n > < / C a p t i o n I t e m > < C a p t i o n I t e m > < I n t e r n a l I d > e 9 e 9 8 8 8 8 - 0 d 1 d - 4 6 e 9 - 8 0 7 9 - e 0 b a 3 9 4 d a 1 f a < / I n t e r n a l I d > < N a m e > T r a i n i n g     G e t t i n g   S t a r t e d   4   O u t l i n i n g _ m o v i e _ V F 1 0 1 8 6 6 6 0 0 Kb�R��R�N�R�vc�~�e��N@\P��NpeW[02 2 5 0 6 7 2 2 9 7 3 3 < / N a m e > < T e x t > Kb�R��R�N�R�vc�~�e��N@\P��NpeW[0< / T e x t > < B o o k M a r k E n t r y N a m e > T r a i n i n g     G e t t i n g   S t a r t e d   4   O u t l i n i n g _ m o v i e _ V F 1 0 1 8 6 6 6 0 0 Kb�R��R�N�R�vc�~�e��N@\P��NpeW[02 2 5 0 6 7 < / B o o k M a r k E n t r y N a m e > < B o o k M a r k E x i t N a m e > T r a i n i n g     G e t t i n g   S t a r t e d   4   O u t l i n i n g _ m o v i e _ V F 1 0 1 8 6 6 6 0 0 Kb�R��R�N�R�vc�~�e��N@\P��NpeW[02 2 9 7 3 3 < / B o o k M a r k E x i t N a m e > < B o o k M a r k E n t r y P o s i t i o n > 2 2 5 0 6 7 < / B o o k M a r k E n t r y P o s i t i o n > < B o o k M a r k E x i t P o s i t i o n > 2 2 9 7 3 3 < / B o o k M a r k E x i t P o s i t i o n > < / C a p t i o n I t e m > < C a p t i o n I t e m > < I n t e r n a l I d > e 9 e e e 9 a 0 - 1 b d 4 - 4 4 c 7 - 8 6 d 6 - 7 a 0 4 4 6 d d 9 0 e c < / I n t e r n a l I d > < N a m e > T r a i n i n g     G e t t i n g   S t a r t e d   4   O u t l i n i n g _ m o v i e _ V F 1 0 1 8 6 6 6 0 0 b�S�N:N�N�Rc�~�e��.�eQ���Y �zsS ُ7h�v�w�0b\�[ ub 6��kُ7hZP02 2 9 8 3 3 2 3 7 4 0 0 < / N a m e > < T e x t > b�S�N:N�N�Rc�~�e��.�eQ���Y �zsS ُ7h�v�w�0  b\�[ ub 6��kُ7hZP0< / T e x t > < B o o k M a r k E n t r y N a m e > T r a i n i n g     G e t t i n g   S t a r t e d   4   O u t l i n i n g _ m o v i e _ V F 1 0 1 8 6 6 6 0 0 b�S�N:N�N�Rc�~�e��.�eQ���Y �zsS ُ7h�v�w�0b\�[ ub 6��kُ7hZP02 2 9 8 3 3 < / B o o k M a r k E n t r y N a m e > < B o o k M a r k E x i t N a m e > T r a i n i n g     G e t t i n g   S t a r t e d   4   O u t l i n i n g _ m o v i e _ V F 1 0 1 8 6 6 6 0 0 b�S�N:N�N�Rc�~�e��.�eQ���Y �zsS ُ7h�v�w�0b\�[ ub 6��kُ7hZP02 3 7 4 0 0 < / B o o k M a r k E x i t N a m e > < B o o k M a r k E n t r y P o s i t i o n > 2 2 9 8 3 3 < / B o o k M a r k E n t r y P o s i t i o n > < B o o k M a r k E x i t P o s i t i o n > 2 3 7 4 0 0 < / B o o k M a r k E x i t P o s i t i o n > < / C a p t i o n I t e m > < C a p t i o n I t e m > < I n t e r n a l I d > 0 2 c 2 c 6 0 4 - 8 8 8 6 - 4 9 1 1 - 9 9 a 5 - c c 9 3 a 7 e 8 b d 0 d < / I n t e r n a l I d > < N a m e > T r a i n i n g     G e t t i n g   S t a r t e d   4   O u t l i n i n g _ m o v i e _ V F 1 0 1 8 6 6 6 0 0 FO/f�dk�e�b\(Wdk6��kNR�^$Ny�Kb�R��R�vP[�N�R02 3 7 5 0 0 2 4 4 0 3 3 < / N a m e > < T e x t > FO/f�dk�e�b\(Wdk6��kNR�^$Ny�Kb�R��R�vP[�N�R0< / T e x t > < B o o k M a r k E n t r y N a m e > T r a i n i n g     G e t t i n g   S t a r t e d   4   O u t l i n i n g _ m o v i e _ V F 1 0 1 8 6 6 6 0 0 FO/f�dk�e�b\(Wdk6��kNR�^$Ny�Kb�R��R�vP[�N�R02 3 7 5 0 0 < / B o o k M a r k E n t r y N a m e > < B o o k M a r k E x i t N a m e > T r a i n i n g     G e t t i n g   S t a r t e d   4   O u t l i n i n g _ m o v i e _ V F 1 0 1 8 6 6 6 0 0 FO/f�dk�e�b\(Wdk6��kNR�^$Ny�Kb�R��R�vP[�N�R02 4 4 0 3 3 < / B o o k M a r k E x i t N a m e > < B o o k M a r k E n t r y P o s i t i o n > 2 3 7 5 0 0 < / B o o k M a r k E n t r y P o s i t i o n > < B o o k M a r k E x i t P o s i t i o n > 2 4 4 0 3 3 < / B o o k M a r k E x i t P o s i t i o n > < / C a p t i o n I t e m > < C a p t i o n I t e m > < I n t e r n a l I d > 1 1 f 6 7 1 1 4 - 0 e c b - 4 5 c a - a b f 5 - 3 a 9 3 f 7 a 8 a 5 9 2 < / I n t e r n a l I d > < N a m e > T r a i n i n g     G e t t i n g   S t a r t e d   4   O u t l i n i n g _ m o v i e _ V F 1 0 1 8 6 6 6 0 0 b\	��b��(WvQN�ceQP[�N�R�v�N�R�2 4 4 1 3 3 2 4 8 7 3 3 < / N a m e > < T e x t > b\	��b��(WvQN�ceQP[�N�R�v�N�R�< / T e x t > < B o o k M a r k E n t r y N a m e > T r a i n i n g     G e t t i n g   S t a r t e d   4   O u t l i n i n g _ m o v i e _ V F 1 0 1 8 6 6 6 0 0 b\	��b��(WvQN�ceQP[�N�R�v�N�R�2 4 4 1 3 3 < / B o o k M a r k E n t r y N a m e > < B o o k M a r k E x i t N a m e > T r a i n i n g     G e t t i n g   S t a r t e d   4   O u t l i n i n g _ m o v i e _ V F 1 0 1 8 6 6 6 0 0 b\	��b��(WvQN�ceQP[�N�R�v�N�R�2 4 8 7 3 3 < / B o o k M a r k E x i t N a m e > < B o o k M a r k E n t r y P o s i t i o n > 2 4 4 1 3 3 < / B o o k M a r k E n t r y P o s i t i o n > < B o o k M a r k E x i t P o s i t i o n > 2 4 8 7 3 3 < / B o o k M a r k E x i t P o s i t i o n > < / C a p t i o n I t e m > < C a p t i o n I t e m > < I n t e r n a l I d > 7 6 b 2 0 e b f - 5 9 b d - 4 9 7 e - 9 5 d c - 7 4 c 3 0 9 a 4 7 4 c 6 < / I n t e r n a l I d > < N a m e > T r a i n i n g     G e t t i n g   S t a r t e d   4   O u t l i n i n g _ m o v i e _ V F 1 0 1 8 6 6 6 0 0 6qT(W �ceQ �~-NUS�Q �ceQ�N�R �v^N\�Q!kgbL�dk�d\O�NR�^$Ny��N�R02 4 8 8 3 3 2 5 6 1 6 7 < / N a m e > < T e x t > 6qT(W �ceQ �~-NUS�Q �ceQ�N�R �  v^N\�Q!kgbL�dk�d\O�NR�^$Ny��N�R0< / T e x t > < B o o k M a r k E n t r y N a m e > T r a i n i n g     G e t t i n g   S t a r t e d   4   O u t l i n i n g _ m o v i e _ V F 1 0 1 8 6 6 6 0 0 6qT(W �ceQ �~-NUS�Q �ceQ�N�R �v^N\�Q!kgbL�dk�d\O�NR�^$Ny��N�R02 4 8 8 3 3 < / B o o k M a r k E n t r y N a m e > < B o o k M a r k E x i t N a m e > T r a i n i n g     G e t t i n g   S t a r t e d   4   O u t l i n i n g _ m o v i e _ V F 1 0 1 8 6 6 6 0 0 6qT(W �ceQ �~-NUS�Q �ceQ�N�R �v^N\�Q!kgbL�dk�d\O�NR�^$Ny��N�R02 5 6 1 6 7 < / B o o k M a r k E x i t N a m e > < B o o k M a r k E n t r y P o s i t i o n > 2 4 8 8 3 3 < / B o o k M a r k E n t r y P o s i t i o n > < B o o k M a r k E x i t P o s i t i o n > 2 5 6 1 6 7 < / B o o k M a r k E x i t P o s i t i o n > < / C a p t i o n I t e m > < C a p t i o n I t e m > < I n t e r n a l I d > b 8 9 4 f d d e - 6 7 4 2 - 4 0 a 3 - 8 2 0 d - 6 f f 1 b e 3 a 8 2 c 5 < / I n t e r n a l I d > < N a m e > T r a i n i n g     G e t t i n g   S t a r t e d   4   O u t l i n i n g _ m o v i e _ V F 1 0 1 8 6 6 6 0 0 b\ُ$Ny��N�R}TT:N ��-�Pg�e �T �^ � 02 5 6 2 6 7 2 6 2 2 3 3 < / N a m e > < T e x t > b\ُ$Ny��N�R}TT:N ��-�Pg�e �T �^ � 0< / T e x t > < B o o k M a r k E n t r y N a m e > T r a i n i n g     G e t t i n g   S t a r t e d   4   O u t l i n i n g _ m o v i e _ V F 1 0 1 8 6 6 6 0 0 b\ُ$Ny��N�R}TT:N ��-�Pg�e �T �^ � 02 5 6 2 6 7 < / B o o k M a r k E n t r y N a m e > < B o o k M a r k E x i t N a m e > T r a i n i n g     G e t t i n g   S t a r t e d   4   O u t l i n i n g _ m o v i e _ V F 1 0 1 8 6 6 6 0 0 b\ُ$Ny��N�R}TT:N ��-�Pg�e �T �^ � 02 6 2 2 3 3 < / B o o k M a r k E x i t N a m e > < B o o k M a r k E n t r y P o s i t i o n > 2 5 6 2 6 7 < / B o o k M a r k E n t r y P o s i t i o n > < B o o k M a r k E x i t P o s i t i o n > 2 6 2 2 3 3 < / B o o k M a r k E x i t P o s i t i o n > < / C a p t i o n I t e m > < C a p t i o n I t e m > < I n t e r n a l I d > c 2 7 c c 3 7 0 - 0 a 9 3 - 4 a 3 7 - 9 6 e e - c b 1 e c 2 8 2 b c f 9 < / I n t e r n a l I d > < N a m e > T r a i n i n g     G e t t i n g   S t a r t e d   4   O u t l i n i n g _ m o v i e _ V F 1 0 1 8 6 6 6 0 0 dk�e�(W �N�R!j_ R-N�bw0Rُ$Ny��N�R�]��n:NKb�R��R�N�R02 6 2 3 3 3 2 6 9 7 3 3 < / N a m e > < T e x t > dk�e�(W �N�R!j_ R-N�bw0Rُ$Ny��N�R�]��n:NKb�R��R�N�R0< / T e x t > < B o o k M a r k E n t r y N a m e > T r a i n i n g     G e t t i n g   S t a r t e d   4   O u t l i n i n g _ m o v i e _ V F 1 0 1 8 6 6 6 0 0 dk�e�(W �N�R!j_ R-N�bw0Rُ$Ny��N�R�]��n:NKb�R��R�N�R02 6 2 3 3 3 < / B o o k M a r k E n t r y N a m e > < B o o k M a r k E x i t N a m e > T r a i n i n g     G e t t i n g   S t a r t e d   4   O u t l i n i n g _ m o v i e _ V F 1 0 1 8 6 6 6 0 0 dk�e�(W �N�R!j_ R-N�bw0Rُ$Ny��N�R�]��n:NKb�R��R�N�R02 6 9 7 3 3 < / B o o k M a r k E x i t N a m e > < B o o k M a r k E n t r y P o s i t i o n > 2 6 2 3 3 3 < / B o o k M a r k E n t r y P o s i t i o n > < B o o k M a r k E x i t P o s i t i o n > 2 6 9 7 3 3 < / B o o k M a r k E x i t P o s i t i o n > < / C a p t i o n I t e m > < C a p t i o n I t e m > < I n t e r n a l I d > 8 0 0 6 6 f 4 2 - 0 a b d - 4 c 1 b - 8 9 6 9 - 0 3 f 7 1 9 6 3 b e 1 0 < / I n t e r n a l I d > < N a m e > T r a i n i n g     G e t t i n g   S t a r t e d   4   O u t l i n i n g _ m o v i e _ V F 1 0 1 8 6 6 6 0 0 b\ ��-�Pg�e �T �^ � �N�R�vc�~�e����c�[:N �zsS 02 6 9 8 3 3 2 7 5 0 3 3 < / N a m e > < T e x t > b\ ��-�Pg�e �T   �^ � �N�R�vc�~�e����c�[:N �zsS 0< / T e x t > < B o o k M a r k E n t r y N a m e > T r a i n i n g     G e t t i n g   S t a r t e d   4   O u t l i n i n g _ m o v i e _ V F 1 0 1 8 6 6 6 0 0 b\ ��-�Pg�e �T �^ � �N�R�vc�~�e����c�[:N �zsS 02 6 9 8 3 3 < / B o o k M a r k E n t r y N a m e > < B o o k M a r k E x i t N a m e > T r a i n i n g     G e t t i n g   S t a r t e d   4   O u t l i n i n g _ m o v i e _ V F 1 0 1 8 6 6 6 0 0 b\ ��-�Pg�e �T �^ � �N�R�vc�~�e����c�[:N �zsS 02 7 5 0 3 3 < / B o o k M a r k E x i t N a m e > < B o o k M a r k E n t r y P o s i t i o n > 2 6 9 8 3 3 < / B o o k M a r k E n t r y P o s i t i o n > < B o o k M a r k E x i t P o s i t i o n > 2 7 5 0 3 3 < / B o o k M a r k E x i t P o s i t i o n > < / C a p t i o n I t e m > < C a p t i o n I t e m > < I n t e r n a l I d > 5 a 0 c 6 3 1 5 - 7 4 f f - 4 7 1 7 - a 4 2 b - 0 3 a 3 a 9 e 9 0 f f b < / I n t e r n a l I d > < N a m e > T r a i n i n g     G e t t i n g   S t a r t e d   4   O u t l i n i n g _ m o v i e _ V F 1 0 1 8 6 6 6 0 0 �s(W�b\z�_)ۏُ$Ny��N�R��N\vQl��S:N ub Xd���N�Rb ub 6��k�vP[�N�R02 7 5 1 3 3 2 8 3 1 6 7 < / N a m e > < T e x t > �s(W�b\z�_)ۏُ$Ny��N�R�  �N\vQl��S:N ub Xd���N�Rb ub 6��k�vP[�N�R0< / T e x t > < B o o k M a r k E n t r y N a m e > T r a i n i n g     G e t t i n g   S t a r t e d   4   O u t l i n i n g _ m o v i e _ V F 1 0 1 8 6 6 6 0 0 �s(W�b\z�_)ۏُ$Ny��N�R��N\vQl��S:N ub Xd���N�Rb ub 6��k�vP[�N�R02 7 5 1 3 3 < / B o o k M a r k E n t r y N a m e > < B o o k M a r k E x i t N a m e > T r a i n i n g     G e t t i n g   S t a r t e d   4   O u t l i n i n g _ m o v i e _ V F 1 0 1 8 6 6 6 0 0 �s(W�b\z�_)ۏُ$Ny��N�R��N\vQl��S:N ub Xd���N�Rb ub 6��k�vP[�N�R02 8 3 1 6 7 < / B o o k M a r k E x i t N a m e > < B o o k M a r k E n t r y P o s i t i o n > 2 7 5 1 3 3 < / B o o k M a r k E n t r y P o s i t i o n > < B o o k M a r k E x i t P o s i t i o n > 2 8 3 1 6 7 < / B o o k M a r k E x i t P o s i t i o n > < / C a p t i o n I t e m > < C a p t i o n I t e m > < I n t e r n a l I d > 2 f 9 7 0 4 e 8 - 8 4 c a - 4 3 0 f - 9 c 3 a - b 8 5 b f 7 9 2 e e 3 c < / I n t e r n a l I d > < N a m e > T r a i n i n g     G e t t i n g   S t a r t e d   4   O u t l i n i n g _ m o v i e _ V F 1 0 1 8 6 6 6 0 0 b\�Ǐ�b�Reg	��bُ$Ny��N�R�6qT(W �ez �~-NUS�Q )ۏ 02 8 3 2 6 7 2 8 9 2 3 3 < / N a m e > < T e x t > b\�Ǐ�b�Reg	��bُ$Ny��N�R�  6qT(W �ez �~-NUS�Q )ۏ 0< / T e x t > < B o o k M a r k E n t r y N a m e > T r a i n i n g     G e t t i n g   S t a r t e d   4   O u t l i n i n g _ m o v i e _ V F 1 0 1 8 6 6 6 0 0 b\�Ǐ�b�Reg	��bُ$Ny��N�R�6qT(W �ez �~-NUS�Q )ۏ 02 8 3 2 6 7 < / B o o k M a r k E n t r y N a m e > < B o o k M a r k E x i t N a m e > T r a i n i n g     G e t t i n g   S t a r t e d   4   O u t l i n i n g _ m o v i e _ V F 1 0 1 8 6 6 6 0 0 b\�Ǐ�b�Reg	��bُ$Ny��N�R�6qT(W �ez �~-NUS�Q )ۏ 02 8 9 2 3 3 < / B o o k M a r k E x i t N a m e > < B o o k M a r k E n t r y P o s i t i o n > 2 8 3 2 6 7 < / B o o k M a r k E n t r y P o s i t i o n > < B o o k M a r k E x i t P o s i t i o n > 2 8 9 2 3 3 < / B o o k M a r k E x i t P o s i t i o n > < / C a p t i o n I t e m > < C a p t i o n I t e m > < I n t e r n a l I d > 6 5 f d f 6 4 8 - 3 a a 6 - 4 a 4 9 - 9 8 8 6 - 7 1 9 f b 6 0 f d 9 6 2 < / I n t e r n a l I d > < N a m e > T r a i n i n g     G e t t i n g   S t a r t e d   4   O u t l i n i n g _ m o v i e _ V F 1 0 1 8 6 6 6 0 0 1u�Nُ$Ny�P[�N�R/fKb�R��R�N�R��VdkvQXd���N�R ub NO\ُ$N*N�N�R/}�R02 8 9 3 3 3 2 9 7 3 0 0 < / N a m e > < T e x t > 1u�Nُ$Ny�P[�N�R/fKb�R��R�N�R�  �VdkvQXd���N�R ub NO\ُ$N*N�N�R/}�R0< / T e x t > < B o o k M a r k E n t r y N a m e > T r a i n i n g     G e t t i n g   S t a r t e d   4   O u t l i n i n g _ m o v i e _ V F 1 0 1 8 6 6 6 0 0 1u�Nُ$Ny�P[�N�R/fKb�R��R�N�R��VdkvQXd���N�R ub NO\ُ$N*N�N�R/}�R02 8 9 3 3 3 < / B o o k M a r k E n t r y N a m e > < B o o k M a r k E x i t N a m e > T r a i n i n g     G e t t i n g   S t a r t e d   4   O u t l i n i n g _ m o v i e _ V F 1 0 1 8 6 6 6 0 0 1u�Nُ$Ny�P[�N�R/fKb�R��R�N�R��VdkvQXd���N�R ub NO\ُ$N*N�N�R/}�R02 9 7 3 0 0 < / B o o k M a r k E x i t N a m e > < B o o k M a r k E n t r y P o s i t i o n > 2 8 9 3 3 3 < / B o o k M a r k E n t r y P o s i t i o n > < B o o k M a r k E x i t P o s i t i o n > 2 9 7 3 0 0 < / B o o k M a r k E x i t P o s i t i o n > < / C a p t i o n I t e m > < C a p t i o n I t e m > < I n t e r n a l I d > b d 5 0 3 0 7 b - e 3 d 0 - 4 f e d - a f 5 5 - b 4 3 3 3 5 e e e b e 7 < / I n t e r n a l I d > < N a m e > T r a i n i n g     G e t t i n g   S t a r t e d   4   O u t l i n i n g _ m o v i e _ V F 1 0 1 8 6 6 6 0 0 FO/fُvz�z/f:N�NHNbT��Npef[҉�^eg����`N��/}�R^�peW[�vc�~�e��<P02 9 7 4 0 0 3 0 4 7 3 3 < / N a m e > < T e x t > FO/fُvz�z/f:N�NHNbT��Npef[҉�^eg���  �`N��/}�R^�peW[�vc�~�e��<P0< / T e x t > < B o o k M a r k E n t r y N a m e > T r a i n i n g     G e t t i n g   S t a r t e d   4   O u t l i n i n g _ m o v i e _ V F 1 0 1 8 6 6 6 0 0 FO/fُvz�z/f:N�NHNbT��Npef[҉�^eg����`N��/}�R^�peW[�vc�~�e��<P02 9 7 4 0 0 < / B o o k M a r k E n t r y N a m e > < B o o k M a r k E x i t N a m e > T r a i n i n g     G e t t i n g   S t a r t e d   4   O u t l i n i n g _ m o v i e _ V F 1 0 1 8 6 6 6 0 0 FO/fُvz�z/f:N�NHNbT��Npef[҉�^eg����`N��/}�R^�peW[�vc�~�e��<P03 0 4 7 3 3 < / B o o k M a r k E x i t N a m e > < B o o k M a r k E n t r y P o s i t i o n > 2 9 7 4 0 0 < / B o o k M a r k E n t r y P o s i t i o n > < B o o k M a r k E x i t P o s i t i o n > 3 0 4 7 3 3 < / B o o k M a r k E x i t P o s i t i o n > < / C a p t i o n I t e m > < C a p t i o n I t e m > < I n t e r n a l I d > 9 b 1 e c 9 d 3 - 6 6 b 5 - 4 5 c 4 - a 3 b e - 6 3 3 d f a d 2 2 4 9 0 < / I n t e r n a l I d > < N a m e > T r a i n i n g     G e t t i n g   S t a r t e d   4   O u t l i n i n g _ m o v i e _ V F 1 0 1 8 6 6 6 0 0 �s(W��Y�gb\vQ-N�gy�Kb�R��R�N�R�vc�~�e��9e:NpeW[�3 0 4 8 3 3 3 1 0 7 3 3 < / N a m e > < T e x t > �s(W��Y�gb\vQ-N�gy�Kb�R��R�N�R�vc�~�e��9e:NpeW[�< / T e x t > < B o o k M a r k E n t r y N a m e > T r a i n i n g     G e t t i n g   S t a r t e d   4   O u t l i n i n g _ m o v i e _ V F 1 0 1 8 6 6 6 0 0 �s(W��Y�gb\vQ-N�gy�Kb�R��R�N�R�vc�~�e��9e:NpeW[�3 0 4 8 3 3 < / B o o k M a r k E n t r y N a m e > < B o o k M a r k E x i t N a m e > T r a i n i n g     G e t t i n g   S t a r t e d   4   O u t l i n i n g _ m o v i e _ V F 1 0 1 8 6 6 6 0 0 �s(W��Y�gb\vQ-N�gy�Kb�R��R�N�R�vc�~�e��9e:NpeW[�3 1 0 7 3 3 < / B o o k M a r k E x i t N a m e > < B o o k M a r k E n t r y P o s i t i o n > 3 0 4 8 3 3 < / B o o k M a r k E n t r y P o s i t i o n > < B o o k M a r k E x i t P o s i t i o n > 3 1 0 7 3 3 < / B o o k M a r k E x i t P o s i t i o n > < / C a p t i o n I t e m > < C a p t i o n I t e m > < I n t e r n a l I d > c 6 b 7 8 e f 8 - c 4 0 c - 4 d 1 8 - b f f 3 - 4 f 0 e d e 2 e 7 4 0 6 < / I n t e r n a l I d > < N a m e > T r a i n i n g     G e t t i n g   S t a r t e d   4   O u t l i n i n g _ m o v i e _ V F 1 0 1 8 6 6 6 0 0 ُ�NpeW[\/}�R0RXd���N�R0��b�NՋՋw'T�3 1 0 8 3 3 3 1 5 4 6 7 < / N a m e > < T e x t > ُ�NpeW[\/}�R0RXd���N�R0��b�NՋՋw'T�< / T e x t > < B o o k M a r k E n t r y N a m e > T r a i n i n g     G e t t i n g   S t a r t e d   4   O u t l i n i n g _ m o v i e _ V F 1 0 1 8 6 6 6 0 0 ُ�NpeW[\/}�R0RXd���N�R0��b�NՋՋw'T�3 1 0 8 3 3 < / B o o k M a r k E n t r y N a m e > < B o o k M a r k E x i t N a m e > T r a i n i n g     G e t t i n g   S t a r t e d   4   O u t l i n i n g _ m o v i e _ V F 1 0 1 8 6 6 6 0 0 ُ�NpeW[\/}�R0RXd���N�R0��b�NՋՋw'T�3 1 5 4 6 7 < / B o o k M a r k E x i t N a m e > < B o o k M a r k E n t r y P o s i t i o n > 3 1 0 8 3 3 < / B o o k M a r k E n t r y P o s i t i o n > < B o o k M a r k E x i t P o s i t i o n > 3 1 5 4 6 7 < / B o o k M a r k E x i t P o s i t i o n > < / C a p t i o n I t e m > < C a p t i o n I t e m > < I n t e r n a l I d > 7 5 e e a 2 2 a - b 5 9 5 - 4 c e e - b c d 2 - 8 9 2 2 3 c 1 f 5 a 8 4 < / I n t e r n a l I d > < N a m e > T r a i n i n g     G e t t i n g   S t a r t e d   4   O u t l i n i n g _ m o v i e _ V F 1 0 1 8 6 6 6 0 0 b\ ��-�Pg�e P[�N�R�v�]g�f9e:N3 *N�]\O�e03 1 5 5 6 7 3 1 9 5 3 3 < / N a m e > < T e x t > b\ ��-�Pg�e P[�N�R�v�]g�f9e:N  3   *N�]\O�e0< / T e x t > < B o o k M a r k E n t r y N a m e > T r a i n i n g     G e t t i n g   S t a r t e d   4   O u t l i n i n g _ m o v i e _ V F 1 0 1 8 6 6 6 0 0 b\ ��-�Pg�e P[�N�R�v�]g�f9e:N3 *N�]\O�e03 1 5 5 6 7 < / B o o k M a r k E n t r y N a m e > < B o o k M a r k E x i t N a m e > T r a i n i n g     G e t t i n g   S t a r t e d   4   O u t l i n i n g _ m o v i e _ V F 1 0 1 8 6 6 6 0 0 b\ ��-�Pg�e P[�N�R�v�]g�f9e:N3 *N�]\O�e03 1 9 5 3 3 < / B o o k M a r k E x i t N a m e > < B o o k M a r k E n t r y P o s i t i o n > 3 1 5 5 6 7 < / B o o k M a r k E n t r y P o s i t i o n > < B o o k M a r k E x i t P o s i t i o n > 3 1 9 5 3 3 < / B o o k M a r k E x i t P o s i t i o n > < / C a p t i o n I t e m > < C a p t i o n I t e m > < I n t e r n a l I d > 6 f 3 6 d 3 1 3 - 9 9 5 7 - 4 3 9 b - 8 e a e - b c 9 d c 2 8 f d 0 e f < / I n t e r n a l I d > < N a m e > T r a i n i n g     G e t t i n g   S t a r t e d   4   O u t l i n i n g _ m o v i e _ V F 1 0 1 8 6 6 6 0 0 b\O(u �]g ReggbL�dk�d\O�v^N\�[ �^ � L�͑Ydk�d\O03 1 9 6 3 3 3 2 5 8 0 0 < / N a m e > < T e x t > b\O(u �]g ReggbL�dk�d\O�  v^N\�[ �^ � L�͑Ydk�d\O0< / T e x t > < B o o k M a r k E n t r y N a m e > T r a i n i n g     G e t t i n g   S t a r t e d   4   O u t l i n i n g _ m o v i e _ V F 1 0 1 8 6 6 6 0 0 b\O(u �]g ReggbL�dk�d\O�v^N\�[ �^ � L�͑Ydk�d\O03 1 9 6 3 3 < / B o o k M a r k E n t r y N a m e > < B o o k M a r k E x i t N a m e > T r a i n i n g     G e t t i n g   S t a r t e d   4   O u t l i n i n g _ m o v i e _ V F 1 0 1 8 6 6 6 0 0 b\O(u �]g ReggbL�dk�d\O�v^N\�[ �^ � L�͑Ydk�d\O03 2 5 8 0 0 < / B o o k M a r k E x i t N a m e > < B o o k M a r k E n t r y P o s i t i o n > 3 1 9 6 3 3 < / B o o k M a r k E n t r y P o s i t i o n > < B o o k M a r k E x i t P o s i t i o n > 3 2 5 8 0 0 < / B o o k M a r k E x i t P o s i t i o n > < / C a p t i o n I t e m > < C a p t i o n I t e m > < I n t e r n a l I d > c 8 3 7 d 4 7 d - 9 3 0 c - 4 6 0 a - 8 c 2 c - 1 0 2 5 b 9 d 0 c 5 8 b < / I n t e r n a l I d > < N a m e > T r a i n i n g     G e t t i n g   S t a r t e d   4   O u t l i n i n g _ m o v i e _ V F 1 0 1 8 6 6 6 0 0 dk�e�bw0RXd��h�Su�N�f9e��N�S fُ$Ny��N�R�vc�~�e��<P�v�X�R03 2 5 9 0 0 3 3 2 4 6 7 < / N a m e > < T e x t > dk�e�bw0RXd��h�Su�N�f9e�  �N�S fُ$Ny��N�R�vc�~�e��<P�v�X�R0< / T e x t > < B o o k M a r k E n t r y N a m e > T r a i n i n g     G e t t i n g   S t a r t e d   4   O u t l i n i n g _ m o v i e _ V F 1 0 1 8 6 6 6 0 0 dk�e�bw0RXd��h�Su�N�f9e��N�S fُ$Ny��N�R�vc�~�e��<P�v�X�R03 2 5 9 0 0 < / B o o k M a r k E n t r y N a m e > < B o o k M a r k E x i t N a m e > T r a i n i n g     G e t t i n g   S t a r t e d   4   O u t l i n i n g _ m o v i e _ V F 1 0 1 8 6 6 6 0 0 dk�e�bw0RXd��h�Su�N�f9e��N�S fُ$Ny��N�R�vc�~�e��<P�v�X�R03 3 2 4 6 7 < / B o o k M a r k E x i t N a m e > < B o o k M a r k E n t r y P o s i t i o n > 3 2 5 9 0 0 < / B o o k M a r k E n t r y P o s i t i o n > < B o o k M a r k E x i t P o s i t i o n > 3 3 2 4 6 7 < / B o o k M a r k E x i t P o s i t i o n > < / C a p t i o n I t e m > < C a p t i o n I t e m > < I n t e r n a l I d > 8 c 7 a 6 3 2 9 - 8 b 9 b - 4 9 e 9 - 8 7 a 1 - 7 c 9 e 6 b f 1 6 b b 7 < / I n t e r n a l I d > < N a m e > T r a i n i n g     G e t t i n g   S t a r t e d   4   O u t l i n i n g _ m o v i e _ V F 1 0 1 8 6 6 6 0 0 dkY�Kb�R��R�N�R؏	g�S N�y�S��'`03 3 2 5 6 7 3 3 6 4 0 0 < / N a m e > < T e x t > dkY�Kb�R��R�N�R؏	g�S N�y�S��'`0< / T e x t > < B o o k M a r k E n t r y N a m e > T r a i n i n g     G e t t i n g   S t a r t e d   4   O u t l i n i n g _ m o v i e _ V F 1 0 1 8 6 6 6 0 0 dkY�Kb�R��R�N�R؏	g�S N�y�S��'`03 3 2 5 6 7 < / B o o k M a r k E n t r y N a m e > < B o o k M a r k E x i t N a m e > T r a i n i n g     G e t t i n g   S t a r t e d   4   O u t l i n i n g _ m o v i e _ V F 1 0 1 8 6 6 6 0 0 dkY�Kb�R��R�N�R؏	g�S N�y�S��'`03 3 6 4 0 0 < / B o o k M a r k E x i t N a m e > < B o o k M a r k E n t r y P o s i t i o n > 3 3 2 5 6 7 < / B o o k M a r k E n t r y P o s i t i o n > < B o o k M a r k E x i t P o s i t i o n > 3 3 6 4 0 0 < / B o o k M a r k E x i t P o s i t i o n > < / C a p t i o n I t e m > < C a p t i o n I t e m > < I n t e r n a l I d > 6 8 c b a 9 1 4 - 7 4 9 3 - 4 6 9 b - 9 7 3 0 - c 9 c d b a f 7 5 4 c 3 < / I n t e r n a l I d > < N a m e > T r a i n i n g     G e t t i n g   S t a r t e d   4   O u t l i n i n g _ m o v i e _ V F 1 0 1 8 6 6 6 0 0 S_MR� ub Xd���N�Rck}Y/fꁨR��R�N�R�3 3 6 5 0 0 3 4 0 1 6 7 < / N a m e > < T e x t > S_MR� ub Xd���N�Rck}Y/fꁨR��R�N�R�< / T e x t > < B o o k M a r k E n t r y N a m e > T r a i n i n g     G e t t i n g   S t a r t e d   4   O u t l i n i n g _ m o v i e _ V F 1 0 1 8 6 6 6 0 0 S_MR� ub Xd���N�Rck}Y/fꁨR��R�N�R�3 3 6 5 0 0 < / B o o k M a r k E n t r y N a m e > < B o o k M a r k E x i t N a m e > T r a i n i n g     G e t t i n g   S t a r t e d   4   O u t l i n i n g _ m o v i e _ V F 1 0 1 8 6 6 6 0 0 S_MR� ub Xd���N�Rck}Y/fꁨR��R�N�R�3 4 0 1 6 7 < / B o o k M a r k E x i t N a m e > < B o o k M a r k E n t r y P o s i t i o n > 3 3 6 5 0 0 < / B o o k M a r k E n t r y P o s i t i o n > < B o o k M a r k E x i t P o s i t i o n > 3 4 0 1 6 7 < / B o o k M a r k E x i t P o s i t i o n > < / C a p t i o n I t e m > < C a p t i o n I t e m > < I n t e r n a l I d > a 1 0 5 9 1 f 0 - 5 4 7 a - 4 1 2 b - 9 e 8 f - 8 a 1 0 2 d e 4 f 9 a 2 < / I n t e r n a l I d > < N a m e > T r a i n i n g     G e t t i n g   S t a r t e d   4   O u t l i n i n g _ m o v i e _ V F 1 0 1 8 6 6 6 0 0 FO/f��Y�g\dkXd���N�R��n:NKb�R��R�N�R�SO�Su�NHN�`�QbT�3 4 0 2 6 7 3 4 6 3 0 0 < / N a m e > < T e x t > FO/f��Y�g\dkXd���N�R��n:NKb�R��R�N�R�SO�Su�NHN�`�QbT�< / T e x t > < B o o k M a r k E n t r y N a m e > T r a i n i n g     G e t t i n g   S t a r t e d   4   O u t l i n i n g _ m o v i e _ V F 1 0 1 8 6 6 6 0 0 FO/f��Y�g\dkXd���N�R��n:NKb�R��R�N�R�SO�Su�NHN�`�QbT�3 4 0 2 6 7 < / B o o k M a r k E n t r y N a m e > < B o o k M a r k E x i t N a m e > T r a i n i n g     G e t t i n g   S t a r t e d   4   O u t l i n i n g _ m o v i e _ V F 1 0 1 8 6 6 6 0 0 FO/f��Y�g\dkXd���N�R��n:NKb�R��R�N�R�SO�Su�NHN�`�QbT�3 4 6 3 0 0 < / B o o k M a r k E x i t N a m e > < B o o k M a r k E n t r y P o s i t i o n > 3 4 0 2 6 7 < / B o o k M a r k E n t r y P o s i t i o n > < B o o k M a r k E x i t P o s i t i o n > 3 4 6 3 0 0 < / B o o k M a r k E x i t P o s i t i o n > < / C a p t i o n I t e m > < C a p t i o n I t e m > < I n t e r n a l I d > 0 7 e 6 b 2 f 9 - 7 b 9 e - 4 4 e 4 - 8 c d 0 - 9 6 9 2 0 3 9 6 2 7 f c < / I n t e r n a l I d > < N a m e > T r a i n i n g     G e t t i n g   S t a r t e d   4   O u t l i n i n g _ m o v i e _ V F 1 0 1 8 6 6 6 0 0 ��b _�Y�[ ub 6��kgbL�dk�d\O'T�3 4 6 4 0 0 3 4 9 7 3 3 < / N a m e > < T e x t > ��b _�Y�[ ub 6��kgbL�dk�d\O'T�< / T e x t > < B o o k M a r k E n t r y N a m e > T r a i n i n g     G e t t i n g   S t a r t e d   4   O u t l i n i n g _ m o v i e _ V F 1 0 1 8 6 6 6 0 0 ��b _�Y�[ ub 6��kgbL�dk�d\O'T�3 4 6 4 0 0 < / B o o k M a r k E n t r y N a m e > < B o o k M a r k E x i t N a m e > T r a i n i n g     G e t t i n g   S t a r t e d   4   O u t l i n i n g _ m o v i e _ V F 1 0 1 8 6 6 6 0 0 ��b _�Y�[ ub 6��kgbL�dk�d\O'T�3 4 9 7 3 3 < / B o o k M a r k E x i t N a m e > < B o o k M a r k E n t r y P o s i t i o n > 3 4 6 4 0 0 < / B o o k M a r k E n t r y P o s i t i o n > < B o o k M a r k E x i t P o s i t i o n > 3 4 9 7 3 3 < / B o o k M a r k E x i t P o s i t i o n > < / C a p t i o n I t e m > < C a p t i o n I t e m > < I n t e r n a l I d > e c 6 2 9 6 d 5 - 0 e c 8 - 4 6 6 a - 8 e 9 9 - b 6 4 5 e e a c 1 8 6 b < / I n t e r n a l I d > < N a m e > T r a i n i n g     G e t t i n g   S t a r t e d   4   O u t l i n i n g _ m o v i e _ V F 1 0 1 8 6 6 6 0 0 ��HQ�b\	��bdk�N�R�6qT(W �N�R �~-NUS�Q Kb�R�[�c 03 4 9 8 3 3 3 5 6 6 0 0 < / N a m e > < T e x t > ��HQ�b\	��bdk�N�R�6qT(W �N�R �~-NUS�Q Kb�R�[�c 0< / T e x t > < B o o k M a r k E n t r y N a m e > T r a i n i n g     G e t t i n g   S t a r t e d   4   O u t l i n i n g _ m o v i e _ V F 1 0 1 8 6 6 6 0 0 ��HQ�b\	��bdk�N�R�6qT(W �N�R �~-NUS�Q Kb�R�[�c 03 4 9 8 3 3 < / B o o k M a r k E n t r y N a m e > < B o o k M a r k E x i t N a m e > T r a i n i n g     G e t t i n g   S t a r t e d   4   O u t l i n i n g _ m o v i e _ V F 1 0 1 8 6 6 6 0 0 ��HQ�b\	��bdk�N�R�6qT(W �N�R �~-NUS�Q Kb�R�[�c 03 5 6 6 0 0 < / B o o k M a r k E x i t N a m e > < B o o k M a r k E n t r y P o s i t i o n > 3 4 9 8 3 3 < / B o o k M a r k E n t r y P o s i t i o n > < B o o k M a r k E x i t P o s i t i o n > 3 5 6 6 0 0 < / B o o k M a r k E x i t P o s i t i o n > < / C a p t i o n I t e m > < C a p t i o n I t e m > < I n t e r n a l I d > 5 5 8 d 9 6 f 6 - 4 5 d 5 - 4 3 e c - b f e a - b 3 7 9 f c d e f 3 6 a < / I n t e r n a l I d > < N a m e > T r a i n i n g     G e t t i n g   S t a r t e d   4   O u t l i n i n g _ m o v i e _ V F 1 0 1 8 6 6 6 0 0 ���la� Xd���N�R hN�m�R�N N*Nppr�h03 5 6 7 0 0 3 6 1 3 6 7 < / N a m e > < T e x t > ���la� Xd���N�R hN�m�R�N N*Nppr�h0< / T e x t > < B o o k M a r k E n t r y N a m e > T r a i n i n g     G e t t i n g   S t a r t e d   4   O u t l i n i n g _ m o v i e _ V F 1 0 1 8 6 6 6 0 0 ���la� Xd���N�R hN�m�R�N N*Nppr�h03 5 6 7 0 0 < / B o o k M a r k E n t r y N a m e > < B o o k M a r k E x i t N a m e > T r a i n i n g     G e t t i n g   S t a r t e d   4   O u t l i n i n g _ m o v i e _ V F 1 0 1 8 6 6 6 0 0 ���la� Xd���N�R hN�m�R�N N*Nppr�h03 6 1 3 6 7 < / B o o k M a r k E x i t N a m e > < B o o k M a r k E n t r y P o s i t i o n > 3 5 6 7 0 0 < / B o o k M a r k E n t r y P o s i t i o n > < B o o k M a r k E x i t P o s i t i o n > 3 6 1 3 6 7 < / B o o k M a r k E x i t P o s i t i o n > < / C a p t i o n I t e m > < C a p t i o n I t e m > < I n t e r n a l I d > e 5 b a a 6 3 f - 8 b 7 7 - 4 2 2 b - a 8 9 d - f 0 8 3 1 5 a 2 1 3 1 6 < / I n t e r n a l I d > < N a m e > T r a i n i n g     G e t t i n g   S t a r t e d   4   O u t l i n i n g _ m o v i e _ V F 1 0 1 8 6 6 6 0 0 dkh/fKb�R��RXd���N�R@byr	g�v03 6 1 4 6 7 3 6 5 4 0 0 < / N a m e > < T e x t > dkh/fKb�R��RXd���N�R@byr	g�v0< / T e x t > < B o o k M a r k E n t r y N a m e > T r a i n i n g     G e t t i n g   S t a r t e d   4   O u t l i n i n g _ m o v i e _ V F 1 0 1 8 6 6 6 0 0 dkh/fKb�R��RXd���N�R@byr	g�v03 6 1 4 6 7 < / B o o k M a r k E n t r y N a m e > < B o o k M a r k E x i t N a m e > T r a i n i n g     G e t t i n g   S t a r t e d   4   O u t l i n i n g _ m o v i e _ V F 1 0 1 8 6 6 6 0 0 dkh/fKb�R��RXd���N�R@byr	g�v03 6 5 4 0 0 < / B o o k M a r k E x i t N a m e > < B o o k M a r k E n t r y P o s i t i o n > 3 6 1 4 6 7 < / B o o k M a r k E n t r y P o s i t i o n > < B o o k M a r k E x i t P o s i t i o n > 3 6 5 4 0 0 < / B o o k M a r k E x i t P o s i t i o n > < / C a p t i o n I t e m > < C a p t i o n I t e m > < I n t e r n a l I d > 6 a 7 7 3 0 1 1 - 3 5 b e - 4 1 9 a - a 4 f b - a 8 b e e 5 3 7 0 6 9 f < / I n t e r n a l I d > < N a m e > T r a i n i n g     G e t t i n g   S t a r t e d   4   O u t l i n i n g _ m o v i e _ V F 1 0 1 8 6 6 6 0 0 �[O>f:yP[�N�Rh�v/}�R�`�Q03 6 5 5 0 0 3 6 9 4 0 0 < / N a m e > < T e x t > �[O>f:yP[�N�Rh�v/}�R�`�Q0< / T e x t > < B o o k M a r k E n t r y N a m e > T r a i n i n g     G e t t i n g   S t a r t e d   4   O u t l i n i n g _ m o v i e _ V F 1 0 1 8 6 6 6 0 0 �[O>f:yP[�N�Rh�v/}�R�`�Q03 6 5 5 0 0 < / B o o k M a r k E n t r y N a m e > < B o o k M a r k E x i t N a m e > T r a i n i n g     G e t t i n g   S t a r t e d   4   O u t l i n i n g _ m o v i e _ V F 1 0 1 8 6 6 6 0 0 �[O>f:yP[�N�Rh�v/}�R�`�Q03 6 9 4 0 0 < / B o o k M a r k E x i t N a m e > < B o o k M a r k E n t r y P o s i t i o n > 3 6 5 5 0 0 < / B o o k M a r k E n t r y P o s i t i o n > < B o o k M a r k E x i t P o s i t i o n > 3 6 9 4 0 0 < / B o o k M a r k E x i t P o s i t i o n > < / C a p t i o n I t e m > < C a p t i o n I t e m > < I n t e r n a l I d > 2 b 4 f 8 5 7 7 - 2 2 c 9 - 4 c e a - 9 2 c 6 - 6 1 1 1 8 b e 6 6 8 b b < / I n t e r n a l I d > < N a m e > T r a i n i n g     G e t t i n g   S t a r t e d   4   O u t l i n i n g _ m o v i e _ V F 1 0 1 8 6 6 6 0 0 �s(W�ُ$N*Nh��/f�vT�v��^�3 6 9 5 0 0 3 7 3 4 0 0 < / N a m e > < T e x t > �s(W�ُ$N*Nh��/f�vT�v��^�< / T e x t > < B o o k M a r k E n t r y N a m e > T r a i n i n g     G e t t i n g   S t a r t e d   4   O u t l i n i n g _ m o v i e _ V F 1 0 1 8 6 6 6 0 0 �s(W�ُ$N*Nh��/f�vT�v��^�3 6 9 5 0 0 < / B o o k M a r k E n t r y N a m e > < B o o k M a r k E x i t N a m e > T r a i n i n g     G e t t i n g   S t a r t e d   4   O u t l i n i n g _ m o v i e _ V F 1 0 1 8 6 6 6 0 0 �s(W�ُ$N*Nh��/f�vT�v��^�3 7 3 4 0 0 < / B o o k M a r k E x i t N a m e > < B o o k M a r k E n t r y P o s i t i o n > 3 6 9 5 0 0 < / B o o k M a r k E n t r y P o s i t i o n > < B o o k M a r k E x i t P o s i t i o n > 3 7 3 4 0 0 < / B o o k M a r k E x i t P o s i t i o n > < / C a p t i o n I t e m > < C a p t i o n I t e m > < I n t e r n a l I d > e f 6 1 f a 4 1 - a 5 5 6 - 4 2 9 b - b 0 d f - 1 3 2 a b c b 6 7 a f 0 < / I n t e r n a l I d > < N a m e > T r a i n i n g     G e t t i n g   S t a r t e d   4   O u t l i n i n g _ m o v i e _ V F 1 0 1 8 6 6 6 0 0 FO/f�1u�Nv�萄vXd��h/fKb�R��R�N�R�3 7 3 5 0 0 3 7 8 4 6 7 < / N a m e > < T e x t > FO/f�1u�Nv�萄vXd��h/fKb�R��R�N�R�< / T e x t > < B o o k M a r k E n t r y N a m e > T r a i n i n g     G e t t i n g   S t a r t e d   4   O u t l i n i n g _ m o v i e _ V F 1 0 1 8 6 6 6 0 0 FO/f�1u�Nv�萄vXd��h/fKb�R��R�N�R�3 7 3 5 0 0 < / B o o k M a r k E n t r y N a m e > < B o o k M a r k E x i t N a m e > T r a i n i n g     G e t t i n g   S t a r t e d   4   O u t l i n i n g _ m o v i e _ V F 1 0 1 8 6 6 6 0 0 FO/f�1u�Nv�萄vXd��h/fKb�R��R�N�R�3 7 8 4 6 7 < / B o o k M a r k E x i t N a m e > < B o o k M a r k E n t r y P o s i t i o n > 3 7 3 5 0 0 < / B o o k M a r k E n t r y P o s i t i o n > < B o o k M a r k E x i t P o s i t i o n > 3 7 8 4 6 7 < / B o o k M a r k E x i t P o s i t i o n > < / C a p t i o n I t e m > < C a p t i o n I t e m > < I n t e r n a l I d > 3 1 1 a 5 b 6 8 - c 3 0 5 - 4 6 a 3 - 9 e 5 5 - a e 9 8 f 4 6 9 0 3 9 c < / I n t e r n a l I d > < N a m e > T r a i n i n g     G e t t i n g   S t a r t e d   4   O u t l i n i n g _ m o v i e _ V F 1 0 1 8 6 6 6 0 0 �Vdk�b�S�NKb�R�y�RXd��h��N�y�R�vsQP[�N�R03 7 8 5 6 7 3 8 4 9 0 0 < / N a m e > < T e x t > �Vdk�b�S�NKb�R�y�RXd��h��N�y�R�vsQP[�N�R0< / T e x t > < B o o k M a r k E n t r y N a m e > T r a i n i n g     G e t t i n g   S t a r t e d   4   O u t l i n i n g _ m o v i e _ V F 1 0 1 8 6 6 6 0 0 �Vdk�b�S�NKb�R�y�RXd��h��N�y�R�vsQP[�N�R03 7 8 5 6 7 < / B o o k M a r k E n t r y N a m e > < B o o k M a r k E x i t N a m e > T r a i n i n g     G e t t i n g   S t a r t e d   4   O u t l i n i n g _ m o v i e _ V F 1 0 1 8 6 6 6 0 0 �Vdk�b�S�NKb�R�y�RXd��h��N�y�R�vsQP[�N�R03 8 4 9 0 0 < / B o o k M a r k E x i t N a m e > < B o o k M a r k E n t r y P o s i t i o n > 3 7 8 5 6 7 < / B o o k M a r k E n t r y P o s i t i o n > < B o o k M a r k E x i t P o s i t i o n > 3 8 4 9 0 0 < / B o o k M a r k E x i t P o s i t i o n > < / C a p t i o n I t e m > < C a p t i o n I t e m > < I n t e r n a l I d > d 2 8 1 7 9 b a - d 5 4 4 - 4 e 0 d - a c 8 5 - f 9 5 8 2 d 9 a 1 6 c e < / I n t e r n a l I d > < N a m e > T r a i n i n g     G e t t i n g   S t a r t e d   4   O u t l i n i n g _ m o v i e _ V F 1 0 1 8 6 6 6 0 0 b\�Ǐ�b�Reg�^�Xd��h�v+g�z03 8 5 0 0 0 3 8 9 5 3 3 < / N a m e > < T e x t > b\�Ǐ�b�Reg�^�Xd��h�v+g�z0< / T e x t > < B o o k M a r k E n t r y N a m e > T r a i n i n g     G e t t i n g   S t a r t e d   4   O u t l i n i n g _ m o v i e _ V F 1 0 1 8 6 6 6 0 0 b\�Ǐ�b�Reg�^�Xd��h�v+g�z03 8 5 0 0 0 < / B o o k M a r k E n t r y N a m e > < B o o k M a r k E x i t N a m e > T r a i n i n g     G e t t i n g   S t a r t e d   4   O u t l i n i n g _ m o v i e _ V F 1 0 1 8 6 6 6 0 0 b\�Ǐ�b�Reg�^�Xd��h�v+g�z03 8 9 5 3 3 < / B o o k M a r k E x i t N a m e > < B o o k M a r k E n t r y P o s i t i o n > 3 8 5 0 0 0 < / B o o k M a r k E n t r y P o s i t i o n > < B o o k M a r k E x i t P o s i t i o n > 3 8 9 5 3 3 < / B o o k M a r k E x i t P o s i t i o n > < / C a p t i o n I t e m > < C a p t i o n I t e m > < I n t e r n a l I d > e 9 a e c a 1 7 - b 9 0 4 - 4 9 8 c - 8 6 e 8 - 9 2 2 c b 3 a c e 5 1 4 < / I n t e r n a l I d > < N a m e > T r a i n i n g     G e t t i n g   S t a r t e d   4   O u t l i n i n g _ m o v i e _ V F 1 0 1 8 6 6 6 0 0 bw0R�D��R0RXd��h�v,{�N*Nh�vv^*g�y�R03 8 9 6 3 3 3 9 4 0 3 3 < / N a m e > < T e x t > bw0R�D��R0RXd��h�v,{�N*Nh�vv^*g�y�R0< / T e x t > < B o o k M a r k E n t r y N a m e > T r a i n i n g     G e t t i n g   S t a r t e d   4   O u t l i n i n g _ m o v i e _ V F 1 0 1 8 6 6 6 0 0 bw0R�D��R0RXd��h�v,{�N*Nh�vv^*g�y�R03 8 9 6 3 3 < / B o o k M a r k E n t r y N a m e > < B o o k M a r k E x i t N a m e > T r a i n i n g     G e t t i n g   S t a r t e d   4   O u t l i n i n g _ m o v i e _ V F 1 0 1 8 6 6 6 0 0 bw0R�D��R0RXd��h�v,{�N*Nh�vv^*g�y�R03 9 4 0 3 3 < / B o o k M a r k E x i t N a m e > < B o o k M a r k E n t r y P o s i t i o n > 3 8 9 6 3 3 < / B o o k M a r k E n t r y P o s i t i o n > < B o o k M a r k E x i t P o s i t i o n > 3 9 4 0 3 3 < / B o o k M a r k E x i t P o s i t i o n > < / C a p t i o n I t e m > < C a p t i o n I t e m > < I n t e r n a l I d > 2 6 d b 3 0 0 8 - 8 2 2 5 - 4 5 8 4 - b 5 3 2 - 2 8 5 f 3 9 3 5 d 4 5 8 < / I n t e r n a l I d > < N a m e > T r a i n i n g     G e t t i n g   S t a r t e d   4   O u t l i n i n g _ m o v i e _ V F 1 0 1 8 6 6 6 0 0 �[�S f�v�N6q/f	gsQP[�N�R�v�~THe�g�v�Oo`03 9 4 1 3 3 3 9 8 8 6 7 < / N a m e > < T e x t > �[�S f�v�N6q/f	gsQP[�N�R�v�~THe�g�v�Oo`0< / T e x t > < B o o k M a r k E n t r y N a m e > T r a i n i n g     G e t t i n g   S t a r t e d   4   O u t l i n i n g _ m o v i e _ V F 1 0 1 8 6 6 6 0 0 �[�S f�v�N6q/f	gsQP[�N�R�v�~THe�g�v�Oo`03 9 4 1 3 3 < / B o o k M a r k E n t r y N a m e > < B o o k M a r k E x i t N a m e > T r a i n i n g     G e t t i n g   S t a r t e d   4   O u t l i n i n g _ m o v i e _ V F 1 0 1 8 6 6 6 0 0 �[�S f�v�N6q/f	gsQP[�N�R�v�~THe�g�v�Oo`03 9 8 8 6 7 < / B o o k M a r k E x i t N a m e > < B o o k M a r k E n t r y P o s i t i o n > 3 9 4 1 3 3 < / B o o k M a r k E n t r y P o s i t i o n > < B o o k M a r k E x i t P o s i t i o n > 3 9 8 8 6 7 < / B o o k M a r k E x i t P o s i t i o n > < / C a p t i o n I t e m > < C a p t i o n I t e m > < I n t e r n a l I d > f 2 d f 4 b f 8 - 6 1 3 e - 4 2 e 1 - a a 6 7 - 5 9 0 f 1 d f 3 7 8 4 d < / I n t e r n a l I d > < N a m e > T r a i n i n g     G e t t i n g   S t a r t e d   4   O u t l i n i n g _ m o v i e _ V F 1 0 1 8 6 6 6 0 0 �s(W��[�Nb�S�N�^��g*N6��k�vc�~�e��0�N�_c�[P[�N�R�vc�~�e���vy��v�dk�R��^�8^	g(u03 9 8 9 6 7 4 0 8 3 6 7 < / N a m e > < T e x t > �s(W��[�Nb�S�N�^��g*N6��k�vc�~�e��0  �N�_c�[P[�N�R�vc�~�e���vy��v�dk�R��^�8^	g(u0< / T e x t > < B o o k M a r k E n t r y N a m e > T r a i n i n g     G e t t i n g   S t a r t e d   4   O u t l i n i n g _ m o v i e _ V F 1 0 1 8 6 6 6 0 0 �s(W��[�Nb�S�N�^��g*N6��k�vc�~�e��0�N�_c�[P[�N�R�vc�~�e���vy��v�dk�R��^�8^	g(u03 9 8 9 6 7 < / B o o k M a r k E n t r y N a m e > < B o o k M a r k E x i t N a m e > T r a i n i n g     G e t t i n g   S t a r t e d   4   O u t l i n i n g _ m o v i e _ V F 1 0 1 8 6 6 6 0 0 �s(W��[�Nb�S�N�^��g*N6��k�vc�~�e��0�N�_c�[P[�N�R�vc�~�e���vy��v�dk�R��^�8^	g(u04 0 8 3 6 7 < / B o o k M a r k E x i t N a m e > < B o o k M a r k E n t r y P o s i t i o n > 3 9 8 9 6 7 < / B o o k M a r k E n t r y P o s i t i o n > < B o o k M a r k E x i t P o s i t i o n > 4 0 8 3 6 7 < / B o o k M a r k E x i t P o s i t i o n > < / C a p t i o n I t e m > < C a p t i o n I t e m > < I n t e r n a l I d > d 2 a 4 0 0 9 8 - 0 5 5 b - 4 0 8 1 - 9 2 d 2 - 4 0 a 4 e 9 4 3 1 c 3 7 < / I n t e r n a l I d > < N a m e > T r a i n i n g     G e t t i n g   S t a r t e d   4   O u t l i n i n g _ m o v i e _ V F 1 0 1 8 6 6 6 0 0 �O�Y��Y�gb��JT�w�S�N�^� ub 6��k�vc�~�e�����HNb�S ��^�dk6��k�vh�4 0 8 4 6 7 4 1 6 7 6 7 < / N a m e > < T e x t > �O�Y��Y�gb��JT�w�S�N�^� ub 6��k�vc�~�e���  ��HNb�S ��^�dk6��k�vh�< / T e x t > < B o o k M a r k E n t r y N a m e > T r a i n i n g     G e t t i n g   S t a r t e d   4   O u t l i n i n g _ m o v i e _ V F 1 0 1 8 6 6 6 0 0 �O�Y��Y�gb��JT�w�S�N�^� ub 6��k�vc�~�e�����HNb�S ��^�dk6��k�vh�4 0 8 4 6 7 < / B o o k M a r k E n t r y N a m e > < B o o k M a r k E x i t N a m e > T r a i n i n g     G e t t i n g   S t a r t e d   4   O u t l i n i n g _ m o v i e _ V F 1 0 1 8 6 6 6 0 0 �O�Y��Y�gb��JT�w�S�N�^� ub 6��k�vc�~�e�����HNb�S ��^�dk6��k�vh�4 1 6 7 6 7 < / B o o k M a r k E x i t N a m e > < B o o k M a r k E n t r y P o s i t i o n > 4 0 8 4 6 7 < / B o o k M a r k E n t r y P o s i t i o n > < B o o k M a r k E x i t P o s i t i o n > 4 1 6 7 6 7 < / B o o k M a r k E x i t P o s i t i o n > < / C a p t i o n I t e m > < C a p t i o n I t e m > < I n t e r n a l I d > 3 e a b 0 e f 1 - 2 1 c 4 - 4 e c d - 9 b 4 f - 9 c 9 0 9 7 8 a 1 e a 8 < / I n t e r n a l I d > < N a m e > T r a i n i n g     G e t t i n g   S t a r t e d   4   O u t l i n i n g _ m o v i e _ V F 1 0 1 8 6 6 6 0 0 v^�gwh��^�]_0dk6��k�v�~_g�eg�vMOn�N�SP[�N�R�vc�~�e��04 1 6 8 6 7 4 2 3 2 6 7 < / N a m e > < T e x t > v^�gwh��^�]_0dk6��k�v�~_g�eg�vMOn�N�SP[�N�R�vc�~�e��0< / T e x t > < B o o k M a r k E n t r y N a m e > T r a i n i n g     G e t t i n g   S t a r t e d   4   O u t l i n i n g _ m o v i e _ V F 1 0 1 8 6 6 6 0 0 v^�gwh��^�]_0dk6��k�v�~_g�eg�vMOn�N�SP[�N�R�vc�~�e��04 1 6 8 6 7 < / B o o k M a r k E n t r y N a m e > < B o o k M a r k E x i t N a m e > T r a i n i n g     G e t t i n g   S t a r t e d   4   O u t l i n i n g _ m o v i e _ V F 1 0 1 8 6 6 6 0 0 v^�gwh��^�]_0dk6��k�v�~_g�eg�vMOn�N�SP[�N�R�vc�~�e��04 2 3 2 6 7 < / B o o k M a r k E x i t N a m e > < B o o k M a r k E n t r y P o s i t i o n > 4 1 6 8 6 7 < / B o o k M a r k E n t r y P o s i t i o n > < B o o k M a r k E x i t P o s i t i o n > 4 2 3 2 6 7 < / B o o k M a r k E x i t P o s i t i o n > < / C a p t i o n I t e m > < C a p t i o n I t e m > < I n t e r n a l I d > b 3 f d 2 1 a 6 - c e f 3 - 4 7 5 8 - a 1 e 3 - 1 9 a 6 c d e f 3 5 d 5 < / I n t e r n a l I d > < N a m e > T r a i n i n g     G e t t i n g   S t a r t e d   4   O u t l i n i n g _ m o v i e _ V F 1 0 1 8 6 6 6 0 0 �s(W�b1\�S�N�VY�y�RP[�N�R�N��N�O�f}Y0W�{t�YUO(Wdk6��kRM��e��04 2 3 3 6 7 4 2 9 9 6 7 < / N a m e > < T e x t > �s(W�b1\�S�N�VY�y�RP[�N�R�N�  �N�O�f}Y0W�{t�YUO(Wdk6��kRM��e��0< / T e x t > < B o o k M a r k E n t r y N a m e > T r a i n i n g     G e t t i n g   S t a r t e d   4   O u t l i n i n g _ m o v i e _ V F 1 0 1 8 6 6 6 0 0 �s(W�b1\�S�N�VY�y�RP[�N�R�N��N�O�f}Y0W�{t�YUO(Wdk6��kRM��e��04 2 3 3 6 7 < / B o o k M a r k E n t r y N a m e > < B o o k M a r k E x i t N a m e > T r a i n i n g     G e t t i n g   S t a r t e d   4   O u t l i n i n g _ m o v i e _ V F 1 0 1 8 6 6 6 0 0 �s(W�b1\�S�N�VY�y�RP[�N�R�N��N�O�f}Y0W�{t�YUO(Wdk6��kRM��e��04 2 9 9 6 7 < / B o o k M a r k E x i t N a m e > < B o o k M a r k E n t r y P o s i t i o n > 4 2 3 3 6 7 < / B o o k M a r k E n t r y P o s i t i o n > < B o o k M a r k E x i t P o s i t i o n > 4 2 9 9 6 7 < / B o o k M a r k E x i t P o s i t i o n > < / C a p t i o n I t e m > < C a p t i o n I t e m > < I n t e r n a l I d > 8 1 5 0 4 d a a - e c 6 5 - 4 8 5 1 - a c e 2 - 2 5 f 7 b 3 4 d 7 d d 4 < / I n t e r n a l I d > < N a m e > T r a i n i n g     G e t t i n g   S t a r t e d   4   O u t l i n i n g _ m o v i e _ V F 1 0 1 8 6 6 6 0 0 �s(W��`�]�~�wS��N�YUO _�Y N*Ny��v��m�R N�N�N�R�4 3 0 0 6 7 4 3 4 9 6 7 < / N a m e > < T e x t > �s(W��`�]�~�wS��N�YUO _�Y N*Ny��v��m�R N�N�N�R�< / T e x t > < B o o k M a r k E n t r y N a m e > T r a i n i n g     G e t t i n g   S t a r t e d   4   O u t l i n i n g _ m o v i e _ V F 1 0 1 8 6 6 6 0 0 �s(W��`�]�~�wS��N�YUO _�Y N*Ny��v��m�R N�N�N�R�4 3 0 0 6 7 < / B o o k M a r k E n t r y N a m e > < B o o k M a r k E x i t N a m e > T r a i n i n g     G e t t i n g   S t a r t e d   4   O u t l i n i n g _ m o v i e _ V F 1 0 1 8 6 6 6 0 0 �s(W��`�]�~�wS��N�YUO _�Y N*Ny��v��m�R N�N�N�R�4 3 4 9 6 7 < / B o o k M a r k E x i t N a m e > < B o o k M a r k E n t r y P o s i t i o n > 4 3 0 0 6 7 < / B o o k M a r k E n t r y P o s i t i o n > < B o o k M a r k E x i t P o s i t i o n > 4 3 4 9 6 7 < / B o o k M a r k E x i t P o s i t i o n > < / C a p t i o n I t e m > < C a p t i o n I t e m > < I n t e r n a l I d > 9 2 0 6 7 7 f b - a a 6 8 - 4 3 d 1 - 8 a e 3 - e 0 5 3 6 4 c 8 a e 9 8 < / I n t e r n a l I d > < N a m e > T r a i n i n g     G e t t i n g   S t a r t e d   4   O u t l i n i n g _ m o v i e _ V F 1 0 1 8 6 6 6 0 0 v^�Ǐ���c�T'Y�~>f:yegR�^ N�Ny��v�~�g04 3 5 0 6 7 4 3 9 4 0 0 < / N a m e > < T e x t > v^�Ǐ���c�T'Y�~>f:yegR�^ N�Ny��v�~�g0< / T e x t > < B o o k M a r k E n t r y N a m e > T r a i n i n g     G e t t i n g   S t a r t e d   4   O u t l i n i n g _ m o v i e _ V F 1 0 1 8 6 6 6 0 0 v^�Ǐ���c�T'Y�~>f:yegR�^ N�Ny��v�~�g04 3 5 0 6 7 < / B o o k M a r k E n t r y N a m e > < B o o k M a r k E x i t N a m e > T r a i n i n g     G e t t i n g   S t a r t e d   4   O u t l i n i n g _ m o v i e _ V F 1 0 1 8 6 6 6 0 0 v^�Ǐ���c�T'Y�~>f:yegR�^ N�Ny��v�~�g04 3 9 4 0 0 < / B o o k M a r k E x i t N a m e > < B o o k M a r k E n t r y P o s i t i o n > 4 3 5 0 6 7 < / B o o k M a r k E n t r y P o s i t i o n > < B o o k M a r k E x i t P o s i t i o n > 4 3 9 4 0 0 < / B o o k M a r k E x i t P o s i t i o n > < / C a p t i o n I t e m > < C a p t i o n I t e m > < I n t e r n a l I d > 7 8 1 2 e 2 7 3 - 8 4 2 8 - 4 1 5 e - b 5 b 5 - 0 d 5 8 5 c f d 5 2 e f < / I n t e r n a l I d > < N a m e > T r a i n i n g     G e t t i n g   S t a r t e d   4   O u t l i n i n g _ m o v i e _ V F 1 0 1 8 6 6 6 0 0 ��O(u,g�W���|R-N�v�~`N4 3 9 5 0 0 4 4 1 9 0 0 < / N a m e > < T e x t > ��O(u,g�W���|R-N�v�~`N< / T e x t > < B o o k M a r k E n t r y N a m e > T r a i n i n g     G e t t i n g   S t a r t e d   4   O u t l i n i n g _ m o v i e _ V F 1 0 1 8 6 6 6 0 0 ��O(u,g�W���|R-N�v�~`N4 3 9 5 0 0 < / B o o k M a r k E n t r y N a m e > < B o o k M a r k E x i t N a m e > T r a i n i n g     G e t t i n g   S t a r t e d   4   O u t l i n i n g _ m o v i e _ V F 1 0 1 8 6 6 6 0 0 ��O(u,g�W���|R-N�v�~`N4 4 1 9 0 0 < / B o o k M a r k E x i t N a m e > < B o o k M a r k E n t r y P o s i t i o n > 4 3 9 5 0 0 < / B o o k M a r k E n t r y P o s i t i o n > < B o o k M a r k E x i t P o s i t i o n > 4 4 1 9 0 0 < / B o o k M a r k E x i t P o s i t i o n > < / C a p t i o n I t e m > < C a p t i o n I t e m > < I n t e r n a l I d > c b 9 b 2 a 6 c - 9 8 d d - 4 3 8 a - a 8 1 a - 8 3 f c 4 4 3 6 2 3 6 1 < / I n t e r n a l I d > < N a m e > T r a i n i n g     G e t t i n g   S t a r t e d   4   O u t l i n i n g _ m o v i e _ V F 1 0 1 8 6 6 6 0 0 �N�SO�� NNO(uP r o j e c t 2 0 1 0 4 4 2 0 0 0 4 4 8 3 7 6 < / N a m e > < T e x t > �N�SO�� NNO(u  P r o j e c t   2 0 1 0    _�Y�ey��v/fUOvQ�{US0< / T e x t > < B o o k M a r k E n t r y N a m e > T r a i n i n g     G e t t i n g   S t a r t e d   4   O u t l i n i n g _ m o v i e _ V F 1 0 1 8 6 6 6 0 0 �N�SO�� NNO(uP r o j e c t 2 0 1 0 4 4 2 0 0 0 < / B o o k M a r k E n t r y N a m e > < B o o k M a r k E x i t N a m e > T r a i n i n g     G e t t i n g   S t a r t e d   4   O u t l i n i n g _ m o v i e _ V F 1 0 1 8 6 6 6 0 0 �N�SO�� NNO(uP r o j e c t 2 0 1 0 4 4 8 3 7 6 < / B o o k M a r k E x i t N a m e > < B o o k M a r k E n t r y P o s i t i o n > 4 4 2 0 0 0 < / B o o k M a r k E n t r y P o s i t i o n > < B o o k M a r k E x i t P o s i t i o n > 4 4 8 3 7 6 < / B o o k M a r k E x i t P o s i t i o n > < / C a p t i o n I t e m > < / C a p t i o n I t e m s > < / C a p t i o n I t e m s L i s t > 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1 6 " ? > < C a p t i o n I t e m s L i s t   x m l n s : x s i = " h t t p : / / w w w . w 3 . o r g / 2 0 0 1 / X M L S c h e m a - i n s t a n c e "   x m l n s : x s d = " h t t p : / / w w w . w 3 . o r g / 2 0 0 1 / X M L S c h e m a " > < I d > e b 4 7 d 2 0 0 - 2 d c b - 4 2 9 c - b 7 f a - e 9 a 3 2 4 d 4 2 0 a e < / I d > < C a p t i o n I t e m s > < C a p t i o n I t e m > < I n t e r n a l I d > 1 9 1 a d 9 d b - 3 5 1 b - 4 d 6 d - 9 b 8 9 - 8 e 1 8 8 6 0 1 9 1 e 1 < / I n t e r n a l I d > < N a m e > T r a i n i n g     G e t t i n g   S t a r t e d   3   L i n k s _ m o v i e _ V F 1 0 1 8 6 6 5 9 9 (W
N N*NƉ��-N�bR�^�N�Vy��N�R0�s(W�b�N\f[`N�YUOR�^�N�RKN���vsQ�|b���c04 5 0 0 1 1 7 0 0 < / N a m e > < T e x t > (W
N N*NƉ��-N�bR�^�N�Vy��N�R0�s(W�  b�N\f[`N�YUOR�^�N�RKN���vsQ�|b���c0< / T e x t > < B o o k M a r k E n t r y N a m e > T r a i n i n g     G e t t i n g   S t a r t e d   3   L i n k s _ m o v i e _ V F 1 0 1 8 6 6 5 9 9 (W
N N*NƉ��-N�bR�^�N�Vy��N�R0�s(W�b�N\f[`N�YUOR�^�N�RKN���vsQ�|b���c04 5 0 0 < / B o o k M a r k E n t r y N a m e > < B o o k M a r k E x i t N a m e > T r a i n i n g     G e t t i n g   S t a r t e d   3   L i n k s _ m o v i e _ V F 1 0 1 8 6 6 5 9 9 (W
N N*NƉ��-N�bR�^�N�Vy��N�R0�s(W�b�N\f[`N�YUOR�^�N�RKN���vsQ�|b���c01 1 7 0 0 < / B o o k M a r k E x i t N a m e > < B o o k M a r k E n t r y P o s i t i o n > 4 5 0 0 < / B o o k M a r k E n t r y P o s i t i o n > < B o o k M a r k E x i t P o s i t i o n > 1 1 7 0 0 < / B o o k M a r k E x i t P o s i t i o n > < / C a p t i o n I t e m > < C a p t i o n I t e m > < I n t e r n a l I d > 3 d d f 2 1 6 3 - 6 6 4 5 - 4 b a a - a b 9 4 - e 1 6 a b 9 7 4 1 c a c < / I n t e r n a l I d > < N a m e > T r a i n i n g     G e t t i n g   S t a r t e d   3   L i n k s _ m o v i e _ V F 1 0 1 8 6 6 5 9 9 ��b�NHQeg�`:N�NHN ������c�N�R01 1 8 0 0 1 4 9 6 7 < / N a m e > < T e x t > ��b�NHQeg�`:N�NHN ������c�N�R0< / T e x t > < B o o k M a r k E n t r y N a m e > T r a i n i n g     G e t t i n g   S t a r t e d   3   L i n k s _ m o v i e _ V F 1 0 1 8 6 6 5 9 9 ��b�NHQeg�`:N�NHN ������c�N�R01 1 8 0 0 < / B o o k M a r k E n t r y N a m e > < B o o k M a r k E x i t N a m e > T r a i n i n g     G e t t i n g   S t a r t e d   3   L i n k s _ m o v i e _ V F 1 0 1 8 6 6 5 9 9 ��b�NHQeg�`:N�NHN ������c�N�R01 4 9 6 7 < / B o o k M a r k E x i t N a m e > < B o o k M a r k E n t r y P o s i t i o n > 1 1 8 0 0 < / B o o k M a r k E n t r y P o s i t i o n > < B o o k M a r k E x i t P o s i t i o n > 1 4 9 6 7 < / B o o k M a r k E x i t P o s i t i o n > < / C a p t i o n I t e m > < C a p t i o n I t e m > < I n t e r n a l I d > a 5 d 1 3 4 a 7 - 3 d e 5 - 4 c c 4 - 8 3 8 9 - 8 5 d d e c 5 4 3 9 5 8 < / I n t e r n a l I d > < N a m e > T r a i n i n g     G e t t i n g   S t a r t e d   3   L i n k s _ m o v i e _ V F 1 0 1 8 6 6 5 9 9 ���c�N�R�S>f:y�N�RKN���vsQ�|01 5 0 6 7 1 8 2 0 0 < / N a m e > < T e x t > ���c�N�R�S>f:y�N�RKN���vsQ�|0< / T e x t > < B o o k M a r k E n t r y N a m e > T r a i n i n g     G e t t i n g   S t a r t e d   3   L i n k s _ m o v i e _ V F 1 0 1 8 6 6 5 9 9 ���c�N�R�S>f:y�N�RKN���vsQ�|01 5 0 6 7 < / B o o k M a r k E n t r y N a m e > < B o o k M a r k E x i t N a m e > T r a i n i n g     G e t t i n g   S t a r t e d   3   L i n k s _ m o v i e _ V F 1 0 1 8 6 6 5 9 9 ���c�N�R�S>f:y�N�RKN���vsQ�|01 8 2 0 0 < / B o o k M a r k E x i t N a m e > < B o o k M a r k E n t r y P o s i t i o n > 1 5 0 6 7 < / B o o k M a r k E n t r y P o s i t i o n > < B o o k M a r k E x i t P o s i t i o n > 1 8 2 0 0 < / B o o k M a r k E x i t P o s i t i o n > < / C a p t i o n I t e m > < C a p t i o n I t e m > < I n t e r n a l I d > 1 6 2 2 5 b 8 6 - 9 c 2 5 - 4 4 4 a - a 4 5 5 - 4 e 5 2 a 6 2 0 4 3 4 e < / I n t e r n a l I d > < N a m e > T r a i n i n g     G e t t i n g   S t a r t e d   3   L i n k s _ m o v i e _ V F 1 0 1 8 6 6 5 9 9 �[h�:y�_{�HQ�[b�gy��N�R�6qTMb�� _�YvQ�N�N�R�1 8 3 0 0 2 3 0 3 3 < / N a m e > < T e x t > �[h�:y�_{�HQ�[b�gy��N�R�6qTMb�� _�YvQ�N�N�R�< / T e x t > < B o o k M a r k E n t r y N a m e > T r a i n i n g     G e t t i n g   S t a r t e d   3   L i n k s _ m o v i e _ V F 1 0 1 8 6 6 5 9 9 �[h�:y�_{�HQ�[b�gy��N�R�6qTMb�� _�YvQ�N�N�R�1 8 3 0 0 < / B o o k M a r k E n t r y N a m e > < B o o k M a r k E x i t N a m e > T r a i n i n g     G e t t i n g   S t a r t e d   3   L i n k s _ m o v i e _ V F 1 0 1 8 6 6 5 9 9 �[h�:y�_{�HQ�[b�gy��N�R�6qTMb�� _�YvQ�N�N�R�2 3 0 3 3 < / B o o k M a r k E x i t N a m e > < B o o k M a r k E n t r y P o s i t i o n > 1 8 3 0 0 < / B o o k M a r k E n t r y P o s i t i o n > < B o o k M a r k E x i t P o s i t i o n > 2 3 0 3 3 < / B o o k M a r k E x i t P o s i t i o n > < / C a p t i o n I t e m > < C a p t i o n I t e m > < I n t e r n a l I d > 6 4 c 8 4 a 0 0 - 1 2 5 8 - 4 d 1 e - b 2 a 8 - a 2 8 1 0 6 4 5 4 8 6 1 < / I n t e r n a l I d > < N a m e > T r a i n i n g     G e t t i n g   S t a r t e d   3   L i n k s _ m o v i e _ V F 1 0 1 8 6 6 5 9 9 b��_{�T�e _�Y$Ny��N�R02 3 1 3 3 2 7 0 6 7 < / N a m e > < T e x t > b��_{�T�e _�Y$Ny��N�R0< / T e x t > < B o o k M a r k E n t r y N a m e > T r a i n i n g     G e t t i n g   S t a r t e d   3   L i n k s _ m o v i e _ V F 1 0 1 8 6 6 5 9 9 b��_{�T�e _�Y$Ny��N�R02 3 1 3 3 < / B o o k M a r k E n t r y N a m e > < B o o k M a r k E x i t N a m e > T r a i n i n g     G e t t i n g   S t a r t e d   3   L i n k s _ m o v i e _ V F 1 0 1 8 6 6 5 9 9 b��_{�T�e _�Y$Ny��N�R02 7 0 6 7 < / B o o k M a r k E x i t N a m e > < B o o k M a r k E n t r y P o s i t i o n > 2 3 1 3 3 < / B o o k M a r k E n t r y P o s i t i o n > < B o o k M a r k E x i t P o s i t i o n > 2 7 0 6 7 < / B o o k M a r k E x i t P o s i t i o n > < / C a p t i o n I t e m > < C a p t i o n I t e m > < I n t e r n a l I d > 5 f 8 9 e 6 7 2 - a 3 b c - 4 c 1 3 - 8 a 6 3 - f 6 3 6 7 8 f e d e 4 8 < / I n t e r n a l I d > < N a m e > T r a i n i n g     G e t t i n g   S t a r t e d   3   L i n k s _ m o v i e _ V F 1 0 1 8 6 6 5 9 9 ُ/fb�vU\:yy��v�vQ-NS+T�Vy��N�R02 7 1 6 7 3 0 7 0 0 < / N a m e > < T e x t > ُ/fb�vU\:yy��v�vQ-NS+T�Vy��N�R0< / T e x t > < B o o k M a r k E n t r y N a m e > T r a i n i n g     G e t t i n g   S t a r t e d   3   L i n k s _ m o v i e _ V F 1 0 1 8 6 6 5 9 9 ُ/fb�vU\:yy��v�vQ-NS+T�Vy��N�R02 7 1 6 7 < / B o o k M a r k E n t r y N a m e > < B o o k M a r k E x i t N a m e > T r a i n i n g     G e t t i n g   S t a r t e d   3   L i n k s _ m o v i e _ V F 1 0 1 8 6 6 5 9 9 ُ/fb�vU\:yy��v�vQ-NS+T�Vy��N�R03 0 7 0 0 < / B o o k M a r k E x i t N a m e > < B o o k M a r k E n t r y P o s i t i o n > 2 7 1 6 7 < / B o o k M a r k E n t r y P o s i t i o n > < B o o k M a r k E x i t P o s i t i o n > 3 0 7 0 0 < / B o o k M a r k E x i t P o s i t i o n > < / C a p t i o n I t e m > < C a p t i o n I t e m > < I n t e r n a l I d > 0 7 2 1 c 7 2 c - 8 7 5 1 - 4 8 4 8 - 8 a 2 e - 9 8 3 b 5 9 4 0 0 3 5 3 < / I n t e r n a l I d > < N a m e > T r a i n i n g     G e t t i n g   S t a r t e d   3   L i n k s _ m o v i e _ V F 1 0 1 8 6 6 5 9 9 @b	g�Vy��N�R��\T�e _�Y��[�N'YYpey��v�ُv^N&{T�[E��`�Q03 0 8 0 0 3 6 5 3 3 < / N a m e > < T e x t > @b	g�Vy��N�R��\T�e _�Y��[�N'YYpey��v�ُv^N&{T�[E��`�Q0< / T e x t > < B o o k M a r k E n t r y N a m e > T r a i n i n g     G e t t i n g   S t a r t e d   3   L i n k s _ m o v i e _ V F 1 0 1 8 6 6 5 9 9 @b	g�Vy��N�R��\T�e _�Y��[�N'YYpey��v�ُv^N&{T�[E��`�Q03 0 8 0 0 < / B o o k M a r k E n t r y N a m e > < B o o k M a r k E x i t N a m e > T r a i n i n g     G e t t i n g   S t a r t e d   3   L i n k s _ m o v i e _ V F 1 0 1 8 6 6 5 9 9 @b	g�Vy��N�R��\T�e _�Y��[�N'YYpey��v�ُv^N&{T�[E��`�Q03 6 5 3 3 < / B o o k M a r k E x i t N a m e > < B o o k M a r k E n t r y P o s i t i o n > 3 0 8 0 0 < / B o o k M a r k E n t r y P o s i t i o n > < B o o k M a r k E x i t P o s i t i o n > 3 6 5 3 3 < / B o o k M a r k E x i t P o s i t i o n > < / C a p t i o n I t e m > < C a p t i o n I t e m > < I n t e r n a l I d > a 6 e a d 7 e e - 0 a 5 3 - 4 e 4 5 - b 7 5 3 - b c 7 4 5 7 a 6 3 b 6 4 < / I n t e r n a l I d > < N a m e > T r a i n i n g     G e t t i n g   S t a r t e d   3   L i n k s _ m o v i e _ V F 1 0 1 8 6 6 5 9 9 �k�z��`�S��v^N^g(W����U\:yKNMR1\HQ�g�^�y��v03 6 6 3 3 4 1 9 6 7 < / N a m e > < T e x t > �k�z��`�S��v^N^g(W����U\:yKNMR1\HQ�g�^�y��v0< / T e x t > < B o o k M a r k E n t r y N a m e > T r a i n i n g     G e t t i n g   S t a r t e d   3   L i n k s _ m o v i e _ V F 1 0 1 8 6 6 5 9 9 �k�z��`�S��v^N^g(W����U\:yKNMR1\HQ�g�^�y��v03 6 6 3 3 < / B o o k M a r k E n t r y N a m e > < B o o k M a r k E x i t N a m e > T r a i n i n g     G e t t i n g   S t a r t e d   3   L i n k s _ m o v i e _ V F 1 0 1 8 6 6 5 9 9 �k�z��`�S��v^N^g(W����U\:yKNMR1\HQ�g�^�y��v04 1 9 6 7 < / B o o k M a r k E x i t N a m e > < B o o k M a r k E n t r y P o s i t i o n > 3 6 6 3 3 < / B o o k M a r k E n t r y P o s i t i o n > < B o o k M a r k E x i t P o s i t i o n > 4 1 9 6 7 < / B o o k M a r k E x i t P o s i t i o n > < / C a p t i o n I t e m > < C a p t i o n I t e m > < I n t e r n a l I d > a 9 d 0 6 0 d a - 3 d c 0 - 4 a 5 c - 8 c 3 2 - 5 6 f 1 0 2 d 0 7 0 e 1 < / I n t e r n a l I d > < N a m e > T r a i n i n g     G e t t i n g   S t a r t e d   3   L i n k s _ m o v i e _ V F 1 0 1 8 6 6 5 9 9 b\���cMR$Ny��N�R��N�Oc:y�^(WvQ-N�gy��N�R _�YKNT�Q _�Y�S Ny��N�R04 2 0 6 7 4 9 0 6 7 < / N a m e > < T e x t > b\���cMR$Ny��N�R�  �N�Oc:y�^(WvQ-N�gy��N�R _�YKNT�Q _�Y�S Ny��N�R0< / T e x t > < B o o k M a r k E n t r y N a m e > T r a i n i n g     G e t t i n g   S t a r t e d   3   L i n k s _ m o v i e _ V F 1 0 1 8 6 6 5 9 9 b\���cMR$Ny��N�R��N�Oc:y�^(WvQ-N�gy��N�R _�YKNT�Q _�Y�S Ny��N�R04 2 0 6 7 < / B o o k M a r k E n t r y N a m e > < B o o k M a r k E x i t N a m e > T r a i n i n g     G e t t i n g   S t a r t e d   3   L i n k s _ m o v i e _ V F 1 0 1 8 6 6 5 9 9 b\���cMR$Ny��N�R��N�Oc:y�^(WvQ-N�gy��N�R _�YKNT�Q _�Y�S Ny��N�R04 9 0 6 7 < / B o o k M a r k E x i t N a m e > < B o o k M a r k E n t r y P o s i t i o n > 4 2 0 6 7 < / B o o k M a r k E n t r y P o s i t i o n > < B o o k M a r k E x i t P o s i t i o n > 4 9 0 6 7 < / B o o k M a r k E x i t P o s i t i o n > < / C a p t i o n I t e m > < C a p t i o n I t e m > < I n t e r n a l I d > f f 6 9 5 e e b - c 7 1 f - 4 9 3 7 - 8 b d d - b 2 2 4 9 6 d b b d 2 c < / I n t e r n a l I d > < N a m e > T r a i n i n g     G e t t i n g   S t a r t e d   3   L i n k s _ m o v i e _ V F 1 0 1 8 6 6 5 9 9 FO/f���HQb ���	��bُ$Ny��N�R�b\�Ǐ�b�Reg	��b�[�N04 9 1 6 7 5 5 1 3 3 < / N a m e > < T e x t > FO/f���HQb ���	��bُ$Ny��N�R�b\�Ǐ�b�Reg	��b�[�N0< / T e x t > < B o o k M a r k E n t r y N a m e > T r a i n i n g     G e t t i n g   S t a r t e d   3   L i n k s _ m o v i e _ V F 1 0 1 8 6 6 5 9 9 FO/f���HQb ���	��bُ$Ny��N�R�b\�Ǐ�b�Reg	��b�[�N04 9 1 6 7 < / B o o k M a r k E n t r y N a m e > < B o o k M a r k E x i t N a m e > T r a i n i n g     G e t t i n g   S t a r t e d   3   L i n k s _ m o v i e _ V F 1 0 1 8 6 6 5 9 9 FO/f���HQb ���	��bُ$Ny��N�R�b\�Ǐ�b�Reg	��b�[�N05 5 1 3 3 < / B o o k M a r k E x i t N a m e > < B o o k M a r k E n t r y P o s i t i o n > 4 9 1 6 7 < / B o o k M a r k E n t r y P o s i t i o n > < B o o k M a r k E x i t P o s i t i o n > 5 5 1 3 3 < / B o o k M a r k E x i t P o s i t i o n > < / C a p t i o n I t e m > < C a p t i o n I t e m > < I n t e r n a l I d > 5 b e d 2 8 5 0 - 8 d 6 4 - 4 6 f 1 - a 3 9 0 - a 5 4 9 4 e 4 6 6 4 9 f < / I n t e r n a l I d > < N a m e > T r a i n i n g     G e t t i n g   S t a r t e d   3   L i n k s _ m o v i e _ V F 1 0 1 8 6 6 5 9 9 6qT�(W �N�R 	�y�aS
N�v �ez �~-N�US�Qُ̑�v ���c 	c��05 5 2 3 3 6 2 2 0 0 < / N a m e > < T e x t > 6qT�(W �N�R 	�y�aS
N�v �ez �~-N�US�Qُ̑�v ���c 	c��0< / T e x t > < B o o k M a r k E n t r y N a m e > T r a i n i n g     G e t t i n g   S t a r t e d   3   L i n k s _ m o v i e _ V F 1 0 1 8 6 6 5 9 9 6qT�(W �N�R 	�y�aS
N�v �ez �~-N�US�Qُ̑�v ���c 	c��05 5 2 3 3 < / B o o k M a r k E n t r y N a m e > < B o o k M a r k E x i t N a m e > T r a i n i n g     G e t t i n g   S t a r t e d   3   L i n k s _ m o v i e _ V F 1 0 1 8 6 6 5 9 9 6qT�(W �N�R 	�y�aS
N�v �ez �~-N�US�Qُ̑�v ���c 	c��06 2 2 0 0 < / B o o k M a r k E x i t N a m e > < B o o k M a r k E n t r y P o s i t i o n > 5 5 2 3 3 < / B o o k M a r k E n t r y P o s i t i o n > < B o o k M a r k E x i t P o s i t i o n > 6 2 2 0 0 < / B o o k M a r k E x i t P o s i t i o n > < / C a p t i o n I t e m > < C a p t i o n I t e m > < I n t e r n a l I d > 5 3 e 1 b b c 2 - 7 c 8 e - 4 e 5 9 - b 5 2 e - 1 d e f c 9 1 0 e 6 7 e < / I n t e r n a l I d > < N a m e > T r a i n i n g     G e t t i n g   S t a r t e d   3   L i n k s _ m o v i e _ V F 1 0 1 8 6 6 5 9 9 (Wُ̑�b�S�Nw0RP r o j e c t �]�~gbL��Ncknx�d\O06 2 3 0 0 6 6 9 0 0 < / N a m e > < T e x t > (Wُ̑�b�S�Nw0R  P r o j e c t   �]�~gbL��Ncknx�d\O0< / T e x t > < B o o k M a r k E n t r y N a m e > T r a i n i n g     G e t t i n g   S t a r t e d   3   L i n k s _ m o v i e _ V F 1 0 1 8 6 6 5 9 9 (Wُ̑�b�S�Nw0RP r o j e c t �]�~gbL��Ncknx�d\O06 2 3 0 0 < / B o o k M a r k E n t r y N a m e > < B o o k M a r k E x i t N a m e > T r a i n i n g     G e t t i n g   S t a r t e d   3   L i n k s _ m o v i e _ V F 1 0 1 8 6 6 5 9 9 (Wُ̑�b�S�Nw0RP r o j e c t �]�~gbL��Ncknx�d\O06 6 9 0 0 < / B o o k M a r k E x i t N a m e > < B o o k M a r k E n t r y P o s i t i o n > 6 2 3 0 0 < / B o o k M a r k E n t r y P o s i t i o n > < B o o k M a r k E x i t P o s i t i o n > 6 6 9 0 0 < / B o o k M a r k E x i t P o s i t i o n > < / C a p t i o n I t e m > < C a p t i o n I t e m > < I n t e r n a l I d > f a d e 0 1 c d - 7 f 0 c - 4 c 8 d - a 7 d 3 - f 2 a c 2 e 6 8 f f f e < / I n t e r n a l I d > < N a m e > T r a i n i n g     G e t t i n g   S t a r t e d   3   L i n k s _ m o v i e _ V F 1 0 1 8 6 6 5 9 9 �[GP�[(W�[b,{ Ny��N�RKNTMb _�Y�S Ny��N�R��Y�S�O�vh@b:y06 7 0 0 0 7 3 5 3 3 < / N a m e > < T e x t > �[GP�[(W�[b,{ Ny��N�RKNTMb _�Y�S Ny��N�R��Y�S�O�vh@b:y0< / T e x t > < B o o k M a r k E n t r y N a m e > T r a i n i n g     G e t t i n g   S t a r t e d   3   L i n k s _ m o v i e _ V F 1 0 1 8 6 6 5 9 9 �[GP�[(W�[b,{ Ny��N�RKNTMb _�Y�S Ny��N�R��Y�S�O�vh@b:y06 7 0 0 0 < / B o o k M a r k E n t r y N a m e > < B o o k M a r k E x i t N a m e > T r a i n i n g     G e t t i n g   S t a r t e d   3   L i n k s _ m o v i e _ V F 1 0 1 8 6 6 5 9 9 �[GP�[(W�[b,{ Ny��N�RKNTMb _�Y�S Ny��N�R��Y�S�O�vh@b:y07 3 5 3 3 < / B o o k M a r k E x i t N a m e > < B o o k M a r k E n t r y P o s i t i o n > 6 7 0 0 0 < / B o o k M a r k E n t r y P o s i t i o n > < B o o k M a r k E x i t P o s i t i o n > 7 3 5 3 3 < / B o o k M a r k E x i t P o s i t i o n > < / C a p t i o n I t e m > < C a p t i o n I t e m > < I n t e r n a l I d > 0 2 a 8 3 9 7 a - 6 0 1 1 - 4 e 1 3 - a a d 2 - b b c 9 a 2 0 6 6 2 1 7 < / I n t e r n a l I d > < N a m e > T r a i n i n g     G e t t i n g   S t a r t e d   3   L i n k s _ m o v i e _ V F 1 0 1 8 6 6 5 9 9 ���laُ$Ny��N�RKN���v ���c�~ 07 3 6 3 3 7 6 8 3 3 < / N a m e > < T e x t > ���laُ$Ny��N�RKN���v ���c�~ 0< / T e x t > < B o o k M a r k E n t r y N a m e > T r a i n i n g     G e t t i n g   S t a r t e d   3   L i n k s _ m o v i e _ V F 1 0 1 8 6 6 5 9 9 ���laُ$Ny��N�RKN���v ���c�~ 07 3 6 3 3 < / B o o k M a r k E n t r y N a m e > < B o o k M a r k E x i t N a m e > T r a i n i n g     G e t t i n g   S t a r t e d   3   L i n k s _ m o v i e _ V F 1 0 1 8 6 6 5 9 9 ���laُ$Ny��N�RKN���v ���c�~ 07 6 8 3 3 < / B o o k M a r k E x i t N a m e > < B o o k M a r k E n t r y P o s i t i o n > 7 3 6 3 3 < / B o o k M a r k E n t r y P o s i t i o n > < B o o k M a r k E x i t P o s i t i o n > 7 6 8 3 3 < / B o o k M a r k E x i t P o s i t i o n > < / C a p t i o n I t e m > < C a p t i o n I t e m > < I n t e r n a l I d > 5 8 0 3 9 3 2 f - 9 1 9 b - 4 9 6 4 - 9 e c b - 3 0 3 f d 8 0 d 1 7 6 2 < / I n t e r n a l I d > < N a m e > T r a i n i n g     G e t t i n g   S t a r t e d   3   L i n k s _ m o v i e _ V F 1 0 1 8 6 6 5 9 9 ُag�~�Nh�@b��v �[b-  _�Y ���c��[h�:y�gy��N�R�~_gTvQ�N�N�RMb _�Y07 6 9 3 3 8 4 4 6 7 < / N a m e > < T e x t > ُag�~�Nh�@b��v �[b-  _�Y ���c�  �[h�:y�gy��N�R�~_gTvQ�N�N�RMb _�Y0< / T e x t > < B o o k M a r k E n t r y N a m e > T r a i n i n g     G e t t i n g   S t a r t e d   3   L i n k s _ m o v i e _ V F 1 0 1 8 6 6 5 9 9 ُag�~�Nh�@b��v �[b-  _�Y ���c��[h�:y�gy��N�R�~_gTvQ�N�N�RMb _�Y07 6 9 3 3 < / B o o k M a r k E n t r y N a m e > < B o o k M a r k E x i t N a m e > T r a i n i n g     G e t t i n g   S t a r t e d   3   L i n k s _ m o v i e _ V F 1 0 1 8 6 6 5 9 9 ُag�~�Nh�@b��v �[b-  _�Y ���c��[h�:y�gy��N�R�~_gTvQ�N�N�RMb _�Y08 4 4 6 7 < / B o o k M a r k E x i t N a m e > < B o o k M a r k E n t r y P o s i t i o n > 7 6 9 3 3 < / B o o k M a r k E n t r y P o s i t i o n > < B o o k M a r k E x i t P o s i t i o n > 8 4 4 6 7 < / B o o k M a r k E x i t P o s i t i o n > < / C a p t i o n I t e m > < C a p t i o n I t e m > < I n t e r n a l I d > e 1 c 6 8 0 7 1 - e a c 5 - 4 a a 7 - a b d 3 - d 2 d 5 a 2 3 b 8 8 4 a < / I n t e r n a l I d > < N a m e > T r a i n i n g     G e t t i n g   S t a r t e d   3   L i n k s _ m o v i e _ V F 1 0 1 8 6 6 5 9 9 ُ/f���c$Ny��N�RTR�^�v؞��sQ�|08 4 5 6 7 8 8 1 3 3 < / N a m e > < T e x t > ُ/f���c$Ny��N�RTR�^�v؞��sQ�|0< / T e x t > < B o o k M a r k E n t r y N a m e > T r a i n i n g     G e t t i n g   S t a r t e d   3   L i n k s _ m o v i e _ V F 1 0 1 8 6 6 5 9 9 ُ/f���c$Ny��N�RTR�^�v؞��sQ�|08 4 5 6 7 < / B o o k M a r k E n t r y N a m e > < B o o k M a r k E x i t N a m e > T r a i n i n g     G e t t i n g   S t a r t e d   3   L i n k s _ m o v i e _ V F 1 0 1 8 6 6 5 9 9 ُ/f���c$Ny��N�RTR�^�v؞��sQ�|08 8 1 3 3 < / B o o k M a r k E x i t N a m e > < B o o k M a r k E n t r y P o s i t i o n > 8 4 5 6 7 < / B o o k M a r k E n t r y P o s i t i o n > < B o o k M a r k E x i t P o s i t i o n > 8 8 1 3 3 < / B o o k M a r k E x i t P o s i t i o n > < / C a p t i o n I t e m > < C a p t i o n I t e m > < I n t e r n a l I d > a c c 6 5 e a 7 - 2 f 3 0 - 4 7 8 a - a 2 4 9 - 0 4 5 e d 8 6 f 5 c 9 a < / I n t e r n a l I d > < N a m e > T r a i n i n g     G e t t i n g   S t a r t e d   3   L i n k s _ m o v i e _ V F 1 0 1 8 6 6 5 9 9 �s(W�b�S�N�Ǐ�S�Qُag�~v^	��b8 8 2 3 3 9 1 7 0 0 < / N a m e > < T e x t > �s(W�b�S�N�Ǐ�S�Qُag�~v^	��b< / T e x t > < B o o k M a r k E n t r y N a m e > T r a i n i n g     G e t t i n g   S t a r t e d   3   L i n k s _ m o v i e _ V F 1 0 1 8 6 6 5 9 9 �s(W�b�S�N�Ǐ�S�Qُag�~v^	��b8 8 2 3 3 < / B o o k M a r k E n t r y N a m e > < B o o k M a r k E x i t N a m e > T r a i n i n g     G e t t i n g   S t a r t e d   3   L i n k s _ m o v i e _ V F 1 0 1 8 6 6 5 9 9 �s(W�b�S�N�Ǐ�S�Qُag�~v^	��b9 1 7 0 0 < / B o o k M a r k E x i t N a m e > < B o o k M a r k E n t r y P o s i t i o n > 8 8 2 3 3 < / B o o k M a r k E n t r y P o s i t i o n > < B o o k M a r k E x i t P o s i t i o n > 9 1 7 0 0 < / B o o k M a r k E x i t P o s i t i o n > < / C a p t i o n I t e m > < C a p t i o n I t e m > < I n t e r n a l I d > 9 6 2 9 c 4 1 4 - 6 d c a - 4 e 6 7 - 9 7 6 0 - 7 0 3 3 a f 7 8 5 5 0 f < / I n t e r n a l I d > < N a m e > T r a i n i n g     G e t t i n g   S t a r t e d   3   L i n k s _ m o v i e _ V F 1 0 1 8 6 6 5 9 9   _�Y-  _�Y I{vQ�NsQ�|eg�f9edksQ�|09 1 8 0 0 9 7 9 6 7 < / N a m e > < T e x t >   _�Y-  _�Y I{vQ�NsQ�|eg�f9edksQ�|0< / T e x t > < B o o k M a r k E n t r y N a m e > T r a i n i n g     G e t t i n g   S t a r t e d   3   L i n k s _ m o v i e _ V F 1 0 1 8 6 6 5 9 9   _�Y-  _�Y I{vQ�NsQ�|eg�f9edksQ�|09 1 8 0 0 < / B o o k M a r k E n t r y N a m e > < B o o k M a r k E x i t N a m e > T r a i n i n g     G e t t i n g   S t a r t e d   3   L i n k s _ m o v i e _ V F 1 0 1 8 6 6 5 9 9   _�Y-  _�Y I{vQ�NsQ�|eg�f9edksQ�|09 7 9 6 7 < / B o o k M a r k E x i t N a m e > < B o o k M a r k E n t r y P o s i t i o n > 9 1 8 0 0 < / B o o k M a r k E n t r y P o s i t i o n > < B o o k M a r k E x i t P o s i t i o n > 9 7 9 6 7 < / B o o k M a r k E x i t P o s i t i o n > < / C a p t i o n I t e m > < C a p t i o n I t e m > < I n t e r n a l I d > 5 5 a 9 a c a c - d 3 9 2 - 4 e 6 6 - a e 5 6 - 3 8 1 7 7 7 0 d e d 5 6 < / I n t e r n a l I d > < N a m e > T r a i n i n g     G e t t i n g   S t a r t e d   3   L i n k s _ m o v i e _ V F 1 0 1 8 6 6 5 9 9 (W�[݋Fh�v {|�W Rh�-N�b\	��b  _�Y-  _�Y v^US�Q nx�[ 09 8 0 6 7 1 0 5 4 6 7 < / N a m e > < T e x t > (W�[݋Fh�v {|�W Rh�-N�b\	��b  _�Y-  _�Y v^US�Q nx�[ 0< / T e x t > < B o o k M a r k E n t r y N a m e > T r a i n i n g     G e t t i n g   S t a r t e d   3   L i n k s _ m o v i e _ V F 1 0 1 8 6 6 5 9 9 (W�[݋Fh�v {|�W Rh�-N�b\	��b  _�Y-  _�Y v^US�Q nx�[ 09 8 0 6 7 < / B o o k M a r k E n t r y N a m e > < B o o k M a r k E x i t N a m e > T r a i n i n g     G e t t i n g   S t a r t e d   3   L i n k s _ m o v i e _ V F 1 0 1 8 6 6 5 9 9 (W�[݋Fh�v {|�W Rh�-N�b\	��b  _�Y-  _�Y v^US�Q nx�[ 01 0 5 4 6 7 < / B o o k M a r k E x i t N a m e > < B o o k M a r k E n t r y P o s i t i o n > 9 8 0 6 7 < / B o o k M a r k E n t r y P o s i t i o n > < B o o k M a r k E x i t P o s i t i o n > 1 0 5 4 6 7 < / B o o k M a r k E x i t P o s i t i o n > < / C a p t i o n I t e m > < C a p t i o n I t e m > < I n t e r n a l I d > 4 d e 6 e 3 1 3 - 4 2 b b - 4 b 0 f - b 0 5 5 - b 7 c 8 6 8 9 1 b e 6 7 < / I n t e r n a l I d > < N a m e > T r a i n i n g     G e t t i n g   S t a r t e d   3   L i n k s _ m o v i e _ V F 1 0 1 8 6 6 5 9 9 dk�e�bw0Rh�]�~�L��te��Nh�:y  _�Y-  _�Y sQ�|01 0 5 5 6 7 1 1 1 9 0 0 < / N a m e > < T e x t > dk�e�bw0Rh�]�~�L��te�  �Nh�:y  _�Y-  _�Y sQ�|0< / T e x t > < B o o k M a r k E n t r y N a m e > T r a i n i n g     G e t t i n g   S t a r t e d   3   L i n k s _ m o v i e _ V F 1 0 1 8 6 6 5 9 9 dk�e�bw0Rh�]�~�L��te��Nh�:y  _�Y-  _�Y sQ�|01 0 5 5 6 7 < / B o o k M a r k E n t r y N a m e > < B o o k M a r k E x i t N a m e > T r a i n i n g     G e t t i n g   S t a r t e d   3   L i n k s _ m o v i e _ V F 1 0 1 8 6 6 5 9 9 dk�e�bw0Rh�]�~�L��te��Nh�:y  _�Y-  _�Y sQ�|01 1 1 9 0 0 < / B o o k M a r k E x i t N a m e > < B o o k M a r k E n t r y P o s i t i o n > 1 0 5 5 6 7 < / B o o k M a r k E n t r y P o s i t i o n > < B o o k M a r k E x i t P o s i t i o n > 1 1 1 9 0 0 < / B o o k M a r k E x i t P o s i t i o n > < / C a p t i o n I t e m > < C a p t i o n I t e m > < I n t e r n a l I d > b 5 e 4 a d 9 1 - 4 2 0 9 - 4 d 8 f - 8 9 4 a - 7 3 6 2 8 7 f e 3 9 f a < / I n t e r n a l I d > < N a m e > T r a i n i n g     G e t t i n g   S t a r t e d   3   L i n k s _ m o v i e _ V F 1 0 1 8 6 6 5 9 9 �[�N
N��$Ny��N�R�  _�Y-  _�Y sQ�|�l	g*Y'YaIN01 1 2 0 0 0 1 1 7 4 0 0 < / N a m e > < T e x t > �[�N
N��$Ny��N�R�    _�Y-  _�Y sQ�|�l	g*Y'YaIN0< / T e x t > < B o o k M a r k E n t r y N a m e > T r a i n i n g     G e t t i n g   S t a r t e d   3   L i n k s _ m o v i e _ V F 1 0 1 8 6 6 5 9 9 �[�N
N��$Ny��N�R�  _�Y-  _�Y sQ�|�l	g*Y'YaIN01 1 2 0 0 0 < / B o o k M a r k E n t r y N a m e > < B o o k M a r k E x i t N a m e > T r a i n i n g     G e t t i n g   S t a r t e d   3   L i n k s _ m o v i e _ V F 1 0 1 8 6 6 5 9 9 �[�N
N��$Ny��N�R�  _�Y-  _�Y sQ�|�l	g*Y'YaIN01 1 7 4 0 0 < / B o o k M a r k E x i t N a m e > < B o o k M a r k E n t r y P o s i t i o n > 1 1 2 0 0 0 < / B o o k M a r k E n t r y P o s i t i o n > < B o o k M a r k E x i t P o s i t i o n > 1 1 7 4 0 0 < / B o o k M a r k E x i t P o s i t i o n > < / C a p t i o n I t e m > < C a p t i o n I t e m > < I n t e r n a l I d > 7 0 c a 9 f d 2 - 4 c 0 1 - 4 4 2 d - a e 9 b - e 0 7 7 3 6 b 4 7 2 3 d < / I n t e r n a l I d > < N a m e > T r a i n i n g     G e t t i n g   S t a r t e d   3   L i n k s _ m o v i e _ V F 1 0 1 8 6 6 5 9 9 FO���Y ���� �T U\MO3u�� ُ7h�v$Ny��N�R�ST�e _�Y01 1 7 5 0 0 1 2 3 1 3 3 < / N a m e > < T e x t > FO���Y ���� �T U\MO3u�� ُ7h�v$Ny��N�R�ST�e _�Y0< / T e x t > < B o o k M a r k E n t r y N a m e > T r a i n i n g     G e t t i n g   S t a r t e d   3   L i n k s _ m o v i e _ V F 1 0 1 8 6 6 5 9 9 FO���Y ���� �T U\MO3u�� ُ7h�v$Ny��N�R�ST�e _�Y01 1 7 5 0 0 < / B o o k M a r k E n t r y N a m e > < B o o k M a r k E x i t N a m e > T r a i n i n g     G e t t i n g   S t a r t e d   3   L i n k s _ m o v i e _ V F 1 0 1 8 6 6 5 9 9 FO���Y ���� �T U\MO3u�� ُ7h�v$Ny��N�R�ST�e _�Y01 2 3 1 3 3 < / B o o k M a r k E x i t N a m e > < B o o k M a r k E n t r y P o s i t i o n > 1 1 7 5 0 0 < / B o o k M a r k E n t r y P o s i t i o n > < B o o k M a r k E x i t P o s i t i o n > 1 2 3 1 3 3 < / B o o k M a r k E x i t P o s i t i o n > < / C a p t i o n I t e m > < C a p t i o n I t e m > < I n t e r n a l I d > 6 6 0 1 9 1 f 2 - 0 7 f a - 4 9 3 3 - 9 6 4 0 - 3 7 c 9 6 9 e e e e 3 0 < / I n t e r n a l I d > < N a m e > T r a i n i n g     G e t t i n g   S t a r t e d   3   L i n k s _ m o v i e _ V F 1 0 1 8 6 6 5 9 9 �s(W�b\�b�N�RsQ�|b`Y:N؞���v �[b-  _�Y sQ�|01 2 3 2 3 3 1 2 9 1 0 0 < / N a m e > < T e x t > �s(W�b\�b�N�RsQ�|b`Y:N  ؞���v �[b-  _�Y sQ�|0< / T e x t > < B o o k M a r k E n t r y N a m e > T r a i n i n g     G e t t i n g   S t a r t e d   3   L i n k s _ m o v i e _ V F 1 0 1 8 6 6 5 9 9 �s(W�b\�b�N�RsQ�|b`Y:N؞���v �[b-  _�Y sQ�|01 2 3 2 3 3 < / B o o k M a r k E n t r y N a m e > < B o o k M a r k E x i t N a m e > T r a i n i n g     G e t t i n g   S t a r t e d   3   L i n k s _ m o v i e _ V F 1 0 1 8 6 6 5 9 9 �s(W�b\�b�N�RsQ�|b`Y:N؞���v �[b-  _�Y sQ�|01 2 9 1 0 0 < / B o o k M a r k E x i t N a m e > < B o o k M a r k E n t r y P o s i t i o n > 1 2 3 2 3 3 < / B o o k M a r k E n t r y P o s i t i o n > < B o o k M a r k E x i t P o s i t i o n > 1 2 9 1 0 0 < / B o o k M a r k E x i t P o s i t i o n > < / C a p t i o n I t e m > < C a p t i o n I t e m > < I n t e r n a l I d > 4 6 1 b b b 9 5 - 4 2 8 f - 4 b a 5 - 8 1 4 b - d c f d 2 8 8 8 3 6 e f < / I n t e r n a l I d > < N a m e > T r a i n i n g     G e t t i n g   S t a r t e d   3   L i n k s _ m o v i e _ V F 1 0 1 8 6 6 5 9 9 b\�Q!kUS�Qُ$Ny��N�RKN���v�~�v^(W�[݋Fh-N	��b �[b-  _�Y 01 2 9 2 0 0 1 3 6 0 3 3 < / N a m e > < T e x t > b\�Q!kUS�Qُ$Ny��N�RKN���v�~�v^(W�[݋Fh-N	��b �[b-  _�Y 0< / T e x t > < B o o k M a r k E n t r y N a m e > T r a i n i n g     G e t t i n g   S t a r t e d   3   L i n k s _ m o v i e _ V F 1 0 1 8 6 6 5 9 9 b\�Q!kUS�Qُ$Ny��N�RKN���v�~�v^(W�[݋Fh-N	��b �[b-  _�Y 01 2 9 2 0 0 < / B o o k M a r k E n t r y N a m e > < B o o k M a r k E x i t N a m e > T r a i n i n g     G e t t i n g   S t a r t e d   3   L i n k s _ m o v i e _ V F 1 0 1 8 6 6 5 9 9 b\�Q!kUS�Qُ$Ny��N�RKN���v�~�v^(W�[݋Fh-N	��b �[b-  _�Y 01 3 6 0 3 3 < / B o o k M a r k E x i t N a m e > < B o o k M a r k E n t r y P o s i t i o n > 1 2 9 2 0 0 < / B o o k M a r k E n t r y P o s i t i o n > < B o o k M a r k E x i t P o s i t i o n > 1 3 6 0 3 3 < / B o o k M a r k E x i t P o s i t i o n > < / C a p t i o n I t e m > < C a p t i o n I t e m > < I n t e r n a l I d > 5 9 4 6 b 2 e e - 4 4 c d - 4 6 5 2 - 8 6 7 e - a 2 c e f d 9 b 1 2 a 4 < / I n t e r n a l I d > < N a m e > T r a i n i n g     G e t t i n g   S t a r t e d   3   L i n k s _ m o v i e _ V F 1 0 1 8 6 6 5 9 9 �S���la�bN�_��eQ�NUO _�Y�egsS�S��Rُ$Ny��N�R01 3 6 1 3 3 1 4 2 2 0 0 < / N a m e > < T e x t > �S���la�bN�_��eQ�NUO _�Y�egsS�S��Rُ$Ny��N�R0< / T e x t > < B o o k M a r k E n t r y N a m e > T r a i n i n g     G e t t i n g   S t a r t e d   3   L i n k s _ m o v i e _ V F 1 0 1 8 6 6 5 9 9 �S���la�bN�_��eQ�NUO _�Y�egsS�S��Rُ$Ny��N�R01 3 6 1 3 3 < / B o o k M a r k E n t r y N a m e > < B o o k M a r k E x i t N a m e > T r a i n i n g     G e t t i n g   S t a r t e d   3   L i n k s _ m o v i e _ V F 1 0 1 8 6 6 5 9 9 �S���la�bN�_��eQ�NUO _�Y�egsS�S��Rُ$Ny��N�R01 4 2 2 0 0 < / B o o k M a r k E x i t N a m e > < B o o k M a r k E n t r y P o s i t i o n > 1 3 6 1 3 3 < / B o o k M a r k E n t r y P o s i t i o n > < B o o k M a r k E x i t P o s i t i o n > 1 4 2 2 0 0 < / B o o k M a r k E x i t P o s i t i o n > < / C a p t i o n I t e m > < C a p t i o n I t e m > < I n t e r n a l I d > d f 9 f 7 8 5 1 - c 1 4 a - 4 5 7 7 - b 0 a 7 - c 6 4 c 9 a a 2 7 9 5 f < / I n t e r n a l I d > < N a m e > T r a i n i n g     G e t t i n g   S t a r t e d   3   L i n k s _ m o v i e _ V F 1 0 1 8 6 6 5 9 9 ُ$Ny��N�R��n:NꁨR��R01 4 2 3 0 0 1 4 5 0 3 3 < / N a m e > < T e x t > ُ$Ny��N�R��n:NꁨR��R0< / T e x t > < B o o k M a r k E n t r y N a m e > T r a i n i n g     G e t t i n g   S t a r t e d   3   L i n k s _ m o v i e _ V F 1 0 1 8 6 6 5 9 9 ُ$Ny��N�R��n:NꁨR��R01 4 2 3 0 0 < / B o o k M a r k E n t r y N a m e > < B o o k M a r k E x i t N a m e > T r a i n i n g     G e t t i n g   S t a r t e d   3   L i n k s _ m o v i e _ V F 1 0 1 8 6 6 5 9 9 ُ$Ny��N�R��n:NꁨR��R01 4 5 0 3 3 < / B o o k M a r k E x i t N a m e > < B o o k M a r k E n t r y P o s i t i o n > 1 4 2 3 0 0 < / B o o k M a r k E n t r y P o s i t i o n > < B o o k M a r k E x i t P o s i t i o n > 1 4 5 0 3 3 < / B o o k M a r k E x i t P o s i t i o n > < / C a p t i o n I t e m > < C a p t i o n I t e m > < I n t e r n a l I d > f a a 0 5 9 e 3 - e 6 c d - 4 e 8 2 - 9 d 9 e - 6 8 0 4 f b 7 a c d 9 2 < / I n t e r n a l I d > < N a m e > T r a i n i n g     G e t t i n g   S t a r t e d   3   L i n k s _ m o v i e _ V F 1 0 1 8 6 6 5 9 9 �Vdk��NS_��eQc�~�e��TMb��nx�[��R�v _�Y�T�~_g�eg01 4 5 1 3 3 1 5 1 1 0 0 < / N a m e > < T e x t > �Vdk��NS_��eQc�~�e��TMb��nx�[��R�v _�Y�T�~_g�eg0< / T e x t > < B o o k M a r k E n t r y N a m e > T r a i n i n g     G e t t i n g   S t a r t e d   3   L i n k s _ m o v i e _ V F 1 0 1 8 6 6 5 9 9 �Vdk��NS_��eQc�~�e��TMb��nx�[��R�v _�Y�T�~_g�eg01 4 5 1 3 3 < / B o o k M a r k E n t r y N a m e > < B o o k M a r k E x i t N a m e > T r a i n i n g     G e t t i n g   S t a r t e d   3   L i n k s _ m o v i e _ V F 1 0 1 8 6 6 5 9 9 �Vdk��NS_��eQc�~�e��TMb��nx�[��R�v _�Y�T�~_g�eg01 5 1 1 0 0 < / B o o k M a r k E x i t N a m e > < B o o k M a r k E n t r y P o s i t i o n > 1 4 5 1 3 3 < / B o o k M a r k E n t r y P o s i t i o n > < B o o k M a r k E x i t P o s i t i o n > 1 5 1 1 0 0 < / B o o k M a r k E x i t P o s i t i o n > < / C a p t i o n I t e m > < C a p t i o n I t e m > < I n t e r n a l I d > c a a 8 a c 5 3 - 5 6 b 7 - 4 f 6 2 - 8 8 9 c - b d 3 3 8 e 8 f f a 4 7 < / I n t e r n a l I d > < N a m e > T r a i n i n g     G e t t i n g   S t a r t e d   3   L i n k s _ m o v i e _ V F 1 0 1 8 6 6 5 9 9 (W
N N*NƉ��-N�b�N�~�NꁨR�TKb�R��R01 5 1 2 0 0 1 5 4 7 6 7 < / N a m e > < T e x t > (W
N N*NƉ��-N�b�N�~�NꁨR�TKb�R��R0< / T e x t > < B o o k M a r k E n t r y N a m e > T r a i n i n g     G e t t i n g   S t a r t e d   3   L i n k s _ m o v i e _ V F 1 0 1 8 6 6 5 9 9 (W
N N*NƉ��-N�b�N�~�NꁨR�TKb�R��R01 5 1 2 0 0 < / B o o k M a r k E n t r y N a m e > < B o o k M a r k E x i t N a m e > T r a i n i n g     G e t t i n g   S t a r t e d   3   L i n k s _ m o v i e _ V F 1 0 1 8 6 6 5 9 9 (W
N N*NƉ��-N�b�N�~�NꁨR�TKb�R��R01 5 4 7 6 7 < / B o o k M a r k E x i t N a m e > < B o o k M a r k E n t r y P o s i t i o n > 1 5 1 2 0 0 < / B o o k M a r k E n t r y P o s i t i o n > < B o o k M a r k E x i t P o s i t i o n > 1 5 4 7 6 7 < / B o o k M a r k E x i t P o s i t i o n > < / C a p t i o n I t e m > < C a p t i o n I t e m > < I n t e r n a l I d > b d 1 8 0 b 6 5 - 3 a c 3 - 4 f a 9 - 9 e c b - d 9 b b b 3 a b a 3 c f < / I n t e r n a l I d > < N a m e > T r a i n i n g     G e t t i n g   S t a r t e d   3   L i n k s _ m o v i e _ V F 1 0 1 8 6 6 5 9 9 �s(W���b�Nww�Y�g���cKb�R��R�N�RO�Su�NHN�`�Q01 5 4 8 6 7 1 6 0 4 6 7 < / N a m e > < T e x t > �s(W���b�Nww�Y�g���cKb�R��R�N�RO�Su�NHN�`�Q0< / T e x t > < B o o k M a r k E n t r y N a m e > T r a i n i n g     G e t t i n g   S t a r t e d   3   L i n k s _ m o v i e _ V F 1 0 1 8 6 6 5 9 9 �s(W���b�Nww�Y�g���cKb�R��R�N�RO�Su�NHN�`�Q01 5 4 8 6 7 < / B o o k M a r k E n t r y N a m e > < B o o k M a r k E x i t N a m e > T r a i n i n g     G e t t i n g   S t a r t e d   3   L i n k s _ m o v i e _ V F 1 0 1 8 6 6 5 9 9 �s(W���b�Nww�Y�g���cKb�R��R�N�RO�Su�NHN�`�Q01 6 0 4 6 7 < / B o o k M a r k E x i t N a m e > < B o o k M a r k E n t r y P o s i t i o n > 1 5 4 8 6 7 < / B o o k M a r k E n t r y P o s i t i o n > < B o o k M a r k E x i t P o s i t i o n > 1 6 0 4 6 7 < / B o o k M a r k E x i t P o s i t i o n > < / C a p t i o n I t e m > < C a p t i o n I t e m > < I n t e r n a l I d > 9 5 1 2 0 2 6 a - b 1 6 2 - 4 f 9 3 - 8 9 b d - d b 0 6 6 7 3 d 6 2 0 b < / I n t e r n a l I d > < N a m e > T r a i n i n g     G e t t i n g   S t a r t e d   3   L i n k s _ m o v i e _ V F 1 0 1 8 6 6 5 9 9 b\	��b$NL��1 6 0 5 6 7 1 6 3 2 6 7 < / N a m e > < T e x t > b\	��b$NL��< / T e x t > < B o o k M a r k E n t r y N a m e > T r a i n i n g     G e t t i n g   S t a r t e d   3   L i n k s _ m o v i e _ V F 1 0 1 8 6 6 5 9 9 b\	��b$NL��1 6 0 5 6 7 < / B o o k M a r k E n t r y N a m e > < B o o k M a r k E x i t N a m e > T r a i n i n g     G e t t i n g   S t a r t e d   3   L i n k s _ m o v i e _ V F 1 0 1 8 6 6 5 9 9 b\	��b$NL��1 6 3 2 6 7 < / B o o k M a r k E x i t N a m e > < B o o k M a r k E n t r y P o s i t i o n > 1 6 0 5 6 7 < / B o o k M a r k E n t r y P o s i t i o n > < B o o k M a r k E x i t P o s i t i o n > 1 6 3 2 6 7 < / B o o k M a r k E x i t P o s i t i o n > < / C a p t i o n I t e m > < C a p t i o n I t e m > < I n t e r n a l I d > a 1 c 6 7 0 3 8 - a 3 5 9 - 4 2 7 9 - a f 9 9 - 6 e 6 c 6 b 8 a 7 e 8 9 < / I n t e r n a l I d > < N a m e > T r a i n i n g     G e t t i n g   S t a r t e d   3   L i n k s _ m o v i e _ V F 1 0 1 8 6 6 5 9 9 v^(W �ez �~-NUS�Q ���c 	c��01 6 3 3 6 7 1 6 7 3 3 3 < / N a m e > < T e x t > v^(W �ez �~-NUS�Q ���c 	c��0< / T e x t > < B o o k M a r k E n t r y N a m e > T r a i n i n g     G e t t i n g   S t a r t e d   3   L i n k s _ m o v i e _ V F 1 0 1 8 6 6 5 9 9 v^(W �ez �~-NUS�Q ���c 	c��01 6 3 3 6 7 < / B o o k M a r k E n t r y N a m e > < B o o k M a r k E x i t N a m e > T r a i n i n g     G e t t i n g   S t a r t e d   3   L i n k s _ m o v i e _ V F 1 0 1 8 6 6 5 9 9 v^(W �ez �~-NUS�Q ���c 	c��01 6 7 3 3 3 < / B o o k M a r k E x i t N a m e > < B o o k M a r k E n t r y P o s i t i o n > 1 6 3 3 6 7 < / B o o k M a r k E n t r y P o s i t i o n > < B o o k M a r k E x i t P o s i t i o n > 1 6 7 3 3 3 < / B o o k M a r k E x i t P o s i t i o n > < / C a p t i o n I t e m > < C a p t i o n I t e m > < I n t e r n a l I d > 8 1 b 4 c d 1 6 - 9 3 7 6 - 4 e 2 9 - b 1 f 8 - a 7 3 0 9 d 2 f 8 6 1 5 < / I n t e r n a l I d > < N a m e > T r a i n i n g     G e t t i n g   S t a r t e d   3   L i n k s _ m o v i e _ V F 1 0 1 8 6 6 5 9 9 T�e����lah�v��r��]_01 6 7 4 3 3 1 7 0 4 6 7 < / N a m e > < T e x t > T�e����lah�v��r��]_0< / T e x t > < B o o k M a r k E n t r y N a m e > T r a i n i n g     G e t t i n g   S t a r t e d   3   L i n k s _ m o v i e _ V F 1 0 1 8 6 6 5 9 9 T�e����lah�v��r��]_01 6 7 4 3 3 < / B o o k M a r k E n t r y N a m e > < B o o k M a r k E x i t N a m e > T r a i n i n g     G e t t i n g   S t a r t e d   3   L i n k s _ m o v i e _ V F 1 0 1 8 6 6 5 9 9 T�e����lah�v��r��]_01 7 0 4 6 7 < / B o o k M a r k E x i t N a m e > < B o o k M a r k E n t r y P o s i t i o n > 1 6 7 4 3 3 < / B o o k M a r k E n t r y P o s i t i o n > < B o o k M a r k E x i t P o s i t i o n > 1 7 0 4 6 7 < / B o o k M a r k E x i t P o s i t i o n > < / C a p t i o n I t e m > < C a p t i o n I t e m > < I n t e r n a l I d > 9 2 d 3 f 9 c 4 - 3 0 f f - 4 b 4 d - a 4 d a - 4 f e 2 2 7 8 7 5 e 2 e < / I n t e r n a l I d > < N a m e > T r a i n i n g     G e t t i n g   S t a r t e d   3   L i n k s _ m o v i e _ V F 1 0 1 8 6 6 5 9 9 �Ǐُ�y�e�l�S�_��gw@b�^(u�v�N�R��R{|�W01 7 0 5 6 7 1 7 4 9 6 7 < / N a m e > < T e x t > �Ǐُ�y�e�l�S�_��gw@b�^(u�v�N�R��R{|�W0< / T e x t > < B o o k M a r k E n t r y N a m e > T r a i n i n g     G e t t i n g   S t a r t e d   3   L i n k s _ m o v i e _ V F 1 0 1 8 6 6 5 9 9 �Ǐُ�y�e�l�S�_��gw@b�^(u�v�N�R��R{|�W01 7 0 5 6 7 < / B o o k M a r k E n t r y N a m e > < B o o k M a r k E x i t N a m e > T r a i n i n g     G e t t i n g   S t a r t e d   3   L i n k s _ m o v i e _ V F 1 0 1 8 6 6 5 9 9 �Ǐُ�y�e�l�S�_��gw@b�^(u�v�N�R��R{|�W01 7 4 9 6 7 < / B o o k M a r k E x i t N a m e > < B o o k M a r k E n t r y P o s i t i o n > 1 7 0 5 6 7 < / B o o k M a r k E n t r y P o s i t i o n > < B o o k M a r k E x i t P o s i t i o n > 1 7 4 9 6 7 < / B o o k M a r k E x i t P o s i t i o n > < / C a p t i o n I t e m > < C a p t i o n I t e m > < I n t e r n a l I d > 3 6 4 f c 8 3 6 - d 5 a 8 - 4 3 7 6 - a 0 7 e - 8 e 9 2 3 0 9 8 e 0 e 2 < / I n t e r n a l I d > < N a m e > T r a i n i n g     G e t t i n g   S t a r t e d   3   L i n k s _ m o v i e _ V F 1 0 1 8 6 6 5 9 9 S_b _�Y���cُ�N�N�R�e��[�NO	c�S��Km�v�e_�y�R�1 7 5 0 6 7 1 7 9 8 3 3 < / N a m e > < T e x t > S_b _�Y���cُ�N�N�R�e��[�NO	c�S��Km�v�e_�y�R�< / T e x t > < B o o k M a r k E n t r y N a m e > T r a i n i n g     G e t t i n g   S t a r t e d   3   L i n k s _ m o v i e _ V F 1 0 1 8 6 6 5 9 9 S_b _�Y���cُ�N�N�R�e��[�NO	c�S��Km�v�e_�y�R�1 7 5 0 6 7 < / B o o k M a r k E n t r y N a m e > < B o o k M a r k E x i t N a m e > T r a i n i n g     G e t t i n g   S t a r t e d   3   L i n k s _ m o v i e _ V F 1 0 1 8 6 6 5 9 9 S_b _�Y���cُ�N�N�R�e��[�NO	c�S��Km�v�e_�y�R�1 7 9 8 3 3 < / B o o k M a r k E x i t N a m e > < B o o k M a r k E n t r y P o s i t i o n > 1 7 5 0 6 7 < / B o o k M a r k E n t r y P o s i t i o n > < B o o k M a r k E x i t P o s i t i o n > 1 7 9 8 3 3 < / B o o k M a r k E x i t P o s i t i o n > < / C a p t i o n I t e m > < C a p t i o n I t e m > < I n t e r n a l I d > 3 c 4 b f 7 3 a - b 7 f a - 4 a d 8 - b e 7 4 - 6 f e 5 5 a 0 f 5 8 6 3 < / I n t e r n a l I d > < N a m e > T r a i n i n g     G e t t i n g   S t a r t e d   3   L i n k s _ m o v i e _ V F 1 0 1 8 6 6 5 9 9 ُNꁨR��R�N�R	g�p�v<O01 7 9 9 3 3 1 8 3 5 3 3 < / N a m e > < T e x t > ُNꁨR��R�N�R	g�p�v<O0< / T e x t > < B o o k M a r k E n t r y N a m e > T r a i n i n g     G e t t i n g   S t a r t e d   3   L i n k s _ m o v i e _ V F 1 0 1 8 6 6 5 9 9 ُNꁨR��R�N�R	g�p�v<O01 7 9 9 3 3 < / B o o k M a r k E n t r y N a m e > < B o o k M a r k E x i t N a m e > T r a i n i n g     G e t t i n g   S t a r t e d   3   L i n k s _ m o v i e _ V F 1 0 1 8 6 6 5 9 9 ُNꁨR��R�N�R	g�p�v<O01 8 3 5 3 3 < / B o o k M a r k E x i t N a m e > < B o o k M a r k E n t r y P o s i t i o n > 1 7 9 9 3 3 < / B o o k M a r k E n t r y P o s i t i o n > < B o o k M a r k E x i t P o s i t i o n > 1 8 3 5 3 3 < / B o o k M a r k E x i t P o s i t i o n > < / C a p t i o n I t e m > < C a p t i o n I t e m > < I n t e r n a l I d > f 4 c d 4 4 0 0 - a 3 9 1 - 4 3 c f - b 8 d c - 1 7 d 8 b f b b a 4 7 f < / I n t e r n a l I d > < N a m e > T r a i n i n g     G e t t i n g   S t a r t e d   3   L i n k s _ m o v i e _ V F 1 0 1 8 6 6 5 9 9 FOS_b�VY�y�Rُ�N�N�R�e����c�v�N�RNO�y�R��Vdk��v<OKNY0Rdk:Nbk01 8 3 6 3 3 1 9 1 0 3 3 < / N a m e > < T e x t > FOS_b�VY�y�Rُ�N�N�R�e����c�v�N�RNO�y�R��Vdk�  �v<OKNY0Rdk:Nbk0< / T e x t > < B o o k M a r k E n t r y N a m e > T r a i n i n g     G e t t i n g   S t a r t e d   3   L i n k s _ m o v i e _ V F 1 0 1 8 6 6 5 9 9 FOS_b�VY�y�Rُ�N�N�R�e����c�v�N�RNO�y�R��Vdk��v<OKNY0Rdk:Nbk01 8 3 6 3 3 < / B o o k M a r k E n t r y N a m e > < B o o k M a r k E x i t N a m e > T r a i n i n g     G e t t i n g   S t a r t e d   3   L i n k s _ m o v i e _ V F 1 0 1 8 6 6 5 9 9 FOS_b�VY�y�Rُ�N�N�R�e����c�v�N�RNO�y�R��Vdk��v<OKNY0Rdk:Nbk01 9 1 0 3 3 < / B o o k M a r k E x i t N a m e > < B o o k M a r k E n t r y P o s i t i o n > 1 8 3 6 3 3 < / B o o k M a r k E n t r y P o s i t i o n > < B o o k M a r k E x i t P o s i t i o n > 1 9 1 0 3 3 < / B o o k M a r k E x i t P o s i t i o n > < / C a p t i o n I t e m > < C a p t i o n I t e m > < I n t e r n a l I d > 6 0 6 b e 1 b d - 1 e a 3 - 4 e e 6 - a 9 f 3 - d d e c 2 4 d 7 b a e 1 < / I n t e r n a l I d > < N a m e > T r a i n i n g     G e t t i n g   S t a r t e d   3   L i n k s _ m o v i e _ V F 1 0 1 8 6 6 5 9 9 1u�NǏ�k�e��Mb ��� _�Y�[U\:yۏL��c^��Vdk�b\,{	Ny��N�R�QY�y�Q�Q)Y01 9 1 1 3 3 1 9 8 7 6 7 < / N a m e > < T e x t > 1u�NǏ�k�e��Mb ��� _�Y�[U\:yۏL��c^��Vdk�  b\,{	Ny��N�R�QY�y�Q�Q)Y0< / T e x t > < B o o k M a r k E n t r y N a m e > T r a i n i n g     G e t t i n g   S t a r t e d   3   L i n k s _ m o v i e _ V F 1 0 1 8 6 6 5 9 9 1u�NǏ�k�e��Mb ��� _�Y�[U\:yۏL��c^��Vdk�b\,{	Ny��N�R�QY�y�Q�Q)Y01 9 1 1 3 3 < / B o o k M a r k E n t r y N a m e > < B o o k M a r k E x i t N a m e > T r a i n i n g     G e t t i n g   S t a r t e d   3   L i n k s _ m o v i e _ V F 1 0 1 8 6 6 5 9 9 1u�NǏ�k�e��Mb ��� _�Y�[U\:yۏL��c^��Vdk�b\,{	Ny��N�R�QY�y�Q�Q)Y01 9 8 7 6 7 < / B o o k M a r k E x i t N a m e > < B o o k M a r k E n t r y P o s i t i o n > 1 9 1 1 3 3 < / B o o k M a r k E n t r y P o s i t i o n > < B o o k M a r k E x i t P o s i t i o n > 1 9 8 7 6 7 < / B o o k M a r k E x i t P o s i t i o n > < / C a p t i o n I t e m > < C a p t i o n I t e m > < I n t e r n a l I d > f d f c 6 1 c 4 - f 3 9 9 - 4 f e 9 - 8 5 6 3 - d 2 2 2 7 d 7 6 5 1 3 4 < / I n t e r n a l I d > < N a m e > T r a i n i n g     G e t t i n g   S t a r t e d   3   L i n k s _ m o v i e _ V F 1 0 1 8 6 6 5 9 9 b\(WƉ�V�S�O�b�Rdk�N�R�1 9 8 8 6 7 2 0 1 6 6 7 < / N a m e > < T e x t > b\(WƉ�V�S�O�b�Rdk�N�R�< / T e x t > < B o o k M a r k E n t r y N a m e > T r a i n i n g     G e t t i n g   S t a r t e d   3   L i n k s _ m o v i e _ V F 1 0 1 8 6 6 5 9 9 b\(WƉ�V�S�O�b�Rdk�N�R�1 9 8 8 6 7 < / B o o k M a r k E n t r y N a m e > < B o o k M a r k E x i t N a m e > T r a i n i n g     G e t t i n g   S t a r t e d   3   L i n k s _ m o v i e _ V F 1 0 1 8 6 6 5 9 9 b\(WƉ�V�S�O�b�Rdk�N�R�2 0 1 6 6 7 < / B o o k M a r k E x i t N a m e > < B o o k M a r k E n t r y P o s i t i o n > 1 9 8 8 6 7 < / B o o k M a r k E n t r y P o s i t i o n > < B o o k M a r k E x i t P o s i t i o n > 2 0 1 6 6 7 < / B o o k M a r k E x i t P o s i t i o n > < / C a p t i o n I t e m > < C a p t i o n I t e m > < I n t e r n a l I d > 8 0 5 f 4 f c b - 5 5 f 0 - 4 3 c 4 - 9 b f 3 - 6 f 4 6 6 6 3 b 2 9 0 6 < / I n t e r n a l I d > < N a m e > T r a i n i n g     G e t t i n g   S t a r t e d   3   L i n k s _ m o v i e _ V F 1 0 1 8 6 6 5 9 9 v^N�S�s�y�Rdk�N�RNO�y�R�[���c0R�v�N�R02 0 1 7 6 7 2 0 6 6 6 7 < / N a m e > < T e x t > v^N�S�s�y�Rdk�N�RNO�y�R�[���c0R�v�N�R0< / T e x t > < B o o k M a r k E n t r y N a m e > T r a i n i n g     G e t t i n g   S t a r t e d   3   L i n k s _ m o v i e _ V F 1 0 1 8 6 6 5 9 9 v^N�S�s�y�Rdk�N�RNO�y�R�[���c0R�v�N�R02 0 1 7 6 7 < / B o o k M a r k E n t r y N a m e > < B o o k M a r k E x i t N a m e > T r a i n i n g     G e t t i n g   S t a r t e d   3   L i n k s _ m o v i e _ V F 1 0 1 8 6 6 5 9 9 v^N�S�s�y�Rdk�N�RNO�y�R�[���c0R�v�N�R02 0 6 6 6 7 < / B o o k M a r k E x i t N a m e > < B o o k M a r k E n t r y P o s i t i o n > 2 0 1 7 6 7 < / B o o k M a r k E n t r y P o s i t i o n > < B o o k M a r k E x i t P o s i t i o n > 2 0 6 6 6 7 < / B o o k M a r k E x i t P o s i t i o n > < / C a p t i o n I t e m > < C a p t i o n I t e m > < I n t e r n a l I d > 0 3 7 6 4 8 3 e - d d 1 b - 4 6 4 d - a f e 6 - 4 c b 9 1 c 2 e 5 f c b < / I n t e r n a l I d > < N a m e > T r a i n i n g     G e t t i n g   S t a r t e d   3   L i n k s _ m o v i e _ V F 1 0 1 8 6 6 5 9 9 (W�[E�y��v�{t-N�y��v�_�_O͑�S�2 0 6 7 6 7 2 1 0 6 6 7 < / N a m e > < T e x t > (W�[E�y��v�{t-N�y��v�_�_O͑�S�< / T e x t > < B o o k M a r k E n t r y N a m e > T r a i n i n g     G e t t i n g   S t a r t e d   3   L i n k s _ m o v i e _ V F 1 0 1 8 6 6 5 9 9 (W�[E�y��v�{t-N�y��v�_�_O͑�S�2 0 6 7 6 7 < / B o o k M a r k E n t r y N a m e > < B o o k M a r k E x i t N a m e > T r a i n i n g     G e t t i n g   S t a r t e d   3   L i n k s _ m o v i e _ V F 1 0 1 8 6 6 5 9 9 (W�[E�y��v�{t-N�y��v�_�_O͑�S�2 1 0 6 6 7 < / B o o k M a r k E x i t N a m e > < B o o k M a r k E n t r y P o s i t i o n > 2 0 6 7 6 7 < / B o o k M a r k E n t r y P o s i t i o n > < B o o k M a r k E x i t P o s i t i o n > 2 1 0 6 6 7 < / B o o k M a r k E x i t P o s i t i o n > < / C a p t i o n I t e m > < C a p t i o n I t e m > < I n t e r n a l I d > 3 2 3 4 7 f 0 f - 6 6 e c - 4 8 1 6 - 8 8 a e - 7 7 e 4 a 9 a 8 a b 3 c < / I n t e r n a l I d > < N a m e > T r a i n i n g     G e t t i n g   S t a r t e d   3   L i n k s _ m o v i e _ V F 1 0 1 8 6 6 5 9 9 �Y�gy��v͑�S�b�S�N�Q�[�OYu͑�S�R02 1 0 7 6 7 2 1 4 6 6 7 < / N a m e > < T e x t > �Y�gy��v͑�S�b�S�N�Q�[�OYu͑�S�R0< / T e x t > < B o o k M a r k E n t r y N a m e > T r a i n i n g     G e t t i n g   S t a r t e d   3   L i n k s _ m o v i e _ V F 1 0 1 8 6 6 5 9 9 �Y�gy��v͑�S�b�S�N�Q�[�OYu͑�S�R02 1 0 7 6 7 < / B o o k M a r k E n t r y N a m e > < B o o k M a r k E x i t N a m e > T r a i n i n g     G e t t i n g   S t a r t e d   3   L i n k s _ m o v i e _ V F 1 0 1 8 6 6 5 9 9 �Y�gy��v͑�S�b�S�N�Q�[�OYu͑�S�R02 1 4 6 6 7 < / B o o k M a r k E x i t N a m e > < B o o k M a r k E n t r y P o s i t i o n > 2 1 0 7 6 7 < / B o o k M a r k E n t r y P o s i t i o n > < B o o k M a r k E x i t P o s i t i o n > 2 1 4 6 6 7 < / B o o k M a r k E x i t P o s i t i o n > < / C a p t i o n I t e m > < C a p t i o n I t e m > < I n t e r n a l I d > 6 2 8 d e a 9 2 - 5 2 5 2 - 4 9 1 4 - b 2 d 7 - 2 8 4 7 5 5 5 c c b b a < / I n t e r n a l I d > < N a m e > T r a i n i n g     G e t t i n g   S t a r t e d   3   L i n k s _ m o v i e _ V F 1 0 1 8 6 6 5 9 9 �s(W���R�SS+T\pe�Qy��N�R�2 1 4 7 6 7 2 1 8 3 3 3 < / N a m e > < T e x t > �s(W���R�SS+T\pe�Qy��N�R�< / T e x t > < B o o k M a r k E n t r y N a m e > T r a i n i n g     G e t t i n g   S t a r t e d   3   L i n k s _ m o v i e _ V F 1 0 1 8 6 6 5 9 9 �s(W���R�SS+T\pe�Qy��N�R�2 1 4 7 6 7 < / B o o k M a r k E n t r y N a m e > < B o o k M a r k E x i t N a m e > T r a i n i n g     G e t t i n g   S t a r t e d   3   L i n k s _ m o v i e _ V F 1 0 1 8 6 6 5 9 9 �s(W���R�SS+T\pe�Qy��N�R�2 1 8 3 3 3 < / B o o k M a r k E x i t N a m e > < B o o k M a r k E n t r y P o s i t i o n > 2 1 4 7 6 7 < / B o o k M a r k E n t r y P o s i t i o n > < B o o k M a r k E x i t P o s i t i o n > 2 1 8 3 3 3 < / B o o k M a r k E x i t P o s i t i o n > < / C a p t i o n I t e m > < C a p t i o n I t e m > < I n t e r n a l I d > f 6 a b 8 0 0 5 - b d d 9 - 4 b 2 5 - 8 b 8 1 - f 8 2 f b a 5 3 0 e 2 d < / I n t e r n a l I d > < N a m e > T r a i n i n g     G e t t i n g   S t a r t e d   3   L i n k s _ m o v i e _ V F 1 0 1 8 6 6 5 9 9 �Vdk��S�N�_{�~g0WYtYy��N�R�v^\@b	g�N�R��n:NꁨR��R02 1 8 4 3 3 2 2 4 6 0 0 < / N a m e > < T e x t > �Vdk��S�N�_{�~g0WYtYy��N�R�v^\@b	g�N�R��n:NꁨR��R0< / T e x t > < B o o k M a r k E n t r y N a m e > T r a i n i n g     G e t t i n g   S t a r t e d   3   L i n k s _ m o v i e _ V F 1 0 1 8 6 6 5 9 9 �Vdk��S�N�_{�~g0WYtYy��N�R�v^\@b	g�N�R��n:NꁨR��R02 1 8 4 3 3 < / B o o k M a r k E n t r y N a m e > < B o o k M a r k E x i t N a m e > T r a i n i n g     G e t t i n g   S t a r t e d   3   L i n k s _ m o v i e _ V F 1 0 1 8 6 6 5 9 9 �Vdk��S�N�_{�~g0WYtYy��N�R�v^\@b	g�N�R��n:NꁨR��R02 2 4 6 0 0 < / B o o k M a r k E x i t N a m e > < B o o k M a r k E n t r y P o s i t i o n > 2 1 8 4 3 3 < / B o o k M a r k E n t r y P o s i t i o n > < B o o k M a r k E x i t P o s i t i o n > 2 2 4 6 0 0 < / B o o k M a r k E x i t P o s i t i o n > < / C a p t i o n I t e m > < C a p t i o n I t e m > < I n t e r n a l I d > 0 f a 0 8 c 8 4 - 7 6 4 0 - 4 4 a 8 - b b e 9 - 5 f 2 4 4 f 3 5 d 6 b 8 < / I n t e r n a l I d > < N a m e > T r a i n i n g     G e t t i n g   S t a r t e d   3   L i n k s _ m o v i e _ V F 1 0 1 8 6 6 5 9 9 FO/f�GP�[y��vwQ	g5 0 u�2 2 4 7 0 0 2 2 9 1 6 7 < / N a m e > < T e x t > FO/f�GP�[y��vwQ	g  5 0   u�  1 0 0 0   y��N�R0< / T e x t > < B o o k M a r k E n t r y N a m e > T r a i n i n g     G e t t i n g   S t a r t e d   3   L i n k s _ m o v i e _ V F 1 0 1 8 6 6 5 9 9 FO/f�GP�[y��vwQ	g5 0 u�2 2 4 7 0 0 < / B o o k M a r k E n t r y N a m e > < B o o k M a r k E x i t N a m e > T r a i n i n g     G e t t i n g   S t a r t e d   3   L i n k s _ m o v i e _ V F 1 0 1 8 6 6 5 9 9 FO/f�GP�[y��vwQ	g5 0 u�2 2 9 1 6 7 < / B o o k M a r k E x i t N a m e > < B o o k M a r k E n t r y P o s i t i o n > 2 2 4 7 0 0 < / B o o k M a r k E n t r y P o s i t i o n > < B o o k M a r k E x i t P o s i t i o n > 2 2 9 1 6 7 < / B o o k M a r k E x i t P o s i t i o n > < / C a p t i o n I t e m > < C a p t i o n I t e m > < I n t e r n a l I d > b 9 6 f 9 3 2 7 - 9 1 a a - 4 a 5 d - b d b 0 - 8 d 9 4 a b d 3 a 1 8 7 < / I n t e r n a l I d > < N a m e > T r a i n i n g     G e t t i n g   S t a r t e d   3   L i n k s _ m o v i e _ V F 1 0 1 8 6 6 5 9 9 (Wُ�y�`�QN��`�S��^g�ǏO(uKb�R��R�f}Y0W�c6R���c�N�R�v�y�RMOn�T�y�R�e��02 2 9 2 6 7 2 3 7 3 3 3 < / N a m e > < T e x t > (Wُ�y�`�QN��`�S��^g�ǏO(uKb�R��R�f}Y0W�c6R���c�N�R�v�y�RMOn�T�y�R�e��0< / T e x t > < B o o k M a r k E n t r y N a m e > T r a i n i n g     G e t t i n g   S t a r t e d   3   L i n k s _ m o v i e _ V F 1 0 1 8 6 6 5 9 9 (Wُ�y�`�QN��`�S��^g�ǏO(uKb�R��R�f}Y0W�c6R���c�N�R�v�y�RMOn�T�y�R�e��02 2 9 2 6 7 < / B o o k M a r k E n t r y N a m e > < B o o k M a r k E x i t N a m e > T r a i n i n g     G e t t i n g   S t a r t e d   3   L i n k s _ m o v i e _ V F 1 0 1 8 6 6 5 9 9 (Wُ�y�`�QN��`�S��^g�ǏO(uKb�R��R�f}Y0W�c6R���c�N�R�v�y�RMOn�T�y�R�e��02 3 7 3 3 3 < / B o o k M a r k E x i t N a m e > < B o o k M a r k E n t r y P o s i t i o n > 2 2 9 2 6 7 < / B o o k M a r k E n t r y P o s i t i o n > < B o o k M a r k E x i t P o s i t i o n > 2 3 7 3 3 3 < / B o o k M a r k E x i t P o s i t i o n > < / C a p t i o n I t e m > < C a p t i o n I t e m > < I n t e r n a l I d > d 1 4 1 0 6 6 6 - 7 6 6 5 - 4 1 8 a - 9 5 9 7 - f 6 d 2 b 3 2 c b 7 0 7 < / I n t e r n a l I d > < N a m e > T r a i n i n g     G e t t i n g   S t a r t e d   3   L i n k s _ m o v i e _ V F 1 0 1 8 6 6 5 9 9 (WN N*NƉ��-N�b\o:y�YUO�Ǐ'Y�~>f:y:N�N�RR�^�fY�~�g02 3 7 4 3 3 2 4 3 9 4 8 < / N a m e > < T e x t > (WN N*NƉ��-N�b\o:y�YUO�Ǐ'Y�~>f:y:N�N�RR�^�fY�~�g0< / T e x t > < B o o k M a r k E n t r y N a m e > T r a i n i n g     G e t t i n g   S t a r t e d   3   L i n k s _ m o v i e _ V F 1 0 1 8 6 6 5 9 9 (WN N*NƉ��-N�b\o:y�YUO�Ǐ'Y�~>f:y:N�N�RR�^�fY�~�g02 3 7 4 3 3 < / B o o k M a r k E n t r y N a m e > < B o o k M a r k E x i t N a m e > T r a i n i n g     G e t t i n g   S t a r t e d   3   L i n k s _ m o v i e _ V F 1 0 1 8 6 6 5 9 9 (WN N*NƉ��-N�b\o:y�YUO�Ǐ'Y�~>f:y:N�N�RR�^�fY�~�g02 4 3 9 4 8 < / B o o k M a r k E x i t N a m e > < B o o k M a r k E n t r y P o s i t i o n > 2 3 7 4 3 3 < / B o o k M a r k E n t r y P o s i t i o n > < B o o k M a r k E x i t P o s i t i o n > 2 4 3 9 4 8 < / B o o k M a r k E x i t P o s i t i o n > < / C a p t i o n I t e m > < / C a p t i o n I t e m s > < / C a p t i o n I t e m s L i s t > 
</file>

<file path=customXml/item4.xml><?xml version="1.0" encoding="utf-8"?>
<ct:contentTypeSchema xmlns:ct="http://schemas.microsoft.com/office/2006/metadata/contentType" xmlns:ma="http://schemas.microsoft.com/office/2006/metadata/properties/metaAttributes" ct:_="" ma:_="" ma:contentTypeName="MediaInformationFile" ma:contentTypeID="0x0101009148F5A04DDD49CBA7127AADA5FB792B009F954A3E83E2984BACE141CCD92C3E6900B5841E271C425746B1187324DC1131DC" ma:contentTypeVersion="22" ma:contentTypeDescription="Upload an asset." ma:contentTypeScope="" ma:versionID="94597117c7629385a291f898e73db5d3">
  <xsd:schema xmlns:xsd="http://www.w3.org/2001/XMLSchema" xmlns:xs="http://www.w3.org/2001/XMLSchema" xmlns:p="http://schemas.microsoft.com/office/2006/metadata/properties" xmlns:ns1="http://schemas.microsoft.com/sharepoint/v3" targetNamespace="http://schemas.microsoft.com/office/2006/metadata/properties" ma:root="true" ma:fieldsID="ac4b92f21bcd7ad18f886d20c1693846" ns1:_="">
    <xsd:import namespace="http://schemas.microsoft.com/sharepoint/v3"/>
    <xsd:element name="properties">
      <xsd:complexType>
        <xsd:sequence>
          <xsd:element name="documentManagement">
            <xsd:complexType>
              <xsd:all>
                <xsd:element ref="ns1:Comments" minOccurs="0"/>
                <xsd:element ref="ns1:FileRef" minOccurs="0"/>
                <xsd:element ref="ns1:File_x0020_Type" minOccurs="0"/>
                <xsd:element ref="ns1:FSObjType" minOccurs="0"/>
                <xsd:element ref="ns1:HTML_x0020_File_x0020_Type" minOccurs="0"/>
                <xsd:element ref="ns1:PreviewExists" minOccurs="0"/>
                <xsd:element ref="ns1:ThumbnailExis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mments" ma:index="4" nillable="true" ma:displayName="Description" ma:internalName="Comments">
      <xsd:simpleType>
        <xsd:restriction base="dms:Note">
          <xsd:maxLength value="255"/>
        </xsd:restriction>
      </xsd:simpleType>
    </xsd:element>
    <xsd:element name="FileRef" ma:index="8" nillable="true" ma:displayName="URL Path" ma:hidden="true" ma:list="Docs" ma:internalName="FileRef" ma:readOnly="true" ma:showField="FullUrl">
      <xsd:simpleType>
        <xsd:restriction base="dms:Lookup"/>
      </xsd:simpleType>
    </xsd:element>
    <xsd:element name="File_x0020_Type" ma:index="9" nillable="true" ma:displayName="File Type" ma:hidden="true" ma:internalName="File_x0020_Type" ma:readOnly="true">
      <xsd:simpleType>
        <xsd:restriction base="dms:Text"/>
      </xsd:simpleType>
    </xsd:element>
    <xsd:element name="FSObjType" ma:index="10" nillable="true" ma:displayName="Item Type" ma:hidden="true" ma:list="Docs" ma:internalName="FSObjType" ma:readOnly="true" ma:showField="FSType">
      <xsd:simpleType>
        <xsd:restriction base="dms:Lookup"/>
      </xsd:simpleType>
    </xsd:element>
    <xsd:element name="HTML_x0020_File_x0020_Type" ma:index="11" nillable="true" ma:displayName="HTML File Type" ma:hidden="true" ma:internalName="HTML_x0020_File_x0020_Type" ma:readOnly="true">
      <xsd:simpleType>
        <xsd:restriction base="dms:Text"/>
      </xsd:simpleType>
    </xsd:element>
    <xsd:element name="PreviewExists" ma:index="15" nillable="true" ma:displayName="Preview Exists" ma:default="FALSE" ma:hidden="true" ma:internalName="PreviewExists" ma:readOnly="true">
      <xsd:simpleType>
        <xsd:restriction base="dms:Boolean"/>
      </xsd:simpleType>
    </xsd:element>
    <xsd:element name="ThumbnailExists" ma:index="18" nillable="true" ma:displayName="Thumbnail Exists" ma:default="FALSE" ma:hidden="true" ma:internalName="ThumbnailExists"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 ma:displayName="Content Type"/>
        <xsd:element ref="dc:title" minOccurs="0" maxOccurs="1" ma:index="20" ma:displayName="Title"/>
        <xsd:element ref="dc:subject" minOccurs="0" maxOccurs="1"/>
        <xsd:element ref="dc:description" minOccurs="0" maxOccurs="1"/>
        <xsd:element name="keywords" minOccurs="0" maxOccurs="1" type="xsd:string" ma:index="12"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1 6 " ? > < C a p t i o n I t e m s L i s t   x m l n s : x s i = " h t t p : / / w w w . w 3 . o r g / 2 0 0 1 / X M L S c h e m a - i n s t a n c e "   x m l n s : x s d = " h t t p : / / w w w . w 3 . o r g / 2 0 0 1 / X M L S c h e m a " > < I d > 1 3 7 8 4 a 3 a - d e 4 c - 4 7 8 2 - b 1 1 1 - e a b 7 4 7 2 5 2 b 2 2 < / I d > < C a p t i o n I t e m s > < C a p t i o n I t e m > < I n t e r n a l I d > 5 c f 6 1 c 9 9 - 7 8 a f - 4 9 7 e - 9 d a 6 - 5 9 6 0 d 4 3 2 c a 0 5 < / I n t e r n a l I d > < N a m e > G e t t i n g   S t a r t   1 _ C r e a t e   P r o j e c t _ V F 1 0 1 8 3 7 6 6 0 b ���(W�N�TU\:yQ�z
N�^�z N*NU\MO06 3 3 4 3 3 3 < / N a m e > < T e x t > b ���(W�N�TU\:yQ�z
N�^�z N*NU\MO0< / T e x t > < B o o k M a r k E n t r y N a m e > G e t t i n g   S t a r t   1 _ C r e a t e   P r o j e c t _ V F 1 0 1 8 3 7 6 6 0 b ���(W�N�TU\:yQ�z
N�^�z N*NU\MO06 3 3 < / B o o k M a r k E n t r y N a m e > < B o o k M a r k E x i t N a m e > G e t t i n g   S t a r t   1 _ C r e a t e   P r o j e c t _ V F 1 0 1 8 3 7 6 6 0 b ���(W�N�TU\:yQ�z
N�^�z N*NU\MO04 3 3 3 < / B o o k M a r k E x i t N a m e > < B o o k M a r k E n t r y P o s i t i o n > 6 3 3 < / B o o k M a r k E n t r y P o s i t i o n > < B o o k M a r k E x i t P o s i t i o n > 4 3 3 3 < / B o o k M a r k E x i t P o s i t i o n > < / C a p t i o n I t e m > < C a p t i o n I t e m > < I n t e r n a l I d > 5 4 f 6 0 c 2 b - e 1 c 5 - 4 9 9 8 - a e 5 1 - 9 4 f e 4 b 9 2 b 2 4 c < / I n t e r n a l I d > < N a m e > G e t t i n g   S t a r t   1 _ C r e a t e   P r o j e c t _ V F 1 0 1 8 3 7 6 6 0 b,T�M i c r o s o f t P r o j e c t 4 4 3 3 1 1 9 0 0 < / N a m e > < T e x t > b,T�  M i c r o s o f t   P r o j e c t   2 0 1 0   yr+R�T�N:NT�yĉ!j�vy��v�[�c�T��R�N�R0< / T e x t > < B o o k M a r k E n t r y N a m e > G e t t i n g   S t a r t   1 _ C r e a t e   P r o j e c t _ V F 1 0 1 8 3 7 6 6 0 b,T�M i c r o s o f t P r o j e c t 4 4 3 3 < / B o o k M a r k E n t r y N a m e > < B o o k M a r k E x i t N a m e > G e t t i n g   S t a r t   1 _ C r e a t e   P r o j e c t _ V F 1 0 1 8 3 7 6 6 0 b,T�M i c r o s o f t P r o j e c t 1 1 9 0 0 < / B o o k M a r k E x i t N a m e > < B o o k M a r k E n t r y P o s i t i o n > 4 4 3 3 < / B o o k M a r k E n t r y P o s i t i o n > < B o o k M a r k E x i t P o s i t i o n > 1 1 9 0 0 < / B o o k M a r k E x i t P o s i t i o n > < / C a p t i o n I t e m > < C a p t i o n I t e m > < I n t e r n a l I d > d 1 f 3 1 5 6 e - 0 1 e 3 - 4 4 0 1 - 8 b 3 6 - 2 a c 5 f 0 2 6 7 0 4 3 < / I n t e r n a l I d > < N a m e > G e t t i n g   S t a r t   1 _ C r e a t e   P r o j e c t _ V F 1 0 1 8 3 7 6 6 0 ُ/fb�vy��v�vQ-NS+T _�Y@b ��v N�N�N�R01 2 0 0 0 1 6 4 0 0 < / N a m e > < T e x t > ُ/fb�vy��v�vQ-NS+T _�Y@b ��v N�N�N�R0< / T e x t > < B o o k M a r k E n t r y N a m e > G e t t i n g   S t a r t   1 _ C r e a t e   P r o j e c t _ V F 1 0 1 8 3 7 6 6 0 ُ/fb�vy��v�vQ-NS+T _�Y@b ��v N�N�N�R01 2 0 0 0 < / B o o k M a r k E n t r y N a m e > < B o o k M a r k E x i t N a m e > G e t t i n g   S t a r t   1 _ C r e a t e   P r o j e c t _ V F 1 0 1 8 3 7 6 6 0 ُ/fb�vy��v�vQ-NS+T _�Y@b ��v N�N�N�R01 6 4 0 0 < / B o o k M a r k E x i t N a m e > < B o o k M a r k E n t r y P o s i t i o n > 1 2 0 0 0 < / B o o k M a r k E n t r y P o s i t i o n > < B o o k M a r k E x i t P o s i t i o n > 1 6 4 0 0 < / B o o k M a r k E x i t P o s i t i o n > < / C a p t i o n I t e m > < C a p t i o n I t e m > < I n t e r n a l I d > 0 7 a 7 d 4 7 5 - 8 3 a 9 - 4 6 e e - 9 a f e - 0 1 9 5 0 f 5 8 f d a 7 < / I n t e r n a l I d > < N a m e > G e t t i n g   S t a r t   1 _ C r e a t e   P r o j e c t _ V F 1 0 1 8 3 7 6 6 0 �]�O/f N�|Ry��v�N�R�1 6 5 0 0 1 8 9 6 7 < / N a m e > < T e x t > �]�O/f N�|Ry��v�N�R�< / T e x t > < B o o k M a r k E n t r y N a m e > G e t t i n g   S t a r t   1 _ C r e a t e   P r o j e c t _ V F 1 0 1 8 3 7 6 6 0 �]�O/f N�|Ry��v�N�R�1 6 5 0 0 < / B o o k M a r k E n t r y N a m e > < B o o k M a r k E x i t N a m e > G e t t i n g   S t a r t   1 _ C r e a t e   P r o j e c t _ V F 1 0 1 8 3 7 6 6 0 �]�O/f N�|Ry��v�N�R�1 8 9 6 7 < / B o o k M a r k E x i t N a m e > < B o o k M a r k E n t r y P o s i t i o n > 1 6 5 0 0 < / B o o k M a r k E n t r y P o s i t i o n > < B o o k M a r k E x i t P o s i t i o n > 1 8 9 6 7 < / B o o k M a r k E x i t P o s i t i o n > < / C a p t i o n I t e m > < C a p t i o n I t e m > < I n t e r n a l I d > 8 d 6 d 3 3 2 3 - d 3 2 0 - 4 b f 4 - a 5 4 0 - b 4 c e e f 0 6 a 0 a c < / I n t e r n a l I d > < N a m e > G e t t i n g   S t a r t   1 _ C r e a t e   P r o j e c t _ V F 1 0 1 8 3 7 6 6 0 �S�OƉ�V>f:y�v/f�N)Y:NUSMOc:y�N�R��^�vh01 9 0 6 7 2 3 6 0 0 < / N a m e > < T e x t > �S�OƉ�V>f:y�v/f�N)Y:NUSMOc:y�N�R��^�vh0< / T e x t > < B o o k M a r k E n t r y N a m e > G e t t i n g   S t a r t   1 _ C r e a t e   P r o j e c t _ V F 1 0 1 8 3 7 6 6 0 �S�OƉ�V>f:y�v/f�N)Y:NUSMOc:y�N�R��^�vh01 9 0 6 7 < / B o o k M a r k E n t r y N a m e > < B o o k M a r k E x i t N a m e > G e t t i n g   S t a r t   1 _ C r e a t e   P r o j e c t _ V F 1 0 1 8 3 7 6 6 0 �S�OƉ�V>f:y�v/f�N)Y:NUSMOc:y�N�R��^�vh02 3 6 0 0 < / B o o k M a r k E x i t N a m e > < B o o k M a r k E n t r y P o s i t i o n > 1 9 0 6 7 < / B o o k M a r k E n t r y P o s i t i o n > < B o o k M a r k E x i t P o s i t i o n > 2 3 6 0 0 < / B o o k M a r k E x i t P o s i t i o n > < / C a p t i o n I t e m > < C a p t i o n I t e m > < I n t e r n a l I d > 1 7 f a f 2 b c - b 5 8 9 - 4 7 b 1 - a 8 2 0 - 9 d e c e e c 2 f b a e < / I n t e r n a l I d > < N a m e > G e t t i n g   S t a r t   1 _ C r e a t e   P r o j e c t _ V F 1 0 1 8 3 7 6 6 0 v��/f�`�S�[y��vO(u�v�R��02 3 7 0 0 2 6 4 6 7 < / N a m e > < T e x t > v��/f�`�S�[y��vO(u�v�R��0< / T e x t > < B o o k M a r k E n t r y N a m e > G e t t i n g   S t a r t   1 _ C r e a t e   P r o j e c t _ V F 1 0 1 8 3 7 6 6 0 v��/f�`�S�[y��vO(u�v�R��02 3 7 0 0 < / B o o k M a r k E n t r y N a m e > < B o o k M a r k E x i t N a m e > G e t t i n g   S t a r t   1 _ C r e a t e   P r o j e c t _ V F 1 0 1 8 3 7 6 6 0 v��/f�`�S�[y��vO(u�v�R��02 6 4 6 7 < / B o o k M a r k E x i t N a m e > < B o o k M a r k E n t r y P o s i t i o n > 2 3 7 0 0 < / B o o k M a r k E n t r y P o s i t i o n > < B o o k M a r k E x i t P o s i t i o n > 2 6 4 6 7 < / B o o k M a r k E x i t P o s i t i o n > < / C a p t i o n I t e m > < C a p t i o n I t e m > < I n t e r n a l I d > 6 f 1 5 2 6 9 9 - 5 5 8 d - 4 f 2 5 - a 1 c 9 - 6 0 3 e 2 b 8 6 0 a e 2 < / I n t e r n a l I d > < N a m e > G e t t i n g   S t a r t   1 _ C r e a t e   P r o j e c t _ V F 1 0 1 8 3 7 6 6 0 }Y�N�"kΏO(u�R��:S02 6 5 6 7 2 9 2 6 7 < / N a m e > < T e x t > }Y�N�"kΏO(u�R��:S0< / T e x t > < B o o k M a r k E n t r y N a m e > G e t t i n g   S t a r t   1 _ C r e a t e   P r o j e c t _ V F 1 0 1 8 3 7 6 6 0 }Y�N�"kΏO(u�R��:S02 6 5 6 7 < / B o o k M a r k E n t r y N a m e > < B o o k M a r k E x i t N a m e > G e t t i n g   S t a r t   1 _ C r e a t e   P r o j e c t _ V F 1 0 1 8 3 7 6 6 0 }Y�N�"kΏO(u�R��:S02 9 2 6 7 < / B o o k M a r k E x i t N a m e > < B o o k M a r k E n t r y P o s i t i o n > 2 6 5 6 7 < / B o o k M a r k E n t r y P o s i t i o n > < B o o k M a r k E x i t P o s i t i o n > 2 9 2 6 7 < / B o o k M a r k E x i t P o s i t i o n > < / C a p t i o n I t e m > < C a p t i o n I t e m > < I n t e r n a l I d > 4 0 5 b d 6 d a - 8 d d 2 - 4 5 b c - b 5 2 e - 4 e 1 a a 3 c 2 6 4 6 3 < / I n t e r n a l I d > < N a m e > G e t t i n g   S t a r t   1 _ C r e a t e   P r o j e c t _ V F 1 0 1 8 3 7 6 6 0 (W _�YR�^�ey��vMR���b�N���p�e���N� NN�R��:S02 9 3 6 7 3 4 7 6 7 < / N a m e > < T e x t > (W _�YR�^�ey��vMR���b�N���p�e���N� NN�R��:S0< / T e x t > < B o o k M a r k E n t r y N a m e > G e t t i n g   S t a r t   1 _ C r e a t e   P r o j e c t _ V F 1 0 1 8 3 7 6 6 0 (W _�YR�^�ey��vMR���b�N���p�e���N� NN�R��:S02 9 3 6 7 < / B o o k M a r k E n t r y N a m e > < B o o k M a r k E x i t N a m e > G e t t i n g   S t a r t   1 _ C r e a t e   P r o j e c t _ V F 1 0 1 8 3 7 6 6 0 (W _�YR�^�ey��vMR���b�N���p�e���N� NN�R��:S03 4 7 6 7 < / B o o k M a r k E x i t N a m e > < B o o k M a r k E n t r y P o s i t i o n > 2 9 3 6 7 < / B o o k M a r k E n t r y P o s i t i o n > < B o o k M a r k E x i t P o s i t i o n > 3 4 7 6 7 < / B o o k M a r k E x i t P o s i t i o n > < / C a p t i o n I t e m > < C a p t i o n I t e m > < I n t e r n a l I d > e 5 e 8 5 0 c 9 - 0 0 4 d - 4 c c a - b 1 9 b - f 4 3 4 3 c 0 b e 7 2 e < / I n t e r n a l I d > < N a m e > G e t t i n g   S t a r t   1 _ C r e a t e   P r o j e c t _ V F 1 0 1 8 3 7 6 6 0 �R��:S-NS+TR�^�T�{ty��v�vT�y�R���v^	cgq@bgbL�;m�R�v{|�W�[ُ�N�R���R�NR�~03 4 8 6 7 4 2 5 3 3 < / N a m e > < T e x t > �R��:S-NS+TR�^�T�{ty��v�vT�y�R���  v^	cgq@bgbL�;m�R�v{|�W�[ُ�N�R���R�NR�~0< / T e x t > < B o o k M a r k E n t r y N a m e > G e t t i n g   S t a r t   1 _ C r e a t e   P r o j e c t _ V F 1 0 1 8 3 7 6 6 0 �R��:S-NS+TR�^�T�{ty��v�vT�y�R���v^	cgq@bgbL�;m�R�v{|�W�[ُ�N�R���R�NR�~03 4 8 6 7 < / B o o k M a r k E n t r y N a m e > < B o o k M a r k E x i t N a m e > G e t t i n g   S t a r t   1 _ C r e a t e   P r o j e c t _ V F 1 0 1 8 3 7 6 6 0 �R��:S-NS+TR�^�T�{ty��v�vT�y�R���v^	cgq@bgbL�;m�R�v{|�W�[ُ�N�R���R�NR�~04 2 5 3 3 < / B o o k M a r k E x i t N a m e > < B o o k M a r k E n t r y P o s i t i o n > 3 4 8 6 7 < / B o o k M a r k E n t r y P o s i t i o n > < B o o k M a r k E x i t P o s i t i o n > 4 2 5 3 3 < / B o o k M a r k E x i t P o s i t i o n > < / C a p t i o n I t e m > < C a p t i o n I t e m > < I n t e r n a l I d > b 3 2 b 1 7 4 6 - 6 d d b - 4 8 3 7 - 8 1 4 d - 5 1 f 7 3 c f b a 6 f b < / I n t e r n a l I d > < N a m e > G e t t i n g   S t a r t   1 _ C r e a t e   P r o j e c t _ V F 1 0 1 8 3 7 6 6 0 �s(W>f:y�v/f �N�R 	�y�aS04 2 6 3 3 4 5 5 3 3 < / N a m e > < T e x t > �s(W>f:y�v/f �N�R 	�y�aS0< / T e x t > < B o o k M a r k E n t r y N a m e > G e t t i n g   S t a r t   1 _ C r e a t e   P r o j e c t _ V F 1 0 1 8 3 7 6 6 0 �s(W>f:y�v/f �N�R 	�y�aS04 2 6 3 3 < / B o o k M a r k E n t r y N a m e > < B o o k M a r k E x i t N a m e > G e t t i n g   S t a r t   1 _ C r e a t e   P r o j e c t _ V F 1 0 1 8 3 7 6 6 0 �s(W>f:y�v/f �N�R 	�y�aS04 5 5 3 3 < / B o o k M a r k E x i t N a m e > < B o o k M a r k E n t r y P o s i t i o n > 4 2 6 3 3 < / B o o k M a r k E n t r y P o s i t i o n > < B o o k M a r k E x i t P o s i t i o n > 4 5 5 3 3 < / B o o k M a r k E x i t P o s i t i o n > < / C a p t i o n I t e m > < C a p t i o n I t e m > < I n t e r n a l I d > 9 5 f 5 c a a 3 - a 4 4 0 - 4 2 a 1 - 8 6 d 8 - 6 6 0 7 6 3 9 0 4 9 6 1 < / I n t e r n a l I d > < N a m e > G e t t i n g   S t a r t   1 _ C r e a t e   P r o j e c t _ V F 1 0 1 8 3 7 6 6 0 �[>f:y�N�`(WgbL��N�R�e�SO(u�vT�y}T�N�T�R���ُ�N�N�RS�b��n<h_0��R�N�R0�{t�N�RI{04 5 6 3 3 5 4 4 0 0 < / N a m e > < T e x t > �[>f:y�N�`(WgbL��N�R�e�SO(u�vT�y}T�N�T�R���  ُ�N�N�RS�b��n<h_0��R�N�R0�{t�N�RI{0< / T e x t > < B o o k M a r k E n t r y N a m e > G e t t i n g   S t a r t   1 _ C r e a t e   P r o j e c t _ V F 1 0 1 8 3 7 6 6 0 �[>f:y�N�`(WgbL��N�R�e�SO(u�vT�y}T�N�T�R���ُ�N�N�RS�b��n<h_0��R�N�R0�{t�N�RI{04 5 6 3 3 < / B o o k M a r k E n t r y N a m e > < B o o k M a r k E x i t N a m e > G e t t i n g   S t a r t   1 _ C r e a t e   P r o j e c t _ V F 1 0 1 8 3 7 6 6 0 �[>f:y�N�`(WgbL��N�R�e�SO(u�vT�y}T�N�T�R���ُ�N�N�RS�b��n<h_0��R�N�R0�{t�N�RI{05 4 4 0 0 < / B o o k M a r k E x i t N a m e > < B o o k M a r k E n t r y P o s i t i o n > 4 5 6 3 3 < / B o o k M a r k E n t r y P o s i t i o n > < B o o k M a r k E x i t P o s i t i o n > 5 4 4 0 0 < / B o o k M a r k E x i t P o s i t i o n > < / C a p t i o n I t e m > < C a p t i o n I t e m > < I n t e r n a l I d > 6 7 a b c f c 2 - 5 2 9 4 - 4 9 8 f - a e 1 8 - 6 4 2 9 c 5 b 4 2 0 0 6 < / I n t e r n a l I d > < N a m e > G e t t i n g   S t a r t   1 _ C r e a t e   P r o j e c t _ V F 1 0 1 8 3 7 6 6 0 b\O(W,g!k�W���vvQ�NƉ��-N��~�N�~ُ�N�R��05 4 5 0 0 5 9 3 3 3 < / N a m e > < T e x t > b\O(W,g!k�W���vvQ�NƉ��-N��~�N�~ُ�N�R��0< / T e x t > < B o o k M a r k E n t r y N a m e > G e t t i n g   S t a r t   1 _ C r e a t e   P r o j e c t _ V F 1 0 1 8 3 7 6 6 0 b\O(W,g!k�W���vvQ�NƉ��-N��~�N�~ُ�N�R��05 4 5 0 0 < / B o o k M a r k E n t r y N a m e > < B o o k M a r k E x i t N a m e > G e t t i n g   S t a r t   1 _ C r e a t e   P r o j e c t _ V F 1 0 1 8 3 7 6 6 0 b\O(W,g!k�W���vvQ�NƉ��-N��~�N�~ُ�N�R��05 9 3 3 3 < / B o o k M a r k E x i t N a m e > < B o o k M a r k E n t r y P o s i t i o n > 5 4 5 0 0 < / B o o k M a r k E n t r y P o s i t i o n > < B o o k M a r k E x i t P o s i t i o n > 5 9 3 3 3 < / B o o k M a r k E x i t P o s i t i o n > < / C a p t i o n I t e m > < C a p t i o n I t e m > < I n t e r n a l I d > 2 7 8 f 9 3 e 7 - 7 4 5 5 - 4 a 4 a - 8 a 0 a - 9 4 7 f b 4 d c 0 2 e f < / I n t e r n a l I d > < N a m e > G e t t i n g   S t a r t   1 _ C r e a t e   P r o j e c t _ V F 1 0 1 8 3 7 6 6 0 (W Ɖ�V 	�y�aS
N�b�S�N�f9ey��v�v�gw�e_05 9 4 3 3 6 4 0 3 3 < / N a m e > < T e x t > (W Ɖ�V 	�y�aS
N�b�S�N�f9ey��v�v�gw�e_0< / T e x t > < B o o k M a r k E n t r y N a m e > G e t t i n g   S t a r t   1 _ C r e a t e   P r o j e c t _ V F 1 0 1 8 3 7 6 6 0 (W Ɖ�V 	�y�aS
N�b�S�N�f9ey��v�v�gw�e_05 9 4 3 3 < / B o o k M a r k E n t r y N a m e > < B o o k M a r k E x i t N a m e > G e t t i n g   S t a r t   1 _ C r e a t e   P r o j e c t _ V F 1 0 1 8 3 7 6 6 0 (W Ɖ�V 	�y�aS
N�b�S�N�f9ey��v�v�gw�e_06 4 0 3 3 < / B o o k M a r k E x i t N a m e > < B o o k M a r k E n t r y P o s i t i o n > 5 9 4 3 3 < / B o o k M a r k E n t r y P o s i t i o n > < B o o k M a r k E x i t P o s i t i o n > 6 4 0 3 3 < / B o o k M a r k E x i t P o s i t i o n > < / C a p t i o n I t e m > < C a p t i o n I t e m > < I n t e r n a l I d > c d d 1 6 7 7 b - 4 6 9 7 - 4 b d 1 - 8 a 8 a - 3 4 3 2 1 5 7 5 6 4 9 d < / I n t e r n a l I d > < N a m e > G e t t i n g   S t a r t   1 _ C r e a t e   P r o j e c t _ V F 1 0 1 8 3 7 6 6 0 �O�Y��vMRbO(u�v/fuyr�VƉ�V�6 4 1 3 3 6 7 9 6 7 < / N a m e > < T e x t > �O�Y��vMRbO(u�v/fuyr�VƉ�V�< / T e x t > < B o o k M a r k E n t r y N a m e > G e t t i n g   S t a r t   1 _ C r e a t e   P r o j e c t _ V F 1 0 1 8 3 7 6 6 0 �O�Y��vMRbO(u�v/fuyr�VƉ�V�6 4 1 3 3 < / B o o k M a r k E n t r y N a m e > < B o o k M a r k E x i t N a m e > G e t t i n g   S t a r t   1 _ C r e a t e   P r o j e c t _ V F 1 0 1 8 3 7 6 6 0 �O�Y��vMRbO(u�v/fuyr�VƉ�V�6 7 9 6 7 < / B o o k M a r k E x i t N a m e > < B o o k M a r k E n t r y P o s i t i o n > 6 4 1 3 3 < / B o o k M a r k E n t r y P o s i t i o n > < B o o k M a r k E x i t P o s i t i o n > 6 7 9 6 7 < / B o o k M a r k E x i t P o s i t i o n > < / C a p t i o n I t e m > < C a p t i o n I t e m > < I n t e r n a l I d > e 1 b 7 4 f d f - d 9 a 6 - 4 a 1 6 - 9 6 8 9 - 6 a 2 3 7 c b 6 3 3 2 4 < / I n t e r n a l I d > < N a m e > G e t t i n g   S t a r t   1 _ C r e a t e   P r o j e c t _ V F 1 0 1 8 3 7 6 6 0 �Ɖ�V�v N�OO>f:y�N�R��S N�OO>f:yh�:y�N�Rc�~�e���vh06 8 0 6 7 7 4 4 6 7 < / N a m e > < T e x t > �Ɖ�V�v N�OO>f:y�N�R��S N�OO>f:yh�:y�N�Rc�~�e���vh0< / T e x t > < B o o k M a r k E n t r y N a m e > G e t t i n g   S t a r t   1 _ C r e a t e   P r o j e c t _ V F 1 0 1 8 3 7 6 6 0 �Ɖ�V�v N�OO>f:y�N�R��S N�OO>f:yh�:y�N�Rc�~�e���vh06 8 0 6 7 < / B o o k M a r k E n t r y N a m e > < B o o k M a r k E x i t N a m e > G e t t i n g   S t a r t   1 _ C r e a t e   P r o j e c t _ V F 1 0 1 8 3 7 6 6 0 �Ɖ�V�v N�OO>f:y�N�R��S N�OO>f:yh�:y�N�Rc�~�e���vh07 4 4 6 7 < / B o o k M a r k E x i t N a m e > < B o o k M a r k E n t r y P o s i t i o n > 6 8 0 6 7 < / B o o k M a r k E n t r y P o s i t i o n > < B o o k M a r k E x i t P o s i t i o n > 7 4 4 6 7 < / B o o k M a r k E x i t P o s i t i o n > < / C a p t i o n I t e m > < C a p t i o n I t e m > < I n t e r n a l I d > 6 a 9 1 f e b 0 - 5 9 a c - 4 3 6 6 - 8 a f 7 - f 7 9 6 7 b 6 0 7 4 7 1 < / I n t e r n a l I d > < N a m e > G e t t i n g   S t a r t   1 _ C r e a t e   P r o j e c t _ V F 1 0 1 8 3 7 6 6 0 Sb _�k*N�ey��v�e��O؞��Sb _�Ɖ�V�7 4 5 6 7 7 8 1 0 0 < / N a m e > < T e x t > Sb _�k*N�ey��v�e��O؞��Sb _�Ɖ�V�< / T e x t > < B o o k M a r k E n t r y N a m e > G e t t i n g   S t a r t   1 _ C r e a t e   P r o j e c t _ V F 1 0 1 8 3 7 6 6 0 Sb _�k*N�ey��v�e��O؞��Sb _�Ɖ�V�7 4 5 6 7 < / B o o k M a r k E n t r y N a m e > < B o o k M a r k E x i t N a m e > G e t t i n g   S t a r t   1 _ C r e a t e   P r o j e c t _ V F 1 0 1 8 3 7 6 6 0 Sb _�k*N�ey��v�e��O؞��Sb _�Ɖ�V�7 8 1 0 0 < / B o o k M a r k E x i t N a m e > < B o o k M a r k E n t r y P o s i t i o n > 7 4 5 6 7 < / B o o k M a r k E n t r y P o s i t i o n > < B o o k M a r k E x i t P o s i t i o n > 7 8 1 0 0 < / B o o k M a r k E x i t P o s i t i o n > < / C a p t i o n I t e m > < C a p t i o n I t e m > < I n t e r n a l I d > 1 b 5 e 4 9 f 9 - d f 3 1 - 4 d f 3 - 9 1 4 1 - 3 f a 9 f 9 2 8 a 7 0 8 < / I n t e r n a l I d > < N a m e > G e t t i n g   S t a r t   1 _ C r e a t e   P r o j e c t _ V F 1 0 1 8 3 7 6 6 0 �s(W��Y�gb^g�N�e�SƉ�V�gw�N�R�7 8 2 0 0 8 2 1 6 7 < / N a m e > < T e x t > �s(W��Y�gb^g�N�e�SƉ�V�gw�N�R�< / T e x t > < B o o k M a r k E n t r y N a m e > G e t t i n g   S t a r t   1 _ C r e a t e   P r o j e c t _ V F 1 0 1 8 3 7 6 6 0 �s(W��Y�gb^g�N�e�SƉ�V�gw�N�R�7 8 2 0 0 < / B o o k M a r k E n t r y N a m e > < B o o k M a r k E x i t N a m e > G e t t i n g   S t a r t   1 _ C r e a t e   P r o j e c t _ V F 1 0 1 8 3 7 6 6 0 �s(W��Y�gb^g�N�e�SƉ�V�gw�N�R�8 2 1 6 7 < / B o o k M a r k E x i t N a m e > < B o o k M a r k E n t r y P o s i t i o n > 7 8 2 0 0 < / B o o k M a r k E n t r y P o s i t i o n > < B o o k M a r k E x i t P o s i t i o n > 8 2 1 6 7 < / B o o k M a r k E x i t P o s i t i o n > < / C a p t i o n I t e m > < C a p t i o n I t e m > < I n t e r n a l I d > 4 d 1 d d 5 3 7 - 0 5 d a - 4 6 1 a - 9 c a 2 - f c 2 c c f 5 2 5 1 2 8 < / I n t e r n a l I d > < N a m e > G e t t i n g   S t a r t   1 _ C r e a t e   P r o j e c t _ V F 1 0 1 8 3 7 6 6 0 R�S�NUS�Q Ɖ�V 	�y�aS
N�v �e�S 08 2 2 6 7 8 6 6 6 7 < / N a m e > < T e x t > R�S�NUS�Q Ɖ�V 	�y�aS
N�v �e�S 0< / T e x t > < B o o k M a r k E n t r y N a m e > G e t t i n g   S t a r t   1 _ C r e a t e   P r o j e c t _ V F 1 0 1 8 3 7 6 6 0 R�S�NUS�Q Ɖ�V 	�y�aS
N�v �e�S 08 2 2 6 7 < / B o o k M a r k E n t r y N a m e > < B o o k M a r k E x i t N a m e > G e t t i n g   S t a r t   1 _ C r e a t e   P r o j e c t _ V F 1 0 1 8 3 7 6 6 0 R�S�NUS�Q Ɖ�V 	�y�aS
N�v �e�S 08 6 6 6 7 < / B o o k M a r k E x i t N a m e > < B o o k M a r k E n t r y P o s i t i o n > 8 2 2 6 7 < / B o o k M a r k E n t r y P o s i t i o n > < B o o k M a r k E x i t P o s i t i o n > 8 6 6 6 7 < / B o o k M a r k E x i t P o s i t i o n > < / C a p t i o n I t e m > < C a p t i o n I t e m > < I n t e r n a l I d > 9 6 7 1 b 0 f b - 2 6 0 0 - 4 0 8 c - 9 3 3 8 - 5 6 d a a b 2 4 a 2 3 7 < / I n t e r n a l I d > < N a m e > G e t t i n g   S t a r t   1 _ C r e a t e   P r o j e c t _ V F 1 0 1 8 3 7 6 6 0 ��bԏ�Vuyr�VƉ�V�v^�Ǐ�SYR�^ N�N�N�Regۏ Nek�N�~�Ɖ�V08 6 7 6 7 9 3 5 3 3 < / N a m e > < T e x t > ��bԏ�Vuyr�VƉ�V�v^�Ǐ�SYR�^ N�N�N�Regۏ Nek�N�~�Ɖ�V0< / T e x t > < B o o k M a r k E n t r y N a m e > G e t t i n g   S t a r t   1 _ C r e a t e   P r o j e c t _ V F 1 0 1 8 3 7 6 6 0 ��bԏ�Vuyr�VƉ�V�v^�Ǐ�SYR�^ N�N�N�Regۏ Nek�N�~�Ɖ�V08 6 7 6 7 < / B o o k M a r k E n t r y N a m e > < B o o k M a r k E x i t N a m e > G e t t i n g   S t a r t   1 _ C r e a t e   P r o j e c t _ V F 1 0 1 8 3 7 6 6 0 ��bԏ�Vuyr�VƉ�V�v^�Ǐ�SYR�^ N�N�N�Regۏ Nek�N�~�Ɖ�V09 3 5 3 3 < / B o o k M a r k E x i t N a m e > < B o o k M a r k E n t r y P o s i t i o n > 8 6 7 6 7 < / B o o k M a r k E n t r y P o s i t i o n > < B o o k M a r k E x i t P o s i t i o n > 9 3 5 3 3 < / B o o k M a r k E x i t P o s i t i o n > < / C a p t i o n I t e m > < C a p t i o n I t e m > < I n t e r n a l I d > c 7 b 0 3 1 b 8 - c 5 0 b - 4 0 7 9 - a a 4 7 - f b 7 2 a 7 5 6 d 1 e 5 < / I n t e r n a l I d > < N a m e > G e t t i n g   S t a r t   1 _ C r e a t e   P r o j e c t _ V F 1 0 1 8 3 7 6 6 0 b\�SY�m�R$Ny��N�R�v^\c�~�e��c�[:N$N*N�]\O�e09 3 6 3 3 9 9 8 6 7 < / N a m e > < T e x t > b\�SY�m�R$Ny��N�R�v^\c�~�e��c�[:N$N*N�]\O�e0< / T e x t > < B o o k M a r k E n t r y N a m e > G e t t i n g   S t a r t   1 _ C r e a t e   P r o j e c t _ V F 1 0 1 8 3 7 6 6 0 b\�SY�m�R$Ny��N�R�v^\c�~�e��c�[:N$N*N�]\O�e09 3 6 3 3 < / B o o k M a r k E n t r y N a m e > < B o o k M a r k E x i t N a m e > G e t t i n g   S t a r t   1 _ C r e a t e   P r o j e c t _ V F 1 0 1 8 3 7 6 6 0 b\�SY�m�R$Ny��N�R�v^\c�~�e��c�[:N$N*N�]\O�e09 9 8 6 7 < / B o o k M a r k E x i t N a m e > < B o o k M a r k E n t r y P o s i t i o n > 9 3 6 3 3 < / B o o k M a r k E n t r y P o s i t i o n > < B o o k M a r k E x i t P o s i t i o n > 9 9 8 6 7 < / B o o k M a r k E x i t P o s i t i o n > < / C a p t i o n I t e m > < C a p t i o n I t e m > < I n t e r n a l I d > c f 8 3 6 8 e 5 - f 5 f 7 - 4 c e b - b e f 3 - b b 4 3 8 7 a e 4 1 2 f < / I n t e r n a l I d > < N a m e > G e t t i n g   S t a r t   1 _ C r e a t e   P r o j e c t _ V F 1 0 1 8 3 7 6 6 0 dkY�b؏\�m�R Ny��dU\�N�R�v^\vQc�~�e��c�[:N	N*N�]\O�e09 9 9 6 7 1 0 7 2 3 3 < / N a m e > < T e x t > dkY�b؏\�m�R Ny��dU\�N�R�v^\vQc�~�e��c�[:N	N*N�]\O�e0< / T e x t > < B o o k M a r k E n t r y N a m e > G e t t i n g   S t a r t   1 _ C r e a t e   P r o j e c t _ V F 1 0 1 8 3 7 6 6 0 dkY�b؏\�m�R Ny��dU\�N�R�v^\vQc�~�e��c�[:N	N*N�]\O�e09 9 9 6 7 < / B o o k M a r k E n t r y N a m e > < B o o k M a r k E x i t N a m e > G e t t i n g   S t a r t   1 _ C r e a t e   P r o j e c t _ V F 1 0 1 8 3 7 6 6 0 dkY�b؏\�m�R Ny��dU\�N�R�v^\vQc�~�e��c�[:N	N*N�]\O�e01 0 7 2 3 3 < / B o o k M a r k E x i t N a m e > < B o o k M a r k E n t r y P o s i t i o n > 9 9 9 6 7 < / B o o k M a r k E n t r y P o s i t i o n > < B o o k M a r k E x i t P o s i t i o n > 1 0 7 2 3 3 < / B o o k M a r k E x i t P o s i t i o n > < / C a p t i o n I t e m > < C a p t i o n I t e m > < I n t e r n a l I d > 4 e 5 8 8 a 6 8 - 9 4 8 8 - 4 7 5 4 - a 9 3 d - 7 7 6 2 c a 2 5 f 9 f 4 < / I n t e r n a l I d > < N a m e > G e t t i n g   S t a r t   1 _ C r e a t e   P r o j e c t _ V F 1 0 1 8 3 7 6 6 0 ���la��S�OO�X�R�Q*N��Y�vheg�S fbRMb@bZP�v�f9e01 0 7 3 3 3 1 1 3 1 6 7 < / N a m e > < T e x t > ���la��S�OO�X�R�Q*N��Y�vheg�S fbRMb@bZP�v�f9e0< / T e x t > < B o o k M a r k E n t r y N a m e > G e t t i n g   S t a r t   1 _ C r e a t e   P r o j e c t _ V F 1 0 1 8 3 7 6 6 0 ���la��S�OO�X�R�Q*N��Y�vheg�S fbRMb@bZP�v�f9e01 0 7 3 3 3 < / B o o k M a r k E n t r y N a m e > < B o o k M a r k E x i t N a m e > G e t t i n g   S t a r t   1 _ C r e a t e   P r o j e c t _ V F 1 0 1 8 3 7 6 6 0 ���la��S�OO�X�R�Q*N��Y�vheg�S fbRMb@bZP�v�f9e01 1 3 1 6 7 < / B o o k M a r k E x i t N a m e > < B o o k M a r k E n t r y P o s i t i o n > 1 0 7 3 3 3 < / B o o k M a r k E n t r y P o s i t i o n > < B o o k M a r k E x i t P o s i t i o n > 1 1 3 1 6 7 < / B o o k M a r k E x i t P o s i t i o n > < / C a p t i o n I t e m > < C a p t i o n I t e m > < I n t e r n a l I d > e 6 2 c 4 6 2 c - 7 3 d 6 - 4 d c 3 - 8 4 5 a - f a c 7 7 c 4 d 9 5 2 7 < / I n t e r n a l I d > < N a m e > G e t t i n g   S t a r t   1 _ C r e a t e   P r o j e c t _ V F 1 0 1 8 3 7 6 6 0 �s(W�b\Rbc0R�e�SƉ�V�ww�e�S
N�YUO>f:yُ�N�f9e01 1 3 2 6 7 1 1 9 6 0 0 < / N a m e > < T e x t > �s(W�b\Rbc0R�e�SƉ�V�ww�e�S
N�YUO>f:yُ�N�f9e0< / T e x t > < B o o k M a r k E n t r y N a m e > G e t t i n g   S t a r t   1 _ C r e a t e   P r o j e c t _ V F 1 0 1 8 3 7 6 6 0 �s(W�b\Rbc0R�e�SƉ�V�ww�e�S
N�YUO>f:yُ�N�f9e01 1 3 2 6 7 < / B o o k M a r k E n t r y N a m e > < B o o k M a r k E x i t N a m e > G e t t i n g   S t a r t   1 _ C r e a t e   P r o j e c t _ V F 1 0 1 8 3 7 6 6 0 �s(W�b\Rbc0R�e�SƉ�V�ww�e�S
N�YUO>f:yُ�N�f9e01 1 9 6 0 0 < / B o o k M a r k E x i t N a m e > < B o o k M a r k E n t r y P o s i t i o n > 1 1 3 2 6 7 < / B o o k M a r k E n t r y P o s i t i o n > < B o o k M a r k E x i t P o s i t i o n > 1 1 9 6 0 0 < / B o o k M a r k E x i t P o s i t i o n > < / C a p t i o n I t e m > < C a p t i o n I t e m > < I n t e r n a l I d > d 5 9 d 6 1 4 d - f 1 0 3 - 4 0 d 8 - a e 7 6 - 9 b 4 4 4 7 5 4 9 8 0 3 < / I n t e r n a l I d > < N a m e > G e t t i n g   S t a r t   1 _ C r e a t e   P r o j e c t _ V F 1 0 1 8 3 7 6 6 0 �`\(W,g�W���|R�vN NƉ��-N�N�	gsQ�N�R�v�fY�Oo`01 1 9 7 0 0 1 2 4 8 0 0 < / N a m e > < T e x t > �`\(W,g�W���|R�vN NƉ��-N�N�	gsQ�N�R�v�fY�Oo`0< / T e x t > < B o o k M a r k E n t r y N a m e > G e t t i n g   S t a r t   1 _ C r e a t e   P r o j e c t _ V F 1 0 1 8 3 7 6 6 0 �`\(W,g�W���|R�vN NƉ��-N�N�	gsQ�N�R�v�fY�Oo`01 1 9 7 0 0 < / B o o k M a r k E n t r y N a m e > < B o o k M a r k E x i t N a m e > G e t t i n g   S t a r t   1 _ C r e a t e   P r o j e c t _ V F 1 0 1 8 3 7 6 6 0 �`\(W,g�W���|R�vN NƉ��-N�N�	gsQ�N�R�v�fY�Oo`01 2 4 8 0 0 < / B o o k M a r k E x i t N a m e > < B o o k M a r k E n t r y P o s i t i o n > 1 1 9 7 0 0 < / B o o k M a r k E n t r y P o s i t i o n > < B o o k M a r k E x i t P o s i t i o n > 1 2 4 8 0 0 < / B o o k M a r k E x i t P o s i t i o n > < / C a p t i o n I t e m > < C a p t i o n I t e m > < I n t e r n a l I d > 6 6 2 0 4 9 f f - c 3 4 f - 4 e b b - a e a 8 - f 5 e d 9 2 8 0 7 7 3 9 < / I n t e r n a l I d > < N a m e > G e t t i n g   S t a r t   1 _ C r e a t e   P r o j e c t _ V F 1 0 1 8 3 7 6 6 0 �s(W���b�Nԏ�Vuyr�VƉ�V01 2 4 9 0 0 1 2 9 7 3 3 < / N a m e > < T e x t > �s(W���b�Nԏ�Vuyr�VƉ�V0< / T e x t > < B o o k M a r k E n t r y N a m e > G e t t i n g   S t a r t   1 _ C r e a t e   P r o j e c t _ V F 1 0 1 8 3 7 6 6 0 �s(W���b�Nԏ�Vuyr�VƉ�V01 2 4 9 0 0 < / B o o k M a r k E n t r y N a m e > < B o o k M a r k E x i t N a m e > G e t t i n g   S t a r t   1 _ C r e a t e   P r o j e c t _ V F 1 0 1 8 3 7 6 6 0 �s(W���b�Nԏ�Vuyr�VƉ�V01 2 9 7 3 3 < / B o o k M a r k E x i t N a m e > < B o o k M a r k E n t r y P o s i t i o n > 1 2 4 9 0 0 < / B o o k M a r k E n t r y P o s i t i o n > < B o o k M a r k E x i t P o s i t i o n > 1 2 9 7 3 3 < / B o o k M a r k E x i t P o s i t i o n > < / C a p t i o n I t e m > < C a p t i o n I t e m > < I n t e r n a l I d > 1 d 0 2 a 2 b 8 - 0 c 4 e - 4 c 4 c - b 9 8 d - e 6 4 b f 6 5 e a 5 5 1 < / I n t e r n a l I d > < N a m e > G e t t i n g   S t a r t   1 _ C r e a t e   P r o j e c t _ V F 1 0 1 8 3 7 6 6 0 b�Q!kw0R�N�N�RRh��T�S�O�vh01 2 9 8 3 3 1 3 3 2 3 3 < / N a m e > < T e x t > b�Q!kw0R�N�N�RRh��T�S�O�vh0< / T e x t > < B o o k M a r k E n t r y N a m e > G e t t i n g   S t a r t   1 _ C r e a t e   P r o j e c t _ V F 1 0 1 8 3 7 6 6 0 b�Q!kw0R�N�N�RRh��T�S�O�vh01 2 9 8 3 3 < / B o o k M a r k E n t r y N a m e > < B o o k M a r k E x i t N a m e > G e t t i n g   S t a r t   1 _ C r e a t e   P r o j e c t _ V F 1 0 1 8 3 7 6 6 0 b�Q!kw0R�N�N�RRh��T�S�O�vh01 3 3 2 3 3 < / B o o k M a r k E x i t N a m e > < B o o k M a r k E n t r y P o s i t i o n > 1 2 9 8 3 3 < / B o o k M a r k E n t r y P o s i t i o n > < B o o k M a r k E x i t P o s i t i o n > 1 3 3 2 3 3 < / B o o k M a r k E x i t P o s i t i o n > < / C a p t i o n I t e m > < C a p t i o n I t e m > < I n t e r n a l I d > 8 5 4 4 7 3 4 a - 5 2 3 b - 4 8 4 9 - 9 2 9 5 - c 1 c f 5 d b 3 c f e 4 < / I n t e r n a l I d > < N a m e > G e t t i n g   S t a r t   1 _ C r e a t e   P r o j e c t _ V F 1 0 1 8 3 7 6 6 0 �q�`�R��:ST��`1\O��vQ��^@b8T_�1 3 3 3 3 3 1 3 6 9 0 0 < / N a m e > < T e x t > �q�`�R��:ST��`1\O��vQ��^@b8T_�< / T e x t > < B o o k M a r k E n t r y N a m e > G e t t i n g   S t a r t   1 _ C r e a t e   P r o j e c t _ V F 1 0 1 8 3 7 6 6 0 �q�`�R��:ST��`1\O��vQ��^@b8T_�1 3 3 3 3 3 < / B o o k M a r k E n t r y N a m e > < B o o k M a r k E x i t N a m e > G e t t i n g   S t a r t   1 _ C r e a t e   P r o j e c t _ V F 1 0 1 8 3 7 6 6 0 �q�`�R��:ST��`1\O��vQ��^@b8T_�1 3 6 9 0 0 < / B o o k M a r k E x i t N a m e > < B o o k M a r k E n t r y P o s i t i o n > 1 3 3 3 3 3 < / B o o k M a r k E n t r y P o s i t i o n > < B o o k M a r k E x i t P o s i t i o n > 1 3 6 9 0 0 < / B o o k M a r k E x i t P o s i t i o n > < / C a p t i o n I t e m > < C a p t i o n I t e m > < I n t e r n a l I d > 4 2 a 2 a 2 2 6 - f 0 b 7 - 4 e 7 1 - b 2 6 e - b e f 2 6 b d c d 5 b 1 < / I n t e r n a l I d > < N a m e > G e t t i n g   S t a r t   1 _ C r e a t e   P r o j e c t _ V F 1 0 1 8 3 7 6 6 0 v^N�`�S�N~b0Ry��v-N�v�^\ON�v�v�^}T�N01 3 7 0 0 0 1 4 1 6 0 0 < / N a m e > < T e x t > v^N�`�S�N~b0Ry��v-N�v�^\ON�v�v�^}T�N0< / T e x t > < B o o k M a r k E n t r y N a m e > G e t t i n g   S t a r t   1 _ C r e a t e   P r o j e c t _ V F 1 0 1 8 3 7 6 6 0 v^N�`�S�N~b0Ry��v-N�v�^\ON�v�v�^}T�N01 3 7 0 0 0 < / B o o k M a r k E n t r y N a m e > < B o o k M a r k E x i t N a m e > G e t t i n g   S t a r t   1 _ C r e a t e   P r o j e c t _ V F 1 0 1 8 3 7 6 6 0 v^N�`�S�N~b0Ry��v-N�v�^\ON�v�v�^}T�N01 4 1 6 0 0 < / B o o k M a r k E x i t N a m e > < B o o k M a r k E n t r y P o s i t i o n > 1 3 7 0 0 0 < / B o o k M a r k E n t r y P o s i t i o n > < B o o k M a r k E x i t P o s i t i o n > 1 4 1 6 0 0 < / B o o k M a r k E x i t P o s i t i o n > < / C a p t i o n I t e m > < C a p t i o n I t e m > < I n t e r n a l I d > 7 5 3 7 1 4 5 6 - 1 c a 6 - 4 a 2 b - b 6 7 8 - a 9 f b 4 e 4 8 9 c 5 f < / I n t e r n a l I d > < N a m e > G e t t i n g   S t a r t   1 _ C r e a t e   P r o j e c t _ V F 1 0 1 8 3 7 6 6 0 �s(W���b�NR�^ N*N�ey��v0US�Q �e�N 	�y�aST�b�S�Nw0R(Wdky��v-NgbL�T�y�N�R�e�SO(u�v�q�`}T�N�1 4 1 7 0 0 1 5 4 4 6 7 < / N a m e > < T e x t > �s(W���b�NR�^ N*N�ey��v0US�Q �e�N 	�y�aST�  b�S�Nw0R(Wdky��v-NgbL�T�y�N�R�e�SO(u�v�q�`}T�N�< / T e x t > < B o o k M a r k E n t r y N a m e > G e t t i n g   S t a r t   1 _ C r e a t e   P r o j e c t _ V F 1 0 1 8 3 7 6 6 0 �s(W���b�NR�^ N*N�ey��v0US�Q �e�N 	�y�aST�b�S�Nw0R(Wdky��v-NgbL�T�y�N�R�e�SO(u�v�q�`}T�N�1 4 1 7 0 0 < / B o o k M a r k E n t r y N a m e > < B o o k M a r k E x i t N a m e > G e t t i n g   S t a r t   1 _ C r e a t e   P r o j e c t _ V F 1 0 1 8 3 7 6 6 0 �s(W���b�NR�^ N*N�ey��v0US�Q �e�N 	�y�aST�b�S�Nw0R(Wdky��v-NgbL�T�y�N�R�e�SO(u�v�q�`}T�N�1 5 4 4 6 7 < / B o o k M a r k E x i t N a m e > < B o o k M a r k E n t r y P o s i t i o n > 1 4 1 7 0 0 < / B o o k M a r k E n t r y P o s i t i o n > < B o o k M a r k E x i t P o s i t i o n > 1 5 4 4 6 7 < / B o o k M a r k E x i t P o s i t i o n > < / C a p t i o n I t e m > < C a p t i o n I t e m > < I n t e r n a l I d > 8 9 c 2 c 2 d 8 - b 5 8 b - 4 8 9 c - 9 7 2 d - f d 6 6 6 0 8 2 7 4 7 6 < / I n t e r n a l I d > < N a m e > G e t t i n g   S t a r t   1 _ C r e a t e   P r o j e c t _ V F 1 0 1 8 3 7 6 6 0 �O�Y�Sb _�s	gy��v01 5 4 5 6 7 1 5 7 8 0 0 < / N a m e > < T e x t > �O�Y�Sb _�s	gy��v0< / T e x t > < B o o k M a r k E n t r y N a m e > G e t t i n g   S t a r t   1 _ C r e a t e   P r o j e c t _ V F 1 0 1 8 3 7 6 6 0 �O�Y�Sb _�s	gy��v01 5 4 5 6 7 < / B o o k M a r k E n t r y N a m e > < B o o k M a r k E x i t N a m e > G e t t i n g   S t a r t   1 _ C r e a t e   P r o j e c t _ V F 1 0 1 8 3 7 6 6 0 �O�Y�Sb _�s	gy��v01 5 7 8 0 0 < / B o o k M a r k E x i t N a m e > < B o o k M a r k E n t r y P o s i t i o n > 1 5 4 5 6 7 < / B o o k M a r k E n t r y P o s i t i o n > < B o o k M a r k E x i t P o s i t i o n > 1 5 7 8 0 0 < / B o o k M a r k E x i t P o s i t i o n > < / C a p t i o n I t e m > < C a p t i o n I t e m > < I n t e r n a l I d > 3 e c 6 1 7 b b - 5 1 4 3 - 4 6 b 5 - 9 a 7 e - f 5 a 2 e 0 c b b a b b < / I n t e r n a l I d > < N a m e > G e t t i n g   S t a r t   1 _ C r e a t e   P r o j e c t _ V F 1 0 1 8 3 7 6 6 0 sQ�dky��v0SbpSy��vb\y��v�S��~vQ�N�N01 5 7 9 0 0 1 6 3 5 3 3 < / N a m e > < T e x t > sQ�dky��v0SbpSy��vb\y��v�S��~vQ�N�N0< / T e x t > < B o o k M a r k E n t r y N a m e > G e t t i n g   S t a r t   1 _ C r e a t e   P r o j e c t _ V F 1 0 1 8 3 7 6 6 0 sQ�dky��v0SbpSy��vb\y��v�S��~vQ�N�N01 5 7 9 0 0 < / B o o k M a r k E n t r y N a m e > < B o o k M a r k E x i t N a m e > G e t t i n g   S t a r t   1 _ C r e a t e   P r o j e c t _ V F 1 0 1 8 3 7 6 6 0 sQ�dky��v0SbpSy��vb\y��v�S��~vQ�N�N01 6 3 5 3 3 < / B o o k M a r k E x i t N a m e > < B o o k M a r k E n t r y P o s i t i o n > 1 5 7 9 0 0 < / B o o k M a r k E n t r y P o s i t i o n > < B o o k M a r k E x i t P o s i t i o n > 1 6 3 5 3 3 < / B o o k M a r k E x i t P o s i t i o n > < / C a p t i o n I t e m > < C a p t i o n I t e m > < I n t e r n a l I d > a 5 9 9 0 a e 3 - 8 c a 6 - 4 3 8 9 - b 1 5 f - e 7 5 9 b b 7 0 e 2 d 3 < / I n t e r n a l I d > < N a m e > G e t t i n g   S t a r t   1 _ C r e a t e   P r o j e c t _ V F 1 0 1 8 3 7 6 6 0 b�`��R�^ N*N�ey��v��Vdk�b\US�Q �e�^ 01 6 3 6 3 3 1 6 8 4 6 7 < / N a m e > < T e x t > b�`��R�^ N*N�ey��v��Vdk�b\US�Q �e�^ 0< / T e x t > < B o o k M a r k E n t r y N a m e > G e t t i n g   S t a r t   1 _ C r e a t e   P r o j e c t _ V F 1 0 1 8 3 7 6 6 0 b�`��R�^ N*N�ey��v��Vdk�b\US�Q �e�^ 01 6 3 6 3 3 < / B o o k M a r k E n t r y N a m e > < B o o k M a r k E x i t N a m e > G e t t i n g   S t a r t   1 _ C r e a t e   P r o j e c t _ V F 1 0 1 8 3 7 6 6 0 b�`��R�^ N*N�ey��v��Vdk�b\US�Q �e�^ 01 6 8 4 6 7 < / B o o k M a r k E x i t N a m e > < B o o k M a r k E n t r y P o s i t i o n > 1 6 3 6 3 3 < / B o o k M a r k E n t r y P o s i t i o n > < B o o k M a r k E x i t P o s i t i o n > 1 6 8 4 6 7 < / B o o k M a r k E x i t P o s i t i o n > < / C a p t i o n I t e m > < C a p t i o n I t e m > < I n t e r n a l I d > 6 b 4 2 3 6 c 4 - e 0 3 8 - 4 1 9 d - 9 e 7 9 - 1 b a 9 4 1 2 3 f 7 e 9 < / I n t e r n a l I d > < N a m e > G e t t i n g   S t a r t   1 _ C r e a t e   P r o j e c t _ V F 1 0 1 8 3 7 6 6 0 bw0R�R�^�ey��v�v�e_	g}Y�Q�y0b�[hQ�S�N�Nzz}vy��v _�Y�b��1 6 8 5 6 7 1 7 4 9 6 7 < / N a m e > < T e x t > bw0R�R�^�ey��v�v�e_	g}Y�Q�y0b�[hQ�S�N�Nzz}vy��v _�Y�  b��< / T e x t > < B o o k M a r k E n t r y N a m e > G e t t i n g   S t a r t   1 _ C r e a t e   P r o j e c t _ V F 1 0 1 8 3 7 6 6 0 bw0R�R�^�ey��v�v�e_	g}Y�Q�y0b�[hQ�S�N�Nzz}vy��v _�Y�b��1 6 8 5 6 7 < / B o o k M a r k E n t r y N a m e > < B o o k M a r k E x i t N a m e > G e t t i n g   S t a r t   1 _ C r e a t e   P r o j e c t _ V F 1 0 1 8 3 7 6 6 0 bw0R�R�^�ey��v�v�e_	g}Y�Q�y0b�[hQ�S�N�Nzz}vy��v _�Y�b��1 7 4 9 6 7 < / B o o k M a r k E x i t N a m e > < B o o k M a r k E n t r y P o s i t i o n > 1 6 8 5 6 7 < / B o o k M a r k E n t r y P o s i t i o n > < B o o k M a r k E x i t P o s i t i o n > 1 7 4 9 6 7 < / B o o k M a r k E x i t P o s i t i o n > < / C a p t i o n I t e m > < C a p t i o n I t e m > < I n t e r n a l I d > b f d 3 5 2 b b - 7 3 7 a - 4 8 c b - b c d f - 6 e 5 e c 5 4 b d 5 7 0 < / I n t e r n a l I d > < N a m e > G e t t i n g   S t a r t   1 _ C r e a t e   P r o j e c t _ V F 1 0 1 8 3 7 6 6 0 :N�Nw�SY*Nek���b�S�N�N!jg@wKb�.^�Rb�N�s	g�vy��v _�YR�^ N*N�ey��v�1 7 5 0 6 7 1 8 2 6 0 0 < / N a m e > < T e x t > :N�Nw�SY*Nek���b�S�N�N!jg@wKb�  .^�Rb�N�s	g�vy��v _�YR�^ N*N�ey��v�< / T e x t > < B o o k M a r k E n t r y N a m e > G e t t i n g   S t a r t   1 _ C r e a t e   P r o j e c t _ V F 1 0 1 8 3 7 6 6 0 :N�Nw�SY*Nek���b�S�N�N!jg@wKb�.^�Rb�N�s	g�vy��v _�YR�^ N*N�ey��v�1 7 5 0 6 7 < / B o o k M a r k E n t r y N a m e > < B o o k M a r k E x i t N a m e > G e t t i n g   S t a r t   1 _ C r e a t e   P r o j e c t _ V F 1 0 1 8 3 7 6 6 0 :N�Nw�SY*Nek���b�S�N�N!jg@wKb�.^�Rb�N�s	g�vy��v _�YR�^ N*N�ey��v�1 8 2 6 0 0 < / B o o k M a r k E x i t N a m e > < B o o k M a r k E n t r y P o s i t i o n > 1 7 5 0 6 7 < / B o o k M a r k E n t r y P o s i t i o n > < B o o k M a r k E x i t P o s i t i o n > 1 8 2 6 0 0 < / B o o k M a r k E x i t P o s i t i o n > < / C a p t i o n I t e m > < C a p t i o n I t e m > < I n t e r n a l I d > 6 8 2 a 6 f c c - b 9 a 0 - 4 9 c b - 9 d b 3 - 1 8 9 7 d 3 c 8 1 3 b 2 < / I n t e r n a l I d > < N a m e > G e t t i n g   S t a r t   1 _ C r e a t e   P r o j e c t _ V F 1 0 1 8 3 7 6 6 0 b���Y�gb	g N*NM i c r o s o f t E x c e l 1 8 2 7 0 0 1 8 9 3 0 0 < / N a m e > < T e x t > b���Y�gb	g N*N  M i c r o s o f t   E x c e l   y��v�R�S�N(Wdk�W@x
NR�^y��v�< / T e x t > < B o o k M a r k E n t r y N a m e > G e t t i n g   S t a r t   1 _ C r e a t e   P r o j e c t _ V F 1 0 1 8 3 7 6 6 0 b���Y�gb	g N*NM i c r o s o f t E x c e l 1 8 2 7 0 0 < / B o o k M a r k E n t r y N a m e > < B o o k M a r k E x i t N a m e > G e t t i n g   S t a r t   1 _ C r e a t e   P r o j e c t _ V F 1 0 1 8 3 7 6 6 0 b���Y�gb	g N*NM i c r o s o f t E x c e l 1 8 9 3 0 0 < / B o o k M a r k E x i t N a m e > < B o o k M a r k E n t r y P o s i t i o n > 1 8 2 7 0 0 < / B o o k M a r k E n t r y P o s i t i o n > < B o o k M a r k E x i t P o s i t i o n > 1 8 9 3 0 0 < / B o o k M a r k E x i t P o s i t i o n > < / C a p t i o n I t e m > < C a p t i o n I t e m > < I n t e r n a l I d > 9 8 b a c e c 5 - f 3 5 5 - 4 6 a 6 - 9 1 c a - a 1 4 d 5 b 6 a b 4 a d < / I n t e r n a l I d > < N a m e > G e t t i n g   S t a r t   1 _ C r e a t e   P r o j e c t _ V F 1 0 1 8 3 7 6 6 0 b���Y�gb�v�~�~O(uS h a r e P o i n t 2 0 1 0 �v^NvQ-N�]��n�N�N�RRh��R�S�N\dk�N�RRh��[eQ0R1 8 9 4 0 0 2 0 1 2 3 3 < / N a m e > < T e x t > b���Y�gb�v�~�~O(u  S h a r e P o i n t   2 0 1 0 �v^NvQ-N�]��n�N�N�RRh��R�S�N\dk�N�RRh��[eQ0R  P r o j e c t   v^�Ndk\O:N _�Y0< / T e x t > < B o o k M a r k E n t r y N a m e > G e t t i n g   S t a r t   1 _ C r e a t e   P r o j e c t _ V F 1 0 1 8 3 7 6 6 0 b���Y�gb�v�~�~O(uS h a r e P o i n t 2 0 1 0 �v^NvQ-N�]��n�N�N�RRh��R�S�N\dk�N�RRh��[eQ0R1 8 9 4 0 0 < / B o o k M a r k E n t r y N a m e > < B o o k M a r k E x i t N a m e > G e t t i n g   S t a r t   1 _ C r e a t e   P r o j e c t _ V F 1 0 1 8 3 7 6 6 0 b���Y�gb�v�~�~O(uS h a r e P o i n t 2 0 1 0 �v^NvQ-N�]��n�N�N�RRh��R�S�N\dk�N�RRh��[eQ0R2 0 1 2 3 3 < / B o o k M a r k E x i t N a m e > < B o o k M a r k E n t r y P o s i t i o n > 1 8 9 4 0 0 < / B o o k M a r k E n t r y P o s i t i o n > < B o o k M a r k E x i t P o s i t i o n > 2 0 1 2 3 3 < / B o o k M a r k E x i t P o s i t i o n > < / C a p t i o n I t e m > < C a p t i o n I t e m > < I n t e r n a l I d > 5 e 4 f b 6 c 5 - 5 f f c - 4 5 f 5 - 9 4 a f - 7 3 2 3 0 c c 5 c 9 7 e < / I n t e r n a l I d > < N a m e > G e t t i n g   S t a r t   1 _ C r e a t e   P r o j e c t _ V F 1 0 1 8 3 7 6 6 0 �s(W�b\�N N*Nzz}vy��v _�Y�v^:N�U\:yy��vR�^�N�R02 0 1 3 3 3 2 0 6 7 3 3 < / N a m e > < T e x t > �s(W�b\�N N*Nzz}vy��v _�Y�v^:N�U\:yy��vR�^�N�R0< / T e x t > < B o o k M a r k E n t r y N a m e > G e t t i n g   S t a r t   1 _ C r e a t e   P r o j e c t _ V F 1 0 1 8 3 7 6 6 0 �s(W�b\�N N*Nzz}vy��v _�Y�v^:N�U\:yy��vR�^�N�R02 0 1 3 3 3 < / B o o k M a r k E n t r y N a m e > < B o o k M a r k E x i t N a m e > G e t t i n g   S t a r t   1 _ C r e a t e   P r o j e c t _ V F 1 0 1 8 3 7 6 6 0 �s(W�b\�N N*Nzz}vy��v _�Y�v^:N�U\:yy��vR�^�N�R02 0 6 7 3 3 < / B o o k M a r k E x i t N a m e > < B o o k M a r k E n t r y P o s i t i o n > 2 0 1 3 3 3 < / B o o k M a r k E n t r y P o s i t i o n > < B o o k M a r k E x i t P o s i t i o n > 2 0 6 7 3 3 < / B o o k M a r k E x i t P o s i t i o n > < / C a p t i o n I t e m > < C a p t i o n I t e m > < I n t e r n a l I d > d e 5 6 3 0 4 2 - 4 8 e e - 4 f 1 9 - b 8 5 a - 6 9 5 0 0 2 0 7 f 3 3 e < / I n t e r n a l I d > < N a m e > G e t t i n g   S t a r t   1 _ C r e a t e   P r o j e c t _ V F 1 0 1 8 3 7 6 6 0 ُ/fb�e�^�vzz}vy��v02 0 6 8 3 3 2 0 9 3 0 0 < / N a m e > < T e x t > ُ/fb�e�^�vzz}vy��v0< / T e x t > < B o o k M a r k E n t r y N a m e > G e t t i n g   S t a r t   1 _ C r e a t e   P r o j e c t _ V F 1 0 1 8 3 7 6 6 0 ُ/fb�e�^�vzz}vy��v02 0 6 8 3 3 < / B o o k M a r k E n t r y N a m e > < B o o k M a r k E x i t N a m e > G e t t i n g   S t a r t   1 _ C r e a t e   P r o j e c t _ V F 1 0 1 8 3 7 6 6 0 ُ/fb�e�^�vzz}vy��v02 0 9 3 0 0 < / B o o k M a r k E x i t N a m e > < B o o k M a r k E n t r y P o s i t i o n > 2 0 6 8 3 3 < / B o o k M a r k E n t r y P o s i t i o n > < B o o k M a r k E x i t P o s i t i o n > 2 0 9 3 0 0 < / B o o k M a r k E x i t P o s i t i o n > < / C a p t i o n I t e m > < C a p t i o n I t e m > < I n t e r n a l I d > 2 7 3 1 f 4 c c - 4 4 5 1 - 4 c 3 1 - b 5 7 7 - f 9 f 7 d b d 2 5 d 0 0 < / I n t e r n a l I d > < N a m e > G e t t i n g   S t a r t   1 _ C r e a t e   P r o j e c t _ V F 1 0 1 8 3 7 6 6 0 b�]�~�N�S�_0W�`��:Nb�v�N�TU\:yQ�zy��v�m�R�N�R�N02 0 9 4 0 0 2 1 4 6 6 7 < / N a m e > < T e x t > b�]�~�N�S�_0W�`��:Nb�v�N�TU\:yQ�zy��v�m�R�N�R�N0< / T e x t > < B o o k M a r k E n t r y N a m e > G e t t i n g   S t a r t   1 _ C r e a t e   P r o j e c t _ V F 1 0 1 8 3 7 6 6 0 b�]�~�N�S�_0W�`��:Nb�v�N�TU\:yQ�zy��v�m�R�N�R�N02 0 9 4 0 0 < / B o o k M a r k E n t r y N a m e > < B o o k M a r k E x i t N a m e > G e t t i n g   S t a r t   1 _ C r e a t e   P r o j e c t _ V F 1 0 1 8 3 7 6 6 0 b�]�~�N�S�_0W�`��:Nb�v�N�TU\:yQ�zy��v�m�R�N�R�N02 1 4 6 6 7 < / B o o k M a r k E x i t N a m e > < B o o k M a r k E n t r y P o s i t i o n > 2 0 9 4 0 0 < / B o o k M a r k E n t r y P o s i t i o n > < B o o k M a r k E x i t P o s i t i o n > 2 1 4 6 6 7 < / B o o k M a r k E x i t P o s i t i o n > < / C a p t i o n I t e m > < C a p t i o n I t e m > < I n t e r n a l I d > 2 b 6 3 1 f 2 9 - 4 1 a b - 4 6 6 4 - 8 1 4 b - 5 a 4 7 7 2 a 1 a 2 4 f < / I n t e r n a l I d > < N a m e > G e t t i n g   S t a r t   1 _ C r e a t e   P r o j e c t _ V F 1 0 1 8 3 7 6 6 0 (WN N����-N��`\�meQf[`N�YUOO(u�T�{ty��v�N�R02 1 4 7 6 7 2 2 2 3 0 7 < / N a m e > < T e x t > (WN N����-N��`\�meQf[`N�YUOO(u�T�{ty��v�N�R0< / T e x t > < B o o k M a r k E n t r y N a m e > G e t t i n g   S t a r t   1 _ C r e a t e   P r o j e c t _ V F 1 0 1 8 3 7 6 6 0 (WN N����-N��`\�meQf[`N�YUOO(u�T�{ty��v�N�R02 1 4 7 6 7 < / B o o k M a r k E n t r y N a m e > < B o o k M a r k E x i t N a m e > G e t t i n g   S t a r t   1 _ C r e a t e   P r o j e c t _ V F 1 0 1 8 3 7 6 6 0 (WN N����-N��`\�meQf[`N�YUOO(u�T�{ty��v�N�R02 2 2 3 0 7 < / B o o k M a r k E x i t N a m e > < B o o k M a r k E n t r y P o s i t i o n > 2 1 4 7 6 7 < / B o o k M a r k E n t r y P o s i t i o n > < B o o k M a r k E x i t P o s i t i o n > 2 2 2 3 0 7 < / B o o k M a r k E x i t P o s i t i o n > < / C a p t i o n I t e m > < / C a p t i o n I t e m s > < / C a p t i o n I t e m s L i s t > 
</file>

<file path=customXml/item6.xml>��< ? x m l   v e r s i o n = " 1 . 0 "   e n c o d i n g = " u t f - 1 6 " ? > < C a p t i o n I t e m s L i s t   x m l n s : x s i = " h t t p : / / w w w . w 3 . o r g / 2 0 0 1 / X M L S c h e m a - i n s t a n c e "   x m l n s : x s d = " h t t p : / / w w w . w 3 . o r g / 2 0 0 1 / X M L S c h e m a " > < I d > 0 7 3 1 3 6 f c - 4 d b 5 - 4 8 2 7 - 8 c 3 e - 3 1 f e 9 0 7 c f c 6 6 < / I d > < C a p t i o n I t e m s > < C a p t i o n I t e m > < I n t e r n a l I d > b c 4 6 c d 5 4 - 6 f 6 d - 4 f b a - a d a b - 0 5 e 5 8 1 7 5 3 a d 7 < / I n t e r n a l I d > < N a m e > T r a i n i n g     G e t t i n g   S t a r t e d   2 _ T a s k   C r e a t i o n _ V F 1 0 1 8 3 7 6 6 6 @b	gy��v���N,{ N*N�N�R _�Y0�s(W�1\��b�N _�Y'T�7 6 7 6 1 0 0 < / N a m e > < T e x t > @b	gy��v���N,{ N*N�N�R _�Y0�s(W�1\��b�N _�Y'T�< / T e x t > < B o o k M a r k E n t r y N a m e > T r a i n i n g     G e t t i n g   S t a r t e d   2 _ T a s k   C r e a t i o n _ V F 1 0 1 8 3 7 6 6 6 @b	gy��v���N,{ N*N�N�R _�Y0�s(W�1\��b�N _�Y'T�7 6 7 < / B o o k M a r k E n t r y N a m e > < B o o k M a r k E x i t N a m e > T r a i n i n g     G e t t i n g   S t a r t e d   2 _ T a s k   C r e a t i o n _ V F 1 0 1 8 3 7 6 6 6 @b	gy��v���N,{ N*N�N�R _�Y0�s(W�1\��b�N _�Y'T�6 1 0 0 < / B o o k M a r k E x i t N a m e > < B o o k M a r k E n t r y P o s i t i o n > 7 6 7 < / B o o k M a r k E n t r y P o s i t i o n > < B o o k M a r k E x i t P o s i t i o n > 6 1 0 0 < / B o o k M a r k E x i t P o s i t i o n > < / C a p t i o n I t e m > < C a p t i o n I t e m > < I n t e r n a l I d > 2 5 1 6 a c 9 a - d 2 1 4 - 4 1 6 a - 8 f 1 3 - b 5 7 c 7 5 7 b 1 6 a d < / I n t e r n a l I d > < N a m e > T r a i n i n g     G e t t i n g   S t a r t e d   2 _ T a s k   C r e a t i o n _ V F 1 0 1 8 3 7 6 6 6 ُ/fb�vU\:yy��v�b ����m�R N�N�N�RMb�� _�Y06 2 0 0 1 1 1 6 7 < / N a m e > < T e x t > ُ/fb�vU\:yy��v�b ����m�R N�N�N�RMb�� _�Y0< / T e x t > < B o o k M a r k E n t r y N a m e > T r a i n i n g     G e t t i n g   S t a r t e d   2 _ T a s k   C r e a t i o n _ V F 1 0 1 8 3 7 6 6 6 ُ/fb�vU\:yy��v�b ����m�R N�N�N�RMb�� _�Y06 2 0 0 < / B o o k M a r k E n t r y N a m e > < B o o k M a r k E x i t N a m e > T r a i n i n g     G e t t i n g   S t a r t e d   2 _ T a s k   C r e a t i o n _ V F 1 0 1 8 3 7 6 6 6 ُ/fb�vU\:yy��v�b ����m�R N�N�N�RMb�� _�Y01 1 1 6 7 < / B o o k M a r k E x i t N a m e > < B o o k M a r k E n t r y P o s i t i o n > 6 2 0 0 < / B o o k M a r k E n t r y P o s i t i o n > < B o o k M a r k E x i t P o s i t i o n > 1 1 1 6 7 < / B o o k M a r k E x i t P o s i t i o n > < / C a p t i o n I t e m > < C a p t i o n I t e m > < I n t e r n a l I d > 2 d d e 0 e 5 4 - 4 6 6 4 - 4 a c e - b f 1 7 - 2 a f 4 c a 3 9 9 9 6 5 < / I n t e r n a l I d > < N a m e > T r a i n i n g     G e t t i n g   S t a r t e d   2 _ T a s k   C r e a t i o n _ V F 1 0 1 8 3 7 6 6 6 ��HQ�b\O(u �N�RT�y R(Wuyr�VƉ�V�v�]�O�m�R N�N�N�R01 1 2 6 7 1 7 8 0 0 < / N a m e > < T e x t > ��HQ�b\O(u �N�RT�y R(Wuyr�VƉ�V�v�]�O�m�R N�N�N�R0< / T e x t > < B o o k M a r k E n t r y N a m e > T r a i n i n g     G e t t i n g   S t a r t e d   2 _ T a s k   C r e a t i o n _ V F 1 0 1 8 3 7 6 6 6 ��HQ�b\O(u �N�RT�y R(Wuyr�VƉ�V�v�]�O�m�R N�N�N�R01 1 2 6 7 < / B o o k M a r k E n t r y N a m e > < B o o k M a r k E x i t N a m e > T r a i n i n g     G e t t i n g   S t a r t e d   2 _ T a s k   C r e a t i o n _ V F 1 0 1 8 3 7 6 6 6 ��HQ�b\O(u �N�RT�y R(Wuyr�VƉ�V�v�]�O�m�R N�N�N�R01 7 8 0 0 < / B o o k M a r k E x i t N a m e > < B o o k M a r k E n t r y P o s i t i o n > 1 1 2 6 7 < / B o o k M a r k E n t r y P o s i t i o n > < B o o k M a r k E x i t P o s i t i o n > 1 7 8 0 0 < / B o o k M a r k E x i t P o s i t i o n > < / C a p t i o n I t e m > < C a p t i o n I t e m > < I n t e r n a l I d > b 7 1 9 0 7 3 8 - 0 0 f 8 - 4 2 f a - a 0 6 c - d 5 b f 8 e 6 9 e 2 2 2 < / I n t e r n a l I d > < N a m e > T r a i n i n g     G e t t i n g   S t a r t e d   2 _ T a s k   C r e a t i o n _ V F 1 0 1 8 3 7 6 6 6 b\:NU\:yy��vR�^�Vy��N�R01 7 9 0 0 2 2 8 0 0 < / N a m e > < T e x t > b\:NU\:yy��vR�^�Vy��N�R0< / T e x t > < B o o k M a r k E n t r y N a m e > T r a i n i n g     G e t t i n g   S t a r t e d   2 _ T a s k   C r e a t i o n _ V F 1 0 1 8 3 7 6 6 6 b\:NU\:yy��vR�^�Vy��N�R01 7 9 0 0 < / B o o k M a r k E n t r y N a m e > < B o o k M a r k E x i t N a m e > T r a i n i n g     G e t t i n g   S t a r t e d   2 _ T a s k   C r e a t i o n _ V F 1 0 1 8 3 7 6 6 6 b\:NU\:yy��vR�^�Vy��N�R02 2 8 0 0 < / B o o k M a r k E x i t N a m e > < B o o k M a r k E n t r y P o s i t i o n > 1 7 9 0 0 < / B o o k M a r k E n t r y P o s i t i o n > < B o o k M a r k E x i t P o s i t i o n > 2 2 8 0 0 < / B o o k M a r k E x i t P o s i t i o n > < / C a p t i o n I t e m > < C a p t i o n I t e m > < I n t e r n a l I d > e 0 6 2 e 3 5 1 - d d e 1 - 4 1 f 0 - 9 f e 8 - e 3 6 7 8 b 0 d 0 7 9 b < / I n t e r n a l I d > < N a m e > T r a i n i n g     G e t t i n g   S t a r t e d   2 _ T a s k   C r e a t i o n _ V F 1 0 1 8 3 7 6 6 6 �s(W��`�S�N(WP r o j e c t 2 0 1 0 2 2 9 0 0 3 0 8 0 0 < / N a m e > < T e x t > �s(W��`�S�N(W  P r o j e c t   2 0 1 0   -NR�^$N�y�N�R�sSKb�R�[�c�N�R�TꁨR�[�c�N�R0< / T e x t > < B o o k M a r k E n t r y N a m e > T r a i n i n g     G e t t i n g   S t a r t e d   2 _ T a s k   C r e a t i o n _ V F 1 0 1 8 3 7 6 6 6 �s(W��`�S�N(WP r o j e c t 2 0 1 0 2 2 9 0 0 < / B o o k M a r k E n t r y N a m e > < B o o k M a r k E x i t N a m e > T r a i n i n g     G e t t i n g   S t a r t e d   2 _ T a s k   C r e a t i o n _ V F 1 0 1 8 3 7 6 6 6 �s(W��`�S�N(WP r o j e c t 2 0 1 0 3 0 8 0 0 < / B o o k M a r k E x i t N a m e > < B o o k M a r k E n t r y P o s i t i o n > 2 2 9 0 0 < / B o o k M a r k E n t r y P o s i t i o n > < B o o k M a r k E x i t P o s i t i o n > 3 0 8 0 0 < / B o o k M a r k E x i t P o s i t i o n > < / C a p t i o n I t e m > < C a p t i o n I t e m > < I n t e r n a l I d > a f e 5 4 d 3 2 - 7 0 3 0 - 4 c 8 1 - b 2 f e - 2 1 e f f 4 c 4 2 3 8 0 < / I n t e r n a l I d > < N a m e > T r a i n i n g     G e t t i n g   S t a r t e d   2 _ T a s k   C r e a t i o n _ V F 1 0 1 8 3 7 6 6 6 R _�Y��`�S��N�[ft�ُ$N�y�N�RKN���v:S+R��Vdk���b�N�f��~0Wwwُ$N�y�N�R03 0 9 0 0 3 9 1 0 0 < / N a m e > < T e x t > R _�Y��`�S��N�[ft�ُ$N�y�N�RKN���v:S+R��Vdk�  ��b�N�f��~0Wwwُ$N�y�N�R0< / T e x t > < B o o k M a r k E n t r y N a m e > T r a i n i n g     G e t t i n g   S t a r t e d   2 _ T a s k   C r e a t i o n _ V F 1 0 1 8 3 7 6 6 6 R _�Y��`�S��N�[ft�ُ$N�y�N�RKN���v:S+R��Vdk���b�N�f��~0Wwwُ$N�y�N�R03 0 9 0 0 < / B o o k M a r k E n t r y N a m e > < B o o k M a r k E x i t N a m e > T r a i n i n g     G e t t i n g   S t a r t e d   2 _ T a s k   C r e a t i o n _ V F 1 0 1 8 3 7 6 6 6 R _�Y��`�S��N�[ft�ُ$N�y�N�RKN���v:S+R��Vdk���b�N�f��~0Wwwُ$N�y�N�R03 9 1 0 0 < / B o o k M a r k E x i t N a m e > < B o o k M a r k E n t r y P o s i t i o n > 3 0 9 0 0 < / B o o k M a r k E n t r y P o s i t i o n > < B o o k M a r k E x i t P o s i t i o n > 3 9 1 0 0 < / B o o k M a r k E x i t P o s i t i o n > < / C a p t i o n I t e m > < C a p t i o n I t e m > < I n t e r n a l I d > e 3 1 8 3 9 8 9 - 9 5 f f - 4 f 2 3 - 9 d 0 1 - c 7 b 0 8 3 d 0 9 5 7 0 < / I n t e r n a l I d > < N a m e > T r a i n i n g     G e t t i n g   S t a r t e d   2 _ T a s k   C r e a t i o n _ V F 1 0 1 8 3 7 6 6 6 ؞���`�QN��N�R(W N _�YR�^�eO��n:N Kb�R�[�c 03 9 2 0 0 4 4 6 0 0 < / N a m e > < T e x t > ؞���`�QN�  �N�R(W N _�YR�^�eO��n:N Kb�R�[�c 0< / T e x t > < B o o k M a r k E n t r y N a m e > T r a i n i n g     G e t t i n g   S t a r t e d   2 _ T a s k   C r e a t i o n _ V F 1 0 1 8 3 7 6 6 6 ؞���`�QN��N�R(W N _�YR�^�eO��n:N Kb�R�[�c 03 9 2 0 0 < / B o o k M a r k E n t r y N a m e > < B o o k M a r k E x i t N a m e > T r a i n i n g     G e t t i n g   S t a r t e d   2 _ T a s k   C r e a t i o n _ V F 1 0 1 8 3 7 6 6 6 ؞���`�QN��N�R(W N _�YR�^�eO��n:N Kb�R�[�c 04 4 6 0 0 < / B o o k M a r k E x i t N a m e > < B o o k M a r k E n t r y P o s i t i o n > 3 9 2 0 0 < / B o o k M a r k E n t r y P o s i t i o n > < B o o k M a r k E x i t P o s i t i o n > 4 4 6 0 0 < / B o o k M a r k E x i t P o s i t i o n > < / C a p t i o n I t e m > < C a p t i o n I t e m > < I n t e r n a l I d > e 9 8 4 b f c d - 5 5 3 e - 4 9 a 6 - a 1 4 1 - 2 4 e f 0 4 9 b 1 e 8 d < / I n t e r n a l I d > < N a m e > T r a i n i n g     G e t t i n g   S t a r t e d   2 _ T a s k   C r e a t i o n _ V F 1 0 1 8 3 7 6 6 6 Kb�R�[�c�N�R/fP r o j e c t 2 0 1 0 4 4 7 0 0 5 0 1 0 0 < / N a m e > < T e x t > Kb�R�[�c�N�R/f  P r o j e c t   2 0 1 0   -N�v�e�X�R��0< / T e x t > < B o o k M a r k E n t r y N a m e > T r a i n i n g     G e t t i n g   S t a r t e d   2 _ T a s k   C r e a t i o n _ V F 1 0 1 8 3 7 6 6 6 Kb�R�[�c�N�R/fP r o j e c t 2 0 1 0 4 4 7 0 0 < / B o o k M a r k E n t r y N a m e > < B o o k M a r k E x i t N a m e > T r a i n i n g     G e t t i n g   S t a r t e d   2 _ T a s k   C r e a t i o n _ V F 1 0 1 8 3 7 6 6 6 Kb�R�[�c�N�R/fP r o j e c t 2 0 1 0 5 0 1 0 0 < / B o o k M a r k E x i t N a m e > < B o o k M a r k E n t r y P o s i t i o n > 4 4 7 0 0 < / B o o k M a r k E n t r y P o s i t i o n > < B o o k M a r k E x i t P o s i t i o n > 5 0 1 0 0 < / B o o k M a r k E x i t P o s i t i o n > < / C a p t i o n I t e m > < C a p t i o n I t e m > < I n t e r n a l I d > c 3 8 7 6 7 d 7 - e 8 b d - 4 0 9 7 - 8 1 0 0 - 0 a 9 d a a b 9 b 5 1 b < / I n t e r n a l I d > < N a m e > T r a i n i n g     G e t t i n g   S t a r t e d   2 _ T a s k   C r e a t i o n _ V F 1 0 1 8 3 7 6 6 6 dk{|�N�ROy��v�~t�S�N�[hQ�c6R�N�R�v�Su�e��05 0 2 0 0 5 4 9 0 0 < / N a m e > < T e x t > dk{|�N�ROy��v�~t�S�N�[hQ�c6R�N�R�v�Su�e��0< / T e x t > < B o o k M a r k E n t r y N a m e > T r a i n i n g     G e t t i n g   S t a r t e d   2 _ T a s k   C r e a t i o n _ V F 1 0 1 8 3 7 6 6 6 dk{|�N�ROy��v�~t�S�N�[hQ�c6R�N�R�v�Su�e��05 0 2 0 0 < / B o o k M a r k E n t r y N a m e > < B o o k M a r k E x i t N a m e > T r a i n i n g     G e t t i n g   S t a r t e d   2 _ T a s k   C r e a t i o n _ V F 1 0 1 8 3 7 6 6 6 dk{|�N�ROy��v�~t�S�N�[hQ�c6R�N�R�v�Su�e��05 4 9 0 0 < / B o o k M a r k E x i t N a m e > < B o o k M a r k E n t r y P o s i t i o n > 5 0 2 0 0 < / B o o k M a r k E n t r y P o s i t i o n > < B o o k M a r k E x i t P o s i t i o n > 5 4 9 0 0 < / B o o k M a r k E x i t P o s i t i o n > < / C a p t i o n I t e m > < C a p t i o n I t e m > < I n t e r n a l I d > 9 9 4 b 8 6 7 d - 8 3 a 4 - 4 c d 1 - b c e 6 - 3 2 e 1 c 8 f b d e 0 0 < / I n t e r n a l I d > < N a m e > T r a i n i n g     G e t t i n g   S t a r t e d   2 _ T a s k   C r e a t i o n _ V F 1 0 1 8 3 7 6 6 6 �k�z�(Wy��v _�Y6��k�nxR�eg�S�NN�_*Yfnx05 5 0 0 0 6 0 8 0 0 < / N a m e > < T e x t > �k�z�(Wy��v _�Y6��k�nxR�eg�S�NN�_*Yfnx0< / T e x t > < B o o k M a r k E n t r y N a m e > T r a i n i n g     G e t t i n g   S t a r t e d   2 _ T a s k   C r e a t i o n _ V F 1 0 1 8 3 7 6 6 6 �k�z�(Wy��v _�Y6��k�nxR�eg�S�NN�_*Yfnx05 5 0 0 0 < / B o o k M a r k E n t r y N a m e > < B o o k M a r k E x i t N a m e > T r a i n i n g     G e t t i n g   S t a r t e d   2 _ T a s k   C r e a t i o n _ V F 1 0 1 8 3 7 6 6 6 �k�z�(Wy��v _�Y6��k�nxR�eg�S�NN�_*Yfnx06 0 8 0 0 < / B o o k M a r k E x i t N a m e > < B o o k M a r k E n t r y P o s i t i o n > 5 5 0 0 0 < / B o o k M a r k E n t r y P o s i t i o n > < B o o k M a r k E x i t P o s i t i o n > 6 0 8 0 0 < / B o o k M a r k E x i t P o s i t i o n > < / C a p t i o n I t e m > < C a p t i o n I t e m > < I n t e r n a l I d > 2 e 6 2 9 3 d 8 - 0 5 2 d - 4 4 b 1 - a 0 9 6 - 7 1 2 5 a 4 2 1 3 f b d < / I n t e r n a l I d > < N a m e > T r a i n i n g     G e t t i n g   S t a r t e d   2 _ T a s k   C r e a t i o n _ V F 1 0 1 8 3 7 6 6 6 Kb�R�[�c�N�R�v�]gN N�[:NpeW[�6 0 9 0 0 6 4 8 0 0 < / N a m e > < T e x t > Kb�R�[�c�N�R�v�]gN N�[:NpeW[�< / T e x t > < B o o k M a r k E n t r y N a m e > T r a i n i n g     G e t t i n g   S t a r t e d   2 _ T a s k   C r e a t i o n _ V F 1 0 1 8 3 7 6 6 6 Kb�R�[�c�N�R�v�]gN N�[:NpeW[�6 0 9 0 0 < / B o o k M a r k E n t r y N a m e > < B o o k M a r k E x i t N a m e > T r a i n i n g     G e t t i n g   S t a r t e d   2 _ T a s k   C r e a t i o n _ V F 1 0 1 8 3 7 6 6 6 Kb�R�[�c�N�R�v�]gN N�[:NpeW[�6 4 8 0 0 < / B o o k M a r k E x i t N a m e > < B o o k M a r k E n t r y P o s i t i o n > 6 0 9 0 0 < / B o o k M a r k E n t r y P o s i t i o n > < B o o k M a r k E x i t P o s i t i o n > 6 4 8 0 0 < / B o o k M a r k E x i t P o s i t i o n > < / C a p t i o n I t e m > < C a p t i o n I t e m > < I n t e r n a l I d > 8 8 6 c 6 7 8 e - a 9 b e - 4 f d 6 - a 9 4 1 - d 0 b 3 2 a 9 e 4 8 5 a < / I n t e r n a l I d > < N a m e > T r a i n i n g     G e t t i n g   S t a r t e d   2 _ T a s k   C r e a t i o n _ V F 1 0 1 8 3 7 6 6 6 �O�Y��[�S�N/f���Y 	N$N)Y ُ7h�v͋�b�w�06 4 9 0 0 7 0 4 6 7 < / N a m e > < T e x t > �O�Y��[�S�N/f���Y 	N$N)Y ُ7h�v͋�b�w�0< / T e x t > < B o o k M a r k E n t r y N a m e > T r a i n i n g     G e t t i n g   S t a r t e d   2 _ T a s k   C r e a t i o n _ V F 1 0 1 8 3 7 6 6 6 �O�Y��[�S�N/f���Y 	N$N)Y ُ7h�v͋�b�w�06 4 9 0 0 < / B o o k M a r k E n t r y N a m e > < B o o k M a r k E x i t N a m e > T r a i n i n g     G e t t i n g   S t a r t e d   2 _ T a s k   C r e a t i o n _ V F 1 0 1 8 3 7 6 6 6 �O�Y��[�S�N/f���Y 	N$N)Y ُ7h�v͋�b�w�07 0 4 6 7 < / B o o k M a r k E x i t N a m e > < B o o k M a r k E n t r y P o s i t i o n > 6 4 9 0 0 < / B o o k M a r k E n t r y P o s i t i o n > < B o o k M a r k E x i t P o s i t i o n > 7 0 4 6 7 < / B o o k M a r k E x i t P o s i t i o n > < / C a p t i o n I t e m > < C a p t i o n I t e m > < I n t e r n a l I d > 1 4 b c b b c 0 - 7 d 6 c - 4 a 7 0 - 8 b 2 b - 5 0 2 b 9 5 9 c 2 e 8 c < / I n t e r n a l I d > < N a m e > T r a i n i n g     G e t t i n g   S t a r t e d   2 _ T a s k   C r e a t i o n _ V F 1 0 1 8 3 7 6 6 6 b\Oُ7hZP�v^Nb�S�N:N,{�N*N�N�R.�eQ N�^pg�N� 07 0 5 6 7 7 7 5 3 3 < / N a m e > < T e x t > b\Oُ7hZP�v^Nb�S�N:N,{�N*N�N�R.�eQ N�^pg�N� 0< / T e x t > < B o o k M a r k E n t r y N a m e > T r a i n i n g     G e t t i n g   S t a r t e d   2 _ T a s k   C r e a t i o n _ V F 1 0 1 8 3 7 6 6 6 b\Oُ7hZP�v^Nb�S�N:N,{�N*N�N�R.�eQ N�^pg�N� 07 0 5 6 7 < / B o o k M a r k E n t r y N a m e > < B o o k M a r k E x i t N a m e > T r a i n i n g     G e t t i n g   S t a r t e d   2 _ T a s k   C r e a t i o n _ V F 1 0 1 8 3 7 6 6 6 b\Oُ7hZP�v^Nb�S�N:N,{�N*N�N�R.�eQ N�^pg�N� 07 7 5 3 3 < / B o o k M a r k E x i t N a m e > < B o o k M a r k E n t r y P o s i t i o n > 7 0 5 6 7 < / B o o k M a r k E n t r y P o s i t i o n > < B o o k M a r k E x i t P o s i t i o n > 7 7 5 3 3 < / B o o k M a r k E x i t P o s i t i o n > < / C a p t i o n I t e m > < C a p t i o n I t e m > < I n t e r n a l I d > 0 4 6 1 8 3 8 9 - 9 3 f 9 - 4 7 2 7 - 9 2 4 c - 9 b e e d 3 a b 7 0 5 3 < / I n t e r n a l I d > < N a m e > T r a i n i n g     G e t t i n g   S t a r t e d   2 _ T a s k   C r e a t i o n _ V F 1 0 1 8 3 7 6 6 6 bu��S�N(W  _�Y�e�� R-N.�eQ���Y �zsS ُ7h�v͋��_N�S�N\ �]g �T�eg�OYu:Nzz07 7 6 3 3 8 7 6 0 0 < / N a m e > < T e x t > bu��S�N(W  _�Y�e�� R-N.�eQ���Y �zsS ُ7h�v͋��  _N�S�N\ �]g �T�eg�OYu:Nzz0< / T e x t > < B o o k M a r k E n t r y N a m e > T r a i n i n g     G e t t i n g   S t a r t e d   2 _ T a s k   C r e a t i o n _ V F 1 0 1 8 3 7 6 6 6 bu��S�N(W  _�Y�e�� R-N.�eQ���Y �zsS ُ7h�v͋��_N�S�N\ �]g �T�eg�OYu:Nzz07 7 6 3 3 < / B o o k M a r k E n t r y N a m e > < B o o k M a r k E x i t N a m e > T r a i n i n g     G e t t i n g   S t a r t e d   2 _ T a s k   C r e a t i o n _ V F 1 0 1 8 3 7 6 6 6 bu��S�N(W  _�Y�e�� R-N.�eQ���Y �zsS ُ7h�v͋��_N�S�N\ �]g �T�eg�OYu:Nzz08 7 6 0 0 < / B o o k M a r k E x i t N a m e > < B o o k M a r k E n t r y P o s i t i o n > 7 7 6 3 3 < / B o o k M a r k E n t r y P o s i t i o n > < B o o k M a r k E x i t P o s i t i o n > 8 7 6 0 0 < / B o o k M a r k E x i t P o s i t i o n > < / C a p t i o n I t e m > < C a p t i o n I t e m > < I n t e r n a l I d > d a b 3 d 9 5 0 - b d b 9 - 4 a f 9 - a c 8 b - 0 6 6 3 7 6 b 0 3 d b 1 < / I n t e r n a l I d > < N a m e > T r a i n i n g     G e t t i n g   S t a r t e d   2 _ T a s k   C r e a t i o n _ V F 1 0 1 8 3 7 6 6 6 ���la�P r o j e c t \*g(WƉ�V�S�O>f:y�NUOh�8 7 7 0 0 9 2 6 0 0 < / N a m e > < T e x t > ���la�P r o j e c t   \*g(WƉ�V�S�O>f:y�NUOh�< / T e x t > < B o o k M a r k E n t r y N a m e > T r a i n i n g     G e t t i n g   S t a r t e d   2 _ T a s k   C r e a t i o n _ V F 1 0 1 8 3 7 6 6 6 ���la�P r o j e c t \*g(WƉ�V�S�O>f:y�NUOh�8 7 7 0 0 < / B o o k M a r k E n t r y N a m e > < B o o k M a r k E x i t N a m e > T r a i n i n g     G e t t i n g   S t a r t e d   2 _ T a s k   C r e a t i o n _ V F 1 0 1 8 3 7 6 6 6 ���la�P r o j e c t \*g(WƉ�V�S�O>f:y�NUOh�9 2 6 0 0 < / B o o k M a r k E x i t N a m e > < B o o k M a r k E n t r y P o s i t i o n > 8 7 7 0 0 < / B o o k M a r k E n t r y P o s i t i o n > < B o o k M a r k E x i t P o s i t i o n > 9 2 6 0 0 < / B o o k M a r k E x i t P o s i t i o n > < / C a p t i o n I t e m > < C a p t i o n I t e m > < I n t e r n a l I d > 4 0 1 0 4 2 0 a - 7 e 3 e - 4 3 7 9 - a 3 5 3 - e b 1 d e 0 6 2 4 d b 5 < / I n t e r n a l I d > < N a m e > T r a i n i n g     G e t t i n g   S t a r t e d   2 _ T a s k   C r e a t i o n _ V F 1 0 1 8 3 7 6 6 6 ُ/f�V:NP r o j e c t N�wS��YUOYt���Y �zsS ُ7h�v�eg09 2 7 0 0 9 7 8 0 0 < / N a m e > < T e x t > ُ/f�V:N  P r o j e c t   N�wS��YUOYt���Y �zsS ُ7h�v�eg0< / T e x t > < B o o k M a r k E n t r y N a m e > T r a i n i n g     G e t t i n g   S t a r t e d   2 _ T a s k   C r e a t i o n _ V F 1 0 1 8 3 7 6 6 6 ُ/f�V:NP r o j e c t N�wS��YUOYt���Y �zsS ُ7h�v�eg09 2 7 0 0 < / B o o k M a r k E n t r y N a m e > < B o o k M a r k E x i t N a m e > T r a i n i n g     G e t t i n g   S t a r t e d   2 _ T a s k   C r e a t i o n _ V F 1 0 1 8 3 7 6 6 6 ُ/f�V:NP r o j e c t N�wS��YUOYt���Y �zsS ُ7h�v�eg09 7 8 0 0 < / B o o k M a r k E x i t N a m e > < B o o k M a r k E n t r y P o s i t i o n > 9 2 7 0 0 < / B o o k M a r k E n t r y P o s i t i o n > < B o o k M a r k E x i t P o s i t i o n > 9 7 8 0 0 < / B o o k M a r k E x i t P o s i t i o n > < / C a p t i o n I t e m > < C a p t i o n I t e m > < I n t e r n a l I d > f c 6 9 0 1 4 c - 3 2 a e - 4 0 c e - a 6 e e - 3 b 8 d 6 a d e 6 0 4 a < / I n t e r n a l I d > < N a m e > T r a i n i n g     G e t t i n g   S t a r t e d   2 _ T a s k   C r e a t i o n _ V F 1 0 1 8 3 7 6 6 6 NǏ�1u�Nb�NMbRR _�Y6R�['Y􁡋R��W,g�N�R�Oo`\*gnx�[��Vdk�sSOP r o j e c t 9 7 9 0 0 1 1 0 1 0 0 < / N a m e > < T e x t > NǏ�1u�Nb�NMbRR _�Y6R�['Y􁡋R��W,g�N�R�Oo`\*gnx�[�  �Vdk�sSO  P r o j e c t   N�wS��YUOYt���Y �zsS ُ7h�v�eg_N�e�Y0< / T e x t > < B o o k M a r k E n t r y N a m e > T r a i n i n g     G e t t i n g   S t a r t e d   2 _ T a s k   C r e a t i o n _ V F 1 0 1 8 3 7 6 6 6 NǏ�1u�Nb�NMbRR _�Y6R�['Y􁡋R��W,g�N�R�Oo`\*gnx�[��Vdk�sSOP r o j e c t 9 7 9 0 0 < / B o o k M a r k E n t r y N a m e > < B o o k M a r k E x i t N a m e > T r a i n i n g     G e t t i n g   S t a r t e d   2 _ T a s k   C r e a t i o n _ V F 1 0 1 8 3 7 6 6 6 NǏ�1u�Nb�NMbRR _�Y6R�['Y􁡋R��W,g�N�R�Oo`\*gnx�[��Vdk�sSOP r o j e c t 1 1 0 1 0 0 < / B o o k M a r k E x i t N a m e > < B o o k M a r k E n t r y P o s i t i o n > 9 7 9 0 0 < / B o o k M a r k E n t r y P o s i t i o n > < B o o k M a r k E x i t P o s i t i o n > 1 1 0 1 0 0 < / B o o k M a r k E x i t P o s i t i o n > < / C a p t i o n I t e m > < C a p t i o n I t e m > < I n t e r n a l I d > 4 3 c 4 e 6 2 4 - 1 8 5 8 - 4 3 5 7 - 9 3 4 7 - e 8 2 3 c 5 8 1 6 0 b 6 < / I n t e r n a l I d > < N a m e > T r a i n i n g     G e t t i n g   S t a r t e d   2 _ T a s k   C r e a t i o n _ V F 1 0 1 8 3 7 6 6 6 �SY����la �N�R!j_ R-N�v�Vh01 1 0 2 0 0 1 1 4 1 6 7 < / N a m e > < T e x t > �SY����la �N�R!j_ R-N�v�Vh0< / T e x t > < B o o k M a r k E n t r y N a m e > T r a i n i n g     G e t t i n g   S t a r t e d   2 _ T a s k   C r e a t i o n _ V F 1 0 1 8 3 7 6 6 6 �SY����la �N�R!j_ R-N�v�Vh01 1 0 2 0 0 < / B o o k M a r k E n t r y N a m e > < B o o k M a r k E x i t N a m e > T r a i n i n g     G e t t i n g   S t a r t e d   2 _ T a s k   C r e a t i o n _ V F 1 0 1 8 3 7 6 6 6 �SY����la �N�R!j_ R-N�v�Vh01 1 4 1 6 7 < / B o o k M a r k E x i t N a m e > < B o o k M a r k E n t r y P o s i t i o n > 1 1 0 2 0 0 < / B o o k M a r k E n t r y P o s i t i o n > < B o o k M a r k E x i t P o s i t i o n > 1 1 4 1 6 7 < / B o o k M a r k E x i t P o s i t i o n > < / C a p t i o n I t e m > < C a p t i o n I t e m > < I n t e r n a l I d > 3 c 0 5 b 0 b 3 - 8 4 2 f - 4 4 8 b - 8 9 4 5 - d 0 f 0 2 9 f 6 0 d 7 7 < / I n t e r n a l I d > < N a m e > T r a i n i n g     G e t t i n g   S t a r t e d   2 _ T a s k   C r e a t i o n _ V F 1 0 1 8 3 7 6 6 6 �[�N�S f�v/fS_MRbck(WO(u�v��R!j_{|�W�1 1 4 2 6 7 1 1 9 2 3 3 < / N a m e > < T e x t > �[�N�S f�v/fS_MRbck(WO(u�v��R!j_{|�W�< / T e x t > < B o o k M a r k E n t r y N a m e > T r a i n i n g     G e t t i n g   S t a r t e d   2 _ T a s k   C r e a t i o n _ V F 1 0 1 8 3 7 6 6 6 �[�N�S f�v/fS_MRbck(WO(u�v��R!j_{|�W�1 1 4 2 6 7 < / B o o k M a r k E n t r y N a m e > < B o o k M a r k E x i t N a m e > T r a i n i n g     G e t t i n g   S t a r t e d   2 _ T a s k   C r e a t i o n _ V F 1 0 1 8 3 7 6 6 6 �[�N�S f�v/fS_MRbck(WO(u�v��R!j_{|�W�1 1 9 2 3 3 < / B o o k M a r k E x i t N a m e > < B o o k M a r k E n t r y P o s i t i o n > 1 1 4 2 6 7 < / B o o k M a r k E n t r y P o s i t i o n > < B o o k M a r k E x i t P o s i t i o n > 1 1 9 2 3 3 < / B o o k M a r k E x i t P o s i t i o n > < / C a p t i o n I t e m > < C a p t i o n I t e m > < I n t e r n a l I d > 0 c 8 3 e 5 9 d - 8 4 1 e - 4 f f 1 - b 0 8 8 - 0 6 6 f 0 0 b 1 9 3 7 2 < / I n t e r n a l I d > < N a m e > T r a i n i n g     G e t t i n g   S t a r t e d   2 _ T a s k   C r e a t i o n _ V F 1 0 1 8 3 7 6 6 6 sS Kb�R�[�c !j_�(W�!j_N��N�R\�V�[�NMQ�Su�y�R��v0Rb	��b�y�R�N�R:Nbk01 1 9 3 3 3 1 2 8 1 6 7 < / N a m e > < T e x t > sS Kb�R�[�c !j_�  (W�!j_N��N�R\�V�[�NMQ�Su�y�R��v0Rb	��b�y�R�N�R:Nbk0< / T e x t > < B o o k M a r k E n t r y N a m e > T r a i n i n g     G e t t i n g   S t a r t e d   2 _ T a s k   C r e a t i o n _ V F 1 0 1 8 3 7 6 6 6 sS Kb�R�[�c !j_�(W�!j_N��N�R\�V�[�NMQ�Su�y�R��v0Rb	��b�y�R�N�R:Nbk01 1 9 3 3 3 < / B o o k M a r k E n t r y N a m e > < B o o k M a r k E x i t N a m e > T r a i n i n g     G e t t i n g   S t a r t e d   2 _ T a s k   C r e a t i o n _ V F 1 0 1 8 3 7 6 6 6 sS Kb�R�[�c !j_�(W�!j_N��N�R\�V�[�NMQ�Su�y�R��v0Rb	��b�y�R�N�R:Nbk01 2 8 1 6 7 < / B o o k M a r k E x i t N a m e > < B o o k M a r k E n t r y P o s i t i o n > 1 1 9 3 3 3 < / B o o k M a r k E n t r y P o s i t i o n > < B o o k M a r k E x i t P o s i t i o n > 1 2 8 1 6 7 < / B o o k M a r k E x i t P o s i t i o n > < / C a p t i o n I t e m > < C a p t i o n I t e m > < I n t e r n a l I d > d b 8 9 6 1 3 1 - 5 e 3 5 - 4 1 2 3 - b 7 c 6 - 2 c 7 c 6 5 6 6 9 b 6 6 < / I n t e r n a l I d > < N a m e > T r a i n i n g     G e t t i n g   S t a r t e d   2 _ T a s k   C r e a t i o n _ V F 1 0 1 8 3 7 6 6 6 �s(W���b�Nww,{	N�T,{�Vy��N�R01 2 8 2 6 7 1 3 2 8 6 7 < / N a m e > < T e x t > �s(W���b�Nww,{	N�T,{�Vy��N�R0< / T e x t > < B o o k M a r k E n t r y N a m e > T r a i n i n g     G e t t i n g   S t a r t e d   2 _ T a s k   C r e a t i o n _ V F 1 0 1 8 3 7 6 6 6 �s(W���b�Nww,{	N�T,{�Vy��N�R01 2 8 2 6 7 < / B o o k M a r k E n t r y N a m e > < B o o k M a r k E x i t N a m e > T r a i n i n g     G e t t i n g   S t a r t e d   2 _ T a s k   C r e a t i o n _ V F 1 0 1 8 3 7 6 6 6 �s(W���b�Nww,{	N�T,{�Vy��N�R01 3 2 8 6 7 < / B o o k M a r k E x i t N a m e > < B o o k M a r k E n t r y P o s i t i o n > 1 2 8 2 6 7 < / B o o k M a r k E n t r y P o s i t i o n > < B o o k M a r k E x i t P o s i t i o n > 1 3 2 8 6 7 < / B o o k M a r k E x i t P o s i t i o n > < / C a p t i o n I t e m > < C a p t i o n I t e m > < I n t e r n a l I d > 1 e 0 f c 1 2 6 - a 7 6 f - 4 8 8 3 - a 3 c 5 - 8 0 d 9 d d 7 d 2 0 7 4 < / I n t e r n a l I d > < N a m e > T r a i n i n g     G e t t i n g   S t a r t e d   2 _ T a s k   C r e a t i o n _ V F 1 0 1 8 3 7 6 6 6 1u�Nb�c�c�N	gsQُ�N�N�R�v�f�Qnx�v�Oo`��VdkO\�[�N��n:N ꁨR��R 01 3 2 9 6 7 1 4 0 4 3 3 < / N a m e > < T e x t > 1u�Nb�c�c�N	gsQُ�N�N�R�v�f�Qnx�v�Oo`�  �VdkO\�[�N��n:N ꁨR��R 0< / T e x t > < B o o k M a r k E n t r y N a m e > T r a i n i n g     G e t t i n g   S t a r t e d   2 _ T a s k   C r e a t i o n _ V F 1 0 1 8 3 7 6 6 6 1u�Nb�c�c�N	gsQُ�N�N�R�v�f�Qnx�v�Oo`��VdkO\�[�N��n:N ꁨR��R 01 3 2 9 6 7 < / B o o k M a r k E n t r y N a m e > < B o o k M a r k E x i t N a m e > T r a i n i n g     G e t t i n g   S t a r t e d   2 _ T a s k   C r e a t i o n _ V F 1 0 1 8 3 7 6 6 6 1u�Nb�c�c�N	gsQُ�N�N�R�v�f�Qnx�v�Oo`��VdkO\�[�N��n:N ꁨR��R 01 4 0 4 3 3 < / B o o k M a r k E x i t N a m e > < B o o k M a r k E n t r y P o s i t i o n > 1 3 2 9 6 7 < / B o o k M a r k E n t r y P o s i t i o n > < B o o k M a r k E x i t P o s i t i o n > 1 4 0 4 3 3 < / B o o k M a r k E x i t P o s i t i o n > < / C a p t i o n I t e m > < C a p t i o n I t e m > < I n t e r n a l I d > c 6 0 8 0 7 1 c - e 7 b e - 4 c f 8 - 9 5 f 6 - 4 c a 2 f 0 c 7 a 9 7 b < / I n t e r n a l I d > < N a m e > T r a i n i n g     G e t t i n g   S t a r t e d   2 _ T a s k   C r e a t i o n _ V F 1 0 1 8 3 7 6 6 6 b�wS�ُ�N�N�R�v�]gb _�Y�e��0b\	��bُ�N�N�R�v^\�[�N��n:N ꁨR�[�c 01 4 0 5 3 3 1 5 3 9 6 7 < / N a m e > < T e x t > b�wS�ُ�N�N�R�v�]gb _�Y�e��0b\	��bُ�N�N�R�  v^\�[�N��n:N ꁨR�[�c 0< / T e x t > < B o o k M a r k E n t r y N a m e > T r a i n i n g     G e t t i n g   S t a r t e d   2 _ T a s k   C r e a t i o n _ V F 1 0 1 8 3 7 6 6 6 b�wS�ُ�N�N�R�v�]gb _�Y�e��0b\	��bُ�N�N�R�v^\�[�N��n:N ꁨR�[�c 01 4 0 5 3 3 < / B o o k M a r k E n t r y N a m e > < B o o k M a r k E x i t N a m e > T r a i n i n g     G e t t i n g   S t a r t e d   2 _ T a s k   C r e a t i o n _ V F 1 0 1 8 3 7 6 6 6 b�wS�ُ�N�N�R�v�]gb _�Y�e��0b\	��bُ�N�N�R�v^\�[�N��n:N ꁨR�[�c 01 5 3 9 6 7 < / B o o k M a r k E x i t N a m e > < B o o k M a r k E n t r y P o s i t i o n > 1 4 0 5 3 3 < / B o o k M a r k E n t r y P o s i t i o n > < B o o k M a r k E x i t P o s i t i o n > 1 5 3 9 6 7 < / B o o k M a r k E x i t P o s i t i o n > < / C a p t i o n I t e m > < C a p t i o n I t e m > < I n t e r n a l I d > a d 0 8 1 c 6 9 - 8 5 d 2 - 4 6 3 4 - 9 4 a f - 9 1 c 9 a 7 4 a b a d 7 < / I n t e r n a l I d > < N a m e > T r a i n i n g     G e t t i n g   S t a r t e d   2 _ T a s k   C r e a t i o n _ V F 1 0 1 8 3 7 6 6 6 �s(W��Y�gb(W �]g R-N.�eQ 	N$N)Y �RO6e0R��01 5 4 0 6 7 1 6 0 4 3 3 < / N a m e > < T e x t > �s(W��Y�gb(W �]g R-N.�eQ 	N$N)Y �RO6e0R��0< / T e x t > < B o o k M a r k E n t r y N a m e > T r a i n i n g     G e t t i n g   S t a r t e d   2 _ T a s k   C r e a t i o n _ V F 1 0 1 8 3 7 6 6 6 �s(W��Y�gb(W �]g R-N.�eQ 	N$N)Y �RO6e0R��01 5 4 0 6 7 < / B o o k M a r k E n t r y N a m e > < B o o k M a r k E x i t N a m e > T r a i n i n g     G e t t i n g   S t a r t e d   2 _ T a s k   C r e a t i o n _ V F 1 0 1 8 3 7 6 6 6 �s(W��Y�gb(W �]g R-N.�eQ 	N$N)Y �RO6e0R��01 6 0 4 3 3 < / B o o k M a r k E x i t N a m e > < B o o k M a r k E n t r y P o s i t i o n > 1 5 4 0 6 7 < / B o o k M a r k E n t r y P o s i t i o n > < B o o k M a r k E x i t P o s i t i o n > 1 6 0 4 3 3 < / B o o k M a r k E x i t P o s i t i o n > < / C a p t i o n I t e m > < C a p t i o n I t e m > < I n t e r n a l I d > e f a c b 7 6 9 - f 8 0 9 - 4 6 8 f - 8 6 e e - e 7 5 3 8 0 1 c 1 7 e d < / I n t e r n a l I d > < N a m e > T r a i n i n g     G e t t i n g   S t a r t e d   2 _ T a s k   C r e a t i o n _ V F 1 0 1 8 3 7 6 6 6 b�_{�.�eQ N*NpeW[��O�Y�.�eQ 1 w  h�:y NhT�]�e�.�eQ 3 d  h�:y3 1 6 0 5 3 3 1 6 9 9 3 3 < / N a m e > < T e x t > b�_{�.�eQ N*NpeW[��O�Y�.�eQ 1 w  h�:y NhT�]�e�  .�eQ 3 d  h�:y  3   *N�]\O�e0< / T e x t > < B o o k M a r k E n t r y N a m e > T r a i n i n g     G e t t i n g   S t a r t e d   2 _ T a s k   C r e a t i o n _ V F 1 0 1 8 3 7 6 6 6 b�_{�.�eQ N*NpeW[��O�Y�.�eQ 1 w  h�:y NhT�]�e�.�eQ 3 d  h�:y3 1 6 0 5 3 3 < / B o o k M a r k E n t r y N a m e > < B o o k M a r k E x i t N a m e > T r a i n i n g     G e t t i n g   S t a r t e d   2 _ T a s k   C r e a t i o n _ V F 1 0 1 8 3 7 6 6 6 b�_{�.�eQ N*NpeW[��O�Y�.�eQ 1 w  h�:y NhT�]�e�.�eQ 3 d  h�:y3 1 6 9 9 3 3 < / B o o k M a r k E x i t N a m e > < B o o k M a r k E n t r y P o s i t i o n > 1 6 0 5 3 3 < / B o o k M a r k E n t r y P o s i t i o n > < B o o k M a r k E x i t P o s i t i o n > 1 6 9 9 3 3 < / B o o k M a r k E x i t P o s i t i o n > < / C a p t i o n I t e m > < C a p t i o n I t e m > < I n t e r n a l I d > c e 6 0 1 c b f - 5 a c 9 - 4 9 d f - b d f 8 - f d 6 c 2 8 4 b b 0 1 4 < / I n t e r n a l I d > < N a m e > T r a i n i n g     G e t t i n g   S t a r t e d   2 _ T a s k   C r e a t i o n _ V F 1 0 1 8 3 7 6 6 6 ���la�P r o j e c t �]ꁨR��n  _�Y�e�� �T �[b�e�� �eg01 7 0 0 3 3 1 7 6 6 3 3 < / N a m e > < T e x t > ���la�P r o j e c t   �]ꁨR��n  _�Y�e�� �T �[b�e�� �eg0< / T e x t > < B o o k M a r k E n t r y N a m e > T r a i n i n g     G e t t i n g   S t a r t e d   2 _ T a s k   C r e a t i o n _ V F 1 0 1 8 3 7 6 6 6 ���la�P r o j e c t �]ꁨR��n  _�Y�e�� �T �[b�e�� �eg01 7 0 0 3 3 < / B o o k M a r k E n t r y N a m e > < B o o k M a r k E x i t N a m e > T r a i n i n g     G e t t i n g   S t a r t e d   2 _ T a s k   C r e a t i o n _ V F 1 0 1 8 3 7 6 6 6 ���la�P r o j e c t �]ꁨR��n  _�Y�e�� �T �[b�e�� �eg01 7 6 6 3 3 < / B o o k M a r k E x i t N a m e > < B o o k M a r k E n t r y P o s i t i o n > 1 7 0 0 3 3 < / B o o k M a r k E n t r y P o s i t i o n > < B o o k M a r k E x i t P o s i t i o n > 1 7 6 6 3 3 < / B o o k M a r k E x i t P o s i t i o n > < / C a p t i o n I t e m > < C a p t i o n I t e m > < I n t e r n a l I d > c 0 e d 6 b 3 1 - e b 1 5 - 4 a 6 a - 9 9 c 2 - 1 8 a 0 1 3 2 e a f c 5 < / I n t e r n a l I d > < N a m e > T r a i n i n g     G e t t i n g   S t a r t e d   2 _ T a s k   C r e a t i o n _ V F 1 0 1 8 3 7 6 6 6 P r o j e c t 2 0 1 0 KNMR�v1 7 6 7 3 3 1 8 3 8 3 3 < / N a m e > < T e x t > P r o j e c t   2 0 1 0   KNMR�v  M i c r o s o f t   P r o j e c t   Hr,gO(uꁨR��R�N�R0< / T e x t > < B o o k M a r k E n t r y N a m e > T r a i n i n g     G e t t i n g   S t a r t e d   2 _ T a s k   C r e a t i o n _ V F 1 0 1 8 3 7 6 6 6 P r o j e c t 2 0 1 0 KNMR�v1 7 6 7 3 3 < / B o o k M a r k E n t r y N a m e > < B o o k M a r k E x i t N a m e > T r a i n i n g     G e t t i n g   S t a r t e d   2 _ T a s k   C r e a t i o n _ V F 1 0 1 8 3 7 6 6 6 P r o j e c t 2 0 1 0 KNMR�v1 8 3 8 3 3 < / B o o k M a r k E x i t N a m e > < B o o k M a r k E n t r y P o s i t i o n > 1 7 6 7 3 3 < / B o o k M a r k E n t r y P o s i t i o n > < B o o k M a r k E x i t P o s i t i o n > 1 8 3 8 3 3 < / B o o k M a r k E x i t P o s i t i o n > < / C a p t i o n I t e m > < C a p t i o n I t e m > < I n t e r n a l I d > b c e 4 0 4 a 2 - 4 9 e 3 - 4 4 1 1 - 9 8 0 5 - b 4 5 8 2 d 5 9 7 e 2 3 < / I n t e r n a l I d > < N a m e > T r a i n i n g     G e t t i n g   S t a r t e d   2 _ T a s k   C r e a t i o n _ V F 1 0 1 8 3 7 6 6 6 �[�N gT Ny��N�R�b�wS��[�v _�Y�e���T�]g�1 8 3 9 3 3 1 8 8 8 3 3 < / N a m e > < T e x t > �[�N gT Ny��N�R�b�wS��[�v _�Y�e���T�]g�< / T e x t > < B o o k M a r k E n t r y N a m e > T r a i n i n g     G e t t i n g   S t a r t e d   2 _ T a s k   C r e a t i o n _ V F 1 0 1 8 3 7 6 6 6 �[�N gT Ny��N�R�b�wS��[�v _�Y�e���T�]g�1 8 3 9 3 3 < / B o o k M a r k E n t r y N a m e > < B o o k M a r k E x i t N a m e > T r a i n i n g     G e t t i n g   S t a r t e d   2 _ T a s k   C r e a t i o n _ V F 1 0 1 8 3 7 6 6 6 �[�N gT Ny��N�R�b�wS��[�v _�Y�e���T�]g�1 8 8 8 3 3 < / B o o k M a r k E x i t N a m e > < B o o k M a r k E n t r y P o s i t i o n > 1 8 3 9 3 3 < / B o o k M a r k E n t r y P o s i t i o n > < B o o k M a r k E x i t P o s i t i o n > 1 8 8 8 3 3 < / B o o k M a r k E x i t P o s i t i o n > < / C a p t i o n I t e m > < C a p t i o n I t e m > < I n t e r n a l I d > 5 3 2 7 b 5 0 6 - 3 0 c 4 - 4 5 a 1 - b 1 0 5 - a 4 5 4 a f 7 7 d e 2 0 < / I n t e r n a l I d > < N a m e > T r a i n i n g     G e t t i n g   S t a r t e d   2 _ T a s k   C r e a t i o n _ V F 1 0 1 8 3 7 6 6 6 ��b��eQُ�NpeW[�ww �[b�e�� �egO�Nu�NHN�~�g01 8 8 9 3 3 1 9 5 2 6 7 < / N a m e > < T e x t > ��b��eQُ�NpeW[�ww �[b�e�� �egO�Nu�NHN�~�g0< / T e x t > < B o o k M a r k E n t r y N a m e > T r a i n i n g     G e t t i n g   S t a r t e d   2 _ T a s k   C r e a t i o n _ V F 1 0 1 8 3 7 6 6 6 ��b��eQُ�NpeW[�ww �[b�e�� �egO�Nu�NHN�~�g01 8 8 9 3 3 < / B o o k M a r k E n t r y N a m e > < B o o k M a r k E x i t N a m e > T r a i n i n g     G e t t i n g   S t a r t e d   2 _ T a s k   C r e a t i o n _ V F 1 0 1 8 3 7 6 6 6 ��b��eQُ�NpeW[�ww �[b�e�� �egO�Nu�NHN�~�g01 9 5 2 6 7 < / B o o k M a r k E x i t N a m e > < B o o k M a r k E n t r y P o s i t i o n > 1 8 8 9 3 3 < / B o o k M a r k E n t r y P o s i t i o n > < B o o k M a r k E x i t P o s i t i o n > 1 9 5 2 6 7 < / B o o k M a r k E x i t P o s i t i o n > < / C a p t i o n I t e m > < C a p t i o n I t e m > < I n t e r n a l I d > 6 3 e a e 1 9 e - 6 3 5 2 - 4 c c a - b 4 3 f - f d 7 8 5 4 f 9 d 4 c 0 < / I n t e r n a l I d > < N a m e > T r a i n i n g     G e t t i n g   S t a r t e d   2 _ T a s k   C r e a t i o n _ V F 1 0 1 8 3 7 6 6 6 bw0R�|�~ꁨR���{�Q�N �[b�e�� 01 9 5 3 6 7 1 9 9 3 3 3 < / N a m e > < T e x t > bw0R�|�~ꁨR���{�Q�N �[b�e�� 0< / T e x t > < B o o k M a r k E n t r y N a m e > T r a i n i n g     G e t t i n g   S t a r t e d   2 _ T a s k   C r e a t i o n _ V F 1 0 1 8 3 7 6 6 6 bw0R�|�~ꁨR���{�Q�N �[b�e�� 01 9 5 3 6 7 < / B o o k M a r k E n t r y N a m e > < B o o k M a r k E x i t N a m e > T r a i n i n g     G e t t i n g   S t a r t e d   2 _ T a s k   C r e a t i o n _ V F 1 0 1 8 3 7 6 6 6 bw0R�|�~ꁨR���{�Q�N �[b�e�� 01 9 9 3 3 3 < / B o o k M a r k E x i t N a m e > < B o o k M a r k E n t r y P o s i t i o n > 1 9 5 3 6 7 < / B o o k M a r k E n t r y P o s i t i o n > < B o o k M a r k E x i t P o s i t i o n > 1 9 9 3 3 3 < / B o o k M a r k E x i t P o s i t i o n > < / C a p t i o n I t e m > < C a p t i o n I t e m > < I n t e r n a l I d > 9 6 7 1 c 1 7 7 - d e b 8 - 4 d 5 c - 8 c 7 e - a 5 1 a 3 4 8 9 9 a 2 d < / I n t e r n a l I d > < N a m e > T r a i n i n g     G e t t i n g   S t a r t e d   2 _ T a s k   C r e a t i o n _ V F 1 0 1 8 3 7 6 6 6 �s(W�b _�Yw0RP r o j e c t �v��R_�d(W�N�fYBg�v�e_ЏL�01 9 9 4 3 3 2 0 5 7 0 0 < / N a m e > < T e x t > �s(W�b _�Yw0R  P r o j e c t   �v��R_�d(W�N�fYBg�v�e_ЏL�0< / T e x t > < B o o k M a r k E n t r y N a m e > T r a i n i n g     G e t t i n g   S t a r t e d   2 _ T a s k   C r e a t i o n _ V F 1 0 1 8 3 7 6 6 6 �s(W�b _�Yw0RP r o j e c t �v��R_�d(W�N�fYBg�v�e_ЏL�01 9 9 4 3 3 < / B o o k M a r k E n t r y N a m e > < B o o k M a r k E x i t N a m e > T r a i n i n g     G e t t i n g   S t a r t e d   2 _ T a s k   C r e a t i o n _ V F 1 0 1 8 3 7 6 6 6 �s(W�b _�Yw0RP r o j e c t �v��R_�d(W�N�fYBg�v�e_ЏL�02 0 5 7 0 0 < / B o o k M a r k E x i t N a m e > < B o o k M a r k E n t r y P o s i t i o n > 1 9 9 4 3 3 < / B o o k M a r k E n t r y P o s i t i o n > < B o o k M a r k E x i t P o s i t i o n > 2 0 5 7 0 0 < / B o o k M a r k E x i t P o s i t i o n > < / C a p t i o n I t e m > < C a p t i o n I t e m > < I n t e r n a l I d > 8 f f 9 2 0 7 6 - 0 6 8 8 - 4 c 2 3 - a a 2 e - f d 6 b 1 7 3 6 d 2 4 e < / I n t e r n a l I d > < N a m e > T r a i n i n g     G e t t i n g   S t a r t e d   2 _ T a s k   C r e a t i o n _ V F 1 0 1 8 3 7 6 6 6 ���la�S�O�vh0b�N�vy��v�s(W�]S+T��Y�v�Oo`egR�^h02 0 5 8 0 0 2 1 2 1 3 3 < / N a m e > < T e x t > ���la�S�O�vh0b�N�vy��v�s(W�]S+T��Y�v�Oo`egR�^h0< / T e x t > < B o o k M a r k E n t r y N a m e > T r a i n i n g     G e t t i n g   S t a r t e d   2 _ T a s k   C r e a t i o n _ V F 1 0 1 8 3 7 6 6 6 ���la�S�O�vh0b�N�vy��v�s(W�]S+T��Y�v�Oo`egR�^h02 0 5 8 0 0 < / B o o k M a r k E n t r y N a m e > < B o o k M a r k E x i t N a m e > T r a i n i n g     G e t t i n g   S t a r t e d   2 _ T a s k   C r e a t i o n _ V F 1 0 1 8 3 7 6 6 6 ���la�S�O�vh0b�N�vy��v�s(W�]S+T��Y�v�Oo`egR�^h02 1 2 1 3 3 < / B o o k M a r k E x i t N a m e > < B o o k M a r k E n t r y P o s i t i o n > 2 0 5 8 0 0 < / B o o k M a r k E n t r y P o s i t i o n > < B o o k M a r k E x i t P o s i t i o n > 2 1 2 1 3 3 < / B o o k M a r k E x i t P o s i t i o n > < / C a p t i o n I t e m > < C a p t i o n I t e m > < I n t e r n a l I d > 9 6 2 0 a 5 8 e - 2 f 7 0 - 4 e d 5 - a 9 5 6 - d 8 6 7 0 4 3 a c 5 d 5 < / I n t e r n a l I d > < N a m e > T r a i n i n g     G e t t i n g   S t a r t e d   2 _ T a s k   C r e a t i o n _ V F 1 0 1 8 3 7 6 6 6 6q���[�NMR$Ny��N�R�1u�N�l	g��Y�v�Oo`egR�^h��VdkP r o j e c t NO>f:yh02 1 2 2 3 3 2 2 1 2 0 0 < / N a m e > < T e x t > 6q���[�NMR$Ny��N�R�1u�N�l	g��Y�v�Oo`egR�^h��Vdk  P r o j e c t   NO>f:yh0< / T e x t > < B o o k M a r k E n t r y N a m e > T r a i n i n g     G e t t i n g   S t a r t e d   2 _ T a s k   C r e a t i o n _ V F 1 0 1 8 3 7 6 6 6 6q���[�NMR$Ny��N�R�1u�N�l	g��Y�v�Oo`egR�^h��VdkP r o j e c t NO>f:yh02 1 2 2 3 3 < / B o o k M a r k E n t r y N a m e > < B o o k M a r k E x i t N a m e > T r a i n i n g     G e t t i n g   S t a r t e d   2 _ T a s k   C r e a t i o n _ V F 1 0 1 8 3 7 6 6 6 6q���[�NMR$Ny��N�R�1u�N�l	g��Y�v�Oo`egR�^h��VdkP r o j e c t NO>f:yh02 2 1 2 0 0 < / B o o k M a r k E x i t N a m e > < B o o k M a r k E n t r y P o s i t i o n > 2 1 2 2 3 3 < / B o o k M a r k E n t r y P o s i t i o n > < B o o k M a r k E x i t P o s i t i o n > 2 2 1 2 0 0 < / B o o k M a r k E x i t P o s i t i o n > < / C a p t i o n I t e m > < C a p t i o n I t e m > < I n t e r n a l I d > 9 9 1 e 0 4 1 e - 3 a 3 3 - 4 e a 2 - 8 1 4 a - b d 6 1 0 8 b 2 1 e c 0 < / I n t e r n a l I d > < N a m e > T r a i n i n g     G e t t i n g   S t a r t e d   2 _ T a s k   C r e a t i o n _ V F 1 0 1 8 3 7 6 6 6 ꁨR�[�c�N�RAQ���`P�RP r o j e c t �v:_'Y��R_�d9hnc�NN�Oo`��Km�N�R�v�eg�2 2 1 3 0 0 2 3 2 8 3 3 < / N a m e > < T e x t > ꁨR�[�c�N�RAQ���`P�R  P r o j e c t   �v:_'Y��R_�d9hnc�NN�Oo`��Km�N�R�v�eg�   �]g �T  _�Y�e�� R-N�vpeW[�T�eg�< / T e x t > < B o o k M a r k E n t r y N a m e > T r a i n i n g     G e t t i n g   S t a r t e d   2 _ T a s k   C r e a t i o n _ V F 1 0 1 8 3 7 6 6 6 ꁨR�[�c�N�RAQ���`P�RP r o j e c t �v:_'Y��R_�d9hnc�NN�Oo`��Km�N�R�v�eg�2 2 1 3 0 0 < / B o o k M a r k E n t r y N a m e > < B o o k M a r k E x i t N a m e > T r a i n i n g     G e t t i n g   S t a r t e d   2 _ T a s k   C r e a t i o n _ V F 1 0 1 8 3 7 6 6 6 ꁨR�[�c�N�RAQ���`P�RP r o j e c t �v:_'Y��R_�d9hnc�NN�Oo`��Km�N�R�v�eg�2 3 2 8 3 3 < / B o o k M a r k E x i t N a m e > < B o o k M a r k E n t r y P o s i t i o n > 2 2 1 3 0 0 < / B o o k M a r k E n t r y P o s i t i o n > < B o o k M a r k E x i t P o s i t i o n > 2 3 2 8 3 3 < / B o o k M a r k E x i t P o s i t i o n > < / C a p t i o n I t e m > < C a p t i o n I t e m > < I n t e r n a l I d > 1 5 e 7 e 5 f e - 7 f 5 8 - 4 1 b 3 - b 6 4 0 - 1 4 4 a 6 7 f c a 5 5 a < / I n t e r n a l I d > < N a m e > T r a i n i n g     G e t t i n g   S t a r t e d   2 _ T a s k   C r e a t i o n _ V F 1 0 1 8 3 7 6 6 6 y��v�e�S0�N�R�e�S�TD��n�e�SI{T�SCQ }�2 3 2 9 3 3 2 3 9 4 3 3 < / N a m e > < T e x t > y��v�e�S0�N�R�e�S�TD��n�e�SI{T�SCQ }�< / T e x t > < B o o k M a r k E n t r y N a m e > T r a i n i n g     G e t t i n g   S t a r t e d   2 _ T a s k   C r e a t i o n _ V F 1 0 1 8 3 7 6 6 6 y��v�e�S0�N�R�e�S�TD��n�e�SI{T�SCQ }�2 3 2 9 3 3 < / B o o k M a r k E n t r y N a m e > < B o o k M a r k E x i t N a m e > T r a i n i n g     G e t t i n g   S t a r t e d   2 _ T a s k   C r e a t i o n _ V F 1 0 1 8 3 7 6 6 6 y��v�e�S0�N�R�e�S�TD��n�e�SI{T�SCQ }�2 3 9 4 3 3 < / B o o k M a r k E x i t N a m e > < B o o k M a r k E n t r y P o s i t i o n > 2 3 2 9 3 3 < / B o o k M a r k E n t r y P o s i t i o n > < B o o k M a r k E x i t P o s i t i o n > 2 3 9 4 3 3 < / B o o k M a r k E x i t P o s i t i o n > < / C a p t i o n I t e m > < C a p t i o n I t e m > < I n t e r n a l I d > b c f 8 4 1 1 3 - c 5 c 9 - 4 2 d 4 - a 9 2 7 - c d 4 a 1 2 6 8 2 7 3 3 < / I n t e r n a l I d > < N a m e > T r a i n i n g     G e t t i n g   S t a r t e d   2 _ T a s k   C r e a t i o n _ V F 1 0 1 8 3 7 6 6 6 �N�S�N�RNvQ�N�N�R�vsQ�|�T���cI{02 3 9 5 3 3 2 4 3 9 0 0 < / N a m e > < T e x t > �N�S�N�RNvQ�N�N�R�vsQ�|�T���cI{0< / T e x t > < B o o k M a r k E n t r y N a m e > T r a i n i n g     G e t t i n g   S t a r t e d   2 _ T a s k   C r e a t i o n _ V F 1 0 1 8 3 7 6 6 6 �N�S�N�RNvQ�N�N�R�vsQ�|�T���cI{02 3 9 5 3 3 < / B o o k M a r k E n t r y N a m e > < B o o k M a r k E x i t N a m e > T r a i n i n g     G e t t i n g   S t a r t e d   2 _ T a s k   C r e a t i o n _ V F 1 0 1 8 3 7 6 6 6 �N�S�N�RNvQ�N�N�R�vsQ�|�T���cI{02 4 3 9 0 0 < / B o o k M a r k E x i t N a m e > < B o o k M a r k E n t r y P o s i t i o n > 2 3 9 5 3 3 < / B o o k M a r k E n t r y P o s i t i o n > < B o o k M a r k E x i t P o s i t i o n > 2 4 3 9 0 0 < / B o o k M a r k E x i t P o s i t i o n > < / C a p t i o n I t e m > < C a p t i o n I t e m > < I n t e r n a l I d > 2 e 9 7 8 d 2 0 - d c 2 b - 4 7 5 4 - a a d 7 - 8 5 3 4 8 2 f 1 e c 8 5 < / I n t e r n a l I d > < N a m e > T r a i n i n g     G e t t i n g   S t a r t e d   2 _ T a s k   C r e a t i o n _ V F 1 0 1 8 3 7 6 6 6 �s(W��`�]�~�wS��YUO:N��R�m�R�N�R�N�2 4 4 0 0 0 2 4 8 5 0 0 < / N a m e > < T e x t > �s(W��`�]�~�wS��YUO:N��R�m�R�N�R�N�< / T e x t > < B o o k M a r k E n t r y N a m e > T r a i n i n g     G e t t i n g   S t a r t e d   2 _ T a s k   C r e a t i o n _ V F 1 0 1 8 3 7 6 6 6 �s(W��`�]�~�wS��YUO:N��R�m�R�N�R�N�2 4 4 0 0 0 < / B o o k M a r k E n t r y N a m e > < B o o k M a r k E x i t N a m e > T r a i n i n g     G e t t i n g   S t a r t e d   2 _ T a s k   C r e a t i o n _ V F 1 0 1 8 3 7 6 6 6 �s(W��`�]�~�wS��YUO:N��R�m�R�N�R�N�2 4 8 5 0 0 < / B o o k M a r k E x i t N a m e > < B o o k M a r k E n t r y P o s i t i o n > 2 4 4 0 0 0 < / B o o k M a r k E n t r y P o s i t i o n > < B o o k M a r k E x i t P o s i t i o n > 2 4 8 5 0 0 < / B o o k M a r k E x i t P o s i t i o n > < / C a p t i o n I t e m > < C a p t i o n I t e m > < I n t e r n a l I d > e a 6 e f 8 0 c - e 3 2 6 - 4 6 7 7 - 8 3 2 f - d 0 7 8 e 6 6 a 5 a 2 5 < / I n t e r n a l I d > < N a m e > T r a i n i n g     G e t t i n g   S t a r t e d   2 _ T a s k   C r e a t i o n _ V F 1 0 1 8 3 7 6 6 6 �Vdk�S�NۏL�N Nek�N�sSR�^�N�RKN���vsQ�|02 4 8 6 0 0 2 5 4 0 0 0 < / N a m e > < T e x t > �Vdk�S�NۏL�N Nek�N�sSR�^�N�RKN���vsQ�|0< / T e x t > < B o o k M a r k E n t r y N a m e > T r a i n i n g     G e t t i n g   S t a r t e d   2 _ T a s k   C r e a t i o n _ V F 1 0 1 8 3 7 6 6 6 �Vdk�S�NۏL�N Nek�N�sSR�^�N�RKN���vsQ�|02 4 8 6 0 0 < / B o o k M a r k E n t r y N a m e > < B o o k M a r k E x i t N a m e > T r a i n i n g     G e t t i n g   S t a r t e d   2 _ T a s k   C r e a t i o n _ V F 1 0 1 8 3 7 6 6 6 �Vdk�S�NۏL�N Nek�N�sSR�^�N�RKN���vsQ�|02 5 4 0 0 0 < / B o o k M a r k E x i t N a m e > < B o o k M a r k E n t r y P o s i t i o n > 2 4 8 6 0 0 < / B o o k M a r k E n t r y P o s i t i o n > < B o o k M a r k E x i t P o s i t i o n > 2 5 4 0 0 0 < / B o o k M a r k E x i t P o s i t i o n > < / C a p t i o n I t e m > < C a p t i o n I t e m > < I n t e r n a l I d > 8 5 c 6 d 5 3 9 - c 1 6 e - 4 1 6 0 - 8 4 1 7 - 7 8 9 a 8 b 3 e 8 e b 8 < / I n t e r n a l I d > < N a m e > T r a i n i n g     G e t t i n g   S t a r t e d   2 _ T a s k   C r e a t i o n _ V F 1 0 1 8 3 7 6 6 6 b�N\(W,g�W���|R�vN N*NƉ��-Nf[`Ndkek��02 5 4 1 0 0 2 6 1 2 7 0 < / N a m e > < T e x t > b�N\(W,g�W���|R�vN N*NƉ��-Nf[`Ndkek��0< / T e x t > < B o o k M a r k E n t r y N a m e > T r a i n i n g     G e t t i n g   S t a r t e d   2 _ T a s k   C r e a t i o n _ V F 1 0 1 8 3 7 6 6 6 b�N\(W,g�W���|R�vN N*NƉ��-Nf[`Ndkek��02 5 4 1 0 0 < / B o o k M a r k E n t r y N a m e > < B o o k M a r k E x i t N a m e > T r a i n i n g     G e t t i n g   S t a r t e d   2 _ T a s k   C r e a t i o n _ V F 1 0 1 8 3 7 6 6 6 b�N\(W,g�W���|R�vN N*NƉ��-Nf[`Ndkek��02 6 1 2 7 0 < / B o o k M a r k E x i t N a m e > < B o o k M a r k E n t r y P o s i t i o n > 2 5 4 1 0 0 < / B o o k M a r k E n t r y P o s i t i o n > < B o o k M a r k E x i t P o s i t i o n > 2 6 1 2 7 0 < / B o o k M a r k E x i t P o s i t i o n > < / C a p t i o n I t e m > < / C a p t i o n I t e m s > < / C a p t i o n I t e m s L i s t > 
</file>

<file path=customXml/item7.xml><?xml version="1.0" encoding="utf-8"?>
<p:properties xmlns:p="http://schemas.microsoft.com/office/2006/metadata/properties" xmlns:xsi="http://www.w3.org/2001/XMLSchema-instance">
  <documentManagement>
    <Comments xmlns="http://schemas.microsoft.com/sharepoint/v3" xsi:nil="true"/>
  </documentManagement>
</p:properties>
</file>

<file path=customXml/itemProps1.xml><?xml version="1.0" encoding="utf-8"?>
<ds:datastoreItem xmlns:ds="http://schemas.openxmlformats.org/officeDocument/2006/customXml" ds:itemID="{6DD676CE-034D-4FF1-BB8C-E4C32BC33DD8}">
  <ds:schemaRefs>
    <ds:schemaRef ds:uri="http://www.w3.org/2001/XMLSchema"/>
  </ds:schemaRefs>
</ds:datastoreItem>
</file>

<file path=customXml/itemProps2.xml><?xml version="1.0" encoding="utf-8"?>
<ds:datastoreItem xmlns:ds="http://schemas.openxmlformats.org/officeDocument/2006/customXml" ds:itemID="{9AFC7CBE-A33F-45A5-9111-C9A80F17483E}">
  <ds:schemaRefs>
    <ds:schemaRef ds:uri="http://schemas.microsoft.com/sharepoint/v3/contenttype/forms"/>
  </ds:schemaRefs>
</ds:datastoreItem>
</file>

<file path=customXml/itemProps3.xml><?xml version="1.0" encoding="utf-8"?>
<ds:datastoreItem xmlns:ds="http://schemas.openxmlformats.org/officeDocument/2006/customXml" ds:itemID="{C143C794-2AE5-488A-AF98-F50B09DD62BA}">
  <ds:schemaRefs>
    <ds:schemaRef ds:uri="http://www.w3.org/2001/XMLSchema"/>
  </ds:schemaRefs>
</ds:datastoreItem>
</file>

<file path=customXml/itemProps4.xml><?xml version="1.0" encoding="utf-8"?>
<ds:datastoreItem xmlns:ds="http://schemas.openxmlformats.org/officeDocument/2006/customXml" ds:itemID="{576E4FE8-7988-4677-926F-D037835C79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5B1C96D8-63A1-47ED-9088-F5BE06CA18EA}">
  <ds:schemaRefs>
    <ds:schemaRef ds:uri="http://www.w3.org/2001/XMLSchema"/>
  </ds:schemaRefs>
</ds:datastoreItem>
</file>

<file path=customXml/itemProps6.xml><?xml version="1.0" encoding="utf-8"?>
<ds:datastoreItem xmlns:ds="http://schemas.openxmlformats.org/officeDocument/2006/customXml" ds:itemID="{F46D2017-B353-4493-8F4A-46DE911F707F}">
  <ds:schemaRefs>
    <ds:schemaRef ds:uri="http://www.w3.org/2001/XMLSchema"/>
  </ds:schemaRefs>
</ds:datastoreItem>
</file>

<file path=customXml/itemProps7.xml><?xml version="1.0" encoding="utf-8"?>
<ds:datastoreItem xmlns:ds="http://schemas.openxmlformats.org/officeDocument/2006/customXml" ds:itemID="{2B60031C-5856-454E-8A95-187AF43A2F0C}">
  <ds:schemaRefs>
    <ds:schemaRef ds:uri="http://schemas.microsoft.com/office/2006/metadata/properties"/>
    <ds:schemaRef ds:uri="http://schemas.microsoft.com/sharepoint/v3"/>
    <ds:schemaRef ds:uri="http://purl.org/dc/dcmitype/"/>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Office2010_training_template</Template>
  <TotalTime>3546</TotalTime>
  <Words>7243</Words>
  <Application>Microsoft Office PowerPoint</Application>
  <PresentationFormat>On-screen Show (4:3)</PresentationFormat>
  <Paragraphs>333</Paragraphs>
  <Slides>22</Slides>
  <Notes>16</Notes>
  <HiddenSlides>1</HiddenSlides>
  <MMClips>4</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Office2010_training_template</vt:lpstr>
      <vt:lpstr>1_Office2010_training_template</vt:lpstr>
      <vt:lpstr>2_Office2010_training_template</vt:lpstr>
      <vt:lpstr>开始之前</vt:lpstr>
      <vt:lpstr>Microsoft® Project 2010 培训</vt:lpstr>
      <vt:lpstr>课程内容</vt:lpstr>
      <vt:lpstr>概述：了解 Project 基础知识</vt:lpstr>
      <vt:lpstr>课程目标</vt:lpstr>
      <vt:lpstr>创建新项目</vt:lpstr>
      <vt:lpstr>将任务添加到项目中</vt:lpstr>
      <vt:lpstr>在项目中的任务之间添加链接</vt:lpstr>
      <vt:lpstr>为项目中的任务创建大纲</vt:lpstr>
      <vt:lpstr>有关练习的建议</vt:lpstr>
      <vt:lpstr>测验问题 1</vt:lpstr>
      <vt:lpstr>测验问题 1</vt:lpstr>
      <vt:lpstr>测验问题 2</vt:lpstr>
      <vt:lpstr>测验问题 2</vt:lpstr>
      <vt:lpstr>测验问题 3</vt:lpstr>
      <vt:lpstr>测验问题 3</vt:lpstr>
      <vt:lpstr>测验问题 4</vt:lpstr>
      <vt:lpstr>测验问题 4</vt:lpstr>
      <vt:lpstr>测验问题 5</vt:lpstr>
      <vt:lpstr>测验问题 5</vt:lpstr>
      <vt:lpstr>课程摘要卡</vt:lpstr>
      <vt:lpstr>使用此模板</vt:lpstr>
    </vt:vector>
  </TitlesOfParts>
  <Company>Microsoft 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Project 2010</dc:title>
  <dc:creator>kristinl</dc:creator>
  <cp:keywords>O14 Project Offline Training</cp:keywords>
  <cp:lastModifiedBy> </cp:lastModifiedBy>
  <cp:revision>241</cp:revision>
  <dcterms:created xsi:type="dcterms:W3CDTF">2010-04-16T18:13:32Z</dcterms:created>
  <dcterms:modified xsi:type="dcterms:W3CDTF">2011-04-07T08:27:43Z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0x0101009148F5A04DDD49CBA7127AADA5FB792B009F954A3E83E2984BACE141CCD92C3E6900B5841E271C425746B1187324DC1131DC</vt:lpwstr>
  </property>
  <property fmtid="{D5CDD505-2E9C-101B-9397-08002B2CF9AE}" pid="3" name="_dlc_DocIdItemGuid">
    <vt:lpwstr>6935713e-0dbb-4e01-8cbe-f9c011f75855</vt:lpwstr>
  </property>
  <property fmtid="{D5CDD505-2E9C-101B-9397-08002B2CF9AE}" pid="4" name="Voice">
    <vt:lpwstr>N/A</vt:lpwstr>
  </property>
  <property fmtid="{D5CDD505-2E9C-101B-9397-08002B2CF9AE}" pid="5" name="SupportFilesRequired">
    <vt:bool>false</vt:bool>
  </property>
  <property fmtid="{D5CDD505-2E9C-101B-9397-08002B2CF9AE}" pid="6" name="APEditor">
    <vt:lpwstr/>
  </property>
  <property fmtid="{D5CDD505-2E9C-101B-9397-08002B2CF9AE}" pid="7" name="ArtLoc">
    <vt:lpwstr>Null</vt:lpwstr>
  </property>
  <property fmtid="{D5CDD505-2E9C-101B-9397-08002B2CF9AE}" pid="8" name="Artist">
    <vt:lpwstr/>
  </property>
  <property fmtid="{D5CDD505-2E9C-101B-9397-08002B2CF9AE}" pid="9" name="MachineTranslated">
    <vt:bool>false</vt:bool>
  </property>
  <property fmtid="{D5CDD505-2E9C-101B-9397-08002B2CF9AE}" pid="10" name="PublishTargets">
    <vt:lpwstr>OfficeOnline</vt:lpwstr>
  </property>
  <property fmtid="{D5CDD505-2E9C-101B-9397-08002B2CF9AE}" pid="11" name="AcquiredFrom">
    <vt:lpwstr>Internal MS</vt:lpwstr>
  </property>
  <property fmtid="{D5CDD505-2E9C-101B-9397-08002B2CF9AE}" pid="12" name="AssetStart">
    <vt:filetime>2011-02-25T01:03:57Z</vt:filetime>
  </property>
  <property fmtid="{D5CDD505-2E9C-101B-9397-08002B2CF9AE}" pid="13" name="UALocRecommendation">
    <vt:lpwstr>Localize</vt:lpwstr>
  </property>
  <property fmtid="{D5CDD505-2E9C-101B-9397-08002B2CF9AE}" pid="14" name="ShowIn">
    <vt:lpwstr>Show everywhere</vt:lpwstr>
  </property>
  <property fmtid="{D5CDD505-2E9C-101B-9397-08002B2CF9AE}" pid="15" name="Downloads">
    <vt:lpwstr>0</vt:lpwstr>
  </property>
  <property fmtid="{D5CDD505-2E9C-101B-9397-08002B2CF9AE}" pid="16" name="IsDeleted">
    <vt:bool>false</vt:bool>
  </property>
  <property fmtid="{D5CDD505-2E9C-101B-9397-08002B2CF9AE}" pid="17" name="AssetExpire">
    <vt:filetime>2029-05-12T07:00:00Z</vt:filetime>
  </property>
  <property fmtid="{D5CDD505-2E9C-101B-9397-08002B2CF9AE}" pid="18" name="Designer">
    <vt:lpwstr/>
  </property>
  <property fmtid="{D5CDD505-2E9C-101B-9397-08002B2CF9AE}" pid="19" name="CSXUpdate">
    <vt:bool>false</vt:bool>
  </property>
  <property fmtid="{D5CDD505-2E9C-101B-9397-08002B2CF9AE}" pid="20" name="OrderedBy">
    <vt:lpwstr/>
  </property>
  <property fmtid="{D5CDD505-2E9C-101B-9397-08002B2CF9AE}" pid="21" name="CrawlForDependencies">
    <vt:bool>false</vt:bool>
  </property>
  <property fmtid="{D5CDD505-2E9C-101B-9397-08002B2CF9AE}" pid="22" name="TrustLevel">
    <vt:lpwstr>1 Microsoft Managed Content</vt:lpwstr>
  </property>
  <property fmtid="{D5CDD505-2E9C-101B-9397-08002B2CF9AE}" pid="23" name="IsSearchable">
    <vt:bool>false</vt:bool>
  </property>
  <property fmtid="{D5CDD505-2E9C-101B-9397-08002B2CF9AE}" pid="24" name="Environment">
    <vt:bool>false</vt:bool>
  </property>
  <property fmtid="{D5CDD505-2E9C-101B-9397-08002B2CF9AE}" pid="25" name="OutputCachingOn">
    <vt:bool>false</vt:bool>
  </property>
  <property fmtid="{D5CDD505-2E9C-101B-9397-08002B2CF9AE}" pid="26" name="APAuthor">
    <vt:lpwstr>1046</vt:lpwstr>
  </property>
  <property fmtid="{D5CDD505-2E9C-101B-9397-08002B2CF9AE}" pid="27" name="AssetId">
    <vt:lpwstr>ZD102559706</vt:lpwstr>
  </property>
  <property fmtid="{D5CDD505-2E9C-101B-9397-08002B2CF9AE}" pid="28" name="PublishStatusLookup">
    <vt:lpwstr>1145609</vt:lpwstr>
  </property>
</Properties>
</file>