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9"/>
  </p:notesMasterIdLst>
  <p:sldIdLst>
    <p:sldId id="279" r:id="rId5"/>
    <p:sldId id="280" r:id="rId6"/>
    <p:sldId id="281" r:id="rId7"/>
    <p:sldId id="282" r:id="rId8"/>
    <p:sldId id="340" r:id="rId9"/>
    <p:sldId id="317" r:id="rId10"/>
    <p:sldId id="344" r:id="rId11"/>
    <p:sldId id="345" r:id="rId12"/>
    <p:sldId id="346" r:id="rId13"/>
    <p:sldId id="341" r:id="rId14"/>
    <p:sldId id="349" r:id="rId15"/>
    <p:sldId id="350" r:id="rId16"/>
    <p:sldId id="342" r:id="rId17"/>
    <p:sldId id="351" r:id="rId18"/>
    <p:sldId id="352" r:id="rId19"/>
    <p:sldId id="353" r:id="rId20"/>
    <p:sldId id="343" r:id="rId21"/>
    <p:sldId id="354" r:id="rId22"/>
    <p:sldId id="355" r:id="rId23"/>
    <p:sldId id="347" r:id="rId24"/>
    <p:sldId id="348" r:id="rId25"/>
    <p:sldId id="356" r:id="rId26"/>
    <p:sldId id="357" r:id="rId27"/>
    <p:sldId id="358" r:id="rId28"/>
    <p:sldId id="285" r:id="rId29"/>
    <p:sldId id="287" r:id="rId30"/>
    <p:sldId id="329" r:id="rId31"/>
    <p:sldId id="330" r:id="rId32"/>
    <p:sldId id="331" r:id="rId33"/>
    <p:sldId id="332" r:id="rId34"/>
    <p:sldId id="333" r:id="rId35"/>
    <p:sldId id="334" r:id="rId36"/>
    <p:sldId id="288" r:id="rId37"/>
    <p:sldId id="325"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ellie Tucker" initials="ST" lastIdx="14" clrIdx="0"/>
  <p:cmAuthor id="1" name="shelliet" initials="ST" lastIdx="1" clrIdx="1"/>
  <p:cmAuthor id="2" name="Contoso Pharmaceuticals" initials="LL" lastIdx="1" clrIdx="2"/>
  <p:cmAuthor id="3" name="Lindsay Latimore" initials="LFL" lastIdx="14" clrIdx="3"/>
  <p:cmAuthor id="4" name="GonzaloA" initials="GA" lastIdx="4" clrIdx="4"/>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568" autoAdjust="0"/>
  </p:normalViewPr>
  <p:slideViewPr>
    <p:cSldViewPr>
      <p:cViewPr varScale="1">
        <p:scale>
          <a:sx n="109" d="100"/>
          <a:sy n="109" d="100"/>
        </p:scale>
        <p:origin x="-1038" y="-84"/>
      </p:cViewPr>
      <p:guideLst>
        <p:guide orient="horz" pos="384"/>
        <p:guide orient="horz" pos="1104"/>
        <p:guide orient="horz" pos="624"/>
        <p:guide pos="1968"/>
        <p:guide pos="384"/>
        <p:guide pos="960"/>
        <p:guide pos="4704"/>
        <p:guide pos="192"/>
        <p:guide pos="3936"/>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7" d="100"/>
          <a:sy n="67" d="100"/>
        </p:scale>
        <p:origin x="-274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A2E03A-AC74-4DCC-84AB-3B93BD24C0C7}" type="datetimeFigureOut">
              <a:rPr lang="en-US" smtClean="0"/>
              <a:pPr/>
              <a:t>9/11/2011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495259-C478-458E-8F66-D0CFA83DA988}" type="slidenum">
              <a:rPr lang="en-US" smtClean="0"/>
              <a:pPr/>
              <a:t>‹#›</a:t>
            </a:fld>
            <a:endParaRPr lang="en-US" dirty="0"/>
          </a:p>
        </p:txBody>
      </p:sp>
    </p:spTree>
    <p:extLst>
      <p:ext uri="{BB962C8B-B14F-4D97-AF65-F5344CB8AC3E}">
        <p14:creationId xmlns:p14="http://schemas.microsoft.com/office/powerpoint/2010/main" val="3120746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egoe UI" pitchFamily="34" charset="0"/>
        <a:ea typeface="Segoe UI" pitchFamily="34" charset="0"/>
        <a:cs typeface="Segoe UI" pitchFamily="34" charset="0"/>
      </a:defRPr>
    </a:lvl1pPr>
    <a:lvl2pPr marL="457200" algn="l" defTabSz="914400" rtl="0" eaLnBrk="1" latinLnBrk="0" hangingPunct="1">
      <a:defRPr sz="1200" kern="1200">
        <a:solidFill>
          <a:schemeClr val="tx1"/>
        </a:solidFill>
        <a:latin typeface="Segoe UI" pitchFamily="34" charset="0"/>
        <a:ea typeface="Segoe UI" pitchFamily="34" charset="0"/>
        <a:cs typeface="Segoe UI" pitchFamily="34" charset="0"/>
      </a:defRPr>
    </a:lvl2pPr>
    <a:lvl3pPr marL="914400" algn="l" defTabSz="914400" rtl="0" eaLnBrk="1" latinLnBrk="0" hangingPunct="1">
      <a:defRPr sz="1200" kern="1200">
        <a:solidFill>
          <a:schemeClr val="tx1"/>
        </a:solidFill>
        <a:latin typeface="Segoe UI" pitchFamily="34" charset="0"/>
        <a:ea typeface="Segoe UI" pitchFamily="34" charset="0"/>
        <a:cs typeface="Segoe UI" pitchFamily="34" charset="0"/>
      </a:defRPr>
    </a:lvl3pPr>
    <a:lvl4pPr marL="1371600" algn="l" defTabSz="914400" rtl="0" eaLnBrk="1" latinLnBrk="0" hangingPunct="1">
      <a:defRPr sz="1200" kern="1200">
        <a:solidFill>
          <a:schemeClr val="tx1"/>
        </a:solidFill>
        <a:latin typeface="Segoe UI" pitchFamily="34" charset="0"/>
        <a:ea typeface="Segoe UI" pitchFamily="34" charset="0"/>
        <a:cs typeface="Segoe UI" pitchFamily="34" charset="0"/>
      </a:defRPr>
    </a:lvl4pPr>
    <a:lvl5pPr marL="1828800" algn="l" defTabSz="914400" rtl="0" eaLnBrk="1" latinLnBrk="0" hangingPunct="1">
      <a:defRPr sz="1200" kern="1200">
        <a:solidFill>
          <a:schemeClr val="tx1"/>
        </a:solidFill>
        <a:latin typeface="Segoe UI" pitchFamily="34" charset="0"/>
        <a:ea typeface="Segoe UI" pitchFamily="34" charset="0"/>
        <a:cs typeface="Segoe UI"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solidFill>
                  <a:srgbClr val="000000"/>
                </a:solidFill>
                <a:latin typeface="Microsoft YaHei" pitchFamily="34" charset="-122"/>
                <a:ea typeface="Microsoft YaHei" pitchFamily="34" charset="-122"/>
                <a:sym typeface="Calibri" pitchFamily="34" charset="0"/>
              </a:rPr>
              <a:t>[</a:t>
            </a:r>
            <a:r>
              <a:rPr lang="en-US" b="1" dirty="0" err="1" smtClean="0">
                <a:solidFill>
                  <a:srgbClr val="000000"/>
                </a:solidFill>
                <a:latin typeface="Microsoft YaHei" pitchFamily="34" charset="-122"/>
                <a:ea typeface="Microsoft YaHei" pitchFamily="34" charset="-122"/>
                <a:sym typeface="Calibri" pitchFamily="34" charset="0"/>
              </a:rPr>
              <a:t>讲师注意</a:t>
            </a:r>
            <a:r>
              <a:rPr lang="en-US" b="1" dirty="0" smtClean="0">
                <a:solidFill>
                  <a:srgbClr val="000000"/>
                </a:solidFill>
                <a:latin typeface="Microsoft YaHei" pitchFamily="34" charset="-122"/>
                <a:ea typeface="Microsoft YaHei" pitchFamily="34" charset="-122"/>
                <a:sym typeface="Calibri" pitchFamily="34" charset="0"/>
              </a:rPr>
              <a:t>：</a:t>
            </a:r>
            <a:r>
              <a:rPr lang="en-US" dirty="0" smtClean="0">
                <a:solidFill>
                  <a:srgbClr val="000000"/>
                </a:solidFill>
                <a:latin typeface="Microsoft YaHei" pitchFamily="34" charset="-122"/>
                <a:ea typeface="Microsoft YaHei" pitchFamily="34" charset="-122"/>
                <a:sym typeface="Calibri" pitchFamily="34" charset="0"/>
              </a:rPr>
              <a:t> </a:t>
            </a:r>
          </a:p>
          <a:p>
            <a:pPr marL="171450" indent="-171450">
              <a:spcBef>
                <a:spcPct val="0"/>
              </a:spcBef>
              <a:buFont typeface="Arial" pitchFamily="34" charset="0"/>
              <a:buChar char="•"/>
            </a:pPr>
            <a:r>
              <a:rPr lang="en-US" dirty="0" err="1" smtClean="0">
                <a:solidFill>
                  <a:srgbClr val="000000"/>
                </a:solidFill>
                <a:latin typeface="Microsoft YaHei" pitchFamily="34" charset="-122"/>
                <a:ea typeface="Microsoft YaHei" pitchFamily="34" charset="-122"/>
                <a:sym typeface="Calibri" pitchFamily="34" charset="0"/>
              </a:rPr>
              <a:t>若要浏览其他可下载的</a:t>
            </a:r>
            <a:r>
              <a:rPr lang="en-US" dirty="0" smtClean="0">
                <a:solidFill>
                  <a:srgbClr val="000000"/>
                </a:solidFill>
                <a:latin typeface="Microsoft YaHei" pitchFamily="34" charset="-122"/>
                <a:ea typeface="Microsoft YaHei" pitchFamily="34" charset="-122"/>
                <a:sym typeface="Calibri" pitchFamily="34" charset="0"/>
              </a:rPr>
              <a:t> Office 2010 </a:t>
            </a:r>
            <a:r>
              <a:rPr lang="en-US" dirty="0" err="1" smtClean="0">
                <a:solidFill>
                  <a:srgbClr val="000000"/>
                </a:solidFill>
                <a:latin typeface="Microsoft YaHei" pitchFamily="34" charset="-122"/>
                <a:ea typeface="Microsoft YaHei" pitchFamily="34" charset="-122"/>
                <a:sym typeface="Calibri" pitchFamily="34" charset="0"/>
              </a:rPr>
              <a:t>培训演示文稿，请参见“下载</a:t>
            </a:r>
            <a:r>
              <a:rPr lang="en-US" dirty="0" smtClean="0">
                <a:solidFill>
                  <a:srgbClr val="000000"/>
                </a:solidFill>
                <a:latin typeface="Microsoft YaHei" pitchFamily="34" charset="-122"/>
                <a:ea typeface="Microsoft YaHei" pitchFamily="34" charset="-122"/>
                <a:sym typeface="Calibri" pitchFamily="34" charset="0"/>
              </a:rPr>
              <a:t> Office 2010 </a:t>
            </a:r>
            <a:r>
              <a:rPr lang="en-US" dirty="0" err="1" smtClean="0">
                <a:solidFill>
                  <a:srgbClr val="000000"/>
                </a:solidFill>
                <a:latin typeface="Microsoft YaHei" pitchFamily="34" charset="-122"/>
                <a:ea typeface="Microsoft YaHei" pitchFamily="34" charset="-122"/>
                <a:sym typeface="Calibri" pitchFamily="34" charset="0"/>
              </a:rPr>
              <a:t>培训”页面：http</a:t>
            </a:r>
            <a:r>
              <a:rPr lang="en-US" dirty="0" smtClean="0">
                <a:solidFill>
                  <a:srgbClr val="000000"/>
                </a:solidFill>
                <a:latin typeface="Microsoft YaHei" pitchFamily="34" charset="-122"/>
                <a:ea typeface="Microsoft YaHei" pitchFamily="34" charset="-122"/>
                <a:sym typeface="Calibri" pitchFamily="34" charset="0"/>
              </a:rPr>
              <a:t>://office.microsoft.com/</a:t>
            </a:r>
            <a:r>
              <a:rPr lang="en-US" dirty="0" err="1" smtClean="0">
                <a:solidFill>
                  <a:srgbClr val="000000"/>
                </a:solidFill>
                <a:latin typeface="Microsoft YaHei" pitchFamily="34" charset="-122"/>
                <a:ea typeface="Microsoft YaHei" pitchFamily="34" charset="-122"/>
                <a:sym typeface="Calibri" pitchFamily="34" charset="0"/>
              </a:rPr>
              <a:t>zh-cn</a:t>
            </a:r>
            <a:r>
              <a:rPr lang="en-US" dirty="0" smtClean="0">
                <a:solidFill>
                  <a:srgbClr val="000000"/>
                </a:solidFill>
                <a:latin typeface="Microsoft YaHei" pitchFamily="34" charset="-122"/>
                <a:ea typeface="Microsoft YaHei" pitchFamily="34" charset="-122"/>
                <a:sym typeface="Calibri" pitchFamily="34" charset="0"/>
              </a:rPr>
              <a:t>/</a:t>
            </a:r>
            <a:r>
              <a:rPr lang="en-US" dirty="0" err="1" smtClean="0">
                <a:solidFill>
                  <a:srgbClr val="000000"/>
                </a:solidFill>
                <a:latin typeface="Microsoft YaHei" pitchFamily="34" charset="-122"/>
                <a:ea typeface="Microsoft YaHei" pitchFamily="34" charset="-122"/>
                <a:sym typeface="Calibri" pitchFamily="34" charset="0"/>
              </a:rPr>
              <a:t>powerpoint</a:t>
            </a:r>
            <a:r>
              <a:rPr lang="en-US" dirty="0" smtClean="0">
                <a:solidFill>
                  <a:srgbClr val="000000"/>
                </a:solidFill>
                <a:latin typeface="Microsoft YaHei" pitchFamily="34" charset="-122"/>
                <a:ea typeface="Microsoft YaHei" pitchFamily="34" charset="-122"/>
                <a:sym typeface="Calibri" pitchFamily="34" charset="0"/>
              </a:rPr>
              <a:t>-help/download-office-2010-training-HA101901726.aspx。</a:t>
            </a:r>
          </a:p>
          <a:p>
            <a:pPr marL="171450" indent="-171450">
              <a:spcBef>
                <a:spcPct val="0"/>
              </a:spcBef>
              <a:buFont typeface="Arial" pitchFamily="34" charset="0"/>
              <a:buChar char="•"/>
            </a:pPr>
            <a:r>
              <a:rPr lang="en-US" dirty="0" err="1" smtClean="0">
                <a:solidFill>
                  <a:srgbClr val="000000"/>
                </a:solidFill>
                <a:latin typeface="Microsoft YaHei" pitchFamily="34" charset="-122"/>
                <a:ea typeface="Microsoft YaHei" pitchFamily="34" charset="-122"/>
                <a:sym typeface="Calibri" pitchFamily="34" charset="0"/>
              </a:rPr>
              <a:t>有关自定义此模板的详细帮助，请参见最后一张幻灯片</a:t>
            </a:r>
            <a:r>
              <a:rPr lang="en-US" dirty="0" smtClean="0">
                <a:solidFill>
                  <a:srgbClr val="000000"/>
                </a:solidFill>
                <a:latin typeface="Microsoft YaHei" pitchFamily="34" charset="-122"/>
                <a:ea typeface="Microsoft YaHei" pitchFamily="34" charset="-122"/>
                <a:sym typeface="Calibri" pitchFamily="34" charset="0"/>
              </a:rPr>
              <a:t>。 </a:t>
            </a:r>
            <a:r>
              <a:rPr lang="en-US" dirty="0" err="1" smtClean="0">
                <a:solidFill>
                  <a:srgbClr val="000000"/>
                </a:solidFill>
                <a:latin typeface="Microsoft YaHei" pitchFamily="34" charset="-122"/>
                <a:ea typeface="Microsoft YaHei" pitchFamily="34" charset="-122"/>
                <a:sym typeface="Calibri" pitchFamily="34" charset="0"/>
              </a:rPr>
              <a:t>此外，请查看某些幻灯片备注窗格中的附加课程文本</a:t>
            </a:r>
            <a:r>
              <a:rPr lang="en-US" dirty="0" smtClean="0">
                <a:solidFill>
                  <a:srgbClr val="000000"/>
                </a:solidFill>
                <a:latin typeface="Microsoft YaHei" pitchFamily="34" charset="-122"/>
                <a:ea typeface="Microsoft YaHei" pitchFamily="34" charset="-122"/>
                <a:sym typeface="Calibri" pitchFamily="34" charset="0"/>
              </a:rPr>
              <a:t>。]</a:t>
            </a:r>
          </a:p>
        </p:txBody>
      </p:sp>
      <p:sp>
        <p:nvSpPr>
          <p:cNvPr id="4" name="Slide Number Placeholder 3"/>
          <p:cNvSpPr>
            <a:spLocks noGrp="1"/>
          </p:cNvSpPr>
          <p:nvPr>
            <p:ph type="sldNum" sz="quarter" idx="10"/>
          </p:nvPr>
        </p:nvSpPr>
        <p:spPr/>
        <p:txBody>
          <a:bodyPr/>
          <a:lstStyle/>
          <a:p>
            <a:fld id="{6D495259-C478-458E-8F66-D0CFA83DA988}" type="slidenum">
              <a:rPr lang="en-US" smtClean="0"/>
              <a:pPr/>
              <a:t>1</a:t>
            </a:fld>
            <a:endParaRPr lang="en-US" dirty="0"/>
          </a:p>
        </p:txBody>
      </p:sp>
    </p:spTree>
    <p:extLst>
      <p:ext uri="{BB962C8B-B14F-4D97-AF65-F5344CB8AC3E}">
        <p14:creationId xmlns:p14="http://schemas.microsoft.com/office/powerpoint/2010/main" val="2742232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495259-C478-458E-8F66-D0CFA83DA988}" type="slidenum">
              <a:rPr lang="en-US" smtClean="0"/>
              <a:pPr/>
              <a:t>10</a:t>
            </a:fld>
            <a:endParaRPr lang="en-US" dirty="0"/>
          </a:p>
        </p:txBody>
      </p:sp>
    </p:spTree>
    <p:extLst>
      <p:ext uri="{BB962C8B-B14F-4D97-AF65-F5344CB8AC3E}">
        <p14:creationId xmlns:p14="http://schemas.microsoft.com/office/powerpoint/2010/main" val="1600986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495259-C478-458E-8F66-D0CFA83DA988}" type="slidenum">
              <a:rPr lang="en-US" smtClean="0"/>
              <a:pPr/>
              <a:t>11</a:t>
            </a:fld>
            <a:endParaRPr lang="en-US" dirty="0"/>
          </a:p>
        </p:txBody>
      </p:sp>
    </p:spTree>
    <p:extLst>
      <p:ext uri="{BB962C8B-B14F-4D97-AF65-F5344CB8AC3E}">
        <p14:creationId xmlns:p14="http://schemas.microsoft.com/office/powerpoint/2010/main" val="1745800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495259-C478-458E-8F66-D0CFA83DA988}" type="slidenum">
              <a:rPr lang="en-US" smtClean="0"/>
              <a:pPr/>
              <a:t>12</a:t>
            </a:fld>
            <a:endParaRPr lang="en-US" dirty="0"/>
          </a:p>
        </p:txBody>
      </p:sp>
    </p:spTree>
    <p:extLst>
      <p:ext uri="{BB962C8B-B14F-4D97-AF65-F5344CB8AC3E}">
        <p14:creationId xmlns:p14="http://schemas.microsoft.com/office/powerpoint/2010/main" val="3349746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err="1" smtClean="0">
                <a:solidFill>
                  <a:srgbClr val="000000"/>
                </a:solidFill>
                <a:latin typeface="Microsoft YaHei" pitchFamily="34" charset="-122"/>
                <a:ea typeface="Microsoft YaHei" pitchFamily="34" charset="-122"/>
                <a:sym typeface="Calibri" pitchFamily="34" charset="0"/>
              </a:rPr>
              <a:t>您还可以单击链接查看有关活动内容的帮助文章</a:t>
            </a:r>
            <a:r>
              <a:rPr lang="en-US" dirty="0" smtClean="0">
                <a:solidFill>
                  <a:srgbClr val="000000"/>
                </a:solidFill>
                <a:latin typeface="Microsoft YaHei" pitchFamily="34" charset="-122"/>
                <a:ea typeface="Microsoft YaHei" pitchFamily="34" charset="-122"/>
                <a:sym typeface="Calibri" pitchFamily="34" charset="0"/>
              </a:rPr>
              <a:t> </a:t>
            </a:r>
          </a:p>
        </p:txBody>
      </p:sp>
      <p:sp>
        <p:nvSpPr>
          <p:cNvPr id="4" name="Slide Number Placeholder 3"/>
          <p:cNvSpPr>
            <a:spLocks noGrp="1"/>
          </p:cNvSpPr>
          <p:nvPr>
            <p:ph type="sldNum" sz="quarter" idx="10"/>
          </p:nvPr>
        </p:nvSpPr>
        <p:spPr/>
        <p:txBody>
          <a:bodyPr/>
          <a:lstStyle/>
          <a:p>
            <a:fld id="{6D495259-C478-458E-8F66-D0CFA83DA988}" type="slidenum">
              <a:rPr lang="en-US" smtClean="0"/>
              <a:pPr/>
              <a:t>13</a:t>
            </a:fld>
            <a:endParaRPr lang="en-US" dirty="0"/>
          </a:p>
        </p:txBody>
      </p:sp>
    </p:spTree>
    <p:extLst>
      <p:ext uri="{BB962C8B-B14F-4D97-AF65-F5344CB8AC3E}">
        <p14:creationId xmlns:p14="http://schemas.microsoft.com/office/powerpoint/2010/main" val="1595504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495259-C478-458E-8F66-D0CFA83DA988}" type="slidenum">
              <a:rPr lang="en-US" smtClean="0"/>
              <a:pPr/>
              <a:t>14</a:t>
            </a:fld>
            <a:endParaRPr lang="en-US" dirty="0"/>
          </a:p>
        </p:txBody>
      </p:sp>
    </p:spTree>
    <p:extLst>
      <p:ext uri="{BB962C8B-B14F-4D97-AF65-F5344CB8AC3E}">
        <p14:creationId xmlns:p14="http://schemas.microsoft.com/office/powerpoint/2010/main" val="1595504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495259-C478-458E-8F66-D0CFA83DA988}" type="slidenum">
              <a:rPr lang="en-US" smtClean="0"/>
              <a:pPr/>
              <a:t>15</a:t>
            </a:fld>
            <a:endParaRPr lang="en-US" dirty="0"/>
          </a:p>
        </p:txBody>
      </p:sp>
    </p:spTree>
    <p:extLst>
      <p:ext uri="{BB962C8B-B14F-4D97-AF65-F5344CB8AC3E}">
        <p14:creationId xmlns:p14="http://schemas.microsoft.com/office/powerpoint/2010/main" val="15955043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zh-CN" altLang="en-US" dirty="0" smtClean="0">
                <a:solidFill>
                  <a:srgbClr val="000000"/>
                </a:solidFill>
                <a:latin typeface="Microsoft YaHei" pitchFamily="34" charset="-122"/>
                <a:ea typeface="Microsoft YaHei" pitchFamily="34" charset="-122"/>
                <a:sym typeface="Calibri" pitchFamily="34" charset="0"/>
              </a:rPr>
              <a:t>允许活动内容始终运行或单击消息栏上的“启用内容”时</a:t>
            </a:r>
            <a:r>
              <a:rPr lang="en-US" dirty="0" smtClean="0">
                <a:solidFill>
                  <a:srgbClr val="000000"/>
                </a:solidFill>
                <a:latin typeface="Microsoft YaHei" pitchFamily="34" charset="-122"/>
                <a:ea typeface="Microsoft YaHei" pitchFamily="34" charset="-122"/>
                <a:sym typeface="Calibri" pitchFamily="34" charset="0"/>
              </a:rPr>
              <a:t>，</a:t>
            </a:r>
            <a:r>
              <a:rPr lang="en-US" dirty="0" err="1" smtClean="0">
                <a:solidFill>
                  <a:srgbClr val="000000"/>
                </a:solidFill>
                <a:latin typeface="Microsoft YaHei" pitchFamily="34" charset="-122"/>
                <a:ea typeface="Microsoft YaHei" pitchFamily="34" charset="-122"/>
                <a:sym typeface="Calibri" pitchFamily="34" charset="0"/>
              </a:rPr>
              <a:t>文件会变为下面即将谈到的受信任的文档</a:t>
            </a:r>
            <a:r>
              <a:rPr lang="en-US" dirty="0" smtClean="0">
                <a:solidFill>
                  <a:srgbClr val="000000"/>
                </a:solidFill>
                <a:latin typeface="Microsoft YaHei" pitchFamily="34" charset="-122"/>
                <a:ea typeface="Microsoft YaHei" pitchFamily="34" charset="-122"/>
                <a:sym typeface="Calibri" pitchFamily="34" charset="0"/>
              </a:rPr>
              <a:t>。</a:t>
            </a:r>
          </a:p>
        </p:txBody>
      </p:sp>
      <p:sp>
        <p:nvSpPr>
          <p:cNvPr id="4" name="Slide Number Placeholder 3"/>
          <p:cNvSpPr>
            <a:spLocks noGrp="1"/>
          </p:cNvSpPr>
          <p:nvPr>
            <p:ph type="sldNum" sz="quarter" idx="10"/>
          </p:nvPr>
        </p:nvSpPr>
        <p:spPr/>
        <p:txBody>
          <a:bodyPr/>
          <a:lstStyle/>
          <a:p>
            <a:fld id="{6D495259-C478-458E-8F66-D0CFA83DA988}" type="slidenum">
              <a:rPr lang="en-US" smtClean="0"/>
              <a:pPr/>
              <a:t>16</a:t>
            </a:fld>
            <a:endParaRPr lang="en-US" dirty="0"/>
          </a:p>
        </p:txBody>
      </p:sp>
    </p:spTree>
    <p:extLst>
      <p:ext uri="{BB962C8B-B14F-4D97-AF65-F5344CB8AC3E}">
        <p14:creationId xmlns:p14="http://schemas.microsoft.com/office/powerpoint/2010/main" val="15955043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495259-C478-458E-8F66-D0CFA83DA988}" type="slidenum">
              <a:rPr lang="en-US" smtClean="0"/>
              <a:pPr/>
              <a:t>17</a:t>
            </a:fld>
            <a:endParaRPr lang="en-US" dirty="0"/>
          </a:p>
        </p:txBody>
      </p:sp>
    </p:spTree>
    <p:extLst>
      <p:ext uri="{BB962C8B-B14F-4D97-AF65-F5344CB8AC3E}">
        <p14:creationId xmlns:p14="http://schemas.microsoft.com/office/powerpoint/2010/main" val="1198155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495259-C478-458E-8F66-D0CFA83DA988}" type="slidenum">
              <a:rPr lang="en-US" smtClean="0"/>
              <a:pPr/>
              <a:t>18</a:t>
            </a:fld>
            <a:endParaRPr lang="en-US" dirty="0"/>
          </a:p>
        </p:txBody>
      </p:sp>
    </p:spTree>
    <p:extLst>
      <p:ext uri="{BB962C8B-B14F-4D97-AF65-F5344CB8AC3E}">
        <p14:creationId xmlns:p14="http://schemas.microsoft.com/office/powerpoint/2010/main" val="591252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err="1" smtClean="0">
                <a:solidFill>
                  <a:srgbClr val="000000"/>
                </a:solidFill>
                <a:latin typeface="Microsoft YaHei" pitchFamily="34" charset="-122"/>
                <a:ea typeface="Microsoft YaHei" pitchFamily="34" charset="-122"/>
                <a:sym typeface="Calibri" pitchFamily="34" charset="0"/>
              </a:rPr>
              <a:t>在下节中，我们将讨论如何在信任中心中查看选项并更改安全设置</a:t>
            </a:r>
            <a:r>
              <a:rPr lang="en-US" dirty="0" smtClean="0">
                <a:solidFill>
                  <a:srgbClr val="000000"/>
                </a:solidFill>
                <a:latin typeface="Microsoft YaHei" pitchFamily="34" charset="-122"/>
                <a:ea typeface="Microsoft YaHei" pitchFamily="34" charset="-122"/>
                <a:sym typeface="Calibri" pitchFamily="34" charset="0"/>
              </a:rPr>
              <a:t>。</a:t>
            </a:r>
          </a:p>
        </p:txBody>
      </p:sp>
      <p:sp>
        <p:nvSpPr>
          <p:cNvPr id="4" name="Slide Number Placeholder 3"/>
          <p:cNvSpPr>
            <a:spLocks noGrp="1"/>
          </p:cNvSpPr>
          <p:nvPr>
            <p:ph type="sldNum" sz="quarter" idx="10"/>
          </p:nvPr>
        </p:nvSpPr>
        <p:spPr/>
        <p:txBody>
          <a:bodyPr/>
          <a:lstStyle/>
          <a:p>
            <a:fld id="{6D495259-C478-458E-8F66-D0CFA83DA988}" type="slidenum">
              <a:rPr lang="en-US" smtClean="0"/>
              <a:pPr/>
              <a:t>19</a:t>
            </a:fld>
            <a:endParaRPr lang="en-US" dirty="0"/>
          </a:p>
        </p:txBody>
      </p:sp>
    </p:spTree>
    <p:extLst>
      <p:ext uri="{BB962C8B-B14F-4D97-AF65-F5344CB8AC3E}">
        <p14:creationId xmlns:p14="http://schemas.microsoft.com/office/powerpoint/2010/main" val="1283767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495259-C478-458E-8F66-D0CFA83DA988}" type="slidenum">
              <a:rPr lang="en-US" smtClean="0"/>
              <a:pPr/>
              <a:t>2</a:t>
            </a:fld>
            <a:endParaRPr lang="en-US" dirty="0"/>
          </a:p>
        </p:txBody>
      </p:sp>
    </p:spTree>
    <p:extLst>
      <p:ext uri="{BB962C8B-B14F-4D97-AF65-F5344CB8AC3E}">
        <p14:creationId xmlns:p14="http://schemas.microsoft.com/office/powerpoint/2010/main" val="26873467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b="1" dirty="0" err="1" smtClean="0">
                <a:solidFill>
                  <a:srgbClr val="000000"/>
                </a:solidFill>
                <a:latin typeface="Microsoft YaHei" pitchFamily="34" charset="-122"/>
                <a:ea typeface="Microsoft YaHei" pitchFamily="34" charset="-122"/>
                <a:sym typeface="Calibri" pitchFamily="34" charset="0"/>
              </a:rPr>
              <a:t>注意：</a:t>
            </a:r>
            <a:r>
              <a:rPr lang="en-US" dirty="0" err="1" smtClean="0">
                <a:solidFill>
                  <a:srgbClr val="000000"/>
                </a:solidFill>
                <a:latin typeface="Microsoft YaHei" pitchFamily="34" charset="-122"/>
                <a:ea typeface="Microsoft YaHei" pitchFamily="34" charset="-122"/>
                <a:sym typeface="Calibri" pitchFamily="34" charset="0"/>
              </a:rPr>
              <a:t>并非所有的信任中心选项都可用，因为系统管理员可能制定不允许更改某些安全功能的策略</a:t>
            </a:r>
            <a:r>
              <a:rPr lang="en-US" dirty="0" smtClean="0">
                <a:solidFill>
                  <a:srgbClr val="000000"/>
                </a:solidFill>
                <a:latin typeface="Microsoft YaHei" pitchFamily="34" charset="-122"/>
                <a:ea typeface="Microsoft YaHei" pitchFamily="34" charset="-122"/>
                <a:sym typeface="Calibri" pitchFamily="34" charset="0"/>
              </a:rPr>
              <a:t>。</a:t>
            </a:r>
          </a:p>
        </p:txBody>
      </p:sp>
      <p:sp>
        <p:nvSpPr>
          <p:cNvPr id="4" name="Slide Number Placeholder 3"/>
          <p:cNvSpPr>
            <a:spLocks noGrp="1"/>
          </p:cNvSpPr>
          <p:nvPr>
            <p:ph type="sldNum" sz="quarter" idx="10"/>
          </p:nvPr>
        </p:nvSpPr>
        <p:spPr/>
        <p:txBody>
          <a:bodyPr/>
          <a:lstStyle/>
          <a:p>
            <a:fld id="{6D495259-C478-458E-8F66-D0CFA83DA988}" type="slidenum">
              <a:rPr lang="en-US" smtClean="0"/>
              <a:pPr/>
              <a:t>20</a:t>
            </a:fld>
            <a:endParaRPr lang="en-US" dirty="0"/>
          </a:p>
        </p:txBody>
      </p:sp>
    </p:spTree>
    <p:extLst>
      <p:ext uri="{BB962C8B-B14F-4D97-AF65-F5344CB8AC3E}">
        <p14:creationId xmlns:p14="http://schemas.microsoft.com/office/powerpoint/2010/main" val="7298170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495259-C478-458E-8F66-D0CFA83DA988}" type="slidenum">
              <a:rPr lang="en-US" smtClean="0"/>
              <a:pPr/>
              <a:t>21</a:t>
            </a:fld>
            <a:endParaRPr lang="en-US" dirty="0"/>
          </a:p>
        </p:txBody>
      </p:sp>
    </p:spTree>
    <p:extLst>
      <p:ext uri="{BB962C8B-B14F-4D97-AF65-F5344CB8AC3E}">
        <p14:creationId xmlns:p14="http://schemas.microsoft.com/office/powerpoint/2010/main" val="1499761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495259-C478-458E-8F66-D0CFA83DA988}" type="slidenum">
              <a:rPr lang="en-US" smtClean="0"/>
              <a:pPr/>
              <a:t>22</a:t>
            </a:fld>
            <a:endParaRPr lang="en-US" dirty="0"/>
          </a:p>
        </p:txBody>
      </p:sp>
    </p:spTree>
    <p:extLst>
      <p:ext uri="{BB962C8B-B14F-4D97-AF65-F5344CB8AC3E}">
        <p14:creationId xmlns:p14="http://schemas.microsoft.com/office/powerpoint/2010/main" val="32638879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495259-C478-458E-8F66-D0CFA83DA988}" type="slidenum">
              <a:rPr lang="en-US" smtClean="0"/>
              <a:pPr/>
              <a:t>23</a:t>
            </a:fld>
            <a:endParaRPr lang="en-US" dirty="0"/>
          </a:p>
        </p:txBody>
      </p:sp>
    </p:spTree>
    <p:extLst>
      <p:ext uri="{BB962C8B-B14F-4D97-AF65-F5344CB8AC3E}">
        <p14:creationId xmlns:p14="http://schemas.microsoft.com/office/powerpoint/2010/main" val="5390399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495259-C478-458E-8F66-D0CFA83DA988}" type="slidenum">
              <a:rPr lang="en-US" smtClean="0"/>
              <a:pPr/>
              <a:t>24</a:t>
            </a:fld>
            <a:endParaRPr lang="en-US" dirty="0"/>
          </a:p>
        </p:txBody>
      </p:sp>
    </p:spTree>
    <p:extLst>
      <p:ext uri="{BB962C8B-B14F-4D97-AF65-F5344CB8AC3E}">
        <p14:creationId xmlns:p14="http://schemas.microsoft.com/office/powerpoint/2010/main" val="24276507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495259-C478-458E-8F66-D0CFA83DA988}" type="slidenum">
              <a:rPr lang="en-US" smtClean="0"/>
              <a:pPr/>
              <a:t>25</a:t>
            </a:fld>
            <a:endParaRPr lang="en-US" dirty="0"/>
          </a:p>
        </p:txBody>
      </p:sp>
    </p:spTree>
    <p:extLst>
      <p:ext uri="{BB962C8B-B14F-4D97-AF65-F5344CB8AC3E}">
        <p14:creationId xmlns:p14="http://schemas.microsoft.com/office/powerpoint/2010/main" val="7016142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495259-C478-458E-8F66-D0CFA83DA988}" type="slidenum">
              <a:rPr lang="en-US" smtClean="0"/>
              <a:pPr/>
              <a:t>26</a:t>
            </a:fld>
            <a:endParaRPr lang="en-US" dirty="0"/>
          </a:p>
        </p:txBody>
      </p:sp>
    </p:spTree>
    <p:extLst>
      <p:ext uri="{BB962C8B-B14F-4D97-AF65-F5344CB8AC3E}">
        <p14:creationId xmlns:p14="http://schemas.microsoft.com/office/powerpoint/2010/main" val="15741708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495259-C478-458E-8F66-D0CFA83DA988}" type="slidenum">
              <a:rPr lang="en-US" smtClean="0"/>
              <a:pPr/>
              <a:t>27</a:t>
            </a:fld>
            <a:endParaRPr lang="en-US" dirty="0"/>
          </a:p>
        </p:txBody>
      </p:sp>
    </p:spTree>
    <p:extLst>
      <p:ext uri="{BB962C8B-B14F-4D97-AF65-F5344CB8AC3E}">
        <p14:creationId xmlns:p14="http://schemas.microsoft.com/office/powerpoint/2010/main" val="7016142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495259-C478-458E-8F66-D0CFA83DA988}" type="slidenum">
              <a:rPr lang="en-US" smtClean="0"/>
              <a:pPr/>
              <a:t>28</a:t>
            </a:fld>
            <a:endParaRPr lang="en-US" dirty="0"/>
          </a:p>
        </p:txBody>
      </p:sp>
    </p:spTree>
    <p:extLst>
      <p:ext uri="{BB962C8B-B14F-4D97-AF65-F5344CB8AC3E}">
        <p14:creationId xmlns:p14="http://schemas.microsoft.com/office/powerpoint/2010/main" val="20332055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495259-C478-458E-8F66-D0CFA83DA988}" type="slidenum">
              <a:rPr lang="en-US" smtClean="0"/>
              <a:pPr/>
              <a:t>29</a:t>
            </a:fld>
            <a:endParaRPr lang="en-US" dirty="0"/>
          </a:p>
        </p:txBody>
      </p:sp>
    </p:spTree>
    <p:extLst>
      <p:ext uri="{BB962C8B-B14F-4D97-AF65-F5344CB8AC3E}">
        <p14:creationId xmlns:p14="http://schemas.microsoft.com/office/powerpoint/2010/main" val="701614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495259-C478-458E-8F66-D0CFA83DA988}" type="slidenum">
              <a:rPr lang="en-US" smtClean="0"/>
              <a:pPr/>
              <a:t>3</a:t>
            </a:fld>
            <a:endParaRPr lang="en-US" dirty="0"/>
          </a:p>
        </p:txBody>
      </p:sp>
    </p:spTree>
    <p:extLst>
      <p:ext uri="{BB962C8B-B14F-4D97-AF65-F5344CB8AC3E}">
        <p14:creationId xmlns:p14="http://schemas.microsoft.com/office/powerpoint/2010/main" val="15356273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495259-C478-458E-8F66-D0CFA83DA988}" type="slidenum">
              <a:rPr lang="en-US" smtClean="0"/>
              <a:pPr/>
              <a:t>30</a:t>
            </a:fld>
            <a:endParaRPr lang="en-US" dirty="0"/>
          </a:p>
        </p:txBody>
      </p:sp>
    </p:spTree>
    <p:extLst>
      <p:ext uri="{BB962C8B-B14F-4D97-AF65-F5344CB8AC3E}">
        <p14:creationId xmlns:p14="http://schemas.microsoft.com/office/powerpoint/2010/main" val="22088794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495259-C478-458E-8F66-D0CFA83DA988}" type="slidenum">
              <a:rPr lang="en-US" smtClean="0"/>
              <a:pPr/>
              <a:t>31</a:t>
            </a:fld>
            <a:endParaRPr lang="en-US" dirty="0"/>
          </a:p>
        </p:txBody>
      </p:sp>
    </p:spTree>
    <p:extLst>
      <p:ext uri="{BB962C8B-B14F-4D97-AF65-F5344CB8AC3E}">
        <p14:creationId xmlns:p14="http://schemas.microsoft.com/office/powerpoint/2010/main" val="7016142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495259-C478-458E-8F66-D0CFA83DA988}" type="slidenum">
              <a:rPr lang="en-US" smtClean="0"/>
              <a:pPr/>
              <a:t>32</a:t>
            </a:fld>
            <a:endParaRPr lang="en-US" dirty="0"/>
          </a:p>
        </p:txBody>
      </p:sp>
    </p:spTree>
    <p:extLst>
      <p:ext uri="{BB962C8B-B14F-4D97-AF65-F5344CB8AC3E}">
        <p14:creationId xmlns:p14="http://schemas.microsoft.com/office/powerpoint/2010/main" val="39115001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495259-C478-458E-8F66-D0CFA83DA988}" type="slidenum">
              <a:rPr lang="en-US" smtClean="0"/>
              <a:pPr/>
              <a:t>33</a:t>
            </a:fld>
            <a:endParaRPr lang="en-US" dirty="0"/>
          </a:p>
        </p:txBody>
      </p:sp>
    </p:spTree>
    <p:extLst>
      <p:ext uri="{BB962C8B-B14F-4D97-AF65-F5344CB8AC3E}">
        <p14:creationId xmlns:p14="http://schemas.microsoft.com/office/powerpoint/2010/main" val="3289134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91000"/>
            <a:ext cx="5486400" cy="4876800"/>
          </a:xfrm>
        </p:spPr>
        <p:txBody>
          <a:bodyPr/>
          <a:lstStyle/>
          <a:p>
            <a:pPr>
              <a:spcBef>
                <a:spcPct val="0"/>
              </a:spcBef>
            </a:pPr>
            <a:r>
              <a:rPr lang="en-US" sz="1600" b="1" dirty="0" err="1" smtClean="0">
                <a:solidFill>
                  <a:srgbClr val="000000"/>
                </a:solidFill>
                <a:latin typeface="Microsoft YaHei" pitchFamily="34" charset="-122"/>
                <a:ea typeface="Microsoft YaHei" pitchFamily="34" charset="-122"/>
                <a:sym typeface="Calibri" pitchFamily="34" charset="0"/>
              </a:rPr>
              <a:t>使用此模板</a:t>
            </a:r>
            <a:endParaRPr lang="en-US" sz="1600" b="1" dirty="0" smtClean="0">
              <a:solidFill>
                <a:srgbClr val="000000"/>
              </a:solidFill>
              <a:latin typeface="Microsoft YaHei" pitchFamily="34" charset="-122"/>
              <a:ea typeface="Microsoft YaHei" pitchFamily="34" charset="-122"/>
              <a:sym typeface="Calibri" pitchFamily="34" charset="0"/>
            </a:endParaRPr>
          </a:p>
          <a:p>
            <a:pPr>
              <a:spcBef>
                <a:spcPct val="0"/>
              </a:spcBef>
            </a:pPr>
            <a:r>
              <a:rPr lang="en-US" sz="1100" dirty="0" smtClean="0">
                <a:solidFill>
                  <a:srgbClr val="000000"/>
                </a:solidFill>
                <a:latin typeface="Microsoft YaHei" pitchFamily="34" charset="-122"/>
                <a:ea typeface="Microsoft YaHei" pitchFamily="34" charset="-122"/>
                <a:sym typeface="Calibri" pitchFamily="34" charset="0"/>
              </a:rPr>
              <a:t>此 Microsoft PowerPoint</a:t>
            </a:r>
            <a:r>
              <a:rPr lang="en-US" sz="1100" baseline="30000" dirty="0" smtClean="0">
                <a:solidFill>
                  <a:srgbClr val="000000"/>
                </a:solidFill>
                <a:latin typeface="Microsoft YaHei" pitchFamily="34" charset="-122"/>
                <a:ea typeface="Microsoft YaHei" pitchFamily="34" charset="-122"/>
                <a:sym typeface="Calibri" pitchFamily="34" charset="0"/>
              </a:rPr>
              <a:t>®</a:t>
            </a:r>
            <a:r>
              <a:rPr lang="en-US" sz="1100" dirty="0" smtClean="0">
                <a:solidFill>
                  <a:srgbClr val="000000"/>
                </a:solidFill>
                <a:latin typeface="Microsoft YaHei" pitchFamily="34" charset="-122"/>
                <a:ea typeface="Microsoft YaHei" pitchFamily="34" charset="-122"/>
                <a:sym typeface="Calibri" pitchFamily="34" charset="0"/>
              </a:rPr>
              <a:t> </a:t>
            </a:r>
            <a:r>
              <a:rPr lang="en-US" sz="1100" dirty="0" err="1" smtClean="0">
                <a:solidFill>
                  <a:srgbClr val="000000"/>
                </a:solidFill>
                <a:latin typeface="Microsoft YaHei" pitchFamily="34" charset="-122"/>
                <a:ea typeface="Microsoft YaHei" pitchFamily="34" charset="-122"/>
                <a:sym typeface="Calibri" pitchFamily="34" charset="0"/>
              </a:rPr>
              <a:t>模板包含有关使用</a:t>
            </a:r>
            <a:r>
              <a:rPr lang="en-US" sz="1100" dirty="0" smtClean="0">
                <a:solidFill>
                  <a:srgbClr val="000000"/>
                </a:solidFill>
                <a:latin typeface="Microsoft YaHei" pitchFamily="34" charset="-122"/>
                <a:ea typeface="Microsoft YaHei" pitchFamily="34" charset="-122"/>
                <a:sym typeface="Calibri" pitchFamily="34" charset="0"/>
              </a:rPr>
              <a:t> Microsoft Office</a:t>
            </a:r>
            <a:r>
              <a:rPr lang="en-US" sz="1100" baseline="30000" dirty="0" smtClean="0">
                <a:solidFill>
                  <a:srgbClr val="000000"/>
                </a:solidFill>
                <a:latin typeface="Microsoft YaHei" pitchFamily="34" charset="-122"/>
                <a:ea typeface="Microsoft YaHei" pitchFamily="34" charset="-122"/>
                <a:sym typeface="Calibri" pitchFamily="34" charset="0"/>
              </a:rPr>
              <a:t>®</a:t>
            </a:r>
            <a:r>
              <a:rPr lang="en-US" sz="1100" dirty="0" smtClean="0">
                <a:solidFill>
                  <a:srgbClr val="000000"/>
                </a:solidFill>
                <a:latin typeface="Microsoft YaHei" pitchFamily="34" charset="-122"/>
                <a:ea typeface="Microsoft YaHei" pitchFamily="34" charset="-122"/>
                <a:sym typeface="Calibri" pitchFamily="34" charset="0"/>
              </a:rPr>
              <a:t> 2010 </a:t>
            </a:r>
            <a:r>
              <a:rPr lang="en-US" sz="1100" dirty="0" err="1" smtClean="0">
                <a:solidFill>
                  <a:srgbClr val="000000"/>
                </a:solidFill>
                <a:latin typeface="Microsoft YaHei" pitchFamily="34" charset="-122"/>
                <a:ea typeface="Microsoft YaHei" pitchFamily="34" charset="-122"/>
                <a:sym typeface="Calibri" pitchFamily="34" charset="0"/>
              </a:rPr>
              <a:t>中的消息栏评估文件的潜在安全风险的培训内容</a:t>
            </a:r>
            <a:r>
              <a:rPr lang="en-US" sz="1100" dirty="0" smtClean="0">
                <a:solidFill>
                  <a:srgbClr val="000000"/>
                </a:solidFill>
                <a:latin typeface="Microsoft YaHei" pitchFamily="34" charset="-122"/>
                <a:ea typeface="Microsoft YaHei" pitchFamily="34" charset="-122"/>
                <a:sym typeface="Calibri" pitchFamily="34" charset="0"/>
              </a:rPr>
              <a:t>。 </a:t>
            </a:r>
            <a:r>
              <a:rPr lang="en-US" sz="1100" dirty="0" err="1" smtClean="0">
                <a:solidFill>
                  <a:srgbClr val="000000"/>
                </a:solidFill>
                <a:latin typeface="Microsoft YaHei" pitchFamily="34" charset="-122"/>
                <a:ea typeface="Microsoft YaHei" pitchFamily="34" charset="-122"/>
                <a:sym typeface="Calibri" pitchFamily="34" charset="0"/>
              </a:rPr>
              <a:t>其内容改编自名为“Office</a:t>
            </a:r>
            <a:r>
              <a:rPr lang="en-US" sz="1100" dirty="0" smtClean="0">
                <a:solidFill>
                  <a:srgbClr val="000000"/>
                </a:solidFill>
                <a:latin typeface="Microsoft YaHei" pitchFamily="34" charset="-122"/>
                <a:ea typeface="Microsoft YaHei" pitchFamily="34" charset="-122"/>
                <a:sym typeface="Calibri" pitchFamily="34" charset="0"/>
              </a:rPr>
              <a:t> 2010 </a:t>
            </a:r>
            <a:r>
              <a:rPr lang="en-US" sz="1100" dirty="0" err="1" smtClean="0">
                <a:solidFill>
                  <a:srgbClr val="000000"/>
                </a:solidFill>
                <a:latin typeface="Microsoft YaHei" pitchFamily="34" charset="-122"/>
                <a:ea typeface="Microsoft YaHei" pitchFamily="34" charset="-122"/>
                <a:sym typeface="Calibri" pitchFamily="34" charset="0"/>
              </a:rPr>
              <a:t>安全：保护您的文件”的</a:t>
            </a:r>
            <a:r>
              <a:rPr lang="en-US" sz="1100" dirty="0" smtClean="0">
                <a:solidFill>
                  <a:srgbClr val="000000"/>
                </a:solidFill>
                <a:latin typeface="Microsoft YaHei" pitchFamily="34" charset="-122"/>
                <a:ea typeface="Microsoft YaHei" pitchFamily="34" charset="-122"/>
                <a:sym typeface="Calibri" pitchFamily="34" charset="0"/>
              </a:rPr>
              <a:t> Office.com </a:t>
            </a:r>
            <a:r>
              <a:rPr lang="en-US" sz="1100" dirty="0" err="1" smtClean="0">
                <a:solidFill>
                  <a:srgbClr val="000000"/>
                </a:solidFill>
                <a:latin typeface="Microsoft YaHei" pitchFamily="34" charset="-122"/>
                <a:ea typeface="Microsoft YaHei" pitchFamily="34" charset="-122"/>
                <a:sym typeface="Calibri" pitchFamily="34" charset="0"/>
              </a:rPr>
              <a:t>培训课程</a:t>
            </a:r>
            <a:r>
              <a:rPr lang="en-US" sz="1100" dirty="0" smtClean="0">
                <a:solidFill>
                  <a:srgbClr val="000000"/>
                </a:solidFill>
                <a:latin typeface="Microsoft YaHei" pitchFamily="34" charset="-122"/>
                <a:ea typeface="Microsoft YaHei" pitchFamily="34" charset="-122"/>
                <a:sym typeface="Calibri" pitchFamily="34" charset="0"/>
              </a:rPr>
              <a:t>。</a:t>
            </a:r>
          </a:p>
          <a:p>
            <a:pPr>
              <a:spcBef>
                <a:spcPct val="0"/>
              </a:spcBef>
            </a:pPr>
            <a:r>
              <a:rPr lang="en-US" sz="1100" b="1" dirty="0" err="1" smtClean="0">
                <a:solidFill>
                  <a:srgbClr val="000000"/>
                </a:solidFill>
                <a:latin typeface="Microsoft YaHei" pitchFamily="34" charset="-122"/>
                <a:ea typeface="Microsoft YaHei" pitchFamily="34" charset="-122"/>
                <a:sym typeface="Calibri" pitchFamily="34" charset="0"/>
              </a:rPr>
              <a:t>幻灯片版式：</a:t>
            </a:r>
            <a:r>
              <a:rPr lang="en-US" sz="1100" dirty="0" err="1" smtClean="0">
                <a:solidFill>
                  <a:srgbClr val="000000"/>
                </a:solidFill>
                <a:latin typeface="Microsoft YaHei" pitchFamily="34" charset="-122"/>
                <a:ea typeface="Microsoft YaHei" pitchFamily="34" charset="-122"/>
                <a:sym typeface="Calibri" pitchFamily="34" charset="0"/>
              </a:rPr>
              <a:t>每张幻灯片都具有自定义版式</a:t>
            </a:r>
            <a:r>
              <a:rPr lang="en-US" sz="1100" dirty="0" smtClean="0">
                <a:solidFill>
                  <a:srgbClr val="000000"/>
                </a:solidFill>
                <a:latin typeface="Microsoft YaHei" pitchFamily="34" charset="-122"/>
                <a:ea typeface="Microsoft YaHei" pitchFamily="34" charset="-122"/>
                <a:sym typeface="Calibri" pitchFamily="34" charset="0"/>
              </a:rPr>
              <a:t>。 </a:t>
            </a:r>
            <a:r>
              <a:rPr lang="en-US" sz="1100" dirty="0" err="1" smtClean="0">
                <a:solidFill>
                  <a:srgbClr val="000000"/>
                </a:solidFill>
                <a:latin typeface="Microsoft YaHei" pitchFamily="34" charset="-122"/>
                <a:ea typeface="Microsoft YaHei" pitchFamily="34" charset="-122"/>
                <a:sym typeface="Calibri" pitchFamily="34" charset="0"/>
              </a:rPr>
              <a:t>若要将自定义版式应用于新幻灯片，请右键单击幻灯片缩略图</a:t>
            </a:r>
            <a:r>
              <a:rPr lang="en-US" sz="1100" dirty="0" smtClean="0">
                <a:solidFill>
                  <a:srgbClr val="000000"/>
                </a:solidFill>
                <a:latin typeface="Microsoft YaHei" pitchFamily="34" charset="-122"/>
                <a:ea typeface="Microsoft YaHei" pitchFamily="34" charset="-122"/>
                <a:sym typeface="Calibri" pitchFamily="34" charset="0"/>
              </a:rPr>
              <a:t>，</a:t>
            </a:r>
            <a:r>
              <a:rPr lang="zh-CN" altLang="en-US" sz="1100" dirty="0" smtClean="0">
                <a:solidFill>
                  <a:srgbClr val="000000"/>
                </a:solidFill>
                <a:latin typeface="Microsoft YaHei" pitchFamily="34" charset="-122"/>
                <a:ea typeface="Microsoft YaHei" pitchFamily="34" charset="-122"/>
                <a:sym typeface="Calibri" pitchFamily="34" charset="0"/>
              </a:rPr>
              <a:t>指向“版式”，然后单击“版式”库中的版式。</a:t>
            </a:r>
            <a:r>
              <a:rPr lang="en-US" sz="1100" dirty="0" smtClean="0">
                <a:solidFill>
                  <a:srgbClr val="000000"/>
                </a:solidFill>
                <a:latin typeface="Microsoft YaHei" pitchFamily="34" charset="-122"/>
                <a:ea typeface="Microsoft YaHei" pitchFamily="34" charset="-122"/>
                <a:sym typeface="Calibri" pitchFamily="34" charset="0"/>
              </a:rPr>
              <a:t> </a:t>
            </a:r>
            <a:r>
              <a:rPr lang="en-US" sz="1100" dirty="0" err="1" smtClean="0">
                <a:solidFill>
                  <a:srgbClr val="000000"/>
                </a:solidFill>
                <a:latin typeface="Microsoft YaHei" pitchFamily="34" charset="-122"/>
                <a:ea typeface="Microsoft YaHei" pitchFamily="34" charset="-122"/>
                <a:sym typeface="Calibri" pitchFamily="34" charset="0"/>
              </a:rPr>
              <a:t>若要更改版式，请打开母版视图并更改该视图中的特定母版版式</a:t>
            </a:r>
            <a:r>
              <a:rPr lang="en-US" sz="1100" dirty="0" smtClean="0">
                <a:solidFill>
                  <a:srgbClr val="000000"/>
                </a:solidFill>
                <a:latin typeface="Microsoft YaHei" pitchFamily="34" charset="-122"/>
                <a:ea typeface="Microsoft YaHei" pitchFamily="34" charset="-122"/>
                <a:sym typeface="Calibri" pitchFamily="34" charset="0"/>
              </a:rPr>
              <a:t>。 </a:t>
            </a:r>
            <a:r>
              <a:rPr lang="en-US" sz="1100" dirty="0" err="1" smtClean="0">
                <a:solidFill>
                  <a:srgbClr val="000000"/>
                </a:solidFill>
                <a:latin typeface="Microsoft YaHei" pitchFamily="34" charset="-122"/>
                <a:ea typeface="Microsoft YaHei" pitchFamily="34" charset="-122"/>
                <a:sym typeface="Calibri" pitchFamily="34" charset="0"/>
              </a:rPr>
              <a:t>您可以通过指向版式缩略图找到版式标题</a:t>
            </a:r>
            <a:r>
              <a:rPr lang="en-US" sz="1100" dirty="0" smtClean="0">
                <a:solidFill>
                  <a:srgbClr val="000000"/>
                </a:solidFill>
                <a:latin typeface="Microsoft YaHei" pitchFamily="34" charset="-122"/>
                <a:ea typeface="Microsoft YaHei" pitchFamily="34" charset="-122"/>
                <a:sym typeface="Calibri" pitchFamily="34" charset="0"/>
              </a:rPr>
              <a:t>。</a:t>
            </a:r>
          </a:p>
          <a:p>
            <a:pPr>
              <a:spcBef>
                <a:spcPct val="0"/>
              </a:spcBef>
            </a:pPr>
            <a:r>
              <a:rPr lang="en-US" sz="1100" b="1" dirty="0" err="1" smtClean="0">
                <a:solidFill>
                  <a:srgbClr val="000000"/>
                </a:solidFill>
                <a:latin typeface="Microsoft YaHei" pitchFamily="34" charset="-122"/>
                <a:ea typeface="Microsoft YaHei" pitchFamily="34" charset="-122"/>
                <a:sym typeface="Calibri" pitchFamily="34" charset="0"/>
              </a:rPr>
              <a:t>动画：</a:t>
            </a:r>
            <a:r>
              <a:rPr lang="en-US" sz="1100" dirty="0" err="1" smtClean="0">
                <a:solidFill>
                  <a:srgbClr val="000000"/>
                </a:solidFill>
                <a:latin typeface="Microsoft YaHei" pitchFamily="34" charset="-122"/>
                <a:ea typeface="Microsoft YaHei" pitchFamily="34" charset="-122"/>
                <a:sym typeface="Calibri" pitchFamily="34" charset="0"/>
              </a:rPr>
              <a:t>自定义动画效果将应用于整个演示文稿</a:t>
            </a:r>
            <a:r>
              <a:rPr lang="en-US" sz="1100" dirty="0" smtClean="0">
                <a:solidFill>
                  <a:srgbClr val="000000"/>
                </a:solidFill>
                <a:latin typeface="Microsoft YaHei" pitchFamily="34" charset="-122"/>
                <a:ea typeface="Microsoft YaHei" pitchFamily="34" charset="-122"/>
                <a:sym typeface="Calibri" pitchFamily="34" charset="0"/>
              </a:rPr>
              <a:t>。</a:t>
            </a:r>
            <a:r>
              <a:rPr lang="zh-CN" altLang="en-US" sz="1100" dirty="0" smtClean="0">
                <a:solidFill>
                  <a:srgbClr val="000000"/>
                </a:solidFill>
                <a:latin typeface="Microsoft YaHei" pitchFamily="34" charset="-122"/>
                <a:ea typeface="Microsoft YaHei" pitchFamily="34" charset="-122"/>
                <a:sym typeface="Calibri" pitchFamily="34" charset="0"/>
              </a:rPr>
              <a:t>这些效果包括“浮入”（“向上”或“向下”选项）、“淡出”和“缩放”。 若要更改动画效果，请单击“动画”选项卡，然后使用“添加动画”库和“计时”选项。 “效果选项”为您提供效果选择；单击“动画”选项卡上的“动画窗格”可使用多个动画。</a:t>
            </a:r>
            <a:endParaRPr lang="en-US" sz="1100" dirty="0" smtClean="0">
              <a:solidFill>
                <a:srgbClr val="000000"/>
              </a:solidFill>
              <a:latin typeface="Microsoft YaHei" pitchFamily="34" charset="-122"/>
              <a:ea typeface="Microsoft YaHei" pitchFamily="34" charset="-122"/>
              <a:sym typeface="Calibri" pitchFamily="34" charset="0"/>
            </a:endParaRPr>
          </a:p>
          <a:p>
            <a:pPr>
              <a:spcBef>
                <a:spcPct val="0"/>
              </a:spcBef>
            </a:pPr>
            <a:r>
              <a:rPr lang="en-US" sz="1100" b="1" dirty="0" err="1" smtClean="0">
                <a:solidFill>
                  <a:srgbClr val="000000"/>
                </a:solidFill>
                <a:latin typeface="Microsoft YaHei" pitchFamily="34" charset="-122"/>
                <a:ea typeface="Microsoft YaHei" pitchFamily="34" charset="-122"/>
                <a:sym typeface="Calibri" pitchFamily="34" charset="0"/>
              </a:rPr>
              <a:t>切换</a:t>
            </a:r>
            <a:r>
              <a:rPr lang="en-US" sz="1100" dirty="0" smtClean="0">
                <a:solidFill>
                  <a:srgbClr val="000000"/>
                </a:solidFill>
                <a:latin typeface="Microsoft YaHei" pitchFamily="34" charset="-122"/>
                <a:ea typeface="Microsoft YaHei" pitchFamily="34" charset="-122"/>
                <a:sym typeface="Calibri" pitchFamily="34" charset="0"/>
              </a:rPr>
              <a:t>：</a:t>
            </a:r>
            <a:r>
              <a:rPr lang="zh-CN" altLang="en-US" sz="1100" dirty="0" smtClean="0">
                <a:solidFill>
                  <a:srgbClr val="000000"/>
                </a:solidFill>
                <a:latin typeface="Microsoft YaHei" pitchFamily="34" charset="-122"/>
                <a:ea typeface="Microsoft YaHei" pitchFamily="34" charset="-122"/>
                <a:sym typeface="Calibri" pitchFamily="34" charset="0"/>
              </a:rPr>
              <a:t>一种“门”切换用于强调幻灯片的放映部分。 它应用于“课程内容”幻灯片、“课程”幻灯片和第一张测试幻灯片。</a:t>
            </a:r>
            <a:endParaRPr lang="en-US" sz="1100" dirty="0" smtClean="0">
              <a:solidFill>
                <a:srgbClr val="000000"/>
              </a:solidFill>
              <a:latin typeface="Microsoft YaHei" pitchFamily="34" charset="-122"/>
              <a:ea typeface="Microsoft YaHei" pitchFamily="34" charset="-122"/>
              <a:sym typeface="Calibri" pitchFamily="34" charset="0"/>
            </a:endParaRPr>
          </a:p>
          <a:p>
            <a:pPr>
              <a:spcBef>
                <a:spcPct val="0"/>
              </a:spcBef>
            </a:pPr>
            <a:r>
              <a:rPr lang="en-US" sz="1100" b="1" dirty="0" err="1" smtClean="0">
                <a:solidFill>
                  <a:srgbClr val="000000"/>
                </a:solidFill>
                <a:latin typeface="Microsoft YaHei" pitchFamily="34" charset="-122"/>
                <a:ea typeface="Microsoft YaHei" pitchFamily="34" charset="-122"/>
                <a:sym typeface="Calibri" pitchFamily="34" charset="0"/>
              </a:rPr>
              <a:t>在线课程超链接：</a:t>
            </a:r>
            <a:r>
              <a:rPr lang="en-US" sz="1100" dirty="0" err="1" smtClean="0">
                <a:solidFill>
                  <a:srgbClr val="000000"/>
                </a:solidFill>
                <a:latin typeface="Microsoft YaHei" pitchFamily="34" charset="-122"/>
                <a:ea typeface="Microsoft YaHei" pitchFamily="34" charset="-122"/>
                <a:sym typeface="Calibri" pitchFamily="34" charset="0"/>
              </a:rPr>
              <a:t>该模板包含本培训课程的在线版本链接，该链接指向为本课程发布的课程摘要卡</a:t>
            </a:r>
            <a:r>
              <a:rPr lang="en-US" sz="1100" dirty="0" smtClean="0">
                <a:solidFill>
                  <a:srgbClr val="000000"/>
                </a:solidFill>
                <a:latin typeface="Microsoft YaHei" pitchFamily="34" charset="-122"/>
                <a:ea typeface="Microsoft YaHei" pitchFamily="34" charset="-122"/>
                <a:sym typeface="Calibri" pitchFamily="34" charset="0"/>
              </a:rPr>
              <a:t>。</a:t>
            </a:r>
          </a:p>
          <a:p>
            <a:pPr>
              <a:spcBef>
                <a:spcPct val="0"/>
              </a:spcBef>
            </a:pPr>
            <a:r>
              <a:rPr lang="en-US" sz="1100" b="1" dirty="0" err="1" smtClean="0">
                <a:solidFill>
                  <a:srgbClr val="000000"/>
                </a:solidFill>
                <a:latin typeface="Microsoft YaHei" pitchFamily="34" charset="-122"/>
                <a:ea typeface="Microsoft YaHei" pitchFamily="34" charset="-122"/>
                <a:sym typeface="Calibri" pitchFamily="34" charset="0"/>
              </a:rPr>
              <a:t>页眉和页脚：</a:t>
            </a:r>
            <a:r>
              <a:rPr lang="en-US" sz="1100" dirty="0" err="1" smtClean="0">
                <a:solidFill>
                  <a:srgbClr val="000000"/>
                </a:solidFill>
                <a:latin typeface="Microsoft YaHei" pitchFamily="34" charset="-122"/>
                <a:ea typeface="Microsoft YaHei" pitchFamily="34" charset="-122"/>
                <a:sym typeface="Calibri" pitchFamily="34" charset="0"/>
              </a:rPr>
              <a:t>该模板包含显示课程标题的页脚</a:t>
            </a:r>
            <a:r>
              <a:rPr lang="en-US" sz="1100" dirty="0" smtClean="0">
                <a:solidFill>
                  <a:srgbClr val="000000"/>
                </a:solidFill>
                <a:latin typeface="Microsoft YaHei" pitchFamily="34" charset="-122"/>
                <a:ea typeface="Microsoft YaHei" pitchFamily="34" charset="-122"/>
                <a:sym typeface="Calibri" pitchFamily="34" charset="0"/>
              </a:rPr>
              <a:t>。 </a:t>
            </a:r>
            <a:r>
              <a:rPr lang="en-US" sz="1100" dirty="0" err="1" smtClean="0">
                <a:solidFill>
                  <a:srgbClr val="000000"/>
                </a:solidFill>
                <a:latin typeface="Microsoft YaHei" pitchFamily="34" charset="-122"/>
                <a:ea typeface="Microsoft YaHei" pitchFamily="34" charset="-122"/>
                <a:sym typeface="Calibri" pitchFamily="34" charset="0"/>
              </a:rPr>
              <a:t>若要添加页脚（例如日期或幻灯片编号</a:t>
            </a:r>
            <a:r>
              <a:rPr lang="en-US" sz="1100" dirty="0" smtClean="0">
                <a:solidFill>
                  <a:srgbClr val="000000"/>
                </a:solidFill>
                <a:latin typeface="Microsoft YaHei" pitchFamily="34" charset="-122"/>
                <a:ea typeface="Microsoft YaHei" pitchFamily="34" charset="-122"/>
                <a:sym typeface="Calibri" pitchFamily="34" charset="0"/>
              </a:rPr>
              <a:t>），</a:t>
            </a:r>
            <a:r>
              <a:rPr lang="zh-CN" altLang="en-US" sz="1100" dirty="0" smtClean="0">
                <a:solidFill>
                  <a:srgbClr val="000000"/>
                </a:solidFill>
                <a:latin typeface="Microsoft YaHei" pitchFamily="34" charset="-122"/>
                <a:ea typeface="Microsoft YaHei" pitchFamily="34" charset="-122"/>
                <a:sym typeface="Calibri" pitchFamily="34" charset="0"/>
              </a:rPr>
              <a:t>请单击“插入”选项卡，然后单击“页眉和页脚”。 </a:t>
            </a:r>
            <a:endParaRPr lang="en-US" sz="990" dirty="0" smtClean="0">
              <a:latin typeface="Microsoft YaHei" pitchFamily="34" charset="-122"/>
              <a:ea typeface="Microsoft YaHei" pitchFamily="34" charset="-122"/>
            </a:endParaRPr>
          </a:p>
        </p:txBody>
      </p:sp>
      <p:sp>
        <p:nvSpPr>
          <p:cNvPr id="4" name="Slide Number Placeholder 3"/>
          <p:cNvSpPr>
            <a:spLocks noGrp="1"/>
          </p:cNvSpPr>
          <p:nvPr>
            <p:ph type="sldNum" sz="quarter" idx="10"/>
          </p:nvPr>
        </p:nvSpPr>
        <p:spPr/>
        <p:txBody>
          <a:bodyPr/>
          <a:lstStyle/>
          <a:p>
            <a:fld id="{6D495259-C478-458E-8F66-D0CFA83DA988}" type="slidenum">
              <a:rPr lang="en-US" smtClean="0"/>
              <a:pPr/>
              <a:t>34</a:t>
            </a:fld>
            <a:endParaRPr lang="en-US" dirty="0"/>
          </a:p>
        </p:txBody>
      </p:sp>
    </p:spTree>
    <p:extLst>
      <p:ext uri="{BB962C8B-B14F-4D97-AF65-F5344CB8AC3E}">
        <p14:creationId xmlns:p14="http://schemas.microsoft.com/office/powerpoint/2010/main" val="653721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495259-C478-458E-8F66-D0CFA83DA988}" type="slidenum">
              <a:rPr lang="en-US" smtClean="0"/>
              <a:pPr/>
              <a:t>4</a:t>
            </a:fld>
            <a:endParaRPr lang="en-US" dirty="0"/>
          </a:p>
        </p:txBody>
      </p:sp>
    </p:spTree>
    <p:extLst>
      <p:ext uri="{BB962C8B-B14F-4D97-AF65-F5344CB8AC3E}">
        <p14:creationId xmlns:p14="http://schemas.microsoft.com/office/powerpoint/2010/main" val="2168869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495259-C478-458E-8F66-D0CFA83DA988}" type="slidenum">
              <a:rPr lang="en-US" smtClean="0"/>
              <a:pPr/>
              <a:t>5</a:t>
            </a:fld>
            <a:endParaRPr lang="en-US" dirty="0"/>
          </a:p>
        </p:txBody>
      </p:sp>
    </p:spTree>
    <p:extLst>
      <p:ext uri="{BB962C8B-B14F-4D97-AF65-F5344CB8AC3E}">
        <p14:creationId xmlns:p14="http://schemas.microsoft.com/office/powerpoint/2010/main" val="2168869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495259-C478-458E-8F66-D0CFA83DA988}" type="slidenum">
              <a:rPr lang="en-US" smtClean="0"/>
              <a:pPr/>
              <a:t>6</a:t>
            </a:fld>
            <a:endParaRPr lang="en-US" dirty="0"/>
          </a:p>
        </p:txBody>
      </p:sp>
    </p:spTree>
    <p:extLst>
      <p:ext uri="{BB962C8B-B14F-4D97-AF65-F5344CB8AC3E}">
        <p14:creationId xmlns:p14="http://schemas.microsoft.com/office/powerpoint/2010/main" val="1823885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495259-C478-458E-8F66-D0CFA83DA988}" type="slidenum">
              <a:rPr lang="en-US" smtClean="0"/>
              <a:pPr/>
              <a:t>7</a:t>
            </a:fld>
            <a:endParaRPr lang="en-US" dirty="0"/>
          </a:p>
        </p:txBody>
      </p:sp>
    </p:spTree>
    <p:extLst>
      <p:ext uri="{BB962C8B-B14F-4D97-AF65-F5344CB8AC3E}">
        <p14:creationId xmlns:p14="http://schemas.microsoft.com/office/powerpoint/2010/main" val="767364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495259-C478-458E-8F66-D0CFA83DA988}" type="slidenum">
              <a:rPr lang="en-US" smtClean="0"/>
              <a:pPr/>
              <a:t>8</a:t>
            </a:fld>
            <a:endParaRPr lang="en-US" dirty="0"/>
          </a:p>
        </p:txBody>
      </p:sp>
    </p:spTree>
    <p:extLst>
      <p:ext uri="{BB962C8B-B14F-4D97-AF65-F5344CB8AC3E}">
        <p14:creationId xmlns:p14="http://schemas.microsoft.com/office/powerpoint/2010/main" val="3298884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495259-C478-458E-8F66-D0CFA83DA988}" type="slidenum">
              <a:rPr lang="en-US" smtClean="0"/>
              <a:pPr/>
              <a:t>9</a:t>
            </a:fld>
            <a:endParaRPr lang="en-US" dirty="0"/>
          </a:p>
        </p:txBody>
      </p:sp>
    </p:spTree>
    <p:extLst>
      <p:ext uri="{BB962C8B-B14F-4D97-AF65-F5344CB8AC3E}">
        <p14:creationId xmlns:p14="http://schemas.microsoft.com/office/powerpoint/2010/main" val="29963055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0" y="3200400"/>
            <a:ext cx="5105400" cy="1470025"/>
          </a:xfrm>
        </p:spPr>
        <p:txBody>
          <a:bodyPr>
            <a:normAutofit/>
          </a:bodyPr>
          <a:lstStyle>
            <a:lvl1pPr algn="l">
              <a:defRPr sz="3600">
                <a:latin typeface="Segoe Light"/>
              </a:defRPr>
            </a:lvl1pPr>
          </a:lstStyle>
          <a:p>
            <a:endParaRPr lang="en-US" dirty="0"/>
          </a:p>
        </p:txBody>
      </p:sp>
      <p:sp>
        <p:nvSpPr>
          <p:cNvPr id="3" name="Subtitle 2"/>
          <p:cNvSpPr>
            <a:spLocks noGrp="1"/>
          </p:cNvSpPr>
          <p:nvPr>
            <p:ph type="subTitle" idx="1"/>
          </p:nvPr>
        </p:nvSpPr>
        <p:spPr>
          <a:xfrm>
            <a:off x="3810000" y="4648200"/>
            <a:ext cx="5105400" cy="1752600"/>
          </a:xfrm>
        </p:spPr>
        <p:txBody>
          <a:bodyPr>
            <a:normAutofit/>
          </a:bodyPr>
          <a:lstStyle>
            <a:lvl1pPr marL="0" indent="0" algn="l">
              <a:buNone/>
              <a:defRPr sz="2400">
                <a:solidFill>
                  <a:schemeClr val="tx1">
                    <a:tint val="75000"/>
                  </a:schemeClr>
                </a:solidFill>
                <a:latin typeface="Segoe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4" name="Date Placeholder 3"/>
          <p:cNvSpPr>
            <a:spLocks noGrp="1"/>
          </p:cNvSpPr>
          <p:nvPr>
            <p:ph type="dt" sz="half" idx="10"/>
          </p:nvPr>
        </p:nvSpPr>
        <p:spPr/>
        <p:txBody>
          <a:bodyPr/>
          <a:lstStyle/>
          <a:p>
            <a:fld id="{131398DE-1BC5-4EC4-99BD-E06F27CAD7EB}" type="datetime1">
              <a:rPr lang="en-US" smtClean="0"/>
              <a:pPr/>
              <a:t>9/11/2011</a:t>
            </a:fld>
            <a:endParaRPr lang="en-US" dirty="0"/>
          </a:p>
        </p:txBody>
      </p:sp>
      <p:sp>
        <p:nvSpPr>
          <p:cNvPr id="5" name="Footer Placeholder 4"/>
          <p:cNvSpPr>
            <a:spLocks noGrp="1"/>
          </p:cNvSpPr>
          <p:nvPr>
            <p:ph type="ftr" sz="quarter" idx="11"/>
          </p:nvPr>
        </p:nvSpPr>
        <p:spPr/>
        <p:txBody>
          <a:bodyPr/>
          <a:lstStyle/>
          <a:p>
            <a:r>
              <a:rPr lang="en-US" dirty="0" smtClean="0"/>
              <a:t>Office 2010 </a:t>
            </a:r>
            <a:r>
              <a:rPr lang="zh-TW" altLang="fi-FI" dirty="0" smtClean="0"/>
              <a:t>安全：保护您的文件</a:t>
            </a:r>
            <a:endParaRPr lang="en-US" dirty="0"/>
          </a:p>
        </p:txBody>
      </p:sp>
      <p:sp>
        <p:nvSpPr>
          <p:cNvPr id="6" name="Slide Number Placeholder 5"/>
          <p:cNvSpPr>
            <a:spLocks noGrp="1"/>
          </p:cNvSpPr>
          <p:nvPr>
            <p:ph type="sldNum" sz="quarter" idx="12"/>
          </p:nvPr>
        </p:nvSpPr>
        <p:spPr/>
        <p:txBody>
          <a:bodyPr/>
          <a:lstStyle/>
          <a:p>
            <a:fld id="{D736C25D-E660-4766-A9D8-2DB735710ABD}" type="slidenum">
              <a:rPr lang="en-US" smtClean="0"/>
              <a:pPr/>
              <a:t>‹#›</a:t>
            </a:fld>
            <a:endParaRPr lang="en-US" dirty="0"/>
          </a:p>
        </p:txBody>
      </p:sp>
    </p:spTree>
    <p:extLst>
      <p:ext uri="{BB962C8B-B14F-4D97-AF65-F5344CB8AC3E}">
        <p14:creationId xmlns:p14="http://schemas.microsoft.com/office/powerpoint/2010/main" val="3918530430"/>
      </p:ext>
    </p:extLst>
  </p:cSld>
  <p:clrMapOvr>
    <a:masterClrMapping/>
  </p:clrMapOvr>
  <p:transition spd="slow">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ggestions for practic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0659"/>
            <a:ext cx="8229600" cy="914400"/>
          </a:xfrm>
        </p:spPr>
        <p:txBody>
          <a:bodyPr/>
          <a:lstStyle>
            <a:lvl1pPr>
              <a:defRPr>
                <a:solidFill>
                  <a:schemeClr val="tx1">
                    <a:lumMod val="50000"/>
                    <a:lumOff val="50000"/>
                  </a:schemeClr>
                </a:solidFill>
                <a:latin typeface="Segoe Ligh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93059" y="1376997"/>
            <a:ext cx="8229600" cy="3880803"/>
          </a:xfrm>
        </p:spPr>
        <p:txBody>
          <a:bodyPr vert="horz" lIns="91440" tIns="45720" rIns="91440" bIns="45720" rtlCol="0">
            <a:normAutofit/>
          </a:bodyPr>
          <a:lstStyle>
            <a:lvl1pPr marL="457200" indent="-457200">
              <a:spcBef>
                <a:spcPts val="600"/>
              </a:spcBef>
              <a:spcAft>
                <a:spcPts val="1200"/>
              </a:spcAft>
              <a:buClr>
                <a:schemeClr val="accent6"/>
              </a:buClr>
              <a:buFont typeface="+mj-lt"/>
              <a:buAutoNum type="arabicPeriod"/>
              <a:defRPr lang="en-US" sz="2400" dirty="0" smtClean="0">
                <a:solidFill>
                  <a:schemeClr val="tx1">
                    <a:lumMod val="85000"/>
                    <a:lumOff val="15000"/>
                  </a:schemeClr>
                </a:solidFill>
                <a:latin typeface="Segoe UI" pitchFamily="34" charset="0"/>
                <a:ea typeface="Segoe UI" pitchFamily="34" charset="0"/>
                <a:cs typeface="Segoe UI" pitchFamily="34" charset="0"/>
              </a:defRPr>
            </a:lvl1pPr>
            <a:lvl2pPr marL="857250" indent="-457200">
              <a:spcBef>
                <a:spcPts val="400"/>
              </a:spcBef>
              <a:spcAft>
                <a:spcPts val="1000"/>
              </a:spcAft>
              <a:buClr>
                <a:schemeClr val="accent6"/>
              </a:buClr>
              <a:buFont typeface="+mj-lt"/>
              <a:buAutoNum type="arabicPeriod"/>
              <a:defRPr lang="en-US" sz="2000" dirty="0" smtClean="0">
                <a:solidFill>
                  <a:schemeClr val="tx1">
                    <a:lumMod val="85000"/>
                    <a:lumOff val="15000"/>
                  </a:schemeClr>
                </a:solidFill>
                <a:latin typeface="Segoe UI" pitchFamily="34" charset="0"/>
                <a:ea typeface="Segoe UI" pitchFamily="34" charset="0"/>
                <a:cs typeface="Segoe UI" pitchFamily="34" charset="0"/>
              </a:defRPr>
            </a:lvl2pPr>
            <a:lvl3pPr marL="1257300" indent="-342900">
              <a:spcBef>
                <a:spcPts val="200"/>
              </a:spcBef>
              <a:spcAft>
                <a:spcPts val="800"/>
              </a:spcAft>
              <a:buClr>
                <a:schemeClr val="accent6"/>
              </a:buClr>
              <a:buFont typeface="+mj-lt"/>
              <a:buAutoNum type="arabicPeriod"/>
              <a:defRPr lang="en-US" sz="1800" dirty="0" smtClean="0">
                <a:solidFill>
                  <a:schemeClr val="tx1">
                    <a:lumMod val="85000"/>
                    <a:lumOff val="15000"/>
                  </a:schemeClr>
                </a:solidFill>
                <a:latin typeface="Segoe UI" pitchFamily="34" charset="0"/>
                <a:ea typeface="Segoe UI" pitchFamily="34" charset="0"/>
                <a:cs typeface="Segoe UI" pitchFamily="34" charset="0"/>
              </a:defRPr>
            </a:lvl3pPr>
            <a:lvl4pPr marL="1714500" indent="-342900">
              <a:spcBef>
                <a:spcPts val="100"/>
              </a:spcBef>
              <a:spcAft>
                <a:spcPts val="600"/>
              </a:spcAft>
              <a:buClr>
                <a:schemeClr val="accent6"/>
              </a:buClr>
              <a:buFont typeface="+mj-lt"/>
              <a:buAutoNum type="arabicPeriod"/>
              <a:defRPr lang="en-US" sz="1800" dirty="0" smtClean="0">
                <a:solidFill>
                  <a:schemeClr val="tx1">
                    <a:lumMod val="85000"/>
                    <a:lumOff val="15000"/>
                  </a:schemeClr>
                </a:solidFill>
                <a:latin typeface="Segoe UI" pitchFamily="34" charset="0"/>
                <a:ea typeface="Segoe UI" pitchFamily="34" charset="0"/>
                <a:cs typeface="Segoe UI" pitchFamily="34" charset="0"/>
              </a:defRPr>
            </a:lvl4pPr>
            <a:lvl5pPr marL="2171700" indent="-342900">
              <a:spcBef>
                <a:spcPts val="200"/>
              </a:spcBef>
              <a:spcAft>
                <a:spcPts val="0"/>
              </a:spcAft>
              <a:buClr>
                <a:schemeClr val="accent6"/>
              </a:buClr>
              <a:buFont typeface="+mj-lt"/>
              <a:buAutoNum type="arabicPeriod"/>
              <a:defRPr lang="en-US" sz="1800" dirty="0">
                <a:solidFill>
                  <a:schemeClr val="tx1">
                    <a:lumMod val="85000"/>
                    <a:lumOff val="15000"/>
                  </a:schemeClr>
                </a:solidFill>
                <a:latin typeface="Segoe UI" pitchFamily="34" charset="0"/>
                <a:ea typeface="Segoe UI" pitchFamily="34" charset="0"/>
                <a:cs typeface="Segoe UI" pitchFamily="34" charset="0"/>
              </a:defRPr>
            </a:lvl5pPr>
          </a:lstStyle>
          <a:p>
            <a:pPr marL="276225" lvl="0" indent="-276225">
              <a:spcBef>
                <a:spcPts val="600"/>
              </a:spcBef>
              <a:spcAft>
                <a:spcPts val="1200"/>
              </a:spcAft>
              <a:buClr>
                <a:srgbClr val="FF9900"/>
              </a:buClr>
              <a:buFontTx/>
            </a:pPr>
            <a:r>
              <a:rPr lang="en-US" dirty="0" smtClean="0"/>
              <a:t>Click to edit Master text styles</a:t>
            </a:r>
          </a:p>
          <a:p>
            <a:pPr marL="676275" lvl="1" indent="-276225">
              <a:spcBef>
                <a:spcPts val="600"/>
              </a:spcBef>
              <a:spcAft>
                <a:spcPts val="1200"/>
              </a:spcAft>
              <a:buClr>
                <a:srgbClr val="FF9900"/>
              </a:buClr>
            </a:pPr>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5485576-D85D-4A9A-BF2F-340C61EC247D}" type="datetime1">
              <a:rPr lang="en-US" smtClean="0"/>
              <a:pPr/>
              <a:t>9/11/2011</a:t>
            </a:fld>
            <a:endParaRPr lang="en-US" dirty="0"/>
          </a:p>
        </p:txBody>
      </p:sp>
      <p:sp>
        <p:nvSpPr>
          <p:cNvPr id="5" name="Footer Placeholder 4"/>
          <p:cNvSpPr>
            <a:spLocks noGrp="1"/>
          </p:cNvSpPr>
          <p:nvPr>
            <p:ph type="ftr" sz="quarter" idx="11"/>
          </p:nvPr>
        </p:nvSpPr>
        <p:spPr>
          <a:xfrm>
            <a:off x="2590800" y="6356350"/>
            <a:ext cx="3962400" cy="365125"/>
          </a:xfrm>
        </p:spPr>
        <p:txBody>
          <a:bodyPr/>
          <a:lstStyle>
            <a:lvl1pPr>
              <a:defRPr>
                <a:latin typeface="Microsoft YaHei" pitchFamily="34" charset="-122"/>
                <a:ea typeface="Microsoft YaHei" pitchFamily="34" charset="-122"/>
              </a:defRPr>
            </a:lvl1pPr>
          </a:lstStyle>
          <a:p>
            <a:r>
              <a:rPr lang="en-US" dirty="0" smtClean="0"/>
              <a:t>Office 2010 </a:t>
            </a:r>
            <a:r>
              <a:rPr lang="zh-TW" altLang="fi-FI" dirty="0" smtClean="0"/>
              <a:t>安全：保护您的文件</a:t>
            </a:r>
            <a:endParaRPr lang="en-US" dirty="0"/>
          </a:p>
        </p:txBody>
      </p:sp>
      <p:sp>
        <p:nvSpPr>
          <p:cNvPr id="6" name="Slide Number Placeholder 5"/>
          <p:cNvSpPr>
            <a:spLocks noGrp="1"/>
          </p:cNvSpPr>
          <p:nvPr>
            <p:ph type="sldNum" sz="quarter" idx="12"/>
          </p:nvPr>
        </p:nvSpPr>
        <p:spPr/>
        <p:txBody>
          <a:bodyPr/>
          <a:lstStyle/>
          <a:p>
            <a:fld id="{D736C25D-E660-4766-A9D8-2DB735710ABD}" type="slidenum">
              <a:rPr lang="en-US" smtClean="0"/>
              <a:pPr/>
              <a:t>‹#›</a:t>
            </a:fld>
            <a:endParaRPr lang="en-US" dirty="0"/>
          </a:p>
        </p:txBody>
      </p:sp>
      <p:sp>
        <p:nvSpPr>
          <p:cNvPr id="9" name="Text Placeholder 8"/>
          <p:cNvSpPr>
            <a:spLocks noGrp="1"/>
          </p:cNvSpPr>
          <p:nvPr>
            <p:ph type="body" sz="quarter" idx="13"/>
          </p:nvPr>
        </p:nvSpPr>
        <p:spPr>
          <a:xfrm>
            <a:off x="533400" y="5410200"/>
            <a:ext cx="8153400" cy="762000"/>
          </a:xfrm>
        </p:spPr>
        <p:txBody>
          <a:bodyPr/>
          <a:lstStyle>
            <a:lvl1pPr marL="0" indent="0">
              <a:buNone/>
              <a:defRPr sz="2400">
                <a:latin typeface="Segoe UI" pitchFamily="34" charset="0"/>
                <a:ea typeface="Segoe UI" pitchFamily="34" charset="0"/>
                <a:cs typeface="Segoe UI" pitchFamily="34" charset="0"/>
              </a:defRPr>
            </a:lvl1pPr>
          </a:lstStyle>
          <a:p>
            <a:pPr lvl="0"/>
            <a:r>
              <a:rPr lang="en-US" smtClean="0"/>
              <a:t>Click to edit Master text styles</a:t>
            </a:r>
            <a:endParaRPr lang="en-US"/>
          </a:p>
        </p:txBody>
      </p:sp>
    </p:spTree>
    <p:extLst>
      <p:ext uri="{BB962C8B-B14F-4D97-AF65-F5344CB8AC3E}">
        <p14:creationId xmlns:p14="http://schemas.microsoft.com/office/powerpoint/2010/main" val="3412282877"/>
      </p:ext>
    </p:extLst>
  </p:cSld>
  <p:clrMapOvr>
    <a:masterClrMapping/>
  </p:clrMapOvr>
  <p:transition spd="slow">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st question, optional answer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0659"/>
            <a:ext cx="8229600" cy="914400"/>
          </a:xfrm>
        </p:spPr>
        <p:txBody>
          <a:bodyPr/>
          <a:lstStyle>
            <a:lvl1pPr>
              <a:defRPr>
                <a:solidFill>
                  <a:schemeClr val="tx1">
                    <a:lumMod val="50000"/>
                    <a:lumOff val="50000"/>
                  </a:schemeClr>
                </a:solidFill>
                <a:latin typeface="Segoe Ligh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93059" y="1376997"/>
            <a:ext cx="8229600" cy="756603"/>
          </a:xfrm>
        </p:spPr>
        <p:txBody>
          <a:bodyPr vert="horz" lIns="91440" tIns="45720" rIns="91440" bIns="45720" rtlCol="0">
            <a:normAutofit/>
          </a:bodyPr>
          <a:lstStyle>
            <a:lvl1pPr marL="0" indent="0">
              <a:spcBef>
                <a:spcPts val="600"/>
              </a:spcBef>
              <a:spcAft>
                <a:spcPts val="1200"/>
              </a:spcAft>
              <a:buClr>
                <a:schemeClr val="accent6"/>
              </a:buClr>
              <a:buFontTx/>
              <a:buNone/>
              <a:defRPr lang="en-US" sz="2400" dirty="0" smtClean="0">
                <a:solidFill>
                  <a:schemeClr val="tx1">
                    <a:lumMod val="85000"/>
                    <a:lumOff val="15000"/>
                  </a:schemeClr>
                </a:solidFill>
                <a:latin typeface="Segoe UI Semibold" pitchFamily="34" charset="0"/>
                <a:ea typeface="Segoe UI" pitchFamily="34" charset="0"/>
                <a:cs typeface="Segoe UI" pitchFamily="34" charset="0"/>
              </a:defRPr>
            </a:lvl1pPr>
            <a:lvl2pPr marL="400050" indent="0">
              <a:spcBef>
                <a:spcPts val="400"/>
              </a:spcBef>
              <a:spcAft>
                <a:spcPts val="1000"/>
              </a:spcAft>
              <a:buClr>
                <a:schemeClr val="accent6"/>
              </a:buClr>
              <a:buFontTx/>
              <a:buNone/>
              <a:defRPr lang="en-US" sz="2000" dirty="0" smtClean="0">
                <a:solidFill>
                  <a:schemeClr val="tx1">
                    <a:lumMod val="85000"/>
                    <a:lumOff val="15000"/>
                  </a:schemeClr>
                </a:solidFill>
                <a:latin typeface="Segoe UI" pitchFamily="34" charset="0"/>
                <a:ea typeface="Segoe UI" pitchFamily="34" charset="0"/>
                <a:cs typeface="Segoe UI" pitchFamily="34" charset="0"/>
              </a:defRPr>
            </a:lvl2pPr>
            <a:lvl3pPr marL="914400" indent="0">
              <a:spcBef>
                <a:spcPts val="200"/>
              </a:spcBef>
              <a:spcAft>
                <a:spcPts val="800"/>
              </a:spcAft>
              <a:buClr>
                <a:schemeClr val="accent6"/>
              </a:buClr>
              <a:buFontTx/>
              <a:buNone/>
              <a:defRPr lang="en-US" sz="1800" dirty="0" smtClean="0">
                <a:solidFill>
                  <a:schemeClr val="tx1">
                    <a:lumMod val="85000"/>
                    <a:lumOff val="15000"/>
                  </a:schemeClr>
                </a:solidFill>
                <a:latin typeface="Segoe UI" pitchFamily="34" charset="0"/>
                <a:ea typeface="Segoe UI" pitchFamily="34" charset="0"/>
                <a:cs typeface="Segoe UI" pitchFamily="34" charset="0"/>
              </a:defRPr>
            </a:lvl3pPr>
            <a:lvl4pPr marL="1371600" indent="0">
              <a:spcBef>
                <a:spcPts val="100"/>
              </a:spcBef>
              <a:spcAft>
                <a:spcPts val="600"/>
              </a:spcAft>
              <a:buClr>
                <a:schemeClr val="accent6"/>
              </a:buClr>
              <a:buFontTx/>
              <a:buNone/>
              <a:defRPr lang="en-US" sz="1800" dirty="0" smtClean="0">
                <a:solidFill>
                  <a:schemeClr val="tx1">
                    <a:lumMod val="85000"/>
                    <a:lumOff val="15000"/>
                  </a:schemeClr>
                </a:solidFill>
                <a:latin typeface="Segoe UI" pitchFamily="34" charset="0"/>
                <a:ea typeface="Segoe UI" pitchFamily="34" charset="0"/>
                <a:cs typeface="Segoe UI" pitchFamily="34" charset="0"/>
              </a:defRPr>
            </a:lvl4pPr>
            <a:lvl5pPr marL="1828800" indent="0">
              <a:spcBef>
                <a:spcPts val="200"/>
              </a:spcBef>
              <a:spcAft>
                <a:spcPts val="0"/>
              </a:spcAft>
              <a:buClr>
                <a:schemeClr val="accent6"/>
              </a:buClr>
              <a:buFontTx/>
              <a:buNone/>
              <a:defRPr lang="en-US" sz="1800" dirty="0">
                <a:solidFill>
                  <a:schemeClr val="tx1">
                    <a:lumMod val="85000"/>
                    <a:lumOff val="15000"/>
                  </a:schemeClr>
                </a:solidFill>
                <a:latin typeface="Segoe UI" pitchFamily="34" charset="0"/>
                <a:ea typeface="Segoe UI" pitchFamily="34" charset="0"/>
                <a:cs typeface="Segoe UI" pitchFamily="34" charset="0"/>
              </a:defRPr>
            </a:lvl5pPr>
          </a:lstStyle>
          <a:p>
            <a:pPr marL="276225" lvl="0" indent="-276225">
              <a:spcBef>
                <a:spcPts val="600"/>
              </a:spcBef>
              <a:spcAft>
                <a:spcPts val="1200"/>
              </a:spcAft>
              <a:buClr>
                <a:srgbClr val="FF9900"/>
              </a:buClr>
              <a:buFontTx/>
            </a:pPr>
            <a:r>
              <a:rPr lang="en-US" dirty="0" smtClean="0"/>
              <a:t>Click to edit Master </a:t>
            </a:r>
            <a:r>
              <a:rPr lang="en-US" smtClean="0"/>
              <a:t>text styles</a:t>
            </a:r>
            <a:endParaRPr lang="en-US" dirty="0" smtClean="0"/>
          </a:p>
        </p:txBody>
      </p:sp>
      <p:sp>
        <p:nvSpPr>
          <p:cNvPr id="4" name="Date Placeholder 3"/>
          <p:cNvSpPr>
            <a:spLocks noGrp="1"/>
          </p:cNvSpPr>
          <p:nvPr>
            <p:ph type="dt" sz="half" idx="10"/>
          </p:nvPr>
        </p:nvSpPr>
        <p:spPr/>
        <p:txBody>
          <a:bodyPr/>
          <a:lstStyle/>
          <a:p>
            <a:fld id="{563C1063-1590-4673-B1C9-60E293C584A1}" type="datetime1">
              <a:rPr lang="en-US" smtClean="0"/>
              <a:pPr/>
              <a:t>9/11/2011</a:t>
            </a:fld>
            <a:endParaRPr lang="en-US" dirty="0"/>
          </a:p>
        </p:txBody>
      </p:sp>
      <p:sp>
        <p:nvSpPr>
          <p:cNvPr id="5" name="Footer Placeholder 4"/>
          <p:cNvSpPr>
            <a:spLocks noGrp="1"/>
          </p:cNvSpPr>
          <p:nvPr>
            <p:ph type="ftr" sz="quarter" idx="11"/>
          </p:nvPr>
        </p:nvSpPr>
        <p:spPr>
          <a:xfrm>
            <a:off x="2590800" y="6356350"/>
            <a:ext cx="3962400" cy="365125"/>
          </a:xfrm>
        </p:spPr>
        <p:txBody>
          <a:bodyPr/>
          <a:lstStyle/>
          <a:p>
            <a:r>
              <a:rPr lang="en-US" dirty="0" smtClean="0"/>
              <a:t>Office 2010 </a:t>
            </a:r>
            <a:r>
              <a:rPr lang="zh-TW" altLang="fi-FI" dirty="0" smtClean="0"/>
              <a:t>安全：保护您的文件</a:t>
            </a:r>
            <a:endParaRPr lang="en-US" dirty="0"/>
          </a:p>
        </p:txBody>
      </p:sp>
      <p:sp>
        <p:nvSpPr>
          <p:cNvPr id="6" name="Slide Number Placeholder 5"/>
          <p:cNvSpPr>
            <a:spLocks noGrp="1"/>
          </p:cNvSpPr>
          <p:nvPr>
            <p:ph type="sldNum" sz="quarter" idx="12"/>
          </p:nvPr>
        </p:nvSpPr>
        <p:spPr/>
        <p:txBody>
          <a:bodyPr/>
          <a:lstStyle/>
          <a:p>
            <a:fld id="{D736C25D-E660-4766-A9D8-2DB735710ABD}" type="slidenum">
              <a:rPr lang="en-US" smtClean="0"/>
              <a:pPr/>
              <a:t>‹#›</a:t>
            </a:fld>
            <a:endParaRPr lang="en-US" dirty="0"/>
          </a:p>
        </p:txBody>
      </p:sp>
      <p:sp>
        <p:nvSpPr>
          <p:cNvPr id="8" name="Content Placeholder 2"/>
          <p:cNvSpPr>
            <a:spLocks noGrp="1"/>
          </p:cNvSpPr>
          <p:nvPr>
            <p:ph idx="13"/>
          </p:nvPr>
        </p:nvSpPr>
        <p:spPr>
          <a:xfrm>
            <a:off x="518160" y="2514600"/>
            <a:ext cx="8229600" cy="3581400"/>
          </a:xfrm>
        </p:spPr>
        <p:txBody>
          <a:bodyPr vert="horz" lIns="91440" tIns="45720" rIns="91440" bIns="45720" rtlCol="0">
            <a:normAutofit/>
          </a:bodyPr>
          <a:lstStyle>
            <a:lvl1pPr marL="457200" indent="-457200">
              <a:spcBef>
                <a:spcPts val="600"/>
              </a:spcBef>
              <a:spcAft>
                <a:spcPts val="1200"/>
              </a:spcAft>
              <a:buClr>
                <a:schemeClr val="accent6"/>
              </a:buClr>
              <a:buFont typeface="+mj-lt"/>
              <a:buAutoNum type="arabicPeriod"/>
              <a:defRPr lang="en-US" sz="2400" dirty="0" smtClean="0">
                <a:solidFill>
                  <a:schemeClr val="tx1">
                    <a:lumMod val="85000"/>
                    <a:lumOff val="15000"/>
                  </a:schemeClr>
                </a:solidFill>
                <a:latin typeface="Segoe UI" pitchFamily="34" charset="0"/>
                <a:ea typeface="Segoe UI" pitchFamily="34" charset="0"/>
                <a:cs typeface="Segoe UI" pitchFamily="34" charset="0"/>
              </a:defRPr>
            </a:lvl1pPr>
            <a:lvl2pPr marL="400050" indent="0">
              <a:spcBef>
                <a:spcPts val="400"/>
              </a:spcBef>
              <a:spcAft>
                <a:spcPts val="1000"/>
              </a:spcAft>
              <a:buClr>
                <a:schemeClr val="accent6"/>
              </a:buClr>
              <a:buFontTx/>
              <a:buNone/>
              <a:defRPr lang="en-US" sz="2000" dirty="0" smtClean="0">
                <a:solidFill>
                  <a:schemeClr val="tx1">
                    <a:lumMod val="85000"/>
                    <a:lumOff val="15000"/>
                  </a:schemeClr>
                </a:solidFill>
                <a:latin typeface="Segoe UI" pitchFamily="34" charset="0"/>
                <a:ea typeface="Segoe UI" pitchFamily="34" charset="0"/>
                <a:cs typeface="Segoe UI" pitchFamily="34" charset="0"/>
              </a:defRPr>
            </a:lvl2pPr>
            <a:lvl3pPr marL="914400" indent="0">
              <a:spcBef>
                <a:spcPts val="200"/>
              </a:spcBef>
              <a:spcAft>
                <a:spcPts val="800"/>
              </a:spcAft>
              <a:buClr>
                <a:schemeClr val="accent6"/>
              </a:buClr>
              <a:buFontTx/>
              <a:buNone/>
              <a:defRPr lang="en-US" sz="1800" dirty="0" smtClean="0">
                <a:solidFill>
                  <a:schemeClr val="tx1">
                    <a:lumMod val="85000"/>
                    <a:lumOff val="15000"/>
                  </a:schemeClr>
                </a:solidFill>
                <a:latin typeface="Segoe UI" pitchFamily="34" charset="0"/>
                <a:ea typeface="Segoe UI" pitchFamily="34" charset="0"/>
                <a:cs typeface="Segoe UI" pitchFamily="34" charset="0"/>
              </a:defRPr>
            </a:lvl3pPr>
            <a:lvl4pPr marL="1371600" indent="0">
              <a:spcBef>
                <a:spcPts val="100"/>
              </a:spcBef>
              <a:spcAft>
                <a:spcPts val="600"/>
              </a:spcAft>
              <a:buClr>
                <a:schemeClr val="accent6"/>
              </a:buClr>
              <a:buFontTx/>
              <a:buNone/>
              <a:defRPr lang="en-US" sz="1800" dirty="0" smtClean="0">
                <a:solidFill>
                  <a:schemeClr val="tx1">
                    <a:lumMod val="85000"/>
                    <a:lumOff val="15000"/>
                  </a:schemeClr>
                </a:solidFill>
                <a:latin typeface="Segoe UI" pitchFamily="34" charset="0"/>
                <a:ea typeface="Segoe UI" pitchFamily="34" charset="0"/>
                <a:cs typeface="Segoe UI" pitchFamily="34" charset="0"/>
              </a:defRPr>
            </a:lvl4pPr>
            <a:lvl5pPr marL="1828800" indent="0">
              <a:spcBef>
                <a:spcPts val="200"/>
              </a:spcBef>
              <a:spcAft>
                <a:spcPts val="0"/>
              </a:spcAft>
              <a:buClr>
                <a:schemeClr val="accent6"/>
              </a:buClr>
              <a:buFontTx/>
              <a:buNone/>
              <a:defRPr lang="en-US" sz="1800" dirty="0">
                <a:solidFill>
                  <a:schemeClr val="tx1">
                    <a:lumMod val="85000"/>
                    <a:lumOff val="15000"/>
                  </a:schemeClr>
                </a:solidFill>
                <a:latin typeface="Segoe UI" pitchFamily="34" charset="0"/>
                <a:ea typeface="Segoe UI" pitchFamily="34" charset="0"/>
                <a:cs typeface="Segoe UI" pitchFamily="34" charset="0"/>
              </a:defRPr>
            </a:lvl5pPr>
          </a:lstStyle>
          <a:p>
            <a:pPr marL="276225" lvl="0" indent="-276225">
              <a:spcBef>
                <a:spcPts val="600"/>
              </a:spcBef>
              <a:spcAft>
                <a:spcPts val="1200"/>
              </a:spcAft>
              <a:buClr>
                <a:srgbClr val="FF9900"/>
              </a:buClr>
              <a:buFontTx/>
            </a:pPr>
            <a:r>
              <a:rPr lang="en-US" dirty="0" smtClean="0"/>
              <a:t>Click to edit Master </a:t>
            </a:r>
            <a:r>
              <a:rPr lang="en-US" smtClean="0"/>
              <a:t>text styles</a:t>
            </a:r>
            <a:endParaRPr lang="en-US" dirty="0" smtClean="0"/>
          </a:p>
        </p:txBody>
      </p:sp>
    </p:spTree>
    <p:extLst>
      <p:ext uri="{BB962C8B-B14F-4D97-AF65-F5344CB8AC3E}">
        <p14:creationId xmlns:p14="http://schemas.microsoft.com/office/powerpoint/2010/main" val="2186876284"/>
      </p:ext>
    </p:extLst>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st answer, explana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0659"/>
            <a:ext cx="8229600" cy="914400"/>
          </a:xfrm>
        </p:spPr>
        <p:txBody>
          <a:bodyPr/>
          <a:lstStyle>
            <a:lvl1pPr>
              <a:defRPr>
                <a:solidFill>
                  <a:schemeClr val="tx1">
                    <a:lumMod val="50000"/>
                    <a:lumOff val="50000"/>
                  </a:schemeClr>
                </a:solidFill>
                <a:latin typeface="Segoe Ligh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93059" y="1376997"/>
            <a:ext cx="8229600" cy="756603"/>
          </a:xfrm>
        </p:spPr>
        <p:txBody>
          <a:bodyPr vert="horz" lIns="91440" tIns="45720" rIns="91440" bIns="45720" rtlCol="0">
            <a:normAutofit/>
          </a:bodyPr>
          <a:lstStyle>
            <a:lvl1pPr marL="0" indent="0">
              <a:spcBef>
                <a:spcPts val="600"/>
              </a:spcBef>
              <a:spcAft>
                <a:spcPts val="1200"/>
              </a:spcAft>
              <a:buClr>
                <a:schemeClr val="accent6"/>
              </a:buClr>
              <a:buFontTx/>
              <a:buNone/>
              <a:defRPr lang="en-US" sz="2400" dirty="0" smtClean="0">
                <a:solidFill>
                  <a:schemeClr val="tx1">
                    <a:lumMod val="85000"/>
                    <a:lumOff val="15000"/>
                  </a:schemeClr>
                </a:solidFill>
                <a:latin typeface="Segoe UI Semibold" pitchFamily="34" charset="0"/>
                <a:ea typeface="Segoe UI" pitchFamily="34" charset="0"/>
                <a:cs typeface="Segoe UI" pitchFamily="34" charset="0"/>
              </a:defRPr>
            </a:lvl1pPr>
            <a:lvl2pPr marL="400050" indent="0">
              <a:spcBef>
                <a:spcPts val="400"/>
              </a:spcBef>
              <a:spcAft>
                <a:spcPts val="1000"/>
              </a:spcAft>
              <a:buClr>
                <a:schemeClr val="accent6"/>
              </a:buClr>
              <a:buFontTx/>
              <a:buNone/>
              <a:defRPr lang="en-US" sz="2000" dirty="0" smtClean="0">
                <a:solidFill>
                  <a:schemeClr val="tx1">
                    <a:lumMod val="85000"/>
                    <a:lumOff val="15000"/>
                  </a:schemeClr>
                </a:solidFill>
                <a:latin typeface="Segoe UI" pitchFamily="34" charset="0"/>
                <a:ea typeface="Segoe UI" pitchFamily="34" charset="0"/>
                <a:cs typeface="Segoe UI" pitchFamily="34" charset="0"/>
              </a:defRPr>
            </a:lvl2pPr>
            <a:lvl3pPr marL="914400" indent="0">
              <a:spcBef>
                <a:spcPts val="200"/>
              </a:spcBef>
              <a:spcAft>
                <a:spcPts val="800"/>
              </a:spcAft>
              <a:buClr>
                <a:schemeClr val="accent6"/>
              </a:buClr>
              <a:buFontTx/>
              <a:buNone/>
              <a:defRPr lang="en-US" sz="1800" dirty="0" smtClean="0">
                <a:solidFill>
                  <a:schemeClr val="tx1">
                    <a:lumMod val="85000"/>
                    <a:lumOff val="15000"/>
                  </a:schemeClr>
                </a:solidFill>
                <a:latin typeface="Segoe UI" pitchFamily="34" charset="0"/>
                <a:ea typeface="Segoe UI" pitchFamily="34" charset="0"/>
                <a:cs typeface="Segoe UI" pitchFamily="34" charset="0"/>
              </a:defRPr>
            </a:lvl3pPr>
            <a:lvl4pPr marL="1371600" indent="0">
              <a:spcBef>
                <a:spcPts val="100"/>
              </a:spcBef>
              <a:spcAft>
                <a:spcPts val="600"/>
              </a:spcAft>
              <a:buClr>
                <a:schemeClr val="accent6"/>
              </a:buClr>
              <a:buFontTx/>
              <a:buNone/>
              <a:defRPr lang="en-US" sz="1800" dirty="0" smtClean="0">
                <a:solidFill>
                  <a:schemeClr val="tx1">
                    <a:lumMod val="85000"/>
                    <a:lumOff val="15000"/>
                  </a:schemeClr>
                </a:solidFill>
                <a:latin typeface="Segoe UI" pitchFamily="34" charset="0"/>
                <a:ea typeface="Segoe UI" pitchFamily="34" charset="0"/>
                <a:cs typeface="Segoe UI" pitchFamily="34" charset="0"/>
              </a:defRPr>
            </a:lvl4pPr>
            <a:lvl5pPr marL="1828800" indent="0">
              <a:spcBef>
                <a:spcPts val="200"/>
              </a:spcBef>
              <a:spcAft>
                <a:spcPts val="0"/>
              </a:spcAft>
              <a:buClr>
                <a:schemeClr val="accent6"/>
              </a:buClr>
              <a:buFontTx/>
              <a:buNone/>
              <a:defRPr lang="en-US" sz="1800" dirty="0">
                <a:solidFill>
                  <a:schemeClr val="tx1">
                    <a:lumMod val="85000"/>
                    <a:lumOff val="15000"/>
                  </a:schemeClr>
                </a:solidFill>
                <a:latin typeface="Segoe UI" pitchFamily="34" charset="0"/>
                <a:ea typeface="Segoe UI" pitchFamily="34" charset="0"/>
                <a:cs typeface="Segoe UI" pitchFamily="34" charset="0"/>
              </a:defRPr>
            </a:lvl5pPr>
          </a:lstStyle>
          <a:p>
            <a:pPr marL="276225" lvl="0" indent="-276225">
              <a:spcBef>
                <a:spcPts val="600"/>
              </a:spcBef>
              <a:spcAft>
                <a:spcPts val="1200"/>
              </a:spcAft>
              <a:buClr>
                <a:srgbClr val="FF9900"/>
              </a:buClr>
              <a:buFontTx/>
            </a:pPr>
            <a:r>
              <a:rPr lang="en-US" dirty="0" smtClean="0"/>
              <a:t>Click to edit Master </a:t>
            </a:r>
            <a:r>
              <a:rPr lang="en-US" smtClean="0"/>
              <a:t>text styles</a:t>
            </a:r>
            <a:endParaRPr lang="en-US" dirty="0" smtClean="0"/>
          </a:p>
        </p:txBody>
      </p:sp>
      <p:sp>
        <p:nvSpPr>
          <p:cNvPr id="4" name="Date Placeholder 3"/>
          <p:cNvSpPr>
            <a:spLocks noGrp="1"/>
          </p:cNvSpPr>
          <p:nvPr>
            <p:ph type="dt" sz="half" idx="10"/>
          </p:nvPr>
        </p:nvSpPr>
        <p:spPr/>
        <p:txBody>
          <a:bodyPr/>
          <a:lstStyle/>
          <a:p>
            <a:fld id="{A4C6E38D-1F7F-4AC0-9E54-A82C1E04CA9D}" type="datetime1">
              <a:rPr lang="en-US" smtClean="0"/>
              <a:pPr/>
              <a:t>9/11/2011</a:t>
            </a:fld>
            <a:endParaRPr lang="en-US" dirty="0"/>
          </a:p>
        </p:txBody>
      </p:sp>
      <p:sp>
        <p:nvSpPr>
          <p:cNvPr id="5" name="Footer Placeholder 4"/>
          <p:cNvSpPr>
            <a:spLocks noGrp="1"/>
          </p:cNvSpPr>
          <p:nvPr>
            <p:ph type="ftr" sz="quarter" idx="11"/>
          </p:nvPr>
        </p:nvSpPr>
        <p:spPr>
          <a:xfrm>
            <a:off x="2590800" y="6356350"/>
            <a:ext cx="3962400" cy="365125"/>
          </a:xfrm>
        </p:spPr>
        <p:txBody>
          <a:bodyPr/>
          <a:lstStyle/>
          <a:p>
            <a:r>
              <a:rPr lang="en-US" dirty="0" smtClean="0"/>
              <a:t>Office 2010 </a:t>
            </a:r>
            <a:r>
              <a:rPr lang="zh-TW" altLang="fi-FI" dirty="0" smtClean="0"/>
              <a:t>安全：保护您的文件</a:t>
            </a:r>
            <a:endParaRPr lang="en-US" dirty="0"/>
          </a:p>
        </p:txBody>
      </p:sp>
      <p:sp>
        <p:nvSpPr>
          <p:cNvPr id="6" name="Slide Number Placeholder 5"/>
          <p:cNvSpPr>
            <a:spLocks noGrp="1"/>
          </p:cNvSpPr>
          <p:nvPr>
            <p:ph type="sldNum" sz="quarter" idx="12"/>
          </p:nvPr>
        </p:nvSpPr>
        <p:spPr/>
        <p:txBody>
          <a:bodyPr/>
          <a:lstStyle/>
          <a:p>
            <a:fld id="{D736C25D-E660-4766-A9D8-2DB735710ABD}" type="slidenum">
              <a:rPr lang="en-US" smtClean="0"/>
              <a:pPr/>
              <a:t>‹#›</a:t>
            </a:fld>
            <a:endParaRPr lang="en-US" dirty="0"/>
          </a:p>
        </p:txBody>
      </p:sp>
      <p:sp>
        <p:nvSpPr>
          <p:cNvPr id="8" name="Content Placeholder 2"/>
          <p:cNvSpPr>
            <a:spLocks noGrp="1"/>
          </p:cNvSpPr>
          <p:nvPr>
            <p:ph idx="13"/>
          </p:nvPr>
        </p:nvSpPr>
        <p:spPr>
          <a:xfrm>
            <a:off x="508000" y="2514600"/>
            <a:ext cx="8229600" cy="3581400"/>
          </a:xfrm>
        </p:spPr>
        <p:txBody>
          <a:bodyPr vert="horz" lIns="91440" tIns="45720" rIns="91440" bIns="45720" rtlCol="0">
            <a:normAutofit/>
          </a:bodyPr>
          <a:lstStyle>
            <a:lvl1pPr marL="0" indent="0">
              <a:spcBef>
                <a:spcPts val="600"/>
              </a:spcBef>
              <a:spcAft>
                <a:spcPts val="1200"/>
              </a:spcAft>
              <a:buClr>
                <a:schemeClr val="accent6"/>
              </a:buClr>
              <a:buFont typeface="+mj-lt"/>
              <a:buNone/>
              <a:defRPr lang="en-US" sz="2400" dirty="0" smtClean="0">
                <a:solidFill>
                  <a:schemeClr val="tx1">
                    <a:lumMod val="85000"/>
                    <a:lumOff val="15000"/>
                  </a:schemeClr>
                </a:solidFill>
                <a:latin typeface="Segoe UI" pitchFamily="34" charset="0"/>
                <a:ea typeface="Segoe UI" pitchFamily="34" charset="0"/>
                <a:cs typeface="Segoe UI" pitchFamily="34" charset="0"/>
              </a:defRPr>
            </a:lvl1pPr>
            <a:lvl2pPr marL="400050" indent="0">
              <a:spcBef>
                <a:spcPts val="400"/>
              </a:spcBef>
              <a:spcAft>
                <a:spcPts val="1000"/>
              </a:spcAft>
              <a:buClr>
                <a:schemeClr val="accent6"/>
              </a:buClr>
              <a:buFontTx/>
              <a:buNone/>
              <a:defRPr lang="en-US" sz="2000" dirty="0" smtClean="0">
                <a:solidFill>
                  <a:schemeClr val="tx1">
                    <a:lumMod val="85000"/>
                    <a:lumOff val="15000"/>
                  </a:schemeClr>
                </a:solidFill>
                <a:latin typeface="Segoe UI" pitchFamily="34" charset="0"/>
                <a:ea typeface="Segoe UI" pitchFamily="34" charset="0"/>
                <a:cs typeface="Segoe UI" pitchFamily="34" charset="0"/>
              </a:defRPr>
            </a:lvl2pPr>
            <a:lvl3pPr marL="914400" indent="0">
              <a:spcBef>
                <a:spcPts val="200"/>
              </a:spcBef>
              <a:spcAft>
                <a:spcPts val="800"/>
              </a:spcAft>
              <a:buClr>
                <a:schemeClr val="accent6"/>
              </a:buClr>
              <a:buFontTx/>
              <a:buNone/>
              <a:defRPr lang="en-US" sz="1800" dirty="0" smtClean="0">
                <a:solidFill>
                  <a:schemeClr val="tx1">
                    <a:lumMod val="85000"/>
                    <a:lumOff val="15000"/>
                  </a:schemeClr>
                </a:solidFill>
                <a:latin typeface="Segoe UI" pitchFamily="34" charset="0"/>
                <a:ea typeface="Segoe UI" pitchFamily="34" charset="0"/>
                <a:cs typeface="Segoe UI" pitchFamily="34" charset="0"/>
              </a:defRPr>
            </a:lvl3pPr>
            <a:lvl4pPr marL="1371600" indent="0">
              <a:spcBef>
                <a:spcPts val="100"/>
              </a:spcBef>
              <a:spcAft>
                <a:spcPts val="600"/>
              </a:spcAft>
              <a:buClr>
                <a:schemeClr val="accent6"/>
              </a:buClr>
              <a:buFontTx/>
              <a:buNone/>
              <a:defRPr lang="en-US" sz="1800" dirty="0" smtClean="0">
                <a:solidFill>
                  <a:schemeClr val="tx1">
                    <a:lumMod val="85000"/>
                    <a:lumOff val="15000"/>
                  </a:schemeClr>
                </a:solidFill>
                <a:latin typeface="Segoe UI" pitchFamily="34" charset="0"/>
                <a:ea typeface="Segoe UI" pitchFamily="34" charset="0"/>
                <a:cs typeface="Segoe UI" pitchFamily="34" charset="0"/>
              </a:defRPr>
            </a:lvl4pPr>
            <a:lvl5pPr marL="1828800" indent="0">
              <a:spcBef>
                <a:spcPts val="200"/>
              </a:spcBef>
              <a:spcAft>
                <a:spcPts val="0"/>
              </a:spcAft>
              <a:buClr>
                <a:schemeClr val="accent6"/>
              </a:buClr>
              <a:buFontTx/>
              <a:buNone/>
              <a:defRPr lang="en-US" sz="1800" dirty="0">
                <a:solidFill>
                  <a:schemeClr val="tx1">
                    <a:lumMod val="85000"/>
                    <a:lumOff val="15000"/>
                  </a:schemeClr>
                </a:solidFill>
                <a:latin typeface="Segoe UI" pitchFamily="34" charset="0"/>
                <a:ea typeface="Segoe UI" pitchFamily="34" charset="0"/>
                <a:cs typeface="Segoe UI" pitchFamily="34" charset="0"/>
              </a:defRPr>
            </a:lvl5pPr>
          </a:lstStyle>
          <a:p>
            <a:pPr marL="276225" lvl="0" indent="-276225">
              <a:spcBef>
                <a:spcPts val="600"/>
              </a:spcBef>
              <a:spcAft>
                <a:spcPts val="1200"/>
              </a:spcAft>
              <a:buClr>
                <a:srgbClr val="FF9900"/>
              </a:buClr>
              <a:buFontTx/>
            </a:pPr>
            <a:r>
              <a:rPr lang="en-US" dirty="0" smtClean="0"/>
              <a:t>Click to edit Master </a:t>
            </a:r>
            <a:r>
              <a:rPr lang="en-US" smtClean="0"/>
              <a:t>text styles</a:t>
            </a:r>
            <a:endParaRPr lang="en-US" dirty="0" smtClean="0"/>
          </a:p>
        </p:txBody>
      </p:sp>
    </p:spTree>
    <p:extLst>
      <p:ext uri="{BB962C8B-B14F-4D97-AF65-F5344CB8AC3E}">
        <p14:creationId xmlns:p14="http://schemas.microsoft.com/office/powerpoint/2010/main" val="3591863876"/>
      </p:ext>
    </p:extLst>
  </p:cSld>
  <p:clrMapOvr>
    <a:masterClrMapping/>
  </p:clrMapOvr>
  <p:transition spd="slow">
    <p:wipe dir="d"/>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RC">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0659"/>
            <a:ext cx="8229600" cy="914400"/>
          </a:xfrm>
        </p:spPr>
        <p:txBody>
          <a:bodyPr/>
          <a:lstStyle>
            <a:lvl1pPr>
              <a:defRPr>
                <a:solidFill>
                  <a:schemeClr val="tx1">
                    <a:lumMod val="50000"/>
                    <a:lumOff val="50000"/>
                  </a:schemeClr>
                </a:solidFill>
                <a:latin typeface="Segoe Ligh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93059" y="1376997"/>
            <a:ext cx="8229600" cy="756603"/>
          </a:xfrm>
        </p:spPr>
        <p:txBody>
          <a:bodyPr vert="horz" lIns="91440" tIns="45720" rIns="91440" bIns="45720" rtlCol="0">
            <a:normAutofit/>
          </a:bodyPr>
          <a:lstStyle>
            <a:lvl1pPr marL="0" indent="0">
              <a:spcBef>
                <a:spcPts val="600"/>
              </a:spcBef>
              <a:spcAft>
                <a:spcPts val="1200"/>
              </a:spcAft>
              <a:buClr>
                <a:schemeClr val="accent6"/>
              </a:buClr>
              <a:buFontTx/>
              <a:buNone/>
              <a:defRPr lang="en-US" sz="2400" dirty="0" smtClean="0">
                <a:solidFill>
                  <a:schemeClr val="tx1">
                    <a:lumMod val="85000"/>
                    <a:lumOff val="15000"/>
                  </a:schemeClr>
                </a:solidFill>
                <a:latin typeface="Segoe UI" pitchFamily="34" charset="0"/>
                <a:ea typeface="Segoe UI" pitchFamily="34" charset="0"/>
                <a:cs typeface="Segoe UI" pitchFamily="34" charset="0"/>
              </a:defRPr>
            </a:lvl1pPr>
            <a:lvl2pPr marL="400050" indent="0">
              <a:spcBef>
                <a:spcPts val="400"/>
              </a:spcBef>
              <a:spcAft>
                <a:spcPts val="1000"/>
              </a:spcAft>
              <a:buClr>
                <a:schemeClr val="accent6"/>
              </a:buClr>
              <a:buFontTx/>
              <a:buNone/>
              <a:defRPr lang="en-US" sz="2000" dirty="0" smtClean="0">
                <a:solidFill>
                  <a:schemeClr val="tx1">
                    <a:lumMod val="85000"/>
                    <a:lumOff val="15000"/>
                  </a:schemeClr>
                </a:solidFill>
                <a:latin typeface="Segoe UI" pitchFamily="34" charset="0"/>
                <a:ea typeface="Segoe UI" pitchFamily="34" charset="0"/>
                <a:cs typeface="Segoe UI" pitchFamily="34" charset="0"/>
              </a:defRPr>
            </a:lvl2pPr>
            <a:lvl3pPr marL="914400" indent="0">
              <a:spcBef>
                <a:spcPts val="200"/>
              </a:spcBef>
              <a:spcAft>
                <a:spcPts val="800"/>
              </a:spcAft>
              <a:buClr>
                <a:schemeClr val="accent6"/>
              </a:buClr>
              <a:buFontTx/>
              <a:buNone/>
              <a:defRPr lang="en-US" sz="1800" dirty="0" smtClean="0">
                <a:solidFill>
                  <a:schemeClr val="tx1">
                    <a:lumMod val="85000"/>
                    <a:lumOff val="15000"/>
                  </a:schemeClr>
                </a:solidFill>
                <a:latin typeface="Segoe UI" pitchFamily="34" charset="0"/>
                <a:ea typeface="Segoe UI" pitchFamily="34" charset="0"/>
                <a:cs typeface="Segoe UI" pitchFamily="34" charset="0"/>
              </a:defRPr>
            </a:lvl3pPr>
            <a:lvl4pPr marL="1371600" indent="0">
              <a:spcBef>
                <a:spcPts val="100"/>
              </a:spcBef>
              <a:spcAft>
                <a:spcPts val="600"/>
              </a:spcAft>
              <a:buClr>
                <a:schemeClr val="accent6"/>
              </a:buClr>
              <a:buFontTx/>
              <a:buNone/>
              <a:defRPr lang="en-US" sz="1800" dirty="0" smtClean="0">
                <a:solidFill>
                  <a:schemeClr val="tx1">
                    <a:lumMod val="85000"/>
                    <a:lumOff val="15000"/>
                  </a:schemeClr>
                </a:solidFill>
                <a:latin typeface="Segoe UI" pitchFamily="34" charset="0"/>
                <a:ea typeface="Segoe UI" pitchFamily="34" charset="0"/>
                <a:cs typeface="Segoe UI" pitchFamily="34" charset="0"/>
              </a:defRPr>
            </a:lvl4pPr>
            <a:lvl5pPr marL="1828800" indent="0">
              <a:spcBef>
                <a:spcPts val="200"/>
              </a:spcBef>
              <a:spcAft>
                <a:spcPts val="0"/>
              </a:spcAft>
              <a:buClr>
                <a:schemeClr val="accent6"/>
              </a:buClr>
              <a:buFontTx/>
              <a:buNone/>
              <a:defRPr lang="en-US" sz="1800" dirty="0">
                <a:solidFill>
                  <a:schemeClr val="tx1">
                    <a:lumMod val="85000"/>
                    <a:lumOff val="15000"/>
                  </a:schemeClr>
                </a:solidFill>
                <a:latin typeface="Segoe UI" pitchFamily="34" charset="0"/>
                <a:ea typeface="Segoe UI" pitchFamily="34" charset="0"/>
                <a:cs typeface="Segoe UI" pitchFamily="34" charset="0"/>
              </a:defRPr>
            </a:lvl5pPr>
          </a:lstStyle>
          <a:p>
            <a:pPr marL="276225" lvl="0" indent="-276225">
              <a:spcBef>
                <a:spcPts val="600"/>
              </a:spcBef>
              <a:spcAft>
                <a:spcPts val="1200"/>
              </a:spcAft>
              <a:buClr>
                <a:srgbClr val="FF9900"/>
              </a:buClr>
              <a:buFontTx/>
            </a:pPr>
            <a:r>
              <a:rPr lang="en-US" dirty="0" smtClean="0"/>
              <a:t>Click to edit Master </a:t>
            </a:r>
            <a:r>
              <a:rPr lang="en-US" smtClean="0"/>
              <a:t>text styles</a:t>
            </a:r>
            <a:endParaRPr lang="en-US" dirty="0" smtClean="0"/>
          </a:p>
        </p:txBody>
      </p:sp>
      <p:sp>
        <p:nvSpPr>
          <p:cNvPr id="4" name="Date Placeholder 3"/>
          <p:cNvSpPr>
            <a:spLocks noGrp="1"/>
          </p:cNvSpPr>
          <p:nvPr>
            <p:ph type="dt" sz="half" idx="10"/>
          </p:nvPr>
        </p:nvSpPr>
        <p:spPr/>
        <p:txBody>
          <a:bodyPr/>
          <a:lstStyle/>
          <a:p>
            <a:fld id="{B1262A85-6429-4F37-B24A-9A171B4BA8F6}" type="datetime1">
              <a:rPr lang="en-US" smtClean="0"/>
              <a:pPr/>
              <a:t>9/11/2011</a:t>
            </a:fld>
            <a:endParaRPr lang="en-US" dirty="0"/>
          </a:p>
        </p:txBody>
      </p:sp>
      <p:sp>
        <p:nvSpPr>
          <p:cNvPr id="5" name="Footer Placeholder 4"/>
          <p:cNvSpPr>
            <a:spLocks noGrp="1"/>
          </p:cNvSpPr>
          <p:nvPr>
            <p:ph type="ftr" sz="quarter" idx="11"/>
          </p:nvPr>
        </p:nvSpPr>
        <p:spPr>
          <a:xfrm>
            <a:off x="2590800" y="6356350"/>
            <a:ext cx="3962400" cy="365125"/>
          </a:xfrm>
        </p:spPr>
        <p:txBody>
          <a:bodyPr/>
          <a:lstStyle/>
          <a:p>
            <a:r>
              <a:rPr lang="en-US" dirty="0" smtClean="0"/>
              <a:t>Office 2010 </a:t>
            </a:r>
            <a:r>
              <a:rPr lang="zh-TW" altLang="fi-FI" dirty="0" smtClean="0"/>
              <a:t>安全：保护您的文件</a:t>
            </a:r>
            <a:endParaRPr lang="en-US" dirty="0"/>
          </a:p>
        </p:txBody>
      </p:sp>
      <p:sp>
        <p:nvSpPr>
          <p:cNvPr id="6" name="Slide Number Placeholder 5"/>
          <p:cNvSpPr>
            <a:spLocks noGrp="1"/>
          </p:cNvSpPr>
          <p:nvPr>
            <p:ph type="sldNum" sz="quarter" idx="12"/>
          </p:nvPr>
        </p:nvSpPr>
        <p:spPr/>
        <p:txBody>
          <a:bodyPr/>
          <a:lstStyle/>
          <a:p>
            <a:fld id="{D736C25D-E660-4766-A9D8-2DB735710ABD}" type="slidenum">
              <a:rPr lang="en-US" smtClean="0"/>
              <a:pPr/>
              <a:t>‹#›</a:t>
            </a:fld>
            <a:endParaRPr lang="en-US" dirty="0"/>
          </a:p>
        </p:txBody>
      </p:sp>
    </p:spTree>
    <p:extLst>
      <p:ext uri="{BB962C8B-B14F-4D97-AF65-F5344CB8AC3E}">
        <p14:creationId xmlns:p14="http://schemas.microsoft.com/office/powerpoint/2010/main" val="2009659827"/>
      </p:ext>
    </p:extLst>
  </p:cSld>
  <p:clrMapOvr>
    <a:masterClrMapping/>
  </p:clrMapOvr>
  <p:transition spd="slow">
    <p:wipe dir="d"/>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50000"/>
                    <a:lumOff val="50000"/>
                  </a:schemeClr>
                </a:solidFill>
                <a:latin typeface="Segoe Ligh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tx1">
                    <a:lumMod val="85000"/>
                    <a:lumOff val="15000"/>
                  </a:schemeClr>
                </a:solidFill>
                <a:latin typeface="Segoe UI" pitchFamily="34" charset="0"/>
                <a:ea typeface="Segoe UI" pitchFamily="34" charset="0"/>
                <a:cs typeface="Segoe UI" pitchFamily="34" charset="0"/>
              </a:defRPr>
            </a:lvl1pPr>
            <a:lvl2pPr>
              <a:defRPr sz="2400">
                <a:solidFill>
                  <a:schemeClr val="tx1">
                    <a:lumMod val="85000"/>
                    <a:lumOff val="15000"/>
                  </a:schemeClr>
                </a:solidFill>
                <a:latin typeface="Segoe UI" pitchFamily="34" charset="0"/>
                <a:ea typeface="Segoe UI" pitchFamily="34" charset="0"/>
                <a:cs typeface="Segoe UI" pitchFamily="34" charset="0"/>
              </a:defRPr>
            </a:lvl2pPr>
            <a:lvl3pPr>
              <a:defRPr sz="2000">
                <a:solidFill>
                  <a:schemeClr val="tx1">
                    <a:lumMod val="85000"/>
                    <a:lumOff val="15000"/>
                  </a:schemeClr>
                </a:solidFill>
                <a:latin typeface="Segoe UI" pitchFamily="34" charset="0"/>
                <a:ea typeface="Segoe UI" pitchFamily="34" charset="0"/>
                <a:cs typeface="Segoe UI" pitchFamily="34" charset="0"/>
              </a:defRPr>
            </a:lvl3pPr>
            <a:lvl4pPr>
              <a:defRPr sz="1800">
                <a:solidFill>
                  <a:schemeClr val="tx1">
                    <a:lumMod val="85000"/>
                    <a:lumOff val="15000"/>
                  </a:schemeClr>
                </a:solidFill>
                <a:latin typeface="Segoe UI" pitchFamily="34" charset="0"/>
                <a:ea typeface="Segoe UI" pitchFamily="34" charset="0"/>
                <a:cs typeface="Segoe UI" pitchFamily="34" charset="0"/>
              </a:defRPr>
            </a:lvl4pPr>
            <a:lvl5pPr>
              <a:defRPr sz="1800">
                <a:solidFill>
                  <a:schemeClr val="tx1">
                    <a:lumMod val="85000"/>
                    <a:lumOff val="15000"/>
                  </a:schemeClr>
                </a:solidFill>
                <a:latin typeface="Segoe UI" pitchFamily="34" charset="0"/>
                <a:ea typeface="Segoe UI" pitchFamily="34" charset="0"/>
                <a:cs typeface="Segoe U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tx1">
                    <a:lumMod val="85000"/>
                    <a:lumOff val="15000"/>
                  </a:schemeClr>
                </a:solidFill>
                <a:latin typeface="Segoe UI" pitchFamily="34" charset="0"/>
                <a:ea typeface="Segoe UI" pitchFamily="34" charset="0"/>
                <a:cs typeface="Segoe UI" pitchFamily="34" charset="0"/>
              </a:defRPr>
            </a:lvl1pPr>
            <a:lvl2pPr>
              <a:defRPr sz="2400">
                <a:solidFill>
                  <a:schemeClr val="tx1">
                    <a:lumMod val="85000"/>
                    <a:lumOff val="15000"/>
                  </a:schemeClr>
                </a:solidFill>
                <a:latin typeface="Segoe UI" pitchFamily="34" charset="0"/>
                <a:ea typeface="Segoe UI" pitchFamily="34" charset="0"/>
                <a:cs typeface="Segoe UI" pitchFamily="34" charset="0"/>
              </a:defRPr>
            </a:lvl2pPr>
            <a:lvl3pPr>
              <a:defRPr sz="2000">
                <a:solidFill>
                  <a:schemeClr val="tx1">
                    <a:lumMod val="85000"/>
                    <a:lumOff val="15000"/>
                  </a:schemeClr>
                </a:solidFill>
                <a:latin typeface="Segoe UI" pitchFamily="34" charset="0"/>
                <a:ea typeface="Segoe UI" pitchFamily="34" charset="0"/>
                <a:cs typeface="Segoe UI" pitchFamily="34" charset="0"/>
              </a:defRPr>
            </a:lvl3pPr>
            <a:lvl4pPr>
              <a:defRPr sz="1800">
                <a:solidFill>
                  <a:schemeClr val="tx1">
                    <a:lumMod val="85000"/>
                    <a:lumOff val="15000"/>
                  </a:schemeClr>
                </a:solidFill>
                <a:latin typeface="Segoe UI" pitchFamily="34" charset="0"/>
                <a:ea typeface="Segoe UI" pitchFamily="34" charset="0"/>
                <a:cs typeface="Segoe UI" pitchFamily="34" charset="0"/>
              </a:defRPr>
            </a:lvl4pPr>
            <a:lvl5pPr>
              <a:defRPr sz="1800">
                <a:solidFill>
                  <a:schemeClr val="tx1">
                    <a:lumMod val="85000"/>
                    <a:lumOff val="15000"/>
                  </a:schemeClr>
                </a:solidFill>
                <a:latin typeface="Segoe UI" pitchFamily="34" charset="0"/>
                <a:ea typeface="Segoe UI" pitchFamily="34" charset="0"/>
                <a:cs typeface="Segoe U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8ECE730A-9FBF-45CE-9492-E3023313BF7E}" type="datetime1">
              <a:rPr lang="en-US" smtClean="0"/>
              <a:pPr/>
              <a:t>9/11/2011</a:t>
            </a:fld>
            <a:endParaRPr lang="en-US" dirty="0"/>
          </a:p>
        </p:txBody>
      </p:sp>
      <p:sp>
        <p:nvSpPr>
          <p:cNvPr id="6" name="Footer Placeholder 5"/>
          <p:cNvSpPr>
            <a:spLocks noGrp="1"/>
          </p:cNvSpPr>
          <p:nvPr>
            <p:ph type="ftr" sz="quarter" idx="11"/>
          </p:nvPr>
        </p:nvSpPr>
        <p:spPr>
          <a:xfrm>
            <a:off x="2590800" y="6356350"/>
            <a:ext cx="3962400" cy="365125"/>
          </a:xfrm>
        </p:spPr>
        <p:txBody>
          <a:bodyPr/>
          <a:lstStyle/>
          <a:p>
            <a:r>
              <a:rPr lang="en-US" dirty="0" smtClean="0"/>
              <a:t>Office 2010 </a:t>
            </a:r>
            <a:r>
              <a:rPr lang="zh-TW" altLang="fi-FI" dirty="0" smtClean="0"/>
              <a:t>安全：保护您的文件</a:t>
            </a:r>
            <a:endParaRPr lang="en-US" dirty="0"/>
          </a:p>
        </p:txBody>
      </p:sp>
      <p:sp>
        <p:nvSpPr>
          <p:cNvPr id="7" name="Slide Number Placeholder 6"/>
          <p:cNvSpPr>
            <a:spLocks noGrp="1"/>
          </p:cNvSpPr>
          <p:nvPr>
            <p:ph type="sldNum" sz="quarter" idx="12"/>
          </p:nvPr>
        </p:nvSpPr>
        <p:spPr/>
        <p:txBody>
          <a:bodyPr/>
          <a:lstStyle/>
          <a:p>
            <a:fld id="{D736C25D-E660-4766-A9D8-2DB735710ABD}" type="slidenum">
              <a:rPr lang="en-US" smtClean="0"/>
              <a:pPr/>
              <a:t>‹#›</a:t>
            </a:fld>
            <a:endParaRPr lang="en-US" dirty="0"/>
          </a:p>
        </p:txBody>
      </p:sp>
    </p:spTree>
    <p:extLst>
      <p:ext uri="{BB962C8B-B14F-4D97-AF65-F5344CB8AC3E}">
        <p14:creationId xmlns:p14="http://schemas.microsoft.com/office/powerpoint/2010/main" val="1515197499"/>
      </p:ext>
    </p:extLst>
  </p:cSld>
  <p:clrMapOvr>
    <a:masterClrMapping/>
  </p:clrMapOvr>
  <p:transition spd="slow">
    <p:wipe dir="d"/>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tx1">
                    <a:lumMod val="50000"/>
                    <a:lumOff val="50000"/>
                  </a:schemeClr>
                </a:soli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tx1">
                    <a:lumMod val="85000"/>
                    <a:lumOff val="15000"/>
                  </a:schemeClr>
                </a:solidFill>
                <a:latin typeface="Segoe UI" pitchFamily="34" charset="0"/>
                <a:ea typeface="Segoe UI" pitchFamily="34" charset="0"/>
                <a:cs typeface="Segoe UI" pitchFamily="34" charset="0"/>
              </a:defRPr>
            </a:lvl1pPr>
            <a:lvl2pPr>
              <a:defRPr sz="2800">
                <a:solidFill>
                  <a:schemeClr val="tx1">
                    <a:lumMod val="85000"/>
                    <a:lumOff val="15000"/>
                  </a:schemeClr>
                </a:solidFill>
                <a:latin typeface="Segoe UI" pitchFamily="34" charset="0"/>
                <a:ea typeface="Segoe UI" pitchFamily="34" charset="0"/>
                <a:cs typeface="Segoe UI" pitchFamily="34" charset="0"/>
              </a:defRPr>
            </a:lvl2pPr>
            <a:lvl3pPr>
              <a:defRPr sz="2400">
                <a:solidFill>
                  <a:schemeClr val="tx1">
                    <a:lumMod val="85000"/>
                    <a:lumOff val="15000"/>
                  </a:schemeClr>
                </a:solidFill>
                <a:latin typeface="Segoe UI" pitchFamily="34" charset="0"/>
                <a:ea typeface="Segoe UI" pitchFamily="34" charset="0"/>
                <a:cs typeface="Segoe UI" pitchFamily="34" charset="0"/>
              </a:defRPr>
            </a:lvl3pPr>
            <a:lvl4pPr>
              <a:defRPr sz="2000">
                <a:solidFill>
                  <a:schemeClr val="tx1">
                    <a:lumMod val="85000"/>
                    <a:lumOff val="15000"/>
                  </a:schemeClr>
                </a:solidFill>
                <a:latin typeface="Segoe UI" pitchFamily="34" charset="0"/>
                <a:ea typeface="Segoe UI" pitchFamily="34" charset="0"/>
                <a:cs typeface="Segoe UI" pitchFamily="34" charset="0"/>
              </a:defRPr>
            </a:lvl4pPr>
            <a:lvl5pPr>
              <a:defRPr sz="2000">
                <a:solidFill>
                  <a:schemeClr val="tx1">
                    <a:lumMod val="85000"/>
                    <a:lumOff val="15000"/>
                  </a:schemeClr>
                </a:solidFill>
                <a:latin typeface="Segoe UI" pitchFamily="34" charset="0"/>
                <a:ea typeface="Segoe UI" pitchFamily="34" charset="0"/>
                <a:cs typeface="Segoe UI"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tx1">
                    <a:lumMod val="85000"/>
                    <a:lumOff val="15000"/>
                  </a:schemeClr>
                </a:solidFill>
                <a:latin typeface="Segoe UI" pitchFamily="34" charset="0"/>
                <a:ea typeface="Segoe UI" pitchFamily="34" charset="0"/>
                <a:cs typeface="Segoe U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E30C70E-9C08-4657-84D4-CE67AD468523}" type="datetime1">
              <a:rPr lang="en-US" smtClean="0"/>
              <a:pPr/>
              <a:t>9/11/2011</a:t>
            </a:fld>
            <a:endParaRPr lang="en-US" dirty="0"/>
          </a:p>
        </p:txBody>
      </p:sp>
      <p:sp>
        <p:nvSpPr>
          <p:cNvPr id="6" name="Footer Placeholder 5"/>
          <p:cNvSpPr>
            <a:spLocks noGrp="1"/>
          </p:cNvSpPr>
          <p:nvPr>
            <p:ph type="ftr" sz="quarter" idx="11"/>
          </p:nvPr>
        </p:nvSpPr>
        <p:spPr>
          <a:xfrm>
            <a:off x="2590800" y="6356350"/>
            <a:ext cx="3962400" cy="365125"/>
          </a:xfrm>
        </p:spPr>
        <p:txBody>
          <a:bodyPr/>
          <a:lstStyle/>
          <a:p>
            <a:r>
              <a:rPr lang="en-US" dirty="0" smtClean="0"/>
              <a:t>Office 2010 </a:t>
            </a:r>
            <a:r>
              <a:rPr lang="zh-TW" altLang="fi-FI" dirty="0" smtClean="0"/>
              <a:t>安全：保护您的文件</a:t>
            </a:r>
            <a:endParaRPr lang="en-US" dirty="0"/>
          </a:p>
        </p:txBody>
      </p:sp>
      <p:sp>
        <p:nvSpPr>
          <p:cNvPr id="7" name="Slide Number Placeholder 6"/>
          <p:cNvSpPr>
            <a:spLocks noGrp="1"/>
          </p:cNvSpPr>
          <p:nvPr>
            <p:ph type="sldNum" sz="quarter" idx="12"/>
          </p:nvPr>
        </p:nvSpPr>
        <p:spPr/>
        <p:txBody>
          <a:bodyPr/>
          <a:lstStyle/>
          <a:p>
            <a:fld id="{D736C25D-E660-4766-A9D8-2DB735710ABD}" type="slidenum">
              <a:rPr lang="en-US" smtClean="0"/>
              <a:pPr/>
              <a:t>‹#›</a:t>
            </a:fld>
            <a:endParaRPr lang="en-US" dirty="0"/>
          </a:p>
        </p:txBody>
      </p:sp>
    </p:spTree>
    <p:extLst>
      <p:ext uri="{BB962C8B-B14F-4D97-AF65-F5344CB8AC3E}">
        <p14:creationId xmlns:p14="http://schemas.microsoft.com/office/powerpoint/2010/main" val="4013367561"/>
      </p:ext>
    </p:extLst>
  </p:cSld>
  <p:clrMapOvr>
    <a:masterClrMapping/>
  </p:clrMapOvr>
  <p:transition spd="slow">
    <p:wipe dir="d"/>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1">
                    <a:lumMod val="85000"/>
                    <a:lumOff val="15000"/>
                  </a:schemeClr>
                </a:soli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chemeClr val="tx1">
                    <a:lumMod val="85000"/>
                    <a:lumOff val="15000"/>
                  </a:schemeClr>
                </a:solidFill>
                <a:latin typeface="Segoe UI" pitchFamily="34" charset="0"/>
                <a:ea typeface="Segoe UI" pitchFamily="34" charset="0"/>
                <a:cs typeface="Segoe U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tx1">
                    <a:lumMod val="85000"/>
                    <a:lumOff val="15000"/>
                  </a:schemeClr>
                </a:solidFill>
                <a:latin typeface="Segoe UI" pitchFamily="34" charset="0"/>
                <a:ea typeface="Segoe UI" pitchFamily="34" charset="0"/>
                <a:cs typeface="Segoe U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D5A226F7-01DA-4050-A924-A2E830064587}" type="datetime1">
              <a:rPr lang="en-US" smtClean="0"/>
              <a:pPr/>
              <a:t>9/11/2011</a:t>
            </a:fld>
            <a:endParaRPr lang="en-US" dirty="0"/>
          </a:p>
        </p:txBody>
      </p:sp>
      <p:sp>
        <p:nvSpPr>
          <p:cNvPr id="6" name="Footer Placeholder 5"/>
          <p:cNvSpPr>
            <a:spLocks noGrp="1"/>
          </p:cNvSpPr>
          <p:nvPr>
            <p:ph type="ftr" sz="quarter" idx="11"/>
          </p:nvPr>
        </p:nvSpPr>
        <p:spPr>
          <a:xfrm>
            <a:off x="2590800" y="6356350"/>
            <a:ext cx="3962400" cy="365125"/>
          </a:xfrm>
        </p:spPr>
        <p:txBody>
          <a:bodyPr/>
          <a:lstStyle/>
          <a:p>
            <a:r>
              <a:rPr lang="en-US" dirty="0" smtClean="0"/>
              <a:t>Office 2010 </a:t>
            </a:r>
            <a:r>
              <a:rPr lang="zh-TW" altLang="fi-FI" dirty="0" smtClean="0"/>
              <a:t>安全：保护您的文件</a:t>
            </a:r>
            <a:endParaRPr lang="en-US" dirty="0"/>
          </a:p>
        </p:txBody>
      </p:sp>
      <p:sp>
        <p:nvSpPr>
          <p:cNvPr id="7" name="Slide Number Placeholder 6"/>
          <p:cNvSpPr>
            <a:spLocks noGrp="1"/>
          </p:cNvSpPr>
          <p:nvPr>
            <p:ph type="sldNum" sz="quarter" idx="12"/>
          </p:nvPr>
        </p:nvSpPr>
        <p:spPr/>
        <p:txBody>
          <a:bodyPr/>
          <a:lstStyle/>
          <a:p>
            <a:fld id="{D736C25D-E660-4766-A9D8-2DB735710ABD}" type="slidenum">
              <a:rPr lang="en-US" smtClean="0"/>
              <a:pPr/>
              <a:t>‹#›</a:t>
            </a:fld>
            <a:endParaRPr lang="en-US" dirty="0"/>
          </a:p>
        </p:txBody>
      </p:sp>
    </p:spTree>
    <p:extLst>
      <p:ext uri="{BB962C8B-B14F-4D97-AF65-F5344CB8AC3E}">
        <p14:creationId xmlns:p14="http://schemas.microsoft.com/office/powerpoint/2010/main" val="3057833832"/>
      </p:ext>
    </p:extLst>
  </p:cSld>
  <p:clrMapOvr>
    <a:masterClrMapping/>
  </p:clrMapOvr>
  <p:transition spd="slow">
    <p:wipe dir="d"/>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5153"/>
            <a:ext cx="8229600" cy="1143000"/>
          </a:xfrm>
        </p:spPr>
        <p:txBody>
          <a:bodyPr/>
          <a:lstStyle>
            <a:lvl1pPr>
              <a:defRPr>
                <a:solidFill>
                  <a:schemeClr val="tx1">
                    <a:lumMod val="50000"/>
                    <a:lumOff val="50000"/>
                  </a:schemeClr>
                </a:solidFill>
                <a:latin typeface="Segoe Ligh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lang="en-US" sz="2800" kern="1200" dirty="0" smtClean="0">
                <a:solidFill>
                  <a:schemeClr val="tx1">
                    <a:lumMod val="85000"/>
                    <a:lumOff val="15000"/>
                  </a:schemeClr>
                </a:solidFill>
                <a:latin typeface="Segoe UI Semibold" pitchFamily="34" charset="0"/>
                <a:ea typeface="Segoe UI" pitchFamily="34" charset="0"/>
                <a:cs typeface="Segoe UI" pitchFamily="34" charset="0"/>
              </a:defRPr>
            </a:lvl1pPr>
            <a:lvl2pPr>
              <a:defRPr>
                <a:solidFill>
                  <a:schemeClr val="tx1">
                    <a:lumMod val="85000"/>
                    <a:lumOff val="15000"/>
                  </a:schemeClr>
                </a:solidFill>
                <a:latin typeface="Segoe UI" pitchFamily="34" charset="0"/>
                <a:ea typeface="Segoe UI" pitchFamily="34" charset="0"/>
                <a:cs typeface="Segoe UI" pitchFamily="34" charset="0"/>
              </a:defRPr>
            </a:lvl2pPr>
            <a:lvl3pPr>
              <a:defRPr>
                <a:solidFill>
                  <a:schemeClr val="tx1">
                    <a:lumMod val="85000"/>
                    <a:lumOff val="15000"/>
                  </a:schemeClr>
                </a:solidFill>
                <a:latin typeface="Segoe UI" pitchFamily="34" charset="0"/>
                <a:ea typeface="Segoe UI" pitchFamily="34" charset="0"/>
                <a:cs typeface="Segoe UI" pitchFamily="34" charset="0"/>
              </a:defRPr>
            </a:lvl3pPr>
            <a:lvl4pPr>
              <a:defRPr>
                <a:solidFill>
                  <a:schemeClr val="tx1">
                    <a:lumMod val="85000"/>
                    <a:lumOff val="15000"/>
                  </a:schemeClr>
                </a:solidFill>
                <a:latin typeface="Segoe UI" pitchFamily="34" charset="0"/>
                <a:ea typeface="Segoe UI" pitchFamily="34" charset="0"/>
                <a:cs typeface="Segoe UI" pitchFamily="34" charset="0"/>
              </a:defRPr>
            </a:lvl4pPr>
            <a:lvl5pPr>
              <a:defRPr>
                <a:solidFill>
                  <a:schemeClr val="tx1">
                    <a:lumMod val="85000"/>
                    <a:lumOff val="15000"/>
                  </a:schemeClr>
                </a:soli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8FE6F3A-4A21-4B34-A1D9-627EC9A995FC}" type="datetime1">
              <a:rPr lang="en-US" smtClean="0"/>
              <a:pPr/>
              <a:t>9/11/2011</a:t>
            </a:fld>
            <a:endParaRPr lang="en-US" dirty="0"/>
          </a:p>
        </p:txBody>
      </p:sp>
      <p:sp>
        <p:nvSpPr>
          <p:cNvPr id="5" name="Footer Placeholder 4"/>
          <p:cNvSpPr>
            <a:spLocks noGrp="1"/>
          </p:cNvSpPr>
          <p:nvPr>
            <p:ph type="ftr" sz="quarter" idx="11"/>
          </p:nvPr>
        </p:nvSpPr>
        <p:spPr>
          <a:xfrm>
            <a:off x="2514600" y="6356350"/>
            <a:ext cx="4038600" cy="365125"/>
          </a:xfrm>
        </p:spPr>
        <p:txBody>
          <a:bodyPr/>
          <a:lstStyle/>
          <a:p>
            <a:r>
              <a:rPr lang="en-US" dirty="0" smtClean="0"/>
              <a:t>Office 2010 </a:t>
            </a:r>
            <a:r>
              <a:rPr lang="zh-TW" altLang="fi-FI" dirty="0" smtClean="0"/>
              <a:t>安全：保护您的文件</a:t>
            </a:r>
            <a:endParaRPr lang="en-US" dirty="0"/>
          </a:p>
        </p:txBody>
      </p:sp>
      <p:sp>
        <p:nvSpPr>
          <p:cNvPr id="6" name="Slide Number Placeholder 5"/>
          <p:cNvSpPr>
            <a:spLocks noGrp="1"/>
          </p:cNvSpPr>
          <p:nvPr>
            <p:ph type="sldNum" sz="quarter" idx="12"/>
          </p:nvPr>
        </p:nvSpPr>
        <p:spPr/>
        <p:txBody>
          <a:bodyPr/>
          <a:lstStyle/>
          <a:p>
            <a:fld id="{D736C25D-E660-4766-A9D8-2DB735710ABD}" type="slidenum">
              <a:rPr lang="en-US" smtClean="0"/>
              <a:pPr/>
              <a:t>‹#›</a:t>
            </a:fld>
            <a:endParaRPr lang="en-US" dirty="0"/>
          </a:p>
        </p:txBody>
      </p:sp>
    </p:spTree>
    <p:extLst>
      <p:ext uri="{BB962C8B-B14F-4D97-AF65-F5344CB8AC3E}">
        <p14:creationId xmlns:p14="http://schemas.microsoft.com/office/powerpoint/2010/main" val="743705426"/>
      </p:ext>
    </p:extLst>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urse contents and goal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0659"/>
            <a:ext cx="8229600" cy="914400"/>
          </a:xfrm>
        </p:spPr>
        <p:txBody>
          <a:bodyPr/>
          <a:lstStyle>
            <a:lvl1pPr>
              <a:defRPr>
                <a:solidFill>
                  <a:schemeClr val="tx1">
                    <a:lumMod val="50000"/>
                    <a:lumOff val="50000"/>
                  </a:schemeClr>
                </a:solidFill>
                <a:latin typeface="Segoe Ligh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93059" y="1341437"/>
            <a:ext cx="8229600" cy="4525963"/>
          </a:xfrm>
        </p:spPr>
        <p:txBody>
          <a:bodyPr vert="horz" lIns="91440" tIns="45720" rIns="91440" bIns="45720" rtlCol="0">
            <a:normAutofit/>
          </a:bodyPr>
          <a:lstStyle>
            <a:lvl1pPr>
              <a:spcBef>
                <a:spcPts val="600"/>
              </a:spcBef>
              <a:spcAft>
                <a:spcPts val="1200"/>
              </a:spcAft>
              <a:buClr>
                <a:schemeClr val="accent6"/>
              </a:buClr>
              <a:defRPr lang="en-US" sz="2800" dirty="0" smtClean="0">
                <a:solidFill>
                  <a:schemeClr val="tx1">
                    <a:lumMod val="85000"/>
                    <a:lumOff val="15000"/>
                  </a:schemeClr>
                </a:solidFill>
                <a:latin typeface="Segoe UI" pitchFamily="34" charset="0"/>
                <a:ea typeface="Segoe UI" pitchFamily="34" charset="0"/>
                <a:cs typeface="Segoe UI" pitchFamily="34" charset="0"/>
              </a:defRPr>
            </a:lvl1pPr>
            <a:lvl2pPr>
              <a:spcBef>
                <a:spcPts val="400"/>
              </a:spcBef>
              <a:spcAft>
                <a:spcPts val="1000"/>
              </a:spcAft>
              <a:buClr>
                <a:schemeClr val="accent6"/>
              </a:buClr>
              <a:defRPr lang="en-US" sz="2400" dirty="0" smtClean="0">
                <a:solidFill>
                  <a:schemeClr val="tx1">
                    <a:lumMod val="85000"/>
                    <a:lumOff val="15000"/>
                  </a:schemeClr>
                </a:solidFill>
                <a:latin typeface="Segoe UI" pitchFamily="34" charset="0"/>
                <a:ea typeface="Segoe UI" pitchFamily="34" charset="0"/>
                <a:cs typeface="Segoe UI" pitchFamily="34" charset="0"/>
              </a:defRPr>
            </a:lvl2pPr>
            <a:lvl3pPr>
              <a:spcBef>
                <a:spcPts val="200"/>
              </a:spcBef>
              <a:spcAft>
                <a:spcPts val="800"/>
              </a:spcAft>
              <a:buClr>
                <a:schemeClr val="accent6"/>
              </a:buClr>
              <a:defRPr lang="en-US" sz="2000" dirty="0" smtClean="0">
                <a:solidFill>
                  <a:schemeClr val="tx1">
                    <a:lumMod val="85000"/>
                    <a:lumOff val="15000"/>
                  </a:schemeClr>
                </a:solidFill>
                <a:latin typeface="Segoe UI" pitchFamily="34" charset="0"/>
                <a:ea typeface="Segoe UI" pitchFamily="34" charset="0"/>
                <a:cs typeface="Segoe UI" pitchFamily="34" charset="0"/>
              </a:defRPr>
            </a:lvl3pPr>
            <a:lvl4pPr marL="1714500" indent="-342900">
              <a:spcBef>
                <a:spcPts val="100"/>
              </a:spcBef>
              <a:spcAft>
                <a:spcPts val="600"/>
              </a:spcAft>
              <a:buClr>
                <a:schemeClr val="accent6"/>
              </a:buClr>
              <a:buFont typeface="Arial" pitchFamily="34" charset="0"/>
              <a:buChar char="•"/>
              <a:defRPr lang="en-US" sz="1800" dirty="0" smtClean="0">
                <a:solidFill>
                  <a:schemeClr val="tx1">
                    <a:lumMod val="85000"/>
                    <a:lumOff val="15000"/>
                  </a:schemeClr>
                </a:solidFill>
                <a:latin typeface="Segoe UI" pitchFamily="34" charset="0"/>
                <a:ea typeface="Segoe UI" pitchFamily="34" charset="0"/>
                <a:cs typeface="Segoe UI" pitchFamily="34" charset="0"/>
              </a:defRPr>
            </a:lvl4pPr>
            <a:lvl5pPr marL="2057400" indent="-228600">
              <a:spcBef>
                <a:spcPts val="200"/>
              </a:spcBef>
              <a:spcAft>
                <a:spcPts val="0"/>
              </a:spcAft>
              <a:buClr>
                <a:schemeClr val="accent6"/>
              </a:buClr>
              <a:buFont typeface="Arial" pitchFamily="34" charset="0"/>
              <a:buChar char="•"/>
              <a:defRPr lang="en-US" sz="1800" dirty="0">
                <a:solidFill>
                  <a:schemeClr val="tx1">
                    <a:lumMod val="85000"/>
                    <a:lumOff val="15000"/>
                  </a:schemeClr>
                </a:solidFill>
                <a:latin typeface="Segoe UI" pitchFamily="34" charset="0"/>
                <a:ea typeface="Segoe UI" pitchFamily="34" charset="0"/>
                <a:cs typeface="Segoe UI" pitchFamily="34" charset="0"/>
              </a:defRPr>
            </a:lvl5pPr>
          </a:lstStyle>
          <a:p>
            <a:pPr marL="276225" lvl="0" indent="-276225">
              <a:spcBef>
                <a:spcPts val="600"/>
              </a:spcBef>
              <a:spcAft>
                <a:spcPts val="1200"/>
              </a:spcAft>
              <a:buClr>
                <a:srgbClr val="FF9900"/>
              </a:buClr>
              <a:buFontTx/>
            </a:pPr>
            <a:r>
              <a:rPr lang="en-US" dirty="0" smtClean="0"/>
              <a:t>Click to edit Master text styles</a:t>
            </a:r>
          </a:p>
          <a:p>
            <a:pPr marL="676275" lvl="1" indent="-276225">
              <a:spcBef>
                <a:spcPts val="600"/>
              </a:spcBef>
              <a:spcAft>
                <a:spcPts val="1200"/>
              </a:spcAft>
              <a:buClr>
                <a:srgbClr val="FF9900"/>
              </a:buClr>
              <a:buFontTx/>
              <a:buChar char="•"/>
            </a:pPr>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ED68F08-5E97-4793-B86A-DD9588721FB5}" type="datetime1">
              <a:rPr lang="en-US" smtClean="0"/>
              <a:pPr/>
              <a:t>9/11/2011</a:t>
            </a:fld>
            <a:endParaRPr lang="en-US" dirty="0"/>
          </a:p>
        </p:txBody>
      </p:sp>
      <p:sp>
        <p:nvSpPr>
          <p:cNvPr id="5" name="Footer Placeholder 4"/>
          <p:cNvSpPr>
            <a:spLocks noGrp="1"/>
          </p:cNvSpPr>
          <p:nvPr>
            <p:ph type="ftr" sz="quarter" idx="11"/>
          </p:nvPr>
        </p:nvSpPr>
        <p:spPr/>
        <p:txBody>
          <a:bodyPr/>
          <a:lstStyle/>
          <a:p>
            <a:r>
              <a:rPr lang="en-US" dirty="0" smtClean="0"/>
              <a:t>Office 2010 </a:t>
            </a:r>
            <a:r>
              <a:rPr lang="zh-TW" altLang="fi-FI" dirty="0" smtClean="0"/>
              <a:t>安全：保护您的文件</a:t>
            </a:r>
            <a:endParaRPr lang="en-US" dirty="0"/>
          </a:p>
        </p:txBody>
      </p:sp>
      <p:sp>
        <p:nvSpPr>
          <p:cNvPr id="6" name="Slide Number Placeholder 5"/>
          <p:cNvSpPr>
            <a:spLocks noGrp="1"/>
          </p:cNvSpPr>
          <p:nvPr>
            <p:ph type="sldNum" sz="quarter" idx="12"/>
          </p:nvPr>
        </p:nvSpPr>
        <p:spPr/>
        <p:txBody>
          <a:bodyPr/>
          <a:lstStyle/>
          <a:p>
            <a:fld id="{D736C25D-E660-4766-A9D8-2DB735710ABD}" type="slidenum">
              <a:rPr lang="en-US" smtClean="0"/>
              <a:pPr/>
              <a:t>‹#›</a:t>
            </a:fld>
            <a:endParaRPr lang="en-US" dirty="0"/>
          </a:p>
        </p:txBody>
      </p:sp>
    </p:spTree>
    <p:extLst>
      <p:ext uri="{BB962C8B-B14F-4D97-AF65-F5344CB8AC3E}">
        <p14:creationId xmlns:p14="http://schemas.microsoft.com/office/powerpoint/2010/main" val="2633690871"/>
      </p:ext>
    </p:extLst>
  </p:cSld>
  <p:clrMapOvr>
    <a:masterClrMapping/>
  </p:clrMapOvr>
  <p:transition spd="slow">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 picture and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0659"/>
            <a:ext cx="8229600" cy="914400"/>
          </a:xfrm>
        </p:spPr>
        <p:txBody>
          <a:bodyPr/>
          <a:lstStyle>
            <a:lvl1pPr>
              <a:defRPr>
                <a:solidFill>
                  <a:schemeClr val="tx1">
                    <a:lumMod val="50000"/>
                    <a:lumOff val="50000"/>
                  </a:schemeClr>
                </a:solidFill>
                <a:latin typeface="Segoe Light"/>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C2B7DE10-94DD-476B-88FB-A26B18780B66}" type="datetime1">
              <a:rPr lang="en-US" smtClean="0"/>
              <a:pPr/>
              <a:t>9/11/2011</a:t>
            </a:fld>
            <a:endParaRPr lang="en-US" dirty="0"/>
          </a:p>
        </p:txBody>
      </p:sp>
      <p:sp>
        <p:nvSpPr>
          <p:cNvPr id="5" name="Footer Placeholder 4"/>
          <p:cNvSpPr>
            <a:spLocks noGrp="1"/>
          </p:cNvSpPr>
          <p:nvPr>
            <p:ph type="ftr" sz="quarter" idx="11"/>
          </p:nvPr>
        </p:nvSpPr>
        <p:spPr/>
        <p:txBody>
          <a:bodyPr/>
          <a:lstStyle/>
          <a:p>
            <a:r>
              <a:rPr lang="en-US" dirty="0" smtClean="0"/>
              <a:t>Office 2010 </a:t>
            </a:r>
            <a:r>
              <a:rPr lang="zh-TW" altLang="fi-FI" dirty="0" smtClean="0"/>
              <a:t>安全：保护您的文件</a:t>
            </a:r>
            <a:endParaRPr lang="en-US" dirty="0"/>
          </a:p>
        </p:txBody>
      </p:sp>
      <p:sp>
        <p:nvSpPr>
          <p:cNvPr id="6" name="Slide Number Placeholder 5"/>
          <p:cNvSpPr>
            <a:spLocks noGrp="1"/>
          </p:cNvSpPr>
          <p:nvPr>
            <p:ph type="sldNum" sz="quarter" idx="12"/>
          </p:nvPr>
        </p:nvSpPr>
        <p:spPr/>
        <p:txBody>
          <a:bodyPr/>
          <a:lstStyle/>
          <a:p>
            <a:fld id="{D736C25D-E660-4766-A9D8-2DB735710ABD}" type="slidenum">
              <a:rPr lang="en-US" smtClean="0"/>
              <a:pPr/>
              <a:t>‹#›</a:t>
            </a:fld>
            <a:endParaRPr lang="en-US" dirty="0"/>
          </a:p>
        </p:txBody>
      </p:sp>
      <p:sp>
        <p:nvSpPr>
          <p:cNvPr id="10" name="Picture Placeholder 9"/>
          <p:cNvSpPr>
            <a:spLocks noGrp="1"/>
          </p:cNvSpPr>
          <p:nvPr>
            <p:ph type="pic" sz="quarter" idx="13"/>
          </p:nvPr>
        </p:nvSpPr>
        <p:spPr>
          <a:xfrm>
            <a:off x="1041400" y="1752600"/>
            <a:ext cx="1371600" cy="1371600"/>
          </a:xfrm>
          <a:effectLst>
            <a:outerShdw blurRad="50800" dist="38100" dir="8100000" algn="tr" rotWithShape="0">
              <a:prstClr val="black">
                <a:alpha val="40000"/>
              </a:prstClr>
            </a:outerShdw>
          </a:effectLst>
        </p:spPr>
        <p:txBody>
          <a:bodyPr/>
          <a:lstStyle>
            <a:lvl1pPr marL="0" indent="0">
              <a:buFontTx/>
              <a:buNone/>
              <a:defRPr/>
            </a:lvl1pPr>
          </a:lstStyle>
          <a:p>
            <a:endParaRPr lang="en-US" dirty="0"/>
          </a:p>
        </p:txBody>
      </p:sp>
      <p:sp>
        <p:nvSpPr>
          <p:cNvPr id="12" name="Text Placeholder 11"/>
          <p:cNvSpPr>
            <a:spLocks noGrp="1"/>
          </p:cNvSpPr>
          <p:nvPr>
            <p:ph type="body" sz="quarter" idx="14"/>
          </p:nvPr>
        </p:nvSpPr>
        <p:spPr>
          <a:xfrm>
            <a:off x="3048000" y="1649506"/>
            <a:ext cx="5562600" cy="4343400"/>
          </a:xfrm>
        </p:spPr>
        <p:txBody>
          <a:bodyPr>
            <a:normAutofit/>
          </a:bodyPr>
          <a:lstStyle>
            <a:lvl1pPr marL="0" indent="0">
              <a:spcBef>
                <a:spcPts val="500"/>
              </a:spcBef>
              <a:spcAft>
                <a:spcPts val="2000"/>
              </a:spcAft>
              <a:buNone/>
              <a:defRPr sz="2400">
                <a:latin typeface="Segoe UI" pitchFamily="34" charset="0"/>
                <a:ea typeface="Segoe UI" pitchFamily="34" charset="0"/>
                <a:cs typeface="Segoe UI" pitchFamily="34" charset="0"/>
              </a:defRPr>
            </a:lvl1pPr>
            <a:lvl2pPr indent="0">
              <a:spcBef>
                <a:spcPts val="500"/>
              </a:spcBef>
              <a:spcAft>
                <a:spcPts val="2000"/>
              </a:spcAft>
              <a:buNone/>
              <a:defRPr/>
            </a:lvl2pPr>
            <a:lvl3pPr indent="0">
              <a:spcBef>
                <a:spcPts val="500"/>
              </a:spcBef>
              <a:spcAft>
                <a:spcPts val="2000"/>
              </a:spcAft>
              <a:buNone/>
              <a:defRPr/>
            </a:lvl3pPr>
            <a:lvl4pPr indent="0">
              <a:spcBef>
                <a:spcPts val="500"/>
              </a:spcBef>
              <a:spcAft>
                <a:spcPts val="2000"/>
              </a:spcAft>
              <a:buNone/>
              <a:defRPr/>
            </a:lvl4pPr>
            <a:lvl5pPr indent="0">
              <a:spcBef>
                <a:spcPts val="500"/>
              </a:spcBef>
              <a:spcAft>
                <a:spcPts val="2000"/>
              </a:spcAft>
              <a:buNone/>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1452685927"/>
      </p:ext>
    </p:extLst>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sson 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0EE8B7B-08AD-44FD-B402-ADEE8DA28B80}" type="datetime1">
              <a:rPr lang="en-US" smtClean="0"/>
              <a:pPr/>
              <a:t>9/11/2011</a:t>
            </a:fld>
            <a:endParaRPr lang="en-US" dirty="0"/>
          </a:p>
        </p:txBody>
      </p:sp>
      <p:sp>
        <p:nvSpPr>
          <p:cNvPr id="5" name="Footer Placeholder 4"/>
          <p:cNvSpPr>
            <a:spLocks noGrp="1"/>
          </p:cNvSpPr>
          <p:nvPr>
            <p:ph type="ftr" sz="quarter" idx="11"/>
          </p:nvPr>
        </p:nvSpPr>
        <p:spPr/>
        <p:txBody>
          <a:bodyPr/>
          <a:lstStyle/>
          <a:p>
            <a:r>
              <a:rPr lang="en-US" dirty="0" smtClean="0"/>
              <a:t>Office 2010 </a:t>
            </a:r>
            <a:r>
              <a:rPr lang="zh-TW" altLang="fi-FI" dirty="0" smtClean="0"/>
              <a:t>安全：保护您的文件</a:t>
            </a:r>
            <a:endParaRPr lang="en-US" dirty="0"/>
          </a:p>
        </p:txBody>
      </p:sp>
      <p:sp>
        <p:nvSpPr>
          <p:cNvPr id="6" name="Slide Number Placeholder 5"/>
          <p:cNvSpPr>
            <a:spLocks noGrp="1"/>
          </p:cNvSpPr>
          <p:nvPr>
            <p:ph type="sldNum" sz="quarter" idx="12"/>
          </p:nvPr>
        </p:nvSpPr>
        <p:spPr/>
        <p:txBody>
          <a:bodyPr/>
          <a:lstStyle/>
          <a:p>
            <a:fld id="{D736C25D-E660-4766-A9D8-2DB735710ABD}" type="slidenum">
              <a:rPr lang="en-US" smtClean="0"/>
              <a:pPr/>
              <a:t>‹#›</a:t>
            </a:fld>
            <a:endParaRPr lang="en-US" dirty="0"/>
          </a:p>
        </p:txBody>
      </p:sp>
      <p:sp>
        <p:nvSpPr>
          <p:cNvPr id="7" name="Text Placeholder 6"/>
          <p:cNvSpPr>
            <a:spLocks noGrp="1"/>
          </p:cNvSpPr>
          <p:nvPr>
            <p:ph type="body" sz="quarter" idx="13"/>
          </p:nvPr>
        </p:nvSpPr>
        <p:spPr>
          <a:xfrm>
            <a:off x="3733800" y="4191000"/>
            <a:ext cx="4873752" cy="1673352"/>
          </a:xfrm>
        </p:spPr>
        <p:txBody>
          <a:bodyPr/>
          <a:lstStyle>
            <a:lvl1pPr marL="0" indent="0">
              <a:buNone/>
              <a:defRPr sz="4000">
                <a:solidFill>
                  <a:schemeClr val="bg1">
                    <a:lumMod val="95000"/>
                  </a:schemeClr>
                </a:solidFill>
                <a:effectLst>
                  <a:outerShdw blurRad="38100" dist="38100" dir="2700000" algn="tl">
                    <a:srgbClr val="000000">
                      <a:alpha val="43137"/>
                    </a:srgbClr>
                  </a:outerShdw>
                </a:effectLst>
                <a:latin typeface="Segoe UI Semibold" pitchFamily="34" charset="0"/>
              </a:defRPr>
            </a:lvl1pPr>
          </a:lstStyle>
          <a:p>
            <a:pPr lvl="0"/>
            <a:r>
              <a:rPr lang="en-US" smtClean="0"/>
              <a:t>Click to edit Master text styles</a:t>
            </a:r>
          </a:p>
        </p:txBody>
      </p:sp>
      <p:sp>
        <p:nvSpPr>
          <p:cNvPr id="10" name="Text Placeholder 9"/>
          <p:cNvSpPr>
            <a:spLocks noGrp="1"/>
          </p:cNvSpPr>
          <p:nvPr>
            <p:ph type="body" sz="quarter" idx="14"/>
          </p:nvPr>
        </p:nvSpPr>
        <p:spPr>
          <a:xfrm>
            <a:off x="228600" y="3200400"/>
            <a:ext cx="3429000" cy="585216"/>
          </a:xfrm>
        </p:spPr>
        <p:txBody>
          <a:bodyPr/>
          <a:lstStyle>
            <a:lvl1pPr marL="0" indent="0">
              <a:buNone/>
              <a:defRPr>
                <a:solidFill>
                  <a:schemeClr val="bg1">
                    <a:lumMod val="50000"/>
                  </a:schemeClr>
                </a:solidFill>
                <a:latin typeface="Segoe UI Semibold"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Tree>
    <p:extLst>
      <p:ext uri="{BB962C8B-B14F-4D97-AF65-F5344CB8AC3E}">
        <p14:creationId xmlns:p14="http://schemas.microsoft.com/office/powerpoint/2010/main" val="3818697621"/>
      </p:ext>
    </p:extLst>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ideo and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77200" cy="609600"/>
          </a:xfrm>
        </p:spPr>
        <p:txBody>
          <a:bodyPr>
            <a:normAutofit/>
          </a:bodyPr>
          <a:lstStyle>
            <a:lvl1pPr>
              <a:defRPr sz="3200">
                <a:solidFill>
                  <a:schemeClr val="tx1">
                    <a:lumMod val="50000"/>
                    <a:lumOff val="50000"/>
                  </a:schemeClr>
                </a:solidFill>
                <a:latin typeface="Segoe Ligh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24000" y="990600"/>
            <a:ext cx="5943600" cy="4462272"/>
          </a:xfrm>
        </p:spPr>
        <p:txBody>
          <a:bodyPr/>
          <a:lstStyle>
            <a:lvl1pPr>
              <a:defRPr>
                <a:solidFill>
                  <a:schemeClr val="tx1">
                    <a:lumMod val="85000"/>
                    <a:lumOff val="15000"/>
                  </a:schemeClr>
                </a:solidFill>
                <a:latin typeface="Segoe UI" pitchFamily="34" charset="0"/>
                <a:ea typeface="Segoe UI" pitchFamily="34" charset="0"/>
                <a:cs typeface="Segoe UI" pitchFamily="34" charset="0"/>
              </a:defRPr>
            </a:lvl1pPr>
            <a:lvl2pPr>
              <a:defRPr>
                <a:solidFill>
                  <a:schemeClr val="tx1">
                    <a:lumMod val="85000"/>
                    <a:lumOff val="15000"/>
                  </a:schemeClr>
                </a:solidFill>
                <a:latin typeface="Segoe UI" pitchFamily="34" charset="0"/>
                <a:ea typeface="Segoe UI" pitchFamily="34" charset="0"/>
                <a:cs typeface="Segoe UI" pitchFamily="34" charset="0"/>
              </a:defRPr>
            </a:lvl2pPr>
            <a:lvl3pPr>
              <a:defRPr>
                <a:solidFill>
                  <a:schemeClr val="tx1">
                    <a:lumMod val="85000"/>
                    <a:lumOff val="15000"/>
                  </a:schemeClr>
                </a:solidFill>
                <a:latin typeface="Segoe UI" pitchFamily="34" charset="0"/>
                <a:ea typeface="Segoe UI" pitchFamily="34" charset="0"/>
                <a:cs typeface="Segoe UI" pitchFamily="34" charset="0"/>
              </a:defRPr>
            </a:lvl3pPr>
            <a:lvl4pPr>
              <a:defRPr>
                <a:solidFill>
                  <a:schemeClr val="tx1">
                    <a:lumMod val="85000"/>
                    <a:lumOff val="15000"/>
                  </a:schemeClr>
                </a:solidFill>
                <a:latin typeface="Segoe UI" pitchFamily="34" charset="0"/>
                <a:ea typeface="Segoe UI" pitchFamily="34" charset="0"/>
                <a:cs typeface="Segoe UI" pitchFamily="34" charset="0"/>
              </a:defRPr>
            </a:lvl4pPr>
            <a:lvl5pPr>
              <a:defRPr>
                <a:solidFill>
                  <a:schemeClr val="tx1">
                    <a:lumMod val="85000"/>
                    <a:lumOff val="15000"/>
                  </a:schemeClr>
                </a:soli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1FA7D82-A5FD-4577-8164-D1780F2BAFF2}" type="datetime1">
              <a:rPr lang="en-US" smtClean="0"/>
              <a:pPr/>
              <a:t>9/11/2011</a:t>
            </a:fld>
            <a:endParaRPr lang="en-US" dirty="0"/>
          </a:p>
        </p:txBody>
      </p:sp>
      <p:sp>
        <p:nvSpPr>
          <p:cNvPr id="5" name="Footer Placeholder 4"/>
          <p:cNvSpPr>
            <a:spLocks noGrp="1"/>
          </p:cNvSpPr>
          <p:nvPr>
            <p:ph type="ftr" sz="quarter" idx="11"/>
          </p:nvPr>
        </p:nvSpPr>
        <p:spPr/>
        <p:txBody>
          <a:bodyPr/>
          <a:lstStyle/>
          <a:p>
            <a:r>
              <a:rPr lang="en-US" dirty="0" smtClean="0"/>
              <a:t>Office 2010 </a:t>
            </a:r>
            <a:r>
              <a:rPr lang="zh-TW" altLang="fi-FI" dirty="0" smtClean="0"/>
              <a:t>安全：保护您的文件</a:t>
            </a:r>
            <a:endParaRPr lang="en-US" dirty="0"/>
          </a:p>
        </p:txBody>
      </p:sp>
      <p:sp>
        <p:nvSpPr>
          <p:cNvPr id="6" name="Slide Number Placeholder 5"/>
          <p:cNvSpPr>
            <a:spLocks noGrp="1"/>
          </p:cNvSpPr>
          <p:nvPr>
            <p:ph type="sldNum" sz="quarter" idx="12"/>
          </p:nvPr>
        </p:nvSpPr>
        <p:spPr/>
        <p:txBody>
          <a:bodyPr/>
          <a:lstStyle/>
          <a:p>
            <a:fld id="{D736C25D-E660-4766-A9D8-2DB735710ABD}" type="slidenum">
              <a:rPr lang="en-US" smtClean="0"/>
              <a:pPr/>
              <a:t>‹#›</a:t>
            </a:fld>
            <a:endParaRPr lang="en-US" dirty="0"/>
          </a:p>
        </p:txBody>
      </p:sp>
      <p:sp>
        <p:nvSpPr>
          <p:cNvPr id="8" name="Text Placeholder 7"/>
          <p:cNvSpPr>
            <a:spLocks noGrp="1"/>
          </p:cNvSpPr>
          <p:nvPr>
            <p:ph type="body" sz="quarter" idx="13"/>
          </p:nvPr>
        </p:nvSpPr>
        <p:spPr>
          <a:xfrm>
            <a:off x="1524000" y="5638800"/>
            <a:ext cx="5943600" cy="533400"/>
          </a:xfr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400">
                <a:solidFill>
                  <a:schemeClr val="bg1">
                    <a:lumMod val="50000"/>
                  </a:schemeClr>
                </a:solidFill>
                <a:latin typeface="Segoe UI" pitchFamily="34" charset="0"/>
                <a:ea typeface="Segoe UI" pitchFamily="34" charset="0"/>
                <a:cs typeface="Segoe UI" pitchFamily="34" charset="0"/>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endParaRPr lang="en-US" dirty="0" smtClean="0"/>
          </a:p>
        </p:txBody>
      </p:sp>
    </p:spTree>
    <p:extLst>
      <p:ext uri="{BB962C8B-B14F-4D97-AF65-F5344CB8AC3E}">
        <p14:creationId xmlns:p14="http://schemas.microsoft.com/office/powerpoint/2010/main" val="3617081539"/>
      </p:ext>
    </p:extLst>
  </p:cSld>
  <p:clrMapOvr>
    <a:masterClrMapping/>
  </p:clrMapOvr>
  <p:transition spd="slow">
    <p:wipe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rt and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77200" cy="609600"/>
          </a:xfrm>
        </p:spPr>
        <p:txBody>
          <a:bodyPr>
            <a:normAutofit/>
          </a:bodyPr>
          <a:lstStyle>
            <a:lvl1pPr>
              <a:defRPr sz="3200">
                <a:solidFill>
                  <a:schemeClr val="tx1">
                    <a:lumMod val="50000"/>
                    <a:lumOff val="50000"/>
                  </a:schemeClr>
                </a:solidFill>
                <a:latin typeface="Segoe Ligh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990600"/>
            <a:ext cx="5705856" cy="4279392"/>
          </a:xfrm>
        </p:spPr>
        <p:txBody>
          <a:bodyPr/>
          <a:lstStyle>
            <a:lvl1pPr>
              <a:defRPr>
                <a:solidFill>
                  <a:schemeClr val="tx1">
                    <a:lumMod val="85000"/>
                    <a:lumOff val="15000"/>
                  </a:schemeClr>
                </a:solidFill>
                <a:latin typeface="Segoe UI" pitchFamily="34" charset="0"/>
                <a:ea typeface="Segoe UI" pitchFamily="34" charset="0"/>
                <a:cs typeface="Segoe UI" pitchFamily="34" charset="0"/>
              </a:defRPr>
            </a:lvl1pPr>
            <a:lvl2pPr>
              <a:defRPr>
                <a:solidFill>
                  <a:schemeClr val="tx1">
                    <a:lumMod val="85000"/>
                    <a:lumOff val="15000"/>
                  </a:schemeClr>
                </a:solidFill>
                <a:latin typeface="Segoe UI" pitchFamily="34" charset="0"/>
                <a:ea typeface="Segoe UI" pitchFamily="34" charset="0"/>
                <a:cs typeface="Segoe UI" pitchFamily="34" charset="0"/>
              </a:defRPr>
            </a:lvl2pPr>
            <a:lvl3pPr>
              <a:defRPr>
                <a:solidFill>
                  <a:schemeClr val="tx1">
                    <a:lumMod val="85000"/>
                    <a:lumOff val="15000"/>
                  </a:schemeClr>
                </a:solidFill>
                <a:latin typeface="Segoe UI" pitchFamily="34" charset="0"/>
                <a:ea typeface="Segoe UI" pitchFamily="34" charset="0"/>
                <a:cs typeface="Segoe UI" pitchFamily="34" charset="0"/>
              </a:defRPr>
            </a:lvl3pPr>
            <a:lvl4pPr>
              <a:defRPr>
                <a:solidFill>
                  <a:schemeClr val="tx1">
                    <a:lumMod val="85000"/>
                    <a:lumOff val="15000"/>
                  </a:schemeClr>
                </a:solidFill>
                <a:latin typeface="Segoe UI" pitchFamily="34" charset="0"/>
                <a:ea typeface="Segoe UI" pitchFamily="34" charset="0"/>
                <a:cs typeface="Segoe UI" pitchFamily="34" charset="0"/>
              </a:defRPr>
            </a:lvl4pPr>
            <a:lvl5pPr>
              <a:defRPr>
                <a:solidFill>
                  <a:schemeClr val="tx1">
                    <a:lumMod val="85000"/>
                    <a:lumOff val="15000"/>
                  </a:schemeClr>
                </a:soli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64D31BE-2600-4474-B122-DF2E96DB5BEC}" type="datetime1">
              <a:rPr lang="en-US" smtClean="0"/>
              <a:pPr/>
              <a:t>9/11/2011</a:t>
            </a:fld>
            <a:endParaRPr lang="en-US" dirty="0"/>
          </a:p>
        </p:txBody>
      </p:sp>
      <p:sp>
        <p:nvSpPr>
          <p:cNvPr id="5" name="Footer Placeholder 4"/>
          <p:cNvSpPr>
            <a:spLocks noGrp="1"/>
          </p:cNvSpPr>
          <p:nvPr>
            <p:ph type="ftr" sz="quarter" idx="11"/>
          </p:nvPr>
        </p:nvSpPr>
        <p:spPr/>
        <p:txBody>
          <a:bodyPr/>
          <a:lstStyle/>
          <a:p>
            <a:r>
              <a:rPr lang="en-US" dirty="0" smtClean="0"/>
              <a:t>Office 2010 </a:t>
            </a:r>
            <a:r>
              <a:rPr lang="zh-TW" altLang="fi-FI" dirty="0" smtClean="0"/>
              <a:t>安全：保护您的文件</a:t>
            </a:r>
            <a:endParaRPr lang="en-US" dirty="0"/>
          </a:p>
        </p:txBody>
      </p:sp>
      <p:sp>
        <p:nvSpPr>
          <p:cNvPr id="6" name="Slide Number Placeholder 5"/>
          <p:cNvSpPr>
            <a:spLocks noGrp="1"/>
          </p:cNvSpPr>
          <p:nvPr>
            <p:ph type="sldNum" sz="quarter" idx="12"/>
          </p:nvPr>
        </p:nvSpPr>
        <p:spPr/>
        <p:txBody>
          <a:bodyPr/>
          <a:lstStyle/>
          <a:p>
            <a:fld id="{D736C25D-E660-4766-A9D8-2DB735710ABD}" type="slidenum">
              <a:rPr lang="en-US" smtClean="0"/>
              <a:pPr/>
              <a:t>‹#›</a:t>
            </a:fld>
            <a:endParaRPr lang="en-US" dirty="0"/>
          </a:p>
        </p:txBody>
      </p:sp>
      <p:sp>
        <p:nvSpPr>
          <p:cNvPr id="8" name="Text Placeholder 7"/>
          <p:cNvSpPr>
            <a:spLocks noGrp="1"/>
          </p:cNvSpPr>
          <p:nvPr>
            <p:ph type="body" sz="quarter" idx="13"/>
          </p:nvPr>
        </p:nvSpPr>
        <p:spPr>
          <a:xfrm>
            <a:off x="304800" y="5638800"/>
            <a:ext cx="5715000" cy="533400"/>
          </a:xfrm>
        </p:spPr>
        <p:txBody>
          <a:bodyPr>
            <a:noAutofit/>
          </a:bodyPr>
          <a:lstStyle>
            <a:lvl1pPr marL="0" indent="0">
              <a:buNone/>
              <a:defRPr sz="1800">
                <a:solidFill>
                  <a:schemeClr val="accent6">
                    <a:lumMod val="75000"/>
                  </a:schemeClr>
                </a:solidFill>
                <a:latin typeface="Segoe UI" pitchFamily="34" charset="0"/>
                <a:ea typeface="Segoe UI" pitchFamily="34" charset="0"/>
                <a:cs typeface="Segoe UI" pitchFamily="34" charset="0"/>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Click to edit Master text styles</a:t>
            </a:r>
          </a:p>
        </p:txBody>
      </p:sp>
      <p:sp>
        <p:nvSpPr>
          <p:cNvPr id="9" name="Text Placeholder 8"/>
          <p:cNvSpPr>
            <a:spLocks noGrp="1"/>
          </p:cNvSpPr>
          <p:nvPr>
            <p:ph type="body" sz="quarter" idx="14"/>
          </p:nvPr>
        </p:nvSpPr>
        <p:spPr>
          <a:xfrm>
            <a:off x="6248400" y="990600"/>
            <a:ext cx="2667000" cy="5181600"/>
          </a:xfrm>
        </p:spPr>
        <p:txBody>
          <a:bodyPr>
            <a:normAutofit/>
          </a:bodyPr>
          <a:lstStyle>
            <a:lvl1pPr marL="0" indent="0">
              <a:buClr>
                <a:schemeClr val="accent6"/>
              </a:buClr>
              <a:buFont typeface="Arial" pitchFamily="34" charset="0"/>
              <a:buNone/>
              <a:defRPr sz="1800">
                <a:latin typeface="Segoe UI" pitchFamily="34" charset="0"/>
                <a:ea typeface="Segoe UI" pitchFamily="34" charset="0"/>
                <a:cs typeface="Segoe UI" pitchFamily="34" charset="0"/>
              </a:defRPr>
            </a:lvl1pPr>
            <a:lvl2pPr>
              <a:defRPr sz="1800">
                <a:latin typeface="Segoe UI" pitchFamily="34" charset="0"/>
                <a:ea typeface="Segoe UI" pitchFamily="34" charset="0"/>
                <a:cs typeface="Segoe UI" pitchFamily="34" charset="0"/>
              </a:defRPr>
            </a:lvl2pPr>
            <a:lvl3pPr>
              <a:defRPr sz="1800">
                <a:latin typeface="Segoe UI" pitchFamily="34" charset="0"/>
                <a:ea typeface="Segoe UI" pitchFamily="34" charset="0"/>
                <a:cs typeface="Segoe UI" pitchFamily="34" charset="0"/>
              </a:defRPr>
            </a:lvl3pPr>
            <a:lvl4pPr>
              <a:defRPr sz="1800">
                <a:latin typeface="Segoe UI" pitchFamily="34" charset="0"/>
                <a:ea typeface="Segoe UI" pitchFamily="34" charset="0"/>
                <a:cs typeface="Segoe UI" pitchFamily="34" charset="0"/>
              </a:defRPr>
            </a:lvl4pPr>
            <a:lvl5pPr>
              <a:defRPr sz="1800">
                <a:latin typeface="Segoe UI" pitchFamily="34" charset="0"/>
                <a:ea typeface="Segoe UI" pitchFamily="34" charset="0"/>
                <a:cs typeface="Segoe UI" pitchFamily="34" charset="0"/>
              </a:defRPr>
            </a:lvl5pPr>
          </a:lstStyle>
          <a:p>
            <a:pPr lvl="0"/>
            <a:r>
              <a:rPr lang="en-US" dirty="0" smtClean="0"/>
              <a:t>Click to edit Master text styles</a:t>
            </a:r>
          </a:p>
        </p:txBody>
      </p:sp>
    </p:spTree>
    <p:extLst>
      <p:ext uri="{BB962C8B-B14F-4D97-AF65-F5344CB8AC3E}">
        <p14:creationId xmlns:p14="http://schemas.microsoft.com/office/powerpoint/2010/main" val="1451864800"/>
      </p:ext>
    </p:extLst>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rt and text, lis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77200" cy="609600"/>
          </a:xfrm>
        </p:spPr>
        <p:txBody>
          <a:bodyPr>
            <a:normAutofit/>
          </a:bodyPr>
          <a:lstStyle>
            <a:lvl1pPr>
              <a:defRPr sz="3200">
                <a:solidFill>
                  <a:schemeClr val="tx1">
                    <a:lumMod val="50000"/>
                    <a:lumOff val="50000"/>
                  </a:schemeClr>
                </a:solidFill>
                <a:latin typeface="Segoe Ligh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990600"/>
            <a:ext cx="5705856" cy="4279392"/>
          </a:xfrm>
        </p:spPr>
        <p:txBody>
          <a:bodyPr/>
          <a:lstStyle>
            <a:lvl1pPr>
              <a:defRPr>
                <a:solidFill>
                  <a:schemeClr val="tx1">
                    <a:lumMod val="85000"/>
                    <a:lumOff val="15000"/>
                  </a:schemeClr>
                </a:solidFill>
                <a:latin typeface="Segoe UI" pitchFamily="34" charset="0"/>
                <a:ea typeface="Segoe UI" pitchFamily="34" charset="0"/>
                <a:cs typeface="Segoe UI" pitchFamily="34" charset="0"/>
              </a:defRPr>
            </a:lvl1pPr>
            <a:lvl2pPr>
              <a:defRPr>
                <a:solidFill>
                  <a:schemeClr val="tx1">
                    <a:lumMod val="85000"/>
                    <a:lumOff val="15000"/>
                  </a:schemeClr>
                </a:solidFill>
                <a:latin typeface="Segoe UI" pitchFamily="34" charset="0"/>
                <a:ea typeface="Segoe UI" pitchFamily="34" charset="0"/>
                <a:cs typeface="Segoe UI" pitchFamily="34" charset="0"/>
              </a:defRPr>
            </a:lvl2pPr>
            <a:lvl3pPr>
              <a:defRPr>
                <a:solidFill>
                  <a:schemeClr val="tx1">
                    <a:lumMod val="85000"/>
                    <a:lumOff val="15000"/>
                  </a:schemeClr>
                </a:solidFill>
                <a:latin typeface="Segoe UI" pitchFamily="34" charset="0"/>
                <a:ea typeface="Segoe UI" pitchFamily="34" charset="0"/>
                <a:cs typeface="Segoe UI" pitchFamily="34" charset="0"/>
              </a:defRPr>
            </a:lvl3pPr>
            <a:lvl4pPr>
              <a:defRPr>
                <a:solidFill>
                  <a:schemeClr val="tx1">
                    <a:lumMod val="85000"/>
                    <a:lumOff val="15000"/>
                  </a:schemeClr>
                </a:solidFill>
                <a:latin typeface="Segoe UI" pitchFamily="34" charset="0"/>
                <a:ea typeface="Segoe UI" pitchFamily="34" charset="0"/>
                <a:cs typeface="Segoe UI" pitchFamily="34" charset="0"/>
              </a:defRPr>
            </a:lvl4pPr>
            <a:lvl5pPr>
              <a:defRPr>
                <a:solidFill>
                  <a:schemeClr val="tx1">
                    <a:lumMod val="85000"/>
                    <a:lumOff val="15000"/>
                  </a:schemeClr>
                </a:soli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E363E87-D91E-4159-AA5E-5B3342808A3F}" type="datetime1">
              <a:rPr lang="en-US" smtClean="0"/>
              <a:pPr/>
              <a:t>9/11/2011</a:t>
            </a:fld>
            <a:endParaRPr lang="en-US" dirty="0"/>
          </a:p>
        </p:txBody>
      </p:sp>
      <p:sp>
        <p:nvSpPr>
          <p:cNvPr id="5" name="Footer Placeholder 4"/>
          <p:cNvSpPr>
            <a:spLocks noGrp="1"/>
          </p:cNvSpPr>
          <p:nvPr>
            <p:ph type="ftr" sz="quarter" idx="11"/>
          </p:nvPr>
        </p:nvSpPr>
        <p:spPr/>
        <p:txBody>
          <a:bodyPr/>
          <a:lstStyle/>
          <a:p>
            <a:r>
              <a:rPr lang="en-US" dirty="0" smtClean="0"/>
              <a:t>Office 2010 </a:t>
            </a:r>
            <a:r>
              <a:rPr lang="zh-TW" altLang="fi-FI" dirty="0" smtClean="0"/>
              <a:t>安全：保护您的文件</a:t>
            </a:r>
            <a:endParaRPr lang="en-US" dirty="0"/>
          </a:p>
        </p:txBody>
      </p:sp>
      <p:sp>
        <p:nvSpPr>
          <p:cNvPr id="6" name="Slide Number Placeholder 5"/>
          <p:cNvSpPr>
            <a:spLocks noGrp="1"/>
          </p:cNvSpPr>
          <p:nvPr>
            <p:ph type="sldNum" sz="quarter" idx="12"/>
          </p:nvPr>
        </p:nvSpPr>
        <p:spPr/>
        <p:txBody>
          <a:bodyPr/>
          <a:lstStyle/>
          <a:p>
            <a:fld id="{D736C25D-E660-4766-A9D8-2DB735710ABD}" type="slidenum">
              <a:rPr lang="en-US" smtClean="0"/>
              <a:pPr/>
              <a:t>‹#›</a:t>
            </a:fld>
            <a:endParaRPr lang="en-US" dirty="0"/>
          </a:p>
        </p:txBody>
      </p:sp>
      <p:sp>
        <p:nvSpPr>
          <p:cNvPr id="8" name="Text Placeholder 7"/>
          <p:cNvSpPr>
            <a:spLocks noGrp="1"/>
          </p:cNvSpPr>
          <p:nvPr>
            <p:ph type="body" sz="quarter" idx="13"/>
          </p:nvPr>
        </p:nvSpPr>
        <p:spPr>
          <a:xfrm>
            <a:off x="304800" y="5638800"/>
            <a:ext cx="5715000" cy="533400"/>
          </a:xfrm>
        </p:spPr>
        <p:txBody>
          <a:bodyPr>
            <a:noAutofit/>
          </a:bodyPr>
          <a:lstStyle>
            <a:lvl1pPr marL="0" indent="0">
              <a:buNone/>
              <a:defRPr sz="1800">
                <a:solidFill>
                  <a:schemeClr val="accent6">
                    <a:lumMod val="75000"/>
                  </a:schemeClr>
                </a:solidFill>
                <a:latin typeface="Segoe UI" pitchFamily="34" charset="0"/>
                <a:ea typeface="Segoe UI" pitchFamily="34" charset="0"/>
                <a:cs typeface="Segoe UI" pitchFamily="34" charset="0"/>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Click to edit Master text styles</a:t>
            </a:r>
          </a:p>
        </p:txBody>
      </p:sp>
      <p:sp>
        <p:nvSpPr>
          <p:cNvPr id="9" name="Text Placeholder 8"/>
          <p:cNvSpPr>
            <a:spLocks noGrp="1"/>
          </p:cNvSpPr>
          <p:nvPr>
            <p:ph type="body" sz="quarter" idx="14"/>
          </p:nvPr>
        </p:nvSpPr>
        <p:spPr>
          <a:xfrm>
            <a:off x="6248400" y="990600"/>
            <a:ext cx="2667000" cy="1447800"/>
          </a:xfrm>
        </p:spPr>
        <p:txBody>
          <a:bodyPr>
            <a:normAutofit/>
          </a:bodyPr>
          <a:lstStyle>
            <a:lvl1pPr marL="0" indent="0">
              <a:buClr>
                <a:schemeClr val="accent6"/>
              </a:buClr>
              <a:buFont typeface="Arial" pitchFamily="34" charset="0"/>
              <a:buNone/>
              <a:defRPr sz="1800">
                <a:latin typeface="Segoe UI" pitchFamily="34" charset="0"/>
                <a:ea typeface="Segoe UI" pitchFamily="34" charset="0"/>
                <a:cs typeface="Segoe UI" pitchFamily="34" charset="0"/>
              </a:defRPr>
            </a:lvl1pPr>
            <a:lvl2pPr>
              <a:defRPr sz="1800">
                <a:latin typeface="Segoe UI" pitchFamily="34" charset="0"/>
                <a:ea typeface="Segoe UI" pitchFamily="34" charset="0"/>
                <a:cs typeface="Segoe UI" pitchFamily="34" charset="0"/>
              </a:defRPr>
            </a:lvl2pPr>
            <a:lvl3pPr>
              <a:defRPr sz="1800">
                <a:latin typeface="Segoe UI" pitchFamily="34" charset="0"/>
                <a:ea typeface="Segoe UI" pitchFamily="34" charset="0"/>
                <a:cs typeface="Segoe UI" pitchFamily="34" charset="0"/>
              </a:defRPr>
            </a:lvl3pPr>
            <a:lvl4pPr>
              <a:defRPr sz="1800">
                <a:latin typeface="Segoe UI" pitchFamily="34" charset="0"/>
                <a:ea typeface="Segoe UI" pitchFamily="34" charset="0"/>
                <a:cs typeface="Segoe UI" pitchFamily="34" charset="0"/>
              </a:defRPr>
            </a:lvl4pPr>
            <a:lvl5pPr>
              <a:defRPr sz="1800">
                <a:latin typeface="Segoe UI" pitchFamily="34" charset="0"/>
                <a:ea typeface="Segoe UI" pitchFamily="34" charset="0"/>
                <a:cs typeface="Segoe UI" pitchFamily="34" charset="0"/>
              </a:defRPr>
            </a:lvl5pPr>
          </a:lstStyle>
          <a:p>
            <a:pPr lvl="0"/>
            <a:r>
              <a:rPr lang="en-US" dirty="0" smtClean="0"/>
              <a:t>Click to edit Master text styles</a:t>
            </a:r>
          </a:p>
        </p:txBody>
      </p:sp>
      <p:sp>
        <p:nvSpPr>
          <p:cNvPr id="10" name="Text Placeholder 8"/>
          <p:cNvSpPr>
            <a:spLocks noGrp="1"/>
          </p:cNvSpPr>
          <p:nvPr>
            <p:ph type="body" sz="quarter" idx="15"/>
          </p:nvPr>
        </p:nvSpPr>
        <p:spPr>
          <a:xfrm>
            <a:off x="6248400" y="2647334"/>
            <a:ext cx="2667000" cy="3524865"/>
          </a:xfrm>
        </p:spPr>
        <p:txBody>
          <a:bodyPr>
            <a:normAutofit/>
          </a:bodyPr>
          <a:lstStyle>
            <a:lvl1pPr marL="0" indent="0">
              <a:buClr>
                <a:schemeClr val="accent6"/>
              </a:buClr>
              <a:buFont typeface="Arial" pitchFamily="34" charset="0"/>
              <a:buNone/>
              <a:defRPr sz="1800">
                <a:latin typeface="Segoe UI" pitchFamily="34" charset="0"/>
                <a:ea typeface="Segoe UI" pitchFamily="34" charset="0"/>
                <a:cs typeface="Segoe UI" pitchFamily="34" charset="0"/>
              </a:defRPr>
            </a:lvl1pPr>
            <a:lvl2pPr>
              <a:defRPr sz="1800">
                <a:latin typeface="Segoe UI" pitchFamily="34" charset="0"/>
                <a:ea typeface="Segoe UI" pitchFamily="34" charset="0"/>
                <a:cs typeface="Segoe UI" pitchFamily="34" charset="0"/>
              </a:defRPr>
            </a:lvl2pPr>
            <a:lvl3pPr>
              <a:defRPr sz="1800">
                <a:latin typeface="Segoe UI" pitchFamily="34" charset="0"/>
                <a:ea typeface="Segoe UI" pitchFamily="34" charset="0"/>
                <a:cs typeface="Segoe UI" pitchFamily="34" charset="0"/>
              </a:defRPr>
            </a:lvl3pPr>
            <a:lvl4pPr>
              <a:defRPr sz="1800">
                <a:latin typeface="Segoe UI" pitchFamily="34" charset="0"/>
                <a:ea typeface="Segoe UI" pitchFamily="34" charset="0"/>
                <a:cs typeface="Segoe UI" pitchFamily="34" charset="0"/>
              </a:defRPr>
            </a:lvl4pPr>
            <a:lvl5pPr>
              <a:defRPr sz="1800">
                <a:latin typeface="Segoe UI" pitchFamily="34" charset="0"/>
                <a:ea typeface="Segoe UI" pitchFamily="34" charset="0"/>
                <a:cs typeface="Segoe UI" pitchFamily="34" charset="0"/>
              </a:defRPr>
            </a:lvl5pPr>
          </a:lstStyle>
          <a:p>
            <a:pPr lvl="0"/>
            <a:r>
              <a:rPr lang="en-US" dirty="0" smtClean="0"/>
              <a:t>Click to edit Master text styles</a:t>
            </a:r>
          </a:p>
        </p:txBody>
      </p:sp>
    </p:spTree>
    <p:extLst>
      <p:ext uri="{BB962C8B-B14F-4D97-AF65-F5344CB8AC3E}">
        <p14:creationId xmlns:p14="http://schemas.microsoft.com/office/powerpoint/2010/main" val="4213350281"/>
      </p:ext>
    </p:extLst>
  </p:cSld>
  <p:clrMapOvr>
    <a:masterClrMapping/>
  </p:clrMapOvr>
  <p:transition spd="slow">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rt and text, callou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77200" cy="609600"/>
          </a:xfrm>
        </p:spPr>
        <p:txBody>
          <a:bodyPr>
            <a:normAutofit/>
          </a:bodyPr>
          <a:lstStyle>
            <a:lvl1pPr>
              <a:defRPr sz="3200">
                <a:solidFill>
                  <a:schemeClr val="tx1">
                    <a:lumMod val="50000"/>
                    <a:lumOff val="50000"/>
                  </a:schemeClr>
                </a:solidFill>
                <a:latin typeface="Segoe Ligh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990600"/>
            <a:ext cx="5705856" cy="4279392"/>
          </a:xfrm>
        </p:spPr>
        <p:txBody>
          <a:bodyPr/>
          <a:lstStyle>
            <a:lvl1pPr>
              <a:defRPr>
                <a:solidFill>
                  <a:schemeClr val="tx1">
                    <a:lumMod val="85000"/>
                    <a:lumOff val="15000"/>
                  </a:schemeClr>
                </a:solidFill>
                <a:latin typeface="Segoe UI" pitchFamily="34" charset="0"/>
                <a:ea typeface="Segoe UI" pitchFamily="34" charset="0"/>
                <a:cs typeface="Segoe UI" pitchFamily="34" charset="0"/>
              </a:defRPr>
            </a:lvl1pPr>
            <a:lvl2pPr>
              <a:defRPr>
                <a:solidFill>
                  <a:schemeClr val="tx1">
                    <a:lumMod val="85000"/>
                    <a:lumOff val="15000"/>
                  </a:schemeClr>
                </a:solidFill>
                <a:latin typeface="Segoe UI" pitchFamily="34" charset="0"/>
                <a:ea typeface="Segoe UI" pitchFamily="34" charset="0"/>
                <a:cs typeface="Segoe UI" pitchFamily="34" charset="0"/>
              </a:defRPr>
            </a:lvl2pPr>
            <a:lvl3pPr>
              <a:defRPr>
                <a:solidFill>
                  <a:schemeClr val="tx1">
                    <a:lumMod val="85000"/>
                    <a:lumOff val="15000"/>
                  </a:schemeClr>
                </a:solidFill>
                <a:latin typeface="Segoe UI" pitchFamily="34" charset="0"/>
                <a:ea typeface="Segoe UI" pitchFamily="34" charset="0"/>
                <a:cs typeface="Segoe UI" pitchFamily="34" charset="0"/>
              </a:defRPr>
            </a:lvl3pPr>
            <a:lvl4pPr>
              <a:defRPr>
                <a:solidFill>
                  <a:schemeClr val="tx1">
                    <a:lumMod val="85000"/>
                    <a:lumOff val="15000"/>
                  </a:schemeClr>
                </a:solidFill>
                <a:latin typeface="Segoe UI" pitchFamily="34" charset="0"/>
                <a:ea typeface="Segoe UI" pitchFamily="34" charset="0"/>
                <a:cs typeface="Segoe UI" pitchFamily="34" charset="0"/>
              </a:defRPr>
            </a:lvl4pPr>
            <a:lvl5pPr>
              <a:defRPr>
                <a:solidFill>
                  <a:schemeClr val="tx1">
                    <a:lumMod val="85000"/>
                    <a:lumOff val="15000"/>
                  </a:schemeClr>
                </a:soli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5059E15-5914-412F-AC73-AB57298D3B24}" type="datetime1">
              <a:rPr lang="en-US" smtClean="0"/>
              <a:pPr/>
              <a:t>9/11/2011</a:t>
            </a:fld>
            <a:endParaRPr lang="en-US" dirty="0"/>
          </a:p>
        </p:txBody>
      </p:sp>
      <p:sp>
        <p:nvSpPr>
          <p:cNvPr id="5" name="Footer Placeholder 4"/>
          <p:cNvSpPr>
            <a:spLocks noGrp="1"/>
          </p:cNvSpPr>
          <p:nvPr>
            <p:ph type="ftr" sz="quarter" idx="11"/>
          </p:nvPr>
        </p:nvSpPr>
        <p:spPr/>
        <p:txBody>
          <a:bodyPr/>
          <a:lstStyle/>
          <a:p>
            <a:r>
              <a:rPr lang="en-US" dirty="0" smtClean="0"/>
              <a:t>Office 2010 </a:t>
            </a:r>
            <a:r>
              <a:rPr lang="zh-TW" altLang="fi-FI" dirty="0" smtClean="0"/>
              <a:t>安全：保护您的文件</a:t>
            </a:r>
            <a:endParaRPr lang="en-US" dirty="0"/>
          </a:p>
        </p:txBody>
      </p:sp>
      <p:sp>
        <p:nvSpPr>
          <p:cNvPr id="6" name="Slide Number Placeholder 5"/>
          <p:cNvSpPr>
            <a:spLocks noGrp="1"/>
          </p:cNvSpPr>
          <p:nvPr>
            <p:ph type="sldNum" sz="quarter" idx="12"/>
          </p:nvPr>
        </p:nvSpPr>
        <p:spPr/>
        <p:txBody>
          <a:bodyPr/>
          <a:lstStyle/>
          <a:p>
            <a:fld id="{D736C25D-E660-4766-A9D8-2DB735710ABD}" type="slidenum">
              <a:rPr lang="en-US" smtClean="0"/>
              <a:pPr/>
              <a:t>‹#›</a:t>
            </a:fld>
            <a:endParaRPr lang="en-US" dirty="0"/>
          </a:p>
        </p:txBody>
      </p:sp>
      <p:sp>
        <p:nvSpPr>
          <p:cNvPr id="8" name="Text Placeholder 7"/>
          <p:cNvSpPr>
            <a:spLocks noGrp="1"/>
          </p:cNvSpPr>
          <p:nvPr>
            <p:ph type="body" sz="quarter" idx="13"/>
          </p:nvPr>
        </p:nvSpPr>
        <p:spPr>
          <a:xfrm>
            <a:off x="304800" y="5638800"/>
            <a:ext cx="5715000" cy="533400"/>
          </a:xfrm>
        </p:spPr>
        <p:txBody>
          <a:bodyPr>
            <a:noAutofit/>
          </a:bodyPr>
          <a:lstStyle>
            <a:lvl1pPr marL="0" indent="0">
              <a:buNone/>
              <a:defRPr sz="1800">
                <a:solidFill>
                  <a:schemeClr val="accent6">
                    <a:lumMod val="75000"/>
                  </a:schemeClr>
                </a:solidFill>
                <a:latin typeface="Segoe UI" pitchFamily="34" charset="0"/>
                <a:ea typeface="Segoe UI" pitchFamily="34" charset="0"/>
                <a:cs typeface="Segoe UI" pitchFamily="34" charset="0"/>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Click to edit Master text styles</a:t>
            </a:r>
          </a:p>
        </p:txBody>
      </p:sp>
      <p:sp>
        <p:nvSpPr>
          <p:cNvPr id="9" name="Text Placeholder 8"/>
          <p:cNvSpPr>
            <a:spLocks noGrp="1"/>
          </p:cNvSpPr>
          <p:nvPr>
            <p:ph type="body" sz="quarter" idx="14"/>
          </p:nvPr>
        </p:nvSpPr>
        <p:spPr>
          <a:xfrm>
            <a:off x="6248400" y="990600"/>
            <a:ext cx="2667000" cy="914400"/>
          </a:xfrm>
        </p:spPr>
        <p:txBody>
          <a:bodyPr>
            <a:normAutofit/>
          </a:bodyPr>
          <a:lstStyle>
            <a:lvl1pPr marL="0" indent="0">
              <a:buClr>
                <a:schemeClr val="accent6"/>
              </a:buClr>
              <a:buFont typeface="Arial" pitchFamily="34" charset="0"/>
              <a:buNone/>
              <a:defRPr sz="1800">
                <a:latin typeface="Segoe UI" pitchFamily="34" charset="0"/>
                <a:ea typeface="Segoe UI" pitchFamily="34" charset="0"/>
                <a:cs typeface="Segoe UI" pitchFamily="34" charset="0"/>
              </a:defRPr>
            </a:lvl1pPr>
            <a:lvl2pPr>
              <a:defRPr sz="1800">
                <a:latin typeface="Segoe UI" pitchFamily="34" charset="0"/>
                <a:ea typeface="Segoe UI" pitchFamily="34" charset="0"/>
                <a:cs typeface="Segoe UI" pitchFamily="34" charset="0"/>
              </a:defRPr>
            </a:lvl2pPr>
            <a:lvl3pPr>
              <a:defRPr sz="1800">
                <a:latin typeface="Segoe UI" pitchFamily="34" charset="0"/>
                <a:ea typeface="Segoe UI" pitchFamily="34" charset="0"/>
                <a:cs typeface="Segoe UI" pitchFamily="34" charset="0"/>
              </a:defRPr>
            </a:lvl3pPr>
            <a:lvl4pPr>
              <a:defRPr sz="1800">
                <a:latin typeface="Segoe UI" pitchFamily="34" charset="0"/>
                <a:ea typeface="Segoe UI" pitchFamily="34" charset="0"/>
                <a:cs typeface="Segoe UI" pitchFamily="34" charset="0"/>
              </a:defRPr>
            </a:lvl4pPr>
            <a:lvl5pPr>
              <a:defRPr sz="1800">
                <a:latin typeface="Segoe UI" pitchFamily="34" charset="0"/>
                <a:ea typeface="Segoe UI" pitchFamily="34" charset="0"/>
                <a:cs typeface="Segoe UI" pitchFamily="34" charset="0"/>
              </a:defRPr>
            </a:lvl5pPr>
          </a:lstStyle>
          <a:p>
            <a:pPr lvl="0"/>
            <a:r>
              <a:rPr lang="en-US" dirty="0" smtClean="0"/>
              <a:t>Click to edit Master text styles</a:t>
            </a:r>
          </a:p>
        </p:txBody>
      </p:sp>
      <p:sp>
        <p:nvSpPr>
          <p:cNvPr id="10" name="Text Placeholder 9"/>
          <p:cNvSpPr>
            <a:spLocks noGrp="1"/>
          </p:cNvSpPr>
          <p:nvPr>
            <p:ph type="body" sz="quarter" idx="15"/>
          </p:nvPr>
        </p:nvSpPr>
        <p:spPr>
          <a:xfrm>
            <a:off x="6248400" y="2057400"/>
            <a:ext cx="2667000" cy="4114800"/>
          </a:xfrm>
        </p:spPr>
        <p:txBody>
          <a:bodyPr>
            <a:normAutofit/>
          </a:bodyPr>
          <a:lstStyle>
            <a:lvl1pPr marL="228600" indent="0">
              <a:spcAft>
                <a:spcPts val="300"/>
              </a:spcAft>
              <a:buClr>
                <a:schemeClr val="accent6"/>
              </a:buClr>
              <a:buFont typeface="Arial" pitchFamily="34" charset="0"/>
              <a:buNone/>
              <a:defRPr sz="1600">
                <a:latin typeface="Segoe UI" pitchFamily="34" charset="0"/>
                <a:ea typeface="Segoe UI" pitchFamily="34" charset="0"/>
                <a:cs typeface="Segoe UI" pitchFamily="34" charset="0"/>
              </a:defRPr>
            </a:lvl1pPr>
            <a:lvl2pPr marL="457200" indent="0">
              <a:buClr>
                <a:schemeClr val="accent6"/>
              </a:buClr>
              <a:buFont typeface="Arial" pitchFamily="34" charset="0"/>
              <a:buNone/>
              <a:defRPr sz="1600"/>
            </a:lvl2pPr>
            <a:lvl3pPr marL="914400" indent="0">
              <a:buClr>
                <a:schemeClr val="accent6"/>
              </a:buClr>
              <a:buFont typeface="Arial" pitchFamily="34" charset="0"/>
              <a:buNone/>
              <a:defRPr sz="1600"/>
            </a:lvl3pPr>
            <a:lvl4pPr marL="1371600" indent="0">
              <a:buClr>
                <a:schemeClr val="accent6"/>
              </a:buClr>
              <a:buFont typeface="Arial" pitchFamily="34" charset="0"/>
              <a:buNone/>
              <a:defRPr sz="1600"/>
            </a:lvl4pPr>
            <a:lvl5pPr marL="1828800" indent="0">
              <a:buClr>
                <a:schemeClr val="accent6"/>
              </a:buClr>
              <a:buFont typeface="Arial" pitchFamily="34" charset="0"/>
              <a:buNone/>
              <a:defRPr sz="1600"/>
            </a:lvl5pPr>
          </a:lstStyle>
          <a:p>
            <a:pPr lvl="0"/>
            <a:r>
              <a:rPr lang="en-US" smtClean="0"/>
              <a:t>Click to edit Master text styles</a:t>
            </a:r>
          </a:p>
        </p:txBody>
      </p:sp>
    </p:spTree>
    <p:extLst>
      <p:ext uri="{BB962C8B-B14F-4D97-AF65-F5344CB8AC3E}">
        <p14:creationId xmlns:p14="http://schemas.microsoft.com/office/powerpoint/2010/main" val="656147605"/>
      </p:ext>
    </p:extLst>
  </p:cSld>
  <p:clrMapOvr>
    <a:masterClrMapping/>
  </p:clrMapOvr>
  <p:transition spd="slow">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77200" cy="609600"/>
          </a:xfrm>
        </p:spPr>
        <p:txBody>
          <a:bodyPr>
            <a:normAutofit/>
          </a:bodyPr>
          <a:lstStyle>
            <a:lvl1pPr>
              <a:defRPr sz="3200">
                <a:solidFill>
                  <a:schemeClr val="tx1">
                    <a:lumMod val="50000"/>
                    <a:lumOff val="50000"/>
                  </a:schemeClr>
                </a:solidFill>
                <a:latin typeface="Segoe Light"/>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E3109BF3-8955-4D91-8304-5F61E69CEE19}" type="datetime1">
              <a:rPr lang="en-US" smtClean="0"/>
              <a:pPr/>
              <a:t>9/11/2011</a:t>
            </a:fld>
            <a:endParaRPr lang="en-US" dirty="0"/>
          </a:p>
        </p:txBody>
      </p:sp>
      <p:sp>
        <p:nvSpPr>
          <p:cNvPr id="5" name="Footer Placeholder 4"/>
          <p:cNvSpPr>
            <a:spLocks noGrp="1"/>
          </p:cNvSpPr>
          <p:nvPr>
            <p:ph type="ftr" sz="quarter" idx="11"/>
          </p:nvPr>
        </p:nvSpPr>
        <p:spPr/>
        <p:txBody>
          <a:bodyPr/>
          <a:lstStyle/>
          <a:p>
            <a:r>
              <a:rPr lang="en-US" dirty="0" smtClean="0"/>
              <a:t>Office 2010 </a:t>
            </a:r>
            <a:r>
              <a:rPr lang="zh-TW" altLang="fi-FI" dirty="0" smtClean="0"/>
              <a:t>安全：保护您的文件</a:t>
            </a:r>
            <a:endParaRPr lang="en-US" dirty="0"/>
          </a:p>
        </p:txBody>
      </p:sp>
      <p:sp>
        <p:nvSpPr>
          <p:cNvPr id="6" name="Slide Number Placeholder 5"/>
          <p:cNvSpPr>
            <a:spLocks noGrp="1"/>
          </p:cNvSpPr>
          <p:nvPr>
            <p:ph type="sldNum" sz="quarter" idx="12"/>
          </p:nvPr>
        </p:nvSpPr>
        <p:spPr/>
        <p:txBody>
          <a:bodyPr/>
          <a:lstStyle/>
          <a:p>
            <a:fld id="{D736C25D-E660-4766-A9D8-2DB735710ABD}" type="slidenum">
              <a:rPr lang="en-US" smtClean="0"/>
              <a:pPr/>
              <a:t>‹#›</a:t>
            </a:fld>
            <a:endParaRPr lang="en-US" dirty="0"/>
          </a:p>
        </p:txBody>
      </p:sp>
      <p:sp>
        <p:nvSpPr>
          <p:cNvPr id="9" name="Text Placeholder 8"/>
          <p:cNvSpPr>
            <a:spLocks noGrp="1"/>
          </p:cNvSpPr>
          <p:nvPr>
            <p:ph type="body" sz="quarter" idx="14"/>
          </p:nvPr>
        </p:nvSpPr>
        <p:spPr>
          <a:xfrm>
            <a:off x="533400" y="990600"/>
            <a:ext cx="8153400" cy="5029200"/>
          </a:xfrm>
        </p:spPr>
        <p:txBody>
          <a:bodyPr>
            <a:normAutofit/>
          </a:bodyPr>
          <a:lstStyle>
            <a:lvl1pPr marL="342900" indent="-342900">
              <a:buClr>
                <a:schemeClr val="accent6"/>
              </a:buClr>
              <a:buFont typeface="Arial" pitchFamily="34" charset="0"/>
              <a:buChar char="•"/>
              <a:defRPr sz="2400">
                <a:latin typeface="Segoe UI" pitchFamily="34" charset="0"/>
                <a:ea typeface="Segoe UI" pitchFamily="34" charset="0"/>
                <a:cs typeface="Segoe UI" pitchFamily="34" charset="0"/>
              </a:defRPr>
            </a:lvl1pPr>
            <a:lvl2pPr marL="742950" indent="-285750">
              <a:buClr>
                <a:schemeClr val="accent6"/>
              </a:buClr>
              <a:buFont typeface="Arial" pitchFamily="34" charset="0"/>
              <a:buChar char="•"/>
              <a:defRPr sz="2000">
                <a:latin typeface="Segoe UI" pitchFamily="34" charset="0"/>
                <a:ea typeface="Segoe UI" pitchFamily="34" charset="0"/>
                <a:cs typeface="Segoe UI" pitchFamily="34" charset="0"/>
              </a:defRPr>
            </a:lvl2pPr>
            <a:lvl3pPr marL="1143000" indent="-228600">
              <a:spcBef>
                <a:spcPts val="600"/>
              </a:spcBef>
              <a:buClr>
                <a:schemeClr val="accent6"/>
              </a:buClr>
              <a:buFont typeface="Arial" pitchFamily="34" charset="0"/>
              <a:buChar char="•"/>
              <a:defRPr sz="1800">
                <a:latin typeface="Segoe UI" pitchFamily="34" charset="0"/>
                <a:ea typeface="Segoe UI" pitchFamily="34" charset="0"/>
                <a:cs typeface="Segoe UI" pitchFamily="34" charset="0"/>
              </a:defRPr>
            </a:lvl3pPr>
            <a:lvl4pPr>
              <a:defRPr sz="1800">
                <a:latin typeface="Segoe UI" pitchFamily="34" charset="0"/>
                <a:ea typeface="Segoe UI" pitchFamily="34" charset="0"/>
                <a:cs typeface="Segoe UI" pitchFamily="34" charset="0"/>
              </a:defRPr>
            </a:lvl4pPr>
            <a:lvl5pPr>
              <a:defRPr sz="1800">
                <a:latin typeface="Segoe UI" pitchFamily="34" charset="0"/>
                <a:ea typeface="Segoe UI" pitchFamily="34" charset="0"/>
                <a:cs typeface="Segoe UI" pitchFamily="34" charset="0"/>
              </a:defRPr>
            </a:lvl5pPr>
          </a:lstStyle>
          <a:p>
            <a:pPr lvl="0"/>
            <a:r>
              <a:rPr lang="en-US" dirty="0" smtClean="0"/>
              <a:t>Click to edit Master </a:t>
            </a:r>
            <a:r>
              <a:rPr lang="en-US" smtClean="0"/>
              <a:t>text styles</a:t>
            </a:r>
          </a:p>
          <a:p>
            <a:pPr lvl="1"/>
            <a:r>
              <a:rPr lang="en-US" smtClean="0"/>
              <a:t>Ffff</a:t>
            </a:r>
          </a:p>
          <a:p>
            <a:pPr lvl="2"/>
            <a:r>
              <a:rPr lang="en-US" smtClean="0"/>
              <a:t>ffff</a:t>
            </a:r>
          </a:p>
        </p:txBody>
      </p:sp>
    </p:spTree>
    <p:extLst>
      <p:ext uri="{BB962C8B-B14F-4D97-AF65-F5344CB8AC3E}">
        <p14:creationId xmlns:p14="http://schemas.microsoft.com/office/powerpoint/2010/main" val="1202230150"/>
      </p:ext>
    </p:extLst>
  </p:cSld>
  <p:clrMapOvr>
    <a:masterClrMapping/>
  </p:clrMapOvr>
  <p:transition spd="slow">
    <p:wipe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Segoe UI" pitchFamily="34" charset="0"/>
                <a:ea typeface="Segoe UI" pitchFamily="34" charset="0"/>
                <a:cs typeface="Segoe UI" pitchFamily="34" charset="0"/>
              </a:defRPr>
            </a:lvl1pPr>
          </a:lstStyle>
          <a:p>
            <a:fld id="{01D0551E-E74B-4E29-B433-84EF5AA10A67}" type="datetime1">
              <a:rPr lang="en-US" smtClean="0"/>
              <a:pPr/>
              <a:t>9/11/2011</a:t>
            </a:fld>
            <a:endParaRPr lang="en-US" dirty="0"/>
          </a:p>
        </p:txBody>
      </p:sp>
      <p:sp>
        <p:nvSpPr>
          <p:cNvPr id="5" name="Footer Placeholder 4"/>
          <p:cNvSpPr>
            <a:spLocks noGrp="1"/>
          </p:cNvSpPr>
          <p:nvPr>
            <p:ph type="ftr" sz="quarter" idx="3"/>
          </p:nvPr>
        </p:nvSpPr>
        <p:spPr>
          <a:xfrm>
            <a:off x="2590800" y="6356350"/>
            <a:ext cx="3962400" cy="365125"/>
          </a:xfrm>
          <a:prstGeom prst="rect">
            <a:avLst/>
          </a:prstGeom>
        </p:spPr>
        <p:txBody>
          <a:bodyPr vert="horz" lIns="91440" tIns="45720" rIns="91440" bIns="45720" rtlCol="0" anchor="ctr"/>
          <a:lstStyle>
            <a:lvl1pPr algn="ctr">
              <a:defRPr sz="1200">
                <a:solidFill>
                  <a:schemeClr val="tx1">
                    <a:tint val="75000"/>
                  </a:schemeClr>
                </a:solidFill>
                <a:latin typeface="Microsoft YaHei" pitchFamily="34" charset="-122"/>
                <a:ea typeface="Microsoft YaHei" pitchFamily="34" charset="-122"/>
                <a:cs typeface="Segoe UI" pitchFamily="34" charset="0"/>
              </a:defRPr>
            </a:lvl1pPr>
          </a:lstStyle>
          <a:p>
            <a:r>
              <a:rPr lang="en-US" dirty="0" smtClean="0"/>
              <a:t>Office 2010 </a:t>
            </a:r>
            <a:r>
              <a:rPr lang="zh-TW" altLang="fi-FI" dirty="0" smtClean="0"/>
              <a:t>安全：保护您的文件</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Segoe UI" pitchFamily="34" charset="0"/>
                <a:ea typeface="Segoe UI" pitchFamily="34" charset="0"/>
                <a:cs typeface="Segoe UI" pitchFamily="34" charset="0"/>
              </a:defRPr>
            </a:lvl1pPr>
          </a:lstStyle>
          <a:p>
            <a:fld id="{D736C25D-E660-4766-A9D8-2DB735710ABD}" type="slidenum">
              <a:rPr lang="en-US" smtClean="0"/>
              <a:pPr/>
              <a:t>‹#›</a:t>
            </a:fld>
            <a:endParaRPr lang="en-US" dirty="0"/>
          </a:p>
        </p:txBody>
      </p:sp>
    </p:spTree>
    <p:extLst>
      <p:ext uri="{BB962C8B-B14F-4D97-AF65-F5344CB8AC3E}">
        <p14:creationId xmlns:p14="http://schemas.microsoft.com/office/powerpoint/2010/main" val="3059656857"/>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0" r:id="rId3"/>
    <p:sldLayoutId id="2147483651" r:id="rId4"/>
    <p:sldLayoutId id="2147483658" r:id="rId5"/>
    <p:sldLayoutId id="2147483661" r:id="rId6"/>
    <p:sldLayoutId id="2147483668" r:id="rId7"/>
    <p:sldLayoutId id="2147483662" r:id="rId8"/>
    <p:sldLayoutId id="2147483667" r:id="rId9"/>
    <p:sldLayoutId id="2147483659" r:id="rId10"/>
    <p:sldLayoutId id="2147483664" r:id="rId11"/>
    <p:sldLayoutId id="2147483665" r:id="rId12"/>
    <p:sldLayoutId id="2147483666" r:id="rId13"/>
    <p:sldLayoutId id="2147483652" r:id="rId14"/>
    <p:sldLayoutId id="2147483656" r:id="rId15"/>
    <p:sldLayoutId id="2147483657" r:id="rId16"/>
    <p:sldLayoutId id="2147483650" r:id="rId17"/>
  </p:sldLayoutIdLst>
  <p:transition spd="slow">
    <p:wipe dir="d"/>
  </p:transition>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hyperlink" Target="http://office.microsoft.com/zh-cn/word-help/quick-reference-card-RZ101665538.aspx?section=10&amp;mode=print" TargetMode="External"/><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3352800"/>
            <a:ext cx="7315200" cy="990600"/>
          </a:xfrm>
        </p:spPr>
        <p:txBody>
          <a:bodyPr/>
          <a:lstStyle/>
          <a:p>
            <a:r>
              <a:rPr lang="en-US" dirty="0">
                <a:solidFill>
                  <a:srgbClr val="000000"/>
                </a:solidFill>
                <a:latin typeface="Microsoft YaHei" pitchFamily="34" charset="-122"/>
                <a:ea typeface="Microsoft YaHei" pitchFamily="34" charset="-122"/>
                <a:cs typeface="Calibri" pitchFamily="34" charset="0"/>
                <a:sym typeface="Calibri" pitchFamily="34" charset="0"/>
              </a:rPr>
              <a:t>Microsoft</a:t>
            </a:r>
            <a:r>
              <a:rPr lang="en-US" sz="2800" baseline="70000" dirty="0">
                <a:solidFill>
                  <a:srgbClr val="000000"/>
                </a:solidFill>
                <a:latin typeface="Microsoft YaHei" pitchFamily="34" charset="-122"/>
                <a:ea typeface="Microsoft YaHei" pitchFamily="34" charset="-122"/>
                <a:cs typeface="Tahoma" pitchFamily="34" charset="0"/>
                <a:sym typeface="Calibri" pitchFamily="34" charset="0"/>
              </a:rPr>
              <a:t>®</a:t>
            </a:r>
            <a:r>
              <a:rPr lang="en-US" dirty="0">
                <a:solidFill>
                  <a:srgbClr val="000000"/>
                </a:solidFill>
                <a:latin typeface="Microsoft YaHei" pitchFamily="34" charset="-122"/>
                <a:ea typeface="Microsoft YaHei" pitchFamily="34" charset="-122"/>
                <a:cs typeface="Calibri" pitchFamily="34" charset="0"/>
                <a:sym typeface="Calibri" pitchFamily="34" charset="0"/>
              </a:rPr>
              <a:t> Office</a:t>
            </a:r>
            <a:r>
              <a:rPr lang="en-US" sz="2800" baseline="70000" dirty="0">
                <a:solidFill>
                  <a:srgbClr val="000000"/>
                </a:solidFill>
                <a:latin typeface="Microsoft YaHei" pitchFamily="34" charset="-122"/>
                <a:ea typeface="Microsoft YaHei" pitchFamily="34" charset="-122"/>
                <a:cs typeface="Tahoma" pitchFamily="34" charset="0"/>
                <a:sym typeface="Calibri" pitchFamily="34" charset="0"/>
              </a:rPr>
              <a:t>®</a:t>
            </a:r>
            <a:r>
              <a:rPr lang="en-US" dirty="0">
                <a:solidFill>
                  <a:srgbClr val="000000"/>
                </a:solidFill>
                <a:latin typeface="Microsoft YaHei" pitchFamily="34" charset="-122"/>
                <a:ea typeface="Microsoft YaHei" pitchFamily="34" charset="-122"/>
                <a:cs typeface="Calibri" pitchFamily="34" charset="0"/>
                <a:sym typeface="Calibri" pitchFamily="34" charset="0"/>
              </a:rPr>
              <a:t> </a:t>
            </a:r>
            <a:r>
              <a:rPr lang="en-US" dirty="0">
                <a:solidFill>
                  <a:srgbClr val="000000"/>
                </a:solidFill>
                <a:latin typeface="Microsoft YaHei" pitchFamily="34" charset="-122"/>
                <a:ea typeface="Microsoft YaHei" pitchFamily="34" charset="-122"/>
                <a:cs typeface="Tahoma" pitchFamily="34" charset="0"/>
                <a:sym typeface="Calibri" pitchFamily="34" charset="0"/>
              </a:rPr>
              <a:t>2010 </a:t>
            </a:r>
            <a:r>
              <a:rPr lang="en-US" dirty="0" err="1">
                <a:solidFill>
                  <a:srgbClr val="000000"/>
                </a:solidFill>
                <a:latin typeface="Microsoft YaHei" pitchFamily="34" charset="-122"/>
                <a:ea typeface="Microsoft YaHei" pitchFamily="34" charset="-122"/>
                <a:cs typeface="Tahoma" pitchFamily="34" charset="0"/>
                <a:sym typeface="Calibri" pitchFamily="34" charset="0"/>
              </a:rPr>
              <a:t>培训</a:t>
            </a:r>
            <a:endParaRPr lang="en-US" dirty="0">
              <a:latin typeface="Microsoft YaHei" pitchFamily="34" charset="-122"/>
              <a:ea typeface="Microsoft YaHei" pitchFamily="34" charset="-122"/>
            </a:endParaRPr>
          </a:p>
        </p:txBody>
      </p:sp>
      <p:sp>
        <p:nvSpPr>
          <p:cNvPr id="3" name="Subtitle 2"/>
          <p:cNvSpPr>
            <a:spLocks noGrp="1"/>
          </p:cNvSpPr>
          <p:nvPr>
            <p:ph type="subTitle" idx="1"/>
          </p:nvPr>
        </p:nvSpPr>
        <p:spPr>
          <a:xfrm>
            <a:off x="1828800" y="4495800"/>
            <a:ext cx="6400800" cy="1600200"/>
          </a:xfrm>
        </p:spPr>
        <p:txBody>
          <a:bodyPr>
            <a:normAutofit/>
          </a:bodyPr>
          <a:lstStyle/>
          <a:p>
            <a:r>
              <a:rPr lang="en-US" sz="3200" b="1" dirty="0">
                <a:solidFill>
                  <a:srgbClr val="595959"/>
                </a:solidFill>
                <a:latin typeface="Microsoft YaHei" pitchFamily="34" charset="-122"/>
                <a:ea typeface="Microsoft YaHei" pitchFamily="34" charset="-122"/>
                <a:sym typeface="Calibri" pitchFamily="34" charset="0"/>
              </a:rPr>
              <a:t>Office 2010 </a:t>
            </a:r>
            <a:r>
              <a:rPr lang="en-US" sz="3200" b="1" dirty="0" err="1">
                <a:solidFill>
                  <a:srgbClr val="595959"/>
                </a:solidFill>
                <a:latin typeface="Microsoft YaHei" pitchFamily="34" charset="-122"/>
                <a:ea typeface="Microsoft YaHei" pitchFamily="34" charset="-122"/>
                <a:sym typeface="Calibri" pitchFamily="34" charset="0"/>
              </a:rPr>
              <a:t>安全</a:t>
            </a:r>
            <a:r>
              <a:rPr lang="en-US" sz="3200" b="1" dirty="0">
                <a:solidFill>
                  <a:srgbClr val="595959"/>
                </a:solidFill>
                <a:latin typeface="Microsoft YaHei" pitchFamily="34" charset="-122"/>
                <a:ea typeface="Microsoft YaHei" pitchFamily="34" charset="-122"/>
                <a:sym typeface="Calibri" pitchFamily="34" charset="0"/>
              </a:rPr>
              <a:t>：</a:t>
            </a:r>
            <a:br>
              <a:rPr lang="en-US" sz="3200" b="1" dirty="0">
                <a:solidFill>
                  <a:srgbClr val="595959"/>
                </a:solidFill>
                <a:latin typeface="Microsoft YaHei" pitchFamily="34" charset="-122"/>
                <a:ea typeface="Microsoft YaHei" pitchFamily="34" charset="-122"/>
                <a:sym typeface="Calibri" pitchFamily="34" charset="0"/>
              </a:rPr>
            </a:br>
            <a:r>
              <a:rPr lang="en-US" sz="3200" b="1" dirty="0" err="1">
                <a:solidFill>
                  <a:srgbClr val="595959"/>
                </a:solidFill>
                <a:latin typeface="Microsoft YaHei" pitchFamily="34" charset="-122"/>
                <a:ea typeface="Microsoft YaHei" pitchFamily="34" charset="-122"/>
                <a:sym typeface="Calibri" pitchFamily="34" charset="0"/>
              </a:rPr>
              <a:t>保护您的文件</a:t>
            </a:r>
            <a:endParaRPr lang="en-US" sz="3200" b="1" dirty="0">
              <a:solidFill>
                <a:srgbClr val="595959"/>
              </a:solidFill>
              <a:latin typeface="Microsoft YaHei" pitchFamily="34" charset="-122"/>
              <a:ea typeface="Microsoft YaHei" pitchFamily="34" charset="-122"/>
              <a:sym typeface="Calibri" pitchFamily="34" charset="0"/>
            </a:endParaRPr>
          </a:p>
        </p:txBody>
      </p:sp>
    </p:spTree>
    <p:extLst>
      <p:ext uri="{BB962C8B-B14F-4D97-AF65-F5344CB8AC3E}">
        <p14:creationId xmlns:p14="http://schemas.microsoft.com/office/powerpoint/2010/main" val="5108181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09600"/>
          </a:xfrm>
        </p:spPr>
        <p:txBody>
          <a:bodyPr/>
          <a:lstStyle/>
          <a:p>
            <a:r>
              <a:rPr lang="en-US" dirty="0" err="1">
                <a:solidFill>
                  <a:srgbClr val="7F7F7F"/>
                </a:solidFill>
                <a:latin typeface="Microsoft YaHei" pitchFamily="34" charset="-122"/>
                <a:ea typeface="Microsoft YaHei" pitchFamily="34" charset="-122"/>
                <a:sym typeface="Calibri" pitchFamily="34" charset="0"/>
              </a:rPr>
              <a:t>使用消息栏启用活动内容</a:t>
            </a:r>
            <a:endParaRPr lang="en-US" dirty="0">
              <a:latin typeface="Microsoft YaHei" pitchFamily="34" charset="-122"/>
              <a:ea typeface="Microsoft YaHei" pitchFamily="34" charset="-122"/>
            </a:endParaRP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5773" y="1089714"/>
            <a:ext cx="5703529" cy="4081672"/>
          </a:xfrm>
        </p:spPr>
      </p:pic>
      <p:sp>
        <p:nvSpPr>
          <p:cNvPr id="4" name="Footer Placeholder 3"/>
          <p:cNvSpPr>
            <a:spLocks noGrp="1"/>
          </p:cNvSpPr>
          <p:nvPr>
            <p:ph type="ftr" sz="quarter" idx="11"/>
          </p:nvPr>
        </p:nvSpPr>
        <p:spPr/>
        <p:txBody>
          <a:bodyPr/>
          <a:lstStyle/>
          <a:p>
            <a:pPr fontAlgn="base">
              <a:spcBef>
                <a:spcPct val="0"/>
              </a:spcBef>
              <a:spcAft>
                <a:spcPct val="0"/>
              </a:spcAft>
              <a:buSzPct val="100000"/>
            </a:pPr>
            <a:r>
              <a:rPr lang="en-US" dirty="0">
                <a:solidFill>
                  <a:srgbClr val="898989"/>
                </a:solidFill>
                <a:latin typeface="Microsoft YaHei" pitchFamily="34" charset="-122"/>
                <a:ea typeface="Microsoft YaHei" pitchFamily="34" charset="-122"/>
                <a:sym typeface="Calibri" pitchFamily="34" charset="0"/>
              </a:rPr>
              <a:t>Office 2010 </a:t>
            </a:r>
            <a:r>
              <a:rPr lang="en-US" dirty="0" err="1">
                <a:solidFill>
                  <a:srgbClr val="898989"/>
                </a:solidFill>
                <a:latin typeface="Microsoft YaHei" pitchFamily="34" charset="-122"/>
                <a:ea typeface="Microsoft YaHei" pitchFamily="34" charset="-122"/>
                <a:sym typeface="Calibri" pitchFamily="34" charset="0"/>
              </a:rPr>
              <a:t>安全：保护您的文件</a:t>
            </a:r>
            <a:endParaRPr lang="en-US" dirty="0">
              <a:solidFill>
                <a:srgbClr val="898989"/>
              </a:solidFill>
              <a:latin typeface="Microsoft YaHei" pitchFamily="34" charset="-122"/>
              <a:ea typeface="Microsoft YaHei" pitchFamily="34" charset="-122"/>
              <a:sym typeface="Calibri" pitchFamily="34" charset="0"/>
            </a:endParaRPr>
          </a:p>
        </p:txBody>
      </p:sp>
      <p:sp>
        <p:nvSpPr>
          <p:cNvPr id="5" name="Text Placeholder 4"/>
          <p:cNvSpPr>
            <a:spLocks noGrp="1"/>
          </p:cNvSpPr>
          <p:nvPr>
            <p:ph type="body" sz="quarter" idx="13"/>
          </p:nvPr>
        </p:nvSpPr>
        <p:spPr>
          <a:xfrm>
            <a:off x="495300" y="5257800"/>
            <a:ext cx="6286500" cy="914400"/>
          </a:xfrm>
        </p:spPr>
        <p:txBody>
          <a:bodyPr/>
          <a:lstStyle/>
          <a:p>
            <a:r>
              <a:rPr lang="en-US" dirty="0" err="1" smtClean="0">
                <a:solidFill>
                  <a:srgbClr val="E46C0A"/>
                </a:solidFill>
                <a:latin typeface="Microsoft YaHei" pitchFamily="34" charset="-122"/>
                <a:ea typeface="Microsoft YaHei" pitchFamily="34" charset="-122"/>
                <a:sym typeface="Calibri" pitchFamily="34" charset="0"/>
              </a:rPr>
              <a:t>使用消息栏上的</a:t>
            </a:r>
            <a:r>
              <a:rPr lang="en-US" dirty="0" err="1">
                <a:solidFill>
                  <a:srgbClr val="E46C0A"/>
                </a:solidFill>
                <a:latin typeface="Microsoft YaHei" pitchFamily="34" charset="-122"/>
                <a:ea typeface="Microsoft YaHei" pitchFamily="34" charset="-122"/>
                <a:sym typeface="Calibri" pitchFamily="34" charset="0"/>
              </a:rPr>
              <a:t>“启用内容”</a:t>
            </a:r>
            <a:r>
              <a:rPr lang="en-US" dirty="0" err="1" smtClean="0">
                <a:solidFill>
                  <a:srgbClr val="E46C0A"/>
                </a:solidFill>
                <a:latin typeface="Microsoft YaHei" pitchFamily="34" charset="-122"/>
                <a:ea typeface="Microsoft YaHei" pitchFamily="34" charset="-122"/>
                <a:sym typeface="Calibri" pitchFamily="34" charset="0"/>
              </a:rPr>
              <a:t>按钮可启用文件中的活动</a:t>
            </a:r>
            <a:endParaRPr lang="en-US" dirty="0" smtClean="0">
              <a:solidFill>
                <a:srgbClr val="E46C0A"/>
              </a:solidFill>
              <a:latin typeface="Microsoft YaHei" pitchFamily="34" charset="-122"/>
              <a:ea typeface="Microsoft YaHei" pitchFamily="34" charset="-122"/>
              <a:sym typeface="Calibri" pitchFamily="34" charset="0"/>
            </a:endParaRPr>
          </a:p>
          <a:p>
            <a:r>
              <a:rPr lang="en-US" dirty="0" err="1" smtClean="0">
                <a:solidFill>
                  <a:srgbClr val="E46C0A"/>
                </a:solidFill>
                <a:latin typeface="Microsoft YaHei" pitchFamily="34" charset="-122"/>
                <a:ea typeface="Microsoft YaHei" pitchFamily="34" charset="-122"/>
                <a:sym typeface="Calibri" pitchFamily="34" charset="0"/>
              </a:rPr>
              <a:t>内容</a:t>
            </a:r>
            <a:r>
              <a:rPr lang="zh-CN" altLang="en-US" dirty="0" smtClean="0">
                <a:solidFill>
                  <a:srgbClr val="E46C0A"/>
                </a:solidFill>
                <a:latin typeface="Microsoft YaHei" pitchFamily="34" charset="-122"/>
                <a:ea typeface="Microsoft YaHei" pitchFamily="34" charset="-122"/>
                <a:sym typeface="Calibri" pitchFamily="34" charset="0"/>
              </a:rPr>
              <a:t>。</a:t>
            </a:r>
            <a:endParaRPr lang="en-US" dirty="0">
              <a:solidFill>
                <a:srgbClr val="E46C0A"/>
              </a:solidFill>
              <a:latin typeface="Microsoft YaHei" pitchFamily="34" charset="-122"/>
              <a:ea typeface="Microsoft YaHei" pitchFamily="34" charset="-122"/>
              <a:sym typeface="Calibri" pitchFamily="34" charset="0"/>
            </a:endParaRPr>
          </a:p>
        </p:txBody>
      </p:sp>
      <p:sp>
        <p:nvSpPr>
          <p:cNvPr id="6" name="Text Placeholder 5"/>
          <p:cNvSpPr>
            <a:spLocks noGrp="1"/>
          </p:cNvSpPr>
          <p:nvPr>
            <p:ph type="body" sz="quarter" idx="14"/>
          </p:nvPr>
        </p:nvSpPr>
        <p:spPr>
          <a:xfrm>
            <a:off x="6248400" y="1238250"/>
            <a:ext cx="2667000" cy="4019550"/>
          </a:xfrm>
        </p:spPr>
        <p:txBody>
          <a:bodyPr/>
          <a:lstStyle/>
          <a:p>
            <a:pPr>
              <a:buClrTx/>
            </a:pPr>
            <a:r>
              <a:rPr lang="en-US" dirty="0" err="1">
                <a:solidFill>
                  <a:srgbClr val="000000"/>
                </a:solidFill>
                <a:latin typeface="Microsoft YaHei" pitchFamily="34" charset="-122"/>
                <a:ea typeface="Microsoft YaHei" pitchFamily="34" charset="-122"/>
                <a:sym typeface="Calibri" pitchFamily="34" charset="0"/>
              </a:rPr>
              <a:t>在上一节中，您已了解到活动内容有助于提高工作效率和丰富程序功能，但也会被恶意利用</a:t>
            </a:r>
            <a:r>
              <a:rPr lang="en-US" dirty="0">
                <a:solidFill>
                  <a:srgbClr val="000000"/>
                </a:solidFill>
                <a:latin typeface="Microsoft YaHei" pitchFamily="34" charset="-122"/>
                <a:ea typeface="Microsoft YaHei" pitchFamily="34" charset="-122"/>
                <a:sym typeface="Calibri" pitchFamily="34" charset="0"/>
              </a:rPr>
              <a:t>。 </a:t>
            </a:r>
            <a:r>
              <a:rPr lang="en-US" dirty="0" err="1">
                <a:solidFill>
                  <a:srgbClr val="000000"/>
                </a:solidFill>
                <a:latin typeface="Microsoft YaHei" pitchFamily="34" charset="-122"/>
                <a:ea typeface="Microsoft YaHei" pitchFamily="34" charset="-122"/>
                <a:sym typeface="Calibri" pitchFamily="34" charset="0"/>
              </a:rPr>
              <a:t>消息栏正是为应对这种对您的计算机和贵公司网络的潜在威胁而出现的</a:t>
            </a:r>
            <a:r>
              <a:rPr lang="en-US" dirty="0">
                <a:solidFill>
                  <a:srgbClr val="000000"/>
                </a:solidFill>
                <a:latin typeface="Microsoft YaHei" pitchFamily="34" charset="-122"/>
                <a:ea typeface="Microsoft YaHei" pitchFamily="34" charset="-122"/>
                <a:sym typeface="Calibri" pitchFamily="34" charset="0"/>
              </a:rPr>
              <a:t>。 </a:t>
            </a:r>
          </a:p>
        </p:txBody>
      </p:sp>
    </p:spTree>
    <p:extLst>
      <p:ext uri="{BB962C8B-B14F-4D97-AF65-F5344CB8AC3E}">
        <p14:creationId xmlns:p14="http://schemas.microsoft.com/office/powerpoint/2010/main" val="8670342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anim calcmode="lin" valueType="num">
                                      <p:cBhvr>
                                        <p:cTn id="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anim calcmode="lin" valueType="num">
                                      <p:cBhvr>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09600"/>
          </a:xfrm>
        </p:spPr>
        <p:txBody>
          <a:bodyPr/>
          <a:lstStyle/>
          <a:p>
            <a:r>
              <a:rPr lang="en-US" dirty="0" err="1">
                <a:solidFill>
                  <a:srgbClr val="7F7F7F"/>
                </a:solidFill>
                <a:latin typeface="Microsoft YaHei" pitchFamily="34" charset="-122"/>
                <a:ea typeface="Microsoft YaHei" pitchFamily="34" charset="-122"/>
                <a:sym typeface="Calibri" pitchFamily="34" charset="0"/>
              </a:rPr>
              <a:t>使用消息栏启用活动内容</a:t>
            </a:r>
            <a:endParaRPr lang="en-US" dirty="0">
              <a:latin typeface="Microsoft YaHei" pitchFamily="34" charset="-122"/>
              <a:ea typeface="Microsoft YaHei" pitchFamily="34" charset="-122"/>
            </a:endParaRP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5773" y="1089714"/>
            <a:ext cx="5703529" cy="4081672"/>
          </a:xfrm>
        </p:spPr>
      </p:pic>
      <p:sp>
        <p:nvSpPr>
          <p:cNvPr id="4" name="Footer Placeholder 3"/>
          <p:cNvSpPr>
            <a:spLocks noGrp="1"/>
          </p:cNvSpPr>
          <p:nvPr>
            <p:ph type="ftr" sz="quarter" idx="11"/>
          </p:nvPr>
        </p:nvSpPr>
        <p:spPr/>
        <p:txBody>
          <a:bodyPr/>
          <a:lstStyle/>
          <a:p>
            <a:pPr fontAlgn="base">
              <a:spcBef>
                <a:spcPct val="0"/>
              </a:spcBef>
              <a:spcAft>
                <a:spcPct val="0"/>
              </a:spcAft>
              <a:buSzPct val="100000"/>
            </a:pPr>
            <a:r>
              <a:rPr lang="en-US" dirty="0">
                <a:solidFill>
                  <a:srgbClr val="898989"/>
                </a:solidFill>
                <a:sym typeface="Calibri" pitchFamily="34" charset="0"/>
              </a:rPr>
              <a:t>Office 2010 </a:t>
            </a:r>
            <a:r>
              <a:rPr lang="en-US" dirty="0" err="1">
                <a:solidFill>
                  <a:srgbClr val="898989"/>
                </a:solidFill>
                <a:sym typeface="Calibri" pitchFamily="34" charset="0"/>
              </a:rPr>
              <a:t>安全：保护您的文件</a:t>
            </a:r>
            <a:endParaRPr lang="en-US" dirty="0">
              <a:solidFill>
                <a:srgbClr val="898989"/>
              </a:solidFill>
              <a:sym typeface="Calibri" pitchFamily="34" charset="0"/>
            </a:endParaRPr>
          </a:p>
        </p:txBody>
      </p:sp>
      <p:sp>
        <p:nvSpPr>
          <p:cNvPr id="5" name="Text Placeholder 4"/>
          <p:cNvSpPr>
            <a:spLocks noGrp="1"/>
          </p:cNvSpPr>
          <p:nvPr>
            <p:ph type="body" sz="quarter" idx="13"/>
          </p:nvPr>
        </p:nvSpPr>
        <p:spPr>
          <a:xfrm>
            <a:off x="495300" y="5257800"/>
            <a:ext cx="5715000" cy="914400"/>
          </a:xfrm>
        </p:spPr>
        <p:txBody>
          <a:bodyPr/>
          <a:lstStyle/>
          <a:p>
            <a:r>
              <a:rPr lang="en-US" dirty="0" err="1" smtClean="0">
                <a:solidFill>
                  <a:srgbClr val="E46C0A"/>
                </a:solidFill>
                <a:latin typeface="Microsoft YaHei" pitchFamily="34" charset="-122"/>
                <a:ea typeface="Microsoft YaHei" pitchFamily="34" charset="-122"/>
                <a:sym typeface="Calibri" pitchFamily="34" charset="0"/>
              </a:rPr>
              <a:t>使用消息栏上的</a:t>
            </a:r>
            <a:r>
              <a:rPr lang="en-US" dirty="0" err="1">
                <a:solidFill>
                  <a:srgbClr val="E46C0A"/>
                </a:solidFill>
                <a:latin typeface="Microsoft YaHei" pitchFamily="34" charset="-122"/>
                <a:ea typeface="Microsoft YaHei" pitchFamily="34" charset="-122"/>
                <a:sym typeface="Calibri" pitchFamily="34" charset="0"/>
              </a:rPr>
              <a:t>“启用内容”按钮可启用文件中的活动内容</a:t>
            </a:r>
            <a:r>
              <a:rPr lang="en-US" dirty="0">
                <a:solidFill>
                  <a:srgbClr val="E46C0A"/>
                </a:solidFill>
                <a:latin typeface="Microsoft YaHei" pitchFamily="34" charset="-122"/>
                <a:ea typeface="Microsoft YaHei" pitchFamily="34" charset="-122"/>
                <a:sym typeface="Calibri" pitchFamily="34" charset="0"/>
              </a:rPr>
              <a:t>。 </a:t>
            </a:r>
          </a:p>
        </p:txBody>
      </p:sp>
      <p:sp>
        <p:nvSpPr>
          <p:cNvPr id="6" name="Text Placeholder 5"/>
          <p:cNvSpPr>
            <a:spLocks noGrp="1"/>
          </p:cNvSpPr>
          <p:nvPr>
            <p:ph type="body" sz="quarter" idx="14"/>
          </p:nvPr>
        </p:nvSpPr>
        <p:spPr>
          <a:xfrm>
            <a:off x="6248400" y="1238250"/>
            <a:ext cx="2667000" cy="2009775"/>
          </a:xfrm>
        </p:spPr>
        <p:txBody>
          <a:bodyPr>
            <a:noAutofit/>
          </a:bodyPr>
          <a:lstStyle/>
          <a:p>
            <a:pPr>
              <a:buClrTx/>
            </a:pPr>
            <a:r>
              <a:rPr lang="en-US" dirty="0" err="1">
                <a:solidFill>
                  <a:srgbClr val="000000"/>
                </a:solidFill>
                <a:latin typeface="Microsoft YaHei" pitchFamily="34" charset="-122"/>
                <a:ea typeface="Microsoft YaHei" pitchFamily="34" charset="-122"/>
                <a:sym typeface="Calibri" pitchFamily="34" charset="0"/>
              </a:rPr>
              <a:t>如果您知道内容来源可靠，则可单击消息栏上的“启用内容”来启用文件中的活动内容</a:t>
            </a:r>
            <a:r>
              <a:rPr lang="en-US" dirty="0">
                <a:solidFill>
                  <a:srgbClr val="000000"/>
                </a:solidFill>
                <a:latin typeface="Microsoft YaHei" pitchFamily="34" charset="-122"/>
                <a:ea typeface="Microsoft YaHei" pitchFamily="34" charset="-122"/>
                <a:sym typeface="Calibri" pitchFamily="34" charset="0"/>
              </a:rPr>
              <a:t>。 </a:t>
            </a:r>
          </a:p>
        </p:txBody>
      </p:sp>
      <p:sp>
        <p:nvSpPr>
          <p:cNvPr id="8" name="Text Placeholder 5"/>
          <p:cNvSpPr txBox="1">
            <a:spLocks/>
          </p:cNvSpPr>
          <p:nvPr/>
        </p:nvSpPr>
        <p:spPr>
          <a:xfrm>
            <a:off x="6248400" y="2638425"/>
            <a:ext cx="2667000" cy="2009775"/>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6"/>
              </a:buClr>
              <a:buFont typeface="Arial" pitchFamily="34" charset="0"/>
              <a:buNone/>
              <a:defRPr sz="1800" kern="1200">
                <a:solidFill>
                  <a:schemeClr val="tx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SzPct val="100000"/>
            </a:pPr>
            <a:r>
              <a:rPr lang="en-US" dirty="0" err="1">
                <a:solidFill>
                  <a:srgbClr val="000000"/>
                </a:solidFill>
                <a:latin typeface="Microsoft YaHei" pitchFamily="34" charset="-122"/>
                <a:ea typeface="Microsoft YaHei" pitchFamily="34" charset="-122"/>
                <a:sym typeface="Calibri" pitchFamily="34" charset="0"/>
              </a:rPr>
              <a:t>活动内容启用之后</a:t>
            </a:r>
            <a:r>
              <a:rPr lang="en-US" dirty="0">
                <a:solidFill>
                  <a:srgbClr val="000000"/>
                </a:solidFill>
                <a:latin typeface="Microsoft YaHei" pitchFamily="34" charset="-122"/>
                <a:ea typeface="Microsoft YaHei" pitchFamily="34" charset="-122"/>
                <a:sym typeface="Calibri" pitchFamily="34" charset="0"/>
              </a:rPr>
              <a:t>， </a:t>
            </a:r>
            <a:r>
              <a:rPr lang="en-US" dirty="0" err="1">
                <a:solidFill>
                  <a:srgbClr val="000000"/>
                </a:solidFill>
                <a:latin typeface="Microsoft YaHei" pitchFamily="34" charset="-122"/>
                <a:ea typeface="Microsoft YaHei" pitchFamily="34" charset="-122"/>
                <a:sym typeface="Calibri" pitchFamily="34" charset="0"/>
              </a:rPr>
              <a:t>重新打开文件时不再显示消息栏</a:t>
            </a:r>
            <a:r>
              <a:rPr lang="en-US" dirty="0">
                <a:solidFill>
                  <a:srgbClr val="000000"/>
                </a:solidFill>
                <a:latin typeface="Microsoft YaHei" pitchFamily="34" charset="-122"/>
                <a:ea typeface="Microsoft YaHei" pitchFamily="34" charset="-122"/>
                <a:sym typeface="Calibri" pitchFamily="34" charset="0"/>
              </a:rPr>
              <a:t>。 </a:t>
            </a:r>
          </a:p>
        </p:txBody>
      </p:sp>
      <p:sp>
        <p:nvSpPr>
          <p:cNvPr id="3" name="Oval 2"/>
          <p:cNvSpPr/>
          <p:nvPr/>
        </p:nvSpPr>
        <p:spPr>
          <a:xfrm>
            <a:off x="2209800" y="1915081"/>
            <a:ext cx="851656" cy="468411"/>
          </a:xfrm>
          <a:prstGeom prst="ellipse">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icrosoft YaHei" pitchFamily="34" charset="-122"/>
              <a:ea typeface="Microsoft YaHei" pitchFamily="34" charset="-122"/>
            </a:endParaRPr>
          </a:p>
        </p:txBody>
      </p:sp>
      <p:sp>
        <p:nvSpPr>
          <p:cNvPr id="9" name="Oval 8"/>
          <p:cNvSpPr/>
          <p:nvPr/>
        </p:nvSpPr>
        <p:spPr>
          <a:xfrm>
            <a:off x="1281944" y="3175745"/>
            <a:ext cx="851656" cy="468411"/>
          </a:xfrm>
          <a:prstGeom prst="ellipse">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icrosoft YaHei" pitchFamily="34" charset="-122"/>
              <a:ea typeface="Microsoft YaHei" pitchFamily="34" charset="-122"/>
            </a:endParaRPr>
          </a:p>
        </p:txBody>
      </p:sp>
      <p:sp>
        <p:nvSpPr>
          <p:cNvPr id="10" name="Oval 9"/>
          <p:cNvSpPr/>
          <p:nvPr/>
        </p:nvSpPr>
        <p:spPr>
          <a:xfrm>
            <a:off x="1555372" y="4452095"/>
            <a:ext cx="851656" cy="468411"/>
          </a:xfrm>
          <a:prstGeom prst="ellipse">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icrosoft YaHei" pitchFamily="34" charset="-122"/>
              <a:ea typeface="Microsoft YaHei" pitchFamily="34" charset="-122"/>
            </a:endParaRPr>
          </a:p>
        </p:txBody>
      </p:sp>
    </p:spTree>
    <p:extLst>
      <p:ext uri="{BB962C8B-B14F-4D97-AF65-F5344CB8AC3E}">
        <p14:creationId xmlns:p14="http://schemas.microsoft.com/office/powerpoint/2010/main" val="11389070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P spid="3"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09600"/>
          </a:xfrm>
        </p:spPr>
        <p:txBody>
          <a:bodyPr/>
          <a:lstStyle/>
          <a:p>
            <a:r>
              <a:rPr lang="en-US" dirty="0" err="1">
                <a:solidFill>
                  <a:srgbClr val="7F7F7F"/>
                </a:solidFill>
                <a:latin typeface="Microsoft YaHei" pitchFamily="34" charset="-122"/>
                <a:ea typeface="Microsoft YaHei" pitchFamily="34" charset="-122"/>
                <a:sym typeface="Calibri" pitchFamily="34" charset="0"/>
              </a:rPr>
              <a:t>使用消息栏启用活动内容</a:t>
            </a:r>
            <a:r>
              <a:rPr lang="en-US" dirty="0">
                <a:solidFill>
                  <a:srgbClr val="7F7F7F"/>
                </a:solidFill>
                <a:latin typeface="Microsoft YaHei" pitchFamily="34" charset="-122"/>
                <a:ea typeface="Microsoft YaHei" pitchFamily="34" charset="-122"/>
                <a:sym typeface="Calibri" pitchFamily="34" charset="0"/>
              </a:rPr>
              <a:t> </a:t>
            </a:r>
            <a:endParaRPr lang="en-US" dirty="0">
              <a:latin typeface="Microsoft YaHei" pitchFamily="34" charset="-122"/>
              <a:ea typeface="Microsoft YaHei" pitchFamily="34" charset="-122"/>
            </a:endParaRP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5773" y="1089714"/>
            <a:ext cx="5703529" cy="4081672"/>
          </a:xfrm>
        </p:spPr>
      </p:pic>
      <p:sp>
        <p:nvSpPr>
          <p:cNvPr id="4" name="Footer Placeholder 3"/>
          <p:cNvSpPr>
            <a:spLocks noGrp="1"/>
          </p:cNvSpPr>
          <p:nvPr>
            <p:ph type="ftr" sz="quarter" idx="11"/>
          </p:nvPr>
        </p:nvSpPr>
        <p:spPr/>
        <p:txBody>
          <a:bodyPr/>
          <a:lstStyle/>
          <a:p>
            <a:pPr fontAlgn="base">
              <a:spcBef>
                <a:spcPct val="0"/>
              </a:spcBef>
              <a:spcAft>
                <a:spcPct val="0"/>
              </a:spcAft>
              <a:buSzPct val="100000"/>
            </a:pPr>
            <a:r>
              <a:rPr lang="en-US" dirty="0">
                <a:solidFill>
                  <a:srgbClr val="898989"/>
                </a:solidFill>
                <a:latin typeface="Microsoft YaHei" pitchFamily="34" charset="-122"/>
                <a:ea typeface="Microsoft YaHei" pitchFamily="34" charset="-122"/>
                <a:sym typeface="Calibri" pitchFamily="34" charset="0"/>
              </a:rPr>
              <a:t>Office 2010 </a:t>
            </a:r>
            <a:r>
              <a:rPr lang="en-US" dirty="0" err="1">
                <a:solidFill>
                  <a:srgbClr val="898989"/>
                </a:solidFill>
                <a:latin typeface="Microsoft YaHei" pitchFamily="34" charset="-122"/>
                <a:ea typeface="Microsoft YaHei" pitchFamily="34" charset="-122"/>
                <a:sym typeface="Calibri" pitchFamily="34" charset="0"/>
              </a:rPr>
              <a:t>安全：保护您的文件</a:t>
            </a:r>
            <a:endParaRPr lang="en-US" dirty="0">
              <a:solidFill>
                <a:srgbClr val="898989"/>
              </a:solidFill>
              <a:latin typeface="Microsoft YaHei" pitchFamily="34" charset="-122"/>
              <a:ea typeface="Microsoft YaHei" pitchFamily="34" charset="-122"/>
              <a:sym typeface="Calibri" pitchFamily="34" charset="0"/>
            </a:endParaRPr>
          </a:p>
        </p:txBody>
      </p:sp>
      <p:sp>
        <p:nvSpPr>
          <p:cNvPr id="5" name="Text Placeholder 4"/>
          <p:cNvSpPr>
            <a:spLocks noGrp="1"/>
          </p:cNvSpPr>
          <p:nvPr>
            <p:ph type="body" sz="quarter" idx="13"/>
          </p:nvPr>
        </p:nvSpPr>
        <p:spPr>
          <a:xfrm>
            <a:off x="495300" y="5257800"/>
            <a:ext cx="5715000" cy="914400"/>
          </a:xfrm>
        </p:spPr>
        <p:txBody>
          <a:bodyPr/>
          <a:lstStyle/>
          <a:p>
            <a:r>
              <a:rPr lang="en-US" dirty="0" err="1" smtClean="0">
                <a:solidFill>
                  <a:srgbClr val="E46C0A"/>
                </a:solidFill>
                <a:latin typeface="Microsoft YaHei" pitchFamily="34" charset="-122"/>
                <a:ea typeface="Microsoft YaHei" pitchFamily="34" charset="-122"/>
                <a:sym typeface="Calibri" pitchFamily="34" charset="0"/>
              </a:rPr>
              <a:t>使用消息栏上的</a:t>
            </a:r>
            <a:r>
              <a:rPr lang="en-US" dirty="0" err="1">
                <a:solidFill>
                  <a:srgbClr val="E46C0A"/>
                </a:solidFill>
                <a:latin typeface="Microsoft YaHei" pitchFamily="34" charset="-122"/>
                <a:ea typeface="Microsoft YaHei" pitchFamily="34" charset="-122"/>
                <a:sym typeface="Calibri" pitchFamily="34" charset="0"/>
              </a:rPr>
              <a:t>“启用内容”按钮可启用文件中的活动内容</a:t>
            </a:r>
            <a:r>
              <a:rPr lang="en-US" dirty="0">
                <a:solidFill>
                  <a:srgbClr val="E46C0A"/>
                </a:solidFill>
                <a:latin typeface="Microsoft YaHei" pitchFamily="34" charset="-122"/>
                <a:ea typeface="Microsoft YaHei" pitchFamily="34" charset="-122"/>
                <a:sym typeface="Calibri" pitchFamily="34" charset="0"/>
              </a:rPr>
              <a:t>。 </a:t>
            </a:r>
          </a:p>
        </p:txBody>
      </p:sp>
      <p:sp>
        <p:nvSpPr>
          <p:cNvPr id="6" name="Text Placeholder 5"/>
          <p:cNvSpPr>
            <a:spLocks noGrp="1"/>
          </p:cNvSpPr>
          <p:nvPr>
            <p:ph type="body" sz="quarter" idx="14"/>
          </p:nvPr>
        </p:nvSpPr>
        <p:spPr>
          <a:xfrm>
            <a:off x="6248400" y="1238250"/>
            <a:ext cx="2667000" cy="2238375"/>
          </a:xfrm>
        </p:spPr>
        <p:txBody>
          <a:bodyPr>
            <a:noAutofit/>
          </a:bodyPr>
          <a:lstStyle/>
          <a:p>
            <a:pPr>
              <a:buClrTx/>
            </a:pPr>
            <a:r>
              <a:rPr lang="en-US" dirty="0" err="1">
                <a:solidFill>
                  <a:srgbClr val="000000"/>
                </a:solidFill>
                <a:latin typeface="Microsoft YaHei" pitchFamily="34" charset="-122"/>
                <a:ea typeface="Microsoft YaHei" pitchFamily="34" charset="-122"/>
                <a:sym typeface="Calibri" pitchFamily="34" charset="0"/>
              </a:rPr>
              <a:t>如果无法确定文件来源是否可靠，因而需要了解详细信息，则可使用“Microsoft</a:t>
            </a:r>
            <a:r>
              <a:rPr lang="en-US" dirty="0">
                <a:solidFill>
                  <a:srgbClr val="000000"/>
                </a:solidFill>
                <a:latin typeface="Microsoft YaHei" pitchFamily="34" charset="-122"/>
                <a:ea typeface="Microsoft YaHei" pitchFamily="34" charset="-122"/>
                <a:sym typeface="Calibri" pitchFamily="34" charset="0"/>
              </a:rPr>
              <a:t> Office Backstage </a:t>
            </a:r>
            <a:r>
              <a:rPr lang="en-US" dirty="0" err="1">
                <a:solidFill>
                  <a:srgbClr val="000000"/>
                </a:solidFill>
                <a:latin typeface="Microsoft YaHei" pitchFamily="34" charset="-122"/>
                <a:ea typeface="Microsoft YaHei" pitchFamily="34" charset="-122"/>
                <a:sym typeface="Calibri" pitchFamily="34" charset="0"/>
              </a:rPr>
              <a:t>视图”中的安全选项</a:t>
            </a:r>
            <a:r>
              <a:rPr lang="en-US" dirty="0">
                <a:solidFill>
                  <a:srgbClr val="000000"/>
                </a:solidFill>
                <a:latin typeface="Microsoft YaHei" pitchFamily="34" charset="-122"/>
                <a:ea typeface="Microsoft YaHei" pitchFamily="34" charset="-122"/>
                <a:sym typeface="Calibri" pitchFamily="34" charset="0"/>
              </a:rPr>
              <a:t>。</a:t>
            </a:r>
          </a:p>
        </p:txBody>
      </p:sp>
      <p:sp>
        <p:nvSpPr>
          <p:cNvPr id="8" name="Text Placeholder 5"/>
          <p:cNvSpPr txBox="1">
            <a:spLocks/>
          </p:cNvSpPr>
          <p:nvPr/>
        </p:nvSpPr>
        <p:spPr>
          <a:xfrm>
            <a:off x="6248400" y="3171825"/>
            <a:ext cx="2667000" cy="2238375"/>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6"/>
              </a:buClr>
              <a:buFont typeface="Arial" pitchFamily="34" charset="0"/>
              <a:buNone/>
              <a:defRPr sz="1800" kern="1200">
                <a:solidFill>
                  <a:schemeClr val="tx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SzPct val="100000"/>
            </a:pPr>
            <a:r>
              <a:rPr lang="en-US" dirty="0" err="1">
                <a:solidFill>
                  <a:srgbClr val="000000"/>
                </a:solidFill>
                <a:latin typeface="Microsoft YaHei" pitchFamily="34" charset="-122"/>
                <a:ea typeface="Microsoft YaHei" pitchFamily="34" charset="-122"/>
                <a:sym typeface="Calibri" pitchFamily="34" charset="0"/>
              </a:rPr>
              <a:t>在下一节中，我们将向您介绍如何详细了解文件中的活动内容、文件中活动内容的类型和其他有用选项</a:t>
            </a:r>
            <a:r>
              <a:rPr lang="en-US" dirty="0">
                <a:solidFill>
                  <a:srgbClr val="000000"/>
                </a:solidFill>
                <a:latin typeface="Microsoft YaHei" pitchFamily="34" charset="-122"/>
                <a:ea typeface="Microsoft YaHei" pitchFamily="34" charset="-122"/>
                <a:sym typeface="Calibri" pitchFamily="34" charset="0"/>
              </a:rPr>
              <a:t>。</a:t>
            </a:r>
          </a:p>
        </p:txBody>
      </p:sp>
    </p:spTree>
    <p:extLst>
      <p:ext uri="{BB962C8B-B14F-4D97-AF65-F5344CB8AC3E}">
        <p14:creationId xmlns:p14="http://schemas.microsoft.com/office/powerpoint/2010/main" val="11746137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09600"/>
          </a:xfrm>
        </p:spPr>
        <p:txBody>
          <a:bodyPr>
            <a:normAutofit/>
          </a:bodyPr>
          <a:lstStyle/>
          <a:p>
            <a:r>
              <a:rPr lang="en-US" dirty="0">
                <a:solidFill>
                  <a:srgbClr val="7F7F7F"/>
                </a:solidFill>
                <a:latin typeface="Microsoft YaHei" pitchFamily="34" charset="-122"/>
                <a:ea typeface="Microsoft YaHei" pitchFamily="34" charset="-122"/>
                <a:sym typeface="Calibri" pitchFamily="34" charset="0"/>
              </a:rPr>
              <a:t>在 Backstage </a:t>
            </a:r>
            <a:r>
              <a:rPr lang="en-US" dirty="0" err="1">
                <a:solidFill>
                  <a:srgbClr val="7F7F7F"/>
                </a:solidFill>
                <a:latin typeface="Microsoft YaHei" pitchFamily="34" charset="-122"/>
                <a:ea typeface="Microsoft YaHei" pitchFamily="34" charset="-122"/>
                <a:sym typeface="Calibri" pitchFamily="34" charset="0"/>
              </a:rPr>
              <a:t>视图中处理活动内容</a:t>
            </a:r>
            <a:r>
              <a:rPr lang="en-US" dirty="0">
                <a:solidFill>
                  <a:srgbClr val="7F7F7F"/>
                </a:solidFill>
                <a:latin typeface="Microsoft YaHei" pitchFamily="34" charset="-122"/>
                <a:ea typeface="Microsoft YaHei" pitchFamily="34" charset="-122"/>
                <a:sym typeface="Calibri" pitchFamily="34" charset="0"/>
              </a:rPr>
              <a:t> </a:t>
            </a:r>
            <a:endParaRPr lang="en-US" dirty="0">
              <a:latin typeface="Microsoft YaHei" pitchFamily="34" charset="-122"/>
              <a:ea typeface="Microsoft YaHei" pitchFamily="34" charset="-122"/>
            </a:endParaRP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35027" y="990600"/>
            <a:ext cx="5045021" cy="4279900"/>
          </a:xfrm>
        </p:spPr>
      </p:pic>
      <p:sp>
        <p:nvSpPr>
          <p:cNvPr id="4" name="Footer Placeholder 3"/>
          <p:cNvSpPr>
            <a:spLocks noGrp="1"/>
          </p:cNvSpPr>
          <p:nvPr>
            <p:ph type="ftr" sz="quarter" idx="11"/>
          </p:nvPr>
        </p:nvSpPr>
        <p:spPr>
          <a:xfrm>
            <a:off x="2590800" y="6356350"/>
            <a:ext cx="3962400" cy="365125"/>
          </a:xfrm>
        </p:spPr>
        <p:txBody>
          <a:bodyPr/>
          <a:lstStyle/>
          <a:p>
            <a:pPr fontAlgn="base">
              <a:spcBef>
                <a:spcPct val="0"/>
              </a:spcBef>
              <a:spcAft>
                <a:spcPct val="0"/>
              </a:spcAft>
              <a:buSzPct val="100000"/>
            </a:pPr>
            <a:r>
              <a:rPr lang="en-US" dirty="0">
                <a:solidFill>
                  <a:srgbClr val="898989"/>
                </a:solidFill>
                <a:sym typeface="Calibri" pitchFamily="34" charset="0"/>
              </a:rPr>
              <a:t>Office 2010 </a:t>
            </a:r>
            <a:r>
              <a:rPr lang="en-US" dirty="0" err="1">
                <a:solidFill>
                  <a:srgbClr val="898989"/>
                </a:solidFill>
                <a:sym typeface="Calibri" pitchFamily="34" charset="0"/>
              </a:rPr>
              <a:t>安全：保护您的文件</a:t>
            </a:r>
            <a:endParaRPr lang="en-US" dirty="0">
              <a:solidFill>
                <a:srgbClr val="898989"/>
              </a:solidFill>
              <a:sym typeface="Calibri" pitchFamily="34" charset="0"/>
            </a:endParaRPr>
          </a:p>
        </p:txBody>
      </p:sp>
      <p:sp>
        <p:nvSpPr>
          <p:cNvPr id="5" name="Text Placeholder 4"/>
          <p:cNvSpPr>
            <a:spLocks noGrp="1"/>
          </p:cNvSpPr>
          <p:nvPr>
            <p:ph type="body" sz="quarter" idx="13"/>
          </p:nvPr>
        </p:nvSpPr>
        <p:spPr>
          <a:xfrm>
            <a:off x="476250" y="5257800"/>
            <a:ext cx="5715000" cy="914400"/>
          </a:xfrm>
        </p:spPr>
        <p:txBody>
          <a:bodyPr/>
          <a:lstStyle/>
          <a:p>
            <a:r>
              <a:rPr lang="en-US" dirty="0" err="1">
                <a:solidFill>
                  <a:srgbClr val="E46C0A"/>
                </a:solidFill>
                <a:latin typeface="Microsoft YaHei" pitchFamily="34" charset="-122"/>
                <a:ea typeface="Microsoft YaHei" pitchFamily="34" charset="-122"/>
                <a:sym typeface="Calibri" pitchFamily="34" charset="0"/>
              </a:rPr>
              <a:t>单击“文件”选项卡可查看“Backstage</a:t>
            </a:r>
            <a:r>
              <a:rPr lang="en-US" dirty="0">
                <a:solidFill>
                  <a:srgbClr val="E46C0A"/>
                </a:solidFill>
                <a:latin typeface="Microsoft YaHei" pitchFamily="34" charset="-122"/>
                <a:ea typeface="Microsoft YaHei" pitchFamily="34" charset="-122"/>
                <a:sym typeface="Calibri" pitchFamily="34" charset="0"/>
              </a:rPr>
              <a:t> </a:t>
            </a:r>
            <a:r>
              <a:rPr lang="en-US" dirty="0" err="1">
                <a:solidFill>
                  <a:srgbClr val="E46C0A"/>
                </a:solidFill>
                <a:latin typeface="Microsoft YaHei" pitchFamily="34" charset="-122"/>
                <a:ea typeface="Microsoft YaHei" pitchFamily="34" charset="-122"/>
                <a:sym typeface="Calibri" pitchFamily="34" charset="0"/>
              </a:rPr>
              <a:t>视图”并</a:t>
            </a:r>
            <a:r>
              <a:rPr lang="en-US" dirty="0">
                <a:solidFill>
                  <a:srgbClr val="E46C0A"/>
                </a:solidFill>
                <a:latin typeface="Microsoft YaHei" pitchFamily="34" charset="-122"/>
                <a:ea typeface="Microsoft YaHei" pitchFamily="34" charset="-122"/>
                <a:sym typeface="Calibri" pitchFamily="34" charset="0"/>
              </a:rPr>
              <a:t/>
            </a:r>
            <a:br>
              <a:rPr lang="en-US" dirty="0">
                <a:solidFill>
                  <a:srgbClr val="E46C0A"/>
                </a:solidFill>
                <a:latin typeface="Microsoft YaHei" pitchFamily="34" charset="-122"/>
                <a:ea typeface="Microsoft YaHei" pitchFamily="34" charset="-122"/>
                <a:sym typeface="Calibri" pitchFamily="34" charset="0"/>
              </a:rPr>
            </a:br>
            <a:r>
              <a:rPr lang="en-US" dirty="0" err="1">
                <a:solidFill>
                  <a:srgbClr val="E46C0A"/>
                </a:solidFill>
                <a:latin typeface="Microsoft YaHei" pitchFamily="34" charset="-122"/>
                <a:ea typeface="Microsoft YaHei" pitchFamily="34" charset="-122"/>
                <a:sym typeface="Calibri" pitchFamily="34" charset="0"/>
              </a:rPr>
              <a:t>了解有关文件中活动内容的详细信息</a:t>
            </a:r>
            <a:r>
              <a:rPr lang="en-US" dirty="0">
                <a:solidFill>
                  <a:srgbClr val="E46C0A"/>
                </a:solidFill>
                <a:latin typeface="Microsoft YaHei" pitchFamily="34" charset="-122"/>
                <a:ea typeface="Microsoft YaHei" pitchFamily="34" charset="-122"/>
                <a:sym typeface="Calibri" pitchFamily="34" charset="0"/>
              </a:rPr>
              <a:t>。</a:t>
            </a:r>
          </a:p>
        </p:txBody>
      </p:sp>
      <p:sp>
        <p:nvSpPr>
          <p:cNvPr id="6" name="Text Placeholder 5"/>
          <p:cNvSpPr>
            <a:spLocks noGrp="1"/>
          </p:cNvSpPr>
          <p:nvPr>
            <p:ph type="body" sz="quarter" idx="14"/>
          </p:nvPr>
        </p:nvSpPr>
        <p:spPr>
          <a:xfrm>
            <a:off x="6248400" y="1104900"/>
            <a:ext cx="2667000" cy="2247900"/>
          </a:xfrm>
        </p:spPr>
        <p:txBody>
          <a:bodyPr>
            <a:noAutofit/>
          </a:bodyPr>
          <a:lstStyle/>
          <a:p>
            <a:pPr>
              <a:buClrTx/>
            </a:pPr>
            <a:r>
              <a:rPr lang="en-US" dirty="0" err="1">
                <a:solidFill>
                  <a:srgbClr val="000000"/>
                </a:solidFill>
                <a:latin typeface="Microsoft YaHei" pitchFamily="34" charset="-122"/>
                <a:ea typeface="Microsoft YaHei" pitchFamily="34" charset="-122"/>
                <a:sym typeface="Calibri" pitchFamily="34" charset="0"/>
              </a:rPr>
              <a:t>文件包含活动内容时，可以单击“文件”选项卡来打开“Backstage</a:t>
            </a:r>
            <a:r>
              <a:rPr lang="en-US" dirty="0">
                <a:solidFill>
                  <a:srgbClr val="000000"/>
                </a:solidFill>
                <a:latin typeface="Microsoft YaHei" pitchFamily="34" charset="-122"/>
                <a:ea typeface="Microsoft YaHei" pitchFamily="34" charset="-122"/>
                <a:sym typeface="Calibri" pitchFamily="34" charset="0"/>
              </a:rPr>
              <a:t> </a:t>
            </a:r>
            <a:r>
              <a:rPr lang="en-US" dirty="0" err="1">
                <a:solidFill>
                  <a:srgbClr val="000000"/>
                </a:solidFill>
                <a:latin typeface="Microsoft YaHei" pitchFamily="34" charset="-122"/>
                <a:ea typeface="Microsoft YaHei" pitchFamily="34" charset="-122"/>
                <a:sym typeface="Calibri" pitchFamily="34" charset="0"/>
              </a:rPr>
              <a:t>视图</a:t>
            </a:r>
            <a:r>
              <a:rPr lang="en-US" dirty="0">
                <a:solidFill>
                  <a:srgbClr val="000000"/>
                </a:solidFill>
                <a:latin typeface="Microsoft YaHei" pitchFamily="34" charset="-122"/>
                <a:ea typeface="Microsoft YaHei" pitchFamily="34" charset="-122"/>
                <a:sym typeface="Calibri" pitchFamily="34" charset="0"/>
              </a:rPr>
              <a:t>”。 </a:t>
            </a:r>
            <a:r>
              <a:rPr lang="en-US" dirty="0" err="1">
                <a:solidFill>
                  <a:srgbClr val="000000"/>
                </a:solidFill>
                <a:latin typeface="Microsoft YaHei" pitchFamily="34" charset="-122"/>
                <a:ea typeface="Microsoft YaHei" pitchFamily="34" charset="-122"/>
                <a:sym typeface="Calibri" pitchFamily="34" charset="0"/>
              </a:rPr>
              <a:t>在该视图中，可以详细了解文件中的活动内容</a:t>
            </a:r>
            <a:r>
              <a:rPr lang="en-US" dirty="0">
                <a:solidFill>
                  <a:srgbClr val="000000"/>
                </a:solidFill>
                <a:latin typeface="Microsoft YaHei" pitchFamily="34" charset="-122"/>
                <a:ea typeface="Microsoft YaHei" pitchFamily="34" charset="-122"/>
                <a:sym typeface="Calibri" pitchFamily="34" charset="0"/>
              </a:rPr>
              <a:t>。 </a:t>
            </a:r>
          </a:p>
        </p:txBody>
      </p:sp>
      <p:sp>
        <p:nvSpPr>
          <p:cNvPr id="8" name="Text Placeholder 5"/>
          <p:cNvSpPr txBox="1">
            <a:spLocks/>
          </p:cNvSpPr>
          <p:nvPr/>
        </p:nvSpPr>
        <p:spPr>
          <a:xfrm>
            <a:off x="6248400" y="2971800"/>
            <a:ext cx="2667000" cy="1981200"/>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6"/>
              </a:buClr>
              <a:buFont typeface="Arial" pitchFamily="34" charset="0"/>
              <a:buNone/>
              <a:defRPr sz="1800" kern="1200">
                <a:solidFill>
                  <a:schemeClr val="tx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SzPct val="100000"/>
            </a:pPr>
            <a:r>
              <a:rPr lang="zh-CN" altLang="en-US" dirty="0" smtClean="0">
                <a:solidFill>
                  <a:srgbClr val="000000"/>
                </a:solidFill>
                <a:latin typeface="Microsoft YaHei" pitchFamily="34" charset="-122"/>
                <a:ea typeface="Microsoft YaHei" pitchFamily="34" charset="-122"/>
                <a:sym typeface="Calibri" pitchFamily="34" charset="0"/>
              </a:rPr>
              <a:t>如图所示，“安全警告”消息</a:t>
            </a:r>
            <a:r>
              <a:rPr lang="en-US" dirty="0" err="1" smtClean="0">
                <a:solidFill>
                  <a:srgbClr val="000000"/>
                </a:solidFill>
                <a:latin typeface="Microsoft YaHei" pitchFamily="34" charset="-122"/>
                <a:ea typeface="Microsoft YaHei" pitchFamily="34" charset="-122"/>
                <a:sym typeface="Calibri" pitchFamily="34" charset="0"/>
              </a:rPr>
              <a:t>显示了有关已禁用活动内容类型的信息</a:t>
            </a:r>
            <a:r>
              <a:rPr lang="zh-CN" altLang="en-US" dirty="0" smtClean="0">
                <a:solidFill>
                  <a:srgbClr val="000000"/>
                </a:solidFill>
                <a:latin typeface="Microsoft YaHei" pitchFamily="34" charset="-122"/>
                <a:ea typeface="Microsoft YaHei" pitchFamily="34" charset="-122"/>
                <a:sym typeface="Calibri" pitchFamily="34" charset="0"/>
              </a:rPr>
              <a:t>。</a:t>
            </a:r>
            <a:r>
              <a:rPr lang="en-US" dirty="0" smtClean="0">
                <a:solidFill>
                  <a:srgbClr val="000000"/>
                </a:solidFill>
                <a:latin typeface="Microsoft YaHei" pitchFamily="34" charset="-122"/>
                <a:ea typeface="Microsoft YaHei" pitchFamily="34" charset="-122"/>
                <a:sym typeface="Calibri" pitchFamily="34" charset="0"/>
              </a:rPr>
              <a:t> </a:t>
            </a:r>
            <a:endParaRPr lang="en-US" dirty="0">
              <a:solidFill>
                <a:srgbClr val="000000"/>
              </a:solidFill>
              <a:latin typeface="Microsoft YaHei" pitchFamily="34" charset="-122"/>
              <a:ea typeface="Microsoft YaHei" pitchFamily="34" charset="-122"/>
              <a:sym typeface="Calibri" pitchFamily="34" charset="0"/>
            </a:endParaRPr>
          </a:p>
        </p:txBody>
      </p:sp>
      <p:sp>
        <p:nvSpPr>
          <p:cNvPr id="9" name="Rectangle 8"/>
          <p:cNvSpPr/>
          <p:nvPr/>
        </p:nvSpPr>
        <p:spPr>
          <a:xfrm>
            <a:off x="1957821" y="2152650"/>
            <a:ext cx="3528580" cy="1177636"/>
          </a:xfrm>
          <a:prstGeom prst="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icrosoft YaHei" pitchFamily="34" charset="-122"/>
              <a:ea typeface="Microsoft YaHei" pitchFamily="34" charset="-122"/>
            </a:endParaRPr>
          </a:p>
        </p:txBody>
      </p:sp>
    </p:spTree>
    <p:extLst>
      <p:ext uri="{BB962C8B-B14F-4D97-AF65-F5344CB8AC3E}">
        <p14:creationId xmlns:p14="http://schemas.microsoft.com/office/powerpoint/2010/main" val="8670342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anim calcmode="lin" valueType="num">
                                      <p:cBhvr>
                                        <p:cTn id="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fade">
                                      <p:cBhvr>
                                        <p:cTn id="24" dur="500"/>
                                        <p:tgtEl>
                                          <p:spTgt spid="8">
                                            <p:txEl>
                                              <p:pRg st="0" end="0"/>
                                            </p:txEl>
                                          </p:spTgt>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8" grpId="0" build="p"/>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09600"/>
          </a:xfrm>
        </p:spPr>
        <p:txBody>
          <a:bodyPr>
            <a:normAutofit/>
          </a:bodyPr>
          <a:lstStyle/>
          <a:p>
            <a:r>
              <a:rPr lang="en-US" dirty="0">
                <a:solidFill>
                  <a:srgbClr val="7F7F7F"/>
                </a:solidFill>
                <a:latin typeface="Microsoft YaHei" pitchFamily="34" charset="-122"/>
                <a:ea typeface="Microsoft YaHei" pitchFamily="34" charset="-122"/>
                <a:sym typeface="Calibri" pitchFamily="34" charset="0"/>
              </a:rPr>
              <a:t>在 Backstage </a:t>
            </a:r>
            <a:r>
              <a:rPr lang="en-US" dirty="0" err="1">
                <a:solidFill>
                  <a:srgbClr val="7F7F7F"/>
                </a:solidFill>
                <a:latin typeface="Microsoft YaHei" pitchFamily="34" charset="-122"/>
                <a:ea typeface="Microsoft YaHei" pitchFamily="34" charset="-122"/>
                <a:sym typeface="Calibri" pitchFamily="34" charset="0"/>
              </a:rPr>
              <a:t>视图中处理活动内容</a:t>
            </a:r>
            <a:r>
              <a:rPr lang="en-US" dirty="0">
                <a:solidFill>
                  <a:srgbClr val="7F7F7F"/>
                </a:solidFill>
                <a:latin typeface="Microsoft YaHei" pitchFamily="34" charset="-122"/>
                <a:ea typeface="Microsoft YaHei" pitchFamily="34" charset="-122"/>
                <a:sym typeface="Calibri" pitchFamily="34" charset="0"/>
              </a:rPr>
              <a:t> </a:t>
            </a:r>
            <a:endParaRPr lang="en-US" dirty="0">
              <a:latin typeface="Microsoft YaHei" pitchFamily="34" charset="-122"/>
              <a:ea typeface="Microsoft YaHei" pitchFamily="34" charset="-122"/>
            </a:endParaRP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35027" y="990600"/>
            <a:ext cx="5045021" cy="4279900"/>
          </a:xfrm>
        </p:spPr>
      </p:pic>
      <p:sp>
        <p:nvSpPr>
          <p:cNvPr id="4" name="Footer Placeholder 3"/>
          <p:cNvSpPr>
            <a:spLocks noGrp="1"/>
          </p:cNvSpPr>
          <p:nvPr>
            <p:ph type="ftr" sz="quarter" idx="11"/>
          </p:nvPr>
        </p:nvSpPr>
        <p:spPr/>
        <p:txBody>
          <a:bodyPr/>
          <a:lstStyle/>
          <a:p>
            <a:pPr fontAlgn="base">
              <a:spcBef>
                <a:spcPct val="0"/>
              </a:spcBef>
              <a:spcAft>
                <a:spcPct val="0"/>
              </a:spcAft>
              <a:buSzPct val="100000"/>
            </a:pPr>
            <a:r>
              <a:rPr lang="en-US" dirty="0">
                <a:solidFill>
                  <a:srgbClr val="898989"/>
                </a:solidFill>
                <a:sym typeface="Calibri" pitchFamily="34" charset="0"/>
              </a:rPr>
              <a:t>Office 2010 </a:t>
            </a:r>
            <a:r>
              <a:rPr lang="en-US" dirty="0" err="1">
                <a:solidFill>
                  <a:srgbClr val="898989"/>
                </a:solidFill>
                <a:sym typeface="Calibri" pitchFamily="34" charset="0"/>
              </a:rPr>
              <a:t>安全：保护您的文件</a:t>
            </a:r>
            <a:endParaRPr lang="en-US" dirty="0">
              <a:solidFill>
                <a:srgbClr val="898989"/>
              </a:solidFill>
              <a:sym typeface="Calibri" pitchFamily="34" charset="0"/>
            </a:endParaRPr>
          </a:p>
        </p:txBody>
      </p:sp>
      <p:sp>
        <p:nvSpPr>
          <p:cNvPr id="5" name="Text Placeholder 4"/>
          <p:cNvSpPr>
            <a:spLocks noGrp="1"/>
          </p:cNvSpPr>
          <p:nvPr>
            <p:ph type="body" sz="quarter" idx="13"/>
          </p:nvPr>
        </p:nvSpPr>
        <p:spPr>
          <a:xfrm>
            <a:off x="476250" y="5257800"/>
            <a:ext cx="5715000" cy="914400"/>
          </a:xfrm>
        </p:spPr>
        <p:txBody>
          <a:bodyPr/>
          <a:lstStyle/>
          <a:p>
            <a:r>
              <a:rPr lang="en-US" dirty="0" err="1">
                <a:solidFill>
                  <a:srgbClr val="E46C0A"/>
                </a:solidFill>
                <a:latin typeface="Microsoft YaHei" pitchFamily="34" charset="-122"/>
                <a:ea typeface="Microsoft YaHei" pitchFamily="34" charset="-122"/>
                <a:sym typeface="Calibri" pitchFamily="34" charset="0"/>
              </a:rPr>
              <a:t>单击“文件”选项卡可查看“Backstage</a:t>
            </a:r>
            <a:r>
              <a:rPr lang="en-US" dirty="0">
                <a:solidFill>
                  <a:srgbClr val="E46C0A"/>
                </a:solidFill>
                <a:latin typeface="Microsoft YaHei" pitchFamily="34" charset="-122"/>
                <a:ea typeface="Microsoft YaHei" pitchFamily="34" charset="-122"/>
                <a:sym typeface="Calibri" pitchFamily="34" charset="0"/>
              </a:rPr>
              <a:t> </a:t>
            </a:r>
            <a:r>
              <a:rPr lang="en-US" dirty="0" err="1">
                <a:solidFill>
                  <a:srgbClr val="E46C0A"/>
                </a:solidFill>
                <a:latin typeface="Microsoft YaHei" pitchFamily="34" charset="-122"/>
                <a:ea typeface="Microsoft YaHei" pitchFamily="34" charset="-122"/>
                <a:sym typeface="Calibri" pitchFamily="34" charset="0"/>
              </a:rPr>
              <a:t>视图”并</a:t>
            </a:r>
            <a:r>
              <a:rPr lang="en-US" dirty="0">
                <a:solidFill>
                  <a:srgbClr val="E46C0A"/>
                </a:solidFill>
                <a:latin typeface="Microsoft YaHei" pitchFamily="34" charset="-122"/>
                <a:ea typeface="Microsoft YaHei" pitchFamily="34" charset="-122"/>
                <a:sym typeface="Calibri" pitchFamily="34" charset="0"/>
              </a:rPr>
              <a:t/>
            </a:r>
            <a:br>
              <a:rPr lang="en-US" dirty="0">
                <a:solidFill>
                  <a:srgbClr val="E46C0A"/>
                </a:solidFill>
                <a:latin typeface="Microsoft YaHei" pitchFamily="34" charset="-122"/>
                <a:ea typeface="Microsoft YaHei" pitchFamily="34" charset="-122"/>
                <a:sym typeface="Calibri" pitchFamily="34" charset="0"/>
              </a:rPr>
            </a:br>
            <a:r>
              <a:rPr lang="en-US" dirty="0" err="1">
                <a:solidFill>
                  <a:srgbClr val="E46C0A"/>
                </a:solidFill>
                <a:latin typeface="Microsoft YaHei" pitchFamily="34" charset="-122"/>
                <a:ea typeface="Microsoft YaHei" pitchFamily="34" charset="-122"/>
                <a:sym typeface="Calibri" pitchFamily="34" charset="0"/>
              </a:rPr>
              <a:t>了解有关文件中活动内容的详细信息</a:t>
            </a:r>
            <a:r>
              <a:rPr lang="en-US" dirty="0">
                <a:solidFill>
                  <a:srgbClr val="E46C0A"/>
                </a:solidFill>
                <a:latin typeface="Microsoft YaHei" pitchFamily="34" charset="-122"/>
                <a:ea typeface="Microsoft YaHei" pitchFamily="34" charset="-122"/>
                <a:sym typeface="Calibri" pitchFamily="34" charset="0"/>
              </a:rPr>
              <a:t>。</a:t>
            </a:r>
          </a:p>
        </p:txBody>
      </p:sp>
      <p:sp>
        <p:nvSpPr>
          <p:cNvPr id="6" name="Text Placeholder 5"/>
          <p:cNvSpPr>
            <a:spLocks noGrp="1"/>
          </p:cNvSpPr>
          <p:nvPr>
            <p:ph type="body" sz="quarter" idx="14"/>
          </p:nvPr>
        </p:nvSpPr>
        <p:spPr>
          <a:xfrm>
            <a:off x="6248400" y="1104900"/>
            <a:ext cx="2667000" cy="2247900"/>
          </a:xfrm>
        </p:spPr>
        <p:txBody>
          <a:bodyPr>
            <a:noAutofit/>
          </a:bodyPr>
          <a:lstStyle/>
          <a:p>
            <a:pPr>
              <a:buClrTx/>
            </a:pPr>
            <a:r>
              <a:rPr lang="en-US" dirty="0" err="1">
                <a:solidFill>
                  <a:srgbClr val="000000"/>
                </a:solidFill>
                <a:latin typeface="Microsoft YaHei" pitchFamily="34" charset="-122"/>
                <a:ea typeface="Microsoft YaHei" pitchFamily="34" charset="-122"/>
                <a:sym typeface="Calibri" pitchFamily="34" charset="0"/>
              </a:rPr>
              <a:t>可以使用单击“下箭头”时“启用内容”按钮上出现的任一选项</a:t>
            </a:r>
            <a:r>
              <a:rPr lang="en-US" dirty="0">
                <a:solidFill>
                  <a:srgbClr val="000000"/>
                </a:solidFill>
                <a:latin typeface="Microsoft YaHei" pitchFamily="34" charset="-122"/>
                <a:ea typeface="Microsoft YaHei" pitchFamily="34" charset="-122"/>
                <a:sym typeface="Calibri" pitchFamily="34" charset="0"/>
              </a:rPr>
              <a:t>。 </a:t>
            </a:r>
            <a:r>
              <a:rPr lang="en-US" dirty="0" err="1">
                <a:solidFill>
                  <a:srgbClr val="000000"/>
                </a:solidFill>
                <a:latin typeface="Microsoft YaHei" pitchFamily="34" charset="-122"/>
                <a:ea typeface="Microsoft YaHei" pitchFamily="34" charset="-122"/>
                <a:sym typeface="Calibri" pitchFamily="34" charset="0"/>
              </a:rPr>
              <a:t>如图所示，有两个可能出现的选项</a:t>
            </a:r>
            <a:r>
              <a:rPr lang="en-US" dirty="0">
                <a:solidFill>
                  <a:srgbClr val="000000"/>
                </a:solidFill>
                <a:latin typeface="Microsoft YaHei" pitchFamily="34" charset="-122"/>
                <a:ea typeface="Microsoft YaHei" pitchFamily="34" charset="-122"/>
                <a:sym typeface="Calibri" pitchFamily="34" charset="0"/>
              </a:rPr>
              <a:t>。 </a:t>
            </a:r>
          </a:p>
        </p:txBody>
      </p:sp>
      <p:sp>
        <p:nvSpPr>
          <p:cNvPr id="9" name="Text Placeholder 5"/>
          <p:cNvSpPr txBox="1">
            <a:spLocks/>
          </p:cNvSpPr>
          <p:nvPr/>
        </p:nvSpPr>
        <p:spPr>
          <a:xfrm>
            <a:off x="6248400" y="2743200"/>
            <a:ext cx="2667000" cy="1828800"/>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6"/>
              </a:buClr>
              <a:buFont typeface="Arial" pitchFamily="34" charset="0"/>
              <a:buNone/>
              <a:defRPr sz="1800" kern="1200">
                <a:solidFill>
                  <a:schemeClr val="tx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SzPct val="100000"/>
            </a:pPr>
            <a:r>
              <a:rPr lang="en-US" dirty="0" err="1">
                <a:solidFill>
                  <a:srgbClr val="000000"/>
                </a:solidFill>
                <a:latin typeface="Microsoft YaHei" pitchFamily="34" charset="-122"/>
                <a:ea typeface="Microsoft YaHei" pitchFamily="34" charset="-122"/>
                <a:sym typeface="Calibri" pitchFamily="34" charset="0"/>
              </a:rPr>
              <a:t>如图所示，有两个可能出现的选项</a:t>
            </a:r>
            <a:r>
              <a:rPr lang="en-US" dirty="0">
                <a:solidFill>
                  <a:srgbClr val="000000"/>
                </a:solidFill>
                <a:latin typeface="Microsoft YaHei" pitchFamily="34" charset="-122"/>
                <a:ea typeface="Microsoft YaHei" pitchFamily="34" charset="-122"/>
                <a:sym typeface="Calibri" pitchFamily="34" charset="0"/>
              </a:rPr>
              <a:t>。 </a:t>
            </a:r>
          </a:p>
        </p:txBody>
      </p:sp>
      <p:sp>
        <p:nvSpPr>
          <p:cNvPr id="10" name="Rectangle 9"/>
          <p:cNvSpPr/>
          <p:nvPr/>
        </p:nvSpPr>
        <p:spPr>
          <a:xfrm>
            <a:off x="800100" y="4038600"/>
            <a:ext cx="3722953" cy="486626"/>
          </a:xfrm>
          <a:prstGeom prst="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icrosoft YaHei" pitchFamily="34" charset="-122"/>
              <a:ea typeface="Microsoft YaHei" pitchFamily="34" charset="-122"/>
            </a:endParaRPr>
          </a:p>
        </p:txBody>
      </p:sp>
    </p:spTree>
    <p:extLst>
      <p:ext uri="{BB962C8B-B14F-4D97-AF65-F5344CB8AC3E}">
        <p14:creationId xmlns:p14="http://schemas.microsoft.com/office/powerpoint/2010/main" val="1823509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par>
                          <p:cTn id="13" fill="hold">
                            <p:stCondLst>
                              <p:cond delay="500"/>
                            </p:stCondLst>
                            <p:childTnLst>
                              <p:par>
                                <p:cTn id="14" presetID="10" presetClass="entr" presetSubtype="0" fill="hold" grpId="1"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 grpId="0" build="p"/>
      <p:bldP spid="10"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09600"/>
          </a:xfrm>
        </p:spPr>
        <p:txBody>
          <a:bodyPr>
            <a:normAutofit/>
          </a:bodyPr>
          <a:lstStyle/>
          <a:p>
            <a:r>
              <a:rPr lang="en-US" dirty="0">
                <a:solidFill>
                  <a:srgbClr val="7F7F7F"/>
                </a:solidFill>
                <a:latin typeface="Microsoft YaHei" pitchFamily="34" charset="-122"/>
                <a:ea typeface="Microsoft YaHei" pitchFamily="34" charset="-122"/>
                <a:sym typeface="Calibri" pitchFamily="34" charset="0"/>
              </a:rPr>
              <a:t>在 Backstage </a:t>
            </a:r>
            <a:r>
              <a:rPr lang="en-US" dirty="0" err="1">
                <a:solidFill>
                  <a:srgbClr val="7F7F7F"/>
                </a:solidFill>
                <a:latin typeface="Microsoft YaHei" pitchFamily="34" charset="-122"/>
                <a:ea typeface="Microsoft YaHei" pitchFamily="34" charset="-122"/>
                <a:sym typeface="Calibri" pitchFamily="34" charset="0"/>
              </a:rPr>
              <a:t>视图中处理活动内容</a:t>
            </a:r>
            <a:r>
              <a:rPr lang="en-US" dirty="0">
                <a:solidFill>
                  <a:srgbClr val="7F7F7F"/>
                </a:solidFill>
                <a:latin typeface="Microsoft YaHei" pitchFamily="34" charset="-122"/>
                <a:ea typeface="Microsoft YaHei" pitchFamily="34" charset="-122"/>
                <a:sym typeface="Calibri" pitchFamily="34" charset="0"/>
              </a:rPr>
              <a:t> </a:t>
            </a:r>
            <a:endParaRPr lang="en-US" dirty="0">
              <a:latin typeface="Microsoft YaHei" pitchFamily="34" charset="-122"/>
              <a:ea typeface="Microsoft YaHei" pitchFamily="34" charset="-122"/>
            </a:endParaRP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35027" y="990600"/>
            <a:ext cx="5045021" cy="4279900"/>
          </a:xfrm>
        </p:spPr>
      </p:pic>
      <p:sp>
        <p:nvSpPr>
          <p:cNvPr id="4" name="Footer Placeholder 3"/>
          <p:cNvSpPr>
            <a:spLocks noGrp="1"/>
          </p:cNvSpPr>
          <p:nvPr>
            <p:ph type="ftr" sz="quarter" idx="11"/>
          </p:nvPr>
        </p:nvSpPr>
        <p:spPr/>
        <p:txBody>
          <a:bodyPr/>
          <a:lstStyle/>
          <a:p>
            <a:pPr fontAlgn="base">
              <a:spcBef>
                <a:spcPct val="0"/>
              </a:spcBef>
              <a:spcAft>
                <a:spcPct val="0"/>
              </a:spcAft>
              <a:buSzPct val="100000"/>
            </a:pPr>
            <a:r>
              <a:rPr lang="en-US" dirty="0">
                <a:solidFill>
                  <a:srgbClr val="898989"/>
                </a:solidFill>
                <a:sym typeface="Calibri" pitchFamily="34" charset="0"/>
              </a:rPr>
              <a:t>Office 2010 </a:t>
            </a:r>
            <a:r>
              <a:rPr lang="en-US" dirty="0" err="1">
                <a:solidFill>
                  <a:srgbClr val="898989"/>
                </a:solidFill>
                <a:sym typeface="Calibri" pitchFamily="34" charset="0"/>
              </a:rPr>
              <a:t>安全：保护您的文件</a:t>
            </a:r>
            <a:endParaRPr lang="en-US" dirty="0">
              <a:solidFill>
                <a:srgbClr val="898989"/>
              </a:solidFill>
              <a:sym typeface="Calibri" pitchFamily="34" charset="0"/>
            </a:endParaRPr>
          </a:p>
        </p:txBody>
      </p:sp>
      <p:sp>
        <p:nvSpPr>
          <p:cNvPr id="5" name="Text Placeholder 4"/>
          <p:cNvSpPr>
            <a:spLocks noGrp="1"/>
          </p:cNvSpPr>
          <p:nvPr>
            <p:ph type="body" sz="quarter" idx="13"/>
          </p:nvPr>
        </p:nvSpPr>
        <p:spPr>
          <a:xfrm>
            <a:off x="476250" y="5257800"/>
            <a:ext cx="5715000" cy="914400"/>
          </a:xfrm>
        </p:spPr>
        <p:txBody>
          <a:bodyPr/>
          <a:lstStyle/>
          <a:p>
            <a:r>
              <a:rPr lang="en-US" dirty="0" err="1">
                <a:solidFill>
                  <a:srgbClr val="E46C0A"/>
                </a:solidFill>
                <a:latin typeface="Microsoft YaHei" pitchFamily="34" charset="-122"/>
                <a:ea typeface="Microsoft YaHei" pitchFamily="34" charset="-122"/>
                <a:sym typeface="Calibri" pitchFamily="34" charset="0"/>
              </a:rPr>
              <a:t>单击“文件”选项卡可查看“Backstage</a:t>
            </a:r>
            <a:r>
              <a:rPr lang="en-US" dirty="0">
                <a:solidFill>
                  <a:srgbClr val="E46C0A"/>
                </a:solidFill>
                <a:latin typeface="Microsoft YaHei" pitchFamily="34" charset="-122"/>
                <a:ea typeface="Microsoft YaHei" pitchFamily="34" charset="-122"/>
                <a:sym typeface="Calibri" pitchFamily="34" charset="0"/>
              </a:rPr>
              <a:t> </a:t>
            </a:r>
            <a:r>
              <a:rPr lang="en-US" dirty="0" err="1">
                <a:solidFill>
                  <a:srgbClr val="E46C0A"/>
                </a:solidFill>
                <a:latin typeface="Microsoft YaHei" pitchFamily="34" charset="-122"/>
                <a:ea typeface="Microsoft YaHei" pitchFamily="34" charset="-122"/>
                <a:sym typeface="Calibri" pitchFamily="34" charset="0"/>
              </a:rPr>
              <a:t>视图”并</a:t>
            </a:r>
            <a:r>
              <a:rPr lang="en-US" dirty="0">
                <a:solidFill>
                  <a:srgbClr val="E46C0A"/>
                </a:solidFill>
                <a:latin typeface="Microsoft YaHei" pitchFamily="34" charset="-122"/>
                <a:ea typeface="Microsoft YaHei" pitchFamily="34" charset="-122"/>
                <a:sym typeface="Calibri" pitchFamily="34" charset="0"/>
              </a:rPr>
              <a:t/>
            </a:r>
            <a:br>
              <a:rPr lang="en-US" dirty="0">
                <a:solidFill>
                  <a:srgbClr val="E46C0A"/>
                </a:solidFill>
                <a:latin typeface="Microsoft YaHei" pitchFamily="34" charset="-122"/>
                <a:ea typeface="Microsoft YaHei" pitchFamily="34" charset="-122"/>
                <a:sym typeface="Calibri" pitchFamily="34" charset="0"/>
              </a:rPr>
            </a:br>
            <a:r>
              <a:rPr lang="en-US" dirty="0" err="1">
                <a:solidFill>
                  <a:srgbClr val="E46C0A"/>
                </a:solidFill>
                <a:latin typeface="Microsoft YaHei" pitchFamily="34" charset="-122"/>
                <a:ea typeface="Microsoft YaHei" pitchFamily="34" charset="-122"/>
                <a:sym typeface="Calibri" pitchFamily="34" charset="0"/>
              </a:rPr>
              <a:t>了解有关文件中活动内容的详细信息</a:t>
            </a:r>
            <a:r>
              <a:rPr lang="en-US" dirty="0">
                <a:solidFill>
                  <a:srgbClr val="E46C0A"/>
                </a:solidFill>
                <a:latin typeface="Microsoft YaHei" pitchFamily="34" charset="-122"/>
                <a:ea typeface="Microsoft YaHei" pitchFamily="34" charset="-122"/>
                <a:sym typeface="Calibri" pitchFamily="34" charset="0"/>
              </a:rPr>
              <a:t>。</a:t>
            </a:r>
          </a:p>
        </p:txBody>
      </p:sp>
      <p:sp>
        <p:nvSpPr>
          <p:cNvPr id="6" name="Text Placeholder 5"/>
          <p:cNvSpPr>
            <a:spLocks noGrp="1"/>
          </p:cNvSpPr>
          <p:nvPr>
            <p:ph type="body" sz="quarter" idx="14"/>
          </p:nvPr>
        </p:nvSpPr>
        <p:spPr>
          <a:xfrm>
            <a:off x="6248400" y="1104900"/>
            <a:ext cx="2667000" cy="2324100"/>
          </a:xfrm>
        </p:spPr>
        <p:txBody>
          <a:bodyPr>
            <a:noAutofit/>
          </a:bodyPr>
          <a:lstStyle/>
          <a:p>
            <a:pPr>
              <a:buClrTx/>
            </a:pPr>
            <a:r>
              <a:rPr lang="en-US" dirty="0" err="1">
                <a:solidFill>
                  <a:srgbClr val="000000"/>
                </a:solidFill>
                <a:latin typeface="Microsoft YaHei" pitchFamily="34" charset="-122"/>
                <a:ea typeface="Microsoft YaHei" pitchFamily="34" charset="-122"/>
                <a:sym typeface="Calibri" pitchFamily="34" charset="0"/>
              </a:rPr>
              <a:t>一个选项可以启用内容，使其针对所有会话运行</a:t>
            </a:r>
            <a:r>
              <a:rPr lang="en-US" dirty="0">
                <a:solidFill>
                  <a:srgbClr val="000000"/>
                </a:solidFill>
                <a:latin typeface="Microsoft YaHei" pitchFamily="34" charset="-122"/>
                <a:ea typeface="Microsoft YaHei" pitchFamily="34" charset="-122"/>
                <a:sym typeface="Calibri" pitchFamily="34" charset="0"/>
              </a:rPr>
              <a:t>。 </a:t>
            </a:r>
            <a:r>
              <a:rPr lang="en-US" dirty="0" err="1">
                <a:solidFill>
                  <a:srgbClr val="000000"/>
                </a:solidFill>
                <a:latin typeface="Microsoft YaHei" pitchFamily="34" charset="-122"/>
                <a:ea typeface="Microsoft YaHei" pitchFamily="34" charset="-122"/>
                <a:sym typeface="Calibri" pitchFamily="34" charset="0"/>
              </a:rPr>
              <a:t>重新打开文件时，消息栏不再出现，且文件变为受信任的文档</a:t>
            </a:r>
            <a:r>
              <a:rPr lang="en-US" dirty="0">
                <a:solidFill>
                  <a:srgbClr val="000000"/>
                </a:solidFill>
                <a:latin typeface="Microsoft YaHei" pitchFamily="34" charset="-122"/>
                <a:ea typeface="Microsoft YaHei" pitchFamily="34" charset="-122"/>
                <a:sym typeface="Calibri" pitchFamily="34" charset="0"/>
              </a:rPr>
              <a:t>。 </a:t>
            </a:r>
          </a:p>
          <a:p>
            <a:endParaRPr lang="en-US" dirty="0">
              <a:latin typeface="Microsoft YaHei" pitchFamily="34" charset="-122"/>
              <a:ea typeface="Microsoft YaHei" pitchFamily="34" charset="-122"/>
            </a:endParaRPr>
          </a:p>
        </p:txBody>
      </p:sp>
      <p:sp>
        <p:nvSpPr>
          <p:cNvPr id="8" name="Text Placeholder 5"/>
          <p:cNvSpPr txBox="1">
            <a:spLocks/>
          </p:cNvSpPr>
          <p:nvPr/>
        </p:nvSpPr>
        <p:spPr>
          <a:xfrm>
            <a:off x="6248400" y="2819400"/>
            <a:ext cx="2667000" cy="2819400"/>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6"/>
              </a:buClr>
              <a:buFont typeface="Arial" pitchFamily="34" charset="0"/>
              <a:buNone/>
              <a:defRPr sz="1800" kern="1200">
                <a:solidFill>
                  <a:schemeClr val="tx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SzPct val="100000"/>
            </a:pPr>
            <a:r>
              <a:rPr lang="en-US" dirty="0" err="1">
                <a:solidFill>
                  <a:srgbClr val="000000"/>
                </a:solidFill>
                <a:latin typeface="Microsoft YaHei" pitchFamily="34" charset="-122"/>
                <a:ea typeface="Microsoft YaHei" pitchFamily="34" charset="-122"/>
                <a:sym typeface="Calibri" pitchFamily="34" charset="0"/>
              </a:rPr>
              <a:t>另一个选项是允许活动内容仅针对一个会话运行</a:t>
            </a:r>
            <a:r>
              <a:rPr lang="en-US" dirty="0">
                <a:solidFill>
                  <a:srgbClr val="000000"/>
                </a:solidFill>
                <a:latin typeface="Microsoft YaHei" pitchFamily="34" charset="-122"/>
                <a:ea typeface="Microsoft YaHei" pitchFamily="34" charset="-122"/>
                <a:sym typeface="Calibri" pitchFamily="34" charset="0"/>
              </a:rPr>
              <a:t>。 </a:t>
            </a:r>
            <a:r>
              <a:rPr lang="en-US" dirty="0" err="1">
                <a:solidFill>
                  <a:srgbClr val="000000"/>
                </a:solidFill>
                <a:latin typeface="Microsoft YaHei" pitchFamily="34" charset="-122"/>
                <a:ea typeface="Microsoft YaHei" pitchFamily="34" charset="-122"/>
                <a:sym typeface="Calibri" pitchFamily="34" charset="0"/>
              </a:rPr>
              <a:t>这是因为它被认为是有风险的</a:t>
            </a:r>
            <a:r>
              <a:rPr lang="en-US" dirty="0">
                <a:solidFill>
                  <a:srgbClr val="000000"/>
                </a:solidFill>
                <a:latin typeface="Microsoft YaHei" pitchFamily="34" charset="-122"/>
                <a:ea typeface="Microsoft YaHei" pitchFamily="34" charset="-122"/>
                <a:sym typeface="Calibri" pitchFamily="34" charset="0"/>
              </a:rPr>
              <a:t>。 </a:t>
            </a:r>
            <a:r>
              <a:rPr lang="en-US" dirty="0" err="1">
                <a:solidFill>
                  <a:srgbClr val="000000"/>
                </a:solidFill>
                <a:latin typeface="Microsoft YaHei" pitchFamily="34" charset="-122"/>
                <a:ea typeface="Microsoft YaHei" pitchFamily="34" charset="-122"/>
                <a:sym typeface="Calibri" pitchFamily="34" charset="0"/>
              </a:rPr>
              <a:t>重新打开包含仅针对一个会话运行的活动内容的文件时，会出现消息栏</a:t>
            </a:r>
            <a:r>
              <a:rPr lang="en-US" dirty="0">
                <a:solidFill>
                  <a:srgbClr val="000000"/>
                </a:solidFill>
                <a:latin typeface="Microsoft YaHei" pitchFamily="34" charset="-122"/>
                <a:ea typeface="Microsoft YaHei" pitchFamily="34" charset="-122"/>
                <a:sym typeface="Calibri" pitchFamily="34" charset="0"/>
              </a:rPr>
              <a:t>。 </a:t>
            </a:r>
          </a:p>
        </p:txBody>
      </p:sp>
      <p:sp>
        <p:nvSpPr>
          <p:cNvPr id="9" name="Rectangle 8"/>
          <p:cNvSpPr/>
          <p:nvPr/>
        </p:nvSpPr>
        <p:spPr>
          <a:xfrm>
            <a:off x="3024889" y="4053413"/>
            <a:ext cx="1489961" cy="442387"/>
          </a:xfrm>
          <a:prstGeom prst="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icrosoft YaHei" pitchFamily="34" charset="-122"/>
              <a:ea typeface="Microsoft YaHei" pitchFamily="34" charset="-122"/>
            </a:endParaRPr>
          </a:p>
        </p:txBody>
      </p:sp>
      <p:sp>
        <p:nvSpPr>
          <p:cNvPr id="10" name="Rectangle 9"/>
          <p:cNvSpPr/>
          <p:nvPr/>
        </p:nvSpPr>
        <p:spPr>
          <a:xfrm>
            <a:off x="771891" y="4051402"/>
            <a:ext cx="1561368" cy="486626"/>
          </a:xfrm>
          <a:prstGeom prst="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icrosoft YaHei" pitchFamily="34" charset="-122"/>
              <a:ea typeface="Microsoft YaHei" pitchFamily="34" charset="-122"/>
            </a:endParaRPr>
          </a:p>
        </p:txBody>
      </p:sp>
    </p:spTree>
    <p:extLst>
      <p:ext uri="{BB962C8B-B14F-4D97-AF65-F5344CB8AC3E}">
        <p14:creationId xmlns:p14="http://schemas.microsoft.com/office/powerpoint/2010/main" val="1996984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fade">
                                      <p:cBhvr>
                                        <p:cTn id="16" dur="500"/>
                                        <p:tgtEl>
                                          <p:spTgt spid="8">
                                            <p:txEl>
                                              <p:pRg st="0" end="0"/>
                                            </p:tx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09600"/>
          </a:xfrm>
        </p:spPr>
        <p:txBody>
          <a:bodyPr>
            <a:normAutofit/>
          </a:bodyPr>
          <a:lstStyle/>
          <a:p>
            <a:r>
              <a:rPr lang="en-US" dirty="0">
                <a:solidFill>
                  <a:srgbClr val="7F7F7F"/>
                </a:solidFill>
                <a:latin typeface="Microsoft YaHei" pitchFamily="34" charset="-122"/>
                <a:ea typeface="Microsoft YaHei" pitchFamily="34" charset="-122"/>
                <a:sym typeface="Calibri" pitchFamily="34" charset="0"/>
              </a:rPr>
              <a:t>在 Backstage </a:t>
            </a:r>
            <a:r>
              <a:rPr lang="en-US" dirty="0" err="1">
                <a:solidFill>
                  <a:srgbClr val="7F7F7F"/>
                </a:solidFill>
                <a:latin typeface="Microsoft YaHei" pitchFamily="34" charset="-122"/>
                <a:ea typeface="Microsoft YaHei" pitchFamily="34" charset="-122"/>
                <a:sym typeface="Calibri" pitchFamily="34" charset="0"/>
              </a:rPr>
              <a:t>视图中处理活动内容</a:t>
            </a:r>
            <a:r>
              <a:rPr lang="en-US" dirty="0">
                <a:solidFill>
                  <a:srgbClr val="7F7F7F"/>
                </a:solidFill>
                <a:latin typeface="Microsoft YaHei" pitchFamily="34" charset="-122"/>
                <a:ea typeface="Microsoft YaHei" pitchFamily="34" charset="-122"/>
                <a:sym typeface="Calibri" pitchFamily="34" charset="0"/>
              </a:rPr>
              <a:t> </a:t>
            </a:r>
            <a:endParaRPr lang="en-US" dirty="0">
              <a:latin typeface="Microsoft YaHei" pitchFamily="34" charset="-122"/>
              <a:ea typeface="Microsoft YaHei" pitchFamily="34" charset="-122"/>
            </a:endParaRP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35027" y="990600"/>
            <a:ext cx="5045021" cy="4279900"/>
          </a:xfrm>
        </p:spPr>
      </p:pic>
      <p:sp>
        <p:nvSpPr>
          <p:cNvPr id="4" name="Footer Placeholder 3"/>
          <p:cNvSpPr>
            <a:spLocks noGrp="1"/>
          </p:cNvSpPr>
          <p:nvPr>
            <p:ph type="ftr" sz="quarter" idx="11"/>
          </p:nvPr>
        </p:nvSpPr>
        <p:spPr/>
        <p:txBody>
          <a:bodyPr/>
          <a:lstStyle/>
          <a:p>
            <a:pPr fontAlgn="base">
              <a:spcBef>
                <a:spcPct val="0"/>
              </a:spcBef>
              <a:spcAft>
                <a:spcPct val="0"/>
              </a:spcAft>
              <a:buSzPct val="100000"/>
            </a:pPr>
            <a:r>
              <a:rPr lang="en-US" dirty="0">
                <a:solidFill>
                  <a:srgbClr val="898989"/>
                </a:solidFill>
                <a:sym typeface="Calibri" pitchFamily="34" charset="0"/>
              </a:rPr>
              <a:t>Office 2010 </a:t>
            </a:r>
            <a:r>
              <a:rPr lang="en-US" dirty="0" err="1">
                <a:solidFill>
                  <a:srgbClr val="898989"/>
                </a:solidFill>
                <a:sym typeface="Calibri" pitchFamily="34" charset="0"/>
              </a:rPr>
              <a:t>安全：保护您的文件</a:t>
            </a:r>
            <a:endParaRPr lang="en-US" dirty="0">
              <a:solidFill>
                <a:srgbClr val="898989"/>
              </a:solidFill>
              <a:sym typeface="Calibri" pitchFamily="34" charset="0"/>
            </a:endParaRPr>
          </a:p>
        </p:txBody>
      </p:sp>
      <p:sp>
        <p:nvSpPr>
          <p:cNvPr id="5" name="Text Placeholder 4"/>
          <p:cNvSpPr>
            <a:spLocks noGrp="1"/>
          </p:cNvSpPr>
          <p:nvPr>
            <p:ph type="body" sz="quarter" idx="13"/>
          </p:nvPr>
        </p:nvSpPr>
        <p:spPr>
          <a:xfrm>
            <a:off x="476250" y="5257800"/>
            <a:ext cx="5715000" cy="914400"/>
          </a:xfrm>
        </p:spPr>
        <p:txBody>
          <a:bodyPr/>
          <a:lstStyle/>
          <a:p>
            <a:r>
              <a:rPr lang="en-US" dirty="0" err="1">
                <a:solidFill>
                  <a:srgbClr val="E46C0A"/>
                </a:solidFill>
                <a:latin typeface="Microsoft YaHei" pitchFamily="34" charset="-122"/>
                <a:ea typeface="Microsoft YaHei" pitchFamily="34" charset="-122"/>
                <a:sym typeface="Calibri" pitchFamily="34" charset="0"/>
              </a:rPr>
              <a:t>单击“文件”选项卡可查看“Backstage</a:t>
            </a:r>
            <a:r>
              <a:rPr lang="en-US" dirty="0">
                <a:solidFill>
                  <a:srgbClr val="E46C0A"/>
                </a:solidFill>
                <a:latin typeface="Microsoft YaHei" pitchFamily="34" charset="-122"/>
                <a:ea typeface="Microsoft YaHei" pitchFamily="34" charset="-122"/>
                <a:sym typeface="Calibri" pitchFamily="34" charset="0"/>
              </a:rPr>
              <a:t> </a:t>
            </a:r>
            <a:r>
              <a:rPr lang="en-US" dirty="0" err="1">
                <a:solidFill>
                  <a:srgbClr val="E46C0A"/>
                </a:solidFill>
                <a:latin typeface="Microsoft YaHei" pitchFamily="34" charset="-122"/>
                <a:ea typeface="Microsoft YaHei" pitchFamily="34" charset="-122"/>
                <a:sym typeface="Calibri" pitchFamily="34" charset="0"/>
              </a:rPr>
              <a:t>视图”并</a:t>
            </a:r>
            <a:r>
              <a:rPr lang="en-US" dirty="0">
                <a:solidFill>
                  <a:srgbClr val="E46C0A"/>
                </a:solidFill>
                <a:latin typeface="Microsoft YaHei" pitchFamily="34" charset="-122"/>
                <a:ea typeface="Microsoft YaHei" pitchFamily="34" charset="-122"/>
                <a:sym typeface="Calibri" pitchFamily="34" charset="0"/>
              </a:rPr>
              <a:t/>
            </a:r>
            <a:br>
              <a:rPr lang="en-US" dirty="0">
                <a:solidFill>
                  <a:srgbClr val="E46C0A"/>
                </a:solidFill>
                <a:latin typeface="Microsoft YaHei" pitchFamily="34" charset="-122"/>
                <a:ea typeface="Microsoft YaHei" pitchFamily="34" charset="-122"/>
                <a:sym typeface="Calibri" pitchFamily="34" charset="0"/>
              </a:rPr>
            </a:br>
            <a:r>
              <a:rPr lang="en-US" dirty="0" err="1">
                <a:solidFill>
                  <a:srgbClr val="E46C0A"/>
                </a:solidFill>
                <a:latin typeface="Microsoft YaHei" pitchFamily="34" charset="-122"/>
                <a:ea typeface="Microsoft YaHei" pitchFamily="34" charset="-122"/>
                <a:sym typeface="Calibri" pitchFamily="34" charset="0"/>
              </a:rPr>
              <a:t>了解有关文件中活动内容的详细信息</a:t>
            </a:r>
            <a:r>
              <a:rPr lang="en-US" dirty="0">
                <a:solidFill>
                  <a:srgbClr val="E46C0A"/>
                </a:solidFill>
                <a:latin typeface="Microsoft YaHei" pitchFamily="34" charset="-122"/>
                <a:ea typeface="Microsoft YaHei" pitchFamily="34" charset="-122"/>
                <a:sym typeface="Calibri" pitchFamily="34" charset="0"/>
              </a:rPr>
              <a:t>。</a:t>
            </a:r>
          </a:p>
        </p:txBody>
      </p:sp>
      <p:sp>
        <p:nvSpPr>
          <p:cNvPr id="6" name="Text Placeholder 5"/>
          <p:cNvSpPr>
            <a:spLocks noGrp="1"/>
          </p:cNvSpPr>
          <p:nvPr>
            <p:ph type="body" sz="quarter" idx="14"/>
          </p:nvPr>
        </p:nvSpPr>
        <p:spPr>
          <a:xfrm>
            <a:off x="6248400" y="1104900"/>
            <a:ext cx="2667000" cy="2324100"/>
          </a:xfrm>
        </p:spPr>
        <p:txBody>
          <a:bodyPr>
            <a:noAutofit/>
          </a:bodyPr>
          <a:lstStyle/>
          <a:p>
            <a:pPr>
              <a:buClrTx/>
            </a:pPr>
            <a:r>
              <a:rPr lang="en-US" dirty="0" err="1">
                <a:solidFill>
                  <a:srgbClr val="000000"/>
                </a:solidFill>
                <a:latin typeface="Microsoft YaHei" pitchFamily="34" charset="-122"/>
                <a:ea typeface="Microsoft YaHei" pitchFamily="34" charset="-122"/>
                <a:sym typeface="Calibri" pitchFamily="34" charset="0"/>
              </a:rPr>
              <a:t>无论出现哪个选项，都可使用“高级选项”来确定要运行哪个活动内容</a:t>
            </a:r>
            <a:r>
              <a:rPr lang="en-US" dirty="0">
                <a:solidFill>
                  <a:srgbClr val="000000"/>
                </a:solidFill>
                <a:latin typeface="Microsoft YaHei" pitchFamily="34" charset="-122"/>
                <a:ea typeface="Microsoft YaHei" pitchFamily="34" charset="-122"/>
                <a:sym typeface="Calibri" pitchFamily="34" charset="0"/>
              </a:rPr>
              <a:t>。</a:t>
            </a:r>
          </a:p>
        </p:txBody>
      </p:sp>
      <p:pic>
        <p:nvPicPr>
          <p:cNvPr id="11"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054" y="990600"/>
            <a:ext cx="5045021" cy="4279900"/>
          </a:xfrm>
          <a:prstGeom prst="rect">
            <a:avLst/>
          </a:prstGeom>
        </p:spPr>
      </p:pic>
      <p:sp>
        <p:nvSpPr>
          <p:cNvPr id="13" name="Rectangle 12"/>
          <p:cNvSpPr/>
          <p:nvPr/>
        </p:nvSpPr>
        <p:spPr>
          <a:xfrm>
            <a:off x="820057" y="4495800"/>
            <a:ext cx="3675744" cy="486626"/>
          </a:xfrm>
          <a:prstGeom prst="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icrosoft YaHei" pitchFamily="34" charset="-122"/>
              <a:ea typeface="Microsoft YaHei" pitchFamily="34" charset="-122"/>
            </a:endParaRPr>
          </a:p>
        </p:txBody>
      </p:sp>
    </p:spTree>
    <p:extLst>
      <p:ext uri="{BB962C8B-B14F-4D97-AF65-F5344CB8AC3E}">
        <p14:creationId xmlns:p14="http://schemas.microsoft.com/office/powerpoint/2010/main" val="3841255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7F7F7F"/>
                </a:solidFill>
                <a:latin typeface="Microsoft YaHei" pitchFamily="34" charset="-122"/>
                <a:ea typeface="Microsoft YaHei" pitchFamily="34" charset="-122"/>
                <a:sym typeface="Calibri" pitchFamily="34" charset="0"/>
              </a:rPr>
              <a:t>受信任的文档</a:t>
            </a:r>
            <a:endParaRPr lang="en-US" dirty="0">
              <a:latin typeface="Microsoft YaHei" pitchFamily="34" charset="-122"/>
              <a:ea typeface="Microsoft YaHei" pitchFamily="34" charset="-122"/>
            </a:endParaRP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47712" y="1325562"/>
            <a:ext cx="4819650" cy="3609975"/>
          </a:xfrm>
        </p:spPr>
      </p:pic>
      <p:sp>
        <p:nvSpPr>
          <p:cNvPr id="4" name="Footer Placeholder 3"/>
          <p:cNvSpPr>
            <a:spLocks noGrp="1"/>
          </p:cNvSpPr>
          <p:nvPr>
            <p:ph type="ftr" sz="quarter" idx="11"/>
          </p:nvPr>
        </p:nvSpPr>
        <p:spPr/>
        <p:txBody>
          <a:bodyPr/>
          <a:lstStyle/>
          <a:p>
            <a:pPr fontAlgn="base">
              <a:spcBef>
                <a:spcPct val="0"/>
              </a:spcBef>
              <a:spcAft>
                <a:spcPct val="0"/>
              </a:spcAft>
              <a:buSzPct val="100000"/>
            </a:pPr>
            <a:r>
              <a:rPr lang="en-US" dirty="0">
                <a:solidFill>
                  <a:srgbClr val="898989"/>
                </a:solidFill>
                <a:latin typeface="Microsoft YaHei" pitchFamily="34" charset="-122"/>
                <a:ea typeface="Microsoft YaHei" pitchFamily="34" charset="-122"/>
                <a:sym typeface="Calibri" pitchFamily="34" charset="0"/>
              </a:rPr>
              <a:t>Office 2010 </a:t>
            </a:r>
            <a:r>
              <a:rPr lang="en-US" dirty="0" err="1">
                <a:solidFill>
                  <a:srgbClr val="898989"/>
                </a:solidFill>
                <a:latin typeface="Microsoft YaHei" pitchFamily="34" charset="-122"/>
                <a:ea typeface="Microsoft YaHei" pitchFamily="34" charset="-122"/>
                <a:sym typeface="Calibri" pitchFamily="34" charset="0"/>
              </a:rPr>
              <a:t>安全：保护您的文件</a:t>
            </a:r>
            <a:endParaRPr lang="en-US" dirty="0">
              <a:solidFill>
                <a:srgbClr val="898989"/>
              </a:solidFill>
              <a:latin typeface="Microsoft YaHei" pitchFamily="34" charset="-122"/>
              <a:ea typeface="Microsoft YaHei" pitchFamily="34" charset="-122"/>
              <a:sym typeface="Calibri" pitchFamily="34" charset="0"/>
            </a:endParaRPr>
          </a:p>
        </p:txBody>
      </p:sp>
      <p:sp>
        <p:nvSpPr>
          <p:cNvPr id="5" name="Text Placeholder 4"/>
          <p:cNvSpPr>
            <a:spLocks noGrp="1"/>
          </p:cNvSpPr>
          <p:nvPr>
            <p:ph type="body" sz="quarter" idx="13"/>
          </p:nvPr>
        </p:nvSpPr>
        <p:spPr>
          <a:xfrm>
            <a:off x="609600" y="5105400"/>
            <a:ext cx="5715000" cy="914400"/>
          </a:xfrm>
        </p:spPr>
        <p:txBody>
          <a:bodyPr/>
          <a:lstStyle/>
          <a:p>
            <a:r>
              <a:rPr lang="en-US" dirty="0" err="1">
                <a:solidFill>
                  <a:srgbClr val="E46C0A"/>
                </a:solidFill>
                <a:latin typeface="Microsoft YaHei" pitchFamily="34" charset="-122"/>
                <a:ea typeface="Microsoft YaHei" pitchFamily="34" charset="-122"/>
                <a:sym typeface="Calibri" pitchFamily="34" charset="0"/>
              </a:rPr>
              <a:t>单击“启用内容”或启用活动内容，使其针对所有会话运行，文件会变为受信任的文档</a:t>
            </a:r>
            <a:r>
              <a:rPr lang="en-US" dirty="0">
                <a:solidFill>
                  <a:srgbClr val="E46C0A"/>
                </a:solidFill>
                <a:latin typeface="Microsoft YaHei" pitchFamily="34" charset="-122"/>
                <a:ea typeface="Microsoft YaHei" pitchFamily="34" charset="-122"/>
                <a:sym typeface="Calibri" pitchFamily="34" charset="0"/>
              </a:rPr>
              <a:t>。</a:t>
            </a:r>
          </a:p>
        </p:txBody>
      </p:sp>
      <p:sp>
        <p:nvSpPr>
          <p:cNvPr id="6" name="Text Placeholder 5"/>
          <p:cNvSpPr>
            <a:spLocks noGrp="1"/>
          </p:cNvSpPr>
          <p:nvPr>
            <p:ph type="body" sz="quarter" idx="14"/>
          </p:nvPr>
        </p:nvSpPr>
        <p:spPr>
          <a:xfrm>
            <a:off x="6248400" y="1447800"/>
            <a:ext cx="2667000" cy="2247900"/>
          </a:xfrm>
        </p:spPr>
        <p:txBody>
          <a:bodyPr>
            <a:noAutofit/>
          </a:bodyPr>
          <a:lstStyle/>
          <a:p>
            <a:pPr>
              <a:buClrTx/>
            </a:pPr>
            <a:r>
              <a:rPr lang="en-US" dirty="0" err="1">
                <a:solidFill>
                  <a:srgbClr val="000000"/>
                </a:solidFill>
                <a:latin typeface="Microsoft YaHei" pitchFamily="34" charset="-122"/>
                <a:ea typeface="Microsoft YaHei" pitchFamily="34" charset="-122"/>
                <a:sym typeface="Calibri" pitchFamily="34" charset="0"/>
              </a:rPr>
              <a:t>始终启用文档的活动内容时，该文档会成为受信任的文档，存储在计算机上受信任的文档文件夹中</a:t>
            </a:r>
            <a:r>
              <a:rPr lang="en-US" dirty="0">
                <a:solidFill>
                  <a:srgbClr val="000000"/>
                </a:solidFill>
                <a:latin typeface="Microsoft YaHei" pitchFamily="34" charset="-122"/>
                <a:ea typeface="Microsoft YaHei" pitchFamily="34" charset="-122"/>
                <a:sym typeface="Calibri" pitchFamily="34" charset="0"/>
              </a:rPr>
              <a:t>。 </a:t>
            </a:r>
          </a:p>
        </p:txBody>
      </p:sp>
      <p:sp>
        <p:nvSpPr>
          <p:cNvPr id="8" name="Text Placeholder 5"/>
          <p:cNvSpPr txBox="1">
            <a:spLocks/>
          </p:cNvSpPr>
          <p:nvPr/>
        </p:nvSpPr>
        <p:spPr>
          <a:xfrm>
            <a:off x="6248400" y="3086100"/>
            <a:ext cx="2667000" cy="2019300"/>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6"/>
              </a:buClr>
              <a:buFont typeface="Arial" pitchFamily="34" charset="0"/>
              <a:buNone/>
              <a:defRPr sz="1800" kern="1200">
                <a:solidFill>
                  <a:schemeClr val="tx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SzPct val="100000"/>
            </a:pPr>
            <a:r>
              <a:rPr lang="en-US" dirty="0" err="1">
                <a:solidFill>
                  <a:srgbClr val="000000"/>
                </a:solidFill>
                <a:latin typeface="Microsoft YaHei" pitchFamily="34" charset="-122"/>
                <a:ea typeface="Microsoft YaHei" pitchFamily="34" charset="-122"/>
                <a:sym typeface="Calibri" pitchFamily="34" charset="0"/>
              </a:rPr>
              <a:t>受信任的文档是受您信任的文件，打开时不会显示消息栏</a:t>
            </a:r>
            <a:r>
              <a:rPr lang="en-US" dirty="0">
                <a:solidFill>
                  <a:srgbClr val="000000"/>
                </a:solidFill>
                <a:latin typeface="Microsoft YaHei" pitchFamily="34" charset="-122"/>
                <a:ea typeface="Microsoft YaHei" pitchFamily="34" charset="-122"/>
                <a:sym typeface="Calibri" pitchFamily="34" charset="0"/>
              </a:rPr>
              <a:t>。 </a:t>
            </a:r>
          </a:p>
        </p:txBody>
      </p:sp>
      <p:sp>
        <p:nvSpPr>
          <p:cNvPr id="10" name="Rectangle 9"/>
          <p:cNvSpPr/>
          <p:nvPr/>
        </p:nvSpPr>
        <p:spPr>
          <a:xfrm>
            <a:off x="2571750" y="3124200"/>
            <a:ext cx="1676400" cy="1371600"/>
          </a:xfrm>
          <a:prstGeom prst="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670342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anim calcmode="lin" valueType="num">
                                      <p:cBhvr>
                                        <p:cTn id="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fade">
                                      <p:cBhvr>
                                        <p:cTn id="2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8" grpId="0" build="p"/>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7F7F7F"/>
                </a:solidFill>
                <a:latin typeface="Microsoft YaHei" pitchFamily="34" charset="-122"/>
                <a:ea typeface="Microsoft YaHei" pitchFamily="34" charset="-122"/>
                <a:sym typeface="Calibri" pitchFamily="34" charset="0"/>
              </a:rPr>
              <a:t>受信任的文档</a:t>
            </a:r>
            <a:endParaRPr lang="en-US" dirty="0">
              <a:latin typeface="Microsoft YaHei" pitchFamily="34" charset="-122"/>
              <a:ea typeface="Microsoft YaHei" pitchFamily="34" charset="-122"/>
            </a:endParaRP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47712" y="1325562"/>
            <a:ext cx="4819650" cy="3609975"/>
          </a:xfrm>
        </p:spPr>
      </p:pic>
      <p:sp>
        <p:nvSpPr>
          <p:cNvPr id="4" name="Footer Placeholder 3"/>
          <p:cNvSpPr>
            <a:spLocks noGrp="1"/>
          </p:cNvSpPr>
          <p:nvPr>
            <p:ph type="ftr" sz="quarter" idx="11"/>
          </p:nvPr>
        </p:nvSpPr>
        <p:spPr/>
        <p:txBody>
          <a:bodyPr/>
          <a:lstStyle/>
          <a:p>
            <a:pPr fontAlgn="base">
              <a:spcBef>
                <a:spcPct val="0"/>
              </a:spcBef>
              <a:spcAft>
                <a:spcPct val="0"/>
              </a:spcAft>
              <a:buSzPct val="100000"/>
            </a:pPr>
            <a:r>
              <a:rPr lang="en-US" dirty="0">
                <a:solidFill>
                  <a:srgbClr val="898989"/>
                </a:solidFill>
                <a:latin typeface="Microsoft YaHei" pitchFamily="34" charset="-122"/>
                <a:ea typeface="Microsoft YaHei" pitchFamily="34" charset="-122"/>
                <a:sym typeface="Calibri" pitchFamily="34" charset="0"/>
              </a:rPr>
              <a:t>Office 2010 </a:t>
            </a:r>
            <a:r>
              <a:rPr lang="en-US" dirty="0" err="1">
                <a:solidFill>
                  <a:srgbClr val="898989"/>
                </a:solidFill>
                <a:latin typeface="Microsoft YaHei" pitchFamily="34" charset="-122"/>
                <a:ea typeface="Microsoft YaHei" pitchFamily="34" charset="-122"/>
                <a:sym typeface="Calibri" pitchFamily="34" charset="0"/>
              </a:rPr>
              <a:t>安全：保护您的文件</a:t>
            </a:r>
            <a:endParaRPr lang="en-US" dirty="0">
              <a:solidFill>
                <a:srgbClr val="898989"/>
              </a:solidFill>
              <a:latin typeface="Microsoft YaHei" pitchFamily="34" charset="-122"/>
              <a:ea typeface="Microsoft YaHei" pitchFamily="34" charset="-122"/>
              <a:sym typeface="Calibri" pitchFamily="34" charset="0"/>
            </a:endParaRPr>
          </a:p>
        </p:txBody>
      </p:sp>
      <p:sp>
        <p:nvSpPr>
          <p:cNvPr id="5" name="Text Placeholder 4"/>
          <p:cNvSpPr>
            <a:spLocks noGrp="1"/>
          </p:cNvSpPr>
          <p:nvPr>
            <p:ph type="body" sz="quarter" idx="13"/>
          </p:nvPr>
        </p:nvSpPr>
        <p:spPr>
          <a:xfrm>
            <a:off x="609600" y="5105400"/>
            <a:ext cx="5715000" cy="914400"/>
          </a:xfrm>
        </p:spPr>
        <p:txBody>
          <a:bodyPr/>
          <a:lstStyle/>
          <a:p>
            <a:r>
              <a:rPr lang="en-US" dirty="0" err="1">
                <a:solidFill>
                  <a:srgbClr val="E46C0A"/>
                </a:solidFill>
                <a:latin typeface="Microsoft YaHei" pitchFamily="34" charset="-122"/>
                <a:ea typeface="Microsoft YaHei" pitchFamily="34" charset="-122"/>
                <a:sym typeface="Calibri" pitchFamily="34" charset="0"/>
              </a:rPr>
              <a:t>单击“启用内容”或启用活动内容，使其针对所有会话运行，文件会变为受信任的文档</a:t>
            </a:r>
            <a:r>
              <a:rPr lang="en-US" dirty="0">
                <a:solidFill>
                  <a:srgbClr val="E46C0A"/>
                </a:solidFill>
                <a:latin typeface="Microsoft YaHei" pitchFamily="34" charset="-122"/>
                <a:ea typeface="Microsoft YaHei" pitchFamily="34" charset="-122"/>
                <a:sym typeface="Calibri" pitchFamily="34" charset="0"/>
              </a:rPr>
              <a:t>。</a:t>
            </a:r>
          </a:p>
        </p:txBody>
      </p:sp>
      <p:sp>
        <p:nvSpPr>
          <p:cNvPr id="6" name="Text Placeholder 5"/>
          <p:cNvSpPr>
            <a:spLocks noGrp="1"/>
          </p:cNvSpPr>
          <p:nvPr>
            <p:ph type="body" sz="quarter" idx="14"/>
          </p:nvPr>
        </p:nvSpPr>
        <p:spPr>
          <a:xfrm>
            <a:off x="6248400" y="1447800"/>
            <a:ext cx="2667000" cy="2247900"/>
          </a:xfrm>
        </p:spPr>
        <p:txBody>
          <a:bodyPr>
            <a:noAutofit/>
          </a:bodyPr>
          <a:lstStyle/>
          <a:p>
            <a:pPr>
              <a:buClrTx/>
            </a:pPr>
            <a:r>
              <a:rPr lang="en-US" dirty="0" err="1">
                <a:solidFill>
                  <a:srgbClr val="000000"/>
                </a:solidFill>
                <a:latin typeface="Microsoft YaHei" pitchFamily="34" charset="-122"/>
                <a:ea typeface="Microsoft YaHei" pitchFamily="34" charset="-122"/>
                <a:sym typeface="Calibri" pitchFamily="34" charset="0"/>
              </a:rPr>
              <a:t>即使文件中包含活动内容且添加了新的活动内容或更改了现有活动内容，重新打开文件时也不会显示消息栏</a:t>
            </a:r>
            <a:r>
              <a:rPr lang="en-US" dirty="0">
                <a:solidFill>
                  <a:srgbClr val="000000"/>
                </a:solidFill>
                <a:latin typeface="Microsoft YaHei" pitchFamily="34" charset="-122"/>
                <a:ea typeface="Microsoft YaHei" pitchFamily="34" charset="-122"/>
                <a:sym typeface="Calibri" pitchFamily="34" charset="0"/>
              </a:rPr>
              <a:t>。 </a:t>
            </a:r>
          </a:p>
        </p:txBody>
      </p:sp>
      <p:sp>
        <p:nvSpPr>
          <p:cNvPr id="8" name="Text Placeholder 5"/>
          <p:cNvSpPr txBox="1">
            <a:spLocks/>
          </p:cNvSpPr>
          <p:nvPr/>
        </p:nvSpPr>
        <p:spPr>
          <a:xfrm>
            <a:off x="6248400" y="3162300"/>
            <a:ext cx="2667000" cy="2019300"/>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6"/>
              </a:buClr>
              <a:buFont typeface="Arial" pitchFamily="34" charset="0"/>
              <a:buNone/>
              <a:defRPr sz="1800" kern="1200">
                <a:solidFill>
                  <a:schemeClr val="tx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SzPct val="100000"/>
            </a:pPr>
            <a:r>
              <a:rPr lang="en-US" dirty="0" err="1">
                <a:solidFill>
                  <a:srgbClr val="000000"/>
                </a:solidFill>
                <a:latin typeface="Microsoft YaHei" pitchFamily="34" charset="-122"/>
                <a:ea typeface="Microsoft YaHei" pitchFamily="34" charset="-122"/>
                <a:sym typeface="Calibri" pitchFamily="34" charset="0"/>
              </a:rPr>
              <a:t>但是，如果将文件移动到新位置，则会显示消息栏</a:t>
            </a:r>
            <a:r>
              <a:rPr lang="en-US" dirty="0">
                <a:solidFill>
                  <a:srgbClr val="000000"/>
                </a:solidFill>
                <a:latin typeface="Microsoft YaHei" pitchFamily="34" charset="-122"/>
                <a:ea typeface="Microsoft YaHei" pitchFamily="34" charset="-122"/>
                <a:sym typeface="Calibri" pitchFamily="34" charset="0"/>
              </a:rPr>
              <a:t>。</a:t>
            </a:r>
          </a:p>
        </p:txBody>
      </p:sp>
    </p:spTree>
    <p:extLst>
      <p:ext uri="{BB962C8B-B14F-4D97-AF65-F5344CB8AC3E}">
        <p14:creationId xmlns:p14="http://schemas.microsoft.com/office/powerpoint/2010/main" val="3217027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7F7F7F"/>
                </a:solidFill>
                <a:latin typeface="Microsoft YaHei" pitchFamily="34" charset="-122"/>
                <a:ea typeface="Microsoft YaHei" pitchFamily="34" charset="-122"/>
                <a:sym typeface="Calibri" pitchFamily="34" charset="0"/>
              </a:rPr>
              <a:t>受信任的文档</a:t>
            </a:r>
            <a:endParaRPr lang="en-US" dirty="0">
              <a:latin typeface="Microsoft YaHei" pitchFamily="34" charset="-122"/>
              <a:ea typeface="Microsoft YaHei" pitchFamily="34" charset="-122"/>
            </a:endParaRP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47712" y="1325562"/>
            <a:ext cx="4819650" cy="3609975"/>
          </a:xfrm>
        </p:spPr>
      </p:pic>
      <p:sp>
        <p:nvSpPr>
          <p:cNvPr id="4" name="Footer Placeholder 3"/>
          <p:cNvSpPr>
            <a:spLocks noGrp="1"/>
          </p:cNvSpPr>
          <p:nvPr>
            <p:ph type="ftr" sz="quarter" idx="11"/>
          </p:nvPr>
        </p:nvSpPr>
        <p:spPr/>
        <p:txBody>
          <a:bodyPr/>
          <a:lstStyle/>
          <a:p>
            <a:pPr fontAlgn="base">
              <a:spcBef>
                <a:spcPct val="0"/>
              </a:spcBef>
              <a:spcAft>
                <a:spcPct val="0"/>
              </a:spcAft>
              <a:buSzPct val="100000"/>
            </a:pPr>
            <a:r>
              <a:rPr lang="en-US" dirty="0">
                <a:solidFill>
                  <a:srgbClr val="898989"/>
                </a:solidFill>
                <a:latin typeface="Microsoft YaHei" pitchFamily="34" charset="-122"/>
                <a:ea typeface="Microsoft YaHei" pitchFamily="34" charset="-122"/>
                <a:sym typeface="Calibri" pitchFamily="34" charset="0"/>
              </a:rPr>
              <a:t>Office 2010 </a:t>
            </a:r>
            <a:r>
              <a:rPr lang="en-US" dirty="0" err="1">
                <a:solidFill>
                  <a:srgbClr val="898989"/>
                </a:solidFill>
                <a:latin typeface="Microsoft YaHei" pitchFamily="34" charset="-122"/>
                <a:ea typeface="Microsoft YaHei" pitchFamily="34" charset="-122"/>
                <a:sym typeface="Calibri" pitchFamily="34" charset="0"/>
              </a:rPr>
              <a:t>安全：保护您的文件</a:t>
            </a:r>
            <a:endParaRPr lang="en-US" dirty="0">
              <a:solidFill>
                <a:srgbClr val="898989"/>
              </a:solidFill>
              <a:latin typeface="Microsoft YaHei" pitchFamily="34" charset="-122"/>
              <a:ea typeface="Microsoft YaHei" pitchFamily="34" charset="-122"/>
              <a:sym typeface="Calibri" pitchFamily="34" charset="0"/>
            </a:endParaRPr>
          </a:p>
        </p:txBody>
      </p:sp>
      <p:sp>
        <p:nvSpPr>
          <p:cNvPr id="5" name="Text Placeholder 4"/>
          <p:cNvSpPr>
            <a:spLocks noGrp="1"/>
          </p:cNvSpPr>
          <p:nvPr>
            <p:ph type="body" sz="quarter" idx="13"/>
          </p:nvPr>
        </p:nvSpPr>
        <p:spPr>
          <a:xfrm>
            <a:off x="609600" y="5105400"/>
            <a:ext cx="5715000" cy="914400"/>
          </a:xfrm>
        </p:spPr>
        <p:txBody>
          <a:bodyPr/>
          <a:lstStyle/>
          <a:p>
            <a:r>
              <a:rPr lang="en-US" dirty="0" err="1">
                <a:solidFill>
                  <a:srgbClr val="E46C0A"/>
                </a:solidFill>
                <a:latin typeface="Microsoft YaHei" pitchFamily="34" charset="-122"/>
                <a:ea typeface="Microsoft YaHei" pitchFamily="34" charset="-122"/>
                <a:sym typeface="Calibri" pitchFamily="34" charset="0"/>
              </a:rPr>
              <a:t>单击“启用内容”或启用活动内容，使其针对所有会话运行，文件会变为受信任的文档</a:t>
            </a:r>
            <a:r>
              <a:rPr lang="en-US" dirty="0">
                <a:solidFill>
                  <a:srgbClr val="E46C0A"/>
                </a:solidFill>
                <a:latin typeface="Microsoft YaHei" pitchFamily="34" charset="-122"/>
                <a:ea typeface="Microsoft YaHei" pitchFamily="34" charset="-122"/>
                <a:sym typeface="Calibri" pitchFamily="34" charset="0"/>
              </a:rPr>
              <a:t>。</a:t>
            </a:r>
          </a:p>
        </p:txBody>
      </p:sp>
      <p:sp>
        <p:nvSpPr>
          <p:cNvPr id="6" name="Text Placeholder 5"/>
          <p:cNvSpPr>
            <a:spLocks noGrp="1"/>
          </p:cNvSpPr>
          <p:nvPr>
            <p:ph type="body" sz="quarter" idx="14"/>
          </p:nvPr>
        </p:nvSpPr>
        <p:spPr>
          <a:xfrm>
            <a:off x="6248400" y="1447800"/>
            <a:ext cx="2667000" cy="2057400"/>
          </a:xfrm>
        </p:spPr>
        <p:txBody>
          <a:bodyPr>
            <a:noAutofit/>
          </a:bodyPr>
          <a:lstStyle/>
          <a:p>
            <a:pPr>
              <a:buClrTx/>
            </a:pPr>
            <a:r>
              <a:rPr lang="en-US" dirty="0" err="1">
                <a:solidFill>
                  <a:srgbClr val="000000"/>
                </a:solidFill>
                <a:latin typeface="Microsoft YaHei" pitchFamily="34" charset="-122"/>
                <a:ea typeface="Microsoft YaHei" pitchFamily="34" charset="-122"/>
                <a:sym typeface="Calibri" pitchFamily="34" charset="0"/>
              </a:rPr>
              <a:t>正如您在上一节中了解到的那样，无法针对所有会话启用某些活动内容</a:t>
            </a:r>
            <a:r>
              <a:rPr lang="en-US" dirty="0">
                <a:solidFill>
                  <a:srgbClr val="000000"/>
                </a:solidFill>
                <a:latin typeface="Microsoft YaHei" pitchFamily="34" charset="-122"/>
                <a:ea typeface="Microsoft YaHei" pitchFamily="34" charset="-122"/>
                <a:sym typeface="Calibri" pitchFamily="34" charset="0"/>
              </a:rPr>
              <a:t>。 </a:t>
            </a:r>
            <a:r>
              <a:rPr lang="en-US" dirty="0" err="1">
                <a:solidFill>
                  <a:srgbClr val="000000"/>
                </a:solidFill>
                <a:latin typeface="Microsoft YaHei" pitchFamily="34" charset="-122"/>
                <a:ea typeface="Microsoft YaHei" pitchFamily="34" charset="-122"/>
                <a:sym typeface="Calibri" pitchFamily="34" charset="0"/>
              </a:rPr>
              <a:t>这些文件无法成为受信任的文档</a:t>
            </a:r>
            <a:r>
              <a:rPr lang="en-US" dirty="0">
                <a:solidFill>
                  <a:srgbClr val="000000"/>
                </a:solidFill>
                <a:latin typeface="Microsoft YaHei" pitchFamily="34" charset="-122"/>
                <a:ea typeface="Microsoft YaHei" pitchFamily="34" charset="-122"/>
                <a:sym typeface="Calibri" pitchFamily="34" charset="0"/>
              </a:rPr>
              <a:t>。</a:t>
            </a:r>
          </a:p>
        </p:txBody>
      </p:sp>
      <p:sp>
        <p:nvSpPr>
          <p:cNvPr id="8" name="Text Placeholder 5"/>
          <p:cNvSpPr txBox="1">
            <a:spLocks/>
          </p:cNvSpPr>
          <p:nvPr/>
        </p:nvSpPr>
        <p:spPr>
          <a:xfrm>
            <a:off x="6248400" y="3200400"/>
            <a:ext cx="2667000" cy="2514600"/>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6"/>
              </a:buClr>
              <a:buFont typeface="Arial" pitchFamily="34" charset="0"/>
              <a:buNone/>
              <a:defRPr sz="1800" kern="1200">
                <a:solidFill>
                  <a:schemeClr val="tx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SzPct val="100000"/>
            </a:pPr>
            <a:r>
              <a:rPr lang="en-US" dirty="0">
                <a:solidFill>
                  <a:srgbClr val="000000"/>
                </a:solidFill>
                <a:latin typeface="Microsoft YaHei" pitchFamily="34" charset="-122"/>
                <a:ea typeface="Microsoft YaHei" pitchFamily="34" charset="-122"/>
                <a:sym typeface="Calibri" pitchFamily="34" charset="0"/>
              </a:rPr>
              <a:t>Office </a:t>
            </a:r>
            <a:r>
              <a:rPr lang="en-US" dirty="0" err="1">
                <a:solidFill>
                  <a:srgbClr val="000000"/>
                </a:solidFill>
                <a:latin typeface="Microsoft YaHei" pitchFamily="34" charset="-122"/>
                <a:ea typeface="Microsoft YaHei" pitchFamily="34" charset="-122"/>
                <a:sym typeface="Calibri" pitchFamily="34" charset="0"/>
              </a:rPr>
              <a:t>程序管理活动内容的方式由系统管理员和信任中心中的可用选项决定，接下来我们将就此进行讨论</a:t>
            </a:r>
            <a:r>
              <a:rPr lang="en-US" dirty="0">
                <a:solidFill>
                  <a:srgbClr val="000000"/>
                </a:solidFill>
                <a:latin typeface="Microsoft YaHei" pitchFamily="34" charset="-122"/>
                <a:ea typeface="Microsoft YaHei" pitchFamily="34" charset="-122"/>
                <a:sym typeface="Calibri" pitchFamily="34" charset="0"/>
              </a:rPr>
              <a:t>。 </a:t>
            </a:r>
          </a:p>
        </p:txBody>
      </p:sp>
    </p:spTree>
    <p:extLst>
      <p:ext uri="{BB962C8B-B14F-4D97-AF65-F5344CB8AC3E}">
        <p14:creationId xmlns:p14="http://schemas.microsoft.com/office/powerpoint/2010/main" val="10908703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7F7F7F"/>
                </a:solidFill>
                <a:latin typeface="Microsoft YaHei" pitchFamily="34" charset="-122"/>
                <a:ea typeface="Microsoft YaHei" pitchFamily="34" charset="-122"/>
                <a:sym typeface="Calibri" pitchFamily="34" charset="0"/>
              </a:rPr>
              <a:t>课程内容</a:t>
            </a:r>
            <a:endParaRPr lang="en-US" dirty="0">
              <a:latin typeface="Microsoft YaHei" pitchFamily="34" charset="-122"/>
              <a:ea typeface="Microsoft YaHei" pitchFamily="34" charset="-122"/>
            </a:endParaRPr>
          </a:p>
        </p:txBody>
      </p:sp>
      <p:sp>
        <p:nvSpPr>
          <p:cNvPr id="3" name="Content Placeholder 2"/>
          <p:cNvSpPr>
            <a:spLocks noGrp="1"/>
          </p:cNvSpPr>
          <p:nvPr>
            <p:ph idx="1"/>
          </p:nvPr>
        </p:nvSpPr>
        <p:spPr/>
        <p:txBody>
          <a:bodyPr>
            <a:normAutofit/>
          </a:bodyPr>
          <a:lstStyle/>
          <a:p>
            <a:pPr marL="276225" indent="-276225">
              <a:buClr>
                <a:srgbClr val="FF9900"/>
              </a:buClr>
              <a:buFontTx/>
              <a:buChar char="•"/>
            </a:pPr>
            <a:r>
              <a:rPr lang="zh-CN" altLang="fi-FI" sz="2800" b="1" dirty="0">
                <a:solidFill>
                  <a:srgbClr val="262626"/>
                </a:solidFill>
                <a:latin typeface="Microsoft YaHei" pitchFamily="34" charset="-122"/>
                <a:ea typeface="Microsoft YaHei" pitchFamily="34" charset="-122"/>
                <a:sym typeface="Calibri" pitchFamily="34" charset="0"/>
              </a:rPr>
              <a:t>概述：</a:t>
            </a:r>
            <a:r>
              <a:rPr lang="zh-CN" altLang="fi-FI" sz="2800" dirty="0">
                <a:solidFill>
                  <a:srgbClr val="262626"/>
                </a:solidFill>
                <a:latin typeface="Microsoft YaHei" pitchFamily="34" charset="-122"/>
                <a:ea typeface="Microsoft YaHei" pitchFamily="34" charset="-122"/>
                <a:sym typeface="Calibri" pitchFamily="34" charset="0"/>
              </a:rPr>
              <a:t>消息栏及更多内容</a:t>
            </a:r>
          </a:p>
          <a:p>
            <a:pPr marL="276225" indent="-276225">
              <a:buClr>
                <a:srgbClr val="FF9900"/>
              </a:buClr>
              <a:buFontTx/>
              <a:buChar char="•"/>
            </a:pPr>
            <a:r>
              <a:rPr lang="zh-CN" altLang="fi-FI" sz="2800" b="1" dirty="0">
                <a:solidFill>
                  <a:srgbClr val="262626"/>
                </a:solidFill>
                <a:latin typeface="Microsoft YaHei" pitchFamily="34" charset="-122"/>
                <a:ea typeface="Microsoft YaHei" pitchFamily="34" charset="-122"/>
                <a:sym typeface="Calibri" pitchFamily="34" charset="0"/>
              </a:rPr>
              <a:t>课程：</a:t>
            </a:r>
            <a:r>
              <a:rPr lang="zh-CN" altLang="fi-FI" sz="2800" dirty="0">
                <a:solidFill>
                  <a:srgbClr val="262626"/>
                </a:solidFill>
                <a:latin typeface="Microsoft YaHei" pitchFamily="34" charset="-122"/>
                <a:ea typeface="Microsoft YaHei" pitchFamily="34" charset="-122"/>
                <a:sym typeface="Calibri" pitchFamily="34" charset="0"/>
              </a:rPr>
              <a:t>包含 </a:t>
            </a:r>
            <a:r>
              <a:rPr lang="fi-FI" altLang="zh-CN" sz="2800" dirty="0">
                <a:solidFill>
                  <a:srgbClr val="262626"/>
                </a:solidFill>
                <a:latin typeface="Microsoft YaHei" pitchFamily="34" charset="-122"/>
                <a:ea typeface="Microsoft YaHei" pitchFamily="34" charset="-122"/>
                <a:sym typeface="Calibri" pitchFamily="34" charset="0"/>
              </a:rPr>
              <a:t>6 </a:t>
            </a:r>
            <a:r>
              <a:rPr lang="zh-CN" altLang="fi-FI" sz="2800" dirty="0">
                <a:solidFill>
                  <a:srgbClr val="262626"/>
                </a:solidFill>
                <a:latin typeface="Microsoft YaHei" pitchFamily="34" charset="-122"/>
                <a:ea typeface="Microsoft YaHei" pitchFamily="34" charset="-122"/>
                <a:sym typeface="Calibri" pitchFamily="34" charset="0"/>
              </a:rPr>
              <a:t>个部分</a:t>
            </a:r>
          </a:p>
          <a:p>
            <a:pPr marL="276225" indent="-276225">
              <a:buClr>
                <a:srgbClr val="FF9900"/>
              </a:buClr>
              <a:buFontTx/>
              <a:buChar char="•"/>
            </a:pPr>
            <a:r>
              <a:rPr lang="zh-CN" altLang="fi-FI" sz="2800" b="1" dirty="0">
                <a:solidFill>
                  <a:srgbClr val="262626"/>
                </a:solidFill>
                <a:latin typeface="Microsoft YaHei" pitchFamily="34" charset="-122"/>
                <a:ea typeface="Microsoft YaHei" pitchFamily="34" charset="-122"/>
                <a:sym typeface="Calibri" pitchFamily="34" charset="0"/>
              </a:rPr>
              <a:t>测试</a:t>
            </a:r>
          </a:p>
          <a:p>
            <a:pPr marL="276225" indent="-276225">
              <a:buClr>
                <a:srgbClr val="FF9900"/>
              </a:buClr>
              <a:buFontTx/>
              <a:buChar char="•"/>
            </a:pPr>
            <a:r>
              <a:rPr lang="zh-CN" altLang="fi-FI" sz="2800" b="1" dirty="0">
                <a:solidFill>
                  <a:srgbClr val="262626"/>
                </a:solidFill>
                <a:latin typeface="Microsoft YaHei" pitchFamily="34" charset="-122"/>
                <a:ea typeface="Microsoft YaHei" pitchFamily="34" charset="-122"/>
                <a:sym typeface="Calibri" pitchFamily="34" charset="0"/>
              </a:rPr>
              <a:t>课程摘要</a:t>
            </a:r>
            <a:r>
              <a:rPr lang="zh-CN" altLang="fi-FI" sz="2800" b="1" dirty="0" smtClean="0">
                <a:solidFill>
                  <a:srgbClr val="262626"/>
                </a:solidFill>
                <a:latin typeface="Microsoft YaHei" pitchFamily="34" charset="-122"/>
                <a:ea typeface="Microsoft YaHei" pitchFamily="34" charset="-122"/>
                <a:sym typeface="Calibri" pitchFamily="34" charset="0"/>
              </a:rPr>
              <a:t>卡</a:t>
            </a:r>
            <a:endParaRPr lang="zh-CN" altLang="fi-FI" sz="2800" b="1" dirty="0">
              <a:solidFill>
                <a:srgbClr val="262626"/>
              </a:solidFill>
              <a:latin typeface="Microsoft YaHei" pitchFamily="34" charset="-122"/>
              <a:ea typeface="Microsoft YaHei" pitchFamily="34" charset="-122"/>
              <a:sym typeface="Calibri" pitchFamily="34" charset="0"/>
            </a:endParaRPr>
          </a:p>
        </p:txBody>
      </p:sp>
      <p:sp>
        <p:nvSpPr>
          <p:cNvPr id="4" name="Footer Placeholder 3"/>
          <p:cNvSpPr>
            <a:spLocks noGrp="1"/>
          </p:cNvSpPr>
          <p:nvPr>
            <p:ph type="ftr" sz="quarter" idx="11"/>
          </p:nvPr>
        </p:nvSpPr>
        <p:spPr/>
        <p:txBody>
          <a:bodyPr/>
          <a:lstStyle/>
          <a:p>
            <a:pPr fontAlgn="base">
              <a:spcBef>
                <a:spcPct val="0"/>
              </a:spcBef>
              <a:spcAft>
                <a:spcPct val="0"/>
              </a:spcAft>
              <a:buSzPct val="100000"/>
            </a:pPr>
            <a:r>
              <a:rPr lang="en-US" dirty="0">
                <a:solidFill>
                  <a:srgbClr val="898989"/>
                </a:solidFill>
                <a:latin typeface="Microsoft YaHei" pitchFamily="34" charset="-122"/>
                <a:ea typeface="Microsoft YaHei" pitchFamily="34" charset="-122"/>
                <a:sym typeface="Calibri" pitchFamily="34" charset="0"/>
              </a:rPr>
              <a:t>Office 2010 </a:t>
            </a:r>
            <a:r>
              <a:rPr lang="en-US" dirty="0" err="1">
                <a:solidFill>
                  <a:srgbClr val="898989"/>
                </a:solidFill>
                <a:latin typeface="Microsoft YaHei" pitchFamily="34" charset="-122"/>
                <a:ea typeface="Microsoft YaHei" pitchFamily="34" charset="-122"/>
                <a:sym typeface="Calibri" pitchFamily="34" charset="0"/>
              </a:rPr>
              <a:t>安全：保护您的文件</a:t>
            </a:r>
            <a:endParaRPr lang="en-US" dirty="0">
              <a:solidFill>
                <a:srgbClr val="898989"/>
              </a:solidFill>
              <a:latin typeface="Microsoft YaHei" pitchFamily="34" charset="-122"/>
              <a:ea typeface="Microsoft YaHei" pitchFamily="34" charset="-122"/>
              <a:sym typeface="Calibri" pitchFamily="34" charset="0"/>
            </a:endParaRPr>
          </a:p>
        </p:txBody>
      </p:sp>
    </p:spTree>
    <p:extLst>
      <p:ext uri="{BB962C8B-B14F-4D97-AF65-F5344CB8AC3E}">
        <p14:creationId xmlns:p14="http://schemas.microsoft.com/office/powerpoint/2010/main" val="165272409"/>
      </p:ext>
    </p:extLst>
  </p:cSld>
  <p:clrMapOvr>
    <a:masterClrMapping/>
  </p:clrMapOvr>
  <mc:AlternateContent xmlns:mc="http://schemas.openxmlformats.org/markup-compatibility/2006" xmlns:p14="http://schemas.microsoft.com/office/powerpoint/2010/main">
    <mc:Choice Requires="p14">
      <p:transition spd="slow" p14:dur="15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7F7F7F"/>
                </a:solidFill>
                <a:latin typeface="Microsoft YaHei" pitchFamily="34" charset="-122"/>
                <a:ea typeface="Microsoft YaHei" pitchFamily="34" charset="-122"/>
                <a:sym typeface="Calibri" pitchFamily="34" charset="0"/>
              </a:rPr>
              <a:t>信任中心中的安全设置</a:t>
            </a:r>
            <a:endParaRPr lang="en-US" dirty="0">
              <a:latin typeface="Microsoft YaHei" pitchFamily="34" charset="-122"/>
              <a:ea typeface="Microsoft YaHei" pitchFamily="34" charset="-122"/>
            </a:endParaRP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5773" y="990600"/>
            <a:ext cx="5703529" cy="4279899"/>
          </a:xfrm>
        </p:spPr>
      </p:pic>
      <p:sp>
        <p:nvSpPr>
          <p:cNvPr id="4" name="Footer Placeholder 3"/>
          <p:cNvSpPr>
            <a:spLocks noGrp="1"/>
          </p:cNvSpPr>
          <p:nvPr>
            <p:ph type="ftr" sz="quarter" idx="11"/>
          </p:nvPr>
        </p:nvSpPr>
        <p:spPr/>
        <p:txBody>
          <a:bodyPr/>
          <a:lstStyle/>
          <a:p>
            <a:pPr fontAlgn="base">
              <a:spcBef>
                <a:spcPct val="0"/>
              </a:spcBef>
              <a:spcAft>
                <a:spcPct val="0"/>
              </a:spcAft>
              <a:buSzPct val="100000"/>
            </a:pPr>
            <a:r>
              <a:rPr lang="en-US" dirty="0">
                <a:solidFill>
                  <a:srgbClr val="898989"/>
                </a:solidFill>
                <a:latin typeface="Microsoft YaHei" pitchFamily="34" charset="-122"/>
                <a:ea typeface="Microsoft YaHei" pitchFamily="34" charset="-122"/>
                <a:sym typeface="Calibri" pitchFamily="34" charset="0"/>
              </a:rPr>
              <a:t>Office 2010 </a:t>
            </a:r>
            <a:r>
              <a:rPr lang="en-US" dirty="0" err="1">
                <a:solidFill>
                  <a:srgbClr val="898989"/>
                </a:solidFill>
                <a:latin typeface="Microsoft YaHei" pitchFamily="34" charset="-122"/>
                <a:ea typeface="Microsoft YaHei" pitchFamily="34" charset="-122"/>
                <a:sym typeface="Calibri" pitchFamily="34" charset="0"/>
              </a:rPr>
              <a:t>安全：保护您的文件</a:t>
            </a:r>
            <a:endParaRPr lang="en-US" dirty="0">
              <a:solidFill>
                <a:srgbClr val="898989"/>
              </a:solidFill>
              <a:latin typeface="Microsoft YaHei" pitchFamily="34" charset="-122"/>
              <a:ea typeface="Microsoft YaHei" pitchFamily="34" charset="-122"/>
              <a:sym typeface="Calibri" pitchFamily="34" charset="0"/>
            </a:endParaRPr>
          </a:p>
        </p:txBody>
      </p:sp>
      <p:sp>
        <p:nvSpPr>
          <p:cNvPr id="5" name="Text Placeholder 4"/>
          <p:cNvSpPr>
            <a:spLocks noGrp="1"/>
          </p:cNvSpPr>
          <p:nvPr>
            <p:ph type="body" sz="quarter" idx="13"/>
          </p:nvPr>
        </p:nvSpPr>
        <p:spPr>
          <a:xfrm>
            <a:off x="304800" y="5257800"/>
            <a:ext cx="5943600" cy="685800"/>
          </a:xfrm>
        </p:spPr>
        <p:txBody>
          <a:bodyPr/>
          <a:lstStyle/>
          <a:p>
            <a:r>
              <a:rPr lang="en-US" dirty="0" err="1">
                <a:solidFill>
                  <a:srgbClr val="E46C0A"/>
                </a:solidFill>
                <a:latin typeface="Microsoft YaHei" pitchFamily="34" charset="-122"/>
                <a:ea typeface="Microsoft YaHei" pitchFamily="34" charset="-122"/>
                <a:sym typeface="Calibri" pitchFamily="34" charset="0"/>
              </a:rPr>
              <a:t>可以单击“信任中心设置”来选择文件和程序的安全选项</a:t>
            </a:r>
            <a:endParaRPr lang="en-US" dirty="0">
              <a:solidFill>
                <a:srgbClr val="E46C0A"/>
              </a:solidFill>
              <a:latin typeface="Microsoft YaHei" pitchFamily="34" charset="-122"/>
              <a:ea typeface="Microsoft YaHei" pitchFamily="34" charset="-122"/>
              <a:sym typeface="Calibri" pitchFamily="34" charset="0"/>
            </a:endParaRPr>
          </a:p>
        </p:txBody>
      </p:sp>
      <p:sp>
        <p:nvSpPr>
          <p:cNvPr id="6" name="Text Placeholder 5"/>
          <p:cNvSpPr>
            <a:spLocks noGrp="1"/>
          </p:cNvSpPr>
          <p:nvPr>
            <p:ph type="body" sz="quarter" idx="14"/>
          </p:nvPr>
        </p:nvSpPr>
        <p:spPr>
          <a:xfrm>
            <a:off x="6248400" y="990600"/>
            <a:ext cx="2667000" cy="2247900"/>
          </a:xfrm>
        </p:spPr>
        <p:txBody>
          <a:bodyPr>
            <a:noAutofit/>
          </a:bodyPr>
          <a:lstStyle/>
          <a:p>
            <a:pPr>
              <a:buClrTx/>
            </a:pPr>
            <a:r>
              <a:rPr lang="en-US" dirty="0" err="1">
                <a:solidFill>
                  <a:srgbClr val="000000"/>
                </a:solidFill>
                <a:latin typeface="Microsoft YaHei" pitchFamily="34" charset="-122"/>
                <a:ea typeface="Microsoft YaHei" pitchFamily="34" charset="-122"/>
                <a:sym typeface="Calibri" pitchFamily="34" charset="0"/>
              </a:rPr>
              <a:t>在信任中心中，可以进行选择，以便管理</a:t>
            </a:r>
            <a:r>
              <a:rPr lang="en-US" dirty="0">
                <a:solidFill>
                  <a:srgbClr val="000000"/>
                </a:solidFill>
                <a:latin typeface="Microsoft YaHei" pitchFamily="34" charset="-122"/>
                <a:ea typeface="Microsoft YaHei" pitchFamily="34" charset="-122"/>
                <a:sym typeface="Calibri" pitchFamily="34" charset="0"/>
              </a:rPr>
              <a:t> Office 2010 </a:t>
            </a:r>
            <a:r>
              <a:rPr lang="en-US" dirty="0" err="1">
                <a:solidFill>
                  <a:srgbClr val="000000"/>
                </a:solidFill>
                <a:latin typeface="Microsoft YaHei" pitchFamily="34" charset="-122"/>
                <a:ea typeface="Microsoft YaHei" pitchFamily="34" charset="-122"/>
                <a:sym typeface="Calibri" pitchFamily="34" charset="0"/>
              </a:rPr>
              <a:t>程序与宏、加载项、ActiveX</a:t>
            </a:r>
            <a:r>
              <a:rPr lang="en-US" dirty="0">
                <a:solidFill>
                  <a:srgbClr val="000000"/>
                </a:solidFill>
                <a:latin typeface="Microsoft YaHei" pitchFamily="34" charset="-122"/>
                <a:ea typeface="Microsoft YaHei" pitchFamily="34" charset="-122"/>
                <a:sym typeface="Calibri" pitchFamily="34" charset="0"/>
              </a:rPr>
              <a:t> </a:t>
            </a:r>
            <a:r>
              <a:rPr lang="en-US" dirty="0" err="1">
                <a:solidFill>
                  <a:srgbClr val="000000"/>
                </a:solidFill>
                <a:latin typeface="Microsoft YaHei" pitchFamily="34" charset="-122"/>
                <a:ea typeface="Microsoft YaHei" pitchFamily="34" charset="-122"/>
                <a:sym typeface="Calibri" pitchFamily="34" charset="0"/>
              </a:rPr>
              <a:t>控件和其他类型的活动内容的交互方式</a:t>
            </a:r>
            <a:r>
              <a:rPr lang="en-US" dirty="0">
                <a:solidFill>
                  <a:srgbClr val="000000"/>
                </a:solidFill>
                <a:latin typeface="Microsoft YaHei" pitchFamily="34" charset="-122"/>
                <a:ea typeface="Microsoft YaHei" pitchFamily="34" charset="-122"/>
                <a:sym typeface="Calibri" pitchFamily="34" charset="0"/>
              </a:rPr>
              <a:t>。 </a:t>
            </a:r>
          </a:p>
        </p:txBody>
      </p:sp>
      <p:sp>
        <p:nvSpPr>
          <p:cNvPr id="8" name="Text Placeholder 5"/>
          <p:cNvSpPr txBox="1">
            <a:spLocks/>
          </p:cNvSpPr>
          <p:nvPr/>
        </p:nvSpPr>
        <p:spPr>
          <a:xfrm>
            <a:off x="6248400" y="2971800"/>
            <a:ext cx="2667000" cy="2286000"/>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6"/>
              </a:buClr>
              <a:buFont typeface="Arial" pitchFamily="34" charset="0"/>
              <a:buNone/>
              <a:defRPr sz="1800" kern="1200">
                <a:solidFill>
                  <a:schemeClr val="tx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SzPct val="100000"/>
            </a:pPr>
            <a:r>
              <a:rPr lang="en-US" dirty="0" err="1">
                <a:solidFill>
                  <a:srgbClr val="000000"/>
                </a:solidFill>
                <a:latin typeface="Microsoft YaHei" pitchFamily="34" charset="-122"/>
                <a:ea typeface="Microsoft YaHei" pitchFamily="34" charset="-122"/>
                <a:sym typeface="Calibri" pitchFamily="34" charset="0"/>
              </a:rPr>
              <a:t>在这里，可以查看受信任的文档、您的隐私、消息栏、受保护的视图和其他安全领域的选项并进行选择</a:t>
            </a:r>
            <a:r>
              <a:rPr lang="en-US" dirty="0">
                <a:solidFill>
                  <a:srgbClr val="000000"/>
                </a:solidFill>
                <a:latin typeface="Microsoft YaHei" pitchFamily="34" charset="-122"/>
                <a:ea typeface="Microsoft YaHei" pitchFamily="34" charset="-122"/>
                <a:sym typeface="Calibri" pitchFamily="34" charset="0"/>
              </a:rPr>
              <a:t>。</a:t>
            </a:r>
          </a:p>
        </p:txBody>
      </p:sp>
    </p:spTree>
    <p:extLst>
      <p:ext uri="{BB962C8B-B14F-4D97-AF65-F5344CB8AC3E}">
        <p14:creationId xmlns:p14="http://schemas.microsoft.com/office/powerpoint/2010/main" val="2130349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anim calcmode="lin" valueType="num">
                                      <p:cBhvr>
                                        <p:cTn id="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fade">
                                      <p:cBhvr>
                                        <p:cTn id="24"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7F7F7F"/>
                </a:solidFill>
                <a:latin typeface="Microsoft YaHei" pitchFamily="34" charset="-122"/>
                <a:ea typeface="Microsoft YaHei" pitchFamily="34" charset="-122"/>
                <a:sym typeface="Calibri" pitchFamily="34" charset="0"/>
              </a:rPr>
              <a:t>什么是“受保护的视图</a:t>
            </a:r>
            <a:r>
              <a:rPr lang="en-US" dirty="0">
                <a:solidFill>
                  <a:srgbClr val="7F7F7F"/>
                </a:solidFill>
                <a:latin typeface="Microsoft YaHei" pitchFamily="34" charset="-122"/>
                <a:ea typeface="Microsoft YaHei" pitchFamily="34" charset="-122"/>
                <a:sym typeface="Calibri" pitchFamily="34" charset="0"/>
              </a:rPr>
              <a:t>”？</a:t>
            </a:r>
            <a:endParaRPr lang="en-US" dirty="0">
              <a:latin typeface="Microsoft YaHei" pitchFamily="34" charset="-122"/>
              <a:ea typeface="Microsoft YaHei" pitchFamily="34" charset="-122"/>
            </a:endParaRP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14400" y="1591056"/>
            <a:ext cx="3749040" cy="1609344"/>
          </a:xfrm>
        </p:spPr>
      </p:pic>
      <p:sp>
        <p:nvSpPr>
          <p:cNvPr id="4" name="Footer Placeholder 3"/>
          <p:cNvSpPr>
            <a:spLocks noGrp="1"/>
          </p:cNvSpPr>
          <p:nvPr>
            <p:ph type="ftr" sz="quarter" idx="11"/>
          </p:nvPr>
        </p:nvSpPr>
        <p:spPr/>
        <p:txBody>
          <a:bodyPr/>
          <a:lstStyle/>
          <a:p>
            <a:pPr fontAlgn="base">
              <a:spcBef>
                <a:spcPct val="0"/>
              </a:spcBef>
              <a:spcAft>
                <a:spcPct val="0"/>
              </a:spcAft>
              <a:buSzPct val="100000"/>
            </a:pPr>
            <a:r>
              <a:rPr lang="en-US" dirty="0">
                <a:solidFill>
                  <a:srgbClr val="898989"/>
                </a:solidFill>
                <a:latin typeface="Microsoft YaHei" pitchFamily="34" charset="-122"/>
                <a:ea typeface="Microsoft YaHei" pitchFamily="34" charset="-122"/>
                <a:sym typeface="Calibri" pitchFamily="34" charset="0"/>
              </a:rPr>
              <a:t>Office 2010 </a:t>
            </a:r>
            <a:r>
              <a:rPr lang="en-US" dirty="0" err="1">
                <a:solidFill>
                  <a:srgbClr val="898989"/>
                </a:solidFill>
                <a:latin typeface="Microsoft YaHei" pitchFamily="34" charset="-122"/>
                <a:ea typeface="Microsoft YaHei" pitchFamily="34" charset="-122"/>
                <a:sym typeface="Calibri" pitchFamily="34" charset="0"/>
              </a:rPr>
              <a:t>安全：保护您的文件</a:t>
            </a:r>
            <a:endParaRPr lang="en-US" dirty="0">
              <a:solidFill>
                <a:srgbClr val="898989"/>
              </a:solidFill>
              <a:latin typeface="Microsoft YaHei" pitchFamily="34" charset="-122"/>
              <a:ea typeface="Microsoft YaHei" pitchFamily="34" charset="-122"/>
              <a:sym typeface="Calibri" pitchFamily="34" charset="0"/>
            </a:endParaRPr>
          </a:p>
        </p:txBody>
      </p:sp>
      <p:sp>
        <p:nvSpPr>
          <p:cNvPr id="5" name="Text Placeholder 4"/>
          <p:cNvSpPr>
            <a:spLocks noGrp="1"/>
          </p:cNvSpPr>
          <p:nvPr>
            <p:ph type="body" sz="quarter" idx="13"/>
          </p:nvPr>
        </p:nvSpPr>
        <p:spPr>
          <a:xfrm>
            <a:off x="533400" y="4343400"/>
            <a:ext cx="4953000" cy="914400"/>
          </a:xfrm>
        </p:spPr>
        <p:txBody>
          <a:bodyPr/>
          <a:lstStyle/>
          <a:p>
            <a:r>
              <a:rPr lang="en-US" dirty="0" err="1">
                <a:solidFill>
                  <a:srgbClr val="E46C0A"/>
                </a:solidFill>
                <a:latin typeface="Microsoft YaHei" pitchFamily="34" charset="-122"/>
                <a:ea typeface="Microsoft YaHei" pitchFamily="34" charset="-122"/>
                <a:sym typeface="Calibri" pitchFamily="34" charset="0"/>
              </a:rPr>
              <a:t>文件中存在潜在安全风险时，消息栏上会出现受保护的视图标签</a:t>
            </a:r>
            <a:r>
              <a:rPr lang="en-US" dirty="0">
                <a:solidFill>
                  <a:srgbClr val="E46C0A"/>
                </a:solidFill>
                <a:latin typeface="Microsoft YaHei" pitchFamily="34" charset="-122"/>
                <a:ea typeface="Microsoft YaHei" pitchFamily="34" charset="-122"/>
                <a:sym typeface="Calibri" pitchFamily="34" charset="0"/>
              </a:rPr>
              <a:t>。</a:t>
            </a:r>
          </a:p>
        </p:txBody>
      </p:sp>
      <p:sp>
        <p:nvSpPr>
          <p:cNvPr id="6" name="Text Placeholder 5"/>
          <p:cNvSpPr>
            <a:spLocks noGrp="1"/>
          </p:cNvSpPr>
          <p:nvPr>
            <p:ph type="body" sz="quarter" idx="14"/>
          </p:nvPr>
        </p:nvSpPr>
        <p:spPr>
          <a:xfrm>
            <a:off x="6248400" y="1466850"/>
            <a:ext cx="2667000" cy="1143000"/>
          </a:xfrm>
        </p:spPr>
        <p:txBody>
          <a:bodyPr>
            <a:noAutofit/>
          </a:bodyPr>
          <a:lstStyle/>
          <a:p>
            <a:pPr>
              <a:buClrTx/>
            </a:pPr>
            <a:r>
              <a:rPr lang="en-US" dirty="0" err="1">
                <a:solidFill>
                  <a:srgbClr val="000000"/>
                </a:solidFill>
                <a:latin typeface="Microsoft YaHei" pitchFamily="34" charset="-122"/>
                <a:ea typeface="Microsoft YaHei" pitchFamily="34" charset="-122"/>
                <a:sym typeface="Calibri" pitchFamily="34" charset="0"/>
              </a:rPr>
              <a:t>在之前的部分中，我们了解了如何信任包含活动内容的文件</a:t>
            </a:r>
            <a:r>
              <a:rPr lang="en-US" dirty="0">
                <a:solidFill>
                  <a:srgbClr val="000000"/>
                </a:solidFill>
                <a:latin typeface="Microsoft YaHei" pitchFamily="34" charset="-122"/>
                <a:ea typeface="Microsoft YaHei" pitchFamily="34" charset="-122"/>
                <a:sym typeface="Calibri" pitchFamily="34" charset="0"/>
              </a:rPr>
              <a:t>。</a:t>
            </a:r>
          </a:p>
        </p:txBody>
      </p:sp>
      <p:sp>
        <p:nvSpPr>
          <p:cNvPr id="9" name="Text Placeholder 5"/>
          <p:cNvSpPr txBox="1">
            <a:spLocks/>
          </p:cNvSpPr>
          <p:nvPr/>
        </p:nvSpPr>
        <p:spPr>
          <a:xfrm>
            <a:off x="6248400" y="2686050"/>
            <a:ext cx="2667000" cy="2876550"/>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6"/>
              </a:buClr>
              <a:buFont typeface="Arial" pitchFamily="34" charset="0"/>
              <a:buNone/>
              <a:defRPr sz="1800" kern="1200">
                <a:solidFill>
                  <a:schemeClr val="tx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SzPct val="100000"/>
            </a:pPr>
            <a:r>
              <a:rPr lang="en-US" dirty="0" err="1">
                <a:solidFill>
                  <a:srgbClr val="000000"/>
                </a:solidFill>
                <a:latin typeface="Microsoft YaHei" pitchFamily="34" charset="-122"/>
                <a:ea typeface="Microsoft YaHei" pitchFamily="34" charset="-122"/>
                <a:sym typeface="Calibri" pitchFamily="34" charset="0"/>
              </a:rPr>
              <a:t>由于某些文件可能包含更大的风险</a:t>
            </a:r>
            <a:r>
              <a:rPr lang="en-US" dirty="0" smtClean="0">
                <a:solidFill>
                  <a:srgbClr val="000000"/>
                </a:solidFill>
                <a:latin typeface="Microsoft YaHei" pitchFamily="34" charset="-122"/>
                <a:ea typeface="Microsoft YaHei" pitchFamily="34" charset="-122"/>
                <a:sym typeface="Calibri" pitchFamily="34" charset="0"/>
              </a:rPr>
              <a:t>，</a:t>
            </a:r>
            <a:r>
              <a:rPr lang="zh-CN" altLang="en-US" dirty="0" smtClean="0">
                <a:solidFill>
                  <a:srgbClr val="000000"/>
                </a:solidFill>
                <a:latin typeface="Microsoft YaHei" pitchFamily="34" charset="-122"/>
                <a:ea typeface="Microsoft YaHei" pitchFamily="34" charset="-122"/>
                <a:sym typeface="Calibri" pitchFamily="34" charset="0"/>
              </a:rPr>
              <a:t>因此它们会在其中一个消息栏所指示的“受保护的视图”中打开</a:t>
            </a:r>
            <a:r>
              <a:rPr lang="en-US" dirty="0" smtClean="0">
                <a:solidFill>
                  <a:srgbClr val="000000"/>
                </a:solidFill>
                <a:latin typeface="Microsoft YaHei" pitchFamily="34" charset="-122"/>
                <a:ea typeface="Microsoft YaHei" pitchFamily="34" charset="-122"/>
                <a:sym typeface="Calibri" pitchFamily="34" charset="0"/>
              </a:rPr>
              <a:t>，</a:t>
            </a:r>
            <a:r>
              <a:rPr lang="en-US" dirty="0" err="1">
                <a:solidFill>
                  <a:srgbClr val="000000"/>
                </a:solidFill>
                <a:latin typeface="Microsoft YaHei" pitchFamily="34" charset="-122"/>
                <a:ea typeface="Microsoft YaHei" pitchFamily="34" charset="-122"/>
                <a:sym typeface="Calibri" pitchFamily="34" charset="0"/>
              </a:rPr>
              <a:t>如图所示</a:t>
            </a:r>
            <a:r>
              <a:rPr lang="en-US" dirty="0">
                <a:solidFill>
                  <a:srgbClr val="000000"/>
                </a:solidFill>
                <a:latin typeface="Microsoft YaHei" pitchFamily="34" charset="-122"/>
                <a:ea typeface="Microsoft YaHei" pitchFamily="34" charset="-122"/>
                <a:sym typeface="Calibri" pitchFamily="34" charset="0"/>
              </a:rPr>
              <a:t>。 </a:t>
            </a:r>
            <a:r>
              <a:rPr lang="en-US" dirty="0" err="1">
                <a:solidFill>
                  <a:srgbClr val="000000"/>
                </a:solidFill>
                <a:latin typeface="Microsoft YaHei" pitchFamily="34" charset="-122"/>
                <a:ea typeface="Microsoft YaHei" pitchFamily="34" charset="-122"/>
                <a:sym typeface="Calibri" pitchFamily="34" charset="0"/>
              </a:rPr>
              <a:t>每个消息栏都有警告消息，并标记为“受保护的视图</a:t>
            </a:r>
            <a:r>
              <a:rPr lang="en-US" dirty="0">
                <a:solidFill>
                  <a:srgbClr val="000000"/>
                </a:solidFill>
                <a:latin typeface="Microsoft YaHei" pitchFamily="34" charset="-122"/>
                <a:ea typeface="Microsoft YaHei" pitchFamily="34" charset="-122"/>
                <a:sym typeface="Calibri" pitchFamily="34" charset="0"/>
              </a:rPr>
              <a:t>”。 </a:t>
            </a:r>
          </a:p>
        </p:txBody>
      </p:sp>
      <p:sp>
        <p:nvSpPr>
          <p:cNvPr id="10" name="Rectangle 9"/>
          <p:cNvSpPr/>
          <p:nvPr/>
        </p:nvSpPr>
        <p:spPr>
          <a:xfrm>
            <a:off x="1295400" y="2133600"/>
            <a:ext cx="609600" cy="202189"/>
          </a:xfrm>
          <a:prstGeom prst="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1295400" y="2845811"/>
            <a:ext cx="609600" cy="202189"/>
          </a:xfrm>
          <a:prstGeom prst="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30349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anim calcmode="lin" valueType="num">
                                      <p:cBhvr>
                                        <p:cTn id="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fade">
                                      <p:cBhvr>
                                        <p:cTn id="24" dur="500"/>
                                        <p:tgtEl>
                                          <p:spTgt spid="9">
                                            <p:txEl>
                                              <p:pRg st="0" end="0"/>
                                            </p:txEl>
                                          </p:spTgt>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9" grpId="0" build="p"/>
      <p:bldP spid="10"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7F7F7F"/>
                </a:solidFill>
                <a:latin typeface="Microsoft YaHei" pitchFamily="34" charset="-122"/>
                <a:ea typeface="Microsoft YaHei" pitchFamily="34" charset="-122"/>
                <a:sym typeface="Calibri" pitchFamily="34" charset="0"/>
              </a:rPr>
              <a:t>什么是“受保护的视图</a:t>
            </a:r>
            <a:r>
              <a:rPr lang="en-US" dirty="0">
                <a:solidFill>
                  <a:srgbClr val="7F7F7F"/>
                </a:solidFill>
                <a:latin typeface="Microsoft YaHei" pitchFamily="34" charset="-122"/>
                <a:ea typeface="Microsoft YaHei" pitchFamily="34" charset="-122"/>
                <a:sym typeface="Calibri" pitchFamily="34" charset="0"/>
              </a:rPr>
              <a:t>”？</a:t>
            </a:r>
            <a:endParaRPr lang="en-US" dirty="0">
              <a:latin typeface="Microsoft YaHei" pitchFamily="34" charset="-122"/>
              <a:ea typeface="Microsoft YaHei" pitchFamily="34" charset="-122"/>
            </a:endParaRP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14400" y="1591056"/>
            <a:ext cx="3749040" cy="1609344"/>
          </a:xfrm>
        </p:spPr>
      </p:pic>
      <p:sp>
        <p:nvSpPr>
          <p:cNvPr id="4" name="Footer Placeholder 3"/>
          <p:cNvSpPr>
            <a:spLocks noGrp="1"/>
          </p:cNvSpPr>
          <p:nvPr>
            <p:ph type="ftr" sz="quarter" idx="11"/>
          </p:nvPr>
        </p:nvSpPr>
        <p:spPr/>
        <p:txBody>
          <a:bodyPr/>
          <a:lstStyle/>
          <a:p>
            <a:pPr fontAlgn="base">
              <a:spcBef>
                <a:spcPct val="0"/>
              </a:spcBef>
              <a:spcAft>
                <a:spcPct val="0"/>
              </a:spcAft>
              <a:buSzPct val="100000"/>
            </a:pPr>
            <a:r>
              <a:rPr lang="en-US" dirty="0">
                <a:solidFill>
                  <a:srgbClr val="898989"/>
                </a:solidFill>
                <a:sym typeface="Calibri" pitchFamily="34" charset="0"/>
              </a:rPr>
              <a:t>Office 2010 </a:t>
            </a:r>
            <a:r>
              <a:rPr lang="en-US" dirty="0" err="1">
                <a:solidFill>
                  <a:srgbClr val="898989"/>
                </a:solidFill>
                <a:sym typeface="Calibri" pitchFamily="34" charset="0"/>
              </a:rPr>
              <a:t>安全：保护您的文件</a:t>
            </a:r>
            <a:endParaRPr lang="en-US" dirty="0">
              <a:solidFill>
                <a:srgbClr val="898989"/>
              </a:solidFill>
              <a:sym typeface="Calibri" pitchFamily="34" charset="0"/>
            </a:endParaRPr>
          </a:p>
        </p:txBody>
      </p:sp>
      <p:sp>
        <p:nvSpPr>
          <p:cNvPr id="5" name="Text Placeholder 4"/>
          <p:cNvSpPr>
            <a:spLocks noGrp="1"/>
          </p:cNvSpPr>
          <p:nvPr>
            <p:ph type="body" sz="quarter" idx="13"/>
          </p:nvPr>
        </p:nvSpPr>
        <p:spPr>
          <a:xfrm>
            <a:off x="533400" y="4343400"/>
            <a:ext cx="4953000" cy="914400"/>
          </a:xfrm>
        </p:spPr>
        <p:txBody>
          <a:bodyPr/>
          <a:lstStyle/>
          <a:p>
            <a:r>
              <a:rPr lang="en-US" dirty="0" err="1">
                <a:solidFill>
                  <a:srgbClr val="E46C0A"/>
                </a:solidFill>
                <a:latin typeface="Microsoft YaHei" pitchFamily="34" charset="-122"/>
                <a:ea typeface="Microsoft YaHei" pitchFamily="34" charset="-122"/>
                <a:sym typeface="Calibri" pitchFamily="34" charset="0"/>
              </a:rPr>
              <a:t>文件中存在潜在安全风险时，消息栏上会出现受保护的视图标签</a:t>
            </a:r>
            <a:r>
              <a:rPr lang="en-US" dirty="0">
                <a:solidFill>
                  <a:srgbClr val="E46C0A"/>
                </a:solidFill>
                <a:latin typeface="Microsoft YaHei" pitchFamily="34" charset="-122"/>
                <a:ea typeface="Microsoft YaHei" pitchFamily="34" charset="-122"/>
                <a:sym typeface="Calibri" pitchFamily="34" charset="0"/>
              </a:rPr>
              <a:t>。</a:t>
            </a:r>
          </a:p>
        </p:txBody>
      </p:sp>
      <p:sp>
        <p:nvSpPr>
          <p:cNvPr id="6" name="Text Placeholder 5"/>
          <p:cNvSpPr>
            <a:spLocks noGrp="1"/>
          </p:cNvSpPr>
          <p:nvPr>
            <p:ph type="body" sz="quarter" idx="14"/>
          </p:nvPr>
        </p:nvSpPr>
        <p:spPr>
          <a:xfrm>
            <a:off x="6248400" y="1466850"/>
            <a:ext cx="2667000" cy="1447800"/>
          </a:xfrm>
        </p:spPr>
        <p:txBody>
          <a:bodyPr>
            <a:noAutofit/>
          </a:bodyPr>
          <a:lstStyle/>
          <a:p>
            <a:pPr>
              <a:buClrTx/>
            </a:pPr>
            <a:r>
              <a:rPr lang="en-US" dirty="0" err="1">
                <a:solidFill>
                  <a:srgbClr val="000000"/>
                </a:solidFill>
                <a:latin typeface="Microsoft YaHei" pitchFamily="34" charset="-122"/>
                <a:ea typeface="Microsoft YaHei" pitchFamily="34" charset="-122"/>
                <a:sym typeface="Calibri" pitchFamily="34" charset="0"/>
              </a:rPr>
              <a:t>在受保护的视图中打开文件时，仍可在降低可能发生的风险的同时进行读取</a:t>
            </a:r>
            <a:r>
              <a:rPr lang="en-US" dirty="0">
                <a:solidFill>
                  <a:srgbClr val="000000"/>
                </a:solidFill>
                <a:latin typeface="Microsoft YaHei" pitchFamily="34" charset="-122"/>
                <a:ea typeface="Microsoft YaHei" pitchFamily="34" charset="-122"/>
                <a:sym typeface="Calibri" pitchFamily="34" charset="0"/>
              </a:rPr>
              <a:t>。 </a:t>
            </a:r>
          </a:p>
        </p:txBody>
      </p:sp>
      <p:sp>
        <p:nvSpPr>
          <p:cNvPr id="9" name="Text Placeholder 5"/>
          <p:cNvSpPr txBox="1">
            <a:spLocks/>
          </p:cNvSpPr>
          <p:nvPr/>
        </p:nvSpPr>
        <p:spPr>
          <a:xfrm>
            <a:off x="6248400" y="2838450"/>
            <a:ext cx="2667000" cy="2343150"/>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6"/>
              </a:buClr>
              <a:buFont typeface="Arial" pitchFamily="34" charset="0"/>
              <a:buNone/>
              <a:defRPr sz="1800" kern="1200">
                <a:solidFill>
                  <a:schemeClr val="tx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SzPct val="100000"/>
            </a:pPr>
            <a:r>
              <a:rPr lang="en-US" dirty="0" err="1">
                <a:solidFill>
                  <a:srgbClr val="000000"/>
                </a:solidFill>
                <a:latin typeface="Microsoft YaHei" pitchFamily="34" charset="-122"/>
                <a:ea typeface="Microsoft YaHei" pitchFamily="34" charset="-122"/>
                <a:sym typeface="Calibri" pitchFamily="34" charset="0"/>
              </a:rPr>
              <a:t>但是，编辑、保存和打印等功能会被禁用</a:t>
            </a:r>
            <a:r>
              <a:rPr lang="en-US" dirty="0">
                <a:solidFill>
                  <a:srgbClr val="000000"/>
                </a:solidFill>
                <a:latin typeface="Microsoft YaHei" pitchFamily="34" charset="-122"/>
                <a:ea typeface="Microsoft YaHei" pitchFamily="34" charset="-122"/>
                <a:sym typeface="Calibri" pitchFamily="34" charset="0"/>
              </a:rPr>
              <a:t>。 </a:t>
            </a:r>
            <a:r>
              <a:rPr lang="en-US" dirty="0" err="1">
                <a:solidFill>
                  <a:srgbClr val="000000"/>
                </a:solidFill>
                <a:latin typeface="Microsoft YaHei" pitchFamily="34" charset="-122"/>
                <a:ea typeface="Microsoft YaHei" pitchFamily="34" charset="-122"/>
                <a:sym typeface="Calibri" pitchFamily="34" charset="0"/>
              </a:rPr>
              <a:t>当受保护的视图与红色消息栏同时出现时，安全风险可能更大</a:t>
            </a:r>
            <a:r>
              <a:rPr lang="en-US" dirty="0">
                <a:solidFill>
                  <a:srgbClr val="000000"/>
                </a:solidFill>
                <a:latin typeface="Microsoft YaHei" pitchFamily="34" charset="-122"/>
                <a:ea typeface="Microsoft YaHei" pitchFamily="34" charset="-122"/>
                <a:sym typeface="Calibri" pitchFamily="34" charset="0"/>
              </a:rPr>
              <a:t>。</a:t>
            </a:r>
          </a:p>
        </p:txBody>
      </p:sp>
      <p:sp>
        <p:nvSpPr>
          <p:cNvPr id="8" name="Rectangle 7"/>
          <p:cNvSpPr/>
          <p:nvPr/>
        </p:nvSpPr>
        <p:spPr>
          <a:xfrm>
            <a:off x="1319508" y="2845811"/>
            <a:ext cx="2900067" cy="202189"/>
          </a:xfrm>
          <a:prstGeom prst="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icrosoft YaHei" pitchFamily="34" charset="-122"/>
              <a:ea typeface="Microsoft YaHei" pitchFamily="34" charset="-122"/>
            </a:endParaRPr>
          </a:p>
        </p:txBody>
      </p:sp>
    </p:spTree>
    <p:extLst>
      <p:ext uri="{BB962C8B-B14F-4D97-AF65-F5344CB8AC3E}">
        <p14:creationId xmlns:p14="http://schemas.microsoft.com/office/powerpoint/2010/main" val="41375144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 grpId="0" build="p"/>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7F7F7F"/>
                </a:solidFill>
                <a:latin typeface="Microsoft YaHei" pitchFamily="34" charset="-122"/>
                <a:ea typeface="Microsoft YaHei" pitchFamily="34" charset="-122"/>
                <a:sym typeface="Calibri" pitchFamily="34" charset="0"/>
              </a:rPr>
              <a:t>什么是“受保护的视图</a:t>
            </a:r>
            <a:r>
              <a:rPr lang="en-US" dirty="0">
                <a:solidFill>
                  <a:srgbClr val="7F7F7F"/>
                </a:solidFill>
                <a:latin typeface="Microsoft YaHei" pitchFamily="34" charset="-122"/>
                <a:ea typeface="Microsoft YaHei" pitchFamily="34" charset="-122"/>
                <a:sym typeface="Calibri" pitchFamily="34" charset="0"/>
              </a:rPr>
              <a:t>”？</a:t>
            </a:r>
            <a:endParaRPr lang="en-US" dirty="0">
              <a:latin typeface="Microsoft YaHei" pitchFamily="34" charset="-122"/>
              <a:ea typeface="Microsoft YaHei" pitchFamily="34" charset="-122"/>
            </a:endParaRP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14400" y="1591056"/>
            <a:ext cx="3749040" cy="1609344"/>
          </a:xfrm>
        </p:spPr>
      </p:pic>
      <p:sp>
        <p:nvSpPr>
          <p:cNvPr id="4" name="Footer Placeholder 3"/>
          <p:cNvSpPr>
            <a:spLocks noGrp="1"/>
          </p:cNvSpPr>
          <p:nvPr>
            <p:ph type="ftr" sz="quarter" idx="11"/>
          </p:nvPr>
        </p:nvSpPr>
        <p:spPr/>
        <p:txBody>
          <a:bodyPr/>
          <a:lstStyle/>
          <a:p>
            <a:pPr fontAlgn="base">
              <a:spcBef>
                <a:spcPct val="0"/>
              </a:spcBef>
              <a:spcAft>
                <a:spcPct val="0"/>
              </a:spcAft>
              <a:buSzPct val="100000"/>
            </a:pPr>
            <a:r>
              <a:rPr lang="en-US" dirty="0">
                <a:solidFill>
                  <a:srgbClr val="898989"/>
                </a:solidFill>
                <a:latin typeface="Microsoft YaHei" pitchFamily="34" charset="-122"/>
                <a:ea typeface="Microsoft YaHei" pitchFamily="34" charset="-122"/>
                <a:sym typeface="Calibri" pitchFamily="34" charset="0"/>
              </a:rPr>
              <a:t>Office 2010 </a:t>
            </a:r>
            <a:r>
              <a:rPr lang="en-US" dirty="0" err="1">
                <a:solidFill>
                  <a:srgbClr val="898989"/>
                </a:solidFill>
                <a:latin typeface="Microsoft YaHei" pitchFamily="34" charset="-122"/>
                <a:ea typeface="Microsoft YaHei" pitchFamily="34" charset="-122"/>
                <a:sym typeface="Calibri" pitchFamily="34" charset="0"/>
              </a:rPr>
              <a:t>安全：保护您的文件</a:t>
            </a:r>
            <a:endParaRPr lang="en-US" dirty="0">
              <a:solidFill>
                <a:srgbClr val="898989"/>
              </a:solidFill>
              <a:latin typeface="Microsoft YaHei" pitchFamily="34" charset="-122"/>
              <a:ea typeface="Microsoft YaHei" pitchFamily="34" charset="-122"/>
              <a:sym typeface="Calibri" pitchFamily="34" charset="0"/>
            </a:endParaRPr>
          </a:p>
        </p:txBody>
      </p:sp>
      <p:sp>
        <p:nvSpPr>
          <p:cNvPr id="5" name="Text Placeholder 4"/>
          <p:cNvSpPr>
            <a:spLocks noGrp="1"/>
          </p:cNvSpPr>
          <p:nvPr>
            <p:ph type="body" sz="quarter" idx="13"/>
          </p:nvPr>
        </p:nvSpPr>
        <p:spPr>
          <a:xfrm>
            <a:off x="533400" y="4343400"/>
            <a:ext cx="4953000" cy="914400"/>
          </a:xfrm>
        </p:spPr>
        <p:txBody>
          <a:bodyPr/>
          <a:lstStyle/>
          <a:p>
            <a:r>
              <a:rPr lang="en-US" dirty="0" err="1">
                <a:solidFill>
                  <a:srgbClr val="E46C0A"/>
                </a:solidFill>
                <a:latin typeface="Microsoft YaHei" pitchFamily="34" charset="-122"/>
                <a:ea typeface="Microsoft YaHei" pitchFamily="34" charset="-122"/>
                <a:sym typeface="Calibri" pitchFamily="34" charset="0"/>
              </a:rPr>
              <a:t>文件中存在潜在安全风险时，消息栏上会出现受保护的视图标签</a:t>
            </a:r>
            <a:r>
              <a:rPr lang="en-US" dirty="0">
                <a:solidFill>
                  <a:srgbClr val="E46C0A"/>
                </a:solidFill>
                <a:latin typeface="Microsoft YaHei" pitchFamily="34" charset="-122"/>
                <a:ea typeface="Microsoft YaHei" pitchFamily="34" charset="-122"/>
                <a:sym typeface="Calibri" pitchFamily="34" charset="0"/>
              </a:rPr>
              <a:t>。</a:t>
            </a:r>
          </a:p>
        </p:txBody>
      </p:sp>
      <p:sp>
        <p:nvSpPr>
          <p:cNvPr id="6" name="Text Placeholder 5"/>
          <p:cNvSpPr>
            <a:spLocks noGrp="1"/>
          </p:cNvSpPr>
          <p:nvPr>
            <p:ph type="body" sz="quarter" idx="14"/>
          </p:nvPr>
        </p:nvSpPr>
        <p:spPr>
          <a:xfrm>
            <a:off x="6248400" y="1466850"/>
            <a:ext cx="2667000" cy="3124200"/>
          </a:xfrm>
        </p:spPr>
        <p:txBody>
          <a:bodyPr>
            <a:noAutofit/>
          </a:bodyPr>
          <a:lstStyle/>
          <a:p>
            <a:pPr>
              <a:buClrTx/>
            </a:pPr>
            <a:r>
              <a:rPr lang="en-US" dirty="0" err="1">
                <a:solidFill>
                  <a:srgbClr val="000000"/>
                </a:solidFill>
                <a:latin typeface="Microsoft YaHei" pitchFamily="34" charset="-122"/>
                <a:ea typeface="Microsoft YaHei" pitchFamily="34" charset="-122"/>
                <a:sym typeface="Calibri" pitchFamily="34" charset="0"/>
              </a:rPr>
              <a:t>文件在打开时没有通过安全检查，因此会在受保护的视图中打开</a:t>
            </a:r>
            <a:r>
              <a:rPr lang="en-US" dirty="0">
                <a:solidFill>
                  <a:srgbClr val="000000"/>
                </a:solidFill>
                <a:latin typeface="Microsoft YaHei" pitchFamily="34" charset="-122"/>
                <a:ea typeface="Microsoft YaHei" pitchFamily="34" charset="-122"/>
                <a:sym typeface="Calibri" pitchFamily="34" charset="0"/>
              </a:rPr>
              <a:t>。 </a:t>
            </a:r>
            <a:r>
              <a:rPr lang="en-US" dirty="0" err="1">
                <a:solidFill>
                  <a:srgbClr val="000000"/>
                </a:solidFill>
                <a:latin typeface="Microsoft YaHei" pitchFamily="34" charset="-122"/>
                <a:ea typeface="Microsoft YaHei" pitchFamily="34" charset="-122"/>
                <a:sym typeface="Calibri" pitchFamily="34" charset="0"/>
              </a:rPr>
              <a:t>来自</a:t>
            </a:r>
            <a:r>
              <a:rPr lang="en-US" dirty="0">
                <a:solidFill>
                  <a:srgbClr val="000000"/>
                </a:solidFill>
                <a:latin typeface="Microsoft YaHei" pitchFamily="34" charset="-122"/>
                <a:ea typeface="Microsoft YaHei" pitchFamily="34" charset="-122"/>
                <a:sym typeface="Calibri" pitchFamily="34" charset="0"/>
              </a:rPr>
              <a:t> </a:t>
            </a:r>
            <a:r>
              <a:rPr lang="en-US" dirty="0" err="1">
                <a:solidFill>
                  <a:srgbClr val="000000"/>
                </a:solidFill>
                <a:latin typeface="Microsoft YaHei" pitchFamily="34" charset="-122"/>
                <a:ea typeface="Microsoft YaHei" pitchFamily="34" charset="-122"/>
                <a:sym typeface="Calibri" pitchFamily="34" charset="0"/>
              </a:rPr>
              <a:t>Internet、电子邮件附件的文件和来自其他不安全位置的文件可能导致文件在受保护的视图中打开</a:t>
            </a:r>
            <a:r>
              <a:rPr lang="en-US" dirty="0">
                <a:solidFill>
                  <a:srgbClr val="000000"/>
                </a:solidFill>
                <a:latin typeface="Microsoft YaHei" pitchFamily="34" charset="-122"/>
                <a:ea typeface="Microsoft YaHei" pitchFamily="34" charset="-122"/>
                <a:sym typeface="Calibri" pitchFamily="34" charset="0"/>
              </a:rPr>
              <a:t>。 </a:t>
            </a:r>
          </a:p>
        </p:txBody>
      </p:sp>
      <p:sp>
        <p:nvSpPr>
          <p:cNvPr id="9" name="Text Placeholder 5"/>
          <p:cNvSpPr txBox="1">
            <a:spLocks/>
          </p:cNvSpPr>
          <p:nvPr/>
        </p:nvSpPr>
        <p:spPr>
          <a:xfrm>
            <a:off x="6248400" y="4038600"/>
            <a:ext cx="2667000" cy="1581150"/>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6"/>
              </a:buClr>
              <a:buFont typeface="Arial" pitchFamily="34" charset="0"/>
              <a:buNone/>
              <a:defRPr sz="1800" kern="1200">
                <a:solidFill>
                  <a:schemeClr val="tx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SzPct val="100000"/>
            </a:pPr>
            <a:r>
              <a:rPr lang="en-US" dirty="0" err="1">
                <a:solidFill>
                  <a:srgbClr val="000000"/>
                </a:solidFill>
                <a:latin typeface="Microsoft YaHei" pitchFamily="34" charset="-122"/>
                <a:ea typeface="Microsoft YaHei" pitchFamily="34" charset="-122"/>
                <a:sym typeface="Calibri" pitchFamily="34" charset="0"/>
              </a:rPr>
              <a:t>在其他情况下，在</a:t>
            </a:r>
            <a:r>
              <a:rPr lang="en-US" dirty="0">
                <a:solidFill>
                  <a:srgbClr val="000000"/>
                </a:solidFill>
                <a:latin typeface="Microsoft YaHei" pitchFamily="34" charset="-122"/>
                <a:ea typeface="Microsoft YaHei" pitchFamily="34" charset="-122"/>
                <a:sym typeface="Calibri" pitchFamily="34" charset="0"/>
              </a:rPr>
              <a:t> Office </a:t>
            </a:r>
            <a:r>
              <a:rPr lang="en-US" dirty="0" err="1">
                <a:solidFill>
                  <a:srgbClr val="000000"/>
                </a:solidFill>
                <a:latin typeface="Microsoft YaHei" pitchFamily="34" charset="-122"/>
                <a:ea typeface="Microsoft YaHei" pitchFamily="34" charset="-122"/>
                <a:sym typeface="Calibri" pitchFamily="34" charset="0"/>
              </a:rPr>
              <a:t>早期版本中创建的文件也会在受保护的视图中打开</a:t>
            </a:r>
            <a:r>
              <a:rPr lang="en-US" dirty="0">
                <a:solidFill>
                  <a:srgbClr val="000000"/>
                </a:solidFill>
                <a:latin typeface="Microsoft YaHei" pitchFamily="34" charset="-122"/>
                <a:ea typeface="Microsoft YaHei" pitchFamily="34" charset="-122"/>
                <a:sym typeface="Calibri" pitchFamily="34" charset="0"/>
              </a:rPr>
              <a:t>。 </a:t>
            </a:r>
          </a:p>
        </p:txBody>
      </p:sp>
    </p:spTree>
    <p:extLst>
      <p:ext uri="{BB962C8B-B14F-4D97-AF65-F5344CB8AC3E}">
        <p14:creationId xmlns:p14="http://schemas.microsoft.com/office/powerpoint/2010/main" val="21041285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7F7F7F"/>
                </a:solidFill>
                <a:latin typeface="Microsoft YaHei" pitchFamily="34" charset="-122"/>
                <a:ea typeface="Microsoft YaHei" pitchFamily="34" charset="-122"/>
                <a:sym typeface="Calibri" pitchFamily="34" charset="0"/>
              </a:rPr>
              <a:t>什么是“受保护的视图</a:t>
            </a:r>
            <a:r>
              <a:rPr lang="en-US" dirty="0">
                <a:solidFill>
                  <a:srgbClr val="7F7F7F"/>
                </a:solidFill>
                <a:latin typeface="Microsoft YaHei" pitchFamily="34" charset="-122"/>
                <a:ea typeface="Microsoft YaHei" pitchFamily="34" charset="-122"/>
                <a:sym typeface="Calibri" pitchFamily="34" charset="0"/>
              </a:rPr>
              <a:t>”？</a:t>
            </a:r>
            <a:endParaRPr lang="en-US" dirty="0">
              <a:latin typeface="Microsoft YaHei" pitchFamily="34" charset="-122"/>
              <a:ea typeface="Microsoft YaHei" pitchFamily="34" charset="-122"/>
            </a:endParaRP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14400" y="1591056"/>
            <a:ext cx="3749040" cy="1609344"/>
          </a:xfrm>
        </p:spPr>
      </p:pic>
      <p:sp>
        <p:nvSpPr>
          <p:cNvPr id="4" name="Footer Placeholder 3"/>
          <p:cNvSpPr>
            <a:spLocks noGrp="1"/>
          </p:cNvSpPr>
          <p:nvPr>
            <p:ph type="ftr" sz="quarter" idx="11"/>
          </p:nvPr>
        </p:nvSpPr>
        <p:spPr/>
        <p:txBody>
          <a:bodyPr/>
          <a:lstStyle/>
          <a:p>
            <a:pPr fontAlgn="base">
              <a:spcBef>
                <a:spcPct val="0"/>
              </a:spcBef>
              <a:spcAft>
                <a:spcPct val="0"/>
              </a:spcAft>
              <a:buSzPct val="100000"/>
            </a:pPr>
            <a:r>
              <a:rPr lang="en-US" dirty="0">
                <a:solidFill>
                  <a:srgbClr val="898989"/>
                </a:solidFill>
                <a:latin typeface="Microsoft YaHei" pitchFamily="34" charset="-122"/>
                <a:ea typeface="Microsoft YaHei" pitchFamily="34" charset="-122"/>
                <a:sym typeface="Calibri" pitchFamily="34" charset="0"/>
              </a:rPr>
              <a:t>Office 2010 </a:t>
            </a:r>
            <a:r>
              <a:rPr lang="en-US" dirty="0" err="1">
                <a:solidFill>
                  <a:srgbClr val="898989"/>
                </a:solidFill>
                <a:latin typeface="Microsoft YaHei" pitchFamily="34" charset="-122"/>
                <a:ea typeface="Microsoft YaHei" pitchFamily="34" charset="-122"/>
                <a:sym typeface="Calibri" pitchFamily="34" charset="0"/>
              </a:rPr>
              <a:t>安全：保护您的文件</a:t>
            </a:r>
            <a:endParaRPr lang="en-US" dirty="0">
              <a:solidFill>
                <a:srgbClr val="898989"/>
              </a:solidFill>
              <a:latin typeface="Microsoft YaHei" pitchFamily="34" charset="-122"/>
              <a:ea typeface="Microsoft YaHei" pitchFamily="34" charset="-122"/>
              <a:sym typeface="Calibri" pitchFamily="34" charset="0"/>
            </a:endParaRPr>
          </a:p>
        </p:txBody>
      </p:sp>
      <p:sp>
        <p:nvSpPr>
          <p:cNvPr id="5" name="Text Placeholder 4"/>
          <p:cNvSpPr>
            <a:spLocks noGrp="1"/>
          </p:cNvSpPr>
          <p:nvPr>
            <p:ph type="body" sz="quarter" idx="13"/>
          </p:nvPr>
        </p:nvSpPr>
        <p:spPr>
          <a:xfrm>
            <a:off x="533400" y="4343400"/>
            <a:ext cx="4953000" cy="914400"/>
          </a:xfrm>
        </p:spPr>
        <p:txBody>
          <a:bodyPr/>
          <a:lstStyle/>
          <a:p>
            <a:r>
              <a:rPr lang="en-US" dirty="0" err="1">
                <a:solidFill>
                  <a:srgbClr val="E46C0A"/>
                </a:solidFill>
                <a:latin typeface="Microsoft YaHei" pitchFamily="34" charset="-122"/>
                <a:ea typeface="Microsoft YaHei" pitchFamily="34" charset="-122"/>
                <a:sym typeface="Calibri" pitchFamily="34" charset="0"/>
              </a:rPr>
              <a:t>文件中存在潜在安全风险时，消息栏上会出现受保护的视图标签</a:t>
            </a:r>
            <a:r>
              <a:rPr lang="en-US" dirty="0">
                <a:solidFill>
                  <a:srgbClr val="E46C0A"/>
                </a:solidFill>
                <a:latin typeface="Microsoft YaHei" pitchFamily="34" charset="-122"/>
                <a:ea typeface="Microsoft YaHei" pitchFamily="34" charset="-122"/>
                <a:sym typeface="Calibri" pitchFamily="34" charset="0"/>
              </a:rPr>
              <a:t>。</a:t>
            </a:r>
          </a:p>
        </p:txBody>
      </p:sp>
      <p:sp>
        <p:nvSpPr>
          <p:cNvPr id="6" name="Text Placeholder 5"/>
          <p:cNvSpPr>
            <a:spLocks noGrp="1"/>
          </p:cNvSpPr>
          <p:nvPr>
            <p:ph type="body" sz="quarter" idx="14"/>
          </p:nvPr>
        </p:nvSpPr>
        <p:spPr>
          <a:xfrm>
            <a:off x="6248400" y="1466850"/>
            <a:ext cx="2667000" cy="1962150"/>
          </a:xfrm>
        </p:spPr>
        <p:txBody>
          <a:bodyPr>
            <a:noAutofit/>
          </a:bodyPr>
          <a:lstStyle/>
          <a:p>
            <a:pPr>
              <a:buClrTx/>
            </a:pPr>
            <a:r>
              <a:rPr lang="en-US" dirty="0" err="1">
                <a:solidFill>
                  <a:srgbClr val="000000"/>
                </a:solidFill>
                <a:latin typeface="Microsoft YaHei" pitchFamily="34" charset="-122"/>
                <a:ea typeface="Microsoft YaHei" pitchFamily="34" charset="-122"/>
                <a:sym typeface="Calibri" pitchFamily="34" charset="0"/>
              </a:rPr>
              <a:t>如果知道文件来自可靠来源，则可退出受保护的视图</a:t>
            </a:r>
            <a:r>
              <a:rPr lang="en-US" dirty="0">
                <a:solidFill>
                  <a:srgbClr val="000000"/>
                </a:solidFill>
                <a:latin typeface="Microsoft YaHei" pitchFamily="34" charset="-122"/>
                <a:ea typeface="Microsoft YaHei" pitchFamily="34" charset="-122"/>
                <a:sym typeface="Calibri" pitchFamily="34" charset="0"/>
              </a:rPr>
              <a:t>。 </a:t>
            </a:r>
            <a:r>
              <a:rPr lang="en-US" dirty="0" err="1">
                <a:solidFill>
                  <a:srgbClr val="000000"/>
                </a:solidFill>
                <a:latin typeface="Microsoft YaHei" pitchFamily="34" charset="-122"/>
                <a:ea typeface="Microsoft YaHei" pitchFamily="34" charset="-122"/>
                <a:sym typeface="Calibri" pitchFamily="34" charset="0"/>
              </a:rPr>
              <a:t>如果消息栏上出现“编辑”按钮，则可单击该按钮</a:t>
            </a:r>
            <a:r>
              <a:rPr lang="en-US" dirty="0">
                <a:solidFill>
                  <a:srgbClr val="000000"/>
                </a:solidFill>
                <a:latin typeface="Microsoft YaHei" pitchFamily="34" charset="-122"/>
                <a:ea typeface="Microsoft YaHei" pitchFamily="34" charset="-122"/>
                <a:sym typeface="Calibri" pitchFamily="34" charset="0"/>
              </a:rPr>
              <a:t>。</a:t>
            </a:r>
          </a:p>
        </p:txBody>
      </p:sp>
      <p:sp>
        <p:nvSpPr>
          <p:cNvPr id="9" name="Text Placeholder 5"/>
          <p:cNvSpPr txBox="1">
            <a:spLocks/>
          </p:cNvSpPr>
          <p:nvPr/>
        </p:nvSpPr>
        <p:spPr>
          <a:xfrm>
            <a:off x="6248400" y="3276600"/>
            <a:ext cx="2667000" cy="1733550"/>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6"/>
              </a:buClr>
              <a:buFont typeface="Arial" pitchFamily="34" charset="0"/>
              <a:buNone/>
              <a:defRPr sz="1800" kern="1200">
                <a:solidFill>
                  <a:schemeClr val="tx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SzPct val="100000"/>
            </a:pPr>
            <a:r>
              <a:rPr lang="zh-CN" altLang="en-US" dirty="0" smtClean="0">
                <a:solidFill>
                  <a:srgbClr val="000000"/>
                </a:solidFill>
                <a:latin typeface="Microsoft YaHei" pitchFamily="34" charset="-122"/>
                <a:ea typeface="Microsoft YaHei" pitchFamily="34" charset="-122"/>
                <a:sym typeface="Calibri" pitchFamily="34" charset="0"/>
              </a:rPr>
              <a:t>如果消息栏上未出现“编辑”按钮，则请单击“文件”选项卡，然后在“</a:t>
            </a:r>
            <a:r>
              <a:rPr lang="en-US" altLang="zh-CN" dirty="0" smtClean="0">
                <a:solidFill>
                  <a:srgbClr val="000000"/>
                </a:solidFill>
                <a:latin typeface="Microsoft YaHei" pitchFamily="34" charset="-122"/>
                <a:ea typeface="Microsoft YaHei" pitchFamily="34" charset="-122"/>
                <a:sym typeface="Calibri" pitchFamily="34" charset="0"/>
              </a:rPr>
              <a:t>Backstage </a:t>
            </a:r>
            <a:r>
              <a:rPr lang="zh-CN" altLang="en-US" dirty="0" smtClean="0">
                <a:solidFill>
                  <a:srgbClr val="000000"/>
                </a:solidFill>
                <a:latin typeface="Microsoft YaHei" pitchFamily="34" charset="-122"/>
                <a:ea typeface="Microsoft YaHei" pitchFamily="34" charset="-122"/>
                <a:sym typeface="Calibri" pitchFamily="34" charset="0"/>
              </a:rPr>
              <a:t>视图”中单击“仍然编辑”。</a:t>
            </a:r>
            <a:endParaRPr lang="en-US" dirty="0">
              <a:solidFill>
                <a:srgbClr val="000000"/>
              </a:solidFill>
              <a:latin typeface="Microsoft YaHei" pitchFamily="34" charset="-122"/>
              <a:ea typeface="Microsoft YaHei" pitchFamily="34" charset="-122"/>
              <a:sym typeface="Calibri" pitchFamily="34" charset="0"/>
            </a:endParaRPr>
          </a:p>
        </p:txBody>
      </p:sp>
      <p:sp>
        <p:nvSpPr>
          <p:cNvPr id="8" name="Oval 7"/>
          <p:cNvSpPr/>
          <p:nvPr/>
        </p:nvSpPr>
        <p:spPr>
          <a:xfrm>
            <a:off x="2916625" y="2013239"/>
            <a:ext cx="801503" cy="415636"/>
          </a:xfrm>
          <a:prstGeom prst="ellipse">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42733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fade">
                                      <p:cBhvr>
                                        <p:cTn id="16"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 grpId="0" build="p"/>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a:solidFill>
                  <a:srgbClr val="7F7F7F"/>
                </a:solidFill>
                <a:latin typeface="Microsoft YaHei" pitchFamily="34" charset="-122"/>
                <a:ea typeface="Microsoft YaHei" pitchFamily="34" charset="-122"/>
                <a:sym typeface="Calibri" pitchFamily="34" charset="0"/>
              </a:rPr>
              <a:t>测试问题</a:t>
            </a:r>
            <a:r>
              <a:rPr lang="en-US" dirty="0">
                <a:solidFill>
                  <a:srgbClr val="7F7F7F"/>
                </a:solidFill>
                <a:latin typeface="Microsoft YaHei" pitchFamily="34" charset="-122"/>
                <a:ea typeface="Microsoft YaHei" pitchFamily="34" charset="-122"/>
                <a:sym typeface="Calibri" pitchFamily="34" charset="0"/>
              </a:rPr>
              <a:t> 1</a:t>
            </a:r>
            <a:endParaRPr lang="en-US" dirty="0">
              <a:latin typeface="Microsoft YaHei" pitchFamily="34" charset="-122"/>
              <a:ea typeface="Microsoft YaHei" pitchFamily="34" charset="-122"/>
            </a:endParaRPr>
          </a:p>
        </p:txBody>
      </p:sp>
      <p:sp>
        <p:nvSpPr>
          <p:cNvPr id="8" name="Content Placeholder 7"/>
          <p:cNvSpPr>
            <a:spLocks noGrp="1"/>
          </p:cNvSpPr>
          <p:nvPr>
            <p:ph idx="1"/>
          </p:nvPr>
        </p:nvSpPr>
        <p:spPr/>
        <p:txBody>
          <a:bodyPr/>
          <a:lstStyle/>
          <a:p>
            <a:pPr>
              <a:buClrTx/>
            </a:pPr>
            <a:r>
              <a:rPr lang="zh-CN" altLang="fi-FI" dirty="0">
                <a:solidFill>
                  <a:srgbClr val="262626"/>
                </a:solidFill>
                <a:latin typeface="Microsoft YaHei" pitchFamily="34" charset="-122"/>
                <a:ea typeface="Microsoft YaHei" pitchFamily="34" charset="-122"/>
                <a:sym typeface="Calibri" pitchFamily="34" charset="0"/>
              </a:rPr>
              <a:t>您应始终信任活动内容。 （选择一个答案。）</a:t>
            </a:r>
          </a:p>
        </p:txBody>
      </p:sp>
      <p:sp>
        <p:nvSpPr>
          <p:cNvPr id="5" name="Footer Placeholder 4"/>
          <p:cNvSpPr>
            <a:spLocks noGrp="1"/>
          </p:cNvSpPr>
          <p:nvPr>
            <p:ph type="ftr" sz="quarter" idx="11"/>
          </p:nvPr>
        </p:nvSpPr>
        <p:spPr/>
        <p:txBody>
          <a:bodyPr/>
          <a:lstStyle/>
          <a:p>
            <a:pPr fontAlgn="base">
              <a:spcBef>
                <a:spcPct val="0"/>
              </a:spcBef>
              <a:spcAft>
                <a:spcPct val="0"/>
              </a:spcAft>
              <a:buSzPct val="100000"/>
            </a:pPr>
            <a:r>
              <a:rPr lang="en-US" dirty="0">
                <a:solidFill>
                  <a:srgbClr val="898989"/>
                </a:solidFill>
                <a:latin typeface="Microsoft YaHei" pitchFamily="34" charset="-122"/>
                <a:ea typeface="Microsoft YaHei" pitchFamily="34" charset="-122"/>
                <a:sym typeface="Calibri" pitchFamily="34" charset="0"/>
              </a:rPr>
              <a:t>Office 2010 </a:t>
            </a:r>
            <a:r>
              <a:rPr lang="en-US" dirty="0" err="1">
                <a:solidFill>
                  <a:srgbClr val="898989"/>
                </a:solidFill>
                <a:latin typeface="Microsoft YaHei" pitchFamily="34" charset="-122"/>
                <a:ea typeface="Microsoft YaHei" pitchFamily="34" charset="-122"/>
                <a:sym typeface="Calibri" pitchFamily="34" charset="0"/>
              </a:rPr>
              <a:t>安全：保护您的文件</a:t>
            </a:r>
            <a:endParaRPr lang="en-US" dirty="0">
              <a:solidFill>
                <a:srgbClr val="898989"/>
              </a:solidFill>
              <a:latin typeface="Microsoft YaHei" pitchFamily="34" charset="-122"/>
              <a:ea typeface="Microsoft YaHei" pitchFamily="34" charset="-122"/>
              <a:sym typeface="Calibri" pitchFamily="34" charset="0"/>
            </a:endParaRPr>
          </a:p>
        </p:txBody>
      </p:sp>
      <p:sp>
        <p:nvSpPr>
          <p:cNvPr id="9" name="Content Placeholder 8"/>
          <p:cNvSpPr>
            <a:spLocks noGrp="1"/>
          </p:cNvSpPr>
          <p:nvPr>
            <p:ph idx="13"/>
          </p:nvPr>
        </p:nvSpPr>
        <p:spPr/>
        <p:txBody>
          <a:bodyPr/>
          <a:lstStyle/>
          <a:p>
            <a:pPr>
              <a:buClr>
                <a:srgbClr val="F79646"/>
              </a:buClr>
              <a:buFont typeface="Calibri" pitchFamily="34" charset="0"/>
              <a:buAutoNum type="arabicPeriod"/>
            </a:pPr>
            <a:r>
              <a:rPr lang="zh-CN" altLang="fi-FI" dirty="0">
                <a:solidFill>
                  <a:srgbClr val="262626"/>
                </a:solidFill>
                <a:latin typeface="Microsoft YaHei" pitchFamily="34" charset="-122"/>
                <a:ea typeface="Microsoft YaHei" pitchFamily="34" charset="-122"/>
                <a:sym typeface="Calibri" pitchFamily="34" charset="0"/>
              </a:rPr>
              <a:t>正确。</a:t>
            </a:r>
          </a:p>
          <a:p>
            <a:pPr>
              <a:buClr>
                <a:srgbClr val="F79646"/>
              </a:buClr>
              <a:buFont typeface="Calibri" pitchFamily="34" charset="0"/>
              <a:buAutoNum type="arabicPeriod"/>
            </a:pPr>
            <a:r>
              <a:rPr lang="zh-CN" altLang="fi-FI" dirty="0">
                <a:solidFill>
                  <a:srgbClr val="262626"/>
                </a:solidFill>
                <a:latin typeface="Microsoft YaHei" pitchFamily="34" charset="-122"/>
                <a:ea typeface="Microsoft YaHei" pitchFamily="34" charset="-122"/>
                <a:sym typeface="Calibri" pitchFamily="34" charset="0"/>
              </a:rPr>
              <a:t>错误。 </a:t>
            </a:r>
          </a:p>
        </p:txBody>
      </p:sp>
    </p:spTree>
    <p:extLst>
      <p:ext uri="{BB962C8B-B14F-4D97-AF65-F5344CB8AC3E}">
        <p14:creationId xmlns:p14="http://schemas.microsoft.com/office/powerpoint/2010/main" val="369180342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a:solidFill>
                  <a:srgbClr val="7F7F7F"/>
                </a:solidFill>
                <a:latin typeface="Microsoft YaHei" pitchFamily="34" charset="-122"/>
                <a:ea typeface="Microsoft YaHei" pitchFamily="34" charset="-122"/>
                <a:sym typeface="Calibri" pitchFamily="34" charset="0"/>
              </a:rPr>
              <a:t>测试问题</a:t>
            </a:r>
            <a:r>
              <a:rPr lang="en-US" dirty="0">
                <a:solidFill>
                  <a:srgbClr val="7F7F7F"/>
                </a:solidFill>
                <a:latin typeface="Microsoft YaHei" pitchFamily="34" charset="-122"/>
                <a:ea typeface="Microsoft YaHei" pitchFamily="34" charset="-122"/>
                <a:sym typeface="Calibri" pitchFamily="34" charset="0"/>
              </a:rPr>
              <a:t> 1</a:t>
            </a:r>
            <a:endParaRPr lang="en-US" dirty="0">
              <a:latin typeface="Microsoft YaHei" pitchFamily="34" charset="-122"/>
              <a:ea typeface="Microsoft YaHei" pitchFamily="34" charset="-122"/>
            </a:endParaRPr>
          </a:p>
        </p:txBody>
      </p:sp>
      <p:sp>
        <p:nvSpPr>
          <p:cNvPr id="4" name="Footer Placeholder 3"/>
          <p:cNvSpPr>
            <a:spLocks noGrp="1"/>
          </p:cNvSpPr>
          <p:nvPr>
            <p:ph type="ftr" sz="quarter" idx="11"/>
          </p:nvPr>
        </p:nvSpPr>
        <p:spPr/>
        <p:txBody>
          <a:bodyPr/>
          <a:lstStyle/>
          <a:p>
            <a:pPr fontAlgn="base">
              <a:spcBef>
                <a:spcPct val="0"/>
              </a:spcBef>
              <a:spcAft>
                <a:spcPct val="0"/>
              </a:spcAft>
              <a:buSzPct val="100000"/>
            </a:pPr>
            <a:r>
              <a:rPr lang="en-US" dirty="0">
                <a:solidFill>
                  <a:srgbClr val="898989"/>
                </a:solidFill>
                <a:latin typeface="Microsoft YaHei" pitchFamily="34" charset="-122"/>
                <a:ea typeface="Microsoft YaHei" pitchFamily="34" charset="-122"/>
                <a:sym typeface="Calibri" pitchFamily="34" charset="0"/>
              </a:rPr>
              <a:t>Office 2010 </a:t>
            </a:r>
            <a:r>
              <a:rPr lang="en-US" dirty="0" err="1">
                <a:solidFill>
                  <a:srgbClr val="898989"/>
                </a:solidFill>
                <a:latin typeface="Microsoft YaHei" pitchFamily="34" charset="-122"/>
                <a:ea typeface="Microsoft YaHei" pitchFamily="34" charset="-122"/>
                <a:sym typeface="Calibri" pitchFamily="34" charset="0"/>
              </a:rPr>
              <a:t>安全：保护您的文件</a:t>
            </a:r>
            <a:endParaRPr lang="en-US" dirty="0">
              <a:solidFill>
                <a:srgbClr val="898989"/>
              </a:solidFill>
              <a:latin typeface="Microsoft YaHei" pitchFamily="34" charset="-122"/>
              <a:ea typeface="Microsoft YaHei" pitchFamily="34" charset="-122"/>
              <a:sym typeface="Calibri" pitchFamily="34" charset="0"/>
            </a:endParaRPr>
          </a:p>
        </p:txBody>
      </p:sp>
      <p:sp>
        <p:nvSpPr>
          <p:cNvPr id="8" name="Content Placeholder 7"/>
          <p:cNvSpPr>
            <a:spLocks noGrp="1"/>
          </p:cNvSpPr>
          <p:nvPr>
            <p:ph idx="13"/>
          </p:nvPr>
        </p:nvSpPr>
        <p:spPr>
          <a:xfrm>
            <a:off x="508000" y="4572000"/>
            <a:ext cx="8229600" cy="1371600"/>
          </a:xfrm>
        </p:spPr>
        <p:txBody>
          <a:bodyPr/>
          <a:lstStyle/>
          <a:p>
            <a:pPr>
              <a:buClrTx/>
            </a:pPr>
            <a:r>
              <a:rPr lang="zh-CN" altLang="fi-FI" dirty="0">
                <a:solidFill>
                  <a:srgbClr val="262626"/>
                </a:solidFill>
                <a:latin typeface="Microsoft YaHei" pitchFamily="34" charset="-122"/>
                <a:ea typeface="Microsoft YaHei" pitchFamily="34" charset="-122"/>
                <a:sym typeface="Calibri" pitchFamily="34" charset="0"/>
              </a:rPr>
              <a:t>您应始终在启用活动内容之前确保文件来自可靠来源。</a:t>
            </a:r>
          </a:p>
        </p:txBody>
      </p:sp>
      <p:sp>
        <p:nvSpPr>
          <p:cNvPr id="10" name="Content Placeholder 7"/>
          <p:cNvSpPr>
            <a:spLocks noGrp="1"/>
          </p:cNvSpPr>
          <p:nvPr>
            <p:ph idx="1"/>
          </p:nvPr>
        </p:nvSpPr>
        <p:spPr>
          <a:xfrm>
            <a:off x="493059" y="1376997"/>
            <a:ext cx="8229600" cy="756603"/>
          </a:xfrm>
        </p:spPr>
        <p:txBody>
          <a:bodyPr/>
          <a:lstStyle/>
          <a:p>
            <a:pPr>
              <a:buClrTx/>
            </a:pPr>
            <a:r>
              <a:rPr lang="zh-CN" altLang="fi-FI" dirty="0">
                <a:solidFill>
                  <a:srgbClr val="262626"/>
                </a:solidFill>
                <a:latin typeface="Microsoft YaHei" pitchFamily="34" charset="-122"/>
                <a:ea typeface="Microsoft YaHei" pitchFamily="34" charset="-122"/>
                <a:sym typeface="Calibri" pitchFamily="34" charset="0"/>
              </a:rPr>
              <a:t>您应始终信任活动内容。</a:t>
            </a:r>
          </a:p>
        </p:txBody>
      </p:sp>
      <p:sp>
        <p:nvSpPr>
          <p:cNvPr id="11" name="Title 5"/>
          <p:cNvSpPr txBox="1">
            <a:spLocks/>
          </p:cNvSpPr>
          <p:nvPr/>
        </p:nvSpPr>
        <p:spPr>
          <a:xfrm>
            <a:off x="457200" y="2286000"/>
            <a:ext cx="82296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lumMod val="50000"/>
                    <a:lumOff val="50000"/>
                  </a:schemeClr>
                </a:solidFill>
                <a:latin typeface="Segoe Light"/>
                <a:ea typeface="+mj-ea"/>
                <a:cs typeface="+mj-cs"/>
              </a:defRPr>
            </a:lvl1pPr>
          </a:lstStyle>
          <a:p>
            <a:pPr>
              <a:buSzPct val="100000"/>
            </a:pPr>
            <a:r>
              <a:rPr lang="en-US" dirty="0" err="1">
                <a:solidFill>
                  <a:srgbClr val="7F7F7F"/>
                </a:solidFill>
                <a:latin typeface="Microsoft YaHei" pitchFamily="34" charset="-122"/>
                <a:ea typeface="Microsoft YaHei" pitchFamily="34" charset="-122"/>
                <a:sym typeface="Calibri" pitchFamily="34" charset="0"/>
              </a:rPr>
              <a:t>答案</a:t>
            </a:r>
            <a:r>
              <a:rPr lang="en-US" dirty="0">
                <a:solidFill>
                  <a:srgbClr val="7F7F7F"/>
                </a:solidFill>
                <a:latin typeface="Microsoft YaHei" pitchFamily="34" charset="-122"/>
                <a:ea typeface="Microsoft YaHei" pitchFamily="34" charset="-122"/>
                <a:sym typeface="Calibri" pitchFamily="34" charset="0"/>
              </a:rPr>
              <a:t>：</a:t>
            </a:r>
          </a:p>
        </p:txBody>
      </p:sp>
      <p:sp>
        <p:nvSpPr>
          <p:cNvPr id="12" name="Content Placeholder 6"/>
          <p:cNvSpPr txBox="1">
            <a:spLocks/>
          </p:cNvSpPr>
          <p:nvPr/>
        </p:nvSpPr>
        <p:spPr>
          <a:xfrm>
            <a:off x="533400" y="3429000"/>
            <a:ext cx="8229600" cy="756603"/>
          </a:xfrm>
          <a:prstGeom prst="rect">
            <a:avLst/>
          </a:prstGeom>
        </p:spPr>
        <p:txBody>
          <a:bodyPr vert="horz" lIns="91440" tIns="45720" rIns="91440" bIns="45720" rtlCol="0">
            <a:normAutofit/>
          </a:bodyPr>
          <a:lstStyle>
            <a:lvl1pPr marL="0" indent="0" algn="l" defTabSz="914400" rtl="0" eaLnBrk="1" latinLnBrk="0" hangingPunct="1">
              <a:spcBef>
                <a:spcPts val="600"/>
              </a:spcBef>
              <a:spcAft>
                <a:spcPts val="1200"/>
              </a:spcAft>
              <a:buClr>
                <a:schemeClr val="accent6"/>
              </a:buClr>
              <a:buFontTx/>
              <a:buNone/>
              <a:defRPr lang="en-US" sz="2400" kern="1200" dirty="0" smtClean="0">
                <a:solidFill>
                  <a:schemeClr val="tx1">
                    <a:lumMod val="85000"/>
                    <a:lumOff val="15000"/>
                  </a:schemeClr>
                </a:solidFill>
                <a:latin typeface="Segoe UI Semibold" pitchFamily="34" charset="0"/>
                <a:ea typeface="Segoe UI" pitchFamily="34" charset="0"/>
                <a:cs typeface="Segoe UI" pitchFamily="34" charset="0"/>
              </a:defRPr>
            </a:lvl1pPr>
            <a:lvl2pPr marL="400050" indent="0" algn="l" defTabSz="914400" rtl="0" eaLnBrk="1" latinLnBrk="0" hangingPunct="1">
              <a:spcBef>
                <a:spcPts val="400"/>
              </a:spcBef>
              <a:spcAft>
                <a:spcPts val="1000"/>
              </a:spcAft>
              <a:buClr>
                <a:schemeClr val="accent6"/>
              </a:buClr>
              <a:buFontTx/>
              <a:buNone/>
              <a:defRPr lang="en-US" sz="2000" kern="1200" dirty="0" smtClean="0">
                <a:solidFill>
                  <a:schemeClr val="tx1">
                    <a:lumMod val="85000"/>
                    <a:lumOff val="15000"/>
                  </a:schemeClr>
                </a:solidFill>
                <a:latin typeface="Segoe UI" pitchFamily="34" charset="0"/>
                <a:ea typeface="Segoe UI" pitchFamily="34" charset="0"/>
                <a:cs typeface="Segoe UI" pitchFamily="34" charset="0"/>
              </a:defRPr>
            </a:lvl2pPr>
            <a:lvl3pPr marL="914400" indent="0" algn="l" defTabSz="914400" rtl="0" eaLnBrk="1" latinLnBrk="0" hangingPunct="1">
              <a:spcBef>
                <a:spcPts val="200"/>
              </a:spcBef>
              <a:spcAft>
                <a:spcPts val="800"/>
              </a:spcAft>
              <a:buClr>
                <a:schemeClr val="accent6"/>
              </a:buClr>
              <a:buFontTx/>
              <a:buNone/>
              <a:defRPr lang="en-US" sz="1800" kern="1200" dirty="0" smtClean="0">
                <a:solidFill>
                  <a:schemeClr val="tx1">
                    <a:lumMod val="85000"/>
                    <a:lumOff val="15000"/>
                  </a:schemeClr>
                </a:solidFill>
                <a:latin typeface="Segoe UI" pitchFamily="34" charset="0"/>
                <a:ea typeface="Segoe UI" pitchFamily="34" charset="0"/>
                <a:cs typeface="Segoe UI" pitchFamily="34" charset="0"/>
              </a:defRPr>
            </a:lvl3pPr>
            <a:lvl4pPr marL="1371600" indent="0" algn="l" defTabSz="914400" rtl="0" eaLnBrk="1" latinLnBrk="0" hangingPunct="1">
              <a:spcBef>
                <a:spcPts val="100"/>
              </a:spcBef>
              <a:spcAft>
                <a:spcPts val="600"/>
              </a:spcAft>
              <a:buClr>
                <a:schemeClr val="accent6"/>
              </a:buClr>
              <a:buFontTx/>
              <a:buNone/>
              <a:defRPr lang="en-US" sz="1800" kern="1200" dirty="0" smtClean="0">
                <a:solidFill>
                  <a:schemeClr val="tx1">
                    <a:lumMod val="85000"/>
                    <a:lumOff val="15000"/>
                  </a:schemeClr>
                </a:solidFill>
                <a:latin typeface="Segoe UI" pitchFamily="34" charset="0"/>
                <a:ea typeface="Segoe UI" pitchFamily="34" charset="0"/>
                <a:cs typeface="Segoe UI" pitchFamily="34" charset="0"/>
              </a:defRPr>
            </a:lvl4pPr>
            <a:lvl5pPr marL="1828800" indent="0" algn="l" defTabSz="914400" rtl="0" eaLnBrk="1" latinLnBrk="0" hangingPunct="1">
              <a:spcBef>
                <a:spcPts val="200"/>
              </a:spcBef>
              <a:spcAft>
                <a:spcPts val="0"/>
              </a:spcAft>
              <a:buClr>
                <a:schemeClr val="accent6"/>
              </a:buClr>
              <a:buFontTx/>
              <a:buNone/>
              <a:defRPr lang="en-US" sz="1800" kern="1200" dirty="0">
                <a:solidFill>
                  <a:schemeClr val="tx1">
                    <a:lumMod val="85000"/>
                    <a:lumOff val="15000"/>
                  </a:schemeClr>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mj-lt"/>
              <a:buAutoNum type="arabicPeriod" startAt="2"/>
            </a:pPr>
            <a:r>
              <a:rPr lang="en-US" b="1" dirty="0" err="1">
                <a:solidFill>
                  <a:srgbClr val="262626"/>
                </a:solidFill>
                <a:latin typeface="Microsoft YaHei" pitchFamily="34" charset="-122"/>
                <a:ea typeface="Microsoft YaHei" pitchFamily="34" charset="-122"/>
                <a:sym typeface="Calibri" pitchFamily="34" charset="0"/>
              </a:rPr>
              <a:t>错误</a:t>
            </a:r>
            <a:r>
              <a:rPr lang="en-US" b="1" dirty="0">
                <a:solidFill>
                  <a:srgbClr val="262626"/>
                </a:solidFill>
                <a:latin typeface="Microsoft YaHei" pitchFamily="34" charset="-122"/>
                <a:ea typeface="Microsoft YaHei" pitchFamily="34" charset="-122"/>
                <a:sym typeface="Calibri" pitchFamily="34" charset="0"/>
              </a:rPr>
              <a:t>。 </a:t>
            </a:r>
            <a:r>
              <a:rPr lang="en-US" b="1" dirty="0" smtClean="0">
                <a:latin typeface="Microsoft YaHei" pitchFamily="34" charset="-122"/>
                <a:ea typeface="Microsoft YaHei" pitchFamily="34" charset="-122"/>
              </a:rPr>
              <a:t> </a:t>
            </a:r>
            <a:endParaRPr lang="en-US" b="1" dirty="0">
              <a:latin typeface="Microsoft YaHei" pitchFamily="34" charset="-122"/>
              <a:ea typeface="Microsoft YaHei" pitchFamily="34" charset="-122"/>
            </a:endParaRPr>
          </a:p>
        </p:txBody>
      </p:sp>
    </p:spTree>
    <p:extLst>
      <p:ext uri="{BB962C8B-B14F-4D97-AF65-F5344CB8AC3E}">
        <p14:creationId xmlns:p14="http://schemas.microsoft.com/office/powerpoint/2010/main" val="3590251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10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1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a:solidFill>
                  <a:srgbClr val="7F7F7F"/>
                </a:solidFill>
                <a:latin typeface="Microsoft YaHei" pitchFamily="34" charset="-122"/>
                <a:ea typeface="Microsoft YaHei" pitchFamily="34" charset="-122"/>
                <a:sym typeface="Calibri" pitchFamily="34" charset="0"/>
              </a:rPr>
              <a:t>测试问题</a:t>
            </a:r>
            <a:r>
              <a:rPr lang="en-US" dirty="0">
                <a:solidFill>
                  <a:srgbClr val="7F7F7F"/>
                </a:solidFill>
                <a:latin typeface="Microsoft YaHei" pitchFamily="34" charset="-122"/>
                <a:ea typeface="Microsoft YaHei" pitchFamily="34" charset="-122"/>
                <a:sym typeface="Calibri" pitchFamily="34" charset="0"/>
              </a:rPr>
              <a:t> 2</a:t>
            </a:r>
            <a:endParaRPr lang="en-US" dirty="0">
              <a:latin typeface="Microsoft YaHei" pitchFamily="34" charset="-122"/>
              <a:ea typeface="Microsoft YaHei" pitchFamily="34" charset="-122"/>
            </a:endParaRPr>
          </a:p>
        </p:txBody>
      </p:sp>
      <p:sp>
        <p:nvSpPr>
          <p:cNvPr id="8" name="Content Placeholder 7"/>
          <p:cNvSpPr>
            <a:spLocks noGrp="1"/>
          </p:cNvSpPr>
          <p:nvPr>
            <p:ph idx="1"/>
          </p:nvPr>
        </p:nvSpPr>
        <p:spPr/>
        <p:txBody>
          <a:bodyPr>
            <a:normAutofit/>
          </a:bodyPr>
          <a:lstStyle/>
          <a:p>
            <a:pPr>
              <a:lnSpc>
                <a:spcPct val="90000"/>
              </a:lnSpc>
              <a:buClrTx/>
            </a:pPr>
            <a:r>
              <a:rPr lang="zh-CN" altLang="fi-FI" dirty="0">
                <a:solidFill>
                  <a:srgbClr val="262626"/>
                </a:solidFill>
                <a:latin typeface="Microsoft YaHei" pitchFamily="34" charset="-122"/>
                <a:ea typeface="Microsoft YaHei" pitchFamily="34" charset="-122"/>
                <a:sym typeface="Calibri" pitchFamily="34" charset="0"/>
              </a:rPr>
              <a:t>活动内容包括宏、加载项和 </a:t>
            </a:r>
            <a:r>
              <a:rPr lang="fi-FI" altLang="zh-CN" dirty="0">
                <a:solidFill>
                  <a:srgbClr val="262626"/>
                </a:solidFill>
                <a:latin typeface="Microsoft YaHei" pitchFamily="34" charset="-122"/>
                <a:ea typeface="Microsoft YaHei" pitchFamily="34" charset="-122"/>
                <a:sym typeface="Calibri" pitchFamily="34" charset="0"/>
              </a:rPr>
              <a:t>USB </a:t>
            </a:r>
            <a:r>
              <a:rPr lang="zh-CN" altLang="fi-FI" dirty="0">
                <a:solidFill>
                  <a:srgbClr val="262626"/>
                </a:solidFill>
                <a:latin typeface="Microsoft YaHei" pitchFamily="34" charset="-122"/>
                <a:ea typeface="Microsoft YaHei" pitchFamily="34" charset="-122"/>
                <a:sym typeface="Calibri" pitchFamily="34" charset="0"/>
              </a:rPr>
              <a:t>端口。 （选择一个答案。）</a:t>
            </a:r>
          </a:p>
        </p:txBody>
      </p:sp>
      <p:sp>
        <p:nvSpPr>
          <p:cNvPr id="5" name="Footer Placeholder 4"/>
          <p:cNvSpPr>
            <a:spLocks noGrp="1"/>
          </p:cNvSpPr>
          <p:nvPr>
            <p:ph type="ftr" sz="quarter" idx="11"/>
          </p:nvPr>
        </p:nvSpPr>
        <p:spPr/>
        <p:txBody>
          <a:bodyPr/>
          <a:lstStyle/>
          <a:p>
            <a:pPr fontAlgn="base">
              <a:spcBef>
                <a:spcPct val="0"/>
              </a:spcBef>
              <a:spcAft>
                <a:spcPct val="0"/>
              </a:spcAft>
              <a:buSzPct val="100000"/>
            </a:pPr>
            <a:r>
              <a:rPr lang="en-US" dirty="0">
                <a:solidFill>
                  <a:srgbClr val="898989"/>
                </a:solidFill>
                <a:latin typeface="Microsoft YaHei" pitchFamily="34" charset="-122"/>
                <a:ea typeface="Microsoft YaHei" pitchFamily="34" charset="-122"/>
                <a:sym typeface="Calibri" pitchFamily="34" charset="0"/>
              </a:rPr>
              <a:t>Office 2010 </a:t>
            </a:r>
            <a:r>
              <a:rPr lang="en-US" dirty="0" err="1">
                <a:solidFill>
                  <a:srgbClr val="898989"/>
                </a:solidFill>
                <a:latin typeface="Microsoft YaHei" pitchFamily="34" charset="-122"/>
                <a:ea typeface="Microsoft YaHei" pitchFamily="34" charset="-122"/>
                <a:sym typeface="Calibri" pitchFamily="34" charset="0"/>
              </a:rPr>
              <a:t>安全：保护您的文件</a:t>
            </a:r>
            <a:endParaRPr lang="en-US" dirty="0">
              <a:solidFill>
                <a:srgbClr val="898989"/>
              </a:solidFill>
              <a:latin typeface="Microsoft YaHei" pitchFamily="34" charset="-122"/>
              <a:ea typeface="Microsoft YaHei" pitchFamily="34" charset="-122"/>
              <a:sym typeface="Calibri" pitchFamily="34" charset="0"/>
            </a:endParaRPr>
          </a:p>
        </p:txBody>
      </p:sp>
      <p:sp>
        <p:nvSpPr>
          <p:cNvPr id="9" name="Content Placeholder 8"/>
          <p:cNvSpPr>
            <a:spLocks noGrp="1"/>
          </p:cNvSpPr>
          <p:nvPr>
            <p:ph idx="13"/>
          </p:nvPr>
        </p:nvSpPr>
        <p:spPr/>
        <p:txBody>
          <a:bodyPr/>
          <a:lstStyle/>
          <a:p>
            <a:pPr>
              <a:buClr>
                <a:srgbClr val="F79646"/>
              </a:buClr>
              <a:buFont typeface="Calibri" pitchFamily="34" charset="0"/>
              <a:buAutoNum type="arabicPeriod"/>
            </a:pPr>
            <a:r>
              <a:rPr lang="zh-CN" altLang="fi-FI" dirty="0">
                <a:solidFill>
                  <a:srgbClr val="262626"/>
                </a:solidFill>
                <a:latin typeface="Microsoft YaHei" pitchFamily="34" charset="-122"/>
                <a:ea typeface="Microsoft YaHei" pitchFamily="34" charset="-122"/>
                <a:sym typeface="Calibri" pitchFamily="34" charset="0"/>
              </a:rPr>
              <a:t>正确。</a:t>
            </a:r>
          </a:p>
          <a:p>
            <a:pPr>
              <a:buClr>
                <a:srgbClr val="F79646"/>
              </a:buClr>
              <a:buFont typeface="Calibri" pitchFamily="34" charset="0"/>
              <a:buAutoNum type="arabicPeriod"/>
            </a:pPr>
            <a:r>
              <a:rPr lang="zh-CN" altLang="fi-FI" dirty="0">
                <a:solidFill>
                  <a:srgbClr val="262626"/>
                </a:solidFill>
                <a:latin typeface="Microsoft YaHei" pitchFamily="34" charset="-122"/>
                <a:ea typeface="Microsoft YaHei" pitchFamily="34" charset="-122"/>
                <a:sym typeface="Calibri" pitchFamily="34" charset="0"/>
              </a:rPr>
              <a:t>错误。 </a:t>
            </a:r>
          </a:p>
        </p:txBody>
      </p:sp>
    </p:spTree>
    <p:extLst>
      <p:ext uri="{BB962C8B-B14F-4D97-AF65-F5344CB8AC3E}">
        <p14:creationId xmlns:p14="http://schemas.microsoft.com/office/powerpoint/2010/main" val="13796063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a:solidFill>
                  <a:srgbClr val="7F7F7F"/>
                </a:solidFill>
                <a:latin typeface="Microsoft YaHei" pitchFamily="34" charset="-122"/>
                <a:ea typeface="Microsoft YaHei" pitchFamily="34" charset="-122"/>
                <a:sym typeface="Calibri" pitchFamily="34" charset="0"/>
              </a:rPr>
              <a:t>测试问题</a:t>
            </a:r>
            <a:r>
              <a:rPr lang="en-US" dirty="0">
                <a:solidFill>
                  <a:srgbClr val="7F7F7F"/>
                </a:solidFill>
                <a:latin typeface="Microsoft YaHei" pitchFamily="34" charset="-122"/>
                <a:ea typeface="Microsoft YaHei" pitchFamily="34" charset="-122"/>
                <a:sym typeface="Calibri" pitchFamily="34" charset="0"/>
              </a:rPr>
              <a:t> 2</a:t>
            </a:r>
            <a:endParaRPr lang="en-US" dirty="0">
              <a:latin typeface="Microsoft YaHei" pitchFamily="34" charset="-122"/>
              <a:ea typeface="Microsoft YaHei" pitchFamily="34" charset="-122"/>
            </a:endParaRPr>
          </a:p>
        </p:txBody>
      </p:sp>
      <p:sp>
        <p:nvSpPr>
          <p:cNvPr id="4" name="Footer Placeholder 3"/>
          <p:cNvSpPr>
            <a:spLocks noGrp="1"/>
          </p:cNvSpPr>
          <p:nvPr>
            <p:ph type="ftr" sz="quarter" idx="11"/>
          </p:nvPr>
        </p:nvSpPr>
        <p:spPr/>
        <p:txBody>
          <a:bodyPr/>
          <a:lstStyle/>
          <a:p>
            <a:pPr fontAlgn="base">
              <a:spcBef>
                <a:spcPct val="0"/>
              </a:spcBef>
              <a:spcAft>
                <a:spcPct val="0"/>
              </a:spcAft>
              <a:buSzPct val="100000"/>
            </a:pPr>
            <a:r>
              <a:rPr lang="en-US" dirty="0">
                <a:solidFill>
                  <a:srgbClr val="898989"/>
                </a:solidFill>
                <a:latin typeface="Microsoft YaHei" pitchFamily="34" charset="-122"/>
                <a:ea typeface="Microsoft YaHei" pitchFamily="34" charset="-122"/>
                <a:sym typeface="Calibri" pitchFamily="34" charset="0"/>
              </a:rPr>
              <a:t>Office 2010 </a:t>
            </a:r>
            <a:r>
              <a:rPr lang="en-US" dirty="0" err="1">
                <a:solidFill>
                  <a:srgbClr val="898989"/>
                </a:solidFill>
                <a:latin typeface="Microsoft YaHei" pitchFamily="34" charset="-122"/>
                <a:ea typeface="Microsoft YaHei" pitchFamily="34" charset="-122"/>
                <a:sym typeface="Calibri" pitchFamily="34" charset="0"/>
              </a:rPr>
              <a:t>安全：保护您的文件</a:t>
            </a:r>
            <a:endParaRPr lang="en-US" dirty="0">
              <a:solidFill>
                <a:srgbClr val="898989"/>
              </a:solidFill>
              <a:latin typeface="Microsoft YaHei" pitchFamily="34" charset="-122"/>
              <a:ea typeface="Microsoft YaHei" pitchFamily="34" charset="-122"/>
              <a:sym typeface="Calibri" pitchFamily="34" charset="0"/>
            </a:endParaRPr>
          </a:p>
        </p:txBody>
      </p:sp>
      <p:sp>
        <p:nvSpPr>
          <p:cNvPr id="8" name="Content Placeholder 7"/>
          <p:cNvSpPr>
            <a:spLocks noGrp="1"/>
          </p:cNvSpPr>
          <p:nvPr>
            <p:ph idx="13"/>
          </p:nvPr>
        </p:nvSpPr>
        <p:spPr>
          <a:xfrm>
            <a:off x="508000" y="4572000"/>
            <a:ext cx="8229600" cy="1371600"/>
          </a:xfrm>
        </p:spPr>
        <p:txBody>
          <a:bodyPr/>
          <a:lstStyle/>
          <a:p>
            <a:pPr>
              <a:buClrTx/>
            </a:pPr>
            <a:r>
              <a:rPr lang="fi-FI" altLang="zh-CN" dirty="0">
                <a:solidFill>
                  <a:srgbClr val="262626"/>
                </a:solidFill>
                <a:latin typeface="Microsoft YaHei" pitchFamily="34" charset="-122"/>
                <a:ea typeface="Microsoft YaHei" pitchFamily="34" charset="-122"/>
                <a:sym typeface="Calibri" pitchFamily="34" charset="0"/>
              </a:rPr>
              <a:t>USB </a:t>
            </a:r>
            <a:r>
              <a:rPr lang="zh-CN" altLang="fi-FI" dirty="0">
                <a:solidFill>
                  <a:srgbClr val="262626"/>
                </a:solidFill>
                <a:latin typeface="Microsoft YaHei" pitchFamily="34" charset="-122"/>
                <a:ea typeface="Microsoft YaHei" pitchFamily="34" charset="-122"/>
                <a:sym typeface="Calibri" pitchFamily="34" charset="0"/>
              </a:rPr>
              <a:t>端口不是活动内容。</a:t>
            </a:r>
          </a:p>
        </p:txBody>
      </p:sp>
      <p:sp>
        <p:nvSpPr>
          <p:cNvPr id="10" name="Content Placeholder 7"/>
          <p:cNvSpPr>
            <a:spLocks noGrp="1"/>
          </p:cNvSpPr>
          <p:nvPr>
            <p:ph idx="1"/>
          </p:nvPr>
        </p:nvSpPr>
        <p:spPr>
          <a:xfrm>
            <a:off x="493059" y="1376997"/>
            <a:ext cx="8229600" cy="756603"/>
          </a:xfrm>
        </p:spPr>
        <p:txBody>
          <a:bodyPr/>
          <a:lstStyle/>
          <a:p>
            <a:pPr>
              <a:buClrTx/>
            </a:pPr>
            <a:r>
              <a:rPr lang="zh-CN" altLang="fi-FI" dirty="0">
                <a:solidFill>
                  <a:srgbClr val="262626"/>
                </a:solidFill>
                <a:latin typeface="Microsoft YaHei" pitchFamily="34" charset="-122"/>
                <a:ea typeface="Microsoft YaHei" pitchFamily="34" charset="-122"/>
                <a:sym typeface="Calibri" pitchFamily="34" charset="0"/>
              </a:rPr>
              <a:t>活动内容包括宏、加载项和 </a:t>
            </a:r>
            <a:r>
              <a:rPr lang="fi-FI" altLang="zh-CN" dirty="0">
                <a:solidFill>
                  <a:srgbClr val="262626"/>
                </a:solidFill>
                <a:latin typeface="Microsoft YaHei" pitchFamily="34" charset="-122"/>
                <a:ea typeface="Microsoft YaHei" pitchFamily="34" charset="-122"/>
                <a:sym typeface="Calibri" pitchFamily="34" charset="0"/>
              </a:rPr>
              <a:t>USB </a:t>
            </a:r>
            <a:r>
              <a:rPr lang="zh-CN" altLang="fi-FI" dirty="0">
                <a:solidFill>
                  <a:srgbClr val="262626"/>
                </a:solidFill>
                <a:latin typeface="Microsoft YaHei" pitchFamily="34" charset="-122"/>
                <a:ea typeface="Microsoft YaHei" pitchFamily="34" charset="-122"/>
                <a:sym typeface="Calibri" pitchFamily="34" charset="0"/>
              </a:rPr>
              <a:t>端口。</a:t>
            </a:r>
          </a:p>
        </p:txBody>
      </p:sp>
      <p:sp>
        <p:nvSpPr>
          <p:cNvPr id="11" name="Title 5"/>
          <p:cNvSpPr txBox="1">
            <a:spLocks/>
          </p:cNvSpPr>
          <p:nvPr/>
        </p:nvSpPr>
        <p:spPr>
          <a:xfrm>
            <a:off x="457200" y="2286000"/>
            <a:ext cx="82296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lumMod val="50000"/>
                    <a:lumOff val="50000"/>
                  </a:schemeClr>
                </a:solidFill>
                <a:latin typeface="Segoe Light"/>
                <a:ea typeface="+mj-ea"/>
                <a:cs typeface="+mj-cs"/>
              </a:defRPr>
            </a:lvl1pPr>
          </a:lstStyle>
          <a:p>
            <a:pPr>
              <a:buSzPct val="100000"/>
            </a:pPr>
            <a:r>
              <a:rPr lang="en-US" dirty="0" err="1">
                <a:solidFill>
                  <a:srgbClr val="7F7F7F"/>
                </a:solidFill>
                <a:latin typeface="Microsoft YaHei" pitchFamily="34" charset="-122"/>
                <a:ea typeface="Microsoft YaHei" pitchFamily="34" charset="-122"/>
                <a:sym typeface="Calibri" pitchFamily="34" charset="0"/>
              </a:rPr>
              <a:t>答案</a:t>
            </a:r>
            <a:r>
              <a:rPr lang="en-US" dirty="0">
                <a:solidFill>
                  <a:srgbClr val="7F7F7F"/>
                </a:solidFill>
                <a:latin typeface="Microsoft YaHei" pitchFamily="34" charset="-122"/>
                <a:ea typeface="Microsoft YaHei" pitchFamily="34" charset="-122"/>
                <a:sym typeface="Calibri" pitchFamily="34" charset="0"/>
              </a:rPr>
              <a:t>：</a:t>
            </a:r>
          </a:p>
        </p:txBody>
      </p:sp>
      <p:sp>
        <p:nvSpPr>
          <p:cNvPr id="12" name="Content Placeholder 6"/>
          <p:cNvSpPr txBox="1">
            <a:spLocks/>
          </p:cNvSpPr>
          <p:nvPr/>
        </p:nvSpPr>
        <p:spPr>
          <a:xfrm>
            <a:off x="533400" y="3429000"/>
            <a:ext cx="8229600" cy="756603"/>
          </a:xfrm>
          <a:prstGeom prst="rect">
            <a:avLst/>
          </a:prstGeom>
        </p:spPr>
        <p:txBody>
          <a:bodyPr vert="horz" lIns="91440" tIns="45720" rIns="91440" bIns="45720" rtlCol="0">
            <a:normAutofit/>
          </a:bodyPr>
          <a:lstStyle>
            <a:lvl1pPr marL="0" indent="0" algn="l" defTabSz="914400" rtl="0" eaLnBrk="1" latinLnBrk="0" hangingPunct="1">
              <a:spcBef>
                <a:spcPts val="600"/>
              </a:spcBef>
              <a:spcAft>
                <a:spcPts val="1200"/>
              </a:spcAft>
              <a:buClr>
                <a:schemeClr val="accent6"/>
              </a:buClr>
              <a:buFontTx/>
              <a:buNone/>
              <a:defRPr lang="en-US" sz="2400" kern="1200" dirty="0" smtClean="0">
                <a:solidFill>
                  <a:schemeClr val="tx1">
                    <a:lumMod val="85000"/>
                    <a:lumOff val="15000"/>
                  </a:schemeClr>
                </a:solidFill>
                <a:latin typeface="Segoe UI Semibold" pitchFamily="34" charset="0"/>
                <a:ea typeface="Segoe UI" pitchFamily="34" charset="0"/>
                <a:cs typeface="Segoe UI" pitchFamily="34" charset="0"/>
              </a:defRPr>
            </a:lvl1pPr>
            <a:lvl2pPr marL="400050" indent="0" algn="l" defTabSz="914400" rtl="0" eaLnBrk="1" latinLnBrk="0" hangingPunct="1">
              <a:spcBef>
                <a:spcPts val="400"/>
              </a:spcBef>
              <a:spcAft>
                <a:spcPts val="1000"/>
              </a:spcAft>
              <a:buClr>
                <a:schemeClr val="accent6"/>
              </a:buClr>
              <a:buFontTx/>
              <a:buNone/>
              <a:defRPr lang="en-US" sz="2000" kern="1200" dirty="0" smtClean="0">
                <a:solidFill>
                  <a:schemeClr val="tx1">
                    <a:lumMod val="85000"/>
                    <a:lumOff val="15000"/>
                  </a:schemeClr>
                </a:solidFill>
                <a:latin typeface="Segoe UI" pitchFamily="34" charset="0"/>
                <a:ea typeface="Segoe UI" pitchFamily="34" charset="0"/>
                <a:cs typeface="Segoe UI" pitchFamily="34" charset="0"/>
              </a:defRPr>
            </a:lvl2pPr>
            <a:lvl3pPr marL="914400" indent="0" algn="l" defTabSz="914400" rtl="0" eaLnBrk="1" latinLnBrk="0" hangingPunct="1">
              <a:spcBef>
                <a:spcPts val="200"/>
              </a:spcBef>
              <a:spcAft>
                <a:spcPts val="800"/>
              </a:spcAft>
              <a:buClr>
                <a:schemeClr val="accent6"/>
              </a:buClr>
              <a:buFontTx/>
              <a:buNone/>
              <a:defRPr lang="en-US" sz="1800" kern="1200" dirty="0" smtClean="0">
                <a:solidFill>
                  <a:schemeClr val="tx1">
                    <a:lumMod val="85000"/>
                    <a:lumOff val="15000"/>
                  </a:schemeClr>
                </a:solidFill>
                <a:latin typeface="Segoe UI" pitchFamily="34" charset="0"/>
                <a:ea typeface="Segoe UI" pitchFamily="34" charset="0"/>
                <a:cs typeface="Segoe UI" pitchFamily="34" charset="0"/>
              </a:defRPr>
            </a:lvl3pPr>
            <a:lvl4pPr marL="1371600" indent="0" algn="l" defTabSz="914400" rtl="0" eaLnBrk="1" latinLnBrk="0" hangingPunct="1">
              <a:spcBef>
                <a:spcPts val="100"/>
              </a:spcBef>
              <a:spcAft>
                <a:spcPts val="600"/>
              </a:spcAft>
              <a:buClr>
                <a:schemeClr val="accent6"/>
              </a:buClr>
              <a:buFontTx/>
              <a:buNone/>
              <a:defRPr lang="en-US" sz="1800" kern="1200" dirty="0" smtClean="0">
                <a:solidFill>
                  <a:schemeClr val="tx1">
                    <a:lumMod val="85000"/>
                    <a:lumOff val="15000"/>
                  </a:schemeClr>
                </a:solidFill>
                <a:latin typeface="Segoe UI" pitchFamily="34" charset="0"/>
                <a:ea typeface="Segoe UI" pitchFamily="34" charset="0"/>
                <a:cs typeface="Segoe UI" pitchFamily="34" charset="0"/>
              </a:defRPr>
            </a:lvl4pPr>
            <a:lvl5pPr marL="1828800" indent="0" algn="l" defTabSz="914400" rtl="0" eaLnBrk="1" latinLnBrk="0" hangingPunct="1">
              <a:spcBef>
                <a:spcPts val="200"/>
              </a:spcBef>
              <a:spcAft>
                <a:spcPts val="0"/>
              </a:spcAft>
              <a:buClr>
                <a:schemeClr val="accent6"/>
              </a:buClr>
              <a:buFontTx/>
              <a:buNone/>
              <a:defRPr lang="en-US" sz="1800" kern="1200" dirty="0">
                <a:solidFill>
                  <a:schemeClr val="tx1">
                    <a:lumMod val="85000"/>
                    <a:lumOff val="15000"/>
                  </a:schemeClr>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mj-lt"/>
              <a:buAutoNum type="arabicPeriod" startAt="2"/>
            </a:pPr>
            <a:r>
              <a:rPr lang="en-US" b="1" dirty="0" err="1">
                <a:solidFill>
                  <a:srgbClr val="262626"/>
                </a:solidFill>
                <a:latin typeface="Microsoft YaHei" pitchFamily="34" charset="-122"/>
                <a:ea typeface="Microsoft YaHei" pitchFamily="34" charset="-122"/>
                <a:sym typeface="Calibri" pitchFamily="34" charset="0"/>
              </a:rPr>
              <a:t>错误</a:t>
            </a:r>
            <a:r>
              <a:rPr lang="en-US" b="1" dirty="0" smtClean="0">
                <a:solidFill>
                  <a:srgbClr val="262626"/>
                </a:solidFill>
                <a:latin typeface="Microsoft YaHei" pitchFamily="34" charset="-122"/>
                <a:ea typeface="Microsoft YaHei" pitchFamily="34" charset="-122"/>
                <a:sym typeface="Calibri" pitchFamily="34" charset="0"/>
              </a:rPr>
              <a:t>。</a:t>
            </a:r>
            <a:r>
              <a:rPr lang="en-US" b="1" dirty="0" smtClean="0">
                <a:latin typeface="Microsoft YaHei" pitchFamily="34" charset="-122"/>
                <a:ea typeface="Microsoft YaHei" pitchFamily="34" charset="-122"/>
              </a:rPr>
              <a:t> </a:t>
            </a:r>
            <a:endParaRPr lang="en-US" b="1" dirty="0">
              <a:latin typeface="Microsoft YaHei" pitchFamily="34" charset="-122"/>
              <a:ea typeface="Microsoft YaHei" pitchFamily="34" charset="-122"/>
            </a:endParaRPr>
          </a:p>
        </p:txBody>
      </p:sp>
    </p:spTree>
    <p:extLst>
      <p:ext uri="{BB962C8B-B14F-4D97-AF65-F5344CB8AC3E}">
        <p14:creationId xmlns:p14="http://schemas.microsoft.com/office/powerpoint/2010/main" val="1097195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10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1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a:solidFill>
                  <a:srgbClr val="7F7F7F"/>
                </a:solidFill>
                <a:latin typeface="Microsoft YaHei" pitchFamily="34" charset="-122"/>
                <a:ea typeface="Microsoft YaHei" pitchFamily="34" charset="-122"/>
                <a:sym typeface="Calibri" pitchFamily="34" charset="0"/>
              </a:rPr>
              <a:t>测试问题</a:t>
            </a:r>
            <a:r>
              <a:rPr lang="en-US" dirty="0">
                <a:solidFill>
                  <a:srgbClr val="7F7F7F"/>
                </a:solidFill>
                <a:latin typeface="Microsoft YaHei" pitchFamily="34" charset="-122"/>
                <a:ea typeface="Microsoft YaHei" pitchFamily="34" charset="-122"/>
                <a:sym typeface="Calibri" pitchFamily="34" charset="0"/>
              </a:rPr>
              <a:t> 3</a:t>
            </a:r>
            <a:endParaRPr lang="en-US" dirty="0">
              <a:latin typeface="Microsoft YaHei" pitchFamily="34" charset="-122"/>
              <a:ea typeface="Microsoft YaHei" pitchFamily="34" charset="-122"/>
            </a:endParaRPr>
          </a:p>
        </p:txBody>
      </p:sp>
      <p:sp>
        <p:nvSpPr>
          <p:cNvPr id="8" name="Content Placeholder 7"/>
          <p:cNvSpPr>
            <a:spLocks noGrp="1"/>
          </p:cNvSpPr>
          <p:nvPr>
            <p:ph idx="1"/>
          </p:nvPr>
        </p:nvSpPr>
        <p:spPr/>
        <p:txBody>
          <a:bodyPr>
            <a:normAutofit/>
          </a:bodyPr>
          <a:lstStyle/>
          <a:p>
            <a:pPr>
              <a:lnSpc>
                <a:spcPct val="90000"/>
              </a:lnSpc>
              <a:buClrTx/>
            </a:pPr>
            <a:r>
              <a:rPr lang="zh-CN" altLang="fi-FI" dirty="0">
                <a:solidFill>
                  <a:srgbClr val="262626"/>
                </a:solidFill>
                <a:latin typeface="Microsoft YaHei" pitchFamily="34" charset="-122"/>
                <a:ea typeface="Microsoft YaHei" pitchFamily="34" charset="-122"/>
                <a:sym typeface="Calibri" pitchFamily="34" charset="0"/>
              </a:rPr>
              <a:t>到达信任中心的第一步是“文件”选项卡。 （选择一个答</a:t>
            </a:r>
            <a:r>
              <a:rPr lang="zh-CN" altLang="fi-FI" dirty="0" smtClean="0">
                <a:solidFill>
                  <a:srgbClr val="262626"/>
                </a:solidFill>
                <a:latin typeface="Microsoft YaHei" pitchFamily="34" charset="-122"/>
                <a:ea typeface="Microsoft YaHei" pitchFamily="34" charset="-122"/>
                <a:sym typeface="Calibri" pitchFamily="34" charset="0"/>
              </a:rPr>
              <a:t>案。）</a:t>
            </a:r>
            <a:endParaRPr lang="zh-CN" altLang="fi-FI" dirty="0">
              <a:solidFill>
                <a:srgbClr val="262626"/>
              </a:solidFill>
              <a:latin typeface="Microsoft YaHei" pitchFamily="34" charset="-122"/>
              <a:ea typeface="Microsoft YaHei" pitchFamily="34" charset="-122"/>
              <a:sym typeface="Calibri"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buSzPct val="100000"/>
            </a:pPr>
            <a:r>
              <a:rPr lang="en-US" dirty="0">
                <a:solidFill>
                  <a:srgbClr val="898989"/>
                </a:solidFill>
                <a:latin typeface="Microsoft YaHei" pitchFamily="34" charset="-122"/>
                <a:ea typeface="Microsoft YaHei" pitchFamily="34" charset="-122"/>
                <a:sym typeface="Calibri" pitchFamily="34" charset="0"/>
              </a:rPr>
              <a:t>Office 2010 </a:t>
            </a:r>
            <a:r>
              <a:rPr lang="en-US" dirty="0" err="1">
                <a:solidFill>
                  <a:srgbClr val="898989"/>
                </a:solidFill>
                <a:latin typeface="Microsoft YaHei" pitchFamily="34" charset="-122"/>
                <a:ea typeface="Microsoft YaHei" pitchFamily="34" charset="-122"/>
                <a:sym typeface="Calibri" pitchFamily="34" charset="0"/>
              </a:rPr>
              <a:t>安全：保护您的文件</a:t>
            </a:r>
            <a:endParaRPr lang="en-US" dirty="0">
              <a:solidFill>
                <a:srgbClr val="898989"/>
              </a:solidFill>
              <a:latin typeface="Microsoft YaHei" pitchFamily="34" charset="-122"/>
              <a:ea typeface="Microsoft YaHei" pitchFamily="34" charset="-122"/>
              <a:sym typeface="Calibri" pitchFamily="34" charset="0"/>
            </a:endParaRPr>
          </a:p>
        </p:txBody>
      </p:sp>
      <p:sp>
        <p:nvSpPr>
          <p:cNvPr id="9" name="Content Placeholder 8"/>
          <p:cNvSpPr>
            <a:spLocks noGrp="1"/>
          </p:cNvSpPr>
          <p:nvPr>
            <p:ph idx="13"/>
          </p:nvPr>
        </p:nvSpPr>
        <p:spPr/>
        <p:txBody>
          <a:bodyPr/>
          <a:lstStyle/>
          <a:p>
            <a:pPr>
              <a:buClr>
                <a:srgbClr val="F79646"/>
              </a:buClr>
              <a:buFont typeface="Calibri" pitchFamily="34" charset="0"/>
              <a:buAutoNum type="arabicPeriod"/>
            </a:pPr>
            <a:r>
              <a:rPr lang="zh-CN" altLang="fi-FI" dirty="0">
                <a:solidFill>
                  <a:srgbClr val="262626"/>
                </a:solidFill>
                <a:latin typeface="Microsoft YaHei" pitchFamily="34" charset="-122"/>
                <a:ea typeface="Microsoft YaHei" pitchFamily="34" charset="-122"/>
                <a:sym typeface="Calibri" pitchFamily="34" charset="0"/>
              </a:rPr>
              <a:t>正确。</a:t>
            </a:r>
          </a:p>
          <a:p>
            <a:pPr>
              <a:buClr>
                <a:srgbClr val="F79646"/>
              </a:buClr>
              <a:buFont typeface="Calibri" pitchFamily="34" charset="0"/>
              <a:buAutoNum type="arabicPeriod"/>
            </a:pPr>
            <a:r>
              <a:rPr lang="zh-CN" altLang="fi-FI" dirty="0">
                <a:solidFill>
                  <a:srgbClr val="262626"/>
                </a:solidFill>
                <a:latin typeface="Microsoft YaHei" pitchFamily="34" charset="-122"/>
                <a:ea typeface="Microsoft YaHei" pitchFamily="34" charset="-122"/>
                <a:sym typeface="Calibri" pitchFamily="34" charset="0"/>
              </a:rPr>
              <a:t>错误。 </a:t>
            </a:r>
          </a:p>
        </p:txBody>
      </p:sp>
    </p:spTree>
    <p:extLst>
      <p:ext uri="{BB962C8B-B14F-4D97-AF65-F5344CB8AC3E}">
        <p14:creationId xmlns:p14="http://schemas.microsoft.com/office/powerpoint/2010/main" val="13796063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40659"/>
            <a:ext cx="9144000" cy="914400"/>
          </a:xfrm>
        </p:spPr>
        <p:txBody>
          <a:bodyPr>
            <a:normAutofit/>
          </a:bodyPr>
          <a:lstStyle/>
          <a:p>
            <a:r>
              <a:rPr lang="en-US" sz="4200" dirty="0" err="1">
                <a:solidFill>
                  <a:srgbClr val="7F7F7F"/>
                </a:solidFill>
                <a:latin typeface="Microsoft YaHei" pitchFamily="34" charset="-122"/>
                <a:ea typeface="Microsoft YaHei" pitchFamily="34" charset="-122"/>
                <a:sym typeface="Calibri" pitchFamily="34" charset="0"/>
              </a:rPr>
              <a:t>概述：消息栏及更多内容</a:t>
            </a:r>
            <a:r>
              <a:rPr lang="en-US" sz="4000" dirty="0">
                <a:solidFill>
                  <a:srgbClr val="7F7F7F"/>
                </a:solidFill>
                <a:latin typeface="Microsoft YaHei" pitchFamily="34" charset="-122"/>
                <a:ea typeface="Microsoft YaHei" pitchFamily="34" charset="-122"/>
                <a:sym typeface="Calibri" pitchFamily="34" charset="0"/>
              </a:rPr>
              <a:t> </a:t>
            </a:r>
            <a:endParaRPr lang="en-US" dirty="0">
              <a:latin typeface="Microsoft YaHei" pitchFamily="34" charset="-122"/>
              <a:ea typeface="Microsoft YaHei" pitchFamily="34" charset="-122"/>
            </a:endParaRPr>
          </a:p>
        </p:txBody>
      </p:sp>
      <p:sp>
        <p:nvSpPr>
          <p:cNvPr id="4" name="Footer Placeholder 3"/>
          <p:cNvSpPr>
            <a:spLocks noGrp="1"/>
          </p:cNvSpPr>
          <p:nvPr>
            <p:ph type="ftr" sz="quarter" idx="11"/>
          </p:nvPr>
        </p:nvSpPr>
        <p:spPr/>
        <p:txBody>
          <a:bodyPr/>
          <a:lstStyle/>
          <a:p>
            <a:pPr fontAlgn="base">
              <a:spcBef>
                <a:spcPct val="0"/>
              </a:spcBef>
              <a:spcAft>
                <a:spcPct val="0"/>
              </a:spcAft>
              <a:buSzPct val="100000"/>
            </a:pPr>
            <a:r>
              <a:rPr lang="en-US" dirty="0">
                <a:solidFill>
                  <a:srgbClr val="898989"/>
                </a:solidFill>
                <a:latin typeface="Microsoft YaHei" pitchFamily="34" charset="-122"/>
                <a:ea typeface="Microsoft YaHei" pitchFamily="34" charset="-122"/>
                <a:sym typeface="Calibri" pitchFamily="34" charset="0"/>
              </a:rPr>
              <a:t>Office 2010 </a:t>
            </a:r>
            <a:r>
              <a:rPr lang="en-US" dirty="0" err="1">
                <a:solidFill>
                  <a:srgbClr val="898989"/>
                </a:solidFill>
                <a:latin typeface="Microsoft YaHei" pitchFamily="34" charset="-122"/>
                <a:ea typeface="Microsoft YaHei" pitchFamily="34" charset="-122"/>
                <a:sym typeface="Calibri" pitchFamily="34" charset="0"/>
              </a:rPr>
              <a:t>安全：保护您的文件</a:t>
            </a:r>
            <a:endParaRPr lang="en-US" dirty="0">
              <a:solidFill>
                <a:srgbClr val="898989"/>
              </a:solidFill>
              <a:latin typeface="Microsoft YaHei" pitchFamily="34" charset="-122"/>
              <a:ea typeface="Microsoft YaHei" pitchFamily="34" charset="-122"/>
              <a:sym typeface="Calibri" pitchFamily="34" charset="0"/>
            </a:endParaRPr>
          </a:p>
        </p:txBody>
      </p:sp>
      <p:sp>
        <p:nvSpPr>
          <p:cNvPr id="5" name="Content Placeholder 4"/>
          <p:cNvSpPr>
            <a:spLocks noGrp="1"/>
          </p:cNvSpPr>
          <p:nvPr>
            <p:ph type="body" sz="quarter" idx="14"/>
          </p:nvPr>
        </p:nvSpPr>
        <p:spPr/>
        <p:txBody>
          <a:bodyPr>
            <a:normAutofit/>
          </a:bodyPr>
          <a:lstStyle/>
          <a:p>
            <a:r>
              <a:rPr lang="en-US" dirty="0">
                <a:solidFill>
                  <a:srgbClr val="000000"/>
                </a:solidFill>
                <a:latin typeface="Microsoft YaHei" pitchFamily="34" charset="-122"/>
                <a:ea typeface="Microsoft YaHei" pitchFamily="34" charset="-122"/>
                <a:sym typeface="Calibri" pitchFamily="34" charset="0"/>
              </a:rPr>
              <a:t>在 Microsoft Office 2010 </a:t>
            </a:r>
            <a:r>
              <a:rPr lang="en-US" dirty="0" err="1">
                <a:solidFill>
                  <a:srgbClr val="000000"/>
                </a:solidFill>
                <a:latin typeface="Microsoft YaHei" pitchFamily="34" charset="-122"/>
                <a:ea typeface="Microsoft YaHei" pitchFamily="34" charset="-122"/>
                <a:sym typeface="Calibri" pitchFamily="34" charset="0"/>
              </a:rPr>
              <a:t>中打开文件时，消息栏会提醒您有用信息和文件的潜在问题</a:t>
            </a:r>
            <a:r>
              <a:rPr lang="en-US" dirty="0">
                <a:solidFill>
                  <a:srgbClr val="000000"/>
                </a:solidFill>
                <a:latin typeface="Microsoft YaHei" pitchFamily="34" charset="-122"/>
                <a:ea typeface="Microsoft YaHei" pitchFamily="34" charset="-122"/>
                <a:sym typeface="Calibri" pitchFamily="34" charset="0"/>
              </a:rPr>
              <a:t>。 </a:t>
            </a:r>
          </a:p>
          <a:p>
            <a:r>
              <a:rPr lang="en-US" dirty="0" err="1">
                <a:solidFill>
                  <a:srgbClr val="000000"/>
                </a:solidFill>
                <a:latin typeface="Microsoft YaHei" pitchFamily="34" charset="-122"/>
                <a:ea typeface="Microsoft YaHei" pitchFamily="34" charset="-122"/>
                <a:sym typeface="Calibri" pitchFamily="34" charset="0"/>
              </a:rPr>
              <a:t>安全消息栏可使您有机会留意文件中可能存在的潜在安全风险，然后在降低可能发生的风险的同时打开或读取文件</a:t>
            </a:r>
            <a:r>
              <a:rPr lang="en-US" dirty="0">
                <a:solidFill>
                  <a:srgbClr val="000000"/>
                </a:solidFill>
                <a:latin typeface="Microsoft YaHei" pitchFamily="34" charset="-122"/>
                <a:ea typeface="Microsoft YaHei" pitchFamily="34" charset="-122"/>
                <a:sym typeface="Calibri" pitchFamily="34" charset="0"/>
              </a:rPr>
              <a:t>。</a:t>
            </a:r>
          </a:p>
        </p:txBody>
      </p:sp>
      <p:pic>
        <p:nvPicPr>
          <p:cNvPr id="2" name="Picture Placeholder 1"/>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4387555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a:solidFill>
                  <a:srgbClr val="7F7F7F"/>
                </a:solidFill>
                <a:latin typeface="Microsoft YaHei" pitchFamily="34" charset="-122"/>
                <a:ea typeface="Microsoft YaHei" pitchFamily="34" charset="-122"/>
                <a:sym typeface="Calibri" pitchFamily="34" charset="0"/>
              </a:rPr>
              <a:t>测试问题</a:t>
            </a:r>
            <a:r>
              <a:rPr lang="en-US" dirty="0">
                <a:solidFill>
                  <a:srgbClr val="7F7F7F"/>
                </a:solidFill>
                <a:latin typeface="Microsoft YaHei" pitchFamily="34" charset="-122"/>
                <a:ea typeface="Microsoft YaHei" pitchFamily="34" charset="-122"/>
                <a:sym typeface="Calibri" pitchFamily="34" charset="0"/>
              </a:rPr>
              <a:t> 3</a:t>
            </a:r>
            <a:endParaRPr lang="en-US" dirty="0">
              <a:latin typeface="Microsoft YaHei" pitchFamily="34" charset="-122"/>
              <a:ea typeface="Microsoft YaHei" pitchFamily="34" charset="-122"/>
            </a:endParaRPr>
          </a:p>
        </p:txBody>
      </p:sp>
      <p:sp>
        <p:nvSpPr>
          <p:cNvPr id="4" name="Footer Placeholder 3"/>
          <p:cNvSpPr>
            <a:spLocks noGrp="1"/>
          </p:cNvSpPr>
          <p:nvPr>
            <p:ph type="ftr" sz="quarter" idx="11"/>
          </p:nvPr>
        </p:nvSpPr>
        <p:spPr/>
        <p:txBody>
          <a:bodyPr/>
          <a:lstStyle/>
          <a:p>
            <a:pPr fontAlgn="base">
              <a:spcBef>
                <a:spcPct val="0"/>
              </a:spcBef>
              <a:spcAft>
                <a:spcPct val="0"/>
              </a:spcAft>
              <a:buSzPct val="100000"/>
            </a:pPr>
            <a:r>
              <a:rPr lang="en-US" dirty="0">
                <a:solidFill>
                  <a:srgbClr val="898989"/>
                </a:solidFill>
                <a:latin typeface="Microsoft YaHei" pitchFamily="34" charset="-122"/>
                <a:ea typeface="Microsoft YaHei" pitchFamily="34" charset="-122"/>
                <a:sym typeface="Calibri" pitchFamily="34" charset="0"/>
              </a:rPr>
              <a:t>Office 2010 </a:t>
            </a:r>
            <a:r>
              <a:rPr lang="en-US" dirty="0" err="1">
                <a:solidFill>
                  <a:srgbClr val="898989"/>
                </a:solidFill>
                <a:latin typeface="Microsoft YaHei" pitchFamily="34" charset="-122"/>
                <a:ea typeface="Microsoft YaHei" pitchFamily="34" charset="-122"/>
                <a:sym typeface="Calibri" pitchFamily="34" charset="0"/>
              </a:rPr>
              <a:t>安全：保护您的文件</a:t>
            </a:r>
            <a:endParaRPr lang="en-US" dirty="0">
              <a:solidFill>
                <a:srgbClr val="898989"/>
              </a:solidFill>
              <a:latin typeface="Microsoft YaHei" pitchFamily="34" charset="-122"/>
              <a:ea typeface="Microsoft YaHei" pitchFamily="34" charset="-122"/>
              <a:sym typeface="Calibri" pitchFamily="34" charset="0"/>
            </a:endParaRPr>
          </a:p>
        </p:txBody>
      </p:sp>
      <p:sp>
        <p:nvSpPr>
          <p:cNvPr id="8" name="Content Placeholder 7"/>
          <p:cNvSpPr>
            <a:spLocks noGrp="1"/>
          </p:cNvSpPr>
          <p:nvPr>
            <p:ph idx="13"/>
          </p:nvPr>
        </p:nvSpPr>
        <p:spPr>
          <a:xfrm>
            <a:off x="508000" y="4572000"/>
            <a:ext cx="8229600" cy="1371600"/>
          </a:xfrm>
        </p:spPr>
        <p:txBody>
          <a:bodyPr/>
          <a:lstStyle/>
          <a:p>
            <a:pPr>
              <a:buClrTx/>
            </a:pPr>
            <a:r>
              <a:rPr lang="zh-CN" altLang="en-US" dirty="0">
                <a:solidFill>
                  <a:srgbClr val="262626"/>
                </a:solidFill>
                <a:latin typeface="Microsoft YaHei" pitchFamily="34" charset="-122"/>
                <a:ea typeface="Microsoft YaHei" pitchFamily="34" charset="-122"/>
                <a:sym typeface="Calibri" pitchFamily="34" charset="0"/>
              </a:rPr>
              <a:t>单击“文件”选项卡</a:t>
            </a:r>
            <a:r>
              <a:rPr lang="zh-CN" altLang="fi-FI" dirty="0" smtClean="0">
                <a:solidFill>
                  <a:srgbClr val="262626"/>
                </a:solidFill>
                <a:latin typeface="Microsoft YaHei" pitchFamily="34" charset="-122"/>
                <a:ea typeface="Microsoft YaHei" pitchFamily="34" charset="-122"/>
                <a:sym typeface="Calibri" pitchFamily="34" charset="0"/>
              </a:rPr>
              <a:t>可以</a:t>
            </a:r>
            <a:r>
              <a:rPr lang="zh-CN" altLang="fi-FI" dirty="0">
                <a:solidFill>
                  <a:srgbClr val="262626"/>
                </a:solidFill>
                <a:latin typeface="Microsoft YaHei" pitchFamily="34" charset="-122"/>
                <a:ea typeface="Microsoft YaHei" pitchFamily="34" charset="-122"/>
                <a:sym typeface="Calibri" pitchFamily="34" charset="0"/>
              </a:rPr>
              <a:t>执行各种任务，包括到达信任中心，以便更改 </a:t>
            </a:r>
            <a:r>
              <a:rPr lang="fi-FI" altLang="zh-CN" dirty="0">
                <a:solidFill>
                  <a:srgbClr val="262626"/>
                </a:solidFill>
                <a:latin typeface="Microsoft YaHei" pitchFamily="34" charset="-122"/>
                <a:ea typeface="Microsoft YaHei" pitchFamily="34" charset="-122"/>
                <a:sym typeface="Calibri" pitchFamily="34" charset="0"/>
              </a:rPr>
              <a:t>Office </a:t>
            </a:r>
            <a:r>
              <a:rPr lang="zh-CN" altLang="fi-FI" dirty="0">
                <a:solidFill>
                  <a:srgbClr val="262626"/>
                </a:solidFill>
                <a:latin typeface="Microsoft YaHei" pitchFamily="34" charset="-122"/>
                <a:ea typeface="Microsoft YaHei" pitchFamily="34" charset="-122"/>
                <a:sym typeface="Calibri" pitchFamily="34" charset="0"/>
              </a:rPr>
              <a:t>程序的安全设置。</a:t>
            </a:r>
          </a:p>
        </p:txBody>
      </p:sp>
      <p:sp>
        <p:nvSpPr>
          <p:cNvPr id="10" name="Content Placeholder 7"/>
          <p:cNvSpPr>
            <a:spLocks noGrp="1"/>
          </p:cNvSpPr>
          <p:nvPr>
            <p:ph idx="1"/>
          </p:nvPr>
        </p:nvSpPr>
        <p:spPr>
          <a:xfrm>
            <a:off x="493059" y="1376997"/>
            <a:ext cx="8229600" cy="756603"/>
          </a:xfrm>
        </p:spPr>
        <p:txBody>
          <a:bodyPr/>
          <a:lstStyle/>
          <a:p>
            <a:pPr>
              <a:buClrTx/>
            </a:pPr>
            <a:r>
              <a:rPr lang="zh-CN" altLang="fi-FI" dirty="0">
                <a:solidFill>
                  <a:srgbClr val="262626"/>
                </a:solidFill>
                <a:latin typeface="Microsoft YaHei" pitchFamily="34" charset="-122"/>
                <a:ea typeface="Microsoft YaHei" pitchFamily="34" charset="-122"/>
                <a:sym typeface="Calibri" pitchFamily="34" charset="0"/>
              </a:rPr>
              <a:t>到达信任中心的第一步是“文件”选项卡。</a:t>
            </a:r>
          </a:p>
        </p:txBody>
      </p:sp>
      <p:sp>
        <p:nvSpPr>
          <p:cNvPr id="11" name="Title 5"/>
          <p:cNvSpPr txBox="1">
            <a:spLocks/>
          </p:cNvSpPr>
          <p:nvPr/>
        </p:nvSpPr>
        <p:spPr>
          <a:xfrm>
            <a:off x="457200" y="2286000"/>
            <a:ext cx="82296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lumMod val="50000"/>
                    <a:lumOff val="50000"/>
                  </a:schemeClr>
                </a:solidFill>
                <a:latin typeface="Segoe Light"/>
                <a:ea typeface="+mj-ea"/>
                <a:cs typeface="+mj-cs"/>
              </a:defRPr>
            </a:lvl1pPr>
          </a:lstStyle>
          <a:p>
            <a:pPr>
              <a:buSzPct val="100000"/>
            </a:pPr>
            <a:r>
              <a:rPr lang="en-US" dirty="0" err="1">
                <a:solidFill>
                  <a:srgbClr val="7F7F7F"/>
                </a:solidFill>
                <a:latin typeface="Microsoft YaHei" pitchFamily="34" charset="-122"/>
                <a:ea typeface="Microsoft YaHei" pitchFamily="34" charset="-122"/>
                <a:sym typeface="Calibri" pitchFamily="34" charset="0"/>
              </a:rPr>
              <a:t>答案</a:t>
            </a:r>
            <a:r>
              <a:rPr lang="en-US" dirty="0">
                <a:solidFill>
                  <a:srgbClr val="7F7F7F"/>
                </a:solidFill>
                <a:latin typeface="Microsoft YaHei" pitchFamily="34" charset="-122"/>
                <a:ea typeface="Microsoft YaHei" pitchFamily="34" charset="-122"/>
                <a:sym typeface="Calibri" pitchFamily="34" charset="0"/>
              </a:rPr>
              <a:t>：</a:t>
            </a:r>
          </a:p>
        </p:txBody>
      </p:sp>
      <p:sp>
        <p:nvSpPr>
          <p:cNvPr id="12" name="Content Placeholder 6"/>
          <p:cNvSpPr txBox="1">
            <a:spLocks/>
          </p:cNvSpPr>
          <p:nvPr/>
        </p:nvSpPr>
        <p:spPr>
          <a:xfrm>
            <a:off x="609600" y="3429000"/>
            <a:ext cx="8229600" cy="756603"/>
          </a:xfrm>
          <a:prstGeom prst="rect">
            <a:avLst/>
          </a:prstGeom>
        </p:spPr>
        <p:txBody>
          <a:bodyPr vert="horz" lIns="91440" tIns="45720" rIns="91440" bIns="45720" rtlCol="0">
            <a:normAutofit/>
          </a:bodyPr>
          <a:lstStyle>
            <a:lvl1pPr marL="0" indent="0" algn="l" defTabSz="914400" rtl="0" eaLnBrk="1" latinLnBrk="0" hangingPunct="1">
              <a:spcBef>
                <a:spcPts val="600"/>
              </a:spcBef>
              <a:spcAft>
                <a:spcPts val="1200"/>
              </a:spcAft>
              <a:buClr>
                <a:schemeClr val="accent6"/>
              </a:buClr>
              <a:buFontTx/>
              <a:buNone/>
              <a:defRPr lang="en-US" sz="2400" kern="1200" dirty="0" smtClean="0">
                <a:solidFill>
                  <a:schemeClr val="tx1">
                    <a:lumMod val="85000"/>
                    <a:lumOff val="15000"/>
                  </a:schemeClr>
                </a:solidFill>
                <a:latin typeface="Segoe UI Semibold" pitchFamily="34" charset="0"/>
                <a:ea typeface="Segoe UI" pitchFamily="34" charset="0"/>
                <a:cs typeface="Segoe UI" pitchFamily="34" charset="0"/>
              </a:defRPr>
            </a:lvl1pPr>
            <a:lvl2pPr marL="400050" indent="0" algn="l" defTabSz="914400" rtl="0" eaLnBrk="1" latinLnBrk="0" hangingPunct="1">
              <a:spcBef>
                <a:spcPts val="400"/>
              </a:spcBef>
              <a:spcAft>
                <a:spcPts val="1000"/>
              </a:spcAft>
              <a:buClr>
                <a:schemeClr val="accent6"/>
              </a:buClr>
              <a:buFontTx/>
              <a:buNone/>
              <a:defRPr lang="en-US" sz="2000" kern="1200" dirty="0" smtClean="0">
                <a:solidFill>
                  <a:schemeClr val="tx1">
                    <a:lumMod val="85000"/>
                    <a:lumOff val="15000"/>
                  </a:schemeClr>
                </a:solidFill>
                <a:latin typeface="Segoe UI" pitchFamily="34" charset="0"/>
                <a:ea typeface="Segoe UI" pitchFamily="34" charset="0"/>
                <a:cs typeface="Segoe UI" pitchFamily="34" charset="0"/>
              </a:defRPr>
            </a:lvl2pPr>
            <a:lvl3pPr marL="914400" indent="0" algn="l" defTabSz="914400" rtl="0" eaLnBrk="1" latinLnBrk="0" hangingPunct="1">
              <a:spcBef>
                <a:spcPts val="200"/>
              </a:spcBef>
              <a:spcAft>
                <a:spcPts val="800"/>
              </a:spcAft>
              <a:buClr>
                <a:schemeClr val="accent6"/>
              </a:buClr>
              <a:buFontTx/>
              <a:buNone/>
              <a:defRPr lang="en-US" sz="1800" kern="1200" dirty="0" smtClean="0">
                <a:solidFill>
                  <a:schemeClr val="tx1">
                    <a:lumMod val="85000"/>
                    <a:lumOff val="15000"/>
                  </a:schemeClr>
                </a:solidFill>
                <a:latin typeface="Segoe UI" pitchFamily="34" charset="0"/>
                <a:ea typeface="Segoe UI" pitchFamily="34" charset="0"/>
                <a:cs typeface="Segoe UI" pitchFamily="34" charset="0"/>
              </a:defRPr>
            </a:lvl3pPr>
            <a:lvl4pPr marL="1371600" indent="0" algn="l" defTabSz="914400" rtl="0" eaLnBrk="1" latinLnBrk="0" hangingPunct="1">
              <a:spcBef>
                <a:spcPts val="100"/>
              </a:spcBef>
              <a:spcAft>
                <a:spcPts val="600"/>
              </a:spcAft>
              <a:buClr>
                <a:schemeClr val="accent6"/>
              </a:buClr>
              <a:buFontTx/>
              <a:buNone/>
              <a:defRPr lang="en-US" sz="1800" kern="1200" dirty="0" smtClean="0">
                <a:solidFill>
                  <a:schemeClr val="tx1">
                    <a:lumMod val="85000"/>
                    <a:lumOff val="15000"/>
                  </a:schemeClr>
                </a:solidFill>
                <a:latin typeface="Segoe UI" pitchFamily="34" charset="0"/>
                <a:ea typeface="Segoe UI" pitchFamily="34" charset="0"/>
                <a:cs typeface="Segoe UI" pitchFamily="34" charset="0"/>
              </a:defRPr>
            </a:lvl4pPr>
            <a:lvl5pPr marL="1828800" indent="0" algn="l" defTabSz="914400" rtl="0" eaLnBrk="1" latinLnBrk="0" hangingPunct="1">
              <a:spcBef>
                <a:spcPts val="200"/>
              </a:spcBef>
              <a:spcAft>
                <a:spcPts val="0"/>
              </a:spcAft>
              <a:buClr>
                <a:schemeClr val="accent6"/>
              </a:buClr>
              <a:buFontTx/>
              <a:buNone/>
              <a:defRPr lang="en-US" sz="1800" kern="1200" dirty="0">
                <a:solidFill>
                  <a:schemeClr val="tx1">
                    <a:lumMod val="85000"/>
                    <a:lumOff val="15000"/>
                  </a:schemeClr>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mj-lt"/>
              <a:buAutoNum type="arabicPeriod"/>
            </a:pPr>
            <a:r>
              <a:rPr lang="en-US" b="1" dirty="0" err="1">
                <a:solidFill>
                  <a:srgbClr val="262626"/>
                </a:solidFill>
                <a:latin typeface="Microsoft YaHei" pitchFamily="34" charset="-122"/>
                <a:ea typeface="Microsoft YaHei" pitchFamily="34" charset="-122"/>
                <a:sym typeface="Calibri" pitchFamily="34" charset="0"/>
              </a:rPr>
              <a:t>正确</a:t>
            </a:r>
            <a:r>
              <a:rPr lang="en-US" b="1" dirty="0">
                <a:solidFill>
                  <a:srgbClr val="262626"/>
                </a:solidFill>
                <a:latin typeface="Microsoft YaHei" pitchFamily="34" charset="-122"/>
                <a:ea typeface="Microsoft YaHei" pitchFamily="34" charset="-122"/>
                <a:sym typeface="Calibri" pitchFamily="34" charset="0"/>
              </a:rPr>
              <a:t>。</a:t>
            </a:r>
            <a:r>
              <a:rPr lang="en-US" b="1" dirty="0" smtClean="0">
                <a:latin typeface="Microsoft YaHei" pitchFamily="34" charset="-122"/>
                <a:ea typeface="Microsoft YaHei" pitchFamily="34" charset="-122"/>
              </a:rPr>
              <a:t> </a:t>
            </a:r>
            <a:endParaRPr lang="en-US" b="1" dirty="0">
              <a:latin typeface="Microsoft YaHei" pitchFamily="34" charset="-122"/>
              <a:ea typeface="Microsoft YaHei" pitchFamily="34" charset="-122"/>
            </a:endParaRPr>
          </a:p>
        </p:txBody>
      </p:sp>
    </p:spTree>
    <p:extLst>
      <p:ext uri="{BB962C8B-B14F-4D97-AF65-F5344CB8AC3E}">
        <p14:creationId xmlns:p14="http://schemas.microsoft.com/office/powerpoint/2010/main" val="1097195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10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1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a:solidFill>
                  <a:srgbClr val="7F7F7F"/>
                </a:solidFill>
                <a:latin typeface="Microsoft YaHei" pitchFamily="34" charset="-122"/>
                <a:ea typeface="Microsoft YaHei" pitchFamily="34" charset="-122"/>
                <a:sym typeface="Calibri" pitchFamily="34" charset="0"/>
              </a:rPr>
              <a:t>测试问题</a:t>
            </a:r>
            <a:r>
              <a:rPr lang="en-US" dirty="0">
                <a:solidFill>
                  <a:srgbClr val="7F7F7F"/>
                </a:solidFill>
                <a:latin typeface="Microsoft YaHei" pitchFamily="34" charset="-122"/>
                <a:ea typeface="Microsoft YaHei" pitchFamily="34" charset="-122"/>
                <a:sym typeface="Calibri" pitchFamily="34" charset="0"/>
              </a:rPr>
              <a:t> 4</a:t>
            </a:r>
            <a:endParaRPr lang="en-US" dirty="0">
              <a:latin typeface="Microsoft YaHei" pitchFamily="34" charset="-122"/>
              <a:ea typeface="Microsoft YaHei" pitchFamily="34" charset="-122"/>
            </a:endParaRPr>
          </a:p>
        </p:txBody>
      </p:sp>
      <p:sp>
        <p:nvSpPr>
          <p:cNvPr id="8" name="Content Placeholder 7"/>
          <p:cNvSpPr>
            <a:spLocks noGrp="1"/>
          </p:cNvSpPr>
          <p:nvPr>
            <p:ph idx="1"/>
          </p:nvPr>
        </p:nvSpPr>
        <p:spPr/>
        <p:txBody>
          <a:bodyPr>
            <a:normAutofit/>
          </a:bodyPr>
          <a:lstStyle/>
          <a:p>
            <a:pPr>
              <a:lnSpc>
                <a:spcPct val="90000"/>
              </a:lnSpc>
              <a:buClrTx/>
            </a:pPr>
            <a:r>
              <a:rPr lang="zh-CN" altLang="fi-FI" dirty="0">
                <a:solidFill>
                  <a:srgbClr val="262626"/>
                </a:solidFill>
                <a:latin typeface="Microsoft YaHei" pitchFamily="34" charset="-122"/>
                <a:ea typeface="Microsoft YaHei" pitchFamily="34" charset="-122"/>
                <a:sym typeface="Calibri" pitchFamily="34" charset="0"/>
              </a:rPr>
              <a:t>可通过以下哪项操作启用活动内容？ （选择一个答案。）</a:t>
            </a:r>
          </a:p>
        </p:txBody>
      </p:sp>
      <p:sp>
        <p:nvSpPr>
          <p:cNvPr id="5" name="Footer Placeholder 4"/>
          <p:cNvSpPr>
            <a:spLocks noGrp="1"/>
          </p:cNvSpPr>
          <p:nvPr>
            <p:ph type="ftr" sz="quarter" idx="11"/>
          </p:nvPr>
        </p:nvSpPr>
        <p:spPr/>
        <p:txBody>
          <a:bodyPr/>
          <a:lstStyle/>
          <a:p>
            <a:pPr fontAlgn="base">
              <a:spcBef>
                <a:spcPct val="0"/>
              </a:spcBef>
              <a:spcAft>
                <a:spcPct val="0"/>
              </a:spcAft>
              <a:buSzPct val="100000"/>
            </a:pPr>
            <a:r>
              <a:rPr lang="en-US" dirty="0">
                <a:solidFill>
                  <a:srgbClr val="898989"/>
                </a:solidFill>
                <a:latin typeface="Microsoft YaHei" pitchFamily="34" charset="-122"/>
                <a:ea typeface="Microsoft YaHei" pitchFamily="34" charset="-122"/>
                <a:sym typeface="Calibri" pitchFamily="34" charset="0"/>
              </a:rPr>
              <a:t>Office 2010 </a:t>
            </a:r>
            <a:r>
              <a:rPr lang="en-US" dirty="0" err="1">
                <a:solidFill>
                  <a:srgbClr val="898989"/>
                </a:solidFill>
                <a:latin typeface="Microsoft YaHei" pitchFamily="34" charset="-122"/>
                <a:ea typeface="Microsoft YaHei" pitchFamily="34" charset="-122"/>
                <a:sym typeface="Calibri" pitchFamily="34" charset="0"/>
              </a:rPr>
              <a:t>安全：保护您的文件</a:t>
            </a:r>
            <a:endParaRPr lang="en-US" dirty="0">
              <a:solidFill>
                <a:srgbClr val="898989"/>
              </a:solidFill>
              <a:latin typeface="Microsoft YaHei" pitchFamily="34" charset="-122"/>
              <a:ea typeface="Microsoft YaHei" pitchFamily="34" charset="-122"/>
              <a:sym typeface="Calibri" pitchFamily="34" charset="0"/>
            </a:endParaRPr>
          </a:p>
        </p:txBody>
      </p:sp>
      <p:sp>
        <p:nvSpPr>
          <p:cNvPr id="9" name="Content Placeholder 8"/>
          <p:cNvSpPr>
            <a:spLocks noGrp="1"/>
          </p:cNvSpPr>
          <p:nvPr>
            <p:ph idx="13"/>
          </p:nvPr>
        </p:nvSpPr>
        <p:spPr/>
        <p:txBody>
          <a:bodyPr/>
          <a:lstStyle/>
          <a:p>
            <a:pPr>
              <a:buClr>
                <a:srgbClr val="F79646"/>
              </a:buClr>
              <a:buFont typeface="Calibri" pitchFamily="34" charset="0"/>
              <a:buAutoNum type="arabicPeriod"/>
            </a:pPr>
            <a:r>
              <a:rPr lang="zh-CN" altLang="fi-FI" dirty="0">
                <a:solidFill>
                  <a:srgbClr val="262626"/>
                </a:solidFill>
                <a:latin typeface="Microsoft YaHei" pitchFamily="34" charset="-122"/>
                <a:ea typeface="Microsoft YaHei" pitchFamily="34" charset="-122"/>
                <a:sym typeface="Calibri" pitchFamily="34" charset="0"/>
              </a:rPr>
              <a:t>选择信任中心安全设置选项。</a:t>
            </a:r>
          </a:p>
          <a:p>
            <a:pPr>
              <a:buClr>
                <a:srgbClr val="F79646"/>
              </a:buClr>
              <a:buFont typeface="Calibri" pitchFamily="34" charset="0"/>
              <a:buAutoNum type="arabicPeriod"/>
            </a:pPr>
            <a:r>
              <a:rPr lang="zh-CN" altLang="en-US" dirty="0">
                <a:solidFill>
                  <a:srgbClr val="262626"/>
                </a:solidFill>
                <a:latin typeface="Microsoft YaHei" pitchFamily="34" charset="-122"/>
                <a:ea typeface="Microsoft YaHei" pitchFamily="34" charset="-122"/>
                <a:sym typeface="Calibri" pitchFamily="34" charset="0"/>
              </a:rPr>
              <a:t>单击消息栏上的</a:t>
            </a:r>
            <a:r>
              <a:rPr lang="zh-CN" altLang="en-US" dirty="0" smtClean="0">
                <a:solidFill>
                  <a:srgbClr val="262626"/>
                </a:solidFill>
                <a:latin typeface="Microsoft YaHei" pitchFamily="34" charset="-122"/>
                <a:ea typeface="Microsoft YaHei" pitchFamily="34" charset="-122"/>
                <a:sym typeface="Calibri" pitchFamily="34" charset="0"/>
              </a:rPr>
              <a:t>“启用内容”。</a:t>
            </a:r>
            <a:endParaRPr lang="en-US" altLang="zh-CN" dirty="0" smtClean="0">
              <a:solidFill>
                <a:srgbClr val="262626"/>
              </a:solidFill>
              <a:latin typeface="Microsoft YaHei" pitchFamily="34" charset="-122"/>
              <a:ea typeface="Microsoft YaHei" pitchFamily="34" charset="-122"/>
              <a:sym typeface="Calibri" pitchFamily="34" charset="0"/>
            </a:endParaRPr>
          </a:p>
          <a:p>
            <a:pPr>
              <a:buClr>
                <a:srgbClr val="F79646"/>
              </a:buClr>
              <a:buFont typeface="Calibri" pitchFamily="34" charset="0"/>
              <a:buAutoNum type="arabicPeriod"/>
            </a:pPr>
            <a:r>
              <a:rPr lang="zh-CN" altLang="en-US" dirty="0">
                <a:solidFill>
                  <a:srgbClr val="262626"/>
                </a:solidFill>
                <a:latin typeface="Microsoft YaHei" pitchFamily="34" charset="-122"/>
                <a:ea typeface="Microsoft YaHei" pitchFamily="34" charset="-122"/>
                <a:sym typeface="Calibri" pitchFamily="34" charset="0"/>
              </a:rPr>
              <a:t>单击“受保护的视图”按钮。</a:t>
            </a:r>
            <a:endParaRPr lang="zh-CN" altLang="fi-FI" dirty="0">
              <a:solidFill>
                <a:srgbClr val="262626"/>
              </a:solidFill>
              <a:latin typeface="Microsoft YaHei" pitchFamily="34" charset="-122"/>
              <a:ea typeface="Microsoft YaHei" pitchFamily="34" charset="-122"/>
              <a:sym typeface="Calibri" pitchFamily="34" charset="0"/>
            </a:endParaRPr>
          </a:p>
        </p:txBody>
      </p:sp>
    </p:spTree>
    <p:extLst>
      <p:ext uri="{BB962C8B-B14F-4D97-AF65-F5344CB8AC3E}">
        <p14:creationId xmlns:p14="http://schemas.microsoft.com/office/powerpoint/2010/main" val="13796063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a:solidFill>
                  <a:srgbClr val="7F7F7F"/>
                </a:solidFill>
                <a:latin typeface="Microsoft YaHei" pitchFamily="34" charset="-122"/>
                <a:ea typeface="Microsoft YaHei" pitchFamily="34" charset="-122"/>
                <a:sym typeface="Calibri" pitchFamily="34" charset="0"/>
              </a:rPr>
              <a:t>测试问题</a:t>
            </a:r>
            <a:r>
              <a:rPr lang="en-US" dirty="0">
                <a:solidFill>
                  <a:srgbClr val="7F7F7F"/>
                </a:solidFill>
                <a:latin typeface="Microsoft YaHei" pitchFamily="34" charset="-122"/>
                <a:ea typeface="Microsoft YaHei" pitchFamily="34" charset="-122"/>
                <a:sym typeface="Calibri" pitchFamily="34" charset="0"/>
              </a:rPr>
              <a:t> 4</a:t>
            </a:r>
            <a:endParaRPr lang="en-US" dirty="0">
              <a:latin typeface="Microsoft YaHei" pitchFamily="34" charset="-122"/>
              <a:ea typeface="Microsoft YaHei" pitchFamily="34" charset="-122"/>
            </a:endParaRPr>
          </a:p>
        </p:txBody>
      </p:sp>
      <p:sp>
        <p:nvSpPr>
          <p:cNvPr id="4" name="Footer Placeholder 3"/>
          <p:cNvSpPr>
            <a:spLocks noGrp="1"/>
          </p:cNvSpPr>
          <p:nvPr>
            <p:ph type="ftr" sz="quarter" idx="11"/>
          </p:nvPr>
        </p:nvSpPr>
        <p:spPr/>
        <p:txBody>
          <a:bodyPr/>
          <a:lstStyle/>
          <a:p>
            <a:pPr fontAlgn="base">
              <a:spcBef>
                <a:spcPct val="0"/>
              </a:spcBef>
              <a:spcAft>
                <a:spcPct val="0"/>
              </a:spcAft>
              <a:buSzPct val="100000"/>
            </a:pPr>
            <a:r>
              <a:rPr lang="en-US" dirty="0">
                <a:solidFill>
                  <a:srgbClr val="898989"/>
                </a:solidFill>
                <a:latin typeface="Microsoft YaHei" pitchFamily="34" charset="-122"/>
                <a:ea typeface="Microsoft YaHei" pitchFamily="34" charset="-122"/>
                <a:sym typeface="Calibri" pitchFamily="34" charset="0"/>
              </a:rPr>
              <a:t>Office 2010 </a:t>
            </a:r>
            <a:r>
              <a:rPr lang="en-US" dirty="0" err="1">
                <a:solidFill>
                  <a:srgbClr val="898989"/>
                </a:solidFill>
                <a:latin typeface="Microsoft YaHei" pitchFamily="34" charset="-122"/>
                <a:ea typeface="Microsoft YaHei" pitchFamily="34" charset="-122"/>
                <a:sym typeface="Calibri" pitchFamily="34" charset="0"/>
              </a:rPr>
              <a:t>安全：保护您的文件</a:t>
            </a:r>
            <a:endParaRPr lang="en-US" dirty="0">
              <a:solidFill>
                <a:srgbClr val="898989"/>
              </a:solidFill>
              <a:latin typeface="Microsoft YaHei" pitchFamily="34" charset="-122"/>
              <a:ea typeface="Microsoft YaHei" pitchFamily="34" charset="-122"/>
              <a:sym typeface="Calibri" pitchFamily="34" charset="0"/>
            </a:endParaRPr>
          </a:p>
        </p:txBody>
      </p:sp>
      <p:sp>
        <p:nvSpPr>
          <p:cNvPr id="8" name="Content Placeholder 7"/>
          <p:cNvSpPr>
            <a:spLocks noGrp="1"/>
          </p:cNvSpPr>
          <p:nvPr>
            <p:ph idx="13"/>
          </p:nvPr>
        </p:nvSpPr>
        <p:spPr>
          <a:xfrm>
            <a:off x="508000" y="4572000"/>
            <a:ext cx="8229600" cy="1600200"/>
          </a:xfrm>
        </p:spPr>
        <p:txBody>
          <a:bodyPr>
            <a:normAutofit/>
          </a:bodyPr>
          <a:lstStyle/>
          <a:p>
            <a:pPr>
              <a:buClrTx/>
            </a:pPr>
            <a:r>
              <a:rPr lang="zh-CN" altLang="en-US" dirty="0" smtClean="0">
                <a:solidFill>
                  <a:srgbClr val="262626"/>
                </a:solidFill>
                <a:latin typeface="Microsoft YaHei" pitchFamily="34" charset="-122"/>
                <a:ea typeface="Microsoft YaHei" pitchFamily="34" charset="-122"/>
                <a:sym typeface="Calibri" pitchFamily="34" charset="0"/>
              </a:rPr>
              <a:t>“启用内容”</a:t>
            </a:r>
            <a:r>
              <a:rPr lang="zh-CN" altLang="en-US" dirty="0">
                <a:solidFill>
                  <a:srgbClr val="262626"/>
                </a:solidFill>
                <a:latin typeface="Microsoft YaHei" pitchFamily="34" charset="-122"/>
                <a:ea typeface="Microsoft YaHei" pitchFamily="34" charset="-122"/>
                <a:sym typeface="Calibri" pitchFamily="34" charset="0"/>
              </a:rPr>
              <a:t>按钮允许运行活动内容并将文件变为受信任的文档。 还可在“</a:t>
            </a:r>
            <a:r>
              <a:rPr lang="en-US" altLang="zh-CN" dirty="0">
                <a:solidFill>
                  <a:srgbClr val="262626"/>
                </a:solidFill>
                <a:latin typeface="Microsoft YaHei" pitchFamily="34" charset="-122"/>
                <a:ea typeface="Microsoft YaHei" pitchFamily="34" charset="-122"/>
                <a:sym typeface="Calibri" pitchFamily="34" charset="0"/>
              </a:rPr>
              <a:t>Backstage </a:t>
            </a:r>
            <a:r>
              <a:rPr lang="zh-CN" altLang="en-US" dirty="0">
                <a:solidFill>
                  <a:srgbClr val="262626"/>
                </a:solidFill>
                <a:latin typeface="Microsoft YaHei" pitchFamily="34" charset="-122"/>
                <a:ea typeface="Microsoft YaHei" pitchFamily="34" charset="-122"/>
                <a:sym typeface="Calibri" pitchFamily="34" charset="0"/>
              </a:rPr>
              <a:t>视图”中，在安全警告出现时，使用“启用内容”按钮上的选项来启用活动内容。</a:t>
            </a:r>
            <a:endParaRPr lang="zh-CN" altLang="fi-FI" dirty="0">
              <a:solidFill>
                <a:srgbClr val="262626"/>
              </a:solidFill>
              <a:latin typeface="Microsoft YaHei" pitchFamily="34" charset="-122"/>
              <a:ea typeface="Microsoft YaHei" pitchFamily="34" charset="-122"/>
              <a:sym typeface="Calibri" pitchFamily="34" charset="0"/>
            </a:endParaRPr>
          </a:p>
        </p:txBody>
      </p:sp>
      <p:sp>
        <p:nvSpPr>
          <p:cNvPr id="10" name="Content Placeholder 7"/>
          <p:cNvSpPr>
            <a:spLocks noGrp="1"/>
          </p:cNvSpPr>
          <p:nvPr>
            <p:ph idx="1"/>
          </p:nvPr>
        </p:nvSpPr>
        <p:spPr>
          <a:xfrm>
            <a:off x="493059" y="1376997"/>
            <a:ext cx="8229600" cy="756603"/>
          </a:xfrm>
        </p:spPr>
        <p:txBody>
          <a:bodyPr>
            <a:normAutofit/>
          </a:bodyPr>
          <a:lstStyle/>
          <a:p>
            <a:pPr>
              <a:lnSpc>
                <a:spcPct val="90000"/>
              </a:lnSpc>
              <a:buClrTx/>
            </a:pPr>
            <a:r>
              <a:rPr lang="zh-CN" altLang="fi-FI" dirty="0">
                <a:solidFill>
                  <a:srgbClr val="262626"/>
                </a:solidFill>
                <a:latin typeface="Microsoft YaHei" pitchFamily="34" charset="-122"/>
                <a:ea typeface="Microsoft YaHei" pitchFamily="34" charset="-122"/>
                <a:sym typeface="Calibri" pitchFamily="34" charset="0"/>
              </a:rPr>
              <a:t>可通过以下哪项操作启用活动内容？</a:t>
            </a:r>
          </a:p>
        </p:txBody>
      </p:sp>
      <p:sp>
        <p:nvSpPr>
          <p:cNvPr id="11" name="Title 5"/>
          <p:cNvSpPr txBox="1">
            <a:spLocks/>
          </p:cNvSpPr>
          <p:nvPr/>
        </p:nvSpPr>
        <p:spPr>
          <a:xfrm>
            <a:off x="457200" y="2286000"/>
            <a:ext cx="82296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lumMod val="50000"/>
                    <a:lumOff val="50000"/>
                  </a:schemeClr>
                </a:solidFill>
                <a:latin typeface="Segoe Light"/>
                <a:ea typeface="+mj-ea"/>
                <a:cs typeface="+mj-cs"/>
              </a:defRPr>
            </a:lvl1pPr>
          </a:lstStyle>
          <a:p>
            <a:pPr>
              <a:buSzPct val="100000"/>
            </a:pPr>
            <a:r>
              <a:rPr lang="en-US" dirty="0" err="1">
                <a:solidFill>
                  <a:srgbClr val="7F7F7F"/>
                </a:solidFill>
                <a:latin typeface="Microsoft YaHei" pitchFamily="34" charset="-122"/>
                <a:ea typeface="Microsoft YaHei" pitchFamily="34" charset="-122"/>
                <a:sym typeface="Calibri" pitchFamily="34" charset="0"/>
              </a:rPr>
              <a:t>答案</a:t>
            </a:r>
            <a:r>
              <a:rPr lang="en-US" dirty="0">
                <a:solidFill>
                  <a:srgbClr val="7F7F7F"/>
                </a:solidFill>
                <a:latin typeface="Microsoft YaHei" pitchFamily="34" charset="-122"/>
                <a:ea typeface="Microsoft YaHei" pitchFamily="34" charset="-122"/>
                <a:sym typeface="Calibri" pitchFamily="34" charset="0"/>
              </a:rPr>
              <a:t>：</a:t>
            </a:r>
          </a:p>
        </p:txBody>
      </p:sp>
      <p:sp>
        <p:nvSpPr>
          <p:cNvPr id="12" name="Content Placeholder 6"/>
          <p:cNvSpPr txBox="1">
            <a:spLocks/>
          </p:cNvSpPr>
          <p:nvPr/>
        </p:nvSpPr>
        <p:spPr>
          <a:xfrm>
            <a:off x="533400" y="3429000"/>
            <a:ext cx="8229600" cy="756603"/>
          </a:xfrm>
          <a:prstGeom prst="rect">
            <a:avLst/>
          </a:prstGeom>
        </p:spPr>
        <p:txBody>
          <a:bodyPr vert="horz" lIns="91440" tIns="45720" rIns="91440" bIns="45720" rtlCol="0">
            <a:normAutofit/>
          </a:bodyPr>
          <a:lstStyle>
            <a:lvl1pPr marL="0" indent="0" algn="l" defTabSz="914400" rtl="0" eaLnBrk="1" latinLnBrk="0" hangingPunct="1">
              <a:spcBef>
                <a:spcPts val="600"/>
              </a:spcBef>
              <a:spcAft>
                <a:spcPts val="1200"/>
              </a:spcAft>
              <a:buClr>
                <a:schemeClr val="accent6"/>
              </a:buClr>
              <a:buFontTx/>
              <a:buNone/>
              <a:defRPr lang="en-US" sz="2400" kern="1200" dirty="0" smtClean="0">
                <a:solidFill>
                  <a:schemeClr val="tx1">
                    <a:lumMod val="85000"/>
                    <a:lumOff val="15000"/>
                  </a:schemeClr>
                </a:solidFill>
                <a:latin typeface="Segoe UI Semibold" pitchFamily="34" charset="0"/>
                <a:ea typeface="Segoe UI" pitchFamily="34" charset="0"/>
                <a:cs typeface="Segoe UI" pitchFamily="34" charset="0"/>
              </a:defRPr>
            </a:lvl1pPr>
            <a:lvl2pPr marL="400050" indent="0" algn="l" defTabSz="914400" rtl="0" eaLnBrk="1" latinLnBrk="0" hangingPunct="1">
              <a:spcBef>
                <a:spcPts val="400"/>
              </a:spcBef>
              <a:spcAft>
                <a:spcPts val="1000"/>
              </a:spcAft>
              <a:buClr>
                <a:schemeClr val="accent6"/>
              </a:buClr>
              <a:buFontTx/>
              <a:buNone/>
              <a:defRPr lang="en-US" sz="2000" kern="1200" dirty="0" smtClean="0">
                <a:solidFill>
                  <a:schemeClr val="tx1">
                    <a:lumMod val="85000"/>
                    <a:lumOff val="15000"/>
                  </a:schemeClr>
                </a:solidFill>
                <a:latin typeface="Segoe UI" pitchFamily="34" charset="0"/>
                <a:ea typeface="Segoe UI" pitchFamily="34" charset="0"/>
                <a:cs typeface="Segoe UI" pitchFamily="34" charset="0"/>
              </a:defRPr>
            </a:lvl2pPr>
            <a:lvl3pPr marL="914400" indent="0" algn="l" defTabSz="914400" rtl="0" eaLnBrk="1" latinLnBrk="0" hangingPunct="1">
              <a:spcBef>
                <a:spcPts val="200"/>
              </a:spcBef>
              <a:spcAft>
                <a:spcPts val="800"/>
              </a:spcAft>
              <a:buClr>
                <a:schemeClr val="accent6"/>
              </a:buClr>
              <a:buFontTx/>
              <a:buNone/>
              <a:defRPr lang="en-US" sz="1800" kern="1200" dirty="0" smtClean="0">
                <a:solidFill>
                  <a:schemeClr val="tx1">
                    <a:lumMod val="85000"/>
                    <a:lumOff val="15000"/>
                  </a:schemeClr>
                </a:solidFill>
                <a:latin typeface="Segoe UI" pitchFamily="34" charset="0"/>
                <a:ea typeface="Segoe UI" pitchFamily="34" charset="0"/>
                <a:cs typeface="Segoe UI" pitchFamily="34" charset="0"/>
              </a:defRPr>
            </a:lvl3pPr>
            <a:lvl4pPr marL="1371600" indent="0" algn="l" defTabSz="914400" rtl="0" eaLnBrk="1" latinLnBrk="0" hangingPunct="1">
              <a:spcBef>
                <a:spcPts val="100"/>
              </a:spcBef>
              <a:spcAft>
                <a:spcPts val="600"/>
              </a:spcAft>
              <a:buClr>
                <a:schemeClr val="accent6"/>
              </a:buClr>
              <a:buFontTx/>
              <a:buNone/>
              <a:defRPr lang="en-US" sz="1800" kern="1200" dirty="0" smtClean="0">
                <a:solidFill>
                  <a:schemeClr val="tx1">
                    <a:lumMod val="85000"/>
                    <a:lumOff val="15000"/>
                  </a:schemeClr>
                </a:solidFill>
                <a:latin typeface="Segoe UI" pitchFamily="34" charset="0"/>
                <a:ea typeface="Segoe UI" pitchFamily="34" charset="0"/>
                <a:cs typeface="Segoe UI" pitchFamily="34" charset="0"/>
              </a:defRPr>
            </a:lvl4pPr>
            <a:lvl5pPr marL="1828800" indent="0" algn="l" defTabSz="914400" rtl="0" eaLnBrk="1" latinLnBrk="0" hangingPunct="1">
              <a:spcBef>
                <a:spcPts val="200"/>
              </a:spcBef>
              <a:spcAft>
                <a:spcPts val="0"/>
              </a:spcAft>
              <a:buClr>
                <a:schemeClr val="accent6"/>
              </a:buClr>
              <a:buFontTx/>
              <a:buNone/>
              <a:defRPr lang="en-US" sz="1800" kern="1200" dirty="0">
                <a:solidFill>
                  <a:schemeClr val="tx1">
                    <a:lumMod val="85000"/>
                    <a:lumOff val="15000"/>
                  </a:schemeClr>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7675" indent="-447675">
              <a:buClr>
                <a:srgbClr val="F79646"/>
              </a:buClr>
              <a:buFont typeface="Calibri" pitchFamily="34" charset="0"/>
              <a:buAutoNum type="arabicPeriod"/>
            </a:pPr>
            <a:r>
              <a:rPr lang="zh-CN" altLang="en-US" b="1" dirty="0">
                <a:solidFill>
                  <a:srgbClr val="262626"/>
                </a:solidFill>
                <a:latin typeface="Microsoft YaHei" pitchFamily="34" charset="-122"/>
                <a:ea typeface="Microsoft YaHei" pitchFamily="34" charset="-122"/>
                <a:sym typeface="Calibri" pitchFamily="34" charset="0"/>
              </a:rPr>
              <a:t>单击消息栏上的“启用内容”。</a:t>
            </a:r>
            <a:endParaRPr lang="en-US" b="1" dirty="0">
              <a:solidFill>
                <a:srgbClr val="262626"/>
              </a:solidFill>
              <a:latin typeface="Microsoft YaHei" pitchFamily="34" charset="-122"/>
              <a:ea typeface="Microsoft YaHei" pitchFamily="34" charset="-122"/>
              <a:sym typeface="Calibri" pitchFamily="34" charset="0"/>
            </a:endParaRPr>
          </a:p>
        </p:txBody>
      </p:sp>
    </p:spTree>
    <p:extLst>
      <p:ext uri="{BB962C8B-B14F-4D97-AF65-F5344CB8AC3E}">
        <p14:creationId xmlns:p14="http://schemas.microsoft.com/office/powerpoint/2010/main" val="1097195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10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1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solidFill>
                  <a:srgbClr val="7F7F7F"/>
                </a:solidFill>
                <a:latin typeface="Microsoft YaHei" pitchFamily="34" charset="-122"/>
                <a:ea typeface="Microsoft YaHei" pitchFamily="34" charset="-122"/>
                <a:sym typeface="Calibri" pitchFamily="34" charset="0"/>
              </a:rPr>
              <a:t>课程摘要卡</a:t>
            </a:r>
            <a:r>
              <a:rPr lang="en-US" dirty="0">
                <a:solidFill>
                  <a:srgbClr val="7F7F7F"/>
                </a:solidFill>
                <a:latin typeface="Microsoft YaHei" pitchFamily="34" charset="-122"/>
                <a:ea typeface="Microsoft YaHei" pitchFamily="34" charset="-122"/>
                <a:sym typeface="Calibri" pitchFamily="34" charset="0"/>
              </a:rPr>
              <a:t>：</a:t>
            </a:r>
            <a:endParaRPr lang="en-US" dirty="0">
              <a:latin typeface="Microsoft YaHei" pitchFamily="34" charset="-122"/>
              <a:ea typeface="Microsoft YaHei" pitchFamily="34" charset="-122"/>
            </a:endParaRPr>
          </a:p>
        </p:txBody>
      </p:sp>
      <p:sp>
        <p:nvSpPr>
          <p:cNvPr id="6" name="Content Placeholder 5"/>
          <p:cNvSpPr>
            <a:spLocks noGrp="1"/>
          </p:cNvSpPr>
          <p:nvPr>
            <p:ph idx="1"/>
          </p:nvPr>
        </p:nvSpPr>
        <p:spPr/>
        <p:txBody>
          <a:bodyPr>
            <a:normAutofit/>
          </a:bodyPr>
          <a:lstStyle/>
          <a:p>
            <a:pPr>
              <a:lnSpc>
                <a:spcPct val="90000"/>
              </a:lnSpc>
              <a:spcAft>
                <a:spcPct val="75000"/>
              </a:spcAft>
              <a:buClrTx/>
            </a:pPr>
            <a:r>
              <a:rPr lang="zh-CN" altLang="fi-FI" dirty="0">
                <a:solidFill>
                  <a:srgbClr val="262626"/>
                </a:solidFill>
                <a:latin typeface="Microsoft YaHei" pitchFamily="34" charset="-122"/>
                <a:ea typeface="Microsoft YaHei" pitchFamily="34" charset="-122"/>
                <a:sym typeface="Calibri" pitchFamily="34" charset="0"/>
              </a:rPr>
              <a:t>有关此课程中涉及的任务摘要，请查看</a:t>
            </a:r>
            <a:r>
              <a:rPr lang="zh-CN" altLang="fi-FI" dirty="0">
                <a:solidFill>
                  <a:srgbClr val="262626"/>
                </a:solidFill>
                <a:latin typeface="Microsoft YaHei" pitchFamily="34" charset="-122"/>
                <a:ea typeface="Microsoft YaHei" pitchFamily="34" charset="-122"/>
                <a:sym typeface="Calibri" pitchFamily="34" charset="0"/>
                <a:hlinkClick r:id="rId3"/>
              </a:rPr>
              <a:t>课程摘要卡</a:t>
            </a:r>
            <a:r>
              <a:rPr lang="zh-CN" altLang="fi-FI" dirty="0">
                <a:solidFill>
                  <a:srgbClr val="262626"/>
                </a:solidFill>
                <a:latin typeface="Microsoft YaHei" pitchFamily="34" charset="-122"/>
                <a:ea typeface="Microsoft YaHei" pitchFamily="34" charset="-122"/>
                <a:sym typeface="Calibri" pitchFamily="34" charset="0"/>
              </a:rPr>
              <a:t>。</a:t>
            </a:r>
          </a:p>
        </p:txBody>
      </p:sp>
      <p:sp>
        <p:nvSpPr>
          <p:cNvPr id="4" name="Footer Placeholder 3"/>
          <p:cNvSpPr>
            <a:spLocks noGrp="1"/>
          </p:cNvSpPr>
          <p:nvPr>
            <p:ph type="ftr" sz="quarter" idx="11"/>
          </p:nvPr>
        </p:nvSpPr>
        <p:spPr/>
        <p:txBody>
          <a:bodyPr/>
          <a:lstStyle/>
          <a:p>
            <a:pPr fontAlgn="base">
              <a:spcBef>
                <a:spcPct val="0"/>
              </a:spcBef>
              <a:spcAft>
                <a:spcPct val="0"/>
              </a:spcAft>
              <a:buSzPct val="100000"/>
            </a:pPr>
            <a:r>
              <a:rPr lang="en-US" dirty="0">
                <a:solidFill>
                  <a:srgbClr val="898989"/>
                </a:solidFill>
                <a:latin typeface="Microsoft YaHei" pitchFamily="34" charset="-122"/>
                <a:ea typeface="Microsoft YaHei" pitchFamily="34" charset="-122"/>
                <a:sym typeface="Calibri" pitchFamily="34" charset="0"/>
              </a:rPr>
              <a:t>Office 2010 </a:t>
            </a:r>
            <a:r>
              <a:rPr lang="en-US" dirty="0" err="1">
                <a:solidFill>
                  <a:srgbClr val="898989"/>
                </a:solidFill>
                <a:latin typeface="Microsoft YaHei" pitchFamily="34" charset="-122"/>
                <a:ea typeface="Microsoft YaHei" pitchFamily="34" charset="-122"/>
                <a:sym typeface="Calibri" pitchFamily="34" charset="0"/>
              </a:rPr>
              <a:t>安全：保护您的文件</a:t>
            </a:r>
            <a:endParaRPr lang="en-US" dirty="0">
              <a:solidFill>
                <a:srgbClr val="898989"/>
              </a:solidFill>
              <a:latin typeface="Microsoft YaHei" pitchFamily="34" charset="-122"/>
              <a:ea typeface="Microsoft YaHei" pitchFamily="34" charset="-122"/>
              <a:sym typeface="Calibri" pitchFamily="34" charset="0"/>
            </a:endParaRPr>
          </a:p>
        </p:txBody>
      </p:sp>
    </p:spTree>
    <p:extLst>
      <p:ext uri="{BB962C8B-B14F-4D97-AF65-F5344CB8AC3E}">
        <p14:creationId xmlns:p14="http://schemas.microsoft.com/office/powerpoint/2010/main" val="3306762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anim calcmode="lin" valueType="num">
                                      <p:cBhvr>
                                        <p:cTn id="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z="4400" dirty="0" err="1">
                <a:solidFill>
                  <a:srgbClr val="000000"/>
                </a:solidFill>
                <a:latin typeface="Microsoft YaHei" pitchFamily="34" charset="-122"/>
                <a:ea typeface="Microsoft YaHei" pitchFamily="34" charset="-122"/>
                <a:cs typeface="Segoe UI" pitchFamily="34" charset="0"/>
                <a:sym typeface="Calibri" pitchFamily="34" charset="0"/>
              </a:rPr>
              <a:t>使用此模板</a:t>
            </a:r>
            <a:endParaRPr lang="en-US" dirty="0">
              <a:latin typeface="Microsoft YaHei" pitchFamily="34" charset="-122"/>
              <a:ea typeface="Microsoft YaHei" pitchFamily="34" charset="-122"/>
            </a:endParaRPr>
          </a:p>
        </p:txBody>
      </p:sp>
      <p:sp>
        <p:nvSpPr>
          <p:cNvPr id="6" name="Subtitle 5"/>
          <p:cNvSpPr>
            <a:spLocks noGrp="1"/>
          </p:cNvSpPr>
          <p:nvPr>
            <p:ph type="subTitle" idx="1"/>
          </p:nvPr>
        </p:nvSpPr>
        <p:spPr/>
        <p:txBody>
          <a:bodyPr/>
          <a:lstStyle/>
          <a:p>
            <a:r>
              <a:rPr lang="zh-CN" altLang="en-US" dirty="0" smtClean="0">
                <a:solidFill>
                  <a:srgbClr val="000000"/>
                </a:solidFill>
                <a:latin typeface="Microsoft YaHei" pitchFamily="34" charset="-122"/>
                <a:ea typeface="Microsoft YaHei" pitchFamily="34" charset="-122"/>
                <a:sym typeface="Calibri" pitchFamily="34" charset="0"/>
              </a:rPr>
              <a:t>请查看备注窗格或完整备注页面（“视图”选项卡的“备注页”），了解有关此模板的详细帮助。</a:t>
            </a:r>
            <a:endParaRPr lang="zh-CN" altLang="en-US" dirty="0">
              <a:solidFill>
                <a:srgbClr val="000000"/>
              </a:solidFill>
              <a:latin typeface="Microsoft YaHei" pitchFamily="34" charset="-122"/>
              <a:ea typeface="Microsoft YaHei" pitchFamily="34" charset="-122"/>
              <a:sym typeface="Calibri" pitchFamily="34" charset="0"/>
            </a:endParaRPr>
          </a:p>
        </p:txBody>
      </p:sp>
    </p:spTree>
    <p:extLst>
      <p:ext uri="{BB962C8B-B14F-4D97-AF65-F5344CB8AC3E}">
        <p14:creationId xmlns:p14="http://schemas.microsoft.com/office/powerpoint/2010/main" val="1874631190"/>
      </p:ext>
    </p:extLst>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7F7F7F"/>
                </a:solidFill>
                <a:latin typeface="Microsoft YaHei" pitchFamily="34" charset="-122"/>
                <a:ea typeface="Microsoft YaHei" pitchFamily="34" charset="-122"/>
                <a:sym typeface="Calibri" pitchFamily="34" charset="0"/>
              </a:rPr>
              <a:t>课程目标</a:t>
            </a:r>
            <a:endParaRPr lang="en-US" dirty="0">
              <a:latin typeface="Microsoft YaHei" pitchFamily="34" charset="-122"/>
              <a:ea typeface="Microsoft YaHei" pitchFamily="34" charset="-122"/>
            </a:endParaRPr>
          </a:p>
        </p:txBody>
      </p:sp>
      <p:sp>
        <p:nvSpPr>
          <p:cNvPr id="3" name="Content Placeholder 2"/>
          <p:cNvSpPr>
            <a:spLocks noGrp="1"/>
          </p:cNvSpPr>
          <p:nvPr>
            <p:ph idx="1"/>
          </p:nvPr>
        </p:nvSpPr>
        <p:spPr/>
        <p:txBody>
          <a:bodyPr>
            <a:noAutofit/>
          </a:bodyPr>
          <a:lstStyle/>
          <a:p>
            <a:pPr>
              <a:buClr>
                <a:srgbClr val="F79646"/>
              </a:buClr>
              <a:buFont typeface="Arial" pitchFamily="34" charset="0"/>
              <a:buChar char="•"/>
            </a:pPr>
            <a:r>
              <a:rPr lang="zh-CN" altLang="fi-FI" sz="2800" dirty="0">
                <a:solidFill>
                  <a:srgbClr val="262626"/>
                </a:solidFill>
                <a:latin typeface="Microsoft YaHei" pitchFamily="34" charset="-122"/>
                <a:ea typeface="Microsoft YaHei" pitchFamily="34" charset="-122"/>
                <a:sym typeface="Calibri" pitchFamily="34" charset="0"/>
              </a:rPr>
              <a:t>了解什么是活动内容以及如何在文件和程序中使用它。</a:t>
            </a:r>
          </a:p>
          <a:p>
            <a:pPr>
              <a:buClr>
                <a:srgbClr val="F79646"/>
              </a:buClr>
              <a:buFont typeface="Arial" pitchFamily="34" charset="0"/>
              <a:buChar char="•"/>
            </a:pPr>
            <a:r>
              <a:rPr lang="zh-CN" altLang="fi-FI" sz="2800" dirty="0">
                <a:solidFill>
                  <a:srgbClr val="262626"/>
                </a:solidFill>
                <a:latin typeface="Microsoft YaHei" pitchFamily="34" charset="-122"/>
                <a:ea typeface="Microsoft YaHei" pitchFamily="34" charset="-122"/>
                <a:sym typeface="Calibri" pitchFamily="34" charset="0"/>
              </a:rPr>
              <a:t>使用消息栏</a:t>
            </a:r>
            <a:r>
              <a:rPr lang="zh-CN" altLang="fi-FI" sz="2800" dirty="0" smtClean="0">
                <a:solidFill>
                  <a:srgbClr val="262626"/>
                </a:solidFill>
                <a:latin typeface="Microsoft YaHei" pitchFamily="34" charset="-122"/>
                <a:ea typeface="Microsoft YaHei" pitchFamily="34" charset="-122"/>
                <a:sym typeface="Calibri" pitchFamily="34" charset="0"/>
              </a:rPr>
              <a:t>上</a:t>
            </a:r>
            <a:r>
              <a:rPr lang="zh-CN" altLang="en-US" sz="2800" dirty="0">
                <a:solidFill>
                  <a:srgbClr val="262626"/>
                </a:solidFill>
                <a:latin typeface="Microsoft YaHei" pitchFamily="34" charset="-122"/>
                <a:ea typeface="Microsoft YaHei" pitchFamily="34" charset="-122"/>
                <a:sym typeface="Calibri" pitchFamily="34" charset="0"/>
              </a:rPr>
              <a:t>的“启用内容”</a:t>
            </a:r>
            <a:r>
              <a:rPr lang="zh-CN" altLang="en-US" sz="2800" dirty="0" smtClean="0">
                <a:solidFill>
                  <a:srgbClr val="262626"/>
                </a:solidFill>
                <a:latin typeface="Microsoft YaHei" pitchFamily="34" charset="-122"/>
                <a:ea typeface="Microsoft YaHei" pitchFamily="34" charset="-122"/>
                <a:sym typeface="Calibri" pitchFamily="34" charset="0"/>
              </a:rPr>
              <a:t>按钮</a:t>
            </a:r>
            <a:r>
              <a:rPr lang="zh-CN" altLang="fi-FI" sz="2800" dirty="0" smtClean="0">
                <a:solidFill>
                  <a:srgbClr val="262626"/>
                </a:solidFill>
                <a:latin typeface="Microsoft YaHei" pitchFamily="34" charset="-122"/>
                <a:ea typeface="Microsoft YaHei" pitchFamily="34" charset="-122"/>
                <a:sym typeface="Calibri" pitchFamily="34" charset="0"/>
              </a:rPr>
              <a:t>以</a:t>
            </a:r>
            <a:r>
              <a:rPr lang="zh-CN" altLang="fi-FI" sz="2800" dirty="0">
                <a:solidFill>
                  <a:srgbClr val="262626"/>
                </a:solidFill>
                <a:latin typeface="Microsoft YaHei" pitchFamily="34" charset="-122"/>
                <a:ea typeface="Microsoft YaHei" pitchFamily="34" charset="-122"/>
                <a:sym typeface="Calibri" pitchFamily="34" charset="0"/>
              </a:rPr>
              <a:t>允许运行活动内容。</a:t>
            </a:r>
          </a:p>
          <a:p>
            <a:pPr>
              <a:buClr>
                <a:srgbClr val="F79646"/>
              </a:buClr>
              <a:buFont typeface="Arial" pitchFamily="34" charset="0"/>
              <a:buChar char="•"/>
            </a:pPr>
            <a:r>
              <a:rPr lang="zh-CN" altLang="en-US" sz="2800" dirty="0" smtClean="0">
                <a:solidFill>
                  <a:srgbClr val="262626"/>
                </a:solidFill>
                <a:latin typeface="Microsoft YaHei" pitchFamily="34" charset="-122"/>
                <a:ea typeface="Microsoft YaHei" pitchFamily="34" charset="-122"/>
                <a:sym typeface="Calibri" pitchFamily="34" charset="0"/>
              </a:rPr>
              <a:t>在</a:t>
            </a:r>
            <a:r>
              <a:rPr lang="zh-CN" altLang="en-US" sz="2800" dirty="0">
                <a:solidFill>
                  <a:srgbClr val="262626"/>
                </a:solidFill>
                <a:latin typeface="Microsoft YaHei" pitchFamily="34" charset="-122"/>
                <a:ea typeface="Microsoft YaHei" pitchFamily="34" charset="-122"/>
                <a:sym typeface="Calibri" pitchFamily="34" charset="0"/>
              </a:rPr>
              <a:t>“</a:t>
            </a:r>
            <a:r>
              <a:rPr lang="en-US" altLang="zh-CN" sz="2800" dirty="0">
                <a:solidFill>
                  <a:srgbClr val="262626"/>
                </a:solidFill>
                <a:latin typeface="Microsoft YaHei" pitchFamily="34" charset="-122"/>
                <a:ea typeface="Microsoft YaHei" pitchFamily="34" charset="-122"/>
                <a:sym typeface="Calibri" pitchFamily="34" charset="0"/>
              </a:rPr>
              <a:t>Microsoft Office Backstage </a:t>
            </a:r>
            <a:r>
              <a:rPr lang="zh-CN" altLang="en-US" sz="2800" dirty="0">
                <a:solidFill>
                  <a:srgbClr val="262626"/>
                </a:solidFill>
                <a:latin typeface="Microsoft YaHei" pitchFamily="34" charset="-122"/>
                <a:ea typeface="Microsoft YaHei" pitchFamily="34" charset="-122"/>
                <a:sym typeface="Calibri" pitchFamily="34" charset="0"/>
              </a:rPr>
              <a:t>视图”中使用活动内容。</a:t>
            </a:r>
            <a:endParaRPr lang="zh-CN" altLang="fi-FI" sz="2800" dirty="0">
              <a:solidFill>
                <a:srgbClr val="262626"/>
              </a:solidFill>
              <a:latin typeface="Microsoft YaHei" pitchFamily="34" charset="-122"/>
              <a:ea typeface="Microsoft YaHei" pitchFamily="34" charset="-122"/>
              <a:sym typeface="Calibri" pitchFamily="34" charset="0"/>
            </a:endParaRPr>
          </a:p>
          <a:p>
            <a:pPr>
              <a:buClr>
                <a:srgbClr val="F79646"/>
              </a:buClr>
              <a:buFont typeface="Arial" pitchFamily="34" charset="0"/>
              <a:buChar char="•"/>
            </a:pPr>
            <a:r>
              <a:rPr lang="zh-CN" altLang="fi-FI" sz="2800" dirty="0">
                <a:solidFill>
                  <a:srgbClr val="262626"/>
                </a:solidFill>
                <a:latin typeface="Microsoft YaHei" pitchFamily="34" charset="-122"/>
                <a:ea typeface="Microsoft YaHei" pitchFamily="34" charset="-122"/>
                <a:sym typeface="Calibri" pitchFamily="34" charset="0"/>
              </a:rPr>
              <a:t>了解受信任的文档。</a:t>
            </a:r>
          </a:p>
        </p:txBody>
      </p:sp>
      <p:sp>
        <p:nvSpPr>
          <p:cNvPr id="4" name="Footer Placeholder 3"/>
          <p:cNvSpPr>
            <a:spLocks noGrp="1"/>
          </p:cNvSpPr>
          <p:nvPr>
            <p:ph type="ftr" sz="quarter" idx="11"/>
          </p:nvPr>
        </p:nvSpPr>
        <p:spPr/>
        <p:txBody>
          <a:bodyPr/>
          <a:lstStyle/>
          <a:p>
            <a:pPr fontAlgn="base">
              <a:spcBef>
                <a:spcPct val="0"/>
              </a:spcBef>
              <a:spcAft>
                <a:spcPct val="0"/>
              </a:spcAft>
              <a:buSzPct val="100000"/>
            </a:pPr>
            <a:r>
              <a:rPr lang="en-US" dirty="0">
                <a:solidFill>
                  <a:srgbClr val="898989"/>
                </a:solidFill>
                <a:latin typeface="Microsoft YaHei" pitchFamily="34" charset="-122"/>
                <a:ea typeface="Microsoft YaHei" pitchFamily="34" charset="-122"/>
                <a:sym typeface="Calibri" pitchFamily="34" charset="0"/>
              </a:rPr>
              <a:t>Office 2010 </a:t>
            </a:r>
            <a:r>
              <a:rPr lang="en-US" dirty="0" err="1">
                <a:solidFill>
                  <a:srgbClr val="898989"/>
                </a:solidFill>
                <a:latin typeface="Microsoft YaHei" pitchFamily="34" charset="-122"/>
                <a:ea typeface="Microsoft YaHei" pitchFamily="34" charset="-122"/>
                <a:sym typeface="Calibri" pitchFamily="34" charset="0"/>
              </a:rPr>
              <a:t>安全：保护您的文件</a:t>
            </a:r>
            <a:endParaRPr lang="en-US" dirty="0">
              <a:solidFill>
                <a:srgbClr val="898989"/>
              </a:solidFill>
              <a:latin typeface="Microsoft YaHei" pitchFamily="34" charset="-122"/>
              <a:ea typeface="Microsoft YaHei" pitchFamily="34" charset="-122"/>
              <a:sym typeface="Calibri" pitchFamily="34" charset="0"/>
            </a:endParaRPr>
          </a:p>
        </p:txBody>
      </p:sp>
    </p:spTree>
    <p:extLst>
      <p:ext uri="{BB962C8B-B14F-4D97-AF65-F5344CB8AC3E}">
        <p14:creationId xmlns:p14="http://schemas.microsoft.com/office/powerpoint/2010/main" val="36507831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7F7F7F"/>
                </a:solidFill>
                <a:latin typeface="Microsoft YaHei" pitchFamily="34" charset="-122"/>
                <a:ea typeface="Microsoft YaHei" pitchFamily="34" charset="-122"/>
                <a:sym typeface="Calibri" pitchFamily="34" charset="0"/>
              </a:rPr>
              <a:t>课程目标和内容</a:t>
            </a:r>
            <a:endParaRPr lang="en-US" dirty="0">
              <a:latin typeface="Microsoft YaHei" pitchFamily="34" charset="-122"/>
              <a:ea typeface="Microsoft YaHei" pitchFamily="34" charset="-122"/>
            </a:endParaRPr>
          </a:p>
        </p:txBody>
      </p:sp>
      <p:sp>
        <p:nvSpPr>
          <p:cNvPr id="3" name="Content Placeholder 2"/>
          <p:cNvSpPr>
            <a:spLocks noGrp="1"/>
          </p:cNvSpPr>
          <p:nvPr>
            <p:ph idx="1"/>
          </p:nvPr>
        </p:nvSpPr>
        <p:spPr/>
        <p:txBody>
          <a:bodyPr>
            <a:noAutofit/>
          </a:bodyPr>
          <a:lstStyle/>
          <a:p>
            <a:pPr>
              <a:buClr>
                <a:srgbClr val="F79646"/>
              </a:buClr>
              <a:buFont typeface="Arial" pitchFamily="34" charset="0"/>
              <a:buChar char="•"/>
            </a:pPr>
            <a:r>
              <a:rPr lang="zh-CN" altLang="fi-FI" sz="2800" dirty="0">
                <a:solidFill>
                  <a:srgbClr val="262626"/>
                </a:solidFill>
                <a:latin typeface="Microsoft YaHei" pitchFamily="34" charset="-122"/>
                <a:ea typeface="Microsoft YaHei" pitchFamily="34" charset="-122"/>
                <a:sym typeface="Calibri" pitchFamily="34" charset="0"/>
              </a:rPr>
              <a:t>导航到信任中心以查看或更改安全设置。</a:t>
            </a:r>
          </a:p>
          <a:p>
            <a:pPr>
              <a:buClr>
                <a:srgbClr val="F79646"/>
              </a:buClr>
              <a:buFont typeface="Arial" pitchFamily="34" charset="0"/>
              <a:buChar char="•"/>
            </a:pPr>
            <a:r>
              <a:rPr lang="zh-CN" altLang="fi-FI" sz="2800" dirty="0">
                <a:solidFill>
                  <a:srgbClr val="262626"/>
                </a:solidFill>
                <a:latin typeface="Microsoft YaHei" pitchFamily="34" charset="-122"/>
                <a:ea typeface="Microsoft YaHei" pitchFamily="34" charset="-122"/>
                <a:sym typeface="Calibri" pitchFamily="34" charset="0"/>
              </a:rPr>
              <a:t>了解受保护的视图的原因以及如何在其出现时启用编辑。 </a:t>
            </a:r>
          </a:p>
        </p:txBody>
      </p:sp>
      <p:sp>
        <p:nvSpPr>
          <p:cNvPr id="4" name="Footer Placeholder 3"/>
          <p:cNvSpPr>
            <a:spLocks noGrp="1"/>
          </p:cNvSpPr>
          <p:nvPr>
            <p:ph type="ftr" sz="quarter" idx="11"/>
          </p:nvPr>
        </p:nvSpPr>
        <p:spPr/>
        <p:txBody>
          <a:bodyPr/>
          <a:lstStyle/>
          <a:p>
            <a:pPr fontAlgn="base">
              <a:spcBef>
                <a:spcPct val="0"/>
              </a:spcBef>
              <a:spcAft>
                <a:spcPct val="0"/>
              </a:spcAft>
              <a:buSzPct val="100000"/>
            </a:pPr>
            <a:r>
              <a:rPr lang="en-US" dirty="0">
                <a:solidFill>
                  <a:srgbClr val="898989"/>
                </a:solidFill>
                <a:latin typeface="Microsoft YaHei" pitchFamily="34" charset="-122"/>
                <a:ea typeface="Microsoft YaHei" pitchFamily="34" charset="-122"/>
                <a:sym typeface="Calibri" pitchFamily="34" charset="0"/>
              </a:rPr>
              <a:t>Office 2010 </a:t>
            </a:r>
            <a:r>
              <a:rPr lang="en-US" dirty="0" err="1">
                <a:solidFill>
                  <a:srgbClr val="898989"/>
                </a:solidFill>
                <a:latin typeface="Microsoft YaHei" pitchFamily="34" charset="-122"/>
                <a:ea typeface="Microsoft YaHei" pitchFamily="34" charset="-122"/>
                <a:sym typeface="Calibri" pitchFamily="34" charset="0"/>
              </a:rPr>
              <a:t>安全：保护您的文件</a:t>
            </a:r>
            <a:endParaRPr lang="en-US" dirty="0">
              <a:solidFill>
                <a:srgbClr val="898989"/>
              </a:solidFill>
              <a:latin typeface="Microsoft YaHei" pitchFamily="34" charset="-122"/>
              <a:ea typeface="Microsoft YaHei" pitchFamily="34" charset="-122"/>
              <a:sym typeface="Calibri" pitchFamily="34" charset="0"/>
            </a:endParaRPr>
          </a:p>
        </p:txBody>
      </p:sp>
    </p:spTree>
    <p:extLst>
      <p:ext uri="{BB962C8B-B14F-4D97-AF65-F5344CB8AC3E}">
        <p14:creationId xmlns:p14="http://schemas.microsoft.com/office/powerpoint/2010/main" val="3147772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7F7F7F"/>
                </a:solidFill>
                <a:latin typeface="Microsoft YaHei" pitchFamily="34" charset="-122"/>
                <a:ea typeface="Microsoft YaHei" pitchFamily="34" charset="-122"/>
                <a:sym typeface="Calibri" pitchFamily="34" charset="0"/>
              </a:rPr>
              <a:t>活动内容和消息栏</a:t>
            </a:r>
            <a:endParaRPr lang="en-US" dirty="0">
              <a:latin typeface="Microsoft YaHei" pitchFamily="34" charset="-122"/>
              <a:ea typeface="Microsoft YaHei" pitchFamily="34" charset="-122"/>
            </a:endParaRP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4800" y="1055540"/>
            <a:ext cx="5705475" cy="3135691"/>
          </a:xfrm>
        </p:spPr>
      </p:pic>
      <p:sp>
        <p:nvSpPr>
          <p:cNvPr id="4" name="Footer Placeholder 3"/>
          <p:cNvSpPr>
            <a:spLocks noGrp="1"/>
          </p:cNvSpPr>
          <p:nvPr>
            <p:ph type="ftr" sz="quarter" idx="11"/>
          </p:nvPr>
        </p:nvSpPr>
        <p:spPr/>
        <p:txBody>
          <a:bodyPr/>
          <a:lstStyle/>
          <a:p>
            <a:pPr fontAlgn="base">
              <a:spcBef>
                <a:spcPct val="0"/>
              </a:spcBef>
              <a:spcAft>
                <a:spcPct val="0"/>
              </a:spcAft>
              <a:buSzPct val="100000"/>
            </a:pPr>
            <a:r>
              <a:rPr lang="en-US" dirty="0">
                <a:solidFill>
                  <a:srgbClr val="898989"/>
                </a:solidFill>
                <a:latin typeface="Microsoft YaHei" pitchFamily="34" charset="-122"/>
                <a:ea typeface="Microsoft YaHei" pitchFamily="34" charset="-122"/>
                <a:sym typeface="Calibri" pitchFamily="34" charset="0"/>
              </a:rPr>
              <a:t>Office 2010 </a:t>
            </a:r>
            <a:r>
              <a:rPr lang="en-US" dirty="0" err="1">
                <a:solidFill>
                  <a:srgbClr val="898989"/>
                </a:solidFill>
                <a:latin typeface="Microsoft YaHei" pitchFamily="34" charset="-122"/>
                <a:ea typeface="Microsoft YaHei" pitchFamily="34" charset="-122"/>
                <a:sym typeface="Calibri" pitchFamily="34" charset="0"/>
              </a:rPr>
              <a:t>安全：保护您的文件</a:t>
            </a:r>
            <a:endParaRPr lang="en-US" dirty="0">
              <a:solidFill>
                <a:srgbClr val="898989"/>
              </a:solidFill>
              <a:latin typeface="Microsoft YaHei" pitchFamily="34" charset="-122"/>
              <a:ea typeface="Microsoft YaHei" pitchFamily="34" charset="-122"/>
              <a:sym typeface="Calibri" pitchFamily="34" charset="0"/>
            </a:endParaRPr>
          </a:p>
        </p:txBody>
      </p:sp>
      <p:sp>
        <p:nvSpPr>
          <p:cNvPr id="5" name="Text Placeholder 4"/>
          <p:cNvSpPr>
            <a:spLocks noGrp="1"/>
          </p:cNvSpPr>
          <p:nvPr>
            <p:ph type="body" sz="quarter" idx="13"/>
          </p:nvPr>
        </p:nvSpPr>
        <p:spPr>
          <a:xfrm>
            <a:off x="419100" y="4343400"/>
            <a:ext cx="5715000" cy="914400"/>
          </a:xfrm>
        </p:spPr>
        <p:txBody>
          <a:bodyPr/>
          <a:lstStyle/>
          <a:p>
            <a:r>
              <a:rPr lang="en-US" dirty="0" err="1">
                <a:solidFill>
                  <a:srgbClr val="E46C0A"/>
                </a:solidFill>
                <a:latin typeface="Microsoft YaHei" pitchFamily="34" charset="-122"/>
                <a:ea typeface="Microsoft YaHei" pitchFamily="34" charset="-122"/>
                <a:sym typeface="Calibri" pitchFamily="34" charset="0"/>
              </a:rPr>
              <a:t>有关出现在消息栏上的活动内容的信息</a:t>
            </a:r>
            <a:r>
              <a:rPr lang="en-US" dirty="0">
                <a:solidFill>
                  <a:srgbClr val="E46C0A"/>
                </a:solidFill>
                <a:latin typeface="Microsoft YaHei" pitchFamily="34" charset="-122"/>
                <a:ea typeface="Microsoft YaHei" pitchFamily="34" charset="-122"/>
                <a:sym typeface="Calibri" pitchFamily="34" charset="0"/>
              </a:rPr>
              <a:t>。 </a:t>
            </a:r>
          </a:p>
        </p:txBody>
      </p:sp>
      <p:sp>
        <p:nvSpPr>
          <p:cNvPr id="6" name="Text Placeholder 5"/>
          <p:cNvSpPr>
            <a:spLocks noGrp="1"/>
          </p:cNvSpPr>
          <p:nvPr>
            <p:ph type="body" sz="quarter" idx="14"/>
          </p:nvPr>
        </p:nvSpPr>
        <p:spPr>
          <a:xfrm>
            <a:off x="6248400" y="1360714"/>
            <a:ext cx="2667000" cy="4267200"/>
          </a:xfrm>
        </p:spPr>
        <p:txBody>
          <a:bodyPr/>
          <a:lstStyle/>
          <a:p>
            <a:pPr>
              <a:buClrTx/>
            </a:pPr>
            <a:r>
              <a:rPr lang="en-US" dirty="0" err="1">
                <a:solidFill>
                  <a:srgbClr val="000000"/>
                </a:solidFill>
                <a:latin typeface="Microsoft YaHei" pitchFamily="34" charset="-122"/>
                <a:ea typeface="Microsoft YaHei" pitchFamily="34" charset="-122"/>
                <a:sym typeface="Calibri" pitchFamily="34" charset="0"/>
              </a:rPr>
              <a:t>文件和程序有时会包含活动内容，旨在提高工作效率，使程序更易于使用</a:t>
            </a:r>
            <a:r>
              <a:rPr lang="en-US" dirty="0">
                <a:solidFill>
                  <a:srgbClr val="000000"/>
                </a:solidFill>
                <a:latin typeface="Microsoft YaHei" pitchFamily="34" charset="-122"/>
                <a:ea typeface="Microsoft YaHei" pitchFamily="34" charset="-122"/>
                <a:sym typeface="Calibri" pitchFamily="34" charset="0"/>
              </a:rPr>
              <a:t>。 </a:t>
            </a:r>
          </a:p>
          <a:p>
            <a:pPr>
              <a:buClrTx/>
            </a:pPr>
            <a:r>
              <a:rPr lang="en-US" dirty="0" err="1">
                <a:solidFill>
                  <a:srgbClr val="000000"/>
                </a:solidFill>
                <a:latin typeface="Microsoft YaHei" pitchFamily="34" charset="-122"/>
                <a:ea typeface="Microsoft YaHei" pitchFamily="34" charset="-122"/>
                <a:sym typeface="Calibri" pitchFamily="34" charset="0"/>
              </a:rPr>
              <a:t>有多种类型的活动内容；最常见的两种是宏和</a:t>
            </a:r>
            <a:r>
              <a:rPr lang="en-US" dirty="0">
                <a:solidFill>
                  <a:srgbClr val="000000"/>
                </a:solidFill>
                <a:latin typeface="Microsoft YaHei" pitchFamily="34" charset="-122"/>
                <a:ea typeface="Microsoft YaHei" pitchFamily="34" charset="-122"/>
                <a:sym typeface="Calibri" pitchFamily="34" charset="0"/>
              </a:rPr>
              <a:t> ActiveX </a:t>
            </a:r>
            <a:r>
              <a:rPr lang="en-US" dirty="0" err="1">
                <a:solidFill>
                  <a:srgbClr val="000000"/>
                </a:solidFill>
                <a:latin typeface="Microsoft YaHei" pitchFamily="34" charset="-122"/>
                <a:ea typeface="Microsoft YaHei" pitchFamily="34" charset="-122"/>
                <a:sym typeface="Calibri" pitchFamily="34" charset="0"/>
              </a:rPr>
              <a:t>控件</a:t>
            </a:r>
            <a:r>
              <a:rPr lang="en-US" dirty="0">
                <a:solidFill>
                  <a:srgbClr val="000000"/>
                </a:solidFill>
                <a:latin typeface="Microsoft YaHei" pitchFamily="34" charset="-122"/>
                <a:ea typeface="Microsoft YaHei" pitchFamily="34" charset="-122"/>
                <a:sym typeface="Calibri" pitchFamily="34" charset="0"/>
              </a:rPr>
              <a:t>。</a:t>
            </a:r>
          </a:p>
        </p:txBody>
      </p:sp>
    </p:spTree>
    <p:extLst>
      <p:ext uri="{BB962C8B-B14F-4D97-AF65-F5344CB8AC3E}">
        <p14:creationId xmlns:p14="http://schemas.microsoft.com/office/powerpoint/2010/main" val="42497015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anim calcmode="lin" valueType="num">
                                      <p:cBhvr>
                                        <p:cTn id="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fade">
                                      <p:cBhvr>
                                        <p:cTn id="24"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7F7F7F"/>
                </a:solidFill>
                <a:latin typeface="Microsoft YaHei" pitchFamily="34" charset="-122"/>
                <a:ea typeface="Microsoft YaHei" pitchFamily="34" charset="-122"/>
                <a:sym typeface="Calibri" pitchFamily="34" charset="0"/>
              </a:rPr>
              <a:t>活动内容和消息栏</a:t>
            </a:r>
            <a:endParaRPr lang="en-US" dirty="0">
              <a:latin typeface="Microsoft YaHei" pitchFamily="34" charset="-122"/>
              <a:ea typeface="Microsoft YaHei" pitchFamily="34" charset="-122"/>
            </a:endParaRP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4800" y="1055540"/>
            <a:ext cx="5705475" cy="3135691"/>
          </a:xfrm>
        </p:spPr>
      </p:pic>
      <p:sp>
        <p:nvSpPr>
          <p:cNvPr id="4" name="Footer Placeholder 3"/>
          <p:cNvSpPr>
            <a:spLocks noGrp="1"/>
          </p:cNvSpPr>
          <p:nvPr>
            <p:ph type="ftr" sz="quarter" idx="11"/>
          </p:nvPr>
        </p:nvSpPr>
        <p:spPr/>
        <p:txBody>
          <a:bodyPr/>
          <a:lstStyle/>
          <a:p>
            <a:pPr fontAlgn="base">
              <a:spcBef>
                <a:spcPct val="0"/>
              </a:spcBef>
              <a:spcAft>
                <a:spcPct val="0"/>
              </a:spcAft>
              <a:buSzPct val="100000"/>
            </a:pPr>
            <a:r>
              <a:rPr lang="en-US" dirty="0">
                <a:solidFill>
                  <a:srgbClr val="898989"/>
                </a:solidFill>
                <a:latin typeface="Microsoft YaHei" pitchFamily="34" charset="-122"/>
                <a:ea typeface="Microsoft YaHei" pitchFamily="34" charset="-122"/>
                <a:sym typeface="Calibri" pitchFamily="34" charset="0"/>
              </a:rPr>
              <a:t>Office 2010 </a:t>
            </a:r>
            <a:r>
              <a:rPr lang="en-US" dirty="0" err="1">
                <a:solidFill>
                  <a:srgbClr val="898989"/>
                </a:solidFill>
                <a:latin typeface="Microsoft YaHei" pitchFamily="34" charset="-122"/>
                <a:ea typeface="Microsoft YaHei" pitchFamily="34" charset="-122"/>
                <a:sym typeface="Calibri" pitchFamily="34" charset="0"/>
              </a:rPr>
              <a:t>安全：保护您的文件</a:t>
            </a:r>
            <a:endParaRPr lang="en-US" dirty="0">
              <a:solidFill>
                <a:srgbClr val="898989"/>
              </a:solidFill>
              <a:latin typeface="Microsoft YaHei" pitchFamily="34" charset="-122"/>
              <a:ea typeface="Microsoft YaHei" pitchFamily="34" charset="-122"/>
              <a:sym typeface="Calibri" pitchFamily="34" charset="0"/>
            </a:endParaRPr>
          </a:p>
        </p:txBody>
      </p:sp>
      <p:sp>
        <p:nvSpPr>
          <p:cNvPr id="5" name="Text Placeholder 4"/>
          <p:cNvSpPr>
            <a:spLocks noGrp="1"/>
          </p:cNvSpPr>
          <p:nvPr>
            <p:ph type="body" sz="quarter" idx="13"/>
          </p:nvPr>
        </p:nvSpPr>
        <p:spPr>
          <a:xfrm>
            <a:off x="419100" y="4343400"/>
            <a:ext cx="5715000" cy="914400"/>
          </a:xfrm>
        </p:spPr>
        <p:txBody>
          <a:bodyPr/>
          <a:lstStyle/>
          <a:p>
            <a:r>
              <a:rPr lang="en-US" dirty="0" err="1">
                <a:solidFill>
                  <a:srgbClr val="E46C0A"/>
                </a:solidFill>
                <a:latin typeface="Microsoft YaHei" pitchFamily="34" charset="-122"/>
                <a:ea typeface="Microsoft YaHei" pitchFamily="34" charset="-122"/>
                <a:sym typeface="Calibri" pitchFamily="34" charset="0"/>
              </a:rPr>
              <a:t>有关出现在消息栏上的活动内容的信息</a:t>
            </a:r>
            <a:r>
              <a:rPr lang="en-US" dirty="0">
                <a:solidFill>
                  <a:srgbClr val="E46C0A"/>
                </a:solidFill>
                <a:latin typeface="Microsoft YaHei" pitchFamily="34" charset="-122"/>
                <a:ea typeface="Microsoft YaHei" pitchFamily="34" charset="-122"/>
                <a:sym typeface="Calibri" pitchFamily="34" charset="0"/>
              </a:rPr>
              <a:t>。 </a:t>
            </a:r>
          </a:p>
        </p:txBody>
      </p:sp>
      <p:sp>
        <p:nvSpPr>
          <p:cNvPr id="6" name="Text Placeholder 5"/>
          <p:cNvSpPr>
            <a:spLocks noGrp="1"/>
          </p:cNvSpPr>
          <p:nvPr>
            <p:ph type="body" sz="quarter" idx="14"/>
          </p:nvPr>
        </p:nvSpPr>
        <p:spPr>
          <a:xfrm>
            <a:off x="6248400" y="1360714"/>
            <a:ext cx="2667000" cy="1143000"/>
          </a:xfrm>
        </p:spPr>
        <p:txBody>
          <a:bodyPr>
            <a:noAutofit/>
          </a:bodyPr>
          <a:lstStyle/>
          <a:p>
            <a:pPr>
              <a:buClrTx/>
            </a:pPr>
            <a:r>
              <a:rPr lang="en-US" b="1" dirty="0" err="1" smtClean="0">
                <a:solidFill>
                  <a:srgbClr val="000000"/>
                </a:solidFill>
                <a:latin typeface="Microsoft YaHei" pitchFamily="34" charset="-122"/>
                <a:ea typeface="Microsoft YaHei" pitchFamily="34" charset="-122"/>
                <a:sym typeface="Calibri" pitchFamily="34" charset="0"/>
              </a:rPr>
              <a:t>宏</a:t>
            </a:r>
            <a:r>
              <a:rPr lang="en-US" dirty="0" err="1" smtClean="0">
                <a:solidFill>
                  <a:srgbClr val="000000"/>
                </a:solidFill>
                <a:latin typeface="Microsoft YaHei" pitchFamily="34" charset="-122"/>
                <a:ea typeface="Microsoft YaHei" pitchFamily="34" charset="-122"/>
                <a:sym typeface="Calibri" pitchFamily="34" charset="0"/>
              </a:rPr>
              <a:t>可以自动执行常用任务</a:t>
            </a:r>
            <a:r>
              <a:rPr lang="en-US" dirty="0" err="1">
                <a:solidFill>
                  <a:srgbClr val="000000"/>
                </a:solidFill>
                <a:latin typeface="Microsoft YaHei" pitchFamily="34" charset="-122"/>
                <a:ea typeface="Microsoft YaHei" pitchFamily="34" charset="-122"/>
                <a:sym typeface="Calibri" pitchFamily="34" charset="0"/>
              </a:rPr>
              <a:t>，从而节省键击和鼠标操作的时间</a:t>
            </a:r>
            <a:r>
              <a:rPr lang="en-US" dirty="0">
                <a:solidFill>
                  <a:srgbClr val="000000"/>
                </a:solidFill>
                <a:latin typeface="Microsoft YaHei" pitchFamily="34" charset="-122"/>
                <a:ea typeface="Microsoft YaHei" pitchFamily="34" charset="-122"/>
                <a:sym typeface="Calibri" pitchFamily="34" charset="0"/>
              </a:rPr>
              <a:t>。</a:t>
            </a:r>
          </a:p>
        </p:txBody>
      </p:sp>
      <p:sp>
        <p:nvSpPr>
          <p:cNvPr id="8" name="Text Placeholder 5"/>
          <p:cNvSpPr txBox="1">
            <a:spLocks/>
          </p:cNvSpPr>
          <p:nvPr/>
        </p:nvSpPr>
        <p:spPr>
          <a:xfrm>
            <a:off x="6248400" y="2579914"/>
            <a:ext cx="2667000" cy="1752600"/>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6"/>
              </a:buClr>
              <a:buFont typeface="Arial" pitchFamily="34" charset="0"/>
              <a:buNone/>
              <a:defRPr sz="1800" kern="1200">
                <a:solidFill>
                  <a:schemeClr val="tx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SzPct val="100000"/>
            </a:pPr>
            <a:r>
              <a:rPr lang="en-US" b="1" dirty="0" smtClean="0">
                <a:solidFill>
                  <a:srgbClr val="000000"/>
                </a:solidFill>
                <a:latin typeface="Microsoft YaHei" pitchFamily="34" charset="-122"/>
                <a:ea typeface="Microsoft YaHei" pitchFamily="34" charset="-122"/>
                <a:sym typeface="Calibri" pitchFamily="34" charset="0"/>
              </a:rPr>
              <a:t>ActiveX </a:t>
            </a:r>
            <a:r>
              <a:rPr lang="zh-CN" altLang="en-US" b="1" dirty="0" smtClean="0">
                <a:solidFill>
                  <a:srgbClr val="000000"/>
                </a:solidFill>
                <a:latin typeface="Microsoft YaHei" pitchFamily="34" charset="-122"/>
                <a:ea typeface="Microsoft YaHei" pitchFamily="34" charset="-122"/>
                <a:sym typeface="Calibri" pitchFamily="34" charset="0"/>
              </a:rPr>
              <a:t>控件</a:t>
            </a:r>
            <a:r>
              <a:rPr lang="zh-CN" altLang="en-US" dirty="0" smtClean="0">
                <a:solidFill>
                  <a:srgbClr val="000000"/>
                </a:solidFill>
                <a:latin typeface="Microsoft YaHei" pitchFamily="34" charset="-122"/>
                <a:ea typeface="Microsoft YaHei" pitchFamily="34" charset="-122"/>
                <a:sym typeface="Calibri" pitchFamily="34" charset="0"/>
              </a:rPr>
              <a:t>可</a:t>
            </a:r>
            <a:r>
              <a:rPr lang="en-US" dirty="0" err="1" smtClean="0">
                <a:solidFill>
                  <a:srgbClr val="000000"/>
                </a:solidFill>
                <a:latin typeface="Microsoft YaHei" pitchFamily="34" charset="-122"/>
                <a:ea typeface="Microsoft YaHei" pitchFamily="34" charset="-122"/>
                <a:sym typeface="Calibri" pitchFamily="34" charset="0"/>
              </a:rPr>
              <a:t>以显示动画</a:t>
            </a:r>
            <a:r>
              <a:rPr lang="en-US" dirty="0" err="1">
                <a:solidFill>
                  <a:srgbClr val="000000"/>
                </a:solidFill>
                <a:latin typeface="Microsoft YaHei" pitchFamily="34" charset="-122"/>
                <a:ea typeface="Microsoft YaHei" pitchFamily="34" charset="-122"/>
                <a:sym typeface="Calibri" pitchFamily="34" charset="0"/>
              </a:rPr>
              <a:t>、命令按钮、选项列表和对话框</a:t>
            </a:r>
            <a:r>
              <a:rPr lang="en-US" dirty="0">
                <a:solidFill>
                  <a:srgbClr val="000000"/>
                </a:solidFill>
                <a:latin typeface="Microsoft YaHei" pitchFamily="34" charset="-122"/>
                <a:ea typeface="Microsoft YaHei" pitchFamily="34" charset="-122"/>
                <a:sym typeface="Calibri" pitchFamily="34" charset="0"/>
              </a:rPr>
              <a:t>。 </a:t>
            </a:r>
          </a:p>
        </p:txBody>
      </p:sp>
    </p:spTree>
    <p:extLst>
      <p:ext uri="{BB962C8B-B14F-4D97-AF65-F5344CB8AC3E}">
        <p14:creationId xmlns:p14="http://schemas.microsoft.com/office/powerpoint/2010/main" val="1655818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7F7F7F"/>
                </a:solidFill>
                <a:latin typeface="Microsoft YaHei" pitchFamily="34" charset="-122"/>
                <a:ea typeface="Microsoft YaHei" pitchFamily="34" charset="-122"/>
                <a:sym typeface="Calibri" pitchFamily="34" charset="0"/>
              </a:rPr>
              <a:t>活动内容和消息栏</a:t>
            </a:r>
            <a:endParaRPr lang="en-US" dirty="0">
              <a:latin typeface="Microsoft YaHei" pitchFamily="34" charset="-122"/>
              <a:ea typeface="Microsoft YaHei" pitchFamily="34" charset="-122"/>
            </a:endParaRP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4800" y="1055540"/>
            <a:ext cx="5705475" cy="3135691"/>
          </a:xfrm>
        </p:spPr>
      </p:pic>
      <p:sp>
        <p:nvSpPr>
          <p:cNvPr id="4" name="Footer Placeholder 3"/>
          <p:cNvSpPr>
            <a:spLocks noGrp="1"/>
          </p:cNvSpPr>
          <p:nvPr>
            <p:ph type="ftr" sz="quarter" idx="11"/>
          </p:nvPr>
        </p:nvSpPr>
        <p:spPr/>
        <p:txBody>
          <a:bodyPr/>
          <a:lstStyle/>
          <a:p>
            <a:pPr fontAlgn="base">
              <a:spcBef>
                <a:spcPct val="0"/>
              </a:spcBef>
              <a:spcAft>
                <a:spcPct val="0"/>
              </a:spcAft>
              <a:buSzPct val="100000"/>
            </a:pPr>
            <a:r>
              <a:rPr lang="en-US" dirty="0">
                <a:solidFill>
                  <a:srgbClr val="898989"/>
                </a:solidFill>
                <a:latin typeface="Microsoft YaHei" pitchFamily="34" charset="-122"/>
                <a:ea typeface="Microsoft YaHei" pitchFamily="34" charset="-122"/>
                <a:sym typeface="Calibri" pitchFamily="34" charset="0"/>
              </a:rPr>
              <a:t>Office 2010 </a:t>
            </a:r>
            <a:r>
              <a:rPr lang="en-US" dirty="0" err="1">
                <a:solidFill>
                  <a:srgbClr val="898989"/>
                </a:solidFill>
                <a:latin typeface="Microsoft YaHei" pitchFamily="34" charset="-122"/>
                <a:ea typeface="Microsoft YaHei" pitchFamily="34" charset="-122"/>
                <a:sym typeface="Calibri" pitchFamily="34" charset="0"/>
              </a:rPr>
              <a:t>安全：保护您的文件</a:t>
            </a:r>
            <a:endParaRPr lang="en-US" dirty="0">
              <a:solidFill>
                <a:srgbClr val="898989"/>
              </a:solidFill>
              <a:latin typeface="Microsoft YaHei" pitchFamily="34" charset="-122"/>
              <a:ea typeface="Microsoft YaHei" pitchFamily="34" charset="-122"/>
              <a:sym typeface="Calibri" pitchFamily="34" charset="0"/>
            </a:endParaRPr>
          </a:p>
        </p:txBody>
      </p:sp>
      <p:sp>
        <p:nvSpPr>
          <p:cNvPr id="5" name="Text Placeholder 4"/>
          <p:cNvSpPr>
            <a:spLocks noGrp="1"/>
          </p:cNvSpPr>
          <p:nvPr>
            <p:ph type="body" sz="quarter" idx="13"/>
          </p:nvPr>
        </p:nvSpPr>
        <p:spPr>
          <a:xfrm>
            <a:off x="419100" y="4343400"/>
            <a:ext cx="5715000" cy="914400"/>
          </a:xfrm>
        </p:spPr>
        <p:txBody>
          <a:bodyPr/>
          <a:lstStyle/>
          <a:p>
            <a:r>
              <a:rPr lang="en-US" dirty="0" err="1">
                <a:solidFill>
                  <a:srgbClr val="E46C0A"/>
                </a:solidFill>
                <a:latin typeface="Microsoft YaHei" pitchFamily="34" charset="-122"/>
                <a:ea typeface="Microsoft YaHei" pitchFamily="34" charset="-122"/>
                <a:sym typeface="Calibri" pitchFamily="34" charset="0"/>
              </a:rPr>
              <a:t>有关出现在消息栏上的活动内容的信息</a:t>
            </a:r>
            <a:r>
              <a:rPr lang="en-US" dirty="0">
                <a:solidFill>
                  <a:srgbClr val="E46C0A"/>
                </a:solidFill>
                <a:latin typeface="Microsoft YaHei" pitchFamily="34" charset="-122"/>
                <a:ea typeface="Microsoft YaHei" pitchFamily="34" charset="-122"/>
                <a:sym typeface="Calibri" pitchFamily="34" charset="0"/>
              </a:rPr>
              <a:t>。 </a:t>
            </a:r>
          </a:p>
        </p:txBody>
      </p:sp>
      <p:sp>
        <p:nvSpPr>
          <p:cNvPr id="6" name="Text Placeholder 5"/>
          <p:cNvSpPr>
            <a:spLocks noGrp="1"/>
          </p:cNvSpPr>
          <p:nvPr>
            <p:ph type="body" sz="quarter" idx="14"/>
          </p:nvPr>
        </p:nvSpPr>
        <p:spPr>
          <a:xfrm>
            <a:off x="6248400" y="1360714"/>
            <a:ext cx="2667000" cy="3124200"/>
          </a:xfrm>
        </p:spPr>
        <p:txBody>
          <a:bodyPr>
            <a:noAutofit/>
          </a:bodyPr>
          <a:lstStyle/>
          <a:p>
            <a:pPr>
              <a:buClrTx/>
            </a:pPr>
            <a:r>
              <a:rPr lang="en-US" dirty="0" err="1">
                <a:solidFill>
                  <a:srgbClr val="000000"/>
                </a:solidFill>
                <a:latin typeface="Microsoft YaHei" pitchFamily="34" charset="-122"/>
                <a:ea typeface="Microsoft YaHei" pitchFamily="34" charset="-122"/>
                <a:sym typeface="Calibri" pitchFamily="34" charset="0"/>
              </a:rPr>
              <a:t>在多数情况下，活动内容是安全的</a:t>
            </a:r>
            <a:r>
              <a:rPr lang="en-US" dirty="0">
                <a:solidFill>
                  <a:srgbClr val="000000"/>
                </a:solidFill>
                <a:latin typeface="Microsoft YaHei" pitchFamily="34" charset="-122"/>
                <a:ea typeface="Microsoft YaHei" pitchFamily="34" charset="-122"/>
                <a:sym typeface="Calibri" pitchFamily="34" charset="0"/>
              </a:rPr>
              <a:t>。 </a:t>
            </a:r>
            <a:r>
              <a:rPr lang="en-US" dirty="0" err="1">
                <a:solidFill>
                  <a:srgbClr val="000000"/>
                </a:solidFill>
                <a:latin typeface="Microsoft YaHei" pitchFamily="34" charset="-122"/>
                <a:ea typeface="Microsoft YaHei" pitchFamily="34" charset="-122"/>
                <a:sym typeface="Calibri" pitchFamily="34" charset="0"/>
              </a:rPr>
              <a:t>但有时，心怀恶意的人可能利用活动内容来窃取信息、传播计算机病毒或在您不知情的情况下将计算机用于非法用途</a:t>
            </a:r>
            <a:r>
              <a:rPr lang="en-US" dirty="0">
                <a:solidFill>
                  <a:srgbClr val="000000"/>
                </a:solidFill>
                <a:latin typeface="Microsoft YaHei" pitchFamily="34" charset="-122"/>
                <a:ea typeface="Microsoft YaHei" pitchFamily="34" charset="-122"/>
                <a:sym typeface="Calibri" pitchFamily="34" charset="0"/>
              </a:rPr>
              <a:t>。 </a:t>
            </a:r>
          </a:p>
        </p:txBody>
      </p:sp>
      <p:sp>
        <p:nvSpPr>
          <p:cNvPr id="8" name="Text Placeholder 5"/>
          <p:cNvSpPr txBox="1">
            <a:spLocks/>
          </p:cNvSpPr>
          <p:nvPr/>
        </p:nvSpPr>
        <p:spPr>
          <a:xfrm>
            <a:off x="6248400" y="3581400"/>
            <a:ext cx="2667000" cy="1752600"/>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6"/>
              </a:buClr>
              <a:buFont typeface="Arial" pitchFamily="34" charset="0"/>
              <a:buNone/>
              <a:defRPr sz="1800" kern="1200">
                <a:solidFill>
                  <a:schemeClr val="tx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SzPct val="100000"/>
            </a:pPr>
            <a:r>
              <a:rPr lang="en-US" dirty="0" err="1">
                <a:solidFill>
                  <a:srgbClr val="000000"/>
                </a:solidFill>
                <a:latin typeface="Microsoft YaHei" pitchFamily="34" charset="-122"/>
                <a:ea typeface="Microsoft YaHei" pitchFamily="34" charset="-122"/>
                <a:sym typeface="Calibri" pitchFamily="34" charset="0"/>
              </a:rPr>
              <a:t>这会对您的计算机和贵公司的网络造成威胁</a:t>
            </a:r>
            <a:r>
              <a:rPr lang="en-US" dirty="0">
                <a:solidFill>
                  <a:srgbClr val="000000"/>
                </a:solidFill>
                <a:latin typeface="Microsoft YaHei" pitchFamily="34" charset="-122"/>
                <a:ea typeface="Microsoft YaHei" pitchFamily="34" charset="-122"/>
                <a:sym typeface="Calibri" pitchFamily="34" charset="0"/>
              </a:rPr>
              <a:t>。</a:t>
            </a:r>
          </a:p>
        </p:txBody>
      </p:sp>
    </p:spTree>
    <p:extLst>
      <p:ext uri="{BB962C8B-B14F-4D97-AF65-F5344CB8AC3E}">
        <p14:creationId xmlns:p14="http://schemas.microsoft.com/office/powerpoint/2010/main" val="391707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7F7F7F"/>
                </a:solidFill>
                <a:latin typeface="Microsoft YaHei" pitchFamily="34" charset="-122"/>
                <a:ea typeface="Microsoft YaHei" pitchFamily="34" charset="-122"/>
                <a:sym typeface="Calibri" pitchFamily="34" charset="0"/>
              </a:rPr>
              <a:t>活动内容和消息栏</a:t>
            </a:r>
            <a:endParaRPr lang="en-US" dirty="0">
              <a:latin typeface="Microsoft YaHei" pitchFamily="34" charset="-122"/>
              <a:ea typeface="Microsoft YaHei" pitchFamily="34" charset="-122"/>
            </a:endParaRP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4800" y="1055540"/>
            <a:ext cx="5705475" cy="3135691"/>
          </a:xfrm>
        </p:spPr>
      </p:pic>
      <p:sp>
        <p:nvSpPr>
          <p:cNvPr id="4" name="Footer Placeholder 3"/>
          <p:cNvSpPr>
            <a:spLocks noGrp="1"/>
          </p:cNvSpPr>
          <p:nvPr>
            <p:ph type="ftr" sz="quarter" idx="11"/>
          </p:nvPr>
        </p:nvSpPr>
        <p:spPr/>
        <p:txBody>
          <a:bodyPr/>
          <a:lstStyle/>
          <a:p>
            <a:pPr fontAlgn="base">
              <a:spcBef>
                <a:spcPct val="0"/>
              </a:spcBef>
              <a:spcAft>
                <a:spcPct val="0"/>
              </a:spcAft>
              <a:buSzPct val="100000"/>
            </a:pPr>
            <a:r>
              <a:rPr lang="en-US" dirty="0">
                <a:solidFill>
                  <a:srgbClr val="898989"/>
                </a:solidFill>
                <a:sym typeface="Calibri" pitchFamily="34" charset="0"/>
              </a:rPr>
              <a:t>Office 2010 </a:t>
            </a:r>
            <a:r>
              <a:rPr lang="en-US" dirty="0" err="1">
                <a:solidFill>
                  <a:srgbClr val="898989"/>
                </a:solidFill>
                <a:sym typeface="Calibri" pitchFamily="34" charset="0"/>
              </a:rPr>
              <a:t>安全：保护您的文件</a:t>
            </a:r>
            <a:endParaRPr lang="en-US" dirty="0">
              <a:solidFill>
                <a:srgbClr val="898989"/>
              </a:solidFill>
              <a:sym typeface="Calibri" pitchFamily="34" charset="0"/>
            </a:endParaRPr>
          </a:p>
        </p:txBody>
      </p:sp>
      <p:sp>
        <p:nvSpPr>
          <p:cNvPr id="5" name="Text Placeholder 4"/>
          <p:cNvSpPr>
            <a:spLocks noGrp="1"/>
          </p:cNvSpPr>
          <p:nvPr>
            <p:ph type="body" sz="quarter" idx="13"/>
          </p:nvPr>
        </p:nvSpPr>
        <p:spPr>
          <a:xfrm>
            <a:off x="419100" y="4343400"/>
            <a:ext cx="5715000" cy="914400"/>
          </a:xfrm>
        </p:spPr>
        <p:txBody>
          <a:bodyPr/>
          <a:lstStyle/>
          <a:p>
            <a:r>
              <a:rPr lang="en-US" dirty="0" err="1">
                <a:solidFill>
                  <a:srgbClr val="E46C0A"/>
                </a:solidFill>
                <a:latin typeface="Microsoft YaHei" pitchFamily="34" charset="-122"/>
                <a:ea typeface="Microsoft YaHei" pitchFamily="34" charset="-122"/>
                <a:sym typeface="Calibri" pitchFamily="34" charset="0"/>
              </a:rPr>
              <a:t>有关出现在消息栏上的活动内容的信息</a:t>
            </a:r>
            <a:r>
              <a:rPr lang="en-US" dirty="0">
                <a:solidFill>
                  <a:srgbClr val="E46C0A"/>
                </a:solidFill>
                <a:latin typeface="Microsoft YaHei" pitchFamily="34" charset="-122"/>
                <a:ea typeface="Microsoft YaHei" pitchFamily="34" charset="-122"/>
                <a:sym typeface="Calibri" pitchFamily="34" charset="0"/>
              </a:rPr>
              <a:t>。 </a:t>
            </a:r>
          </a:p>
        </p:txBody>
      </p:sp>
      <p:sp>
        <p:nvSpPr>
          <p:cNvPr id="6" name="Text Placeholder 5"/>
          <p:cNvSpPr>
            <a:spLocks noGrp="1"/>
          </p:cNvSpPr>
          <p:nvPr>
            <p:ph type="body" sz="quarter" idx="14"/>
          </p:nvPr>
        </p:nvSpPr>
        <p:spPr>
          <a:xfrm>
            <a:off x="6248400" y="1360714"/>
            <a:ext cx="2667000" cy="2906486"/>
          </a:xfrm>
        </p:spPr>
        <p:txBody>
          <a:bodyPr>
            <a:noAutofit/>
          </a:bodyPr>
          <a:lstStyle/>
          <a:p>
            <a:pPr>
              <a:buClrTx/>
            </a:pPr>
            <a:r>
              <a:rPr lang="en-US" dirty="0" err="1">
                <a:solidFill>
                  <a:srgbClr val="000000"/>
                </a:solidFill>
                <a:latin typeface="Microsoft YaHei" pitchFamily="34" charset="-122"/>
                <a:ea typeface="Microsoft YaHei" pitchFamily="34" charset="-122"/>
                <a:sym typeface="Calibri" pitchFamily="34" charset="0"/>
              </a:rPr>
              <a:t>为了帮助防范这些风险，Microsoft</a:t>
            </a:r>
            <a:r>
              <a:rPr lang="en-US" dirty="0">
                <a:solidFill>
                  <a:srgbClr val="000000"/>
                </a:solidFill>
                <a:latin typeface="Microsoft YaHei" pitchFamily="34" charset="-122"/>
                <a:ea typeface="Microsoft YaHei" pitchFamily="34" charset="-122"/>
                <a:sym typeface="Calibri" pitchFamily="34" charset="0"/>
              </a:rPr>
              <a:t> Office 2010 </a:t>
            </a:r>
            <a:r>
              <a:rPr lang="en-US" dirty="0" err="1">
                <a:solidFill>
                  <a:srgbClr val="000000"/>
                </a:solidFill>
                <a:latin typeface="Microsoft YaHei" pitchFamily="34" charset="-122"/>
                <a:ea typeface="Microsoft YaHei" pitchFamily="34" charset="-122"/>
                <a:sym typeface="Calibri" pitchFamily="34" charset="0"/>
              </a:rPr>
              <a:t>程序可以禁用某些类型的活动内容</a:t>
            </a:r>
            <a:r>
              <a:rPr lang="en-US" dirty="0">
                <a:solidFill>
                  <a:srgbClr val="000000"/>
                </a:solidFill>
                <a:latin typeface="Microsoft YaHei" pitchFamily="34" charset="-122"/>
                <a:ea typeface="Microsoft YaHei" pitchFamily="34" charset="-122"/>
                <a:sym typeface="Calibri" pitchFamily="34" charset="0"/>
              </a:rPr>
              <a:t>。 </a:t>
            </a:r>
            <a:r>
              <a:rPr lang="en-US" dirty="0" err="1">
                <a:solidFill>
                  <a:srgbClr val="000000"/>
                </a:solidFill>
                <a:latin typeface="Microsoft YaHei" pitchFamily="34" charset="-122"/>
                <a:ea typeface="Microsoft YaHei" pitchFamily="34" charset="-122"/>
                <a:sym typeface="Calibri" pitchFamily="34" charset="0"/>
              </a:rPr>
              <a:t>如图所示，消息栏会通知您文件中包含活动内容并已被禁用</a:t>
            </a:r>
            <a:r>
              <a:rPr lang="en-US" dirty="0">
                <a:solidFill>
                  <a:srgbClr val="000000"/>
                </a:solidFill>
                <a:latin typeface="Microsoft YaHei" pitchFamily="34" charset="-122"/>
                <a:ea typeface="Microsoft YaHei" pitchFamily="34" charset="-122"/>
                <a:sym typeface="Calibri" pitchFamily="34" charset="0"/>
              </a:rPr>
              <a:t>。 </a:t>
            </a:r>
          </a:p>
        </p:txBody>
      </p:sp>
      <p:sp>
        <p:nvSpPr>
          <p:cNvPr id="8" name="Text Placeholder 5"/>
          <p:cNvSpPr txBox="1">
            <a:spLocks/>
          </p:cNvSpPr>
          <p:nvPr/>
        </p:nvSpPr>
        <p:spPr>
          <a:xfrm>
            <a:off x="6248400" y="3581400"/>
            <a:ext cx="2667000" cy="1981200"/>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6"/>
              </a:buClr>
              <a:buFont typeface="Arial" pitchFamily="34" charset="0"/>
              <a:buNone/>
              <a:defRPr sz="1800" kern="1200">
                <a:solidFill>
                  <a:schemeClr val="tx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SzPct val="100000"/>
            </a:pPr>
            <a:r>
              <a:rPr lang="en-US" dirty="0" err="1">
                <a:solidFill>
                  <a:srgbClr val="000000"/>
                </a:solidFill>
                <a:latin typeface="Microsoft YaHei" pitchFamily="34" charset="-122"/>
                <a:ea typeface="Microsoft YaHei" pitchFamily="34" charset="-122"/>
                <a:sym typeface="Calibri" pitchFamily="34" charset="0"/>
              </a:rPr>
              <a:t>在下一节中，我们将向您介绍如何启用来源可靠的文件中的活动内容</a:t>
            </a:r>
            <a:r>
              <a:rPr lang="en-US" dirty="0">
                <a:solidFill>
                  <a:srgbClr val="000000"/>
                </a:solidFill>
                <a:latin typeface="Microsoft YaHei" pitchFamily="34" charset="-122"/>
                <a:ea typeface="Microsoft YaHei" pitchFamily="34" charset="-122"/>
                <a:sym typeface="Calibri" pitchFamily="34" charset="0"/>
              </a:rPr>
              <a:t>。</a:t>
            </a:r>
          </a:p>
        </p:txBody>
      </p:sp>
      <p:sp>
        <p:nvSpPr>
          <p:cNvPr id="3" name="Rectangle 2"/>
          <p:cNvSpPr/>
          <p:nvPr/>
        </p:nvSpPr>
        <p:spPr>
          <a:xfrm>
            <a:off x="914400" y="2123524"/>
            <a:ext cx="547437" cy="314876"/>
          </a:xfrm>
          <a:prstGeom prst="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icrosoft YaHei" pitchFamily="34" charset="-122"/>
              <a:ea typeface="Microsoft YaHei" pitchFamily="34" charset="-122"/>
            </a:endParaRPr>
          </a:p>
        </p:txBody>
      </p:sp>
      <p:sp>
        <p:nvSpPr>
          <p:cNvPr id="9" name="Rectangle 8"/>
          <p:cNvSpPr/>
          <p:nvPr/>
        </p:nvSpPr>
        <p:spPr>
          <a:xfrm>
            <a:off x="914401" y="3429000"/>
            <a:ext cx="838200" cy="329293"/>
          </a:xfrm>
          <a:prstGeom prst="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icrosoft YaHei" pitchFamily="34" charset="-122"/>
              <a:ea typeface="Microsoft YaHei" pitchFamily="34" charset="-122"/>
            </a:endParaRPr>
          </a:p>
        </p:txBody>
      </p:sp>
    </p:spTree>
    <p:extLst>
      <p:ext uri="{BB962C8B-B14F-4D97-AF65-F5344CB8AC3E}">
        <p14:creationId xmlns:p14="http://schemas.microsoft.com/office/powerpoint/2010/main" val="31182365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P spid="3" grpId="0" animBg="1"/>
      <p:bldP spid="9" grpId="0" animBg="1"/>
    </p:bldLst>
  </p:timing>
</p:sld>
</file>

<file path=ppt/theme/theme1.xml><?xml version="1.0" encoding="utf-8"?>
<a:theme xmlns:a="http://schemas.openxmlformats.org/drawingml/2006/main" name="Office2010_training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PArbitraryFile" ma:contentTypeID="0x0101006EDDDB5EE6D98C44930B742096920B30020100945995BAC74E6347BD6C979F46C6273B" ma:contentTypeVersion="69" ma:contentTypeDescription="Create a new document." ma:contentTypeScope="" ma:versionID="95b9680c6991b5e51e151c3e2d8ca253">
  <xsd:schema xmlns:xsd="http://www.w3.org/2001/XMLSchema" xmlns:xs="http://www.w3.org/2001/XMLSchema" xmlns:p="http://schemas.microsoft.com/office/2006/metadata/properties" xmlns:ns2="4873beb7-5857-4685-be1f-d57550cc96cc" targetNamespace="http://schemas.microsoft.com/office/2006/metadata/properties" ma:root="true" ma:fieldsID="41250cb6c19f2b7c3340c2c76c8c14d6" ns2:_="">
    <xsd:import namespace="4873beb7-5857-4685-be1f-d57550cc96cc"/>
    <xsd:element name="properties">
      <xsd:complexType>
        <xsd:sequence>
          <xsd:element name="documentManagement">
            <xsd:complexType>
              <xsd:all>
                <xsd:element ref="ns2:Size"/>
                <xsd:element ref="ns2:AcquiredFrom" minOccurs="0"/>
                <xsd:element ref="ns2:UACurrentWords" minOccurs="0"/>
                <xsd:element ref="ns2:ApplicationCode" minOccurs="0"/>
                <xsd:element ref="ns2:ApplicationId" minOccurs="0"/>
                <xsd:element ref="ns2:Applications" minOccurs="0"/>
                <xsd:element ref="ns2:ApprovalLog" minOccurs="0"/>
                <xsd:element ref="ns2:ApprovalStatus" minOccurs="0"/>
                <xsd:element ref="ns2:FeedAppVer" minOccurs="0"/>
                <xsd:element ref="ns2:AssetStart" minOccurs="0"/>
                <xsd:element ref="ns2:AssetExpire" minOccurs="0"/>
                <xsd:element ref="ns2:AssetId" minOccurs="0"/>
                <xsd:element ref="ns2:IsSearchable" minOccurs="0"/>
                <xsd:element ref="ns2:AssetType" minOccurs="0"/>
                <xsd:element ref="ns2:APAuthor" minOccurs="0"/>
                <xsd:element ref="ns2:AuthorGroup" minOccurs="0"/>
                <xsd:element ref="ns2:AverageRating" minOccurs="0"/>
                <xsd:element ref="ns2:BlockPublish" minOccurs="0"/>
                <xsd:element ref="ns2:BugNumber" minOccurs="0"/>
                <xsd:element ref="ns2:CampaignTagsTaxHTField0" minOccurs="0"/>
                <xsd:element ref="ns2:CategoryTagsTaxHTField11" minOccurs="0"/>
                <xsd:element ref="ns2:ClipArtFilename"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FeatureTagsTaxHTField0" minOccurs="0"/>
                <xsd:element ref="ns2:FriendlyTitle" minOccurs="0"/>
                <xsd:element ref="ns2:HandoffToMSDN" minOccurs="0"/>
                <xsd:element ref="ns2:InProjectListLookup"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LegacyData" minOccurs="0"/>
                <xsd:element ref="ns2:LocComments" minOccurs="0"/>
                <xsd:element ref="ns2:LocLastLocAttemptVersionLookup" minOccurs="0"/>
                <xsd:element ref="ns2:LocLastLocAttemptVersionTypeLookup" minOccurs="0"/>
                <xsd:element ref="ns2:LocManualTestRequired" minOccurs="0"/>
                <xsd:element ref="ns2:LocMarketGroupTiers"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ModificationsAwaitingManualResolutionLookup" minOccurs="0"/>
                <xsd:element ref="ns2:NumericId" minOccurs="0"/>
                <xsd:element ref="ns2:NumOfRatingsLookup" minOccurs="0"/>
                <xsd:element ref="ns2:OOCacheId" minOccurs="0"/>
                <xsd:element ref="ns2:OriginAsset" minOccurs="0"/>
                <xsd:element ref="ns2:OriginalSourceMarket" minOccurs="0"/>
                <xsd:element ref="ns2:OutputCachingOn" minOccurs="0"/>
                <xsd:element ref="ns2:ParentAssetId" minOccurs="0"/>
                <xsd:element ref="ns2:PlannedPubDate" minOccurs="0"/>
                <xsd:element ref="ns2:PolicheckWords" minOccurs="0"/>
                <xsd:element ref="ns2:AppVerPrimary"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humbnailAssetId" minOccurs="0"/>
                <xsd:element ref="ns2:TimesCloned" minOccurs="0"/>
                <xsd:element ref="ns2:TrustLevel" minOccurs="0"/>
                <xsd:element ref="ns2:UALocComments" minOccurs="0"/>
                <xsd:element ref="ns2:UALocRecommendation" minOccurs="0"/>
                <xsd:element ref="ns2:UANotes"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Size" ma:index="1" ma:displayName="Size of File" ma:internalName="Size" ma:readOnly="false">
      <xsd:simpleType>
        <xsd:restriction base="dms:Text"/>
      </xsd:simpleType>
    </xsd:element>
    <xsd:element name="AcquiredFrom" ma:index="2"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3" nillable="true" ma:displayName="Actual Word Count" ma:default="" ma:internalName="UACurrentWords" ma:readOnly="false">
      <xsd:simpleType>
        <xsd:restriction base="dms:Unknown"/>
      </xsd:simpleType>
    </xsd:element>
    <xsd:element name="ApplicationCode" ma:index="4" nillable="true" ma:displayName="Application Code" ma:list="{3B69E247-3408-4B27-BC34-375E2E9451F9}" ma:internalName="ApplicationCode" ma:readOnly="true" ma:showField="AppVerCod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ApplicationId" ma:index="5" nillable="true" ma:displayName="Application ID" ma:list="{3B69E247-3408-4B27-BC34-375E2E9451F9}" ma:internalName="ApplicationId" ma:readOnly="true" ma:showField="AssetId"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Applications" ma:index="6" nillable="true" ma:displayName="Applications (With Version)" ma:default="" ma:description="Applications this asset is associated with" ma:list="{3B69E247-3408-4B27-BC34-375E2E9451F9}" ma:internalName="Applications" ma:readOnly="false" ma:showField="Titl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ApprovalLog" ma:index="7" nillable="true" ma:displayName="Approval Log" ma:default="" ma:internalName="ApprovalLog" ma:readOnly="false">
      <xsd:simpleType>
        <xsd:restriction base="dms:Note"/>
      </xsd:simpleType>
    </xsd:element>
    <xsd:element name="ApprovalStatus" ma:index="8"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FeedAppVer" ma:index="9" nillable="true" ma:displayName="AppVer" ma:hidden="true" ma:list="{3B69E247-3408-4B27-BC34-375E2E9451F9}" ma:internalName="FeedAppVer" ma:readOnly="false" ma:showField="AppVerForLookup"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AssetStart" ma:index="10" nillable="true" ma:displayName="Asset Begin Date" ma:default="[Today]" ma:internalName="AssetStart" ma:readOnly="false">
      <xsd:simpleType>
        <xsd:restriction base="dms:DateTime"/>
      </xsd:simpleType>
    </xsd:element>
    <xsd:element name="AssetExpire" ma:index="11" nillable="true" ma:displayName="Asset End Date" ma:default="2029-05-12T07:00:00Z" ma:format="DateTime" ma:internalName="AssetExpire" ma:readOnly="false">
      <xsd:simpleType>
        <xsd:restriction base="dms:DateTime"/>
      </xsd:simpleType>
    </xsd:element>
    <xsd:element name="AssetId" ma:index="12" nillable="true" ma:displayName="Asset ID" ma:indexed="true" ma:internalName="AssetId" ma:readOnly="false">
      <xsd:simpleType>
        <xsd:restriction base="dms:Text"/>
      </xsd:simpleType>
    </xsd:element>
    <xsd:element name="IsSearchable" ma:index="13" nillable="true" ma:displayName="Asset Searchable?" ma:default="true" ma:internalName="IsSearchable" ma:readOnly="false">
      <xsd:simpleType>
        <xsd:restriction base="dms:Boolean"/>
      </xsd:simpleType>
    </xsd:element>
    <xsd:element name="AssetType" ma:index="14" nillable="true" ma:displayName="Asset Type" ma:internalName="AssetType" ma:readOnly="false">
      <xsd:simpleType>
        <xsd:restriction base="dms:Unknown"/>
      </xsd:simpleType>
    </xsd:element>
    <xsd:element name="APAuthor" ma:index="15" nillable="true" ma:displayName="Author"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uthorGroup" ma:index="16" nillable="true" ma:displayName="Author Group" ma:default="" ma:internalName="AuthorGroup" ma:readOnly="false">
      <xsd:simpleType>
        <xsd:restriction base="dms:Choice">
          <xsd:enumeration value="AWSUA"/>
          <xsd:enumeration value="ITProUA"/>
          <xsd:enumeration value="PMG"/>
          <xsd:enumeration value="Partner UA"/>
          <xsd:enumeration value="Acquired"/>
          <xsd:enumeration value="BCM"/>
          <xsd:enumeration value="MSC"/>
          <xsd:enumeration value="Other"/>
        </xsd:restriction>
      </xsd:simpleType>
    </xsd:element>
    <xsd:element name="AverageRating" ma:index="17" nillable="true" ma:displayName="Average Rating" ma:internalName="AverageRating" ma:readOnly="false">
      <xsd:simpleType>
        <xsd:restriction base="dms:Text"/>
      </xsd:simpleType>
    </xsd:element>
    <xsd:element name="BlockPublish" ma:index="18" nillable="true" ma:displayName="Block from Publishing?" ma:internalName="BlockPublish" ma:readOnly="false">
      <xsd:simpleType>
        <xsd:restriction base="dms:Boolean"/>
      </xsd:simpleType>
    </xsd:element>
    <xsd:element name="BugNumber" ma:index="19" nillable="true" ma:displayName="Bug Number" ma:default="" ma:internalName="BugNumber" ma:readOnly="false">
      <xsd:simpleType>
        <xsd:restriction base="dms:Text"/>
      </xsd:simpleType>
    </xsd:element>
    <xsd:element name="CampaignTagsTaxHTField0" ma:index="21" nillable="true" ma:taxonomy="true" ma:internalName="CampaignTagsTaxHTField0" ma:taxonomyFieldName="CampaignTags" ma:displayName="Campaigns" ma:readOnly="false"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CategoryTagsTaxHTField11" ma:index="23" nillable="true" ma:taxonomy="true" ma:internalName="CategoryTagsTaxHTField11" ma:taxonomyFieldName="CategoryTags" ma:displayName="Category Tags" ma:readOnly="false" ma:fieldId="{24797cbb-132b-4ad7-b1f7-0c1bcff0c38a}" ma:taxonomyMulti="true" ma:sspId="8f79753a-75d3-41f5-8ca3-40b843941b4f" ma:termSetId="52678d52-26de-467b-a7b9-d4d1c4c8b24c" ma:anchorId="00000000-0000-0000-0000-000000000000" ma:open="false" ma:isKeyword="false">
      <xsd:complexType>
        <xsd:sequence>
          <xsd:element ref="pc:Terms" minOccurs="0" maxOccurs="1"/>
        </xsd:sequence>
      </xsd:complexType>
    </xsd:element>
    <xsd:element name="ClipArtFilename" ma:index="24" nillable="true" ma:displayName="Clip Art Name" ma:internalName="ClipArtFilename" ma:readOnly="false">
      <xsd:simpleType>
        <xsd:restriction base="dms:Text"/>
      </xsd:simpleType>
    </xsd:element>
    <xsd:element name="ContentItem" ma:index="25" nillable="true" ma:displayName="Content Item" ma:hidden="true" ma:internalName="ContentItem" ma:readOnly="false">
      <xsd:simpleType>
        <xsd:restriction base="dms:Unknown"/>
      </xsd:simpleType>
    </xsd:element>
    <xsd:element name="CrawlForDependencies" ma:index="27" nillable="true" ma:displayName="Crawl for Dependencies?" ma:default="true" ma:internalName="CrawlForDependencies" ma:readOnly="false">
      <xsd:simpleType>
        <xsd:restriction base="dms:Boolean"/>
      </xsd:simpleType>
    </xsd:element>
    <xsd:element name="CSXHash" ma:index="30" nillable="true" ma:displayName="CSX Hash" ma:internalName="CSXHash" ma:readOnly="false">
      <xsd:simpleType>
        <xsd:restriction base="dms:Text"/>
      </xsd:simpleType>
    </xsd:element>
    <xsd:element name="CSXSubmissionMarket" ma:index="31" nillable="true" ma:displayName="CSX Submission Market" ma:list="{2FBD1B11-2ACE-4FDC-B5A3-635D4ADF6F1B}" ma:internalName="CSXSubmissionMarket" ma:readOnly="false" ma:showField="MarketName" ma:web="4873beb7-5857-4685-be1f-d57550cc96cc">
      <xsd:simpleType>
        <xsd:restriction base="dms:Lookup"/>
      </xsd:simpleType>
    </xsd:element>
    <xsd:element name="CSXUpdate" ma:index="32" nillable="true" ma:displayName="CSX Updated?" ma:default="false" ma:internalName="CSXUpdate" ma:readOnly="false">
      <xsd:simpleType>
        <xsd:restriction base="dms:Boolean"/>
      </xsd:simpleType>
    </xsd:element>
    <xsd:element name="IntlLangReviewDate" ma:index="33" nillable="true" ma:displayName="Date to Complete Intl QA" ma:default="" ma:internalName="IntlLangReviewDate" ma:readOnly="false">
      <xsd:simpleType>
        <xsd:restriction base="dms:DateTime"/>
      </xsd:simpleType>
    </xsd:element>
    <xsd:element name="IsDeleted" ma:index="34" nillable="true" ma:displayName="Deleted?" ma:default="0" ma:internalName="IsDeleted" ma:readOnly="false">
      <xsd:simpleType>
        <xsd:restriction base="dms:Boolean"/>
      </xsd:simpleType>
    </xsd:element>
    <xsd:element name="APDescription" ma:index="35" nillable="true" ma:displayName="Description" ma:default="" ma:internalName="APDescription">
      <xsd:simpleType>
        <xsd:restriction base="dms:Note"/>
      </xsd:simpleType>
    </xsd:element>
    <xsd:element name="DirectSourceMarket" ma:index="36" nillable="true" ma:displayName="Direct Source Market Group" ma:default="" ma:internalName="DirectSourceMarket" ma:readOnly="false">
      <xsd:simpleType>
        <xsd:restriction base="dms:Text"/>
      </xsd:simpleType>
    </xsd:element>
    <xsd:element name="Downloads" ma:index="37" nillable="true" ma:displayName="Downloads" ma:default="0" ma:hidden="true" ma:internalName="Downloads" ma:readOnly="false">
      <xsd:simpleType>
        <xsd:restriction base="dms:Unknown"/>
      </xsd:simpleType>
    </xsd:element>
    <xsd:element name="DSATActionTaken" ma:index="38"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9" nillable="true" ma:displayName="Editor"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40" nillable="true" ma:displayName="Editorial Status" ma:default="" ma:internalName="EditorialStatus" ma:readOnly="false">
      <xsd:simpleType>
        <xsd:restriction base="dms:Unknown"/>
      </xsd:simpleType>
    </xsd:element>
    <xsd:element name="EditorialTags" ma:index="41" nillable="true" ma:displayName="Editorial Tags" ma:internalName="EditorialTags" ma:readOnly="false">
      <xsd:simpleType>
        <xsd:restriction base="dms:Unknown"/>
      </xsd:simpleType>
    </xsd:element>
    <xsd:element name="FeatureTagsTaxHTField0" ma:index="43" nillable="true" ma:taxonomy="true" ma:internalName="FeatureTagsTaxHTField0" ma:taxonomyFieldName="FeatureTags" ma:displayName="Features" ma:readOnly="false"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FriendlyTitle" ma:index="44" nillable="true" ma:displayName="Friendly Title" ma:default="" ma:description="Shorter title to be used when displaying search results" ma:internalName="FriendlyTitle" ma:readOnly="false">
      <xsd:simpleType>
        <xsd:restriction base="dms:Text"/>
      </xsd:simpleType>
    </xsd:element>
    <xsd:element name="HandoffToMSDN" ma:index="45" nillable="true" ma:displayName="Handoff To MSDN Date" ma:internalName="HandoffToMSDN" ma:readOnly="false">
      <xsd:simpleType>
        <xsd:restriction base="dms:DateTime"/>
      </xsd:simpleType>
    </xsd:element>
    <xsd:element name="InProjectListLookup" ma:index="46" nillable="true" ma:displayName="InProjectListLookup" ma:list="{9E343742-310B-4684-A24C-1D137CB4B230}" ma:internalName="InProjectListLookup" ma:readOnly="true" ma:showField="InProjectList" ma:web="4873beb7-5857-4685-be1f-d57550cc96cc">
      <xsd:simpleType>
        <xsd:restriction base="dms:Lookup"/>
      </xsd:simpleType>
    </xsd:element>
    <xsd:element name="InternalTagsTaxHTField0" ma:index="48" nillable="true" ma:taxonomy="true" ma:internalName="InternalTagsTaxHTField0" ma:taxonomyFieldName="InternalTags" ma:displayName="Internal Tags" ma:readOnly="false"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internalName="IntlLangReview" ma:readOnly="false">
      <xsd:simpleType>
        <xsd:restriction base="dms:Boolean"/>
      </xsd:simpleType>
    </xsd:element>
    <xsd:element name="IntlLangReviewer" ma:index="50" nillable="true" ma:displayName="Intl Lang QA Reviewer" ma:internalName="IntlLangReviewer" ma:readOnly="false">
      <xsd:simpleType>
        <xsd:restriction base="dms:Text"/>
      </xsd:simpleType>
    </xsd:element>
    <xsd:element name="MarketSpecific" ma:index="51" nillable="true" ma:displayName="Is Market Specific?" ma:internalName="MarketSpecific" ma:readOnly="false">
      <xsd:simpleType>
        <xsd:restriction base="dms:Boolean"/>
      </xsd:simpleType>
    </xsd:element>
    <xsd:element name="LastCompleteVersionLookup" ma:index="52" nillable="true" ma:displayName="Last Complete Version Lookup" ma:list="{9E343742-310B-4684-A24C-1D137CB4B230}" ma:internalName="LastCompleteVersionLookup" ma:readOnly="true" ma:showField="LastCompleteVersion" ma:web="4873beb7-5857-4685-be1f-d57550cc96cc">
      <xsd:simpleType>
        <xsd:restriction base="dms:Lookup"/>
      </xsd:simpleType>
    </xsd:element>
    <xsd:element name="LastHandOff" ma:index="53" nillable="true" ma:displayName="Last Hand-off" ma:internalName="LastHandOff" ma:readOnly="false">
      <xsd:simpleType>
        <xsd:restriction base="dms:DateTime"/>
      </xsd:simpleType>
    </xsd:element>
    <xsd:element name="LastModifiedDateTime" ma:index="54" nillable="true" ma:displayName="Last Modified Date" ma:internalName="LastModifiedDateTime" ma:readOnly="false">
      <xsd:simpleType>
        <xsd:restriction base="dms:DateTime"/>
      </xsd:simpleType>
    </xsd:element>
    <xsd:element name="LastPreviewErrorLookup" ma:index="55" nillable="true" ma:displayName="Last Preview Attempt Error" ma:list="{9E343742-310B-4684-A24C-1D137CB4B230}" ma:internalName="LastPreviewErrorLookup" ma:readOnly="true" ma:showField="LastPreviewError" ma:web="4873beb7-5857-4685-be1f-d57550cc96cc">
      <xsd:simpleType>
        <xsd:restriction base="dms:Lookup"/>
      </xsd:simpleType>
    </xsd:element>
    <xsd:element name="LastPreviewResultLookup" ma:index="56" nillable="true" ma:displayName="Last Preview Attempt Result" ma:list="{9E343742-310B-4684-A24C-1D137CB4B230}" ma:internalName="LastPreviewResultLookup" ma:readOnly="true" ma:showField="LastPreviewResult" ma:web="4873beb7-5857-4685-be1f-d57550cc96cc">
      <xsd:simpleType>
        <xsd:restriction base="dms:Lookup"/>
      </xsd:simpleType>
    </xsd:element>
    <xsd:element name="LastPreviewAttemptDateLookup" ma:index="57" nillable="true" ma:displayName="Last Preview Attempted On" ma:list="{9E343742-310B-4684-A24C-1D137CB4B230}" ma:internalName="LastPreviewAttemptDateLookup" ma:readOnly="true" ma:showField="LastPreviewAttemptDate" ma:web="4873beb7-5857-4685-be1f-d57550cc96cc">
      <xsd:simpleType>
        <xsd:restriction base="dms:Lookup"/>
      </xsd:simpleType>
    </xsd:element>
    <xsd:element name="LastPreviewedByLookup" ma:index="58" nillable="true" ma:displayName="Last Previewed By" ma:list="{9E343742-310B-4684-A24C-1D137CB4B230}" ma:internalName="LastPreviewedByLookup" ma:readOnly="true" ma:showField="LastPreviewedBy" ma:web="4873beb7-5857-4685-be1f-d57550cc96cc">
      <xsd:simpleType>
        <xsd:restriction base="dms:Lookup"/>
      </xsd:simpleType>
    </xsd:element>
    <xsd:element name="LastPreviewTimeLookup" ma:index="59" nillable="true" ma:displayName="Last Previewed On" ma:list="{9E343742-310B-4684-A24C-1D137CB4B230}" ma:internalName="LastPreviewTimeLookup" ma:readOnly="true" ma:showField="LastPreviewTime" ma:web="4873beb7-5857-4685-be1f-d57550cc96cc">
      <xsd:simpleType>
        <xsd:restriction base="dms:Lookup"/>
      </xsd:simpleType>
    </xsd:element>
    <xsd:element name="LastPreviewVersionLookup" ma:index="60" nillable="true" ma:displayName="Last Previewed Version" ma:list="{9E343742-310B-4684-A24C-1D137CB4B230}" ma:internalName="LastPreviewVersionLookup" ma:readOnly="true" ma:showField="LastPreviewVersion" ma:web="4873beb7-5857-4685-be1f-d57550cc96cc">
      <xsd:simpleType>
        <xsd:restriction base="dms:Lookup"/>
      </xsd:simpleType>
    </xsd:element>
    <xsd:element name="LastPublishErrorLookup" ma:index="61" nillable="true" ma:displayName="Last Publish Attempt Error" ma:list="{9E343742-310B-4684-A24C-1D137CB4B230}" ma:internalName="LastPublishErrorLookup" ma:readOnly="true" ma:showField="LastPublishError" ma:web="4873beb7-5857-4685-be1f-d57550cc96cc">
      <xsd:simpleType>
        <xsd:restriction base="dms:Lookup"/>
      </xsd:simpleType>
    </xsd:element>
    <xsd:element name="LastPublishResultLookup" ma:index="62" nillable="true" ma:displayName="Last Publish Attempt Result" ma:list="{9E343742-310B-4684-A24C-1D137CB4B230}" ma:internalName="LastPublishResultLookup" ma:readOnly="false" ma:showField="LastPublishResult" ma:web="4873beb7-5857-4685-be1f-d57550cc96cc">
      <xsd:simpleType>
        <xsd:restriction base="dms:Lookup"/>
      </xsd:simpleType>
    </xsd:element>
    <xsd:element name="LastPublishAttemptDateLookup" ma:index="63" nillable="true" ma:displayName="Last Publish Attempted On" ma:list="{9E343742-310B-4684-A24C-1D137CB4B230}" ma:internalName="LastPublishAttemptDateLookup" ma:readOnly="true" ma:showField="LastPublishAttemptDate" ma:web="4873beb7-5857-4685-be1f-d57550cc96cc">
      <xsd:simpleType>
        <xsd:restriction base="dms:Lookup"/>
      </xsd:simpleType>
    </xsd:element>
    <xsd:element name="LastPublishedByLookup" ma:index="64" nillable="true" ma:displayName="Last Published By" ma:list="{9E343742-310B-4684-A24C-1D137CB4B230}" ma:internalName="LastPublishedByLookup" ma:readOnly="true" ma:showField="LastPublishedBy" ma:web="4873beb7-5857-4685-be1f-d57550cc96cc">
      <xsd:simpleType>
        <xsd:restriction base="dms:Lookup"/>
      </xsd:simpleType>
    </xsd:element>
    <xsd:element name="LastPublishTimeLookup" ma:index="65" nillable="true" ma:displayName="Last Published On" ma:list="{9E343742-310B-4684-A24C-1D137CB4B230}" ma:internalName="LastPublishTimeLookup" ma:readOnly="true" ma:showField="LastPublishTime" ma:web="4873beb7-5857-4685-be1f-d57550cc96cc">
      <xsd:simpleType>
        <xsd:restriction base="dms:Lookup"/>
      </xsd:simpleType>
    </xsd:element>
    <xsd:element name="LastPublishVersionLookup" ma:index="66" nillable="true" ma:displayName="Last Published Version" ma:list="{9E343742-310B-4684-A24C-1D137CB4B230}" ma:internalName="LastPublishVersionLookup" ma:readOnly="true" ma:showField="LastPublishVersion" ma:web="4873beb7-5857-4685-be1f-d57550cc96cc">
      <xsd:simpleType>
        <xsd:restriction base="dms:Lookup"/>
      </xsd:simpleType>
    </xsd:element>
    <xsd:element name="LegacyData" ma:index="67" nillable="true" ma:displayName="Legacy Data" ma:description="Legacy Data" ma:internalName="LegacyData" ma:readOnly="false">
      <xsd:simpleType>
        <xsd:restriction base="dms:Note"/>
      </xsd:simpleType>
    </xsd:element>
    <xsd:element name="LocComments" ma:index="68" nillable="true" ma:displayName="Loc Approval Comments" ma:internalName="LocComments" ma:readOnly="false">
      <xsd:simpleType>
        <xsd:restriction base="dms:Note"/>
      </xsd:simpleType>
    </xsd:element>
    <xsd:element name="LocLastLocAttemptVersionLookup" ma:index="69" nillable="true" ma:displayName="Loc Last Loc Attempt Version"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0" nillable="true" ma:displayName="Loc Last Loc Attempt Version Type" ma:list="{7DD1DCEC-E449-43D3-891F-7DC62F62AD21}" ma:internalName="LocLastLocAttemptVersionTypeLookup" ma:readOnly="false" ma:showField="LastLocAttemptVersionType" ma:web="4873beb7-5857-4685-be1f-d57550cc96cc">
      <xsd:simpleType>
        <xsd:restriction base="dms:Lookup"/>
      </xsd:simpleType>
    </xsd:element>
    <xsd:element name="LocManualTestRequired" ma:index="71" nillable="true" ma:displayName="Loc Manual Test Required" ma:internalName="LocManualTestRequired" ma:readOnly="false">
      <xsd:simpleType>
        <xsd:restriction base="dms:Boolean"/>
      </xsd:simpleType>
    </xsd:element>
    <xsd:element name="LocMarketGroupTiers" ma:index="72" nillable="true" ma:displayName="Loc Market Group Tiers" ma:internalName="LocMarketGroupTiers" ma:readOnly="false">
      <xsd:simpleType>
        <xsd:restriction base="dms:Unknown"/>
      </xsd:simpleType>
    </xsd:element>
    <xsd:element name="LocNewPublishedVersionLookup" ma:index="73" nillable="true" ma:displayName="Loc New Published Version Lookup" ma:list="{7DD1DCEC-E449-43D3-891F-7DC62F62AD21}" ma:internalName="LocNewPublishedVersionLookup" ma:readOnly="false" ma:showField="NewPublishedVersion" ma:web="4873beb7-5857-4685-be1f-d57550cc96cc">
      <xsd:simpleType>
        <xsd:restriction base="dms:Lookup"/>
      </xsd:simpleType>
    </xsd:element>
    <xsd:element name="LocOverallHandbackStatusLookup" ma:index="74" nillable="true" ma:displayName="Loc Overall Handback Status" ma:list="{7DD1DCEC-E449-43D3-891F-7DC62F62AD21}" ma:internalName="LocOverallHandbackStatusLookup" ma:readOnly="false" ma:showField="OverallHandbackStatus" ma:web="4873beb7-5857-4685-be1f-d57550cc96cc">
      <xsd:simpleType>
        <xsd:restriction base="dms:Lookup"/>
      </xsd:simpleType>
    </xsd:element>
    <xsd:element name="LocOverallLocStatusLookup" ma:index="75" nillable="true" ma:displayName="Loc Overall Localize Status" ma:list="{7DD1DCEC-E449-43D3-891F-7DC62F62AD21}" ma:internalName="LocOverallLocStatusLookup" ma:readOnly="false" ma:showField="OverallLocStatus" ma:web="4873beb7-5857-4685-be1f-d57550cc96cc">
      <xsd:simpleType>
        <xsd:restriction base="dms:Lookup"/>
      </xsd:simpleType>
    </xsd:element>
    <xsd:element name="LocOverallPreviewStatusLookup" ma:index="76" nillable="true" ma:displayName="Loc Overall Preview Status" ma:list="{7DD1DCEC-E449-43D3-891F-7DC62F62AD21}" ma:internalName="LocOverallPreviewStatusLookup" ma:readOnly="false" ma:showField="OverallPreviewStatus" ma:web="4873beb7-5857-4685-be1f-d57550cc96cc">
      <xsd:simpleType>
        <xsd:restriction base="dms:Lookup"/>
      </xsd:simpleType>
    </xsd:element>
    <xsd:element name="LocOverallPublishStatusLookup" ma:index="77" nillable="true" ma:displayName="Loc Overall Publish Status" ma:list="{7DD1DCEC-E449-43D3-891F-7DC62F62AD21}" ma:internalName="LocOverallPublishStatusLookup" ma:readOnly="false" ma:showField="OverallPublishStatus" ma:web="4873beb7-5857-4685-be1f-d57550cc96cc">
      <xsd:simpleType>
        <xsd:restriction base="dms:Lookup"/>
      </xsd:simpleType>
    </xsd:element>
    <xsd:element name="IntlLocPriority" ma:index="78" nillable="true" ma:displayName="Loc Priority" ma:default="" ma:internalName="IntlLocPriority" ma:readOnly="false">
      <xsd:simpleType>
        <xsd:restriction base="dms:Unknown"/>
      </xsd:simpleType>
    </xsd:element>
    <xsd:element name="LocProcessedForHandoffsLookup" ma:index="79" nillable="true" ma:displayName="Loc Processed For Handoffs" ma:list="{7DD1DCEC-E449-43D3-891F-7DC62F62AD21}" ma:internalName="LocProcessedForHandoffsLookup" ma:readOnly="false" ma:showField="ProcessedForHandoffs" ma:web="4873beb7-5857-4685-be1f-d57550cc96cc">
      <xsd:simpleType>
        <xsd:restriction base="dms:Lookup"/>
      </xsd:simpleType>
    </xsd:element>
    <xsd:element name="LocProcessedForMarketsLookup" ma:index="80" nillable="true" ma:displayName="Loc Processed For Markets" ma:list="{7DD1DCEC-E449-43D3-891F-7DC62F62AD21}" ma:internalName="LocProcessedForMarketsLookup" ma:readOnly="false" ma:showField="ProcessedForMarkets" ma:web="4873beb7-5857-4685-be1f-d57550cc96cc">
      <xsd:simpleType>
        <xsd:restriction base="dms:Lookup"/>
      </xsd:simpleType>
    </xsd:element>
    <xsd:element name="LocPublishedDependentAssetsLookup" ma:index="81" nillable="true" ma:displayName="Loc Published Dependent Assets" ma:list="{7DD1DCEC-E449-43D3-891F-7DC62F62AD21}" ma:internalName="LocPublishedDependentAssetsLookup" ma:readOnly="false" ma:showField="PublishedDependentAssets" ma:web="4873beb7-5857-4685-be1f-d57550cc96cc">
      <xsd:simpleType>
        <xsd:restriction base="dms:Lookup"/>
      </xsd:simpleType>
    </xsd:element>
    <xsd:element name="LocPublishedLinkedAssetsLookup" ma:index="82" nillable="true" ma:displayName="Loc Published Linked Assets" ma:list="{7DD1DCEC-E449-43D3-891F-7DC62F62AD21}" ma:internalName="LocPublishedLinkedAssetsLookup" ma:readOnly="false" ma:showField="PublishedLinkedAssets" ma:web="4873beb7-5857-4685-be1f-d57550cc96cc">
      <xsd:simpleType>
        <xsd:restriction base="dms:Lookup"/>
      </xsd:simpleType>
    </xsd:element>
    <xsd:element name="LocRecommendedHandoff" ma:index="83" nillable="true" ma:displayName="Loc Recommended Handoff" ma:default="" ma:indexed="true" ma:internalName="LocRecommendedHandoff" ma:readOnly="false">
      <xsd:simpleType>
        <xsd:restriction base="dms:Text"/>
      </xsd:simpleType>
    </xsd:element>
    <xsd:element name="LocalizationTagsTaxHTField0" ma:index="85" nillable="true" ma:taxonomy="true" ma:internalName="LocalizationTagsTaxHTField0" ma:taxonomyFieldName="LocalizationTags" ma:displayName="Localization Tags" ma:readOnly="false"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6" nillable="true" ma:displayName="Machine Translated" ma:default="" ma:hidden="true" ma:internalName="MachineTranslated" ma:readOnly="false">
      <xsd:simpleType>
        <xsd:restriction base="dms:Boolean"/>
      </xsd:simpleType>
    </xsd:element>
    <xsd:element name="Manager" ma:index="87" nillable="true" ma:displayName="Manager" ma:hidden="true" ma:internalName="Manager" ma:readOnly="false">
      <xsd:simpleType>
        <xsd:restriction base="dms:Text"/>
      </xsd:simpleType>
    </xsd:element>
    <xsd:element name="Markets" ma:index="88" nillable="true" ma:displayName="Markets" ma:default="" ma:description="Leave blank to show in all markets" ma:list="{2FBD1B11-2ACE-4FDC-B5A3-635D4ADF6F1B}" ma:internalName="Markets"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89" nillable="true" ma:displayName="Milestone" ma:default="" ma:internalName="Milestone" ma:readOnly="false">
      <xsd:simpleType>
        <xsd:restriction base="dms:Unknown"/>
      </xsd:simpleType>
    </xsd:element>
    <xsd:element name="ModificationsAwaitingManualResolutionLookup" ma:index="90" nillable="true" ma:displayName="Modifications Awating Manual Resolution" ma:list="{9E343742-310B-4684-A24C-1D137CB4B230}" ma:internalName="ModificationsAwaitingManualResolutionLookup" ma:readOnly="false" ma:showField="ModificationsAwaitingManualResolution" ma:web="4873beb7-5857-4685-be1f-d57550cc96cc">
      <xsd:simpleType>
        <xsd:restriction base="dms:Lookup"/>
      </xsd:simpleType>
    </xsd:element>
    <xsd:element name="NumericId" ma:index="93" nillable="true" ma:displayName="Numeric ID" ma:default="" ma:indexed="true" ma:internalName="NumericId" ma:readOnly="false">
      <xsd:simpleType>
        <xsd:restriction base="dms:Number"/>
      </xsd:simpleType>
    </xsd:element>
    <xsd:element name="NumOfRatingsLookup" ma:index="94" nillable="true" ma:displayName="NumOfRatings" ma:list="{9E343742-310B-4684-A24C-1D137CB4B230}" ma:internalName="NumOfRatingsLookup" ma:readOnly="true" ma:showField="NumOfRatings" ma:web="4873beb7-5857-4685-be1f-d57550cc96cc">
      <xsd:simpleType>
        <xsd:restriction base="dms:Lookup"/>
      </xsd:simpleType>
    </xsd:element>
    <xsd:element name="OOCacheId" ma:index="95" nillable="true" ma:displayName="OOCacheId" ma:internalName="OOCacheId" ma:readOnly="false">
      <xsd:simpleType>
        <xsd:restriction base="dms:Text"/>
      </xsd:simpleType>
    </xsd:element>
    <xsd:element name="OriginAsset" ma:index="96" nillable="true" ma:displayName="Origin Asset" ma:default="" ma:internalName="OriginAsset" ma:readOnly="false">
      <xsd:simpleType>
        <xsd:restriction base="dms:Text"/>
      </xsd:simpleType>
    </xsd:element>
    <xsd:element name="OriginalSourceMarket" ma:index="97" nillable="true" ma:displayName="Original Source Market Group" ma:default="" ma:internalName="OriginalSourceMarket" ma:readOnly="false">
      <xsd:simpleType>
        <xsd:restriction base="dms:Text"/>
      </xsd:simpleType>
    </xsd:element>
    <xsd:element name="OutputCachingOn" ma:index="98" nillable="true" ma:displayName="Output Caching" ma:default="true" ma:hidden="true" ma:internalName="OutputCachingOn" ma:readOnly="false">
      <xsd:simpleType>
        <xsd:restriction base="dms:Boolean"/>
      </xsd:simpleType>
    </xsd:element>
    <xsd:element name="ParentAssetId" ma:index="99" nillable="true" ma:displayName="Parent Asset Id" ma:internalName="ParentAssetId" ma:readOnly="false">
      <xsd:simpleType>
        <xsd:restriction base="dms:Text"/>
      </xsd:simpleType>
    </xsd:element>
    <xsd:element name="PlannedPubDate" ma:index="100" nillable="true" ma:displayName="Planned Publish Date" ma:default="" ma:indexed="true" ma:internalName="PlannedPubDate" ma:readOnly="false">
      <xsd:simpleType>
        <xsd:restriction base="dms:DateTime"/>
      </xsd:simpleType>
    </xsd:element>
    <xsd:element name="PolicheckWords" ma:index="101" nillable="true" ma:displayName="Policheck Words" ma:default="" ma:internalName="PolicheckWords" ma:readOnly="false">
      <xsd:simpleType>
        <xsd:restriction base="dms:Text"/>
      </xsd:simpleType>
    </xsd:element>
    <xsd:element name="AppVerPrimary" ma:index="102" nillable="true" ma:displayName="Primary Application Version" ma:default="" ma:indexed="true" ma:list="{3B69E247-3408-4B27-BC34-375E2E9451F9}" ma:internalName="AppVerPrimary" ma:readOnly="false" ma:showField="Title" ma:web="4873beb7-5857-4685-be1f-d57550cc96cc">
      <xsd:simpleType>
        <xsd:restriction base="dms:Lookup"/>
      </xsd:simpleType>
    </xsd:element>
    <xsd:element name="BusinessGroup" ma:index="103" nillable="true" ma:displayName="Product Division Owner" ma:default="" ma:internalName="BusinessGroup" ma:readOnly="false">
      <xsd:simpleType>
        <xsd:restriction base="dms:Unknown"/>
      </xsd:simpleType>
    </xsd:element>
    <xsd:element name="UAProjectedTotalWords" ma:index="104" nillable="true" ma:displayName="Projected Word Count" ma:default="" ma:internalName="UAProjectedTotalWords" ma:readOnly="false">
      <xsd:simpleType>
        <xsd:restriction base="dms:Unknown"/>
      </xsd:simpleType>
    </xsd:element>
    <xsd:element name="Provider" ma:index="105" nillable="true" ma:displayName="Provider" ma:default="" ma:internalName="Provider">
      <xsd:simpleType>
        <xsd:restriction base="dms:Unknown"/>
      </xsd:simpleType>
    </xsd:element>
    <xsd:element name="Providers" ma:index="106" nillable="true" ma:displayName="Providers" ma:internalName="Providers" ma:readOnly="false">
      <xsd:simpleType>
        <xsd:restriction base="dms:Unknown"/>
      </xsd:simpleType>
    </xsd:element>
    <xsd:element name="PublishStatusLookup" ma:index="107" nillable="true" ma:displayName="Publish Status" ma:list="{9E343742-310B-4684-A24C-1D137CB4B230}" ma:internalName="PublishStatusLookup" ma:readOnly="false" ma:showField="PublishStatus" ma:web="4873beb7-5857-4685-be1f-d57550cc96cc">
      <xsd:simpleType>
        <xsd:restriction base="dms:Lookup"/>
      </xsd:simpleType>
    </xsd:element>
    <xsd:element name="PublishTargets" ma:index="108" nillable="true" ma:displayName="Publish Target" ma:default="OfficeOnline" ma:internalName="PublishTargets" ma:readOnly="false">
      <xsd:simpleType>
        <xsd:restriction base="dms:Unknown"/>
      </xsd:simpleType>
    </xsd:element>
    <xsd:element name="RecommendationsModifier" ma:index="109" nillable="true" ma:displayName="Recommendations Modifier" ma:internalName="RecommendationsModifier" ma:readOnly="false">
      <xsd:simpleType>
        <xsd:restriction base="dms:Number"/>
      </xsd:simpleType>
    </xsd:element>
    <xsd:element name="ArtSampleDocs" ma:index="110" nillable="true" ma:displayName="Sample Docs" ma:hidden="true" ma:internalName="ArtSampleDocs" ma:readOnly="false">
      <xsd:simpleType>
        <xsd:restriction base="dms:Text"/>
      </xsd:simpleType>
    </xsd:element>
    <xsd:element name="ScenarioTagsTaxHTField0" ma:index="112" nillable="true" ma:taxonomy="true" ma:internalName="ScenarioTagsTaxHTField0" ma:taxonomyFieldName="ScenarioTags" ma:displayName="Scenarios" ma:readOnly="false"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4"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5" nillable="true" ma:displayName="Source Title" ma:indexed="true" ma:internalName="SourceTitle" ma:readOnly="false">
      <xsd:simpleType>
        <xsd:restriction base="dms:Text"/>
      </xsd:simpleType>
    </xsd:element>
    <xsd:element name="CSXSubmissionDate" ma:index="116" nillable="true" ma:displayName="Submission Date" ma:internalName="CSXSubmissionDate" ma:readOnly="false">
      <xsd:simpleType>
        <xsd:restriction base="dms:DateTime"/>
      </xsd:simpleType>
    </xsd:element>
    <xsd:element name="SubmitterId" ma:index="117" nillable="true" ma:displayName="Submitter ID" ma:default="" ma:internalName="SubmitterId" ma:readOnly="false">
      <xsd:simpleType>
        <xsd:restriction base="dms:Text"/>
      </xsd:simpleType>
    </xsd:element>
    <xsd:element name="TaxCatchAll" ma:index="118"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19"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humbnailAssetId" ma:index="120" nillable="true" ma:displayName="Thumbnail Image Asset" ma:internalName="ThumbnailAssetId" ma:readOnly="false">
      <xsd:simpleType>
        <xsd:restriction base="dms:Text"/>
      </xsd:simpleType>
    </xsd:element>
    <xsd:element name="TimesCloned" ma:index="121" nillable="true" ma:displayName="Times Cloned" ma:internalName="TimesCloned" ma:readOnly="false">
      <xsd:simpleType>
        <xsd:restriction base="dms:Number"/>
      </xsd:simpleType>
    </xsd:element>
    <xsd:element name="TrustLevel" ma:index="123" nillable="true" ma:displayName="Trust Level" ma:default="1 Microsoft Managed Content" ma:internalName="TrustLevel" ma:readOnly="false">
      <xsd:simpleType>
        <xsd:restriction base="dms:Unknown"/>
      </xsd:simpleType>
    </xsd:element>
    <xsd:element name="UALocComments" ma:index="124" nillable="true" ma:displayName="UA Loc Comments" ma:default="" ma:internalName="UALocComments" ma:readOnly="false">
      <xsd:simpleType>
        <xsd:restriction base="dms:Note"/>
      </xsd:simpleType>
    </xsd:element>
    <xsd:element name="UALocRecommendation" ma:index="125"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26" nillable="true" ma:displayName="UA Notes" ma:default="" ma:internalName="UANotes" ma:readOnly="false">
      <xsd:simpleType>
        <xsd:restriction base="dms:Note"/>
      </xsd:simpleType>
    </xsd:element>
    <xsd:element name="VoteCount" ma:index="127"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6" ma:displayName="Content Type"/>
        <xsd:element ref="dc:title" minOccurs="0" maxOccurs="1" ma:index="12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APDescription xmlns="4873beb7-5857-4685-be1f-d57550cc96cc" xsi:nil="true"/>
    <AssetExpire xmlns="4873beb7-5857-4685-be1f-d57550cc96cc">2029-05-12T07:00:00+00:00</AssetExpire>
    <CampaignTagsTaxHTField0 xmlns="4873beb7-5857-4685-be1f-d57550cc96cc">
      <Terms xmlns="http://schemas.microsoft.com/office/infopath/2007/PartnerControls"/>
    </CampaignTagsTaxHTField0>
    <IntlLangReviewDate xmlns="4873beb7-5857-4685-be1f-d57550cc96cc" xsi:nil="true"/>
    <IntlLangReview xmlns="4873beb7-5857-4685-be1f-d57550cc96cc" xsi:nil="true"/>
    <LocLastLocAttemptVersionLookup xmlns="4873beb7-5857-4685-be1f-d57550cc96cc">437119</LocLastLocAttemptVersionLookup>
    <LocLastLocAttemptVersionTypeLookup xmlns="4873beb7-5857-4685-be1f-d57550cc96cc" xsi:nil="true"/>
    <PolicheckWords xmlns="4873beb7-5857-4685-be1f-d57550cc96cc" xsi:nil="true"/>
    <SubmitterId xmlns="4873beb7-5857-4685-be1f-d57550cc96cc" xsi:nil="true"/>
    <EditorialStatus xmlns="4873beb7-5857-4685-be1f-d57550cc96cc">Complete</EditorialStatus>
    <Markets xmlns="4873beb7-5857-4685-be1f-d57550cc96cc"/>
    <OriginAsset xmlns="4873beb7-5857-4685-be1f-d57550cc96cc" xsi:nil="true"/>
    <AssetStart xmlns="4873beb7-5857-4685-be1f-d57550cc96cc">2011-07-18T18:51:00+00:00</AssetStart>
    <MarketSpecific xmlns="4873beb7-5857-4685-be1f-d57550cc96cc">false</MarketSpecific>
    <LocMarketGroupTiers xmlns="4873beb7-5857-4685-be1f-d57550cc96cc" xsi:nil="true"/>
    <APAuthor xmlns="4873beb7-5857-4685-be1f-d57550cc96cc">
      <UserInfo>
        <DisplayName>REDMOND\v-cianto</DisplayName>
        <AccountId>1046</AccountId>
        <AccountType/>
      </UserInfo>
    </APAuthor>
    <IntlLangReviewer xmlns="4873beb7-5857-4685-be1f-d57550cc96cc" xsi:nil="true"/>
    <LocOverallPreviewStatusLookup xmlns="4873beb7-5857-4685-be1f-d57550cc96cc" xsi:nil="true"/>
    <LocOverallPublishStatusLookup xmlns="4873beb7-5857-4685-be1f-d57550cc96cc" xsi:nil="true"/>
    <CSXSubmissionDate xmlns="4873beb7-5857-4685-be1f-d57550cc96cc" xsi:nil="true"/>
    <TaxCatchAll xmlns="4873beb7-5857-4685-be1f-d57550cc96cc"/>
    <LocNewPublishedVersionLookup xmlns="4873beb7-5857-4685-be1f-d57550cc96cc" xsi:nil="true"/>
    <LocPublishedDependentAssetsLookup xmlns="4873beb7-5857-4685-be1f-d57550cc96cc" xsi:nil="true"/>
    <Manager xmlns="4873beb7-5857-4685-be1f-d57550cc96cc" xsi:nil="true"/>
    <NumericId xmlns="4873beb7-5857-4685-be1f-d57550cc96cc">102722193</NumericId>
    <ParentAssetId xmlns="4873beb7-5857-4685-be1f-d57550cc96cc" xsi:nil="true"/>
    <OriginalSourceMarket xmlns="4873beb7-5857-4685-be1f-d57550cc96cc" xsi:nil="true"/>
    <EditorialTags xmlns="4873beb7-5857-4685-be1f-d57550cc96cc" xsi:nil="true"/>
    <LocComments xmlns="4873beb7-5857-4685-be1f-d57550cc96cc">Intl_Localizable</LocComments>
    <LocProcessedForMarketsLookup xmlns="4873beb7-5857-4685-be1f-d57550cc96cc" xsi:nil="true"/>
    <LocRecommendedHandoff xmlns="4873beb7-5857-4685-be1f-d57550cc96cc">201107_Ready</LocRecommendedHandoff>
    <SourceTitle xmlns="4873beb7-5857-4685-be1f-d57550cc96cc" xsi:nil="true"/>
    <CSXUpdate xmlns="4873beb7-5857-4685-be1f-d57550cc96cc">false</CSXUpdate>
    <IntlLocPriority xmlns="4873beb7-5857-4685-be1f-d57550cc96cc" xsi:nil="true"/>
    <UAProjectedTotalWords xmlns="4873beb7-5857-4685-be1f-d57550cc96cc" xsi:nil="true"/>
    <MachineTranslated xmlns="4873beb7-5857-4685-be1f-d57550cc96cc">false</MachineTranslated>
    <OutputCachingOn xmlns="4873beb7-5857-4685-be1f-d57550cc96cc">false</OutputCachingOn>
    <IsSearchable xmlns="4873beb7-5857-4685-be1f-d57550cc96cc">true</IsSearchable>
    <ContentItem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ApplicationCode xmlns="4873beb7-5857-4685-be1f-d57550cc96cc"/>
    <LastModifiedDateTime xmlns="4873beb7-5857-4685-be1f-d57550cc96cc" xsi:nil="true"/>
    <LegacyData xmlns="4873beb7-5857-4685-be1f-d57550cc96cc" xsi:nil="true"/>
    <LocManualTestRequired xmlns="4873beb7-5857-4685-be1f-d57550cc96cc">false</LocManualTestRequired>
    <LocProcessedForHandoffsLookup xmlns="4873beb7-5857-4685-be1f-d57550cc96cc" xsi:nil="true"/>
    <CSXHash xmlns="4873beb7-5857-4685-be1f-d57550cc96cc" xsi:nil="true"/>
    <DirectSourceMarket xmlns="4873beb7-5857-4685-be1f-d57550cc96cc" xsi:nil="true"/>
    <PlannedPubDate xmlns="4873beb7-5857-4685-be1f-d57550cc96cc" xsi:nil="true"/>
    <CSXSubmissionMarket xmlns="4873beb7-5857-4685-be1f-d57550cc96cc" xsi:nil="true"/>
    <Downloads xmlns="4873beb7-5857-4685-be1f-d57550cc96cc">0</Downloads>
    <LocOverallHandbackStatusLookup xmlns="4873beb7-5857-4685-be1f-d57550cc96cc" xsi:nil="true"/>
    <ArtSampleDocs xmlns="4873beb7-5857-4685-be1f-d57550cc96cc" xsi:nil="true"/>
    <TrustLevel xmlns="4873beb7-5857-4685-be1f-d57550cc96cc">1 Microsoft Managed Content</TrustLevel>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imesCloned xmlns="4873beb7-5857-4685-be1f-d57550cc96cc" xsi:nil="true"/>
    <AverageRating xmlns="4873beb7-5857-4685-be1f-d57550cc96cc" xsi:nil="true"/>
    <FeatureTagsTaxHTField0 xmlns="4873beb7-5857-4685-be1f-d57550cc96cc">
      <Terms xmlns="http://schemas.microsoft.com/office/infopath/2007/PartnerControls"/>
    </FeatureTagsTaxHTField0>
    <LocOverallLocStatusLookup xmlns="4873beb7-5857-4685-be1f-d57550cc96cc" xsi:nil="true"/>
    <LocPublishedLinkedAssetsLookup xmlns="4873beb7-5857-4685-be1f-d57550cc96cc" xsi:nil="true"/>
    <Provider xmlns="4873beb7-5857-4685-be1f-d57550cc96cc" xsi:nil="true"/>
    <UACurrentWords xmlns="4873beb7-5857-4685-be1f-d57550cc96cc" xsi:nil="true"/>
    <Applications xmlns="4873beb7-5857-4685-be1f-d57550cc96cc">
      <Value>533</Value>
    </Applications>
    <AssetId xmlns="4873beb7-5857-4685-be1f-d57550cc96cc">AF102722193</AssetId>
    <OOCacheId xmlns="4873beb7-5857-4685-be1f-d57550cc96cc" xsi:nil="true"/>
    <IsDeleted xmlns="4873beb7-5857-4685-be1f-d57550cc96cc">false</IsDeleted>
    <PublishTargets xmlns="4873beb7-5857-4685-be1f-d57550cc96cc">OfficeOnline</PublishTargets>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Milestone xmlns="4873beb7-5857-4685-be1f-d57550cc96cc" xsi:nil="tru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ApprovalStatus xmlns="4873beb7-5857-4685-be1f-d57550cc96cc">InProgress</ApprovalStatus>
    <BlockPublish xmlns="4873beb7-5857-4685-be1f-d57550cc96cc">false</BlockPublish>
    <APEditor xmlns="4873beb7-5857-4685-be1f-d57550cc96cc">
      <UserInfo>
        <DisplayName/>
        <AccountId xsi:nil="true"/>
        <AccountType/>
      </UserInfo>
    </APEditor>
    <Size xmlns="4873beb7-5857-4685-be1f-d57550cc96cc">720</Size>
    <PublishStatusLookup xmlns="4873beb7-5857-4685-be1f-d57550cc96cc">1234939</PublishStatusLookup>
    <ClipArtFilename xmlns="4873beb7-5857-4685-be1f-d57550cc96cc" xsi:nil="true"/>
    <AcquiredFrom xmlns="4873beb7-5857-4685-be1f-d57550cc96cc">Internal MS</AcquiredFrom>
    <FriendlyTitle xmlns="4873beb7-5857-4685-be1f-d57550cc96cc" xsi:nil="true"/>
    <DSATActionTaken xmlns="4873beb7-5857-4685-be1f-d57550cc96cc" xsi:nil="true"/>
    <ApprovalLog xmlns="4873beb7-5857-4685-be1f-d57550cc96cc" xsi:nil="true"/>
    <AssetType xmlns="4873beb7-5857-4685-be1f-d57550cc96cc">NA</AssetType>
    <HandoffToMSDN xmlns="4873beb7-5857-4685-be1f-d57550cc96cc" xsi:nil="true"/>
    <CategoryTagsTaxHTField11 xmlns="4873beb7-5857-4685-be1f-d57550cc96cc">
      <Terms xmlns="http://schemas.microsoft.com/office/infopath/2007/PartnerControls"/>
    </CategoryTagsTaxHTField11>
    <AppVerPrimary xmlns="4873beb7-5857-4685-be1f-d57550cc96cc" xsi:nil="true"/>
    <AuthorGroup xmlns="4873beb7-5857-4685-be1f-d57550cc96cc" xsi:nil="true"/>
    <LastPublishResultLookup xmlns="4873beb7-5857-4685-be1f-d57550cc96cc" xsi:nil="true"/>
    <ModificationsAwaitingManualResolutionLookup xmlns="4873beb7-5857-4685-be1f-d57550cc96cc" xsi:nil="true"/>
    <VoteCount xmlns="4873beb7-5857-4685-be1f-d57550cc96cc" xsi:nil="true"/>
    <FeedAppVer xmlns="4873beb7-5857-4685-be1f-d57550cc96cc"/>
    <LastHandOff xmlns="4873beb7-5857-4685-be1f-d57550cc96cc" xsi:nil="true"/>
  </documentManagement>
</p:properties>
</file>

<file path=customXml/itemProps1.xml><?xml version="1.0" encoding="utf-8"?>
<ds:datastoreItem xmlns:ds="http://schemas.openxmlformats.org/officeDocument/2006/customXml" ds:itemID="{DCCB5D50-A201-4F8B-B362-CC909CBC0C39}">
  <ds:schemaRefs>
    <ds:schemaRef ds:uri="http://schemas.microsoft.com/sharepoint/v3/contenttype/forms"/>
  </ds:schemaRefs>
</ds:datastoreItem>
</file>

<file path=customXml/itemProps2.xml><?xml version="1.0" encoding="utf-8"?>
<ds:datastoreItem xmlns:ds="http://schemas.openxmlformats.org/officeDocument/2006/customXml" ds:itemID="{A9521B25-3107-44B3-A8DD-6E9B8CC6D7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B60031C-5856-454E-8A95-187AF43A2F0C}">
  <ds:schemaRefs>
    <ds:schemaRef ds:uri="4873beb7-5857-4685-be1f-d57550cc96cc"/>
    <ds:schemaRef ds:uri="http://purl.org/dc/elements/1.1/"/>
    <ds:schemaRef ds:uri="http://purl.org/dc/terms/"/>
    <ds:schemaRef ds:uri="http://schemas.openxmlformats.org/package/2006/metadata/core-properties"/>
    <ds:schemaRef ds:uri="http://schemas.microsoft.com/office/2006/metadata/properties"/>
    <ds:schemaRef ds:uri="http://purl.org/dc/dcmitype/"/>
    <ds:schemaRef ds:uri="http://www.w3.org/XML/1998/namespace"/>
    <ds:schemaRef ds:uri="http://schemas.microsoft.com/office/2006/documentManagement/typ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Office2010_training_template</Template>
  <TotalTime>3648</TotalTime>
  <Words>1664</Words>
  <Application>Microsoft Office PowerPoint</Application>
  <PresentationFormat>On-screen Show (4:3)</PresentationFormat>
  <Paragraphs>214</Paragraphs>
  <Slides>34</Slides>
  <Notes>34</Notes>
  <HiddenSlides>1</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Office2010_training_template</vt:lpstr>
      <vt:lpstr>Microsoft® Office® 2010 培训</vt:lpstr>
      <vt:lpstr>课程内容</vt:lpstr>
      <vt:lpstr>概述：消息栏及更多内容 </vt:lpstr>
      <vt:lpstr>课程目标</vt:lpstr>
      <vt:lpstr>课程目标和内容</vt:lpstr>
      <vt:lpstr>活动内容和消息栏</vt:lpstr>
      <vt:lpstr>活动内容和消息栏</vt:lpstr>
      <vt:lpstr>活动内容和消息栏</vt:lpstr>
      <vt:lpstr>活动内容和消息栏</vt:lpstr>
      <vt:lpstr>使用消息栏启用活动内容</vt:lpstr>
      <vt:lpstr>使用消息栏启用活动内容</vt:lpstr>
      <vt:lpstr>使用消息栏启用活动内容 </vt:lpstr>
      <vt:lpstr>在 Backstage 视图中处理活动内容 </vt:lpstr>
      <vt:lpstr>在 Backstage 视图中处理活动内容 </vt:lpstr>
      <vt:lpstr>在 Backstage 视图中处理活动内容 </vt:lpstr>
      <vt:lpstr>在 Backstage 视图中处理活动内容 </vt:lpstr>
      <vt:lpstr>受信任的文档</vt:lpstr>
      <vt:lpstr>受信任的文档</vt:lpstr>
      <vt:lpstr>受信任的文档</vt:lpstr>
      <vt:lpstr>信任中心中的安全设置</vt:lpstr>
      <vt:lpstr>什么是“受保护的视图”？</vt:lpstr>
      <vt:lpstr>什么是“受保护的视图”？</vt:lpstr>
      <vt:lpstr>什么是“受保护的视图”？</vt:lpstr>
      <vt:lpstr>什么是“受保护的视图”？</vt:lpstr>
      <vt:lpstr>测试问题 1</vt:lpstr>
      <vt:lpstr>测试问题 1</vt:lpstr>
      <vt:lpstr>测试问题 2</vt:lpstr>
      <vt:lpstr>测试问题 2</vt:lpstr>
      <vt:lpstr>测试问题 3</vt:lpstr>
      <vt:lpstr>测试问题 3</vt:lpstr>
      <vt:lpstr>测试问题 4</vt:lpstr>
      <vt:lpstr>测试问题 4</vt:lpstr>
      <vt:lpstr>课程摘要卡：</vt:lpstr>
      <vt:lpstr>使用此模板</vt:lpstr>
    </vt:vector>
  </TitlesOfParts>
  <Company>Microsoft 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培训演示文稿 - Office 2010 安全 - 保护您的文件</dc:title>
  <dc:creator>kristinl</dc:creator>
  <cp:lastModifiedBy>Pakorn Chuoluam</cp:lastModifiedBy>
  <cp:revision>281</cp:revision>
  <dcterms:created xsi:type="dcterms:W3CDTF">2010-04-16T18:13:32Z</dcterms:created>
  <dcterms:modified xsi:type="dcterms:W3CDTF">2011-09-11T08:42:51Z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0x0101006EDDDB5EE6D98C44930B742096920B30020100945995BAC74E6347BD6C979F46C6273B</vt:lpwstr>
  </property>
  <property fmtid="{D5CDD505-2E9C-101B-9397-08002B2CF9AE}" pid="3" name="_dlc_DocIdItemGuid">
    <vt:lpwstr>6935713e-0dbb-4e01-8cbe-f9c011f75855</vt:lpwstr>
  </property>
  <property fmtid="{D5CDD505-2E9C-101B-9397-08002B2CF9AE}" pid="4" name="InternalTags">
    <vt:lpwstr/>
  </property>
  <property fmtid="{D5CDD505-2E9C-101B-9397-08002B2CF9AE}" pid="5" name="FeatureTags">
    <vt:lpwstr/>
  </property>
  <property fmtid="{D5CDD505-2E9C-101B-9397-08002B2CF9AE}" pid="6" name="LocalizationTags">
    <vt:lpwstr/>
  </property>
  <property fmtid="{D5CDD505-2E9C-101B-9397-08002B2CF9AE}" pid="7" name="CategoryTags">
    <vt:lpwstr/>
  </property>
  <property fmtid="{D5CDD505-2E9C-101B-9397-08002B2CF9AE}" pid="8" name="PolicheckCounter">
    <vt:lpwstr>0</vt:lpwstr>
  </property>
  <property fmtid="{D5CDD505-2E9C-101B-9397-08002B2CF9AE}" pid="9" name="CampaignTags">
    <vt:lpwstr/>
  </property>
  <property fmtid="{D5CDD505-2E9C-101B-9397-08002B2CF9AE}" pid="10" name="PolicheckStatus">
    <vt:lpwstr>0</vt:lpwstr>
  </property>
  <property fmtid="{D5CDD505-2E9C-101B-9397-08002B2CF9AE}" pid="11" name="ScenarioTags">
    <vt:lpwstr/>
  </property>
</Properties>
</file>